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6"/>
  </p:sldMasterIdLst>
  <p:notesMasterIdLst>
    <p:notesMasterId r:id="rId31"/>
  </p:notesMasterIdLst>
  <p:handoutMasterIdLst>
    <p:handoutMasterId r:id="rId32"/>
  </p:handoutMasterIdLst>
  <p:sldIdLst>
    <p:sldId id="918" r:id="rId7"/>
    <p:sldId id="920" r:id="rId8"/>
    <p:sldId id="921" r:id="rId9"/>
    <p:sldId id="996" r:id="rId10"/>
    <p:sldId id="997" r:id="rId11"/>
    <p:sldId id="1241" r:id="rId12"/>
    <p:sldId id="1002" r:id="rId13"/>
    <p:sldId id="1265" r:id="rId14"/>
    <p:sldId id="1249" r:id="rId15"/>
    <p:sldId id="944" r:id="rId16"/>
    <p:sldId id="1243" r:id="rId17"/>
    <p:sldId id="1250" r:id="rId18"/>
    <p:sldId id="1251" r:id="rId19"/>
    <p:sldId id="1254" r:id="rId20"/>
    <p:sldId id="1253" r:id="rId21"/>
    <p:sldId id="1259" r:id="rId22"/>
    <p:sldId id="1255" r:id="rId23"/>
    <p:sldId id="1256" r:id="rId24"/>
    <p:sldId id="1262" r:id="rId25"/>
    <p:sldId id="1261" r:id="rId26"/>
    <p:sldId id="967" r:id="rId27"/>
    <p:sldId id="1263" r:id="rId28"/>
    <p:sldId id="1264" r:id="rId29"/>
    <p:sldId id="1239" r:id="rId30"/>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1" userDrawn="1">
          <p15:clr>
            <a:srgbClr val="A4A3A4"/>
          </p15:clr>
        </p15:guide>
        <p15:guide id="2" orient="horz" pos="3944">
          <p15:clr>
            <a:srgbClr val="A4A3A4"/>
          </p15:clr>
        </p15:guide>
        <p15:guide id="11" orient="horz" pos="3117" userDrawn="1">
          <p15:clr>
            <a:srgbClr val="A4A3A4"/>
          </p15:clr>
        </p15:guide>
        <p15:guide id="13" orient="horz" pos="1688" userDrawn="1">
          <p15:clr>
            <a:srgbClr val="A4A3A4"/>
          </p15:clr>
        </p15:guide>
        <p15:guide id="18" pos="1678" userDrawn="1">
          <p15:clr>
            <a:srgbClr val="A4A3A4"/>
          </p15:clr>
        </p15:guide>
        <p15:guide id="25" pos="2132" userDrawn="1">
          <p15:clr>
            <a:srgbClr val="A4A3A4"/>
          </p15:clr>
        </p15:guide>
        <p15:guide id="26" orient="horz" pos="2663" userDrawn="1">
          <p15:clr>
            <a:srgbClr val="A4A3A4"/>
          </p15:clr>
        </p15:guide>
        <p15:guide id="27" orient="horz" pos="441" userDrawn="1">
          <p15:clr>
            <a:srgbClr val="A4A3A4"/>
          </p15:clr>
        </p15:guide>
        <p15:guide id="28" pos="483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2F47"/>
    <a:srgbClr val="F36D57"/>
    <a:srgbClr val="E6E6E6"/>
    <a:srgbClr val="EBEBEB"/>
    <a:srgbClr val="E8E8E8"/>
    <a:srgbClr val="FBE4E1"/>
    <a:srgbClr val="FCECEA"/>
    <a:srgbClr val="F2F2F2"/>
    <a:srgbClr val="E2E2E2"/>
    <a:srgbClr val="FC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305C0-C9A8-4FD6-8E48-EF5D8D9B60F6}" vWet="2" dt="2023-05-30T15:14:22.495"/>
    <p1510:client id="{44EF38EA-D07A-944F-ED42-08912137E212}" v="51" dt="2023-05-30T15:24:37.523"/>
    <p1510:client id="{603447EF-933E-C477-2A5E-423538FA96F6}" v="41" dt="2023-05-30T15:19:35.805"/>
    <p1510:client id="{69BD7C85-096B-4A22-9388-A0B15707A459}" v="4" dt="2023-05-31T13:10:19.922"/>
    <p1510:client id="{8565CBA7-272F-E784-E148-8CAFF6039124}" v="3" dt="2023-05-31T13:13:52.824"/>
    <p1510:client id="{AD7D350F-045E-A693-4C58-4690B6CF522F}" v="1" dt="2023-05-30T15:08:14.696"/>
    <p1510:client id="{FE6A5528-C981-4B51-B9BC-991AA1A06360}" v="2" dt="2023-05-31T13:14:26.63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98" y="77"/>
      </p:cViewPr>
      <p:guideLst>
        <p:guide orient="horz" pos="1461"/>
        <p:guide orient="horz" pos="3944"/>
        <p:guide orient="horz" pos="3117"/>
        <p:guide orient="horz" pos="1688"/>
        <p:guide pos="1678"/>
        <p:guide pos="2132"/>
        <p:guide orient="horz" pos="2663"/>
        <p:guide orient="horz" pos="441"/>
        <p:guide pos="483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VSFS24.ds.kb.cz\Data\Tribes\Corporate_Segment\Sq1_Value_proposition_for_CORP_and_TCA\DAGMAR%20KUB&#282;JOV&#193;\Prezentace\Kopie%20-%20KB_ownership_04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95336596662982"/>
          <c:y val="2.6891708324143396E-4"/>
          <c:w val="0.56018302225309413"/>
          <c:h val="0.9114293436273746"/>
        </c:manualLayout>
      </c:layout>
      <c:doughnutChart>
        <c:varyColors val="1"/>
        <c:ser>
          <c:idx val="0"/>
          <c:order val="0"/>
          <c:tx>
            <c:strRef>
              <c:f>'Ownership 2021'!$B$2</c:f>
              <c:strCache>
                <c:ptCount val="1"/>
                <c:pt idx="0">
                  <c:v>Percentage</c:v>
                </c:pt>
              </c:strCache>
            </c:strRef>
          </c:tx>
          <c:dPt>
            <c:idx val="0"/>
            <c:bubble3D val="0"/>
            <c:spPr>
              <a:solidFill>
                <a:srgbClr val="E9041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10D-4B1D-B1CF-C4B1B28E98F4}"/>
              </c:ext>
            </c:extLst>
          </c:dPt>
          <c:dPt>
            <c:idx val="1"/>
            <c:bubble3D val="0"/>
            <c:spPr>
              <a:solidFill>
                <a:srgbClr val="610F15">
                  <a:lumMod val="20000"/>
                  <a:lumOff val="8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10D-4B1D-B1CF-C4B1B28E98F4}"/>
              </c:ext>
            </c:extLst>
          </c:dPt>
          <c:dPt>
            <c:idx val="2"/>
            <c:bubble3D val="0"/>
            <c:spPr>
              <a:solidFill>
                <a:srgbClr val="292D3F">
                  <a:lumMod val="60000"/>
                  <a:lumOff val="4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10D-4B1D-B1CF-C4B1B28E98F4}"/>
              </c:ext>
            </c:extLst>
          </c:dPt>
          <c:dPt>
            <c:idx val="3"/>
            <c:bubble3D val="0"/>
            <c:spPr>
              <a:solidFill>
                <a:srgbClr val="303A3C">
                  <a:lumMod val="40000"/>
                  <a:lumOff val="6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10D-4B1D-B1CF-C4B1B28E98F4}"/>
              </c:ext>
            </c:extLst>
          </c:dPt>
          <c:dPt>
            <c:idx val="4"/>
            <c:bubble3D val="0"/>
            <c:spPr>
              <a:solidFill>
                <a:srgbClr val="303A3C">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10D-4B1D-B1CF-C4B1B28E98F4}"/>
              </c:ext>
            </c:extLst>
          </c:dPt>
          <c:dLbls>
            <c:dLbl>
              <c:idx val="0"/>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lt1"/>
                      </a:solidFill>
                      <a:latin typeface="+mn-lt"/>
                      <a:ea typeface="+mn-ea"/>
                      <a:cs typeface="+mn-cs"/>
                    </a:defRPr>
                  </a:pPr>
                  <a:endParaRPr lang="cs-CZ"/>
                </a:p>
              </c:txPr>
              <c:showLegendKey val="0"/>
              <c:showVal val="0"/>
              <c:showCatName val="0"/>
              <c:showSerName val="0"/>
              <c:showPercent val="1"/>
              <c:showBubbleSize val="0"/>
              <c:extLst>
                <c:ext xmlns:c16="http://schemas.microsoft.com/office/drawing/2014/chart" uri="{C3380CC4-5D6E-409C-BE32-E72D297353CC}">
                  <c16:uniqueId val="{00000001-810D-4B1D-B1CF-C4B1B28E98F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cs-CZ"/>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'Ownership 2021'!$A$3:$A$7</c:f>
              <c:strCache>
                <c:ptCount val="5"/>
                <c:pt idx="0">
                  <c:v>SOCIETE GENERALE SA </c:v>
                </c:pt>
                <c:pt idx="1">
                  <c:v>Chase Nominees Limited</c:v>
                </c:pt>
                <c:pt idx="2">
                  <c:v>Nortrust Nominees Limited</c:v>
                </c:pt>
                <c:pt idx="3">
                  <c:v>CLEARSTREAM BANKING, s.a.</c:v>
                </c:pt>
                <c:pt idx="4">
                  <c:v>OTHER SHAREHOLDERS</c:v>
                </c:pt>
              </c:strCache>
            </c:strRef>
          </c:cat>
          <c:val>
            <c:numRef>
              <c:f>'Ownership 2021'!$B$3:$B$7</c:f>
              <c:numCache>
                <c:formatCode>0.00%</c:formatCode>
                <c:ptCount val="5"/>
                <c:pt idx="0">
                  <c:v>0.60350000000000004</c:v>
                </c:pt>
                <c:pt idx="1">
                  <c:v>2.4879999999999999E-2</c:v>
                </c:pt>
                <c:pt idx="2">
                  <c:v>2.409E-2</c:v>
                </c:pt>
                <c:pt idx="3">
                  <c:v>2.53E-2</c:v>
                </c:pt>
                <c:pt idx="4">
                  <c:v>0.32214999999999999</c:v>
                </c:pt>
              </c:numCache>
            </c:numRef>
          </c:val>
          <c:extLst>
            <c:ext xmlns:c16="http://schemas.microsoft.com/office/drawing/2014/chart" uri="{C3380CC4-5D6E-409C-BE32-E72D297353CC}">
              <c16:uniqueId val="{0000000A-810D-4B1D-B1CF-C4B1B28E98F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5742760021492852"/>
          <c:y val="0.24069259129884929"/>
          <c:w val="0.30525569970967409"/>
          <c:h val="0.5424141057369464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cs-CZ"/>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2"/>
          </a:xfrm>
          <a:prstGeom prst="rect">
            <a:avLst/>
          </a:prstGeom>
        </p:spPr>
        <p:txBody>
          <a:bodyPr vert="horz" lIns="95571" tIns="47786" rIns="95571" bIns="47786" rtlCol="0"/>
          <a:lstStyle>
            <a:lvl1pPr algn="l">
              <a:defRPr sz="1300"/>
            </a:lvl1pPr>
          </a:lstStyle>
          <a:p>
            <a:endParaRPr lang="en-GB"/>
          </a:p>
        </p:txBody>
      </p:sp>
      <p:sp>
        <p:nvSpPr>
          <p:cNvPr id="3" name="Date Placeholder 2"/>
          <p:cNvSpPr>
            <a:spLocks noGrp="1"/>
          </p:cNvSpPr>
          <p:nvPr>
            <p:ph type="dt" sz="quarter" idx="1"/>
          </p:nvPr>
        </p:nvSpPr>
        <p:spPr>
          <a:xfrm>
            <a:off x="3850445" y="1"/>
            <a:ext cx="2945659" cy="496412"/>
          </a:xfrm>
          <a:prstGeom prst="rect">
            <a:avLst/>
          </a:prstGeom>
        </p:spPr>
        <p:txBody>
          <a:bodyPr vert="horz" lIns="95571" tIns="47786" rIns="95571" bIns="47786" rtlCol="0"/>
          <a:lstStyle>
            <a:lvl1pPr algn="r">
              <a:defRPr sz="1300"/>
            </a:lvl1pPr>
          </a:lstStyle>
          <a:p>
            <a:fld id="{E640F6A5-9080-4E70-B802-25C28AB79C70}" type="datetimeFigureOut">
              <a:rPr lang="en-GB" smtClean="0"/>
              <a:pPr/>
              <a:t>31/05/2023</a:t>
            </a:fld>
            <a:endParaRPr lang="en-GB"/>
          </a:p>
        </p:txBody>
      </p:sp>
      <p:sp>
        <p:nvSpPr>
          <p:cNvPr id="4" name="Footer Placeholder 3"/>
          <p:cNvSpPr>
            <a:spLocks noGrp="1"/>
          </p:cNvSpPr>
          <p:nvPr>
            <p:ph type="ftr" sz="quarter" idx="2"/>
          </p:nvPr>
        </p:nvSpPr>
        <p:spPr>
          <a:xfrm>
            <a:off x="1" y="9430091"/>
            <a:ext cx="2945659" cy="496412"/>
          </a:xfrm>
          <a:prstGeom prst="rect">
            <a:avLst/>
          </a:prstGeom>
        </p:spPr>
        <p:txBody>
          <a:bodyPr vert="horz" lIns="95571" tIns="47786" rIns="95571" bIns="47786" rtlCol="0" anchor="b"/>
          <a:lstStyle>
            <a:lvl1pPr algn="l">
              <a:defRPr sz="1300"/>
            </a:lvl1pPr>
          </a:lstStyle>
          <a:p>
            <a:endParaRPr lang="en-GB"/>
          </a:p>
        </p:txBody>
      </p:sp>
      <p:sp>
        <p:nvSpPr>
          <p:cNvPr id="5" name="Slide Number Placeholder 4"/>
          <p:cNvSpPr>
            <a:spLocks noGrp="1"/>
          </p:cNvSpPr>
          <p:nvPr>
            <p:ph type="sldNum" sz="quarter" idx="3"/>
          </p:nvPr>
        </p:nvSpPr>
        <p:spPr>
          <a:xfrm>
            <a:off x="3850445" y="9430091"/>
            <a:ext cx="2945659" cy="496412"/>
          </a:xfrm>
          <a:prstGeom prst="rect">
            <a:avLst/>
          </a:prstGeom>
        </p:spPr>
        <p:txBody>
          <a:bodyPr vert="horz" lIns="95571" tIns="47786" rIns="95571" bIns="47786" rtlCol="0" anchor="b"/>
          <a:lstStyle>
            <a:lvl1pPr algn="r">
              <a:defRPr sz="1300"/>
            </a:lvl1pPr>
          </a:lstStyle>
          <a:p>
            <a:fld id="{3820602F-4F05-45D9-805B-E85885946F2A}" type="slidenum">
              <a:rPr lang="en-GB" smtClean="0"/>
              <a:pPr/>
              <a:t>‹#›</a:t>
            </a:fld>
            <a:endParaRPr lang="en-GB"/>
          </a:p>
        </p:txBody>
      </p:sp>
    </p:spTree>
    <p:extLst>
      <p:ext uri="{BB962C8B-B14F-4D97-AF65-F5344CB8AC3E}">
        <p14:creationId xmlns:p14="http://schemas.microsoft.com/office/powerpoint/2010/main" val="3950799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2"/>
          </a:xfrm>
          <a:prstGeom prst="rect">
            <a:avLst/>
          </a:prstGeom>
        </p:spPr>
        <p:txBody>
          <a:bodyPr vert="horz" lIns="95571" tIns="47786" rIns="95571" bIns="47786" rtlCol="0"/>
          <a:lstStyle>
            <a:lvl1pPr algn="l">
              <a:defRPr sz="1300"/>
            </a:lvl1pPr>
          </a:lstStyle>
          <a:p>
            <a:endParaRPr lang="en-GB"/>
          </a:p>
        </p:txBody>
      </p:sp>
      <p:sp>
        <p:nvSpPr>
          <p:cNvPr id="3" name="Date Placeholder 2"/>
          <p:cNvSpPr>
            <a:spLocks noGrp="1"/>
          </p:cNvSpPr>
          <p:nvPr>
            <p:ph type="dt" idx="1"/>
          </p:nvPr>
        </p:nvSpPr>
        <p:spPr>
          <a:xfrm>
            <a:off x="3850445" y="1"/>
            <a:ext cx="2945659" cy="496412"/>
          </a:xfrm>
          <a:prstGeom prst="rect">
            <a:avLst/>
          </a:prstGeom>
        </p:spPr>
        <p:txBody>
          <a:bodyPr vert="horz" lIns="95571" tIns="47786" rIns="95571" bIns="47786" rtlCol="0"/>
          <a:lstStyle>
            <a:lvl1pPr algn="r">
              <a:defRPr sz="1300"/>
            </a:lvl1pPr>
          </a:lstStyle>
          <a:p>
            <a:fld id="{02B4D840-579E-4A0A-8746-563BB81BFCF8}" type="datetimeFigureOut">
              <a:rPr lang="en-GB" smtClean="0"/>
              <a:pPr/>
              <a:t>31/05/2023</a:t>
            </a:fld>
            <a:endParaRPr lang="en-GB"/>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5571" tIns="47786" rIns="95571" bIns="47786"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5571" tIns="47786" rIns="95571" bIns="477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1"/>
            <a:ext cx="2945659" cy="496412"/>
          </a:xfrm>
          <a:prstGeom prst="rect">
            <a:avLst/>
          </a:prstGeom>
        </p:spPr>
        <p:txBody>
          <a:bodyPr vert="horz" lIns="95571" tIns="47786" rIns="95571" bIns="47786" rtlCol="0" anchor="b"/>
          <a:lstStyle>
            <a:lvl1pPr algn="l">
              <a:defRPr sz="1300"/>
            </a:lvl1pPr>
          </a:lstStyle>
          <a:p>
            <a:endParaRPr lang="en-GB"/>
          </a:p>
        </p:txBody>
      </p:sp>
      <p:sp>
        <p:nvSpPr>
          <p:cNvPr id="7" name="Slide Number Placeholder 6"/>
          <p:cNvSpPr>
            <a:spLocks noGrp="1"/>
          </p:cNvSpPr>
          <p:nvPr>
            <p:ph type="sldNum" sz="quarter" idx="5"/>
          </p:nvPr>
        </p:nvSpPr>
        <p:spPr>
          <a:xfrm>
            <a:off x="3850445" y="9430091"/>
            <a:ext cx="2945659" cy="496412"/>
          </a:xfrm>
          <a:prstGeom prst="rect">
            <a:avLst/>
          </a:prstGeom>
        </p:spPr>
        <p:txBody>
          <a:bodyPr vert="horz" lIns="95571" tIns="47786" rIns="95571" bIns="47786" rtlCol="0" anchor="b"/>
          <a:lstStyle>
            <a:lvl1pPr algn="r">
              <a:defRPr sz="1300"/>
            </a:lvl1pPr>
          </a:lstStyle>
          <a:p>
            <a:fld id="{B849F58B-522D-43AE-9196-6FF1A84B551E}" type="slidenum">
              <a:rPr lang="en-GB" smtClean="0"/>
              <a:pPr/>
              <a:t>‹#›</a:t>
            </a:fld>
            <a:endParaRPr lang="en-GB"/>
          </a:p>
        </p:txBody>
      </p:sp>
    </p:spTree>
    <p:extLst>
      <p:ext uri="{BB962C8B-B14F-4D97-AF65-F5344CB8AC3E}">
        <p14:creationId xmlns:p14="http://schemas.microsoft.com/office/powerpoint/2010/main" val="408572013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normAutofit/>
          </a:bodyPr>
          <a:lstStyle/>
          <a:p>
            <a:pPr algn="ctr">
              <a:buFont typeface="Arial" pitchFamily="34" charset="0"/>
              <a:buNone/>
            </a:pPr>
            <a:endParaRPr lang="fr-FR" noProof="0"/>
          </a:p>
        </p:txBody>
      </p:sp>
      <p:sp>
        <p:nvSpPr>
          <p:cNvPr id="4" name="Slide Number Placeholder 3"/>
          <p:cNvSpPr>
            <a:spLocks noGrp="1"/>
          </p:cNvSpPr>
          <p:nvPr>
            <p:ph type="sldNum" sz="quarter" idx="10"/>
          </p:nvPr>
        </p:nvSpPr>
        <p:spPr/>
        <p:txBody>
          <a:bodyPr/>
          <a:lstStyle/>
          <a:p>
            <a:fld id="{B849F58B-522D-43AE-9196-6FF1A84B551E}" type="slidenum">
              <a:rPr lang="en-GB" smtClean="0"/>
              <a:pPr/>
              <a:t>1</a:t>
            </a:fld>
            <a:endParaRPr lang="en-GB"/>
          </a:p>
        </p:txBody>
      </p:sp>
    </p:spTree>
    <p:extLst>
      <p:ext uri="{BB962C8B-B14F-4D97-AF65-F5344CB8AC3E}">
        <p14:creationId xmlns:p14="http://schemas.microsoft.com/office/powerpoint/2010/main" val="422187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849F58B-522D-43AE-9196-6FF1A84B551E}" type="slidenum">
              <a:rPr lang="en-GB" smtClean="0"/>
              <a:pPr/>
              <a:t>2</a:t>
            </a:fld>
            <a:endParaRPr lang="en-GB"/>
          </a:p>
        </p:txBody>
      </p:sp>
    </p:spTree>
    <p:extLst>
      <p:ext uri="{BB962C8B-B14F-4D97-AF65-F5344CB8AC3E}">
        <p14:creationId xmlns:p14="http://schemas.microsoft.com/office/powerpoint/2010/main" val="208675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normAutofit/>
          </a:bodyPr>
          <a:lstStyle/>
          <a:p>
            <a:pPr algn="ctr" defTabSz="882305">
              <a:defRPr/>
            </a:pPr>
            <a:endParaRPr lang="fr-FR" noProof="0"/>
          </a:p>
        </p:txBody>
      </p:sp>
      <p:sp>
        <p:nvSpPr>
          <p:cNvPr id="4" name="Slide Number Placeholder 3"/>
          <p:cNvSpPr>
            <a:spLocks noGrp="1"/>
          </p:cNvSpPr>
          <p:nvPr>
            <p:ph type="sldNum" sz="quarter" idx="10"/>
          </p:nvPr>
        </p:nvSpPr>
        <p:spPr/>
        <p:txBody>
          <a:bodyPr/>
          <a:lstStyle/>
          <a:p>
            <a:fld id="{B849F58B-522D-43AE-9196-6FF1A84B551E}" type="slidenum">
              <a:rPr lang="en-GB" smtClean="0"/>
              <a:pPr/>
              <a:t>3</a:t>
            </a:fld>
            <a:endParaRPr lang="en-GB"/>
          </a:p>
        </p:txBody>
      </p:sp>
    </p:spTree>
    <p:extLst>
      <p:ext uri="{BB962C8B-B14F-4D97-AF65-F5344CB8AC3E}">
        <p14:creationId xmlns:p14="http://schemas.microsoft.com/office/powerpoint/2010/main" val="412004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47625" y="723900"/>
            <a:ext cx="6415088" cy="3609975"/>
          </a:xfrm>
          <a:ln/>
        </p:spPr>
      </p:sp>
      <p:sp>
        <p:nvSpPr>
          <p:cNvPr id="141315" name="Notes Placeholder 2"/>
          <p:cNvSpPr>
            <a:spLocks noGrp="1"/>
          </p:cNvSpPr>
          <p:nvPr>
            <p:ph type="body" idx="1"/>
          </p:nvPr>
        </p:nvSpPr>
        <p:spPr>
          <a:noFill/>
          <a:ln/>
        </p:spPr>
        <p:txBody>
          <a:bodyPr/>
          <a:lstStyle/>
          <a:p>
            <a:pPr eaLnBrk="1" hangingPunct="1"/>
            <a:endParaRPr lang="en-US"/>
          </a:p>
        </p:txBody>
      </p:sp>
      <p:sp>
        <p:nvSpPr>
          <p:cNvPr id="141316" name="Slide Number Placeholder 3"/>
          <p:cNvSpPr>
            <a:spLocks noGrp="1"/>
          </p:cNvSpPr>
          <p:nvPr>
            <p:ph type="sldNum" sz="quarter" idx="5"/>
          </p:nvPr>
        </p:nvSpPr>
        <p:spPr>
          <a:noFill/>
        </p:spPr>
        <p:txBody>
          <a:bodyPr/>
          <a:lstStyle/>
          <a:p>
            <a:pPr defTabSz="855707"/>
            <a:fld id="{63959A2B-4EC1-4391-8EB3-FB39AB7C39DE}" type="slidenum">
              <a:rPr lang="fr-FR" smtClean="0"/>
              <a:pPr defTabSz="855707"/>
              <a:t>6</a:t>
            </a:fld>
            <a:endParaRPr lang="fr-FR"/>
          </a:p>
        </p:txBody>
      </p:sp>
    </p:spTree>
    <p:extLst>
      <p:ext uri="{BB962C8B-B14F-4D97-AF65-F5344CB8AC3E}">
        <p14:creationId xmlns:p14="http://schemas.microsoft.com/office/powerpoint/2010/main" val="380686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normAutofit/>
          </a:bodyPr>
          <a:lstStyle/>
          <a:p>
            <a:pPr algn="ctr" defTabSz="882305">
              <a:defRPr/>
            </a:pPr>
            <a:endParaRPr lang="fr-FR" noProof="0"/>
          </a:p>
        </p:txBody>
      </p:sp>
      <p:sp>
        <p:nvSpPr>
          <p:cNvPr id="4" name="Slide Number Placeholder 3"/>
          <p:cNvSpPr>
            <a:spLocks noGrp="1"/>
          </p:cNvSpPr>
          <p:nvPr>
            <p:ph type="sldNum" sz="quarter" idx="10"/>
          </p:nvPr>
        </p:nvSpPr>
        <p:spPr/>
        <p:txBody>
          <a:bodyPr/>
          <a:lstStyle/>
          <a:p>
            <a:fld id="{B849F58B-522D-43AE-9196-6FF1A84B551E}" type="slidenum">
              <a:rPr lang="en-GB" smtClean="0"/>
              <a:pPr/>
              <a:t>10</a:t>
            </a:fld>
            <a:endParaRPr lang="en-GB"/>
          </a:p>
        </p:txBody>
      </p:sp>
    </p:spTree>
    <p:extLst>
      <p:ext uri="{BB962C8B-B14F-4D97-AF65-F5344CB8AC3E}">
        <p14:creationId xmlns:p14="http://schemas.microsoft.com/office/powerpoint/2010/main" val="3916306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normAutofit/>
          </a:bodyPr>
          <a:lstStyle/>
          <a:p>
            <a:pPr algn="ctr" defTabSz="882305">
              <a:defRPr/>
            </a:pPr>
            <a:endParaRPr lang="fr-FR" noProof="0"/>
          </a:p>
        </p:txBody>
      </p:sp>
      <p:sp>
        <p:nvSpPr>
          <p:cNvPr id="4" name="Slide Number Placeholder 3"/>
          <p:cNvSpPr>
            <a:spLocks noGrp="1"/>
          </p:cNvSpPr>
          <p:nvPr>
            <p:ph type="sldNum" sz="quarter" idx="10"/>
          </p:nvPr>
        </p:nvSpPr>
        <p:spPr/>
        <p:txBody>
          <a:bodyPr/>
          <a:lstStyle/>
          <a:p>
            <a:fld id="{B849F58B-522D-43AE-9196-6FF1A84B551E}" type="slidenum">
              <a:rPr lang="en-GB" smtClean="0"/>
              <a:pPr/>
              <a:t>21</a:t>
            </a:fld>
            <a:endParaRPr lang="en-GB"/>
          </a:p>
        </p:txBody>
      </p:sp>
    </p:spTree>
    <p:extLst>
      <p:ext uri="{BB962C8B-B14F-4D97-AF65-F5344CB8AC3E}">
        <p14:creationId xmlns:p14="http://schemas.microsoft.com/office/powerpoint/2010/main" val="182407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p:nvPr>
        </p:nvSpPr>
        <p:spPr/>
        <p:txBody>
          <a:bodyPr/>
          <a:lstStyle/>
          <a:p>
            <a:endParaRPr lang="en-GB"/>
          </a:p>
        </p:txBody>
      </p:sp>
      <p:sp>
        <p:nvSpPr>
          <p:cNvPr id="5" name="Zástupný symbol pro datum 4"/>
          <p:cNvSpPr>
            <a:spLocks noGrp="1"/>
          </p:cNvSpPr>
          <p:nvPr>
            <p:ph type="dt" idx="1"/>
          </p:nvPr>
        </p:nvSpPr>
        <p:spPr/>
        <p:txBody>
          <a:bodyPr/>
          <a:lstStyle/>
          <a:p>
            <a:fld id="{8E42CB36-7335-4CE4-B098-172EE5E0F2EC}" type="datetime1">
              <a:rPr lang="en-GB" smtClean="0"/>
              <a:t>31/05/2023</a:t>
            </a:fld>
            <a:endParaRPr lang="en-GB"/>
          </a:p>
        </p:txBody>
      </p:sp>
      <p:sp>
        <p:nvSpPr>
          <p:cNvPr id="6" name="Zástupný symbol pro zápatí 5"/>
          <p:cNvSpPr>
            <a:spLocks noGrp="1"/>
          </p:cNvSpPr>
          <p:nvPr>
            <p:ph type="ftr" sz="quarter" idx="4"/>
          </p:nvPr>
        </p:nvSpPr>
        <p:spPr/>
        <p:txBody>
          <a:bodyPr/>
          <a:lstStyle/>
          <a:p>
            <a:r>
              <a:rPr lang="en-GB"/>
              <a:t>CIB performance YTD 10/2019</a:t>
            </a:r>
          </a:p>
        </p:txBody>
      </p:sp>
      <p:sp>
        <p:nvSpPr>
          <p:cNvPr id="7" name="Zástupný symbol pro číslo snímku 6"/>
          <p:cNvSpPr>
            <a:spLocks noGrp="1"/>
          </p:cNvSpPr>
          <p:nvPr>
            <p:ph type="sldNum" sz="quarter" idx="5"/>
          </p:nvPr>
        </p:nvSpPr>
        <p:spPr/>
        <p:txBody>
          <a:bodyPr/>
          <a:lstStyle/>
          <a:p>
            <a:fld id="{B849F58B-522D-43AE-9196-6FF1A84B551E}" type="slidenum">
              <a:rPr lang="en-GB" smtClean="0"/>
              <a:pPr/>
              <a:t>22</a:t>
            </a:fld>
            <a:endParaRPr lang="en-GB"/>
          </a:p>
        </p:txBody>
      </p:sp>
    </p:spTree>
    <p:extLst>
      <p:ext uri="{BB962C8B-B14F-4D97-AF65-F5344CB8AC3E}">
        <p14:creationId xmlns:p14="http://schemas.microsoft.com/office/powerpoint/2010/main" val="211632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p:nvPr>
        </p:nvSpPr>
        <p:spPr/>
        <p:txBody>
          <a:bodyPr/>
          <a:lstStyle/>
          <a:p>
            <a:endParaRPr lang="en-GB"/>
          </a:p>
        </p:txBody>
      </p:sp>
      <p:sp>
        <p:nvSpPr>
          <p:cNvPr id="5" name="Zástupný symbol pro datum 4"/>
          <p:cNvSpPr>
            <a:spLocks noGrp="1"/>
          </p:cNvSpPr>
          <p:nvPr>
            <p:ph type="dt" idx="1"/>
          </p:nvPr>
        </p:nvSpPr>
        <p:spPr/>
        <p:txBody>
          <a:bodyPr/>
          <a:lstStyle/>
          <a:p>
            <a:fld id="{8E42CB36-7335-4CE4-B098-172EE5E0F2EC}" type="datetime1">
              <a:rPr lang="en-GB" smtClean="0"/>
              <a:t>31/05/2023</a:t>
            </a:fld>
            <a:endParaRPr lang="en-GB"/>
          </a:p>
        </p:txBody>
      </p:sp>
      <p:sp>
        <p:nvSpPr>
          <p:cNvPr id="6" name="Zástupný symbol pro zápatí 5"/>
          <p:cNvSpPr>
            <a:spLocks noGrp="1"/>
          </p:cNvSpPr>
          <p:nvPr>
            <p:ph type="ftr" sz="quarter" idx="4"/>
          </p:nvPr>
        </p:nvSpPr>
        <p:spPr/>
        <p:txBody>
          <a:bodyPr/>
          <a:lstStyle/>
          <a:p>
            <a:r>
              <a:rPr lang="en-GB"/>
              <a:t>CIB performance YTD 10/2019</a:t>
            </a:r>
          </a:p>
        </p:txBody>
      </p:sp>
      <p:sp>
        <p:nvSpPr>
          <p:cNvPr id="7" name="Zástupný symbol pro číslo snímku 6"/>
          <p:cNvSpPr>
            <a:spLocks noGrp="1"/>
          </p:cNvSpPr>
          <p:nvPr>
            <p:ph type="sldNum" sz="quarter" idx="5"/>
          </p:nvPr>
        </p:nvSpPr>
        <p:spPr/>
        <p:txBody>
          <a:bodyPr/>
          <a:lstStyle/>
          <a:p>
            <a:fld id="{B849F58B-522D-43AE-9196-6FF1A84B551E}" type="slidenum">
              <a:rPr lang="en-GB" smtClean="0"/>
              <a:pPr/>
              <a:t>23</a:t>
            </a:fld>
            <a:endParaRPr lang="en-GB"/>
          </a:p>
        </p:txBody>
      </p:sp>
    </p:spTree>
    <p:extLst>
      <p:ext uri="{BB962C8B-B14F-4D97-AF65-F5344CB8AC3E}">
        <p14:creationId xmlns:p14="http://schemas.microsoft.com/office/powerpoint/2010/main" val="1587014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5EA31-1F26-44D6-99A8-702D0F52951F}"/>
              </a:ext>
            </a:extLst>
          </p:cNvPr>
          <p:cNvSpPr/>
          <p:nvPr userDrawn="1"/>
        </p:nvSpPr>
        <p:spPr>
          <a:xfrm>
            <a:off x="0" y="0"/>
            <a:ext cx="3600000" cy="51444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Cover Subtitle"/>
          <p:cNvSpPr>
            <a:spLocks noGrp="1"/>
          </p:cNvSpPr>
          <p:nvPr>
            <p:ph type="subTitle" idx="1" hasCustomPrompt="1"/>
          </p:nvPr>
        </p:nvSpPr>
        <p:spPr>
          <a:xfrm>
            <a:off x="3816000" y="3240000"/>
            <a:ext cx="5005738" cy="249299"/>
          </a:xfrm>
          <a:prstGeom prst="rect">
            <a:avLst/>
          </a:prstGeom>
          <a:noFill/>
        </p:spPr>
        <p:txBody>
          <a:bodyPr wrap="square" lIns="0" tIns="0" rIns="0" bIns="0" rtlCol="0" anchor="t">
            <a:spAutoFit/>
          </a:bodyPr>
          <a:lstStyle>
            <a:lvl1pPr marL="0" indent="0" algn="l" defTabSz="914400" rtl="0" eaLnBrk="1" latinLnBrk="0" hangingPunct="1">
              <a:spcBef>
                <a:spcPts val="900"/>
              </a:spcBef>
              <a:buClr>
                <a:schemeClr val="tx2"/>
              </a:buClr>
              <a:buSzPct val="90000"/>
              <a:buFont typeface="Wingdings" pitchFamily="2" charset="2"/>
              <a:buNone/>
              <a:defRPr lang="en-GB" sz="1800" b="0" kern="1200" cap="none" spc="0" baseline="0" dirty="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subtitle</a:t>
            </a:r>
          </a:p>
        </p:txBody>
      </p:sp>
      <p:sp>
        <p:nvSpPr>
          <p:cNvPr id="16" name="Cover Title"/>
          <p:cNvSpPr>
            <a:spLocks noGrp="1"/>
          </p:cNvSpPr>
          <p:nvPr>
            <p:ph type="ctrTitle" hasCustomPrompt="1"/>
          </p:nvPr>
        </p:nvSpPr>
        <p:spPr>
          <a:xfrm>
            <a:off x="3816000" y="2040956"/>
            <a:ext cx="5005738" cy="837152"/>
          </a:xfrm>
          <a:prstGeom prst="rect">
            <a:avLst/>
          </a:prstGeom>
          <a:noFill/>
        </p:spPr>
        <p:txBody>
          <a:bodyPr wrap="square" lIns="0" tIns="0" rIns="0" bIns="0" rtlCol="0" anchor="b">
            <a:spAutoFit/>
          </a:bodyPr>
          <a:lstStyle>
            <a:lvl1pPr marL="0" algn="l" defTabSz="914400" rtl="0" eaLnBrk="1" fontAlgn="base" latinLnBrk="0" hangingPunct="1">
              <a:lnSpc>
                <a:spcPct val="85000"/>
              </a:lnSpc>
              <a:spcBef>
                <a:spcPct val="0"/>
              </a:spcBef>
              <a:spcAft>
                <a:spcPct val="0"/>
              </a:spcAft>
              <a:buNone/>
              <a:defRPr lang="en-GB" sz="3200" b="1" kern="1200" spc="0" baseline="0" dirty="0">
                <a:solidFill>
                  <a:schemeClr val="tx1"/>
                </a:solidFill>
                <a:latin typeface="+mj-lt"/>
                <a:ea typeface="+mn-ea"/>
                <a:cs typeface="+mn-cs"/>
              </a:defRPr>
            </a:lvl1pPr>
          </a:lstStyle>
          <a:p>
            <a:r>
              <a:rPr lang="fr-FR" noProof="0"/>
              <a:t>CLICK TO </a:t>
            </a:r>
            <a:r>
              <a:rPr lang="fr-FR" noProof="0" err="1"/>
              <a:t>edit</a:t>
            </a:r>
            <a:r>
              <a:rPr lang="fr-FR" noProof="0"/>
              <a:t> </a:t>
            </a:r>
            <a:r>
              <a:rPr lang="fr-FR" noProof="0" err="1"/>
              <a:t>presentation</a:t>
            </a:r>
            <a:r>
              <a:rPr lang="fr-FR" noProof="0"/>
              <a:t> </a:t>
            </a:r>
            <a:r>
              <a:rPr lang="fr-FR" noProof="0" err="1"/>
              <a:t>title</a:t>
            </a:r>
            <a:endParaRPr lang="fr-FR" noProof="0"/>
          </a:p>
        </p:txBody>
      </p:sp>
      <p:sp>
        <p:nvSpPr>
          <p:cNvPr id="25" name="Privacy"/>
          <p:cNvSpPr>
            <a:spLocks noGrp="1"/>
          </p:cNvSpPr>
          <p:nvPr>
            <p:ph type="body" sz="quarter" idx="15" hasCustomPrompt="1"/>
          </p:nvPr>
        </p:nvSpPr>
        <p:spPr>
          <a:xfrm>
            <a:off x="6604784" y="156532"/>
            <a:ext cx="2216954" cy="138499"/>
          </a:xfrm>
          <a:prstGeom prst="rect">
            <a:avLst/>
          </a:prstGeom>
          <a:noFill/>
        </p:spPr>
        <p:txBody>
          <a:bodyPr wrap="none" lIns="0" tIns="0" rIns="0" bIns="0" rtlCol="0" anchor="ctr">
            <a:spAutoFit/>
          </a:bodyPr>
          <a:lstStyle>
            <a:lvl1pPr marL="0" indent="0" algn="r" defTabSz="914400" rtl="0" eaLnBrk="1" latinLnBrk="0" hangingPunct="1">
              <a:spcBef>
                <a:spcPts val="0"/>
              </a:spcBef>
              <a:buNone/>
              <a:defRPr lang="en-US" sz="1000" b="0" kern="1200" cap="all" spc="200" baseline="0" dirty="0">
                <a:solidFill>
                  <a:schemeClr val="tx1"/>
                </a:solidFill>
                <a:latin typeface="Source Sans Pro" panose="020B0503030403020204" pitchFamily="34" charset="0"/>
                <a:ea typeface="+mn-ea"/>
                <a:cs typeface="+mn-cs"/>
              </a:defRPr>
            </a:lvl1pPr>
          </a:lstStyle>
          <a:p>
            <a:pPr lvl="0"/>
            <a:r>
              <a:rPr lang="fr-FR" noProof="0"/>
              <a:t>Niveau de confidentialité</a:t>
            </a:r>
          </a:p>
        </p:txBody>
      </p:sp>
      <p:sp>
        <p:nvSpPr>
          <p:cNvPr id="12" name="DatePresentation"/>
          <p:cNvSpPr>
            <a:spLocks noGrp="1"/>
          </p:cNvSpPr>
          <p:nvPr>
            <p:ph type="body" sz="quarter" idx="13" hasCustomPrompt="1"/>
          </p:nvPr>
        </p:nvSpPr>
        <p:spPr>
          <a:xfrm>
            <a:off x="3816000" y="156532"/>
            <a:ext cx="387927" cy="153888"/>
          </a:xfrm>
          <a:prstGeom prst="rect">
            <a:avLst/>
          </a:prstGeom>
          <a:noFill/>
        </p:spPr>
        <p:txBody>
          <a:bodyPr wrap="none" lIns="0" tIns="0" rIns="0" bIns="0" rtlCol="0" anchor="ctr">
            <a:spAutoFit/>
          </a:bodyPr>
          <a:lstStyle>
            <a:lvl1pPr marL="0" indent="0" algn="l" defTabSz="914400" rtl="0" eaLnBrk="1" latinLnBrk="0" hangingPunct="1">
              <a:spcBef>
                <a:spcPts val="0"/>
              </a:spcBef>
              <a:buNone/>
              <a:defRPr lang="en-US" sz="1000" b="0" kern="1200" cap="all" spc="200" baseline="0" dirty="0">
                <a:solidFill>
                  <a:schemeClr val="tx1"/>
                </a:solidFill>
                <a:latin typeface="Source Sans Pro" panose="020B0503030403020204" pitchFamily="34" charset="0"/>
                <a:ea typeface="+mn-ea"/>
                <a:cs typeface="+mn-cs"/>
              </a:defRPr>
            </a:lvl1pPr>
          </a:lstStyle>
          <a:p>
            <a:pPr lvl="0"/>
            <a:r>
              <a:rPr lang="en-US" noProof="0"/>
              <a:t>DATE</a:t>
            </a:r>
          </a:p>
        </p:txBody>
      </p:sp>
      <p:sp>
        <p:nvSpPr>
          <p:cNvPr id="9" name="Rectangle 8">
            <a:extLst>
              <a:ext uri="{FF2B5EF4-FFF2-40B4-BE49-F238E27FC236}">
                <a16:creationId xmlns:a16="http://schemas.microsoft.com/office/drawing/2014/main" id="{03C103AA-93E6-4C23-9DA4-9FEBE6A55434}"/>
              </a:ext>
            </a:extLst>
          </p:cNvPr>
          <p:cNvSpPr/>
          <p:nvPr userDrawn="1"/>
        </p:nvSpPr>
        <p:spPr>
          <a:xfrm>
            <a:off x="2125786" y="2980800"/>
            <a:ext cx="3672000" cy="900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Quicksand Light" pitchFamily="2" charset="0"/>
            </a:endParaRPr>
          </a:p>
        </p:txBody>
      </p:sp>
      <p:pic>
        <p:nvPicPr>
          <p:cNvPr id="11" name="Obrázek 10">
            <a:extLst>
              <a:ext uri="{FF2B5EF4-FFF2-40B4-BE49-F238E27FC236}">
                <a16:creationId xmlns:a16="http://schemas.microsoft.com/office/drawing/2014/main" id="{67422ED7-F0A8-46A0-A811-51FC4AFFA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6751" y="4561616"/>
            <a:ext cx="2430218" cy="398619"/>
          </a:xfrm>
          <a:prstGeom prst="rect">
            <a:avLst/>
          </a:prstGeom>
        </p:spPr>
      </p:pic>
    </p:spTree>
    <p:extLst>
      <p:ext uri="{BB962C8B-B14F-4D97-AF65-F5344CB8AC3E}">
        <p14:creationId xmlns:p14="http://schemas.microsoft.com/office/powerpoint/2010/main" val="393081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Right side Color">
    <p:spTree>
      <p:nvGrpSpPr>
        <p:cNvPr id="1" name=""/>
        <p:cNvGrpSpPr/>
        <p:nvPr/>
      </p:nvGrpSpPr>
      <p:grpSpPr>
        <a:xfrm>
          <a:off x="0" y="0"/>
          <a:ext cx="0" cy="0"/>
          <a:chOff x="0" y="0"/>
          <a:chExt cx="0" cy="0"/>
        </a:xfrm>
      </p:grpSpPr>
      <p:sp>
        <p:nvSpPr>
          <p:cNvPr id="12" name="Do not remove" hidden="1"/>
          <p:cNvSpPr/>
          <p:nvPr userDrawn="1">
            <p:custDataLst>
              <p:tags r:id="rId1"/>
            </p:custDataLst>
          </p:nvPr>
        </p:nvSpPr>
        <p:spPr>
          <a:xfrm>
            <a:off x="0" y="0"/>
            <a:ext cx="12700" cy="9525"/>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Slide Title"/>
          <p:cNvSpPr>
            <a:spLocks noGrp="1"/>
          </p:cNvSpPr>
          <p:nvPr>
            <p:ph type="title" hasCustomPrompt="1"/>
          </p:nvPr>
        </p:nvSpPr>
        <p:spPr>
          <a:xfrm>
            <a:off x="325436" y="364617"/>
            <a:ext cx="5578475" cy="230832"/>
          </a:xfrm>
          <a:prstGeom prst="rect">
            <a:avLst/>
          </a:prstGeom>
        </p:spPr>
        <p:txBody>
          <a:bodyPr vert="horz" wrap="square" lIns="0" tIns="0" rIns="0" bIns="0" rtlCol="0" anchor="b">
            <a:spAutoFit/>
          </a:bodyPr>
          <a:lstStyle>
            <a:lvl1pPr>
              <a:lnSpc>
                <a:spcPct val="75000"/>
              </a:lnSpc>
              <a:defRPr lang="fr-FR" noProof="0" dirty="0">
                <a:latin typeface="+mj-lt"/>
              </a:defRPr>
            </a:lvl1pPr>
          </a:lstStyle>
          <a:p>
            <a:pPr lvl="0"/>
            <a:r>
              <a:rPr lang="en-US" noProof="0"/>
              <a:t>Click to add title</a:t>
            </a:r>
          </a:p>
        </p:txBody>
      </p:sp>
      <p:sp>
        <p:nvSpPr>
          <p:cNvPr id="5" name="Sources">
            <a:extLst>
              <a:ext uri="{FF2B5EF4-FFF2-40B4-BE49-F238E27FC236}">
                <a16:creationId xmlns:a16="http://schemas.microsoft.com/office/drawing/2014/main" id="{EDF8D696-937F-42D0-A2BB-5AE856EF92F0}"/>
              </a:ext>
            </a:extLst>
          </p:cNvPr>
          <p:cNvSpPr>
            <a:spLocks noGrp="1"/>
          </p:cNvSpPr>
          <p:nvPr>
            <p:ph type="body" sz="quarter" idx="13" hasCustomPrompt="1"/>
          </p:nvPr>
        </p:nvSpPr>
        <p:spPr>
          <a:xfrm>
            <a:off x="323999" y="4500000"/>
            <a:ext cx="5579911" cy="144073"/>
          </a:xfrm>
          <a:prstGeom prst="rect">
            <a:avLst/>
          </a:prstGeom>
        </p:spPr>
        <p:txBody>
          <a:bodyPr tIns="0" rIns="0" bIns="36000" anchor="b" anchorCtr="0"/>
          <a:lstStyle>
            <a:lvl1pPr marL="1588" indent="-1588">
              <a:spcBef>
                <a:spcPts val="0"/>
              </a:spcBef>
              <a:buNone/>
              <a:defRPr sz="700" b="0" i="1" baseline="0">
                <a:solidFill>
                  <a:schemeClr val="tx1"/>
                </a:solidFill>
              </a:defRPr>
            </a:lvl1pPr>
            <a:lvl2pPr marL="180000" indent="-180000">
              <a:spcBef>
                <a:spcPts val="0"/>
              </a:spcBef>
              <a:buNone/>
              <a:defRPr sz="700" i="1" baseline="0"/>
            </a:lvl2pPr>
            <a:lvl3pPr>
              <a:buNone/>
              <a:defRPr/>
            </a:lvl3pPr>
            <a:lvl4pPr>
              <a:buNone/>
              <a:defRPr/>
            </a:lvl4pPr>
            <a:lvl5pPr>
              <a:buNone/>
              <a:defRPr/>
            </a:lvl5pPr>
          </a:lstStyle>
          <a:p>
            <a:pPr lvl="1"/>
            <a:r>
              <a:rPr lang="en-GB" noProof="0"/>
              <a:t>Click to add sources</a:t>
            </a:r>
          </a:p>
        </p:txBody>
      </p:sp>
      <p:sp>
        <p:nvSpPr>
          <p:cNvPr id="16" name="Rectangle 15">
            <a:extLst>
              <a:ext uri="{FF2B5EF4-FFF2-40B4-BE49-F238E27FC236}">
                <a16:creationId xmlns:a16="http://schemas.microsoft.com/office/drawing/2014/main" id="{A5145554-7D16-47DF-A0A5-E6986D7FF91A}"/>
              </a:ext>
            </a:extLst>
          </p:cNvPr>
          <p:cNvSpPr/>
          <p:nvPr userDrawn="1"/>
        </p:nvSpPr>
        <p:spPr>
          <a:xfrm>
            <a:off x="144000" y="648000"/>
            <a:ext cx="2016000" cy="5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noProof="0">
              <a:latin typeface="Quicksand Light" pitchFamily="2" charset="0"/>
            </a:endParaRPr>
          </a:p>
        </p:txBody>
      </p:sp>
      <p:sp>
        <p:nvSpPr>
          <p:cNvPr id="9" name="Content Placeholder 12">
            <a:extLst>
              <a:ext uri="{FF2B5EF4-FFF2-40B4-BE49-F238E27FC236}">
                <a16:creationId xmlns:a16="http://schemas.microsoft.com/office/drawing/2014/main" id="{E686FAEA-0798-4A94-A949-6314EA6C5F9D}"/>
              </a:ext>
            </a:extLst>
          </p:cNvPr>
          <p:cNvSpPr>
            <a:spLocks noGrp="1"/>
          </p:cNvSpPr>
          <p:nvPr>
            <p:ph sz="quarter" idx="14" hasCustomPrompt="1"/>
          </p:nvPr>
        </p:nvSpPr>
        <p:spPr>
          <a:xfrm>
            <a:off x="325438" y="756000"/>
            <a:ext cx="5580000" cy="193899"/>
          </a:xfrm>
          <a:prstGeom prst="rect">
            <a:avLst/>
          </a:prstGeom>
        </p:spPr>
        <p:txBody>
          <a:bodyPr vert="horz" wrap="square" lIns="0" tIns="0" rIns="0" bIns="0" rtlCol="0" anchor="b">
            <a:spAutoFit/>
          </a:bodyPr>
          <a:lstStyle>
            <a:lvl1pPr marL="0" indent="0" algn="l">
              <a:lnSpc>
                <a:spcPct val="90000"/>
              </a:lnSpc>
              <a:spcBef>
                <a:spcPts val="0"/>
              </a:spcBef>
              <a:buFontTx/>
              <a:buNone/>
              <a:defRPr lang="fr-FR" sz="1400" b="1" i="0" kern="1200" baseline="0" noProof="0" dirty="0">
                <a:solidFill>
                  <a:schemeClr val="bg2"/>
                </a:solidFill>
                <a:latin typeface="+mn-lt"/>
                <a:ea typeface="Source Sans Pro" pitchFamily="34" charset="0"/>
                <a:cs typeface="Arial" pitchFamily="34" charset="0"/>
              </a:defRPr>
            </a:lvl1pPr>
            <a:lvl2pPr>
              <a:buFontTx/>
              <a:buNone/>
              <a:defRPr/>
            </a:lvl2pPr>
            <a:lvl3pPr>
              <a:buFontTx/>
              <a:buNone/>
              <a:defRPr/>
            </a:lvl3pPr>
            <a:lvl4pPr>
              <a:buFontTx/>
              <a:buNone/>
              <a:defRPr/>
            </a:lvl4pPr>
            <a:lvl5pPr>
              <a:buFontTx/>
              <a:buNone/>
              <a:defRPr/>
            </a:lvl5pPr>
          </a:lstStyle>
          <a:p>
            <a:pPr marL="0" lvl="0" indent="0" algn="l" defTabSz="914400" rtl="0" eaLnBrk="1" latinLnBrk="0" hangingPunct="1">
              <a:lnSpc>
                <a:spcPct val="90000"/>
              </a:lnSpc>
              <a:spcBef>
                <a:spcPts val="0"/>
              </a:spcBef>
              <a:buClr>
                <a:schemeClr val="tx1">
                  <a:lumMod val="65000"/>
                  <a:lumOff val="35000"/>
                </a:schemeClr>
              </a:buClr>
              <a:buSzPct val="90000"/>
              <a:buFontTx/>
              <a:buNone/>
            </a:pPr>
            <a:r>
              <a:rPr lang="en-US" noProof="0"/>
              <a:t>Click to add sub-title</a:t>
            </a:r>
          </a:p>
        </p:txBody>
      </p:sp>
      <p:sp>
        <p:nvSpPr>
          <p:cNvPr id="14" name="Text Placeholder 3">
            <a:extLst>
              <a:ext uri="{FF2B5EF4-FFF2-40B4-BE49-F238E27FC236}">
                <a16:creationId xmlns:a16="http://schemas.microsoft.com/office/drawing/2014/main" id="{E4D5E082-19E9-4D8D-9F6C-D1503B0154DC}"/>
              </a:ext>
            </a:extLst>
          </p:cNvPr>
          <p:cNvSpPr>
            <a:spLocks noGrp="1"/>
          </p:cNvSpPr>
          <p:nvPr>
            <p:ph type="body" sz="quarter" idx="15" hasCustomPrompt="1"/>
          </p:nvPr>
        </p:nvSpPr>
        <p:spPr>
          <a:xfrm>
            <a:off x="323850" y="1150938"/>
            <a:ext cx="5580000" cy="1311128"/>
          </a:xfrm>
          <a:prstGeom prst="rect">
            <a:avLst/>
          </a:prstGeom>
        </p:spPr>
        <p:txBody>
          <a:bodyPr vert="horz" lIns="0" tIns="0" rIns="0" bIns="0" rtlCol="0">
            <a:spAutoFit/>
          </a:bodyPr>
          <a:lstStyle>
            <a:lvl1pPr>
              <a:defRPr lang="en-US" dirty="0"/>
            </a:lvl1pPr>
            <a:lvl2pPr marL="315450" indent="-171450">
              <a:defRPr lang="en-US" sz="1200" kern="1200" noProof="0" dirty="0" smtClean="0">
                <a:solidFill>
                  <a:schemeClr val="tx1"/>
                </a:solidFill>
                <a:latin typeface="+mn-lt"/>
                <a:ea typeface="+mn-ea"/>
                <a:cs typeface="Arial" pitchFamily="34" charset="0"/>
              </a:defRPr>
            </a:lvl2pPr>
            <a:lvl3pPr marL="459450" indent="-171450">
              <a:defRPr lang="en-US" sz="1200" kern="1200" noProof="0" dirty="0" smtClean="0">
                <a:solidFill>
                  <a:schemeClr val="tx1"/>
                </a:solidFill>
                <a:latin typeface="+mn-lt"/>
                <a:ea typeface="+mn-ea"/>
                <a:cs typeface="Arial" pitchFamily="34" charset="0"/>
              </a:defRPr>
            </a:lvl3pPr>
            <a:lvl4pPr marL="603450" indent="-171450">
              <a:defRPr lang="en-US" sz="1200" kern="1200" noProof="0" dirty="0" smtClean="0">
                <a:solidFill>
                  <a:schemeClr val="tx1"/>
                </a:solidFill>
                <a:latin typeface="+mn-lt"/>
                <a:ea typeface="+mn-ea"/>
                <a:cs typeface="Arial" pitchFamily="34" charset="0"/>
              </a:defRPr>
            </a:lvl4pPr>
            <a:lvl5pPr>
              <a:defRPr lang="en-US" dirty="0"/>
            </a:lvl5pPr>
          </a:lstStyle>
          <a:p>
            <a:pPr lvl="0"/>
            <a:r>
              <a:rPr lang="en-US"/>
              <a:t>Change the text styles of the mask</a:t>
            </a:r>
            <a:endParaRPr lang="fr-FR"/>
          </a:p>
          <a:p>
            <a:pPr lvl="1"/>
            <a:r>
              <a:rPr lang="cs-CZ"/>
              <a:t>Second level</a:t>
            </a:r>
            <a:endParaRPr lang="fr-FR"/>
          </a:p>
          <a:p>
            <a:pPr lvl="2"/>
            <a:r>
              <a:rPr lang="cs-CZ" err="1"/>
              <a:t>Third</a:t>
            </a:r>
            <a:r>
              <a:rPr lang="cs-CZ"/>
              <a:t> level</a:t>
            </a:r>
            <a:endParaRPr lang="fr-FR"/>
          </a:p>
          <a:p>
            <a:pPr lvl="3"/>
            <a:r>
              <a:rPr lang="cs-CZ" err="1"/>
              <a:t>Fourth</a:t>
            </a:r>
            <a:r>
              <a:rPr lang="cs-CZ"/>
              <a:t> level</a:t>
            </a:r>
            <a:endParaRPr lang="fr-FR"/>
          </a:p>
          <a:p>
            <a:pPr lvl="4"/>
            <a:r>
              <a:rPr lang="cs-CZ"/>
              <a:t>FIFTH LEVEL</a:t>
            </a:r>
            <a:endParaRPr lang="en-US"/>
          </a:p>
        </p:txBody>
      </p:sp>
    </p:spTree>
    <p:extLst>
      <p:ext uri="{BB962C8B-B14F-4D97-AF65-F5344CB8AC3E}">
        <p14:creationId xmlns:p14="http://schemas.microsoft.com/office/powerpoint/2010/main" val="312831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_Left side Color">
    <p:spTree>
      <p:nvGrpSpPr>
        <p:cNvPr id="1" name=""/>
        <p:cNvGrpSpPr/>
        <p:nvPr/>
      </p:nvGrpSpPr>
      <p:grpSpPr>
        <a:xfrm>
          <a:off x="0" y="0"/>
          <a:ext cx="0" cy="0"/>
          <a:chOff x="0" y="0"/>
          <a:chExt cx="0" cy="0"/>
        </a:xfrm>
      </p:grpSpPr>
      <p:sp>
        <p:nvSpPr>
          <p:cNvPr id="12" name="Do not remove" hidden="1"/>
          <p:cNvSpPr/>
          <p:nvPr userDrawn="1">
            <p:custDataLst>
              <p:tags r:id="rId1"/>
            </p:custDataLst>
          </p:nvPr>
        </p:nvSpPr>
        <p:spPr>
          <a:xfrm>
            <a:off x="0" y="0"/>
            <a:ext cx="12700" cy="9525"/>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Sources">
            <a:extLst>
              <a:ext uri="{FF2B5EF4-FFF2-40B4-BE49-F238E27FC236}">
                <a16:creationId xmlns:a16="http://schemas.microsoft.com/office/drawing/2014/main" id="{EDF8D696-937F-42D0-A2BB-5AE856EF92F0}"/>
              </a:ext>
            </a:extLst>
          </p:cNvPr>
          <p:cNvSpPr>
            <a:spLocks noGrp="1"/>
          </p:cNvSpPr>
          <p:nvPr>
            <p:ph type="body" sz="quarter" idx="13" hasCustomPrompt="1"/>
          </p:nvPr>
        </p:nvSpPr>
        <p:spPr>
          <a:xfrm>
            <a:off x="3552925" y="4500000"/>
            <a:ext cx="5270400" cy="144073"/>
          </a:xfrm>
          <a:prstGeom prst="rect">
            <a:avLst/>
          </a:prstGeom>
        </p:spPr>
        <p:txBody>
          <a:bodyPr tIns="0" rIns="0" bIns="36000" anchor="b" anchorCtr="0"/>
          <a:lstStyle>
            <a:lvl1pPr marL="1588" indent="-1588">
              <a:spcBef>
                <a:spcPts val="0"/>
              </a:spcBef>
              <a:buNone/>
              <a:defRPr sz="700" b="0" i="1" baseline="0">
                <a:solidFill>
                  <a:schemeClr val="tx1"/>
                </a:solidFill>
              </a:defRPr>
            </a:lvl1pPr>
            <a:lvl2pPr marL="180000" indent="-180000">
              <a:spcBef>
                <a:spcPts val="0"/>
              </a:spcBef>
              <a:buNone/>
              <a:defRPr sz="700" i="1" baseline="0"/>
            </a:lvl2pPr>
            <a:lvl3pPr>
              <a:buNone/>
              <a:defRPr/>
            </a:lvl3pPr>
            <a:lvl4pPr>
              <a:buNone/>
              <a:defRPr/>
            </a:lvl4pPr>
            <a:lvl5pPr>
              <a:buNone/>
              <a:defRPr/>
            </a:lvl5pPr>
          </a:lstStyle>
          <a:p>
            <a:pPr lvl="1"/>
            <a:r>
              <a:rPr lang="en-GB" noProof="0"/>
              <a:t>Click to add sources</a:t>
            </a:r>
          </a:p>
        </p:txBody>
      </p:sp>
      <p:sp>
        <p:nvSpPr>
          <p:cNvPr id="8" name="Text Placeholder 3">
            <a:extLst>
              <a:ext uri="{FF2B5EF4-FFF2-40B4-BE49-F238E27FC236}">
                <a16:creationId xmlns:a16="http://schemas.microsoft.com/office/drawing/2014/main" id="{0B620084-3877-4EDA-8E7A-9F6B0576B809}"/>
              </a:ext>
            </a:extLst>
          </p:cNvPr>
          <p:cNvSpPr>
            <a:spLocks noGrp="1"/>
          </p:cNvSpPr>
          <p:nvPr>
            <p:ph idx="1" hasCustomPrompt="1"/>
          </p:nvPr>
        </p:nvSpPr>
        <p:spPr>
          <a:xfrm>
            <a:off x="3551338" y="1150938"/>
            <a:ext cx="5270400" cy="1355243"/>
          </a:xfrm>
          <a:prstGeom prst="rect">
            <a:avLst/>
          </a:prstGeom>
        </p:spPr>
        <p:txBody>
          <a:bodyPr vert="horz" lIns="0" tIns="0" rIns="0" bIns="0" rtlCol="0">
            <a:spAutoFit/>
          </a:bodyPr>
          <a:lstStyle>
            <a:lvl1pPr>
              <a:defRPr/>
            </a:lvl1pPr>
            <a:lvl2pPr marL="315450" indent="-171450">
              <a:defRPr lang="en-US" sz="1200" kern="1200" noProof="0" dirty="0" smtClean="0">
                <a:solidFill>
                  <a:schemeClr val="tx1"/>
                </a:solidFill>
                <a:latin typeface="+mn-lt"/>
                <a:ea typeface="+mn-ea"/>
                <a:cs typeface="Arial" pitchFamily="34" charset="0"/>
              </a:defRPr>
            </a:lvl2pPr>
            <a:lvl3pPr marL="459450" indent="-171450">
              <a:defRPr lang="en-US" sz="1200" kern="1200" noProof="0" dirty="0" smtClean="0">
                <a:solidFill>
                  <a:schemeClr val="tx1"/>
                </a:solidFill>
                <a:latin typeface="+mn-lt"/>
                <a:ea typeface="+mn-ea"/>
                <a:cs typeface="Arial" pitchFamily="34" charset="0"/>
              </a:defRPr>
            </a:lvl3pPr>
            <a:lvl4pPr marL="603450" indent="-171450">
              <a:defRPr lang="en-US" sz="1200" kern="1200" noProof="0" dirty="0" smtClean="0">
                <a:solidFill>
                  <a:schemeClr val="tx1"/>
                </a:solidFill>
                <a:latin typeface="+mn-lt"/>
                <a:ea typeface="+mn-ea"/>
                <a:cs typeface="Arial" pitchFamily="34" charset="0"/>
              </a:defRPr>
            </a:lvl4pPr>
            <a:lvl5pPr>
              <a:defRPr/>
            </a:lvl5pPr>
          </a:lstStyle>
          <a:p>
            <a:pPr lvl="0"/>
            <a:r>
              <a:rPr lang="en-US"/>
              <a:t>Change the text styles of the mask</a:t>
            </a:r>
            <a:endParaRPr lang="fr-FR"/>
          </a:p>
          <a:p>
            <a:pPr lvl="1"/>
            <a:r>
              <a:rPr lang="cs-CZ"/>
              <a:t>Second level</a:t>
            </a:r>
            <a:endParaRPr lang="fr-FR"/>
          </a:p>
          <a:p>
            <a:pPr lvl="2"/>
            <a:r>
              <a:rPr lang="cs-CZ" err="1"/>
              <a:t>Third</a:t>
            </a:r>
            <a:r>
              <a:rPr lang="cs-CZ"/>
              <a:t> level</a:t>
            </a:r>
            <a:endParaRPr lang="fr-FR"/>
          </a:p>
          <a:p>
            <a:pPr lvl="3"/>
            <a:r>
              <a:rPr lang="cs-CZ" err="1"/>
              <a:t>Fourth</a:t>
            </a:r>
            <a:r>
              <a:rPr lang="cs-CZ"/>
              <a:t> level</a:t>
            </a:r>
            <a:endParaRPr lang="fr-FR"/>
          </a:p>
          <a:p>
            <a:pPr lvl="4"/>
            <a:r>
              <a:rPr lang="cs-CZ"/>
              <a:t>FIFTH LEVEL</a:t>
            </a:r>
            <a:endParaRPr lang="en-US"/>
          </a:p>
        </p:txBody>
      </p:sp>
    </p:spTree>
    <p:extLst>
      <p:ext uri="{BB962C8B-B14F-4D97-AF65-F5344CB8AC3E}">
        <p14:creationId xmlns:p14="http://schemas.microsoft.com/office/powerpoint/2010/main" val="236220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Do not remove" hidden="1"/>
          <p:cNvSpPr/>
          <p:nvPr userDrawn="1">
            <p:custDataLst>
              <p:tags r:id="rId1"/>
            </p:custDataLst>
          </p:nvPr>
        </p:nvSpPr>
        <p:spPr>
          <a:xfrm>
            <a:off x="0" y="0"/>
            <a:ext cx="12700" cy="9525"/>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oC Title"/>
          <p:cNvSpPr>
            <a:spLocks noGrp="1"/>
          </p:cNvSpPr>
          <p:nvPr>
            <p:ph type="title" hasCustomPrompt="1"/>
          </p:nvPr>
        </p:nvSpPr>
        <p:spPr>
          <a:xfrm>
            <a:off x="325438" y="364617"/>
            <a:ext cx="8496000" cy="230832"/>
          </a:xfrm>
          <a:prstGeom prst="rect">
            <a:avLst/>
          </a:prstGeom>
        </p:spPr>
        <p:txBody>
          <a:bodyPr vert="horz" lIns="0" tIns="0" rIns="0" bIns="0" rtlCol="0" anchor="b">
            <a:spAutoFit/>
          </a:bodyPr>
          <a:lstStyle>
            <a:lvl1pPr>
              <a:lnSpc>
                <a:spcPct val="75000"/>
              </a:lnSpc>
              <a:defRPr lang="fr-FR" noProof="0" dirty="0">
                <a:latin typeface="+mj-lt"/>
              </a:defRPr>
            </a:lvl1pPr>
          </a:lstStyle>
          <a:p>
            <a:pPr lvl="0"/>
            <a:r>
              <a:rPr lang="en-US" noProof="0"/>
              <a:t>Click to add title</a:t>
            </a:r>
          </a:p>
        </p:txBody>
      </p:sp>
      <p:sp>
        <p:nvSpPr>
          <p:cNvPr id="5" name="ToC Content"/>
          <p:cNvSpPr>
            <a:spLocks noGrp="1"/>
          </p:cNvSpPr>
          <p:nvPr>
            <p:ph idx="1" hasCustomPrompt="1"/>
          </p:nvPr>
        </p:nvSpPr>
        <p:spPr>
          <a:xfrm>
            <a:off x="325438" y="1152000"/>
            <a:ext cx="8497887" cy="494494"/>
          </a:xfrm>
          <a:prstGeom prst="rect">
            <a:avLst/>
          </a:prstGeom>
        </p:spPr>
        <p:txBody>
          <a:bodyPr rIns="0">
            <a:spAutoFit/>
          </a:bodyPr>
          <a:lstStyle>
            <a:lvl1pPr marL="360000" indent="-360000">
              <a:spcBef>
                <a:spcPts val="1000"/>
              </a:spcBef>
              <a:spcAft>
                <a:spcPts val="200"/>
              </a:spcAft>
              <a:buClr>
                <a:srgbClr val="E60028"/>
              </a:buClr>
              <a:buSzPct val="100000"/>
              <a:buFont typeface="+mj-lt"/>
              <a:buNone/>
              <a:tabLst>
                <a:tab pos="8429625" algn="r"/>
              </a:tabLst>
              <a:defRPr sz="1800" b="1" cap="all" baseline="0">
                <a:solidFill>
                  <a:srgbClr val="E60028"/>
                </a:solidFill>
                <a:latin typeface="+mn-lt"/>
              </a:defRPr>
            </a:lvl1pPr>
            <a:lvl2pPr marL="720000" indent="-360000">
              <a:spcBef>
                <a:spcPts val="200"/>
              </a:spcBef>
              <a:buClrTx/>
              <a:buSzPct val="100000"/>
              <a:buFont typeface="+mj-lt"/>
              <a:buAutoNum type="alphaUcPeriod"/>
              <a:tabLst>
                <a:tab pos="8429625" algn="r"/>
              </a:tabLst>
              <a:defRPr sz="1400" cap="none" baseline="0">
                <a:latin typeface="+mn-lt"/>
              </a:defRPr>
            </a:lvl2pPr>
            <a:lvl3pPr marL="360000" indent="0">
              <a:spcBef>
                <a:spcPts val="2800"/>
              </a:spcBef>
              <a:buNone/>
              <a:tabLst>
                <a:tab pos="8429625" algn="r"/>
              </a:tabLst>
              <a:defRPr sz="1400" b="0" cap="all" baseline="0">
                <a:solidFill>
                  <a:srgbClr val="E60028"/>
                </a:solidFill>
              </a:defRPr>
            </a:lvl3pPr>
            <a:lvl4pPr marL="720000" indent="-360000">
              <a:spcBef>
                <a:spcPts val="200"/>
              </a:spcBef>
              <a:buClrTx/>
              <a:buFont typeface="+mj-lt"/>
              <a:buAutoNum type="alphaUcPeriod"/>
              <a:tabLst>
                <a:tab pos="8429625" algn="r"/>
              </a:tabLst>
              <a:defRPr sz="1200" cap="none" baseline="0"/>
            </a:lvl4pPr>
            <a:lvl5pPr marL="540000" indent="0">
              <a:buNone/>
              <a:tabLst>
                <a:tab pos="7988300" algn="r"/>
              </a:tabLst>
              <a:defRPr sz="800" cap="all" baseline="0"/>
            </a:lvl5pPr>
          </a:lstStyle>
          <a:p>
            <a:pPr lvl="0"/>
            <a:r>
              <a:rPr lang="en-US" noProof="0"/>
              <a:t>CLICK TO add section title</a:t>
            </a:r>
          </a:p>
          <a:p>
            <a:pPr lvl="1"/>
            <a:r>
              <a:rPr lang="en-US" noProof="0"/>
              <a:t>Increase level to add subsection title</a:t>
            </a:r>
          </a:p>
        </p:txBody>
      </p:sp>
      <p:sp>
        <p:nvSpPr>
          <p:cNvPr id="7" name="Rectangle 6">
            <a:extLst>
              <a:ext uri="{FF2B5EF4-FFF2-40B4-BE49-F238E27FC236}">
                <a16:creationId xmlns:a16="http://schemas.microsoft.com/office/drawing/2014/main" id="{762E0767-2C7B-4A8B-88C1-F85FEC17A762}"/>
              </a:ext>
            </a:extLst>
          </p:cNvPr>
          <p:cNvSpPr/>
          <p:nvPr userDrawn="1"/>
        </p:nvSpPr>
        <p:spPr>
          <a:xfrm>
            <a:off x="144000" y="648000"/>
            <a:ext cx="2016000" cy="5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noProof="0">
              <a:latin typeface="Quicksand Light" pitchFamily="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6" name="Do not remove" hidden="1"/>
          <p:cNvSpPr/>
          <p:nvPr userDrawn="1">
            <p:custDataLst>
              <p:tags r:id="rId1"/>
            </p:custDataLst>
          </p:nvPr>
        </p:nvSpPr>
        <p:spPr>
          <a:xfrm>
            <a:off x="0" y="0"/>
            <a:ext cx="12700" cy="9525"/>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Disclaimer Text"/>
          <p:cNvSpPr>
            <a:spLocks noGrp="1"/>
          </p:cNvSpPr>
          <p:nvPr>
            <p:ph type="body" sz="quarter" idx="14" hasCustomPrompt="1"/>
          </p:nvPr>
        </p:nvSpPr>
        <p:spPr>
          <a:xfrm>
            <a:off x="325438" y="1150938"/>
            <a:ext cx="8497887" cy="131574"/>
          </a:xfrm>
          <a:prstGeom prst="rect">
            <a:avLst/>
          </a:prstGeom>
        </p:spPr>
        <p:txBody>
          <a:bodyPr wrap="square" rIns="0">
            <a:spAutoFit/>
          </a:bodyPr>
          <a:lstStyle>
            <a:lvl1pPr marL="0" indent="0">
              <a:lnSpc>
                <a:spcPct val="95000"/>
              </a:lnSpc>
              <a:spcBef>
                <a:spcPts val="600"/>
              </a:spcBef>
              <a:spcAft>
                <a:spcPts val="0"/>
              </a:spcAft>
              <a:buFontTx/>
              <a:buNone/>
              <a:defRPr sz="900" b="0" i="0">
                <a:solidFill>
                  <a:schemeClr val="tx1"/>
                </a:solidFill>
                <a:latin typeface="+mn-lt"/>
                <a:ea typeface="Source Sans Pro" pitchFamily="34" charset="0"/>
              </a:defRPr>
            </a:lvl1pPr>
            <a:lvl2pPr marL="180000" indent="-180000">
              <a:spcBef>
                <a:spcPts val="600"/>
              </a:spcBef>
              <a:buClr>
                <a:schemeClr val="tx1">
                  <a:lumMod val="65000"/>
                  <a:lumOff val="35000"/>
                </a:schemeClr>
              </a:buClr>
              <a:buSzPct val="100000"/>
              <a:buFont typeface="Arial" pitchFamily="34" charset="0"/>
              <a:buChar char="-"/>
              <a:defRPr sz="1100" b="0" i="1">
                <a:solidFill>
                  <a:schemeClr val="tx1"/>
                </a:solidFill>
              </a:defRPr>
            </a:lvl2pPr>
            <a:lvl3pPr marL="360000" indent="-180000">
              <a:spcBef>
                <a:spcPts val="200"/>
              </a:spcBef>
              <a:buClr>
                <a:schemeClr val="tx1">
                  <a:lumMod val="65000"/>
                  <a:lumOff val="35000"/>
                </a:schemeClr>
              </a:buClr>
              <a:buSzPct val="100000"/>
              <a:buFont typeface="Arial" pitchFamily="34" charset="0"/>
              <a:buChar char="-"/>
              <a:defRPr sz="1100" i="1"/>
            </a:lvl3pPr>
            <a:lvl4pPr marL="252000" indent="-108000">
              <a:spcBef>
                <a:spcPts val="100"/>
              </a:spcBef>
              <a:buClr>
                <a:schemeClr val="tx2"/>
              </a:buClr>
              <a:buSzPct val="90000"/>
              <a:buFont typeface="Arial" pitchFamily="34" charset="0"/>
              <a:buChar char="●"/>
              <a:defRPr sz="1100" i="1"/>
            </a:lvl4pPr>
            <a:lvl5pPr marL="360000" indent="-108000">
              <a:spcBef>
                <a:spcPts val="100"/>
              </a:spcBef>
              <a:buClr>
                <a:schemeClr val="tx2"/>
              </a:buClr>
              <a:buSzPct val="90000"/>
              <a:buFont typeface="Wingdings 3" pitchFamily="18" charset="2"/>
              <a:buChar char=""/>
              <a:defRPr sz="1100" i="1"/>
            </a:lvl5pPr>
          </a:lstStyle>
          <a:p>
            <a:pPr lvl="0"/>
            <a:r>
              <a:rPr lang="en-US" noProof="0"/>
              <a:t>Click to edit Master text styles</a:t>
            </a:r>
          </a:p>
        </p:txBody>
      </p:sp>
      <p:sp>
        <p:nvSpPr>
          <p:cNvPr id="5" name="Disclaimer Title"/>
          <p:cNvSpPr>
            <a:spLocks noGrp="1"/>
          </p:cNvSpPr>
          <p:nvPr>
            <p:ph type="title" hasCustomPrompt="1"/>
          </p:nvPr>
        </p:nvSpPr>
        <p:spPr>
          <a:xfrm>
            <a:off x="325438" y="364617"/>
            <a:ext cx="8496000" cy="230832"/>
          </a:xfrm>
          <a:prstGeom prst="rect">
            <a:avLst/>
          </a:prstGeom>
        </p:spPr>
        <p:txBody>
          <a:bodyPr vert="horz" lIns="0" tIns="0" rIns="0" bIns="0" rtlCol="0" anchor="b">
            <a:spAutoFit/>
          </a:bodyPr>
          <a:lstStyle>
            <a:lvl1pPr>
              <a:lnSpc>
                <a:spcPct val="75000"/>
              </a:lnSpc>
              <a:defRPr lang="fr-FR" noProof="0" dirty="0">
                <a:latin typeface="+mj-lt"/>
              </a:defRPr>
            </a:lvl1pPr>
          </a:lstStyle>
          <a:p>
            <a:pPr lvl="0"/>
            <a:r>
              <a:rPr lang="en-US" noProof="0"/>
              <a:t>Click to add title</a:t>
            </a:r>
          </a:p>
        </p:txBody>
      </p:sp>
      <p:sp>
        <p:nvSpPr>
          <p:cNvPr id="9" name="Sources">
            <a:extLst>
              <a:ext uri="{FF2B5EF4-FFF2-40B4-BE49-F238E27FC236}">
                <a16:creationId xmlns:a16="http://schemas.microsoft.com/office/drawing/2014/main" id="{66CDEB1D-B8F5-47BA-8571-0C6D5BB9DF26}"/>
              </a:ext>
            </a:extLst>
          </p:cNvPr>
          <p:cNvSpPr>
            <a:spLocks noGrp="1"/>
          </p:cNvSpPr>
          <p:nvPr>
            <p:ph type="body" sz="quarter" idx="13" hasCustomPrompt="1"/>
          </p:nvPr>
        </p:nvSpPr>
        <p:spPr>
          <a:xfrm>
            <a:off x="324000" y="4500000"/>
            <a:ext cx="8496000" cy="144073"/>
          </a:xfrm>
          <a:prstGeom prst="rect">
            <a:avLst/>
          </a:prstGeom>
        </p:spPr>
        <p:txBody>
          <a:bodyPr tIns="0" rIns="0" bIns="36000" anchor="b" anchorCtr="0"/>
          <a:lstStyle>
            <a:lvl1pPr marL="1588" indent="-1588">
              <a:spcBef>
                <a:spcPts val="0"/>
              </a:spcBef>
              <a:buNone/>
              <a:defRPr sz="700" b="0" i="1" baseline="0">
                <a:solidFill>
                  <a:schemeClr val="tx1"/>
                </a:solidFill>
              </a:defRPr>
            </a:lvl1pPr>
            <a:lvl2pPr marL="180000" indent="-180000">
              <a:spcBef>
                <a:spcPts val="0"/>
              </a:spcBef>
              <a:buNone/>
              <a:defRPr sz="700" i="1" baseline="0"/>
            </a:lvl2pPr>
            <a:lvl3pPr>
              <a:buNone/>
              <a:defRPr/>
            </a:lvl3pPr>
            <a:lvl4pPr>
              <a:buNone/>
              <a:defRPr/>
            </a:lvl4pPr>
            <a:lvl5pPr>
              <a:buNone/>
              <a:defRPr/>
            </a:lvl5pPr>
          </a:lstStyle>
          <a:p>
            <a:pPr lvl="1"/>
            <a:r>
              <a:rPr lang="en-GB" noProof="0"/>
              <a:t>Click to add sources</a:t>
            </a:r>
          </a:p>
        </p:txBody>
      </p:sp>
      <p:sp>
        <p:nvSpPr>
          <p:cNvPr id="8" name="Rectangle 7">
            <a:extLst>
              <a:ext uri="{FF2B5EF4-FFF2-40B4-BE49-F238E27FC236}">
                <a16:creationId xmlns:a16="http://schemas.microsoft.com/office/drawing/2014/main" id="{3FC1BBD5-C468-4B07-AEDC-B9D783237610}"/>
              </a:ext>
            </a:extLst>
          </p:cNvPr>
          <p:cNvSpPr/>
          <p:nvPr userDrawn="1"/>
        </p:nvSpPr>
        <p:spPr>
          <a:xfrm>
            <a:off x="144000" y="648000"/>
            <a:ext cx="2016000" cy="5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noProof="0">
              <a:latin typeface="Quicksand Light" pitchFamily="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_Black">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605835B-569F-4EB8-86BF-283CC05881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719" y="2214619"/>
            <a:ext cx="4354561" cy="714262"/>
          </a:xfrm>
          <a:prstGeom prst="rect">
            <a:avLst/>
          </a:prstGeom>
        </p:spPr>
      </p:pic>
    </p:spTree>
    <p:extLst>
      <p:ext uri="{BB962C8B-B14F-4D97-AF65-F5344CB8AC3E}">
        <p14:creationId xmlns:p14="http://schemas.microsoft.com/office/powerpoint/2010/main" val="208832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End Slide_Black">
    <p:bg>
      <p:bgPr>
        <a:solidFill>
          <a:schemeClr val="tx1"/>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B2691B52-46FE-4971-9D8D-F739AB214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719" y="2214619"/>
            <a:ext cx="4354569" cy="714262"/>
          </a:xfrm>
          <a:prstGeom prst="rect">
            <a:avLst/>
          </a:prstGeom>
        </p:spPr>
      </p:pic>
    </p:spTree>
    <p:extLst>
      <p:ext uri="{BB962C8B-B14F-4D97-AF65-F5344CB8AC3E}">
        <p14:creationId xmlns:p14="http://schemas.microsoft.com/office/powerpoint/2010/main" val="3544681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_Red">
    <p:bg>
      <p:bgPr>
        <a:solidFill>
          <a:schemeClr val="bg2"/>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BD9B6CC8-DC2E-409B-B1B0-2C204B2FBC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719" y="2214619"/>
            <a:ext cx="4354569" cy="714262"/>
          </a:xfrm>
          <a:prstGeom prst="rect">
            <a:avLst/>
          </a:prstGeom>
        </p:spPr>
      </p:pic>
    </p:spTree>
    <p:extLst>
      <p:ext uri="{BB962C8B-B14F-4D97-AF65-F5344CB8AC3E}">
        <p14:creationId xmlns:p14="http://schemas.microsoft.com/office/powerpoint/2010/main" val="365771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uze nadpis">
    <p:spTree>
      <p:nvGrpSpPr>
        <p:cNvPr id="1" name=""/>
        <p:cNvGrpSpPr/>
        <p:nvPr/>
      </p:nvGrpSpPr>
      <p:grpSpPr>
        <a:xfrm>
          <a:off x="0" y="0"/>
          <a:ext cx="0" cy="0"/>
          <a:chOff x="0" y="0"/>
          <a:chExt cx="0" cy="0"/>
        </a:xfrm>
      </p:grpSpPr>
      <p:sp>
        <p:nvSpPr>
          <p:cNvPr id="12" name="Do not remove" hidden="1"/>
          <p:cNvSpPr/>
          <p:nvPr userDrawn="1">
            <p:custDataLst>
              <p:tags r:id="rId1"/>
            </p:custDataLst>
          </p:nvPr>
        </p:nvSpPr>
        <p:spPr>
          <a:xfrm>
            <a:off x="0" y="0"/>
            <a:ext cx="12700" cy="9525"/>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hasCustomPrompt="1"/>
          </p:nvPr>
        </p:nvSpPr>
        <p:spPr>
          <a:xfrm>
            <a:off x="325438" y="259963"/>
            <a:ext cx="8497887" cy="276999"/>
          </a:xfrm>
        </p:spPr>
        <p:txBody>
          <a:bodyPr wrap="square">
            <a:spAutoFit/>
          </a:bodyPr>
          <a:lstStyle>
            <a:lvl1pPr>
              <a:lnSpc>
                <a:spcPct val="100000"/>
              </a:lnSpc>
              <a:defRPr sz="1800" b="1" cap="all" baseline="0"/>
            </a:lvl1pPr>
          </a:lstStyle>
          <a:p>
            <a:r>
              <a:rPr lang="cs-CZ"/>
              <a:t>název</a:t>
            </a:r>
            <a:endParaRPr lang="en-GB"/>
          </a:p>
        </p:txBody>
      </p:sp>
      <p:sp>
        <p:nvSpPr>
          <p:cNvPr id="4" name="Text Placeholder 6"/>
          <p:cNvSpPr>
            <a:spLocks noGrp="1"/>
          </p:cNvSpPr>
          <p:nvPr>
            <p:ph type="body" sz="quarter" idx="13" hasCustomPrompt="1"/>
          </p:nvPr>
        </p:nvSpPr>
        <p:spPr>
          <a:xfrm>
            <a:off x="325438" y="4563128"/>
            <a:ext cx="8497887" cy="144073"/>
          </a:xfrm>
        </p:spPr>
        <p:txBody>
          <a:bodyPr tIns="0" rIns="0" bIns="36000" anchor="b" anchorCtr="0"/>
          <a:lstStyle>
            <a:lvl1pPr marL="1588" indent="-1588">
              <a:spcBef>
                <a:spcPts val="0"/>
              </a:spcBef>
              <a:buNone/>
              <a:defRPr sz="700" b="0" i="1" baseline="0">
                <a:solidFill>
                  <a:schemeClr val="tx1"/>
                </a:solidFill>
              </a:defRPr>
            </a:lvl1pPr>
            <a:lvl2pPr marL="180000" indent="-180000">
              <a:spcBef>
                <a:spcPts val="0"/>
              </a:spcBef>
              <a:buNone/>
              <a:defRPr sz="700" i="1" baseline="0"/>
            </a:lvl2pPr>
            <a:lvl3pPr>
              <a:buNone/>
              <a:defRPr/>
            </a:lvl3pPr>
            <a:lvl4pPr>
              <a:buNone/>
              <a:defRPr/>
            </a:lvl4pPr>
            <a:lvl5pPr>
              <a:buNone/>
              <a:defRPr/>
            </a:lvl5pPr>
          </a:lstStyle>
          <a:p>
            <a:pPr lvl="0"/>
            <a:r>
              <a:rPr lang="cs-CZ" noProof="0"/>
              <a:t>Zdroje</a:t>
            </a:r>
            <a:endParaRPr lang="en-GB" noProof="0"/>
          </a:p>
        </p:txBody>
      </p:sp>
      <p:sp>
        <p:nvSpPr>
          <p:cNvPr id="5" name="Text Placeholder 12"/>
          <p:cNvSpPr>
            <a:spLocks noGrp="1"/>
          </p:cNvSpPr>
          <p:nvPr>
            <p:ph type="body" sz="quarter" idx="15" hasCustomPrompt="1"/>
          </p:nvPr>
        </p:nvSpPr>
        <p:spPr>
          <a:xfrm>
            <a:off x="325439" y="25224"/>
            <a:ext cx="1017907" cy="197353"/>
          </a:xfrm>
        </p:spPr>
        <p:txBody>
          <a:bodyPr wrap="none" tIns="36000" bIns="36000" anchor="ctr"/>
          <a:lstStyle>
            <a:lvl1pPr>
              <a:buNone/>
              <a:defRPr lang="en-US" sz="900" b="0" kern="1200" cap="all" spc="100" baseline="0" noProof="0" dirty="0" smtClean="0">
                <a:solidFill>
                  <a:schemeClr val="tx2">
                    <a:lumMod val="75000"/>
                  </a:schemeClr>
                </a:solidFill>
                <a:latin typeface="Arial Narrow" pitchFamily="34" charset="0"/>
                <a:ea typeface="+mn-ea"/>
                <a:cs typeface="+mn-cs"/>
              </a:defRPr>
            </a:lvl1pPr>
            <a:lvl2pPr>
              <a:buNone/>
              <a:defRPr/>
            </a:lvl2pPr>
            <a:lvl3pPr>
              <a:buNone/>
              <a:defRPr/>
            </a:lvl3pPr>
            <a:lvl4pPr>
              <a:buNone/>
              <a:defRPr/>
            </a:lvl4pPr>
            <a:lvl5pPr>
              <a:buFont typeface="Arial" pitchFamily="34" charset="0"/>
              <a:buNone/>
              <a:defRPr/>
            </a:lvl5pPr>
          </a:lstStyle>
          <a:p>
            <a:pPr marL="0" marR="0" lvl="0" indent="-180000" algn="l" defTabSz="914400" rtl="0" eaLnBrk="1" fontAlgn="auto" latinLnBrk="0" hangingPunct="1">
              <a:lnSpc>
                <a:spcPct val="90000"/>
              </a:lnSpc>
              <a:spcBef>
                <a:spcPts val="1200"/>
              </a:spcBef>
              <a:spcAft>
                <a:spcPts val="0"/>
              </a:spcAft>
              <a:buClr>
                <a:schemeClr val="tx2"/>
              </a:buClr>
              <a:buSzPct val="90000"/>
              <a:buFont typeface="Wingdings" pitchFamily="2" charset="2"/>
              <a:buNone/>
              <a:tabLst/>
              <a:defRPr/>
            </a:pPr>
            <a:r>
              <a:rPr lang="en-US"/>
              <a:t>X – </a:t>
            </a:r>
            <a:r>
              <a:rPr lang="cs-CZ"/>
              <a:t>název sekce</a:t>
            </a:r>
            <a:endParaRPr lang="en-US"/>
          </a:p>
        </p:txBody>
      </p:sp>
    </p:spTree>
    <p:extLst>
      <p:ext uri="{BB962C8B-B14F-4D97-AF65-F5344CB8AC3E}">
        <p14:creationId xmlns:p14="http://schemas.microsoft.com/office/powerpoint/2010/main" val="209564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22" name="Picture Placeholder">
            <a:extLst>
              <a:ext uri="{FF2B5EF4-FFF2-40B4-BE49-F238E27FC236}">
                <a16:creationId xmlns:a16="http://schemas.microsoft.com/office/drawing/2014/main" id="{2EF15FF5-02DC-489F-B615-26E248973116}"/>
              </a:ext>
            </a:extLst>
          </p:cNvPr>
          <p:cNvSpPr>
            <a:spLocks noGrp="1"/>
          </p:cNvSpPr>
          <p:nvPr>
            <p:ph type="pic" sz="quarter" idx="16" hasCustomPrompt="1"/>
          </p:nvPr>
        </p:nvSpPr>
        <p:spPr>
          <a:xfrm>
            <a:off x="0" y="0"/>
            <a:ext cx="3600000" cy="51435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a:t>Click to insert </a:t>
            </a:r>
            <a:r>
              <a:rPr lang="fr-FR" err="1"/>
              <a:t>picture</a:t>
            </a:r>
            <a:endParaRPr lang="en-US"/>
          </a:p>
        </p:txBody>
      </p:sp>
      <p:sp>
        <p:nvSpPr>
          <p:cNvPr id="14" name="Cover Subtitle"/>
          <p:cNvSpPr>
            <a:spLocks noGrp="1"/>
          </p:cNvSpPr>
          <p:nvPr>
            <p:ph type="subTitle" idx="1" hasCustomPrompt="1"/>
          </p:nvPr>
        </p:nvSpPr>
        <p:spPr>
          <a:xfrm>
            <a:off x="3816000" y="3240000"/>
            <a:ext cx="5005738" cy="249299"/>
          </a:xfrm>
          <a:prstGeom prst="rect">
            <a:avLst/>
          </a:prstGeom>
          <a:noFill/>
        </p:spPr>
        <p:txBody>
          <a:bodyPr wrap="square" lIns="0" tIns="0" rIns="0" bIns="0" rtlCol="0" anchor="t">
            <a:spAutoFit/>
          </a:bodyPr>
          <a:lstStyle>
            <a:lvl1pPr marL="0" indent="0" algn="l" defTabSz="914400" rtl="0" eaLnBrk="1" latinLnBrk="0" hangingPunct="1">
              <a:spcBef>
                <a:spcPts val="900"/>
              </a:spcBef>
              <a:buClr>
                <a:schemeClr val="tx2"/>
              </a:buClr>
              <a:buSzPct val="90000"/>
              <a:buFont typeface="Wingdings" pitchFamily="2" charset="2"/>
              <a:buNone/>
              <a:defRPr lang="en-GB" sz="1800" b="0" kern="1200" cap="none" spc="0" baseline="0" dirty="0">
                <a:solidFill>
                  <a:schemeClr val="bg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subtitle</a:t>
            </a:r>
          </a:p>
        </p:txBody>
      </p:sp>
      <p:sp>
        <p:nvSpPr>
          <p:cNvPr id="16" name="Cover Title"/>
          <p:cNvSpPr>
            <a:spLocks noGrp="1"/>
          </p:cNvSpPr>
          <p:nvPr>
            <p:ph type="ctrTitle" hasCustomPrompt="1"/>
          </p:nvPr>
        </p:nvSpPr>
        <p:spPr>
          <a:xfrm>
            <a:off x="3816000" y="2040956"/>
            <a:ext cx="5005738" cy="837152"/>
          </a:xfrm>
          <a:prstGeom prst="rect">
            <a:avLst/>
          </a:prstGeom>
          <a:noFill/>
        </p:spPr>
        <p:txBody>
          <a:bodyPr wrap="square" lIns="0" tIns="0" rIns="0" bIns="0" rtlCol="0" anchor="b">
            <a:spAutoFit/>
          </a:bodyPr>
          <a:lstStyle>
            <a:lvl1pPr marL="0" algn="l" defTabSz="914400" rtl="0" eaLnBrk="1" fontAlgn="base" latinLnBrk="0" hangingPunct="1">
              <a:lnSpc>
                <a:spcPct val="85000"/>
              </a:lnSpc>
              <a:spcBef>
                <a:spcPct val="0"/>
              </a:spcBef>
              <a:spcAft>
                <a:spcPct val="0"/>
              </a:spcAft>
              <a:buNone/>
              <a:defRPr lang="en-GB" sz="3200" b="1" kern="1200" spc="0" baseline="0" dirty="0">
                <a:solidFill>
                  <a:schemeClr val="bg2"/>
                </a:solidFill>
                <a:latin typeface="+mj-lt"/>
                <a:ea typeface="+mn-ea"/>
                <a:cs typeface="+mn-cs"/>
              </a:defRPr>
            </a:lvl1pPr>
          </a:lstStyle>
          <a:p>
            <a:r>
              <a:rPr lang="en-US" noProof="0"/>
              <a:t>CLICK TO edit presentation title</a:t>
            </a:r>
          </a:p>
        </p:txBody>
      </p:sp>
      <p:sp>
        <p:nvSpPr>
          <p:cNvPr id="25" name="Privacy"/>
          <p:cNvSpPr>
            <a:spLocks noGrp="1"/>
          </p:cNvSpPr>
          <p:nvPr>
            <p:ph type="body" sz="quarter" idx="15" hasCustomPrompt="1"/>
          </p:nvPr>
        </p:nvSpPr>
        <p:spPr>
          <a:xfrm>
            <a:off x="6604784" y="156532"/>
            <a:ext cx="2216954" cy="138499"/>
          </a:xfrm>
          <a:prstGeom prst="rect">
            <a:avLst/>
          </a:prstGeom>
          <a:noFill/>
        </p:spPr>
        <p:txBody>
          <a:bodyPr wrap="none" lIns="0" tIns="0" rIns="0" bIns="0" rtlCol="0" anchor="ctr">
            <a:spAutoFit/>
          </a:bodyPr>
          <a:lstStyle>
            <a:lvl1pPr marL="0" indent="0" algn="r" defTabSz="914400" rtl="0" eaLnBrk="1" latinLnBrk="0" hangingPunct="1">
              <a:spcBef>
                <a:spcPts val="0"/>
              </a:spcBef>
              <a:buNone/>
              <a:defRPr lang="en-US" sz="1000" b="0" kern="1200" cap="all" spc="200" baseline="0" dirty="0">
                <a:solidFill>
                  <a:schemeClr val="tx1"/>
                </a:solidFill>
                <a:latin typeface="Source Sans Pro" panose="020B0503030403020204" pitchFamily="34" charset="0"/>
                <a:ea typeface="+mn-ea"/>
                <a:cs typeface="+mn-cs"/>
              </a:defRPr>
            </a:lvl1pPr>
          </a:lstStyle>
          <a:p>
            <a:pPr lvl="0"/>
            <a:r>
              <a:rPr lang="fr-FR" noProof="0"/>
              <a:t>Niveau de confidentialité</a:t>
            </a:r>
          </a:p>
        </p:txBody>
      </p:sp>
      <p:sp>
        <p:nvSpPr>
          <p:cNvPr id="12" name="DatePresentation"/>
          <p:cNvSpPr>
            <a:spLocks noGrp="1"/>
          </p:cNvSpPr>
          <p:nvPr>
            <p:ph type="body" sz="quarter" idx="13" hasCustomPrompt="1"/>
          </p:nvPr>
        </p:nvSpPr>
        <p:spPr>
          <a:xfrm>
            <a:off x="3816000" y="156532"/>
            <a:ext cx="387927" cy="153888"/>
          </a:xfrm>
          <a:prstGeom prst="rect">
            <a:avLst/>
          </a:prstGeom>
          <a:noFill/>
        </p:spPr>
        <p:txBody>
          <a:bodyPr wrap="none" lIns="0" tIns="0" rIns="0" bIns="0" rtlCol="0" anchor="ctr">
            <a:spAutoFit/>
          </a:bodyPr>
          <a:lstStyle>
            <a:lvl1pPr marL="0" indent="0" algn="l" defTabSz="914400" rtl="0" eaLnBrk="1" latinLnBrk="0" hangingPunct="1">
              <a:spcBef>
                <a:spcPts val="0"/>
              </a:spcBef>
              <a:buNone/>
              <a:defRPr lang="en-US" sz="1000" b="0" kern="1200" cap="all" spc="200" baseline="0" dirty="0">
                <a:solidFill>
                  <a:schemeClr val="tx1"/>
                </a:solidFill>
                <a:latin typeface="Source Sans Pro" panose="020B0503030403020204" pitchFamily="34" charset="0"/>
                <a:ea typeface="+mn-ea"/>
                <a:cs typeface="+mn-cs"/>
              </a:defRPr>
            </a:lvl1pPr>
          </a:lstStyle>
          <a:p>
            <a:pPr lvl="0"/>
            <a:r>
              <a:rPr lang="en-US" noProof="0"/>
              <a:t>DATE</a:t>
            </a:r>
          </a:p>
        </p:txBody>
      </p:sp>
      <p:sp>
        <p:nvSpPr>
          <p:cNvPr id="4" name="AutoShape 3">
            <a:extLst>
              <a:ext uri="{FF2B5EF4-FFF2-40B4-BE49-F238E27FC236}">
                <a16:creationId xmlns:a16="http://schemas.microsoft.com/office/drawing/2014/main" id="{514A107F-A1F3-48E6-A0F9-E819B6C1CE56}"/>
              </a:ext>
            </a:extLst>
          </p:cNvPr>
          <p:cNvSpPr>
            <a:spLocks noChangeAspect="1" noChangeArrowheads="1" noTextEdit="1"/>
          </p:cNvSpPr>
          <p:nvPr userDrawn="1"/>
        </p:nvSpPr>
        <p:spPr bwMode="auto">
          <a:xfrm>
            <a:off x="3797300" y="4560888"/>
            <a:ext cx="2430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 name="Freeform 5">
            <a:extLst>
              <a:ext uri="{FF2B5EF4-FFF2-40B4-BE49-F238E27FC236}">
                <a16:creationId xmlns:a16="http://schemas.microsoft.com/office/drawing/2014/main" id="{0F1CADDE-A1FB-4C25-8E7C-07313220215C}"/>
              </a:ext>
            </a:extLst>
          </p:cNvPr>
          <p:cNvSpPr>
            <a:spLocks/>
          </p:cNvSpPr>
          <p:nvPr userDrawn="1"/>
        </p:nvSpPr>
        <p:spPr bwMode="auto">
          <a:xfrm>
            <a:off x="5840413" y="4695826"/>
            <a:ext cx="192088" cy="136525"/>
          </a:xfrm>
          <a:custGeom>
            <a:avLst/>
            <a:gdLst>
              <a:gd name="T0" fmla="*/ 25 w 97"/>
              <a:gd name="T1" fmla="*/ 29 h 67"/>
              <a:gd name="T2" fmla="*/ 67 w 97"/>
              <a:gd name="T3" fmla="*/ 6 h 67"/>
              <a:gd name="T4" fmla="*/ 66 w 97"/>
              <a:gd name="T5" fmla="*/ 1 h 67"/>
              <a:gd name="T6" fmla="*/ 66 w 97"/>
              <a:gd name="T7" fmla="*/ 0 h 67"/>
              <a:gd name="T8" fmla="*/ 95 w 97"/>
              <a:gd name="T9" fmla="*/ 0 h 67"/>
              <a:gd name="T10" fmla="*/ 95 w 97"/>
              <a:gd name="T11" fmla="*/ 1 h 67"/>
              <a:gd name="T12" fmla="*/ 81 w 97"/>
              <a:gd name="T13" fmla="*/ 7 h 67"/>
              <a:gd name="T14" fmla="*/ 44 w 97"/>
              <a:gd name="T15" fmla="*/ 28 h 67"/>
              <a:gd name="T16" fmla="*/ 88 w 97"/>
              <a:gd name="T17" fmla="*/ 61 h 67"/>
              <a:gd name="T18" fmla="*/ 97 w 97"/>
              <a:gd name="T19" fmla="*/ 66 h 67"/>
              <a:gd name="T20" fmla="*/ 97 w 97"/>
              <a:gd name="T21" fmla="*/ 67 h 67"/>
              <a:gd name="T22" fmla="*/ 68 w 97"/>
              <a:gd name="T23" fmla="*/ 67 h 67"/>
              <a:gd name="T24" fmla="*/ 25 w 97"/>
              <a:gd name="T25" fmla="*/ 33 h 67"/>
              <a:gd name="T26" fmla="*/ 25 w 97"/>
              <a:gd name="T27" fmla="*/ 60 h 67"/>
              <a:gd name="T28" fmla="*/ 32 w 97"/>
              <a:gd name="T29" fmla="*/ 66 h 67"/>
              <a:gd name="T30" fmla="*/ 32 w 97"/>
              <a:gd name="T31" fmla="*/ 67 h 67"/>
              <a:gd name="T32" fmla="*/ 0 w 97"/>
              <a:gd name="T33" fmla="*/ 67 h 67"/>
              <a:gd name="T34" fmla="*/ 0 w 97"/>
              <a:gd name="T35" fmla="*/ 66 h 67"/>
              <a:gd name="T36" fmla="*/ 7 w 97"/>
              <a:gd name="T37" fmla="*/ 60 h 67"/>
              <a:gd name="T38" fmla="*/ 7 w 97"/>
              <a:gd name="T39" fmla="*/ 8 h 67"/>
              <a:gd name="T40" fmla="*/ 0 w 97"/>
              <a:gd name="T41" fmla="*/ 1 h 67"/>
              <a:gd name="T42" fmla="*/ 0 w 97"/>
              <a:gd name="T43" fmla="*/ 0 h 67"/>
              <a:gd name="T44" fmla="*/ 32 w 97"/>
              <a:gd name="T45" fmla="*/ 0 h 67"/>
              <a:gd name="T46" fmla="*/ 32 w 97"/>
              <a:gd name="T47" fmla="*/ 1 h 67"/>
              <a:gd name="T48" fmla="*/ 25 w 97"/>
              <a:gd name="T49" fmla="*/ 8 h 67"/>
              <a:gd name="T50" fmla="*/ 25 w 97"/>
              <a:gd name="T5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67">
                <a:moveTo>
                  <a:pt x="25" y="29"/>
                </a:moveTo>
                <a:cubicBezTo>
                  <a:pt x="67" y="6"/>
                  <a:pt x="67" y="6"/>
                  <a:pt x="67" y="6"/>
                </a:cubicBezTo>
                <a:cubicBezTo>
                  <a:pt x="70" y="4"/>
                  <a:pt x="68" y="1"/>
                  <a:pt x="66" y="1"/>
                </a:cubicBezTo>
                <a:cubicBezTo>
                  <a:pt x="66" y="0"/>
                  <a:pt x="66" y="0"/>
                  <a:pt x="66" y="0"/>
                </a:cubicBezTo>
                <a:cubicBezTo>
                  <a:pt x="95" y="0"/>
                  <a:pt x="95" y="0"/>
                  <a:pt x="95" y="0"/>
                </a:cubicBezTo>
                <a:cubicBezTo>
                  <a:pt x="95" y="1"/>
                  <a:pt x="95" y="1"/>
                  <a:pt x="95" y="1"/>
                </a:cubicBezTo>
                <a:cubicBezTo>
                  <a:pt x="91" y="2"/>
                  <a:pt x="85" y="5"/>
                  <a:pt x="81" y="7"/>
                </a:cubicBezTo>
                <a:cubicBezTo>
                  <a:pt x="44" y="28"/>
                  <a:pt x="44" y="28"/>
                  <a:pt x="44" y="28"/>
                </a:cubicBezTo>
                <a:cubicBezTo>
                  <a:pt x="88" y="61"/>
                  <a:pt x="88" y="61"/>
                  <a:pt x="88" y="61"/>
                </a:cubicBezTo>
                <a:cubicBezTo>
                  <a:pt x="91" y="64"/>
                  <a:pt x="94" y="66"/>
                  <a:pt x="97" y="66"/>
                </a:cubicBezTo>
                <a:cubicBezTo>
                  <a:pt x="97" y="67"/>
                  <a:pt x="97" y="67"/>
                  <a:pt x="97" y="67"/>
                </a:cubicBezTo>
                <a:cubicBezTo>
                  <a:pt x="68" y="67"/>
                  <a:pt x="68" y="67"/>
                  <a:pt x="68" y="67"/>
                </a:cubicBezTo>
                <a:cubicBezTo>
                  <a:pt x="25" y="33"/>
                  <a:pt x="25" y="33"/>
                  <a:pt x="25" y="33"/>
                </a:cubicBezTo>
                <a:cubicBezTo>
                  <a:pt x="25" y="60"/>
                  <a:pt x="25" y="60"/>
                  <a:pt x="25" y="60"/>
                </a:cubicBezTo>
                <a:cubicBezTo>
                  <a:pt x="25" y="64"/>
                  <a:pt x="28" y="66"/>
                  <a:pt x="32" y="66"/>
                </a:cubicBezTo>
                <a:cubicBezTo>
                  <a:pt x="32" y="67"/>
                  <a:pt x="32" y="67"/>
                  <a:pt x="32" y="67"/>
                </a:cubicBezTo>
                <a:cubicBezTo>
                  <a:pt x="0" y="67"/>
                  <a:pt x="0" y="67"/>
                  <a:pt x="0" y="67"/>
                </a:cubicBezTo>
                <a:cubicBezTo>
                  <a:pt x="0" y="66"/>
                  <a:pt x="0" y="66"/>
                  <a:pt x="0" y="66"/>
                </a:cubicBezTo>
                <a:cubicBezTo>
                  <a:pt x="4" y="66"/>
                  <a:pt x="7" y="64"/>
                  <a:pt x="7" y="60"/>
                </a:cubicBezTo>
                <a:cubicBezTo>
                  <a:pt x="7" y="8"/>
                  <a:pt x="7" y="8"/>
                  <a:pt x="7" y="8"/>
                </a:cubicBezTo>
                <a:cubicBezTo>
                  <a:pt x="7" y="4"/>
                  <a:pt x="4" y="1"/>
                  <a:pt x="0" y="1"/>
                </a:cubicBezTo>
                <a:cubicBezTo>
                  <a:pt x="0" y="0"/>
                  <a:pt x="0" y="0"/>
                  <a:pt x="0" y="0"/>
                </a:cubicBezTo>
                <a:cubicBezTo>
                  <a:pt x="32" y="0"/>
                  <a:pt x="32" y="0"/>
                  <a:pt x="32" y="0"/>
                </a:cubicBezTo>
                <a:cubicBezTo>
                  <a:pt x="32" y="1"/>
                  <a:pt x="32" y="1"/>
                  <a:pt x="32" y="1"/>
                </a:cubicBezTo>
                <a:cubicBezTo>
                  <a:pt x="28" y="1"/>
                  <a:pt x="25" y="4"/>
                  <a:pt x="25" y="8"/>
                </a:cubicBezTo>
                <a:lnTo>
                  <a:pt x="2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 name="Freeform 6">
            <a:extLst>
              <a:ext uri="{FF2B5EF4-FFF2-40B4-BE49-F238E27FC236}">
                <a16:creationId xmlns:a16="http://schemas.microsoft.com/office/drawing/2014/main" id="{D2510DA2-BC53-4CD0-8D9C-638E73567112}"/>
              </a:ext>
            </a:extLst>
          </p:cNvPr>
          <p:cNvSpPr>
            <a:spLocks noEditPoints="1"/>
          </p:cNvSpPr>
          <p:nvPr userDrawn="1"/>
        </p:nvSpPr>
        <p:spPr bwMode="auto">
          <a:xfrm>
            <a:off x="6053138" y="4695826"/>
            <a:ext cx="174625" cy="136525"/>
          </a:xfrm>
          <a:custGeom>
            <a:avLst/>
            <a:gdLst>
              <a:gd name="T0" fmla="*/ 88 w 88"/>
              <a:gd name="T1" fmla="*/ 48 h 67"/>
              <a:gd name="T2" fmla="*/ 51 w 88"/>
              <a:gd name="T3" fmla="*/ 67 h 67"/>
              <a:gd name="T4" fmla="*/ 0 w 88"/>
              <a:gd name="T5" fmla="*/ 67 h 67"/>
              <a:gd name="T6" fmla="*/ 0 w 88"/>
              <a:gd name="T7" fmla="*/ 66 h 67"/>
              <a:gd name="T8" fmla="*/ 7 w 88"/>
              <a:gd name="T9" fmla="*/ 60 h 67"/>
              <a:gd name="T10" fmla="*/ 7 w 88"/>
              <a:gd name="T11" fmla="*/ 8 h 67"/>
              <a:gd name="T12" fmla="*/ 0 w 88"/>
              <a:gd name="T13" fmla="*/ 1 h 67"/>
              <a:gd name="T14" fmla="*/ 0 w 88"/>
              <a:gd name="T15" fmla="*/ 0 h 67"/>
              <a:gd name="T16" fmla="*/ 54 w 88"/>
              <a:gd name="T17" fmla="*/ 0 h 67"/>
              <a:gd name="T18" fmla="*/ 84 w 88"/>
              <a:gd name="T19" fmla="*/ 16 h 67"/>
              <a:gd name="T20" fmla="*/ 61 w 88"/>
              <a:gd name="T21" fmla="*/ 32 h 67"/>
              <a:gd name="T22" fmla="*/ 88 w 88"/>
              <a:gd name="T23" fmla="*/ 48 h 67"/>
              <a:gd name="T24" fmla="*/ 64 w 88"/>
              <a:gd name="T25" fmla="*/ 18 h 67"/>
              <a:gd name="T26" fmla="*/ 42 w 88"/>
              <a:gd name="T27" fmla="*/ 8 h 67"/>
              <a:gd name="T28" fmla="*/ 25 w 88"/>
              <a:gd name="T29" fmla="*/ 9 h 67"/>
              <a:gd name="T30" fmla="*/ 25 w 88"/>
              <a:gd name="T31" fmla="*/ 28 h 67"/>
              <a:gd name="T32" fmla="*/ 36 w 88"/>
              <a:gd name="T33" fmla="*/ 29 h 67"/>
              <a:gd name="T34" fmla="*/ 64 w 88"/>
              <a:gd name="T35" fmla="*/ 18 h 67"/>
              <a:gd name="T36" fmla="*/ 46 w 88"/>
              <a:gd name="T37" fmla="*/ 60 h 67"/>
              <a:gd name="T38" fmla="*/ 68 w 88"/>
              <a:gd name="T39" fmla="*/ 48 h 67"/>
              <a:gd name="T40" fmla="*/ 25 w 88"/>
              <a:gd name="T41" fmla="*/ 37 h 67"/>
              <a:gd name="T42" fmla="*/ 25 w 88"/>
              <a:gd name="T43" fmla="*/ 54 h 67"/>
              <a:gd name="T44" fmla="*/ 32 w 88"/>
              <a:gd name="T45" fmla="*/ 60 h 67"/>
              <a:gd name="T46" fmla="*/ 46 w 88"/>
              <a:gd name="T47"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67">
                <a:moveTo>
                  <a:pt x="88" y="48"/>
                </a:moveTo>
                <a:cubicBezTo>
                  <a:pt x="88" y="60"/>
                  <a:pt x="77" y="67"/>
                  <a:pt x="51" y="67"/>
                </a:cubicBezTo>
                <a:cubicBezTo>
                  <a:pt x="0" y="67"/>
                  <a:pt x="0" y="67"/>
                  <a:pt x="0" y="67"/>
                </a:cubicBezTo>
                <a:cubicBezTo>
                  <a:pt x="0" y="66"/>
                  <a:pt x="0" y="66"/>
                  <a:pt x="0" y="66"/>
                </a:cubicBezTo>
                <a:cubicBezTo>
                  <a:pt x="5" y="66"/>
                  <a:pt x="7" y="64"/>
                  <a:pt x="7" y="60"/>
                </a:cubicBezTo>
                <a:cubicBezTo>
                  <a:pt x="7" y="8"/>
                  <a:pt x="7" y="8"/>
                  <a:pt x="7" y="8"/>
                </a:cubicBezTo>
                <a:cubicBezTo>
                  <a:pt x="7" y="4"/>
                  <a:pt x="5" y="1"/>
                  <a:pt x="0" y="1"/>
                </a:cubicBezTo>
                <a:cubicBezTo>
                  <a:pt x="0" y="0"/>
                  <a:pt x="0" y="0"/>
                  <a:pt x="0" y="0"/>
                </a:cubicBezTo>
                <a:cubicBezTo>
                  <a:pt x="54" y="0"/>
                  <a:pt x="54" y="0"/>
                  <a:pt x="54" y="0"/>
                </a:cubicBezTo>
                <a:cubicBezTo>
                  <a:pt x="76" y="0"/>
                  <a:pt x="84" y="8"/>
                  <a:pt x="84" y="16"/>
                </a:cubicBezTo>
                <a:cubicBezTo>
                  <a:pt x="84" y="27"/>
                  <a:pt x="72" y="31"/>
                  <a:pt x="61" y="32"/>
                </a:cubicBezTo>
                <a:cubicBezTo>
                  <a:pt x="72" y="32"/>
                  <a:pt x="88" y="36"/>
                  <a:pt x="88" y="48"/>
                </a:cubicBezTo>
                <a:moveTo>
                  <a:pt x="64" y="18"/>
                </a:moveTo>
                <a:cubicBezTo>
                  <a:pt x="64" y="9"/>
                  <a:pt x="53" y="8"/>
                  <a:pt x="42" y="8"/>
                </a:cubicBezTo>
                <a:cubicBezTo>
                  <a:pt x="37" y="8"/>
                  <a:pt x="31" y="8"/>
                  <a:pt x="25" y="9"/>
                </a:cubicBezTo>
                <a:cubicBezTo>
                  <a:pt x="25" y="28"/>
                  <a:pt x="25" y="28"/>
                  <a:pt x="25" y="28"/>
                </a:cubicBezTo>
                <a:cubicBezTo>
                  <a:pt x="25" y="28"/>
                  <a:pt x="32" y="29"/>
                  <a:pt x="36" y="29"/>
                </a:cubicBezTo>
                <a:cubicBezTo>
                  <a:pt x="58" y="28"/>
                  <a:pt x="64" y="26"/>
                  <a:pt x="64" y="18"/>
                </a:cubicBezTo>
                <a:moveTo>
                  <a:pt x="46" y="60"/>
                </a:moveTo>
                <a:cubicBezTo>
                  <a:pt x="56" y="60"/>
                  <a:pt x="68" y="58"/>
                  <a:pt x="68" y="48"/>
                </a:cubicBezTo>
                <a:cubicBezTo>
                  <a:pt x="68" y="34"/>
                  <a:pt x="43" y="35"/>
                  <a:pt x="25" y="37"/>
                </a:cubicBezTo>
                <a:cubicBezTo>
                  <a:pt x="25" y="54"/>
                  <a:pt x="25" y="54"/>
                  <a:pt x="25" y="54"/>
                </a:cubicBezTo>
                <a:cubicBezTo>
                  <a:pt x="25" y="57"/>
                  <a:pt x="29" y="59"/>
                  <a:pt x="32" y="60"/>
                </a:cubicBezTo>
                <a:cubicBezTo>
                  <a:pt x="36" y="60"/>
                  <a:pt x="46" y="60"/>
                  <a:pt x="46" y="6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 name="Rectangle 7">
            <a:extLst>
              <a:ext uri="{FF2B5EF4-FFF2-40B4-BE49-F238E27FC236}">
                <a16:creationId xmlns:a16="http://schemas.microsoft.com/office/drawing/2014/main" id="{AF688169-C921-42F4-982D-CE4E5D09A714}"/>
              </a:ext>
            </a:extLst>
          </p:cNvPr>
          <p:cNvSpPr>
            <a:spLocks noChangeArrowheads="1"/>
          </p:cNvSpPr>
          <p:nvPr userDrawn="1"/>
        </p:nvSpPr>
        <p:spPr bwMode="auto">
          <a:xfrm>
            <a:off x="5480050" y="4629151"/>
            <a:ext cx="266700" cy="138113"/>
          </a:xfrm>
          <a:prstGeom prst="rect">
            <a:avLst/>
          </a:prstGeom>
          <a:solidFill>
            <a:srgbClr val="E403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 name="Rectangle 8">
            <a:extLst>
              <a:ext uri="{FF2B5EF4-FFF2-40B4-BE49-F238E27FC236}">
                <a16:creationId xmlns:a16="http://schemas.microsoft.com/office/drawing/2014/main" id="{EDC8BD9D-33C8-436E-87EB-A0811E496D7B}"/>
              </a:ext>
            </a:extLst>
          </p:cNvPr>
          <p:cNvSpPr>
            <a:spLocks noChangeArrowheads="1"/>
          </p:cNvSpPr>
          <p:nvPr userDrawn="1"/>
        </p:nvSpPr>
        <p:spPr bwMode="auto">
          <a:xfrm>
            <a:off x="5480050" y="4765676"/>
            <a:ext cx="266700" cy="134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 name="Rectangle 9">
            <a:extLst>
              <a:ext uri="{FF2B5EF4-FFF2-40B4-BE49-F238E27FC236}">
                <a16:creationId xmlns:a16="http://schemas.microsoft.com/office/drawing/2014/main" id="{5C273F99-FE20-4685-ACDF-71AA2F66F864}"/>
              </a:ext>
            </a:extLst>
          </p:cNvPr>
          <p:cNvSpPr>
            <a:spLocks noChangeArrowheads="1"/>
          </p:cNvSpPr>
          <p:nvPr userDrawn="1"/>
        </p:nvSpPr>
        <p:spPr bwMode="auto">
          <a:xfrm>
            <a:off x="5537200" y="4765676"/>
            <a:ext cx="150813"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 name="Freeform 10">
            <a:extLst>
              <a:ext uri="{FF2B5EF4-FFF2-40B4-BE49-F238E27FC236}">
                <a16:creationId xmlns:a16="http://schemas.microsoft.com/office/drawing/2014/main" id="{0A9C4A8D-B0C8-45EA-8DA4-8F4F8169F308}"/>
              </a:ext>
            </a:extLst>
          </p:cNvPr>
          <p:cNvSpPr>
            <a:spLocks/>
          </p:cNvSpPr>
          <p:nvPr userDrawn="1"/>
        </p:nvSpPr>
        <p:spPr bwMode="auto">
          <a:xfrm>
            <a:off x="3797300" y="4560888"/>
            <a:ext cx="155575" cy="176213"/>
          </a:xfrm>
          <a:custGeom>
            <a:avLst/>
            <a:gdLst>
              <a:gd name="T0" fmla="*/ 34 w 98"/>
              <a:gd name="T1" fmla="*/ 26 h 111"/>
              <a:gd name="T2" fmla="*/ 0 w 98"/>
              <a:gd name="T3" fmla="*/ 26 h 111"/>
              <a:gd name="T4" fmla="*/ 0 w 98"/>
              <a:gd name="T5" fmla="*/ 0 h 111"/>
              <a:gd name="T6" fmla="*/ 98 w 98"/>
              <a:gd name="T7" fmla="*/ 0 h 111"/>
              <a:gd name="T8" fmla="*/ 98 w 98"/>
              <a:gd name="T9" fmla="*/ 26 h 111"/>
              <a:gd name="T10" fmla="*/ 64 w 98"/>
              <a:gd name="T11" fmla="*/ 26 h 111"/>
              <a:gd name="T12" fmla="*/ 64 w 98"/>
              <a:gd name="T13" fmla="*/ 111 h 111"/>
              <a:gd name="T14" fmla="*/ 34 w 98"/>
              <a:gd name="T15" fmla="*/ 111 h 111"/>
              <a:gd name="T16" fmla="*/ 34 w 98"/>
              <a:gd name="T17" fmla="*/ 2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11">
                <a:moveTo>
                  <a:pt x="34" y="26"/>
                </a:moveTo>
                <a:lnTo>
                  <a:pt x="0" y="26"/>
                </a:lnTo>
                <a:lnTo>
                  <a:pt x="0" y="0"/>
                </a:lnTo>
                <a:lnTo>
                  <a:pt x="98" y="0"/>
                </a:lnTo>
                <a:lnTo>
                  <a:pt x="98" y="26"/>
                </a:lnTo>
                <a:lnTo>
                  <a:pt x="64" y="26"/>
                </a:lnTo>
                <a:lnTo>
                  <a:pt x="64" y="111"/>
                </a:lnTo>
                <a:lnTo>
                  <a:pt x="34" y="111"/>
                </a:lnTo>
                <a:lnTo>
                  <a:pt x="3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 name="Freeform 11">
            <a:extLst>
              <a:ext uri="{FF2B5EF4-FFF2-40B4-BE49-F238E27FC236}">
                <a16:creationId xmlns:a16="http://schemas.microsoft.com/office/drawing/2014/main" id="{5B3D802F-1AEF-434A-9AED-2DC727E3308D}"/>
              </a:ext>
            </a:extLst>
          </p:cNvPr>
          <p:cNvSpPr>
            <a:spLocks/>
          </p:cNvSpPr>
          <p:nvPr userDrawn="1"/>
        </p:nvSpPr>
        <p:spPr bwMode="auto">
          <a:xfrm>
            <a:off x="3963988" y="4560888"/>
            <a:ext cx="165100" cy="176213"/>
          </a:xfrm>
          <a:custGeom>
            <a:avLst/>
            <a:gdLst>
              <a:gd name="T0" fmla="*/ 104 w 104"/>
              <a:gd name="T1" fmla="*/ 0 h 111"/>
              <a:gd name="T2" fmla="*/ 104 w 104"/>
              <a:gd name="T3" fmla="*/ 111 h 111"/>
              <a:gd name="T4" fmla="*/ 73 w 104"/>
              <a:gd name="T5" fmla="*/ 111 h 111"/>
              <a:gd name="T6" fmla="*/ 73 w 104"/>
              <a:gd name="T7" fmla="*/ 68 h 111"/>
              <a:gd name="T8" fmla="*/ 32 w 104"/>
              <a:gd name="T9" fmla="*/ 68 h 111"/>
              <a:gd name="T10" fmla="*/ 32 w 104"/>
              <a:gd name="T11" fmla="*/ 111 h 111"/>
              <a:gd name="T12" fmla="*/ 0 w 104"/>
              <a:gd name="T13" fmla="*/ 111 h 111"/>
              <a:gd name="T14" fmla="*/ 0 w 104"/>
              <a:gd name="T15" fmla="*/ 0 h 111"/>
              <a:gd name="T16" fmla="*/ 32 w 104"/>
              <a:gd name="T17" fmla="*/ 0 h 111"/>
              <a:gd name="T18" fmla="*/ 32 w 104"/>
              <a:gd name="T19" fmla="*/ 42 h 111"/>
              <a:gd name="T20" fmla="*/ 73 w 104"/>
              <a:gd name="T21" fmla="*/ 42 h 111"/>
              <a:gd name="T22" fmla="*/ 73 w 104"/>
              <a:gd name="T23" fmla="*/ 0 h 111"/>
              <a:gd name="T24" fmla="*/ 104 w 104"/>
              <a:gd name="T2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104" y="0"/>
                </a:moveTo>
                <a:lnTo>
                  <a:pt x="104" y="111"/>
                </a:lnTo>
                <a:lnTo>
                  <a:pt x="73" y="111"/>
                </a:lnTo>
                <a:lnTo>
                  <a:pt x="73" y="68"/>
                </a:lnTo>
                <a:lnTo>
                  <a:pt x="32" y="68"/>
                </a:lnTo>
                <a:lnTo>
                  <a:pt x="32" y="111"/>
                </a:lnTo>
                <a:lnTo>
                  <a:pt x="0" y="111"/>
                </a:lnTo>
                <a:lnTo>
                  <a:pt x="0" y="0"/>
                </a:lnTo>
                <a:lnTo>
                  <a:pt x="32" y="0"/>
                </a:lnTo>
                <a:lnTo>
                  <a:pt x="32" y="42"/>
                </a:lnTo>
                <a:lnTo>
                  <a:pt x="73" y="42"/>
                </a:lnTo>
                <a:lnTo>
                  <a:pt x="73"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Freeform 12">
            <a:extLst>
              <a:ext uri="{FF2B5EF4-FFF2-40B4-BE49-F238E27FC236}">
                <a16:creationId xmlns:a16="http://schemas.microsoft.com/office/drawing/2014/main" id="{CEDE3F08-E3A9-4675-92EC-0E1FE670BECD}"/>
              </a:ext>
            </a:extLst>
          </p:cNvPr>
          <p:cNvSpPr>
            <a:spLocks/>
          </p:cNvSpPr>
          <p:nvPr userDrawn="1"/>
        </p:nvSpPr>
        <p:spPr bwMode="auto">
          <a:xfrm>
            <a:off x="4157663" y="4560888"/>
            <a:ext cx="139700" cy="176213"/>
          </a:xfrm>
          <a:custGeom>
            <a:avLst/>
            <a:gdLst>
              <a:gd name="T0" fmla="*/ 88 w 88"/>
              <a:gd name="T1" fmla="*/ 87 h 111"/>
              <a:gd name="T2" fmla="*/ 88 w 88"/>
              <a:gd name="T3" fmla="*/ 111 h 111"/>
              <a:gd name="T4" fmla="*/ 0 w 88"/>
              <a:gd name="T5" fmla="*/ 111 h 111"/>
              <a:gd name="T6" fmla="*/ 0 w 88"/>
              <a:gd name="T7" fmla="*/ 0 h 111"/>
              <a:gd name="T8" fmla="*/ 86 w 88"/>
              <a:gd name="T9" fmla="*/ 0 h 111"/>
              <a:gd name="T10" fmla="*/ 86 w 88"/>
              <a:gd name="T11" fmla="*/ 24 h 111"/>
              <a:gd name="T12" fmla="*/ 31 w 88"/>
              <a:gd name="T13" fmla="*/ 24 h 111"/>
              <a:gd name="T14" fmla="*/ 31 w 88"/>
              <a:gd name="T15" fmla="*/ 43 h 111"/>
              <a:gd name="T16" fmla="*/ 80 w 88"/>
              <a:gd name="T17" fmla="*/ 43 h 111"/>
              <a:gd name="T18" fmla="*/ 80 w 88"/>
              <a:gd name="T19" fmla="*/ 66 h 111"/>
              <a:gd name="T20" fmla="*/ 31 w 88"/>
              <a:gd name="T21" fmla="*/ 66 h 111"/>
              <a:gd name="T22" fmla="*/ 31 w 88"/>
              <a:gd name="T23" fmla="*/ 87 h 111"/>
              <a:gd name="T24" fmla="*/ 88 w 88"/>
              <a:gd name="T25" fmla="*/ 8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11">
                <a:moveTo>
                  <a:pt x="88" y="87"/>
                </a:moveTo>
                <a:lnTo>
                  <a:pt x="88" y="111"/>
                </a:lnTo>
                <a:lnTo>
                  <a:pt x="0" y="111"/>
                </a:lnTo>
                <a:lnTo>
                  <a:pt x="0" y="0"/>
                </a:lnTo>
                <a:lnTo>
                  <a:pt x="86" y="0"/>
                </a:lnTo>
                <a:lnTo>
                  <a:pt x="86" y="24"/>
                </a:lnTo>
                <a:lnTo>
                  <a:pt x="31" y="24"/>
                </a:lnTo>
                <a:lnTo>
                  <a:pt x="31" y="43"/>
                </a:lnTo>
                <a:lnTo>
                  <a:pt x="80" y="43"/>
                </a:lnTo>
                <a:lnTo>
                  <a:pt x="80" y="66"/>
                </a:lnTo>
                <a:lnTo>
                  <a:pt x="31" y="66"/>
                </a:lnTo>
                <a:lnTo>
                  <a:pt x="31" y="87"/>
                </a:lnTo>
                <a:lnTo>
                  <a:pt x="88"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 name="Freeform 13">
            <a:extLst>
              <a:ext uri="{FF2B5EF4-FFF2-40B4-BE49-F238E27FC236}">
                <a16:creationId xmlns:a16="http://schemas.microsoft.com/office/drawing/2014/main" id="{DB846949-D5B9-4CA4-83BC-D35BDEC444FD}"/>
              </a:ext>
            </a:extLst>
          </p:cNvPr>
          <p:cNvSpPr>
            <a:spLocks/>
          </p:cNvSpPr>
          <p:nvPr userDrawn="1"/>
        </p:nvSpPr>
        <p:spPr bwMode="auto">
          <a:xfrm>
            <a:off x="4384675" y="4560888"/>
            <a:ext cx="136525" cy="176213"/>
          </a:xfrm>
          <a:custGeom>
            <a:avLst/>
            <a:gdLst>
              <a:gd name="T0" fmla="*/ 31 w 86"/>
              <a:gd name="T1" fmla="*/ 24 h 111"/>
              <a:gd name="T2" fmla="*/ 31 w 86"/>
              <a:gd name="T3" fmla="*/ 48 h 111"/>
              <a:gd name="T4" fmla="*/ 79 w 86"/>
              <a:gd name="T5" fmla="*/ 48 h 111"/>
              <a:gd name="T6" fmla="*/ 79 w 86"/>
              <a:gd name="T7" fmla="*/ 73 h 111"/>
              <a:gd name="T8" fmla="*/ 31 w 86"/>
              <a:gd name="T9" fmla="*/ 73 h 111"/>
              <a:gd name="T10" fmla="*/ 31 w 86"/>
              <a:gd name="T11" fmla="*/ 111 h 111"/>
              <a:gd name="T12" fmla="*/ 0 w 86"/>
              <a:gd name="T13" fmla="*/ 111 h 111"/>
              <a:gd name="T14" fmla="*/ 0 w 86"/>
              <a:gd name="T15" fmla="*/ 0 h 111"/>
              <a:gd name="T16" fmla="*/ 86 w 86"/>
              <a:gd name="T17" fmla="*/ 0 h 111"/>
              <a:gd name="T18" fmla="*/ 86 w 86"/>
              <a:gd name="T19" fmla="*/ 24 h 111"/>
              <a:gd name="T20" fmla="*/ 31 w 86"/>
              <a:gd name="T2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11">
                <a:moveTo>
                  <a:pt x="31" y="24"/>
                </a:moveTo>
                <a:lnTo>
                  <a:pt x="31" y="48"/>
                </a:lnTo>
                <a:lnTo>
                  <a:pt x="79" y="48"/>
                </a:lnTo>
                <a:lnTo>
                  <a:pt x="79" y="73"/>
                </a:lnTo>
                <a:lnTo>
                  <a:pt x="31" y="73"/>
                </a:lnTo>
                <a:lnTo>
                  <a:pt x="31" y="111"/>
                </a:lnTo>
                <a:lnTo>
                  <a:pt x="0" y="111"/>
                </a:lnTo>
                <a:lnTo>
                  <a:pt x="0" y="0"/>
                </a:lnTo>
                <a:lnTo>
                  <a:pt x="86" y="0"/>
                </a:lnTo>
                <a:lnTo>
                  <a:pt x="86" y="24"/>
                </a:lnTo>
                <a:lnTo>
                  <a:pt x="3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 name="Freeform 14">
            <a:extLst>
              <a:ext uri="{FF2B5EF4-FFF2-40B4-BE49-F238E27FC236}">
                <a16:creationId xmlns:a16="http://schemas.microsoft.com/office/drawing/2014/main" id="{300711C4-6B7C-40B7-ADF6-44214EE40B1E}"/>
              </a:ext>
            </a:extLst>
          </p:cNvPr>
          <p:cNvSpPr>
            <a:spLocks/>
          </p:cNvSpPr>
          <p:nvPr userDrawn="1"/>
        </p:nvSpPr>
        <p:spPr bwMode="auto">
          <a:xfrm>
            <a:off x="4535488" y="4560888"/>
            <a:ext cx="163513" cy="179388"/>
          </a:xfrm>
          <a:custGeom>
            <a:avLst/>
            <a:gdLst>
              <a:gd name="T0" fmla="*/ 11 w 82"/>
              <a:gd name="T1" fmla="*/ 78 h 89"/>
              <a:gd name="T2" fmla="*/ 0 w 82"/>
              <a:gd name="T3" fmla="*/ 48 h 89"/>
              <a:gd name="T4" fmla="*/ 0 w 82"/>
              <a:gd name="T5" fmla="*/ 0 h 89"/>
              <a:gd name="T6" fmla="*/ 25 w 82"/>
              <a:gd name="T7" fmla="*/ 0 h 89"/>
              <a:gd name="T8" fmla="*/ 25 w 82"/>
              <a:gd name="T9" fmla="*/ 48 h 89"/>
              <a:gd name="T10" fmla="*/ 42 w 82"/>
              <a:gd name="T11" fmla="*/ 69 h 89"/>
              <a:gd name="T12" fmla="*/ 58 w 82"/>
              <a:gd name="T13" fmla="*/ 48 h 89"/>
              <a:gd name="T14" fmla="*/ 58 w 82"/>
              <a:gd name="T15" fmla="*/ 0 h 89"/>
              <a:gd name="T16" fmla="*/ 82 w 82"/>
              <a:gd name="T17" fmla="*/ 0 h 89"/>
              <a:gd name="T18" fmla="*/ 82 w 82"/>
              <a:gd name="T19" fmla="*/ 48 h 89"/>
              <a:gd name="T20" fmla="*/ 72 w 82"/>
              <a:gd name="T21" fmla="*/ 78 h 89"/>
              <a:gd name="T22" fmla="*/ 41 w 82"/>
              <a:gd name="T23" fmla="*/ 89 h 89"/>
              <a:gd name="T24" fmla="*/ 11 w 82"/>
              <a:gd name="T25"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89">
                <a:moveTo>
                  <a:pt x="11" y="78"/>
                </a:moveTo>
                <a:cubicBezTo>
                  <a:pt x="4" y="71"/>
                  <a:pt x="0" y="61"/>
                  <a:pt x="0" y="48"/>
                </a:cubicBezTo>
                <a:cubicBezTo>
                  <a:pt x="0" y="0"/>
                  <a:pt x="0" y="0"/>
                  <a:pt x="0" y="0"/>
                </a:cubicBezTo>
                <a:cubicBezTo>
                  <a:pt x="25" y="0"/>
                  <a:pt x="25" y="0"/>
                  <a:pt x="25" y="0"/>
                </a:cubicBezTo>
                <a:cubicBezTo>
                  <a:pt x="25" y="48"/>
                  <a:pt x="25" y="48"/>
                  <a:pt x="25" y="48"/>
                </a:cubicBezTo>
                <a:cubicBezTo>
                  <a:pt x="25" y="62"/>
                  <a:pt x="31" y="69"/>
                  <a:pt x="42" y="69"/>
                </a:cubicBezTo>
                <a:cubicBezTo>
                  <a:pt x="53" y="69"/>
                  <a:pt x="58" y="62"/>
                  <a:pt x="58" y="48"/>
                </a:cubicBezTo>
                <a:cubicBezTo>
                  <a:pt x="58" y="0"/>
                  <a:pt x="58" y="0"/>
                  <a:pt x="58" y="0"/>
                </a:cubicBezTo>
                <a:cubicBezTo>
                  <a:pt x="82" y="0"/>
                  <a:pt x="82" y="0"/>
                  <a:pt x="82" y="0"/>
                </a:cubicBezTo>
                <a:cubicBezTo>
                  <a:pt x="82" y="48"/>
                  <a:pt x="82" y="48"/>
                  <a:pt x="82" y="48"/>
                </a:cubicBezTo>
                <a:cubicBezTo>
                  <a:pt x="82" y="61"/>
                  <a:pt x="79" y="71"/>
                  <a:pt x="72" y="78"/>
                </a:cubicBezTo>
                <a:cubicBezTo>
                  <a:pt x="64" y="86"/>
                  <a:pt x="54" y="89"/>
                  <a:pt x="41" y="89"/>
                </a:cubicBezTo>
                <a:cubicBezTo>
                  <a:pt x="28" y="89"/>
                  <a:pt x="18" y="86"/>
                  <a:pt x="11"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 name="Freeform 15">
            <a:extLst>
              <a:ext uri="{FF2B5EF4-FFF2-40B4-BE49-F238E27FC236}">
                <a16:creationId xmlns:a16="http://schemas.microsoft.com/office/drawing/2014/main" id="{3CFA9868-43ED-4B74-BC6D-EF279A4B510F}"/>
              </a:ext>
            </a:extLst>
          </p:cNvPr>
          <p:cNvSpPr>
            <a:spLocks/>
          </p:cNvSpPr>
          <p:nvPr userDrawn="1"/>
        </p:nvSpPr>
        <p:spPr bwMode="auto">
          <a:xfrm>
            <a:off x="4706938" y="4560888"/>
            <a:ext cx="155575" cy="176213"/>
          </a:xfrm>
          <a:custGeom>
            <a:avLst/>
            <a:gdLst>
              <a:gd name="T0" fmla="*/ 34 w 98"/>
              <a:gd name="T1" fmla="*/ 26 h 111"/>
              <a:gd name="T2" fmla="*/ 0 w 98"/>
              <a:gd name="T3" fmla="*/ 26 h 111"/>
              <a:gd name="T4" fmla="*/ 0 w 98"/>
              <a:gd name="T5" fmla="*/ 0 h 111"/>
              <a:gd name="T6" fmla="*/ 98 w 98"/>
              <a:gd name="T7" fmla="*/ 0 h 111"/>
              <a:gd name="T8" fmla="*/ 98 w 98"/>
              <a:gd name="T9" fmla="*/ 26 h 111"/>
              <a:gd name="T10" fmla="*/ 65 w 98"/>
              <a:gd name="T11" fmla="*/ 26 h 111"/>
              <a:gd name="T12" fmla="*/ 65 w 98"/>
              <a:gd name="T13" fmla="*/ 111 h 111"/>
              <a:gd name="T14" fmla="*/ 34 w 98"/>
              <a:gd name="T15" fmla="*/ 111 h 111"/>
              <a:gd name="T16" fmla="*/ 34 w 98"/>
              <a:gd name="T17" fmla="*/ 2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11">
                <a:moveTo>
                  <a:pt x="34" y="26"/>
                </a:moveTo>
                <a:lnTo>
                  <a:pt x="0" y="26"/>
                </a:lnTo>
                <a:lnTo>
                  <a:pt x="0" y="0"/>
                </a:lnTo>
                <a:lnTo>
                  <a:pt x="98" y="0"/>
                </a:lnTo>
                <a:lnTo>
                  <a:pt x="98" y="26"/>
                </a:lnTo>
                <a:lnTo>
                  <a:pt x="65" y="26"/>
                </a:lnTo>
                <a:lnTo>
                  <a:pt x="65" y="111"/>
                </a:lnTo>
                <a:lnTo>
                  <a:pt x="34" y="111"/>
                </a:lnTo>
                <a:lnTo>
                  <a:pt x="3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 name="Freeform 16">
            <a:extLst>
              <a:ext uri="{FF2B5EF4-FFF2-40B4-BE49-F238E27FC236}">
                <a16:creationId xmlns:a16="http://schemas.microsoft.com/office/drawing/2014/main" id="{3A2FE54A-AC07-4BE3-9395-8305B33ED06C}"/>
              </a:ext>
            </a:extLst>
          </p:cNvPr>
          <p:cNvSpPr>
            <a:spLocks/>
          </p:cNvSpPr>
          <p:nvPr userDrawn="1"/>
        </p:nvSpPr>
        <p:spPr bwMode="auto">
          <a:xfrm>
            <a:off x="4870450" y="4560888"/>
            <a:ext cx="163513" cy="179388"/>
          </a:xfrm>
          <a:custGeom>
            <a:avLst/>
            <a:gdLst>
              <a:gd name="T0" fmla="*/ 11 w 82"/>
              <a:gd name="T1" fmla="*/ 78 h 89"/>
              <a:gd name="T2" fmla="*/ 0 w 82"/>
              <a:gd name="T3" fmla="*/ 48 h 89"/>
              <a:gd name="T4" fmla="*/ 0 w 82"/>
              <a:gd name="T5" fmla="*/ 0 h 89"/>
              <a:gd name="T6" fmla="*/ 25 w 82"/>
              <a:gd name="T7" fmla="*/ 0 h 89"/>
              <a:gd name="T8" fmla="*/ 25 w 82"/>
              <a:gd name="T9" fmla="*/ 48 h 89"/>
              <a:gd name="T10" fmla="*/ 42 w 82"/>
              <a:gd name="T11" fmla="*/ 69 h 89"/>
              <a:gd name="T12" fmla="*/ 58 w 82"/>
              <a:gd name="T13" fmla="*/ 48 h 89"/>
              <a:gd name="T14" fmla="*/ 58 w 82"/>
              <a:gd name="T15" fmla="*/ 0 h 89"/>
              <a:gd name="T16" fmla="*/ 82 w 82"/>
              <a:gd name="T17" fmla="*/ 0 h 89"/>
              <a:gd name="T18" fmla="*/ 82 w 82"/>
              <a:gd name="T19" fmla="*/ 48 h 89"/>
              <a:gd name="T20" fmla="*/ 72 w 82"/>
              <a:gd name="T21" fmla="*/ 78 h 89"/>
              <a:gd name="T22" fmla="*/ 41 w 82"/>
              <a:gd name="T23" fmla="*/ 89 h 89"/>
              <a:gd name="T24" fmla="*/ 11 w 82"/>
              <a:gd name="T25"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89">
                <a:moveTo>
                  <a:pt x="11" y="78"/>
                </a:moveTo>
                <a:cubicBezTo>
                  <a:pt x="4" y="71"/>
                  <a:pt x="0" y="61"/>
                  <a:pt x="0" y="48"/>
                </a:cubicBezTo>
                <a:cubicBezTo>
                  <a:pt x="0" y="0"/>
                  <a:pt x="0" y="0"/>
                  <a:pt x="0" y="0"/>
                </a:cubicBezTo>
                <a:cubicBezTo>
                  <a:pt x="25" y="0"/>
                  <a:pt x="25" y="0"/>
                  <a:pt x="25" y="0"/>
                </a:cubicBezTo>
                <a:cubicBezTo>
                  <a:pt x="25" y="48"/>
                  <a:pt x="25" y="48"/>
                  <a:pt x="25" y="48"/>
                </a:cubicBezTo>
                <a:cubicBezTo>
                  <a:pt x="25" y="62"/>
                  <a:pt x="31" y="69"/>
                  <a:pt x="42" y="69"/>
                </a:cubicBezTo>
                <a:cubicBezTo>
                  <a:pt x="53" y="69"/>
                  <a:pt x="58" y="62"/>
                  <a:pt x="58" y="48"/>
                </a:cubicBezTo>
                <a:cubicBezTo>
                  <a:pt x="58" y="0"/>
                  <a:pt x="58" y="0"/>
                  <a:pt x="58" y="0"/>
                </a:cubicBezTo>
                <a:cubicBezTo>
                  <a:pt x="82" y="0"/>
                  <a:pt x="82" y="0"/>
                  <a:pt x="82" y="0"/>
                </a:cubicBezTo>
                <a:cubicBezTo>
                  <a:pt x="82" y="48"/>
                  <a:pt x="82" y="48"/>
                  <a:pt x="82" y="48"/>
                </a:cubicBezTo>
                <a:cubicBezTo>
                  <a:pt x="82" y="61"/>
                  <a:pt x="79" y="71"/>
                  <a:pt x="72" y="78"/>
                </a:cubicBezTo>
                <a:cubicBezTo>
                  <a:pt x="64" y="86"/>
                  <a:pt x="54" y="89"/>
                  <a:pt x="41" y="89"/>
                </a:cubicBezTo>
                <a:cubicBezTo>
                  <a:pt x="28" y="89"/>
                  <a:pt x="18" y="86"/>
                  <a:pt x="11"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 name="Freeform 17">
            <a:extLst>
              <a:ext uri="{FF2B5EF4-FFF2-40B4-BE49-F238E27FC236}">
                <a16:creationId xmlns:a16="http://schemas.microsoft.com/office/drawing/2014/main" id="{45C0C3E9-5D14-4DAB-B6ED-9EA4381FDA68}"/>
              </a:ext>
            </a:extLst>
          </p:cNvPr>
          <p:cNvSpPr>
            <a:spLocks noEditPoints="1"/>
          </p:cNvSpPr>
          <p:nvPr userDrawn="1"/>
        </p:nvSpPr>
        <p:spPr bwMode="auto">
          <a:xfrm>
            <a:off x="5060950" y="4560888"/>
            <a:ext cx="160338" cy="176213"/>
          </a:xfrm>
          <a:custGeom>
            <a:avLst/>
            <a:gdLst>
              <a:gd name="T0" fmla="*/ 38 w 80"/>
              <a:gd name="T1" fmla="*/ 64 h 87"/>
              <a:gd name="T2" fmla="*/ 25 w 80"/>
              <a:gd name="T3" fmla="*/ 64 h 87"/>
              <a:gd name="T4" fmla="*/ 25 w 80"/>
              <a:gd name="T5" fmla="*/ 87 h 87"/>
              <a:gd name="T6" fmla="*/ 0 w 80"/>
              <a:gd name="T7" fmla="*/ 87 h 87"/>
              <a:gd name="T8" fmla="*/ 0 w 80"/>
              <a:gd name="T9" fmla="*/ 0 h 87"/>
              <a:gd name="T10" fmla="*/ 40 w 80"/>
              <a:gd name="T11" fmla="*/ 0 h 87"/>
              <a:gd name="T12" fmla="*/ 60 w 80"/>
              <a:gd name="T13" fmla="*/ 4 h 87"/>
              <a:gd name="T14" fmla="*/ 74 w 80"/>
              <a:gd name="T15" fmla="*/ 15 h 87"/>
              <a:gd name="T16" fmla="*/ 79 w 80"/>
              <a:gd name="T17" fmla="*/ 32 h 87"/>
              <a:gd name="T18" fmla="*/ 74 w 80"/>
              <a:gd name="T19" fmla="*/ 49 h 87"/>
              <a:gd name="T20" fmla="*/ 61 w 80"/>
              <a:gd name="T21" fmla="*/ 60 h 87"/>
              <a:gd name="T22" fmla="*/ 80 w 80"/>
              <a:gd name="T23" fmla="*/ 87 h 87"/>
              <a:gd name="T24" fmla="*/ 54 w 80"/>
              <a:gd name="T25" fmla="*/ 87 h 87"/>
              <a:gd name="T26" fmla="*/ 38 w 80"/>
              <a:gd name="T27" fmla="*/ 64 h 87"/>
              <a:gd name="T28" fmla="*/ 50 w 80"/>
              <a:gd name="T29" fmla="*/ 23 h 87"/>
              <a:gd name="T30" fmla="*/ 38 w 80"/>
              <a:gd name="T31" fmla="*/ 20 h 87"/>
              <a:gd name="T32" fmla="*/ 25 w 80"/>
              <a:gd name="T33" fmla="*/ 20 h 87"/>
              <a:gd name="T34" fmla="*/ 25 w 80"/>
              <a:gd name="T35" fmla="*/ 45 h 87"/>
              <a:gd name="T36" fmla="*/ 38 w 80"/>
              <a:gd name="T37" fmla="*/ 45 h 87"/>
              <a:gd name="T38" fmla="*/ 50 w 80"/>
              <a:gd name="T39" fmla="*/ 42 h 87"/>
              <a:gd name="T40" fmla="*/ 54 w 80"/>
              <a:gd name="T41" fmla="*/ 32 h 87"/>
              <a:gd name="T42" fmla="*/ 50 w 80"/>
              <a:gd name="T43"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87">
                <a:moveTo>
                  <a:pt x="38" y="64"/>
                </a:moveTo>
                <a:cubicBezTo>
                  <a:pt x="25" y="64"/>
                  <a:pt x="25" y="64"/>
                  <a:pt x="25" y="64"/>
                </a:cubicBezTo>
                <a:cubicBezTo>
                  <a:pt x="25" y="87"/>
                  <a:pt x="25" y="87"/>
                  <a:pt x="25" y="87"/>
                </a:cubicBezTo>
                <a:cubicBezTo>
                  <a:pt x="0" y="87"/>
                  <a:pt x="0" y="87"/>
                  <a:pt x="0" y="87"/>
                </a:cubicBezTo>
                <a:cubicBezTo>
                  <a:pt x="0" y="0"/>
                  <a:pt x="0" y="0"/>
                  <a:pt x="0" y="0"/>
                </a:cubicBezTo>
                <a:cubicBezTo>
                  <a:pt x="40" y="0"/>
                  <a:pt x="40" y="0"/>
                  <a:pt x="40" y="0"/>
                </a:cubicBezTo>
                <a:cubicBezTo>
                  <a:pt x="48" y="0"/>
                  <a:pt x="55" y="1"/>
                  <a:pt x="60" y="4"/>
                </a:cubicBezTo>
                <a:cubicBezTo>
                  <a:pt x="66" y="7"/>
                  <a:pt x="71" y="10"/>
                  <a:pt x="74" y="15"/>
                </a:cubicBezTo>
                <a:cubicBezTo>
                  <a:pt x="77" y="20"/>
                  <a:pt x="79" y="26"/>
                  <a:pt x="79" y="32"/>
                </a:cubicBezTo>
                <a:cubicBezTo>
                  <a:pt x="79" y="39"/>
                  <a:pt x="77" y="44"/>
                  <a:pt x="74" y="49"/>
                </a:cubicBezTo>
                <a:cubicBezTo>
                  <a:pt x="71" y="54"/>
                  <a:pt x="67" y="57"/>
                  <a:pt x="61" y="60"/>
                </a:cubicBezTo>
                <a:cubicBezTo>
                  <a:pt x="80" y="87"/>
                  <a:pt x="80" y="87"/>
                  <a:pt x="80" y="87"/>
                </a:cubicBezTo>
                <a:cubicBezTo>
                  <a:pt x="54" y="87"/>
                  <a:pt x="54" y="87"/>
                  <a:pt x="54" y="87"/>
                </a:cubicBezTo>
                <a:lnTo>
                  <a:pt x="38" y="64"/>
                </a:lnTo>
                <a:close/>
                <a:moveTo>
                  <a:pt x="50" y="23"/>
                </a:moveTo>
                <a:cubicBezTo>
                  <a:pt x="47" y="21"/>
                  <a:pt x="43" y="20"/>
                  <a:pt x="38" y="20"/>
                </a:cubicBezTo>
                <a:cubicBezTo>
                  <a:pt x="25" y="20"/>
                  <a:pt x="25" y="20"/>
                  <a:pt x="25" y="20"/>
                </a:cubicBezTo>
                <a:cubicBezTo>
                  <a:pt x="25" y="45"/>
                  <a:pt x="25" y="45"/>
                  <a:pt x="25" y="45"/>
                </a:cubicBezTo>
                <a:cubicBezTo>
                  <a:pt x="38" y="45"/>
                  <a:pt x="38" y="45"/>
                  <a:pt x="38" y="45"/>
                </a:cubicBezTo>
                <a:cubicBezTo>
                  <a:pt x="43" y="45"/>
                  <a:pt x="47" y="44"/>
                  <a:pt x="50" y="42"/>
                </a:cubicBezTo>
                <a:cubicBezTo>
                  <a:pt x="52" y="40"/>
                  <a:pt x="54" y="36"/>
                  <a:pt x="54" y="32"/>
                </a:cubicBezTo>
                <a:cubicBezTo>
                  <a:pt x="54" y="28"/>
                  <a:pt x="52" y="25"/>
                  <a:pt x="5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 name="Freeform 18">
            <a:extLst>
              <a:ext uri="{FF2B5EF4-FFF2-40B4-BE49-F238E27FC236}">
                <a16:creationId xmlns:a16="http://schemas.microsoft.com/office/drawing/2014/main" id="{7A226F73-98D1-455A-A802-2DCCE03897EC}"/>
              </a:ext>
            </a:extLst>
          </p:cNvPr>
          <p:cNvSpPr>
            <a:spLocks/>
          </p:cNvSpPr>
          <p:nvPr userDrawn="1"/>
        </p:nvSpPr>
        <p:spPr bwMode="auto">
          <a:xfrm>
            <a:off x="5238750" y="4560888"/>
            <a:ext cx="139700" cy="176213"/>
          </a:xfrm>
          <a:custGeom>
            <a:avLst/>
            <a:gdLst>
              <a:gd name="T0" fmla="*/ 88 w 88"/>
              <a:gd name="T1" fmla="*/ 87 h 111"/>
              <a:gd name="T2" fmla="*/ 88 w 88"/>
              <a:gd name="T3" fmla="*/ 111 h 111"/>
              <a:gd name="T4" fmla="*/ 0 w 88"/>
              <a:gd name="T5" fmla="*/ 111 h 111"/>
              <a:gd name="T6" fmla="*/ 0 w 88"/>
              <a:gd name="T7" fmla="*/ 0 h 111"/>
              <a:gd name="T8" fmla="*/ 85 w 88"/>
              <a:gd name="T9" fmla="*/ 0 h 111"/>
              <a:gd name="T10" fmla="*/ 85 w 88"/>
              <a:gd name="T11" fmla="*/ 24 h 111"/>
              <a:gd name="T12" fmla="*/ 30 w 88"/>
              <a:gd name="T13" fmla="*/ 24 h 111"/>
              <a:gd name="T14" fmla="*/ 30 w 88"/>
              <a:gd name="T15" fmla="*/ 43 h 111"/>
              <a:gd name="T16" fmla="*/ 79 w 88"/>
              <a:gd name="T17" fmla="*/ 43 h 111"/>
              <a:gd name="T18" fmla="*/ 79 w 88"/>
              <a:gd name="T19" fmla="*/ 66 h 111"/>
              <a:gd name="T20" fmla="*/ 30 w 88"/>
              <a:gd name="T21" fmla="*/ 66 h 111"/>
              <a:gd name="T22" fmla="*/ 30 w 88"/>
              <a:gd name="T23" fmla="*/ 87 h 111"/>
              <a:gd name="T24" fmla="*/ 88 w 88"/>
              <a:gd name="T25" fmla="*/ 8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11">
                <a:moveTo>
                  <a:pt x="88" y="87"/>
                </a:moveTo>
                <a:lnTo>
                  <a:pt x="88" y="111"/>
                </a:lnTo>
                <a:lnTo>
                  <a:pt x="0" y="111"/>
                </a:lnTo>
                <a:lnTo>
                  <a:pt x="0" y="0"/>
                </a:lnTo>
                <a:lnTo>
                  <a:pt x="85" y="0"/>
                </a:lnTo>
                <a:lnTo>
                  <a:pt x="85" y="24"/>
                </a:lnTo>
                <a:lnTo>
                  <a:pt x="30" y="24"/>
                </a:lnTo>
                <a:lnTo>
                  <a:pt x="30" y="43"/>
                </a:lnTo>
                <a:lnTo>
                  <a:pt x="79" y="43"/>
                </a:lnTo>
                <a:lnTo>
                  <a:pt x="79" y="66"/>
                </a:lnTo>
                <a:lnTo>
                  <a:pt x="30" y="66"/>
                </a:lnTo>
                <a:lnTo>
                  <a:pt x="30" y="87"/>
                </a:lnTo>
                <a:lnTo>
                  <a:pt x="88"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 name="Rectangle 19">
            <a:extLst>
              <a:ext uri="{FF2B5EF4-FFF2-40B4-BE49-F238E27FC236}">
                <a16:creationId xmlns:a16="http://schemas.microsoft.com/office/drawing/2014/main" id="{F07AE070-9C5F-4D4A-9E17-31A46384B19B}"/>
              </a:ext>
            </a:extLst>
          </p:cNvPr>
          <p:cNvSpPr>
            <a:spLocks noChangeArrowheads="1"/>
          </p:cNvSpPr>
          <p:nvPr userDrawn="1"/>
        </p:nvSpPr>
        <p:spPr bwMode="auto">
          <a:xfrm>
            <a:off x="4556125" y="4781551"/>
            <a:ext cx="49213" cy="176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 name="Freeform 20">
            <a:extLst>
              <a:ext uri="{FF2B5EF4-FFF2-40B4-BE49-F238E27FC236}">
                <a16:creationId xmlns:a16="http://schemas.microsoft.com/office/drawing/2014/main" id="{EE89F708-4F74-4C8D-A8C5-193881502395}"/>
              </a:ext>
            </a:extLst>
          </p:cNvPr>
          <p:cNvSpPr>
            <a:spLocks/>
          </p:cNvSpPr>
          <p:nvPr userDrawn="1"/>
        </p:nvSpPr>
        <p:spPr bwMode="auto">
          <a:xfrm>
            <a:off x="4621213" y="4776788"/>
            <a:ext cx="150813" cy="184150"/>
          </a:xfrm>
          <a:custGeom>
            <a:avLst/>
            <a:gdLst>
              <a:gd name="T0" fmla="*/ 17 w 76"/>
              <a:gd name="T1" fmla="*/ 88 h 91"/>
              <a:gd name="T2" fmla="*/ 0 w 76"/>
              <a:gd name="T3" fmla="*/ 81 h 91"/>
              <a:gd name="T4" fmla="*/ 8 w 76"/>
              <a:gd name="T5" fmla="*/ 63 h 91"/>
              <a:gd name="T6" fmla="*/ 22 w 76"/>
              <a:gd name="T7" fmla="*/ 69 h 91"/>
              <a:gd name="T8" fmla="*/ 37 w 76"/>
              <a:gd name="T9" fmla="*/ 72 h 91"/>
              <a:gd name="T10" fmla="*/ 51 w 76"/>
              <a:gd name="T11" fmla="*/ 65 h 91"/>
              <a:gd name="T12" fmla="*/ 47 w 76"/>
              <a:gd name="T13" fmla="*/ 59 h 91"/>
              <a:gd name="T14" fmla="*/ 34 w 76"/>
              <a:gd name="T15" fmla="*/ 55 h 91"/>
              <a:gd name="T16" fmla="*/ 18 w 76"/>
              <a:gd name="T17" fmla="*/ 51 h 91"/>
              <a:gd name="T18" fmla="*/ 7 w 76"/>
              <a:gd name="T19" fmla="*/ 43 h 91"/>
              <a:gd name="T20" fmla="*/ 2 w 76"/>
              <a:gd name="T21" fmla="*/ 28 h 91"/>
              <a:gd name="T22" fmla="*/ 6 w 76"/>
              <a:gd name="T23" fmla="*/ 14 h 91"/>
              <a:gd name="T24" fmla="*/ 19 w 76"/>
              <a:gd name="T25" fmla="*/ 4 h 91"/>
              <a:gd name="T26" fmla="*/ 40 w 76"/>
              <a:gd name="T27" fmla="*/ 0 h 91"/>
              <a:gd name="T28" fmla="*/ 57 w 76"/>
              <a:gd name="T29" fmla="*/ 2 h 91"/>
              <a:gd name="T30" fmla="*/ 72 w 76"/>
              <a:gd name="T31" fmla="*/ 8 h 91"/>
              <a:gd name="T32" fmla="*/ 64 w 76"/>
              <a:gd name="T33" fmla="*/ 26 h 91"/>
              <a:gd name="T34" fmla="*/ 40 w 76"/>
              <a:gd name="T35" fmla="*/ 19 h 91"/>
              <a:gd name="T36" fmla="*/ 30 w 76"/>
              <a:gd name="T37" fmla="*/ 22 h 91"/>
              <a:gd name="T38" fmla="*/ 26 w 76"/>
              <a:gd name="T39" fmla="*/ 27 h 91"/>
              <a:gd name="T40" fmla="*/ 30 w 76"/>
              <a:gd name="T41" fmla="*/ 32 h 91"/>
              <a:gd name="T42" fmla="*/ 43 w 76"/>
              <a:gd name="T43" fmla="*/ 36 h 91"/>
              <a:gd name="T44" fmla="*/ 60 w 76"/>
              <a:gd name="T45" fmla="*/ 41 h 91"/>
              <a:gd name="T46" fmla="*/ 71 w 76"/>
              <a:gd name="T47" fmla="*/ 48 h 91"/>
              <a:gd name="T48" fmla="*/ 76 w 76"/>
              <a:gd name="T49" fmla="*/ 63 h 91"/>
              <a:gd name="T50" fmla="*/ 71 w 76"/>
              <a:gd name="T51" fmla="*/ 77 h 91"/>
              <a:gd name="T52" fmla="*/ 58 w 76"/>
              <a:gd name="T53" fmla="*/ 87 h 91"/>
              <a:gd name="T54" fmla="*/ 37 w 76"/>
              <a:gd name="T55" fmla="*/ 91 h 91"/>
              <a:gd name="T56" fmla="*/ 17 w 76"/>
              <a:gd name="T57"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91">
                <a:moveTo>
                  <a:pt x="17" y="88"/>
                </a:moveTo>
                <a:cubicBezTo>
                  <a:pt x="10" y="87"/>
                  <a:pt x="4" y="84"/>
                  <a:pt x="0" y="81"/>
                </a:cubicBezTo>
                <a:cubicBezTo>
                  <a:pt x="8" y="63"/>
                  <a:pt x="8" y="63"/>
                  <a:pt x="8" y="63"/>
                </a:cubicBezTo>
                <a:cubicBezTo>
                  <a:pt x="12" y="66"/>
                  <a:pt x="17" y="68"/>
                  <a:pt x="22" y="69"/>
                </a:cubicBezTo>
                <a:cubicBezTo>
                  <a:pt x="27" y="71"/>
                  <a:pt x="32" y="72"/>
                  <a:pt x="37" y="72"/>
                </a:cubicBezTo>
                <a:cubicBezTo>
                  <a:pt x="47" y="72"/>
                  <a:pt x="51" y="69"/>
                  <a:pt x="51" y="65"/>
                </a:cubicBezTo>
                <a:cubicBezTo>
                  <a:pt x="51" y="62"/>
                  <a:pt x="50" y="60"/>
                  <a:pt x="47" y="59"/>
                </a:cubicBezTo>
                <a:cubicBezTo>
                  <a:pt x="45" y="58"/>
                  <a:pt x="40" y="57"/>
                  <a:pt x="34" y="55"/>
                </a:cubicBezTo>
                <a:cubicBezTo>
                  <a:pt x="28" y="54"/>
                  <a:pt x="22" y="52"/>
                  <a:pt x="18" y="51"/>
                </a:cubicBezTo>
                <a:cubicBezTo>
                  <a:pt x="13" y="49"/>
                  <a:pt x="10" y="47"/>
                  <a:pt x="7" y="43"/>
                </a:cubicBezTo>
                <a:cubicBezTo>
                  <a:pt x="3" y="39"/>
                  <a:pt x="2" y="35"/>
                  <a:pt x="2" y="28"/>
                </a:cubicBezTo>
                <a:cubicBezTo>
                  <a:pt x="2" y="23"/>
                  <a:pt x="3" y="18"/>
                  <a:pt x="6" y="14"/>
                </a:cubicBezTo>
                <a:cubicBezTo>
                  <a:pt x="9" y="10"/>
                  <a:pt x="13" y="6"/>
                  <a:pt x="19" y="4"/>
                </a:cubicBezTo>
                <a:cubicBezTo>
                  <a:pt x="25" y="1"/>
                  <a:pt x="32" y="0"/>
                  <a:pt x="40" y="0"/>
                </a:cubicBezTo>
                <a:cubicBezTo>
                  <a:pt x="46" y="0"/>
                  <a:pt x="52" y="1"/>
                  <a:pt x="57" y="2"/>
                </a:cubicBezTo>
                <a:cubicBezTo>
                  <a:pt x="63" y="3"/>
                  <a:pt x="68" y="5"/>
                  <a:pt x="72" y="8"/>
                </a:cubicBezTo>
                <a:cubicBezTo>
                  <a:pt x="64" y="26"/>
                  <a:pt x="64" y="26"/>
                  <a:pt x="64" y="26"/>
                </a:cubicBezTo>
                <a:cubicBezTo>
                  <a:pt x="56" y="22"/>
                  <a:pt x="48" y="19"/>
                  <a:pt x="40" y="19"/>
                </a:cubicBezTo>
                <a:cubicBezTo>
                  <a:pt x="35" y="19"/>
                  <a:pt x="32" y="20"/>
                  <a:pt x="30" y="22"/>
                </a:cubicBezTo>
                <a:cubicBezTo>
                  <a:pt x="27" y="23"/>
                  <a:pt x="26" y="25"/>
                  <a:pt x="26" y="27"/>
                </a:cubicBezTo>
                <a:cubicBezTo>
                  <a:pt x="26" y="30"/>
                  <a:pt x="28" y="31"/>
                  <a:pt x="30" y="32"/>
                </a:cubicBezTo>
                <a:cubicBezTo>
                  <a:pt x="33" y="34"/>
                  <a:pt x="37" y="35"/>
                  <a:pt x="43" y="36"/>
                </a:cubicBezTo>
                <a:cubicBezTo>
                  <a:pt x="50" y="38"/>
                  <a:pt x="55" y="39"/>
                  <a:pt x="60" y="41"/>
                </a:cubicBezTo>
                <a:cubicBezTo>
                  <a:pt x="64" y="42"/>
                  <a:pt x="68" y="45"/>
                  <a:pt x="71" y="48"/>
                </a:cubicBezTo>
                <a:cubicBezTo>
                  <a:pt x="74" y="52"/>
                  <a:pt x="76" y="57"/>
                  <a:pt x="76" y="63"/>
                </a:cubicBezTo>
                <a:cubicBezTo>
                  <a:pt x="76" y="68"/>
                  <a:pt x="74" y="73"/>
                  <a:pt x="71" y="77"/>
                </a:cubicBezTo>
                <a:cubicBezTo>
                  <a:pt x="68" y="81"/>
                  <a:pt x="64" y="85"/>
                  <a:pt x="58" y="87"/>
                </a:cubicBezTo>
                <a:cubicBezTo>
                  <a:pt x="52" y="90"/>
                  <a:pt x="45" y="91"/>
                  <a:pt x="37" y="91"/>
                </a:cubicBezTo>
                <a:cubicBezTo>
                  <a:pt x="30" y="91"/>
                  <a:pt x="23" y="90"/>
                  <a:pt x="17" y="8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 name="Freeform 21">
            <a:extLst>
              <a:ext uri="{FF2B5EF4-FFF2-40B4-BE49-F238E27FC236}">
                <a16:creationId xmlns:a16="http://schemas.microsoft.com/office/drawing/2014/main" id="{7145E4A6-4C7D-4190-93AD-8F57C8F271CD}"/>
              </a:ext>
            </a:extLst>
          </p:cNvPr>
          <p:cNvSpPr>
            <a:spLocks/>
          </p:cNvSpPr>
          <p:nvPr userDrawn="1"/>
        </p:nvSpPr>
        <p:spPr bwMode="auto">
          <a:xfrm>
            <a:off x="4832350" y="4781551"/>
            <a:ext cx="180975" cy="176213"/>
          </a:xfrm>
          <a:custGeom>
            <a:avLst/>
            <a:gdLst>
              <a:gd name="T0" fmla="*/ 73 w 114"/>
              <a:gd name="T1" fmla="*/ 71 h 111"/>
              <a:gd name="T2" fmla="*/ 73 w 114"/>
              <a:gd name="T3" fmla="*/ 111 h 111"/>
              <a:gd name="T4" fmla="*/ 41 w 114"/>
              <a:gd name="T5" fmla="*/ 111 h 111"/>
              <a:gd name="T6" fmla="*/ 41 w 114"/>
              <a:gd name="T7" fmla="*/ 71 h 111"/>
              <a:gd name="T8" fmla="*/ 0 w 114"/>
              <a:gd name="T9" fmla="*/ 0 h 111"/>
              <a:gd name="T10" fmla="*/ 33 w 114"/>
              <a:gd name="T11" fmla="*/ 0 h 111"/>
              <a:gd name="T12" fmla="*/ 59 w 114"/>
              <a:gd name="T13" fmla="*/ 44 h 111"/>
              <a:gd name="T14" fmla="*/ 84 w 114"/>
              <a:gd name="T15" fmla="*/ 0 h 111"/>
              <a:gd name="T16" fmla="*/ 114 w 114"/>
              <a:gd name="T17" fmla="*/ 0 h 111"/>
              <a:gd name="T18" fmla="*/ 73 w 114"/>
              <a:gd name="T19" fmla="*/ 7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1">
                <a:moveTo>
                  <a:pt x="73" y="71"/>
                </a:moveTo>
                <a:lnTo>
                  <a:pt x="73" y="111"/>
                </a:lnTo>
                <a:lnTo>
                  <a:pt x="41" y="111"/>
                </a:lnTo>
                <a:lnTo>
                  <a:pt x="41" y="71"/>
                </a:lnTo>
                <a:lnTo>
                  <a:pt x="0" y="0"/>
                </a:lnTo>
                <a:lnTo>
                  <a:pt x="33" y="0"/>
                </a:lnTo>
                <a:lnTo>
                  <a:pt x="59" y="44"/>
                </a:lnTo>
                <a:lnTo>
                  <a:pt x="84" y="0"/>
                </a:lnTo>
                <a:lnTo>
                  <a:pt x="114" y="0"/>
                </a:lnTo>
                <a:lnTo>
                  <a:pt x="7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 name="Freeform 22">
            <a:extLst>
              <a:ext uri="{FF2B5EF4-FFF2-40B4-BE49-F238E27FC236}">
                <a16:creationId xmlns:a16="http://schemas.microsoft.com/office/drawing/2014/main" id="{5CEB9173-8082-440D-AC15-1D4E7FD322B0}"/>
              </a:ext>
            </a:extLst>
          </p:cNvPr>
          <p:cNvSpPr>
            <a:spLocks noEditPoints="1"/>
          </p:cNvSpPr>
          <p:nvPr userDrawn="1"/>
        </p:nvSpPr>
        <p:spPr bwMode="auto">
          <a:xfrm>
            <a:off x="5003800" y="4776788"/>
            <a:ext cx="192088" cy="184150"/>
          </a:xfrm>
          <a:custGeom>
            <a:avLst/>
            <a:gdLst>
              <a:gd name="T0" fmla="*/ 24 w 97"/>
              <a:gd name="T1" fmla="*/ 85 h 91"/>
              <a:gd name="T2" fmla="*/ 6 w 97"/>
              <a:gd name="T3" fmla="*/ 69 h 91"/>
              <a:gd name="T4" fmla="*/ 0 w 97"/>
              <a:gd name="T5" fmla="*/ 46 h 91"/>
              <a:gd name="T6" fmla="*/ 6 w 97"/>
              <a:gd name="T7" fmla="*/ 22 h 91"/>
              <a:gd name="T8" fmla="*/ 24 w 97"/>
              <a:gd name="T9" fmla="*/ 6 h 91"/>
              <a:gd name="T10" fmla="*/ 49 w 97"/>
              <a:gd name="T11" fmla="*/ 0 h 91"/>
              <a:gd name="T12" fmla="*/ 73 w 97"/>
              <a:gd name="T13" fmla="*/ 6 h 91"/>
              <a:gd name="T14" fmla="*/ 91 w 97"/>
              <a:gd name="T15" fmla="*/ 22 h 91"/>
              <a:gd name="T16" fmla="*/ 97 w 97"/>
              <a:gd name="T17" fmla="*/ 46 h 91"/>
              <a:gd name="T18" fmla="*/ 91 w 97"/>
              <a:gd name="T19" fmla="*/ 69 h 91"/>
              <a:gd name="T20" fmla="*/ 73 w 97"/>
              <a:gd name="T21" fmla="*/ 85 h 91"/>
              <a:gd name="T22" fmla="*/ 49 w 97"/>
              <a:gd name="T23" fmla="*/ 91 h 91"/>
              <a:gd name="T24" fmla="*/ 24 w 97"/>
              <a:gd name="T25" fmla="*/ 85 h 91"/>
              <a:gd name="T26" fmla="*/ 60 w 97"/>
              <a:gd name="T27" fmla="*/ 67 h 91"/>
              <a:gd name="T28" fmla="*/ 69 w 97"/>
              <a:gd name="T29" fmla="*/ 59 h 91"/>
              <a:gd name="T30" fmla="*/ 72 w 97"/>
              <a:gd name="T31" fmla="*/ 46 h 91"/>
              <a:gd name="T32" fmla="*/ 69 w 97"/>
              <a:gd name="T33" fmla="*/ 33 h 91"/>
              <a:gd name="T34" fmla="*/ 60 w 97"/>
              <a:gd name="T35" fmla="*/ 24 h 91"/>
              <a:gd name="T36" fmla="*/ 49 w 97"/>
              <a:gd name="T37" fmla="*/ 21 h 91"/>
              <a:gd name="T38" fmla="*/ 37 w 97"/>
              <a:gd name="T39" fmla="*/ 24 h 91"/>
              <a:gd name="T40" fmla="*/ 28 w 97"/>
              <a:gd name="T41" fmla="*/ 33 h 91"/>
              <a:gd name="T42" fmla="*/ 25 w 97"/>
              <a:gd name="T43" fmla="*/ 46 h 91"/>
              <a:gd name="T44" fmla="*/ 28 w 97"/>
              <a:gd name="T45" fmla="*/ 59 h 91"/>
              <a:gd name="T46" fmla="*/ 37 w 97"/>
              <a:gd name="T47" fmla="*/ 67 h 91"/>
              <a:gd name="T48" fmla="*/ 49 w 97"/>
              <a:gd name="T49" fmla="*/ 70 h 91"/>
              <a:gd name="T50" fmla="*/ 60 w 97"/>
              <a:gd name="T51" fmla="*/ 6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1">
                <a:moveTo>
                  <a:pt x="24" y="85"/>
                </a:moveTo>
                <a:cubicBezTo>
                  <a:pt x="16" y="81"/>
                  <a:pt x="11" y="76"/>
                  <a:pt x="6" y="69"/>
                </a:cubicBezTo>
                <a:cubicBezTo>
                  <a:pt x="2" y="62"/>
                  <a:pt x="0" y="54"/>
                  <a:pt x="0" y="46"/>
                </a:cubicBezTo>
                <a:cubicBezTo>
                  <a:pt x="0" y="37"/>
                  <a:pt x="2" y="29"/>
                  <a:pt x="6" y="22"/>
                </a:cubicBezTo>
                <a:cubicBezTo>
                  <a:pt x="11" y="15"/>
                  <a:pt x="16" y="10"/>
                  <a:pt x="24" y="6"/>
                </a:cubicBezTo>
                <a:cubicBezTo>
                  <a:pt x="31" y="2"/>
                  <a:pt x="39" y="0"/>
                  <a:pt x="49" y="0"/>
                </a:cubicBezTo>
                <a:cubicBezTo>
                  <a:pt x="58" y="0"/>
                  <a:pt x="66" y="2"/>
                  <a:pt x="73" y="6"/>
                </a:cubicBezTo>
                <a:cubicBezTo>
                  <a:pt x="81" y="10"/>
                  <a:pt x="86" y="15"/>
                  <a:pt x="91" y="22"/>
                </a:cubicBezTo>
                <a:cubicBezTo>
                  <a:pt x="95" y="29"/>
                  <a:pt x="97" y="37"/>
                  <a:pt x="97" y="46"/>
                </a:cubicBezTo>
                <a:cubicBezTo>
                  <a:pt x="97" y="54"/>
                  <a:pt x="95" y="62"/>
                  <a:pt x="91" y="69"/>
                </a:cubicBezTo>
                <a:cubicBezTo>
                  <a:pt x="86" y="76"/>
                  <a:pt x="81" y="81"/>
                  <a:pt x="73" y="85"/>
                </a:cubicBezTo>
                <a:cubicBezTo>
                  <a:pt x="66" y="89"/>
                  <a:pt x="58" y="91"/>
                  <a:pt x="49" y="91"/>
                </a:cubicBezTo>
                <a:cubicBezTo>
                  <a:pt x="39" y="91"/>
                  <a:pt x="31" y="89"/>
                  <a:pt x="24" y="85"/>
                </a:cubicBezTo>
                <a:close/>
                <a:moveTo>
                  <a:pt x="60" y="67"/>
                </a:moveTo>
                <a:cubicBezTo>
                  <a:pt x="64" y="65"/>
                  <a:pt x="67" y="62"/>
                  <a:pt x="69" y="59"/>
                </a:cubicBezTo>
                <a:cubicBezTo>
                  <a:pt x="71" y="55"/>
                  <a:pt x="72" y="50"/>
                  <a:pt x="72" y="46"/>
                </a:cubicBezTo>
                <a:cubicBezTo>
                  <a:pt x="72" y="41"/>
                  <a:pt x="71" y="36"/>
                  <a:pt x="69" y="33"/>
                </a:cubicBezTo>
                <a:cubicBezTo>
                  <a:pt x="67" y="29"/>
                  <a:pt x="64" y="26"/>
                  <a:pt x="60" y="24"/>
                </a:cubicBezTo>
                <a:cubicBezTo>
                  <a:pt x="57" y="22"/>
                  <a:pt x="53" y="21"/>
                  <a:pt x="49" y="21"/>
                </a:cubicBezTo>
                <a:cubicBezTo>
                  <a:pt x="44" y="21"/>
                  <a:pt x="40" y="22"/>
                  <a:pt x="37" y="24"/>
                </a:cubicBezTo>
                <a:cubicBezTo>
                  <a:pt x="33" y="26"/>
                  <a:pt x="30" y="29"/>
                  <a:pt x="28" y="33"/>
                </a:cubicBezTo>
                <a:cubicBezTo>
                  <a:pt x="26" y="36"/>
                  <a:pt x="25" y="41"/>
                  <a:pt x="25" y="46"/>
                </a:cubicBezTo>
                <a:cubicBezTo>
                  <a:pt x="25" y="50"/>
                  <a:pt x="26" y="55"/>
                  <a:pt x="28" y="59"/>
                </a:cubicBezTo>
                <a:cubicBezTo>
                  <a:pt x="30" y="62"/>
                  <a:pt x="33" y="65"/>
                  <a:pt x="37" y="67"/>
                </a:cubicBezTo>
                <a:cubicBezTo>
                  <a:pt x="40" y="69"/>
                  <a:pt x="44" y="70"/>
                  <a:pt x="49" y="70"/>
                </a:cubicBezTo>
                <a:cubicBezTo>
                  <a:pt x="53" y="70"/>
                  <a:pt x="57" y="69"/>
                  <a:pt x="60" y="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Freeform 23">
            <a:extLst>
              <a:ext uri="{FF2B5EF4-FFF2-40B4-BE49-F238E27FC236}">
                <a16:creationId xmlns:a16="http://schemas.microsoft.com/office/drawing/2014/main" id="{ACC20D6B-1D30-465E-BE16-90C2E372EC66}"/>
              </a:ext>
            </a:extLst>
          </p:cNvPr>
          <p:cNvSpPr>
            <a:spLocks/>
          </p:cNvSpPr>
          <p:nvPr userDrawn="1"/>
        </p:nvSpPr>
        <p:spPr bwMode="auto">
          <a:xfrm>
            <a:off x="5214938" y="4781551"/>
            <a:ext cx="163513" cy="179388"/>
          </a:xfrm>
          <a:custGeom>
            <a:avLst/>
            <a:gdLst>
              <a:gd name="T0" fmla="*/ 11 w 82"/>
              <a:gd name="T1" fmla="*/ 78 h 89"/>
              <a:gd name="T2" fmla="*/ 0 w 82"/>
              <a:gd name="T3" fmla="*/ 48 h 89"/>
              <a:gd name="T4" fmla="*/ 0 w 82"/>
              <a:gd name="T5" fmla="*/ 0 h 89"/>
              <a:gd name="T6" fmla="*/ 25 w 82"/>
              <a:gd name="T7" fmla="*/ 0 h 89"/>
              <a:gd name="T8" fmla="*/ 25 w 82"/>
              <a:gd name="T9" fmla="*/ 48 h 89"/>
              <a:gd name="T10" fmla="*/ 41 w 82"/>
              <a:gd name="T11" fmla="*/ 68 h 89"/>
              <a:gd name="T12" fmla="*/ 58 w 82"/>
              <a:gd name="T13" fmla="*/ 48 h 89"/>
              <a:gd name="T14" fmla="*/ 58 w 82"/>
              <a:gd name="T15" fmla="*/ 0 h 89"/>
              <a:gd name="T16" fmla="*/ 82 w 82"/>
              <a:gd name="T17" fmla="*/ 0 h 89"/>
              <a:gd name="T18" fmla="*/ 82 w 82"/>
              <a:gd name="T19" fmla="*/ 48 h 89"/>
              <a:gd name="T20" fmla="*/ 71 w 82"/>
              <a:gd name="T21" fmla="*/ 78 h 89"/>
              <a:gd name="T22" fmla="*/ 41 w 82"/>
              <a:gd name="T23" fmla="*/ 89 h 89"/>
              <a:gd name="T24" fmla="*/ 11 w 82"/>
              <a:gd name="T25"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89">
                <a:moveTo>
                  <a:pt x="11" y="78"/>
                </a:moveTo>
                <a:cubicBezTo>
                  <a:pt x="4" y="71"/>
                  <a:pt x="0" y="61"/>
                  <a:pt x="0" y="48"/>
                </a:cubicBezTo>
                <a:cubicBezTo>
                  <a:pt x="0" y="0"/>
                  <a:pt x="0" y="0"/>
                  <a:pt x="0" y="0"/>
                </a:cubicBezTo>
                <a:cubicBezTo>
                  <a:pt x="25" y="0"/>
                  <a:pt x="25" y="0"/>
                  <a:pt x="25" y="0"/>
                </a:cubicBezTo>
                <a:cubicBezTo>
                  <a:pt x="25" y="48"/>
                  <a:pt x="25" y="48"/>
                  <a:pt x="25" y="48"/>
                </a:cubicBezTo>
                <a:cubicBezTo>
                  <a:pt x="25" y="62"/>
                  <a:pt x="30" y="68"/>
                  <a:pt x="41" y="68"/>
                </a:cubicBezTo>
                <a:cubicBezTo>
                  <a:pt x="52" y="68"/>
                  <a:pt x="58" y="62"/>
                  <a:pt x="58" y="48"/>
                </a:cubicBezTo>
                <a:cubicBezTo>
                  <a:pt x="58" y="0"/>
                  <a:pt x="58" y="0"/>
                  <a:pt x="58" y="0"/>
                </a:cubicBezTo>
                <a:cubicBezTo>
                  <a:pt x="82" y="0"/>
                  <a:pt x="82" y="0"/>
                  <a:pt x="82" y="0"/>
                </a:cubicBezTo>
                <a:cubicBezTo>
                  <a:pt x="82" y="48"/>
                  <a:pt x="82" y="48"/>
                  <a:pt x="82" y="48"/>
                </a:cubicBezTo>
                <a:cubicBezTo>
                  <a:pt x="82" y="61"/>
                  <a:pt x="78" y="71"/>
                  <a:pt x="71" y="78"/>
                </a:cubicBezTo>
                <a:cubicBezTo>
                  <a:pt x="64" y="85"/>
                  <a:pt x="54" y="89"/>
                  <a:pt x="41" y="89"/>
                </a:cubicBezTo>
                <a:cubicBezTo>
                  <a:pt x="28" y="89"/>
                  <a:pt x="18" y="85"/>
                  <a:pt x="11"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1_Color">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1008000" y="2510979"/>
            <a:ext cx="3960000" cy="837152"/>
          </a:xfrm>
          <a:prstGeom prst="rect">
            <a:avLst/>
          </a:prstGeom>
          <a:noFill/>
        </p:spPr>
        <p:txBody>
          <a:bodyPr vert="horz" wrap="square" lIns="0" tIns="0" rIns="0" bIns="0" rtlCol="0" anchor="t">
            <a:spAutoFit/>
          </a:bodyPr>
          <a:lstStyle>
            <a:lvl1pPr>
              <a:defRPr lang="fr-FR" sz="3200" b="1" spc="0" noProof="0">
                <a:solidFill>
                  <a:schemeClr val="tx1"/>
                </a:solidFill>
                <a:latin typeface="+mn-lt"/>
                <a:ea typeface="+mn-ea"/>
                <a:cs typeface="+mn-cs"/>
              </a:defRPr>
            </a:lvl1pPr>
          </a:lstStyle>
          <a:p>
            <a:pPr marL="0" lvl="0"/>
            <a:r>
              <a:rPr lang="en-US" noProof="0"/>
              <a:t>CLICK TO edit section title</a:t>
            </a:r>
          </a:p>
        </p:txBody>
      </p:sp>
      <p:sp>
        <p:nvSpPr>
          <p:cNvPr id="14" name="Text Placeholder 33"/>
          <p:cNvSpPr>
            <a:spLocks noGrp="1"/>
          </p:cNvSpPr>
          <p:nvPr>
            <p:ph type="body" sz="quarter" idx="11" hasCustomPrompt="1"/>
          </p:nvPr>
        </p:nvSpPr>
        <p:spPr>
          <a:xfrm>
            <a:off x="1008000" y="1377552"/>
            <a:ext cx="617157" cy="863313"/>
          </a:xfrm>
          <a:prstGeom prst="rect">
            <a:avLst/>
          </a:prstGeom>
          <a:noFill/>
        </p:spPr>
        <p:txBody>
          <a:bodyPr vert="horz" wrap="none" lIns="0" tIns="0" rIns="0" bIns="0" rtlCol="0" anchor="b">
            <a:spAutoFit/>
          </a:bodyPr>
          <a:lstStyle>
            <a:lvl1pPr marL="0" indent="0">
              <a:buNone/>
              <a:defRPr lang="fr-FR" sz="6600" cap="all" spc="0" noProof="0" dirty="0">
                <a:solidFill>
                  <a:schemeClr val="tx1"/>
                </a:solidFill>
                <a:latin typeface="+mj-lt"/>
                <a:ea typeface="+mn-ea"/>
                <a:cs typeface="+mn-cs"/>
              </a:defRPr>
            </a:lvl1pPr>
          </a:lstStyle>
          <a:p>
            <a:pPr marL="505800" lvl="0" indent="-685800" fontAlgn="base">
              <a:lnSpc>
                <a:spcPct val="85000"/>
              </a:lnSpc>
              <a:spcBef>
                <a:spcPct val="0"/>
              </a:spcBef>
              <a:spcAft>
                <a:spcPct val="0"/>
              </a:spcAft>
            </a:pPr>
            <a:r>
              <a:rPr lang="en-US" noProof="0"/>
              <a:t>#</a:t>
            </a:r>
          </a:p>
        </p:txBody>
      </p:sp>
      <p:sp>
        <p:nvSpPr>
          <p:cNvPr id="9" name="Subtitle 2"/>
          <p:cNvSpPr>
            <a:spLocks noGrp="1"/>
          </p:cNvSpPr>
          <p:nvPr>
            <p:ph type="subTitle" idx="1" hasCustomPrompt="1"/>
          </p:nvPr>
        </p:nvSpPr>
        <p:spPr>
          <a:xfrm>
            <a:off x="1008000" y="3628715"/>
            <a:ext cx="3960000" cy="276999"/>
          </a:xfrm>
          <a:prstGeom prst="rect">
            <a:avLst/>
          </a:prstGeom>
        </p:spPr>
        <p:txBody>
          <a:bodyPr wrap="square" rIns="0">
            <a:spAutoFit/>
          </a:bodyPr>
          <a:lstStyle>
            <a:lvl1pPr marL="0" indent="0" algn="l" defTabSz="914400" rtl="0" eaLnBrk="1" latinLnBrk="0" hangingPunct="1">
              <a:spcBef>
                <a:spcPts val="400"/>
              </a:spcBef>
              <a:buClr>
                <a:schemeClr val="tx2"/>
              </a:buClr>
              <a:buSzPct val="90000"/>
              <a:buFont typeface="Wingdings" pitchFamily="2" charset="2"/>
              <a:buNone/>
              <a:defRPr lang="en-US" sz="1800" b="0" kern="1200" cap="none" baseline="0" dirty="0" smtClean="0">
                <a:solidFill>
                  <a:schemeClr val="tx1"/>
                </a:solidFill>
                <a:latin typeface="+mn-lt"/>
                <a:ea typeface="+mn-ea"/>
                <a:cs typeface="Arial" pitchFamily="34" charset="0"/>
              </a:defRPr>
            </a:lvl1pPr>
            <a:lvl2pPr marL="0" indent="0" algn="l">
              <a:spcBef>
                <a:spcPts val="400"/>
              </a:spcBef>
              <a:buNone/>
              <a:defRPr lang="en-GB" sz="1800" kern="1200" dirty="0">
                <a:solidFill>
                  <a:schemeClr val="bg2"/>
                </a:solidFill>
                <a:latin typeface="Source Sans Pro" panose="020B0503030403020204" pitchFamily="34" charset="0"/>
                <a:ea typeface="+mn-ea"/>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subsection title</a:t>
            </a:r>
          </a:p>
        </p:txBody>
      </p:sp>
      <p:sp>
        <p:nvSpPr>
          <p:cNvPr id="12" name="Rectangle 11">
            <a:extLst>
              <a:ext uri="{FF2B5EF4-FFF2-40B4-BE49-F238E27FC236}">
                <a16:creationId xmlns:a16="http://schemas.microsoft.com/office/drawing/2014/main" id="{AB9BE19C-1469-4296-A028-12303FE1AB84}"/>
              </a:ext>
            </a:extLst>
          </p:cNvPr>
          <p:cNvSpPr/>
          <p:nvPr userDrawn="1"/>
        </p:nvSpPr>
        <p:spPr>
          <a:xfrm>
            <a:off x="5184000" y="0"/>
            <a:ext cx="3960000" cy="51444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7">
            <a:extLst>
              <a:ext uri="{FF2B5EF4-FFF2-40B4-BE49-F238E27FC236}">
                <a16:creationId xmlns:a16="http://schemas.microsoft.com/office/drawing/2014/main" id="{6C21A9E0-8BC8-4711-81B6-F5BEB3131FAF}"/>
              </a:ext>
            </a:extLst>
          </p:cNvPr>
          <p:cNvSpPr/>
          <p:nvPr userDrawn="1"/>
        </p:nvSpPr>
        <p:spPr>
          <a:xfrm>
            <a:off x="387653" y="2248614"/>
            <a:ext cx="5218281" cy="900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Quicksand Light" pitchFamily="2" charset="0"/>
            </a:endParaRPr>
          </a:p>
        </p:txBody>
      </p:sp>
      <p:pic>
        <p:nvPicPr>
          <p:cNvPr id="11" name="Obrázek 10">
            <a:extLst>
              <a:ext uri="{FF2B5EF4-FFF2-40B4-BE49-F238E27FC236}">
                <a16:creationId xmlns:a16="http://schemas.microsoft.com/office/drawing/2014/main" id="{2C904FA9-62B2-428C-97A7-5E86D8242C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 y="4616513"/>
            <a:ext cx="985732" cy="35127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1_Pictur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1008000" y="2512800"/>
            <a:ext cx="3960000" cy="837152"/>
          </a:xfrm>
          <a:prstGeom prst="rect">
            <a:avLst/>
          </a:prstGeom>
          <a:noFill/>
        </p:spPr>
        <p:txBody>
          <a:bodyPr vert="horz" wrap="square" lIns="0" tIns="0" rIns="0" bIns="0" rtlCol="0" anchor="t">
            <a:spAutoFit/>
          </a:bodyPr>
          <a:lstStyle>
            <a:lvl1pPr>
              <a:defRPr lang="fr-FR" sz="3200" b="1" spc="0" noProof="0">
                <a:solidFill>
                  <a:schemeClr val="bg2"/>
                </a:solidFill>
                <a:latin typeface="+mn-lt"/>
                <a:ea typeface="+mn-ea"/>
                <a:cs typeface="+mn-cs"/>
              </a:defRPr>
            </a:lvl1pPr>
          </a:lstStyle>
          <a:p>
            <a:pPr marL="0" lvl="0"/>
            <a:r>
              <a:rPr lang="en-US" noProof="0"/>
              <a:t>CLICK TO edit section title</a:t>
            </a:r>
          </a:p>
        </p:txBody>
      </p:sp>
      <p:sp>
        <p:nvSpPr>
          <p:cNvPr id="14" name="Text Placeholder 33"/>
          <p:cNvSpPr>
            <a:spLocks noGrp="1"/>
          </p:cNvSpPr>
          <p:nvPr>
            <p:ph type="body" sz="quarter" idx="11" hasCustomPrompt="1"/>
          </p:nvPr>
        </p:nvSpPr>
        <p:spPr>
          <a:xfrm>
            <a:off x="1008000" y="1378800"/>
            <a:ext cx="617157" cy="863313"/>
          </a:xfrm>
          <a:prstGeom prst="rect">
            <a:avLst/>
          </a:prstGeom>
          <a:noFill/>
        </p:spPr>
        <p:txBody>
          <a:bodyPr vert="horz" wrap="none" lIns="0" tIns="0" rIns="0" bIns="0" rtlCol="0" anchor="b">
            <a:spAutoFit/>
          </a:bodyPr>
          <a:lstStyle>
            <a:lvl1pPr marL="0" indent="0">
              <a:buNone/>
              <a:defRPr lang="fr-FR" sz="6600" cap="all" spc="0" noProof="0" dirty="0">
                <a:solidFill>
                  <a:schemeClr val="bg2"/>
                </a:solidFill>
                <a:latin typeface="+mj-lt"/>
                <a:ea typeface="+mn-ea"/>
                <a:cs typeface="+mn-cs"/>
              </a:defRPr>
            </a:lvl1pPr>
          </a:lstStyle>
          <a:p>
            <a:pPr marL="505800" lvl="0" indent="-685800" fontAlgn="base">
              <a:lnSpc>
                <a:spcPct val="85000"/>
              </a:lnSpc>
              <a:spcBef>
                <a:spcPct val="0"/>
              </a:spcBef>
              <a:spcAft>
                <a:spcPct val="0"/>
              </a:spcAft>
            </a:pPr>
            <a:r>
              <a:rPr lang="en-US" noProof="0"/>
              <a:t>#</a:t>
            </a:r>
          </a:p>
        </p:txBody>
      </p:sp>
      <p:sp>
        <p:nvSpPr>
          <p:cNvPr id="9" name="Subtitle 2"/>
          <p:cNvSpPr>
            <a:spLocks noGrp="1"/>
          </p:cNvSpPr>
          <p:nvPr>
            <p:ph type="subTitle" idx="1" hasCustomPrompt="1"/>
          </p:nvPr>
        </p:nvSpPr>
        <p:spPr>
          <a:xfrm>
            <a:off x="1008000" y="3628800"/>
            <a:ext cx="3960000" cy="276999"/>
          </a:xfrm>
          <a:prstGeom prst="rect">
            <a:avLst/>
          </a:prstGeom>
        </p:spPr>
        <p:txBody>
          <a:bodyPr wrap="square" rIns="0">
            <a:spAutoFit/>
          </a:bodyPr>
          <a:lstStyle>
            <a:lvl1pPr marL="0" indent="0" algn="l" defTabSz="914400" rtl="0" eaLnBrk="1" latinLnBrk="0" hangingPunct="1">
              <a:spcBef>
                <a:spcPts val="400"/>
              </a:spcBef>
              <a:buClr>
                <a:schemeClr val="tx2"/>
              </a:buClr>
              <a:buSzPct val="90000"/>
              <a:buFont typeface="Wingdings" pitchFamily="2" charset="2"/>
              <a:buNone/>
              <a:defRPr lang="en-US" sz="1800" b="0" kern="1200" cap="none" baseline="0" dirty="0" smtClean="0">
                <a:solidFill>
                  <a:schemeClr val="bg2"/>
                </a:solidFill>
                <a:latin typeface="+mn-lt"/>
                <a:ea typeface="+mn-ea"/>
                <a:cs typeface="Arial" pitchFamily="34" charset="0"/>
              </a:defRPr>
            </a:lvl1pPr>
            <a:lvl2pPr marL="0" indent="0" algn="l">
              <a:spcBef>
                <a:spcPts val="400"/>
              </a:spcBef>
              <a:buNone/>
              <a:defRPr lang="en-GB" sz="1800" kern="1200" dirty="0">
                <a:solidFill>
                  <a:schemeClr val="bg2"/>
                </a:solidFill>
                <a:latin typeface="Source Sans Pro" panose="020B0503030403020204" pitchFamily="34" charset="0"/>
                <a:ea typeface="+mn-ea"/>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subsection title</a:t>
            </a:r>
          </a:p>
        </p:txBody>
      </p:sp>
      <p:sp>
        <p:nvSpPr>
          <p:cNvPr id="10" name="Picture Placeholder">
            <a:extLst>
              <a:ext uri="{FF2B5EF4-FFF2-40B4-BE49-F238E27FC236}">
                <a16:creationId xmlns:a16="http://schemas.microsoft.com/office/drawing/2014/main" id="{92FE1E90-E065-4F26-BC40-02F0B35BAECD}"/>
              </a:ext>
            </a:extLst>
          </p:cNvPr>
          <p:cNvSpPr>
            <a:spLocks noGrp="1"/>
          </p:cNvSpPr>
          <p:nvPr>
            <p:ph type="pic" sz="quarter" idx="16" hasCustomPrompt="1"/>
          </p:nvPr>
        </p:nvSpPr>
        <p:spPr>
          <a:xfrm>
            <a:off x="5184000" y="0"/>
            <a:ext cx="3960000" cy="51435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a:t>Click to insert </a:t>
            </a:r>
            <a:r>
              <a:rPr lang="fr-FR" err="1"/>
              <a:t>picture</a:t>
            </a:r>
            <a:endParaRPr lang="en-US"/>
          </a:p>
        </p:txBody>
      </p:sp>
      <p:sp>
        <p:nvSpPr>
          <p:cNvPr id="8" name="Rectangle 7">
            <a:extLst>
              <a:ext uri="{FF2B5EF4-FFF2-40B4-BE49-F238E27FC236}">
                <a16:creationId xmlns:a16="http://schemas.microsoft.com/office/drawing/2014/main" id="{CAECD16C-E48C-4DCB-935B-92C3364296CA}"/>
              </a:ext>
            </a:extLst>
          </p:cNvPr>
          <p:cNvSpPr/>
          <p:nvPr userDrawn="1"/>
        </p:nvSpPr>
        <p:spPr>
          <a:xfrm>
            <a:off x="387653" y="2250000"/>
            <a:ext cx="3204000" cy="90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Quicksand Light" pitchFamily="2" charset="0"/>
            </a:endParaRPr>
          </a:p>
        </p:txBody>
      </p:sp>
      <p:pic>
        <p:nvPicPr>
          <p:cNvPr id="11" name="Obrázek 10">
            <a:extLst>
              <a:ext uri="{FF2B5EF4-FFF2-40B4-BE49-F238E27FC236}">
                <a16:creationId xmlns:a16="http://schemas.microsoft.com/office/drawing/2014/main" id="{012EBA59-21ED-4718-A4F7-6FD6F1100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 y="4616513"/>
            <a:ext cx="985732" cy="351278"/>
          </a:xfrm>
          <a:prstGeom prst="rect">
            <a:avLst/>
          </a:prstGeom>
        </p:spPr>
      </p:pic>
    </p:spTree>
    <p:extLst>
      <p:ext uri="{BB962C8B-B14F-4D97-AF65-F5344CB8AC3E}">
        <p14:creationId xmlns:p14="http://schemas.microsoft.com/office/powerpoint/2010/main" val="371473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2_Color">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792000" y="1575451"/>
            <a:ext cx="3960000" cy="837152"/>
          </a:xfrm>
          <a:prstGeom prst="rect">
            <a:avLst/>
          </a:prstGeom>
          <a:noFill/>
        </p:spPr>
        <p:txBody>
          <a:bodyPr vert="horz" wrap="square" lIns="0" tIns="0" rIns="0" bIns="0" rtlCol="0" anchor="b">
            <a:spAutoFit/>
          </a:bodyPr>
          <a:lstStyle>
            <a:lvl1pPr>
              <a:defRPr lang="fr-FR" sz="3200" b="1" spc="0" noProof="0">
                <a:solidFill>
                  <a:schemeClr val="tx1"/>
                </a:solidFill>
                <a:latin typeface="+mj-lt"/>
                <a:ea typeface="+mn-ea"/>
                <a:cs typeface="+mn-cs"/>
              </a:defRPr>
            </a:lvl1pPr>
          </a:lstStyle>
          <a:p>
            <a:pPr marL="0" lvl="0"/>
            <a:r>
              <a:rPr lang="en-US" noProof="0"/>
              <a:t>CLICK TO edit section title</a:t>
            </a:r>
          </a:p>
        </p:txBody>
      </p:sp>
      <p:sp>
        <p:nvSpPr>
          <p:cNvPr id="9" name="Subtitle 2"/>
          <p:cNvSpPr>
            <a:spLocks noGrp="1"/>
          </p:cNvSpPr>
          <p:nvPr>
            <p:ph type="subTitle" idx="1" hasCustomPrompt="1"/>
          </p:nvPr>
        </p:nvSpPr>
        <p:spPr>
          <a:xfrm>
            <a:off x="792000" y="2728016"/>
            <a:ext cx="3960000" cy="276999"/>
          </a:xfrm>
          <a:prstGeom prst="rect">
            <a:avLst/>
          </a:prstGeom>
        </p:spPr>
        <p:txBody>
          <a:bodyPr wrap="square" rIns="0">
            <a:spAutoFit/>
          </a:bodyPr>
          <a:lstStyle>
            <a:lvl1pPr marL="0" indent="0" algn="l" defTabSz="914400" rtl="0" eaLnBrk="1" latinLnBrk="0" hangingPunct="1">
              <a:spcBef>
                <a:spcPts val="400"/>
              </a:spcBef>
              <a:buClr>
                <a:schemeClr val="tx2"/>
              </a:buClr>
              <a:buSzPct val="90000"/>
              <a:buFont typeface="Wingdings" pitchFamily="2" charset="2"/>
              <a:buNone/>
              <a:defRPr lang="en-US" sz="1800" b="0" kern="1200" cap="none" baseline="0" dirty="0" smtClean="0">
                <a:solidFill>
                  <a:schemeClr val="tx1"/>
                </a:solidFill>
                <a:latin typeface="+mn-lt"/>
                <a:ea typeface="+mn-ea"/>
                <a:cs typeface="Arial" pitchFamily="34" charset="0"/>
              </a:defRPr>
            </a:lvl1pPr>
            <a:lvl2pPr marL="0" indent="0" algn="l">
              <a:spcBef>
                <a:spcPts val="400"/>
              </a:spcBef>
              <a:buNone/>
              <a:defRPr lang="en-GB" sz="1800" kern="1200" dirty="0">
                <a:solidFill>
                  <a:schemeClr val="bg2"/>
                </a:solidFill>
                <a:latin typeface="Source Sans Pro" panose="020B0503030403020204" pitchFamily="34" charset="0"/>
                <a:ea typeface="+mn-ea"/>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subsection title</a:t>
            </a:r>
          </a:p>
        </p:txBody>
      </p:sp>
      <p:sp>
        <p:nvSpPr>
          <p:cNvPr id="12" name="Rectangle 11">
            <a:extLst>
              <a:ext uri="{FF2B5EF4-FFF2-40B4-BE49-F238E27FC236}">
                <a16:creationId xmlns:a16="http://schemas.microsoft.com/office/drawing/2014/main" id="{AB9BE19C-1469-4296-A028-12303FE1AB84}"/>
              </a:ext>
            </a:extLst>
          </p:cNvPr>
          <p:cNvSpPr/>
          <p:nvPr userDrawn="1"/>
        </p:nvSpPr>
        <p:spPr>
          <a:xfrm>
            <a:off x="5184000" y="0"/>
            <a:ext cx="3960000" cy="51444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7">
            <a:extLst>
              <a:ext uri="{FF2B5EF4-FFF2-40B4-BE49-F238E27FC236}">
                <a16:creationId xmlns:a16="http://schemas.microsoft.com/office/drawing/2014/main" id="{6C21A9E0-8BC8-4711-81B6-F5BEB3131FAF}"/>
              </a:ext>
            </a:extLst>
          </p:cNvPr>
          <p:cNvSpPr/>
          <p:nvPr userDrawn="1"/>
        </p:nvSpPr>
        <p:spPr>
          <a:xfrm>
            <a:off x="387653" y="2491988"/>
            <a:ext cx="5218281" cy="900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Quicksand Light" pitchFamily="2" charset="0"/>
            </a:endParaRPr>
          </a:p>
        </p:txBody>
      </p:sp>
      <p:pic>
        <p:nvPicPr>
          <p:cNvPr id="11" name="Obrázek 10">
            <a:extLst>
              <a:ext uri="{FF2B5EF4-FFF2-40B4-BE49-F238E27FC236}">
                <a16:creationId xmlns:a16="http://schemas.microsoft.com/office/drawing/2014/main" id="{0691EEB6-1AAD-4A12-8D37-0B49BA4872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00" y="4616513"/>
            <a:ext cx="985732" cy="351278"/>
          </a:xfrm>
          <a:prstGeom prst="rect">
            <a:avLst/>
          </a:prstGeom>
        </p:spPr>
      </p:pic>
    </p:spTree>
    <p:extLst>
      <p:ext uri="{BB962C8B-B14F-4D97-AF65-F5344CB8AC3E}">
        <p14:creationId xmlns:p14="http://schemas.microsoft.com/office/powerpoint/2010/main" val="218581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2_Pictur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792000" y="1576800"/>
            <a:ext cx="4140000" cy="837152"/>
          </a:xfrm>
          <a:prstGeom prst="rect">
            <a:avLst/>
          </a:prstGeom>
          <a:noFill/>
        </p:spPr>
        <p:txBody>
          <a:bodyPr vert="horz" wrap="square" lIns="0" tIns="0" rIns="0" bIns="0" rtlCol="0" anchor="b">
            <a:spAutoFit/>
          </a:bodyPr>
          <a:lstStyle>
            <a:lvl1pPr>
              <a:defRPr lang="en-US" sz="3200" b="1" spc="0" noProof="0" dirty="0">
                <a:solidFill>
                  <a:schemeClr val="bg2"/>
                </a:solidFill>
                <a:ea typeface="+mn-ea"/>
                <a:cs typeface="+mn-cs"/>
              </a:defRPr>
            </a:lvl1pPr>
          </a:lstStyle>
          <a:p>
            <a:pPr marL="0" lvl="0"/>
            <a:r>
              <a:rPr lang="en-US" noProof="0"/>
              <a:t>CLICK TO edit section title</a:t>
            </a:r>
          </a:p>
        </p:txBody>
      </p:sp>
      <p:sp>
        <p:nvSpPr>
          <p:cNvPr id="9" name="Subtitle 2"/>
          <p:cNvSpPr>
            <a:spLocks noGrp="1"/>
          </p:cNvSpPr>
          <p:nvPr>
            <p:ph type="subTitle" idx="1" hasCustomPrompt="1"/>
          </p:nvPr>
        </p:nvSpPr>
        <p:spPr>
          <a:xfrm>
            <a:off x="792000" y="2728800"/>
            <a:ext cx="4140000" cy="276999"/>
          </a:xfrm>
          <a:prstGeom prst="rect">
            <a:avLst/>
          </a:prstGeom>
        </p:spPr>
        <p:txBody>
          <a:bodyPr wrap="square" rIns="0">
            <a:spAutoFit/>
          </a:bodyPr>
          <a:lstStyle>
            <a:lvl1pPr marL="0" indent="0" algn="l" defTabSz="914400" rtl="0" eaLnBrk="1" latinLnBrk="0" hangingPunct="1">
              <a:spcBef>
                <a:spcPts val="400"/>
              </a:spcBef>
              <a:buClr>
                <a:schemeClr val="tx2"/>
              </a:buClr>
              <a:buSzPct val="90000"/>
              <a:buFont typeface="Wingdings" pitchFamily="2" charset="2"/>
              <a:buNone/>
              <a:defRPr lang="en-US" sz="1800" b="0" kern="1200" cap="none" baseline="0" dirty="0" smtClean="0">
                <a:solidFill>
                  <a:schemeClr val="tx1"/>
                </a:solidFill>
                <a:latin typeface="+mn-lt"/>
                <a:ea typeface="+mn-ea"/>
                <a:cs typeface="Arial" pitchFamily="34" charset="0"/>
              </a:defRPr>
            </a:lvl1pPr>
            <a:lvl2pPr marL="0" indent="0" algn="l">
              <a:spcBef>
                <a:spcPts val="400"/>
              </a:spcBef>
              <a:buNone/>
              <a:defRPr lang="en-GB" sz="1800" b="1" kern="1200" dirty="0">
                <a:solidFill>
                  <a:schemeClr val="bg2"/>
                </a:solidFill>
                <a:latin typeface="Source Sans Pro" panose="020B0503030403020204" pitchFamily="34" charset="0"/>
                <a:ea typeface="+mn-ea"/>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a:t>Click to edit subsection title</a:t>
            </a:r>
          </a:p>
        </p:txBody>
      </p:sp>
      <p:sp>
        <p:nvSpPr>
          <p:cNvPr id="8" name="Picture Placeholder">
            <a:extLst>
              <a:ext uri="{FF2B5EF4-FFF2-40B4-BE49-F238E27FC236}">
                <a16:creationId xmlns:a16="http://schemas.microsoft.com/office/drawing/2014/main" id="{F5A6D089-4F00-427C-9F3B-72C8307ECF3B}"/>
              </a:ext>
            </a:extLst>
          </p:cNvPr>
          <p:cNvSpPr>
            <a:spLocks noGrp="1"/>
          </p:cNvSpPr>
          <p:nvPr>
            <p:ph type="pic" sz="quarter" idx="16" hasCustomPrompt="1"/>
          </p:nvPr>
        </p:nvSpPr>
        <p:spPr>
          <a:xfrm>
            <a:off x="5184000" y="0"/>
            <a:ext cx="3960000" cy="51435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a:t>Click to insert </a:t>
            </a:r>
            <a:r>
              <a:rPr lang="fr-FR" err="1"/>
              <a:t>picture</a:t>
            </a:r>
            <a:endParaRPr lang="en-US"/>
          </a:p>
        </p:txBody>
      </p:sp>
      <p:sp>
        <p:nvSpPr>
          <p:cNvPr id="7" name="Rectangle 6">
            <a:extLst>
              <a:ext uri="{FF2B5EF4-FFF2-40B4-BE49-F238E27FC236}">
                <a16:creationId xmlns:a16="http://schemas.microsoft.com/office/drawing/2014/main" id="{231B06B8-7F22-434A-89FB-73B49A1E30CF}"/>
              </a:ext>
            </a:extLst>
          </p:cNvPr>
          <p:cNvSpPr/>
          <p:nvPr userDrawn="1"/>
        </p:nvSpPr>
        <p:spPr>
          <a:xfrm>
            <a:off x="387653" y="2491988"/>
            <a:ext cx="3204000" cy="90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Quicksand Light" pitchFamily="2" charset="0"/>
            </a:endParaRPr>
          </a:p>
        </p:txBody>
      </p:sp>
      <p:pic>
        <p:nvPicPr>
          <p:cNvPr id="11" name="Obrázek 10">
            <a:extLst>
              <a:ext uri="{FF2B5EF4-FFF2-40B4-BE49-F238E27FC236}">
                <a16:creationId xmlns:a16="http://schemas.microsoft.com/office/drawing/2014/main" id="{E3101FAC-804B-4F9B-971A-6A25856CAE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00" y="4616513"/>
            <a:ext cx="985732" cy="351278"/>
          </a:xfrm>
          <a:prstGeom prst="rect">
            <a:avLst/>
          </a:prstGeom>
        </p:spPr>
      </p:pic>
    </p:spTree>
    <p:extLst>
      <p:ext uri="{BB962C8B-B14F-4D97-AF65-F5344CB8AC3E}">
        <p14:creationId xmlns:p14="http://schemas.microsoft.com/office/powerpoint/2010/main" val="180470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Title">
    <p:spTree>
      <p:nvGrpSpPr>
        <p:cNvPr id="1" name=""/>
        <p:cNvGrpSpPr/>
        <p:nvPr/>
      </p:nvGrpSpPr>
      <p:grpSpPr>
        <a:xfrm>
          <a:off x="0" y="0"/>
          <a:ext cx="0" cy="0"/>
          <a:chOff x="0" y="0"/>
          <a:chExt cx="0" cy="0"/>
        </a:xfrm>
      </p:grpSpPr>
      <p:sp>
        <p:nvSpPr>
          <p:cNvPr id="12" name="Do not remove" hidden="1"/>
          <p:cNvSpPr/>
          <p:nvPr userDrawn="1">
            <p:custDataLst>
              <p:tags r:id="rId1"/>
            </p:custDataLst>
          </p:nvPr>
        </p:nvSpPr>
        <p:spPr>
          <a:xfrm>
            <a:off x="0" y="0"/>
            <a:ext cx="12700" cy="9525"/>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Slide Title"/>
          <p:cNvSpPr>
            <a:spLocks noGrp="1"/>
          </p:cNvSpPr>
          <p:nvPr>
            <p:ph type="title" hasCustomPrompt="1"/>
          </p:nvPr>
        </p:nvSpPr>
        <p:spPr>
          <a:xfrm>
            <a:off x="325437" y="364617"/>
            <a:ext cx="8496000" cy="230832"/>
          </a:xfrm>
          <a:prstGeom prst="rect">
            <a:avLst/>
          </a:prstGeom>
        </p:spPr>
        <p:txBody>
          <a:bodyPr vert="horz" lIns="0" tIns="0" rIns="0" bIns="0" rtlCol="0" anchor="b">
            <a:spAutoFit/>
          </a:bodyPr>
          <a:lstStyle>
            <a:lvl1pPr>
              <a:lnSpc>
                <a:spcPct val="75000"/>
              </a:lnSpc>
              <a:defRPr lang="fr-FR" noProof="0" dirty="0">
                <a:latin typeface="+mj-lt"/>
              </a:defRPr>
            </a:lvl1pPr>
          </a:lstStyle>
          <a:p>
            <a:pPr lvl="0"/>
            <a:r>
              <a:rPr lang="en-US" noProof="0"/>
              <a:t>Click to add title</a:t>
            </a:r>
          </a:p>
        </p:txBody>
      </p:sp>
      <p:sp>
        <p:nvSpPr>
          <p:cNvPr id="5" name="Sources">
            <a:extLst>
              <a:ext uri="{FF2B5EF4-FFF2-40B4-BE49-F238E27FC236}">
                <a16:creationId xmlns:a16="http://schemas.microsoft.com/office/drawing/2014/main" id="{EDF8D696-937F-42D0-A2BB-5AE856EF92F0}"/>
              </a:ext>
            </a:extLst>
          </p:cNvPr>
          <p:cNvSpPr>
            <a:spLocks noGrp="1"/>
          </p:cNvSpPr>
          <p:nvPr>
            <p:ph type="body" sz="quarter" idx="13" hasCustomPrompt="1"/>
          </p:nvPr>
        </p:nvSpPr>
        <p:spPr>
          <a:xfrm>
            <a:off x="324000" y="4500000"/>
            <a:ext cx="8496000" cy="144073"/>
          </a:xfrm>
          <a:prstGeom prst="rect">
            <a:avLst/>
          </a:prstGeom>
        </p:spPr>
        <p:txBody>
          <a:bodyPr tIns="0" rIns="0" bIns="36000" anchor="b" anchorCtr="0"/>
          <a:lstStyle>
            <a:lvl1pPr marL="1588" indent="-1588">
              <a:spcBef>
                <a:spcPts val="0"/>
              </a:spcBef>
              <a:buNone/>
              <a:defRPr sz="700" b="0" i="1" baseline="0">
                <a:solidFill>
                  <a:schemeClr val="tx1"/>
                </a:solidFill>
              </a:defRPr>
            </a:lvl1pPr>
            <a:lvl2pPr marL="180000" indent="-180000">
              <a:spcBef>
                <a:spcPts val="0"/>
              </a:spcBef>
              <a:buNone/>
              <a:defRPr sz="700" i="1" baseline="0"/>
            </a:lvl2pPr>
            <a:lvl3pPr>
              <a:buNone/>
              <a:defRPr/>
            </a:lvl3pPr>
            <a:lvl4pPr>
              <a:buNone/>
              <a:defRPr/>
            </a:lvl4pPr>
            <a:lvl5pPr>
              <a:buNone/>
              <a:defRPr/>
            </a:lvl5pPr>
          </a:lstStyle>
          <a:p>
            <a:pPr lvl="1"/>
            <a:r>
              <a:rPr lang="en-GB" noProof="0"/>
              <a:t>Click to add sources</a:t>
            </a:r>
          </a:p>
        </p:txBody>
      </p:sp>
      <p:sp>
        <p:nvSpPr>
          <p:cNvPr id="7" name="Rectangle 6">
            <a:extLst>
              <a:ext uri="{FF2B5EF4-FFF2-40B4-BE49-F238E27FC236}">
                <a16:creationId xmlns:a16="http://schemas.microsoft.com/office/drawing/2014/main" id="{65C8E765-7214-4A36-B32A-D18CCEC2BFC9}"/>
              </a:ext>
            </a:extLst>
          </p:cNvPr>
          <p:cNvSpPr/>
          <p:nvPr userDrawn="1"/>
        </p:nvSpPr>
        <p:spPr>
          <a:xfrm>
            <a:off x="144000" y="648000"/>
            <a:ext cx="2016000" cy="5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noProof="0">
              <a:latin typeface="Quicksand Light" pitchFamily="2" charset="0"/>
            </a:endParaRPr>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Contents">
    <p:spTree>
      <p:nvGrpSpPr>
        <p:cNvPr id="1" name=""/>
        <p:cNvGrpSpPr/>
        <p:nvPr/>
      </p:nvGrpSpPr>
      <p:grpSpPr>
        <a:xfrm>
          <a:off x="0" y="0"/>
          <a:ext cx="0" cy="0"/>
          <a:chOff x="0" y="0"/>
          <a:chExt cx="0" cy="0"/>
        </a:xfrm>
      </p:grpSpPr>
      <p:sp>
        <p:nvSpPr>
          <p:cNvPr id="7" name="Do not remove" hidden="1"/>
          <p:cNvSpPr/>
          <p:nvPr userDrawn="1">
            <p:custDataLst>
              <p:tags r:id="rId1"/>
            </p:custDataLst>
          </p:nvPr>
        </p:nvSpPr>
        <p:spPr>
          <a:xfrm>
            <a:off x="0" y="0"/>
            <a:ext cx="12700" cy="9525"/>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Slide Title"/>
          <p:cNvSpPr>
            <a:spLocks noGrp="1"/>
          </p:cNvSpPr>
          <p:nvPr>
            <p:ph type="title" hasCustomPrompt="1"/>
          </p:nvPr>
        </p:nvSpPr>
        <p:spPr>
          <a:xfrm>
            <a:off x="324000" y="333839"/>
            <a:ext cx="8496000" cy="261610"/>
          </a:xfrm>
          <a:prstGeom prst="rect">
            <a:avLst/>
          </a:prstGeom>
        </p:spPr>
        <p:txBody>
          <a:bodyPr vert="horz" lIns="0" tIns="0" rIns="0" bIns="0" rtlCol="0" anchor="b">
            <a:spAutoFit/>
          </a:bodyPr>
          <a:lstStyle>
            <a:lvl1pPr>
              <a:defRPr lang="en-US" noProof="0" dirty="0">
                <a:latin typeface="+mj-lt"/>
              </a:defRPr>
            </a:lvl1pPr>
          </a:lstStyle>
          <a:p>
            <a:pPr lvl="0"/>
            <a:r>
              <a:rPr lang="en-US" noProof="0"/>
              <a:t>Click to add title</a:t>
            </a:r>
          </a:p>
        </p:txBody>
      </p:sp>
      <p:sp>
        <p:nvSpPr>
          <p:cNvPr id="6" name="Sources">
            <a:extLst>
              <a:ext uri="{FF2B5EF4-FFF2-40B4-BE49-F238E27FC236}">
                <a16:creationId xmlns:a16="http://schemas.microsoft.com/office/drawing/2014/main" id="{44691C9B-787E-48C1-BDA5-A310AD5E3E8D}"/>
              </a:ext>
            </a:extLst>
          </p:cNvPr>
          <p:cNvSpPr>
            <a:spLocks noGrp="1"/>
          </p:cNvSpPr>
          <p:nvPr>
            <p:ph type="body" sz="quarter" idx="13" hasCustomPrompt="1"/>
          </p:nvPr>
        </p:nvSpPr>
        <p:spPr>
          <a:xfrm>
            <a:off x="324000" y="4500000"/>
            <a:ext cx="8496000" cy="144073"/>
          </a:xfrm>
          <a:prstGeom prst="rect">
            <a:avLst/>
          </a:prstGeom>
        </p:spPr>
        <p:txBody>
          <a:bodyPr tIns="0" rIns="0" bIns="36000" anchor="b" anchorCtr="0"/>
          <a:lstStyle>
            <a:lvl1pPr marL="1588" indent="-1588">
              <a:spcBef>
                <a:spcPts val="0"/>
              </a:spcBef>
              <a:buNone/>
              <a:defRPr sz="700" b="0" i="1" baseline="0">
                <a:solidFill>
                  <a:schemeClr val="tx1"/>
                </a:solidFill>
              </a:defRPr>
            </a:lvl1pPr>
            <a:lvl2pPr marL="180000" indent="-180000">
              <a:spcBef>
                <a:spcPts val="0"/>
              </a:spcBef>
              <a:buNone/>
              <a:defRPr sz="700" i="1" baseline="0"/>
            </a:lvl2pPr>
            <a:lvl3pPr>
              <a:buNone/>
              <a:defRPr/>
            </a:lvl3pPr>
            <a:lvl4pPr>
              <a:buNone/>
              <a:defRPr/>
            </a:lvl4pPr>
            <a:lvl5pPr>
              <a:buNone/>
              <a:defRPr/>
            </a:lvl5pPr>
          </a:lstStyle>
          <a:p>
            <a:pPr lvl="1"/>
            <a:r>
              <a:rPr lang="en-GB" noProof="0"/>
              <a:t>Click to add sources</a:t>
            </a:r>
          </a:p>
        </p:txBody>
      </p:sp>
      <p:sp>
        <p:nvSpPr>
          <p:cNvPr id="9" name="Content Placeholder 12">
            <a:extLst>
              <a:ext uri="{FF2B5EF4-FFF2-40B4-BE49-F238E27FC236}">
                <a16:creationId xmlns:a16="http://schemas.microsoft.com/office/drawing/2014/main" id="{C0168931-F605-4E53-922E-B5DE7077265D}"/>
              </a:ext>
            </a:extLst>
          </p:cNvPr>
          <p:cNvSpPr>
            <a:spLocks noGrp="1"/>
          </p:cNvSpPr>
          <p:nvPr>
            <p:ph sz="quarter" idx="14" hasCustomPrompt="1"/>
          </p:nvPr>
        </p:nvSpPr>
        <p:spPr>
          <a:xfrm>
            <a:off x="325438" y="756000"/>
            <a:ext cx="8496000" cy="193899"/>
          </a:xfrm>
          <a:prstGeom prst="rect">
            <a:avLst/>
          </a:prstGeom>
        </p:spPr>
        <p:txBody>
          <a:bodyPr vert="horz" wrap="square" lIns="0" tIns="0" rIns="0" bIns="0" rtlCol="0" anchor="b">
            <a:spAutoFit/>
          </a:bodyPr>
          <a:lstStyle>
            <a:lvl1pPr marL="0" indent="0" algn="l">
              <a:lnSpc>
                <a:spcPct val="90000"/>
              </a:lnSpc>
              <a:spcBef>
                <a:spcPts val="0"/>
              </a:spcBef>
              <a:buFontTx/>
              <a:buNone/>
              <a:defRPr lang="fr-FR" sz="1400" b="1" kern="1200" baseline="0" noProof="0" dirty="0">
                <a:solidFill>
                  <a:schemeClr val="bg2"/>
                </a:solidFill>
                <a:latin typeface="+mn-lt"/>
                <a:ea typeface="Source Sans Pro" pitchFamily="34" charset="0"/>
                <a:cs typeface="Arial" pitchFamily="34" charset="0"/>
              </a:defRPr>
            </a:lvl1pPr>
            <a:lvl2pPr>
              <a:buFontTx/>
              <a:buNone/>
              <a:defRPr/>
            </a:lvl2pPr>
            <a:lvl3pPr>
              <a:buFontTx/>
              <a:buNone/>
              <a:defRPr/>
            </a:lvl3pPr>
            <a:lvl4pPr>
              <a:buFontTx/>
              <a:buNone/>
              <a:defRPr/>
            </a:lvl4pPr>
            <a:lvl5pPr>
              <a:buFontTx/>
              <a:buNone/>
              <a:defRPr/>
            </a:lvl5pPr>
          </a:lstStyle>
          <a:p>
            <a:pPr marL="0" lvl="0" indent="0" algn="l" defTabSz="914400" rtl="0" eaLnBrk="1" latinLnBrk="0" hangingPunct="1">
              <a:lnSpc>
                <a:spcPct val="90000"/>
              </a:lnSpc>
              <a:spcBef>
                <a:spcPts val="0"/>
              </a:spcBef>
              <a:buClr>
                <a:schemeClr val="tx1">
                  <a:lumMod val="65000"/>
                  <a:lumOff val="35000"/>
                </a:schemeClr>
              </a:buClr>
              <a:buSzPct val="90000"/>
              <a:buFontTx/>
              <a:buNone/>
            </a:pPr>
            <a:r>
              <a:rPr lang="en-US" noProof="0"/>
              <a:t>Click to add sub-title</a:t>
            </a:r>
          </a:p>
        </p:txBody>
      </p:sp>
      <p:sp>
        <p:nvSpPr>
          <p:cNvPr id="10" name="Rectangle 9">
            <a:extLst>
              <a:ext uri="{FF2B5EF4-FFF2-40B4-BE49-F238E27FC236}">
                <a16:creationId xmlns:a16="http://schemas.microsoft.com/office/drawing/2014/main" id="{6B788D0F-DDF7-4033-A15A-D24B8AE8FA21}"/>
              </a:ext>
            </a:extLst>
          </p:cNvPr>
          <p:cNvSpPr/>
          <p:nvPr userDrawn="1"/>
        </p:nvSpPr>
        <p:spPr>
          <a:xfrm>
            <a:off x="144000" y="648000"/>
            <a:ext cx="2016000" cy="5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noProof="0">
              <a:latin typeface="Quicksand Light" pitchFamily="2" charset="0"/>
            </a:endParaRPr>
          </a:p>
        </p:txBody>
      </p:sp>
      <p:sp>
        <p:nvSpPr>
          <p:cNvPr id="8" name="Text Placeholder 3">
            <a:extLst>
              <a:ext uri="{FF2B5EF4-FFF2-40B4-BE49-F238E27FC236}">
                <a16:creationId xmlns:a16="http://schemas.microsoft.com/office/drawing/2014/main" id="{EBAF0065-3D22-49D7-BC76-C12278469DBA}"/>
              </a:ext>
            </a:extLst>
          </p:cNvPr>
          <p:cNvSpPr>
            <a:spLocks noGrp="1"/>
          </p:cNvSpPr>
          <p:nvPr>
            <p:ph idx="1" hasCustomPrompt="1"/>
          </p:nvPr>
        </p:nvSpPr>
        <p:spPr>
          <a:xfrm>
            <a:off x="324000" y="1150938"/>
            <a:ext cx="8496000" cy="1355243"/>
          </a:xfrm>
          <a:prstGeom prst="rect">
            <a:avLst/>
          </a:prstGeom>
        </p:spPr>
        <p:txBody>
          <a:bodyPr vert="horz" lIns="0" tIns="0" rIns="0" bIns="0" rtlCol="0">
            <a:spAutoFit/>
          </a:bodyPr>
          <a:lstStyle>
            <a:lvl1pPr>
              <a:defRPr/>
            </a:lvl1pPr>
            <a:lvl2pPr marL="315450" indent="-171450">
              <a:buFont typeface="Wingdings" panose="05000000000000000000" pitchFamily="2" charset="2"/>
              <a:buChar char=""/>
              <a:defRPr lang="en-US" sz="1200" kern="1200" noProof="0" dirty="0" smtClean="0">
                <a:solidFill>
                  <a:schemeClr val="tx1"/>
                </a:solidFill>
                <a:latin typeface="+mn-lt"/>
                <a:ea typeface="+mn-ea"/>
                <a:cs typeface="Arial" pitchFamily="34" charset="0"/>
              </a:defRPr>
            </a:lvl2pPr>
            <a:lvl3pPr marL="459450" indent="-171450">
              <a:buFont typeface="Source Sans Pro" panose="020B0503030403020204" pitchFamily="34" charset="0"/>
              <a:buChar char="–"/>
              <a:defRPr lang="en-US" sz="1200" kern="1200" noProof="0" dirty="0" smtClean="0">
                <a:solidFill>
                  <a:schemeClr val="tx1"/>
                </a:solidFill>
                <a:latin typeface="+mn-lt"/>
                <a:ea typeface="+mn-ea"/>
                <a:cs typeface="Arial" pitchFamily="34" charset="0"/>
              </a:defRPr>
            </a:lvl3pPr>
            <a:lvl4pPr marL="603450" indent="-171450">
              <a:defRPr lang="en-US" sz="1200" kern="1200" noProof="0" dirty="0" smtClean="0">
                <a:solidFill>
                  <a:schemeClr val="tx1"/>
                </a:solidFill>
                <a:latin typeface="+mn-lt"/>
                <a:ea typeface="+mn-ea"/>
                <a:cs typeface="Arial" pitchFamily="34" charset="0"/>
              </a:defRPr>
            </a:lvl4pPr>
            <a:lvl5pPr>
              <a:defRPr/>
            </a:lvl5pPr>
          </a:lstStyle>
          <a:p>
            <a:pPr lvl="0"/>
            <a:r>
              <a:rPr lang="en-US"/>
              <a:t>Change the text styles of the mask</a:t>
            </a:r>
            <a:endParaRPr lang="fr-FR"/>
          </a:p>
          <a:p>
            <a:pPr lvl="1"/>
            <a:r>
              <a:rPr lang="cs-CZ"/>
              <a:t>Second level</a:t>
            </a:r>
            <a:endParaRPr lang="fr-FR"/>
          </a:p>
          <a:p>
            <a:pPr lvl="2"/>
            <a:r>
              <a:rPr lang="cs-CZ" err="1"/>
              <a:t>Third</a:t>
            </a:r>
            <a:r>
              <a:rPr lang="cs-CZ"/>
              <a:t> level</a:t>
            </a:r>
            <a:endParaRPr lang="fr-FR"/>
          </a:p>
          <a:p>
            <a:pPr lvl="3"/>
            <a:r>
              <a:rPr lang="cs-CZ" err="1"/>
              <a:t>Fourth</a:t>
            </a:r>
            <a:r>
              <a:rPr lang="cs-CZ"/>
              <a:t> level</a:t>
            </a:r>
            <a:endParaRPr lang="fr-FR"/>
          </a:p>
          <a:p>
            <a:pPr lvl="4"/>
            <a:r>
              <a:rPr lang="cs-CZ"/>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Chart">
    <p:spTree>
      <p:nvGrpSpPr>
        <p:cNvPr id="1" name=""/>
        <p:cNvGrpSpPr/>
        <p:nvPr/>
      </p:nvGrpSpPr>
      <p:grpSpPr>
        <a:xfrm>
          <a:off x="0" y="0"/>
          <a:ext cx="0" cy="0"/>
          <a:chOff x="0" y="0"/>
          <a:chExt cx="0" cy="0"/>
        </a:xfrm>
      </p:grpSpPr>
      <p:sp>
        <p:nvSpPr>
          <p:cNvPr id="12" name="Do not remove" hidden="1"/>
          <p:cNvSpPr/>
          <p:nvPr userDrawn="1">
            <p:custDataLst>
              <p:tags r:id="rId1"/>
            </p:custDataLst>
          </p:nvPr>
        </p:nvSpPr>
        <p:spPr>
          <a:xfrm>
            <a:off x="0" y="0"/>
            <a:ext cx="12700" cy="9525"/>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Slide Title"/>
          <p:cNvSpPr>
            <a:spLocks noGrp="1"/>
          </p:cNvSpPr>
          <p:nvPr>
            <p:ph type="title" hasCustomPrompt="1"/>
          </p:nvPr>
        </p:nvSpPr>
        <p:spPr>
          <a:xfrm>
            <a:off x="325436" y="364617"/>
            <a:ext cx="8496302" cy="230832"/>
          </a:xfrm>
          <a:prstGeom prst="rect">
            <a:avLst/>
          </a:prstGeom>
        </p:spPr>
        <p:txBody>
          <a:bodyPr vert="horz" wrap="square" lIns="0" tIns="0" rIns="0" bIns="0" rtlCol="0" anchor="b">
            <a:spAutoFit/>
          </a:bodyPr>
          <a:lstStyle>
            <a:lvl1pPr>
              <a:lnSpc>
                <a:spcPct val="75000"/>
              </a:lnSpc>
              <a:defRPr lang="fr-FR" noProof="0" dirty="0">
                <a:latin typeface="+mj-lt"/>
              </a:defRPr>
            </a:lvl1pPr>
          </a:lstStyle>
          <a:p>
            <a:pPr lvl="0"/>
            <a:r>
              <a:rPr lang="en-US" noProof="0"/>
              <a:t>Click to add title</a:t>
            </a:r>
          </a:p>
        </p:txBody>
      </p:sp>
      <p:sp>
        <p:nvSpPr>
          <p:cNvPr id="5" name="Sources">
            <a:extLst>
              <a:ext uri="{FF2B5EF4-FFF2-40B4-BE49-F238E27FC236}">
                <a16:creationId xmlns:a16="http://schemas.microsoft.com/office/drawing/2014/main" id="{EDF8D696-937F-42D0-A2BB-5AE856EF92F0}"/>
              </a:ext>
            </a:extLst>
          </p:cNvPr>
          <p:cNvSpPr>
            <a:spLocks noGrp="1"/>
          </p:cNvSpPr>
          <p:nvPr>
            <p:ph type="body" sz="quarter" idx="13" hasCustomPrompt="1"/>
          </p:nvPr>
        </p:nvSpPr>
        <p:spPr>
          <a:xfrm>
            <a:off x="323999" y="4500000"/>
            <a:ext cx="8497439" cy="144073"/>
          </a:xfrm>
          <a:prstGeom prst="rect">
            <a:avLst/>
          </a:prstGeom>
        </p:spPr>
        <p:txBody>
          <a:bodyPr tIns="0" rIns="0" bIns="36000" anchor="b" anchorCtr="0"/>
          <a:lstStyle>
            <a:lvl1pPr marL="1588" indent="-1588">
              <a:spcBef>
                <a:spcPts val="0"/>
              </a:spcBef>
              <a:buNone/>
              <a:defRPr sz="700" b="0" i="1" baseline="0">
                <a:solidFill>
                  <a:schemeClr val="tx1"/>
                </a:solidFill>
              </a:defRPr>
            </a:lvl1pPr>
            <a:lvl2pPr marL="180000" indent="-180000">
              <a:spcBef>
                <a:spcPts val="0"/>
              </a:spcBef>
              <a:buNone/>
              <a:defRPr sz="700" i="1" baseline="0"/>
            </a:lvl2pPr>
            <a:lvl3pPr>
              <a:buNone/>
              <a:defRPr/>
            </a:lvl3pPr>
            <a:lvl4pPr>
              <a:buNone/>
              <a:defRPr/>
            </a:lvl4pPr>
            <a:lvl5pPr>
              <a:buNone/>
              <a:defRPr/>
            </a:lvl5pPr>
          </a:lstStyle>
          <a:p>
            <a:pPr lvl="1"/>
            <a:r>
              <a:rPr lang="en-GB" noProof="0"/>
              <a:t>Click to add sources</a:t>
            </a:r>
          </a:p>
        </p:txBody>
      </p:sp>
      <p:sp>
        <p:nvSpPr>
          <p:cNvPr id="16" name="Rectangle 15">
            <a:extLst>
              <a:ext uri="{FF2B5EF4-FFF2-40B4-BE49-F238E27FC236}">
                <a16:creationId xmlns:a16="http://schemas.microsoft.com/office/drawing/2014/main" id="{A5145554-7D16-47DF-A0A5-E6986D7FF91A}"/>
              </a:ext>
            </a:extLst>
          </p:cNvPr>
          <p:cNvSpPr/>
          <p:nvPr userDrawn="1"/>
        </p:nvSpPr>
        <p:spPr>
          <a:xfrm>
            <a:off x="144000" y="648000"/>
            <a:ext cx="2016000" cy="5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noProof="0">
              <a:latin typeface="Quicksand Light" pitchFamily="2" charset="0"/>
            </a:endParaRPr>
          </a:p>
        </p:txBody>
      </p:sp>
      <p:sp>
        <p:nvSpPr>
          <p:cNvPr id="9" name="Content Placeholder 12">
            <a:extLst>
              <a:ext uri="{FF2B5EF4-FFF2-40B4-BE49-F238E27FC236}">
                <a16:creationId xmlns:a16="http://schemas.microsoft.com/office/drawing/2014/main" id="{E686FAEA-0798-4A94-A949-6314EA6C5F9D}"/>
              </a:ext>
            </a:extLst>
          </p:cNvPr>
          <p:cNvSpPr>
            <a:spLocks noGrp="1"/>
          </p:cNvSpPr>
          <p:nvPr>
            <p:ph sz="quarter" idx="14" hasCustomPrompt="1"/>
          </p:nvPr>
        </p:nvSpPr>
        <p:spPr>
          <a:xfrm>
            <a:off x="325438" y="756000"/>
            <a:ext cx="8496000" cy="193899"/>
          </a:xfrm>
          <a:prstGeom prst="rect">
            <a:avLst/>
          </a:prstGeom>
        </p:spPr>
        <p:txBody>
          <a:bodyPr vert="horz" wrap="square" lIns="0" tIns="0" rIns="0" bIns="0" rtlCol="0" anchor="b">
            <a:spAutoFit/>
          </a:bodyPr>
          <a:lstStyle>
            <a:lvl1pPr marL="0" indent="0" algn="l">
              <a:lnSpc>
                <a:spcPct val="90000"/>
              </a:lnSpc>
              <a:spcBef>
                <a:spcPts val="0"/>
              </a:spcBef>
              <a:buFontTx/>
              <a:buNone/>
              <a:defRPr lang="fr-FR" sz="1400" b="1" kern="1200" baseline="0" noProof="0" dirty="0">
                <a:solidFill>
                  <a:schemeClr val="bg2"/>
                </a:solidFill>
                <a:latin typeface="+mn-lt"/>
                <a:ea typeface="Source Sans Pro" pitchFamily="34" charset="0"/>
                <a:cs typeface="Arial" pitchFamily="34" charset="0"/>
              </a:defRPr>
            </a:lvl1pPr>
            <a:lvl2pPr>
              <a:buFontTx/>
              <a:buNone/>
              <a:defRPr/>
            </a:lvl2pPr>
            <a:lvl3pPr>
              <a:buFontTx/>
              <a:buNone/>
              <a:defRPr/>
            </a:lvl3pPr>
            <a:lvl4pPr>
              <a:buFontTx/>
              <a:buNone/>
              <a:defRPr/>
            </a:lvl4pPr>
            <a:lvl5pPr>
              <a:buFontTx/>
              <a:buNone/>
              <a:defRPr/>
            </a:lvl5pPr>
          </a:lstStyle>
          <a:p>
            <a:pPr marL="0" lvl="0" indent="0" algn="l" defTabSz="914400" rtl="0" eaLnBrk="1" latinLnBrk="0" hangingPunct="1">
              <a:lnSpc>
                <a:spcPct val="90000"/>
              </a:lnSpc>
              <a:spcBef>
                <a:spcPts val="0"/>
              </a:spcBef>
              <a:buClr>
                <a:schemeClr val="tx1">
                  <a:lumMod val="65000"/>
                  <a:lumOff val="35000"/>
                </a:schemeClr>
              </a:buClr>
              <a:buSzPct val="90000"/>
              <a:buFontTx/>
              <a:buNone/>
            </a:pPr>
            <a:r>
              <a:rPr lang="en-US" noProof="0"/>
              <a:t>Click to add sub-title</a:t>
            </a:r>
          </a:p>
        </p:txBody>
      </p:sp>
      <p:sp>
        <p:nvSpPr>
          <p:cNvPr id="11" name="Content Placeholder 10">
            <a:extLst>
              <a:ext uri="{FF2B5EF4-FFF2-40B4-BE49-F238E27FC236}">
                <a16:creationId xmlns:a16="http://schemas.microsoft.com/office/drawing/2014/main" id="{40463BCE-CCCF-4B8F-8FB1-E4FA8101B555}"/>
              </a:ext>
            </a:extLst>
          </p:cNvPr>
          <p:cNvSpPr>
            <a:spLocks noGrp="1"/>
          </p:cNvSpPr>
          <p:nvPr>
            <p:ph sz="quarter" idx="16" hasCustomPrompt="1"/>
          </p:nvPr>
        </p:nvSpPr>
        <p:spPr>
          <a:xfrm>
            <a:off x="4789438" y="1159405"/>
            <a:ext cx="4032000" cy="3074400"/>
          </a:xfrm>
          <a:prstGeom prst="rect">
            <a:avLst/>
          </a:prstGeom>
          <a:solidFill>
            <a:schemeClr val="tx1">
              <a:lumMod val="10000"/>
              <a:lumOff val="90000"/>
            </a:schemeClr>
          </a:solidFill>
        </p:spPr>
        <p:txBody>
          <a:bodyPr vert="horz" wrap="square" lIns="36000" tIns="36000" rIns="36000" bIns="36000" rtlCol="0">
            <a:noAutofit/>
          </a:bodyPr>
          <a:lstStyle>
            <a:lvl1pPr marL="0" marR="0" indent="0" algn="l" defTabSz="914400" rtl="0" eaLnBrk="1" fontAlgn="auto" latinLnBrk="0" hangingPunct="1">
              <a:lnSpc>
                <a:spcPct val="90000"/>
              </a:lnSpc>
              <a:spcBef>
                <a:spcPts val="400"/>
              </a:spcBef>
              <a:spcAft>
                <a:spcPts val="0"/>
              </a:spcAft>
              <a:buClrTx/>
              <a:buSzPct val="100000"/>
              <a:buFont typeface="Wingdings" panose="05000000000000000000" pitchFamily="2" charset="2"/>
              <a:buNone/>
              <a:tabLst/>
              <a:defRPr lang="en-US" sz="1100" b="1" kern="1200" baseline="0" noProof="0" dirty="0" smtClean="0">
                <a:solidFill>
                  <a:schemeClr val="tx1"/>
                </a:solidFill>
                <a:latin typeface="+mn-lt"/>
                <a:ea typeface="+mn-ea"/>
                <a:cs typeface="Arial" pitchFamily="34" charset="0"/>
              </a:defRPr>
            </a:lvl1pPr>
            <a:lvl2pPr>
              <a:defRPr lang="en-US" sz="1100" dirty="0" smtClean="0"/>
            </a:lvl2pPr>
            <a:lvl3pPr>
              <a:defRPr lang="en-US" sz="1100" dirty="0" smtClean="0"/>
            </a:lvl3pPr>
            <a:lvl4pPr>
              <a:defRPr lang="en-US" sz="1100" dirty="0" smtClean="0"/>
            </a:lvl4pPr>
            <a:lvl5pPr>
              <a:defRPr lang="en-US" sz="1400" dirty="0"/>
            </a:lvl5pPr>
          </a:lstStyle>
          <a:p>
            <a:pPr marL="144000" marR="0" lvl="0" indent="-144000" algn="l" defTabSz="914400" rtl="0" eaLnBrk="1" fontAlgn="auto" latinLnBrk="0" hangingPunct="1">
              <a:lnSpc>
                <a:spcPct val="90000"/>
              </a:lnSpc>
              <a:spcBef>
                <a:spcPts val="400"/>
              </a:spcBef>
              <a:spcAft>
                <a:spcPts val="0"/>
              </a:spcAft>
              <a:buClrTx/>
              <a:buSzPct val="100000"/>
              <a:buFont typeface="Wingdings" panose="05000000000000000000" pitchFamily="2" charset="2"/>
              <a:buChar char=""/>
              <a:tabLst/>
              <a:defRPr/>
            </a:pPr>
            <a:r>
              <a:rPr lang="en-US"/>
              <a:t>Change the text styles of the mask</a:t>
            </a:r>
            <a:endParaRPr lang="fr-FR"/>
          </a:p>
          <a:p>
            <a:pPr marL="144000" lvl="0" indent="-144000">
              <a:lnSpc>
                <a:spcPct val="90000"/>
              </a:lnSpc>
              <a:buClrTx/>
              <a:buSzPct val="100000"/>
              <a:buFont typeface="Wingdings" panose="05000000000000000000" pitchFamily="2" charset="2"/>
              <a:buChar char=""/>
            </a:pPr>
            <a:endParaRPr lang="fr-FR"/>
          </a:p>
        </p:txBody>
      </p:sp>
      <p:sp>
        <p:nvSpPr>
          <p:cNvPr id="13" name="Text Placeholder 3">
            <a:extLst>
              <a:ext uri="{FF2B5EF4-FFF2-40B4-BE49-F238E27FC236}">
                <a16:creationId xmlns:a16="http://schemas.microsoft.com/office/drawing/2014/main" id="{7008761F-CD57-48A0-B67A-B7F82D1E6652}"/>
              </a:ext>
            </a:extLst>
          </p:cNvPr>
          <p:cNvSpPr>
            <a:spLocks noGrp="1"/>
          </p:cNvSpPr>
          <p:nvPr>
            <p:ph idx="1" hasCustomPrompt="1"/>
          </p:nvPr>
        </p:nvSpPr>
        <p:spPr>
          <a:xfrm>
            <a:off x="324000" y="1150938"/>
            <a:ext cx="4140000" cy="1355243"/>
          </a:xfrm>
          <a:prstGeom prst="rect">
            <a:avLst/>
          </a:prstGeom>
        </p:spPr>
        <p:txBody>
          <a:bodyPr vert="horz" lIns="0" tIns="0" rIns="0" bIns="0" rtlCol="0">
            <a:spAutoFit/>
          </a:bodyPr>
          <a:lstStyle>
            <a:lvl1pPr>
              <a:defRPr/>
            </a:lvl1pPr>
            <a:lvl2pPr marL="315450" indent="-171450">
              <a:defRPr lang="en-US" sz="1200" kern="1200" noProof="0" dirty="0" smtClean="0">
                <a:solidFill>
                  <a:schemeClr val="tx1"/>
                </a:solidFill>
                <a:latin typeface="+mn-lt"/>
                <a:ea typeface="+mn-ea"/>
                <a:cs typeface="Arial" pitchFamily="34" charset="0"/>
              </a:defRPr>
            </a:lvl2pPr>
            <a:lvl3pPr marL="459450" indent="-171450">
              <a:defRPr lang="en-US" sz="1200" kern="1200" noProof="0" dirty="0" smtClean="0">
                <a:solidFill>
                  <a:schemeClr val="tx1"/>
                </a:solidFill>
                <a:latin typeface="+mn-lt"/>
                <a:ea typeface="+mn-ea"/>
                <a:cs typeface="Arial" pitchFamily="34" charset="0"/>
              </a:defRPr>
            </a:lvl3pPr>
            <a:lvl4pPr marL="603450" indent="-171450">
              <a:defRPr lang="en-US" sz="1200" kern="1200" noProof="0" dirty="0" smtClean="0">
                <a:solidFill>
                  <a:schemeClr val="tx1"/>
                </a:solidFill>
                <a:latin typeface="+mn-lt"/>
                <a:ea typeface="+mn-ea"/>
                <a:cs typeface="Arial" pitchFamily="34" charset="0"/>
              </a:defRPr>
            </a:lvl4pPr>
            <a:lvl5pPr>
              <a:defRPr/>
            </a:lvl5pPr>
          </a:lstStyle>
          <a:p>
            <a:pPr lvl="0"/>
            <a:r>
              <a:rPr lang="en-US"/>
              <a:t>Change the text styles of the mask</a:t>
            </a:r>
            <a:endParaRPr lang="fr-FR"/>
          </a:p>
          <a:p>
            <a:pPr lvl="1"/>
            <a:r>
              <a:rPr lang="cs-CZ"/>
              <a:t>Second level</a:t>
            </a:r>
            <a:endParaRPr lang="fr-FR"/>
          </a:p>
          <a:p>
            <a:pPr lvl="2"/>
            <a:r>
              <a:rPr lang="cs-CZ" err="1"/>
              <a:t>Third</a:t>
            </a:r>
            <a:r>
              <a:rPr lang="cs-CZ"/>
              <a:t> level</a:t>
            </a:r>
            <a:endParaRPr lang="fr-FR"/>
          </a:p>
          <a:p>
            <a:pPr lvl="3"/>
            <a:r>
              <a:rPr lang="cs-CZ" err="1"/>
              <a:t>Fourth</a:t>
            </a:r>
            <a:r>
              <a:rPr lang="cs-CZ"/>
              <a:t> level</a:t>
            </a:r>
            <a:endParaRPr lang="fr-FR"/>
          </a:p>
          <a:p>
            <a:pPr lvl="4"/>
            <a:r>
              <a:rPr lang="cs-CZ"/>
              <a:t>FIFTH LEVEL</a:t>
            </a:r>
            <a:endParaRPr lang="en-US"/>
          </a:p>
        </p:txBody>
      </p:sp>
    </p:spTree>
    <p:extLst>
      <p:ext uri="{BB962C8B-B14F-4D97-AF65-F5344CB8AC3E}">
        <p14:creationId xmlns:p14="http://schemas.microsoft.com/office/powerpoint/2010/main" val="422794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ooter"/>
          <p:cNvSpPr txBox="1"/>
          <p:nvPr userDrawn="1"/>
        </p:nvSpPr>
        <p:spPr>
          <a:xfrm>
            <a:off x="3574946" y="4831000"/>
            <a:ext cx="1994136" cy="107722"/>
          </a:xfrm>
          <a:prstGeom prst="rect">
            <a:avLst/>
          </a:prstGeom>
          <a:noFill/>
        </p:spPr>
        <p:txBody>
          <a:bodyPr wrap="none" lIns="0" tIns="0" rIns="0" bIns="0" anchor="ctr">
            <a:spAutoFit/>
          </a:bodyPr>
          <a:lstStyle/>
          <a:p>
            <a:pPr marL="0" algn="ctr" defTabSz="914400" rtl="0" eaLnBrk="1" latinLnBrk="0" hangingPunct="1"/>
            <a:r>
              <a:rPr lang="cs-CZ" sz="700" b="0" kern="1200" cap="all" normalizeH="0" baseline="0" noProof="0">
                <a:solidFill>
                  <a:schemeClr val="tx1"/>
                </a:solidFill>
                <a:effectLst>
                  <a:glow rad="101600">
                    <a:schemeClr val="bg1">
                      <a:alpha val="60000"/>
                    </a:schemeClr>
                  </a:glow>
                </a:effectLst>
                <a:latin typeface="Source Sans Pro" pitchFamily="34" charset="0"/>
                <a:ea typeface="Source Sans Pro" pitchFamily="34" charset="0"/>
                <a:cs typeface="+mn-cs"/>
              </a:rPr>
              <a:t>Products and services</a:t>
            </a:r>
            <a:r>
              <a:rPr lang="fr-FR" sz="700" b="0" cap="all" normalizeH="0">
                <a:solidFill>
                  <a:schemeClr val="bg1">
                    <a:lumMod val="50000"/>
                  </a:schemeClr>
                </a:solidFill>
                <a:effectLst>
                  <a:glow rad="101600">
                    <a:schemeClr val="bg1">
                      <a:alpha val="60000"/>
                    </a:schemeClr>
                  </a:glow>
                </a:effectLst>
                <a:latin typeface="Source Sans Pro" pitchFamily="34" charset="0"/>
                <a:ea typeface="Source Sans Pro" pitchFamily="34" charset="0"/>
              </a:rPr>
              <a:t>│</a:t>
            </a:r>
            <a:r>
              <a:rPr lang="fr-FR" sz="700" b="0" cap="all" normalizeH="0">
                <a:solidFill>
                  <a:schemeClr val="tx1"/>
                </a:solidFill>
                <a:effectLst>
                  <a:glow rad="101600">
                    <a:schemeClr val="bg1">
                      <a:alpha val="60000"/>
                    </a:schemeClr>
                  </a:glow>
                </a:effectLst>
                <a:latin typeface="Source Sans Pro" pitchFamily="34" charset="0"/>
                <a:ea typeface="Source Sans Pro" pitchFamily="34" charset="0"/>
              </a:rPr>
              <a:t> </a:t>
            </a:r>
            <a:fld id="{018F27CA-2879-401D-A82D-8CEC5EE354F8}" type="datetime1">
              <a:rPr lang="fr-FR" sz="700" b="0" kern="1200" cap="all" normalizeH="0" noProof="0" smtClean="0">
                <a:solidFill>
                  <a:schemeClr val="tx1"/>
                </a:solidFill>
                <a:effectLst>
                  <a:glow rad="101600">
                    <a:schemeClr val="bg1">
                      <a:alpha val="60000"/>
                    </a:schemeClr>
                  </a:glow>
                </a:effectLst>
                <a:latin typeface="Source Sans Pro" pitchFamily="34" charset="0"/>
                <a:ea typeface="Source Sans Pro" pitchFamily="34" charset="0"/>
                <a:cs typeface="+mn-cs"/>
              </a:rPr>
              <a:pPr marL="0" algn="ctr" defTabSz="914400" rtl="0" eaLnBrk="1" latinLnBrk="0" hangingPunct="1"/>
              <a:t>31/05/2023</a:t>
            </a:fld>
            <a:r>
              <a:rPr lang="fr-FR" sz="700" b="0" cap="all" normalizeH="0">
                <a:solidFill>
                  <a:schemeClr val="tx1"/>
                </a:solidFill>
                <a:effectLst>
                  <a:glow rad="101600">
                    <a:schemeClr val="bg1">
                      <a:alpha val="60000"/>
                    </a:schemeClr>
                  </a:glow>
                </a:effectLst>
                <a:latin typeface="Source Sans Pro" pitchFamily="34" charset="0"/>
                <a:ea typeface="Source Sans Pro" pitchFamily="34" charset="0"/>
              </a:rPr>
              <a:t> </a:t>
            </a:r>
            <a:r>
              <a:rPr lang="fr-FR" sz="700" b="0" cap="all" normalizeH="0">
                <a:solidFill>
                  <a:schemeClr val="bg1">
                    <a:lumMod val="50000"/>
                  </a:schemeClr>
                </a:solidFill>
                <a:effectLst>
                  <a:glow rad="101600">
                    <a:schemeClr val="bg1">
                      <a:alpha val="60000"/>
                    </a:schemeClr>
                  </a:glow>
                </a:effectLst>
                <a:latin typeface="Source Sans Pro" pitchFamily="34" charset="0"/>
                <a:ea typeface="Source Sans Pro" pitchFamily="34" charset="0"/>
              </a:rPr>
              <a:t>│</a:t>
            </a:r>
            <a:r>
              <a:rPr lang="fr-FR" sz="700" b="0" cap="all" normalizeH="0">
                <a:solidFill>
                  <a:schemeClr val="tx1"/>
                </a:solidFill>
                <a:effectLst>
                  <a:glow rad="101600">
                    <a:schemeClr val="bg1">
                      <a:alpha val="60000"/>
                    </a:schemeClr>
                  </a:glow>
                </a:effectLst>
                <a:latin typeface="Source Sans Pro" pitchFamily="34" charset="0"/>
                <a:ea typeface="Source Sans Pro" pitchFamily="34" charset="0"/>
              </a:rPr>
              <a:t> </a:t>
            </a:r>
            <a:fld id="{C6CC3D56-96BB-45E4-94D9-DF781FE65A81}" type="slidenum">
              <a:rPr kumimoji="0" lang="fr-FR" sz="700" b="1" i="0" u="none" strike="noStrike" kern="1200" cap="all" spc="0" normalizeH="0" baseline="0" noProof="0" smtClean="0">
                <a:ln>
                  <a:noFill/>
                </a:ln>
                <a:solidFill>
                  <a:schemeClr val="tx1"/>
                </a:solidFill>
                <a:effectLst>
                  <a:glow rad="101600">
                    <a:schemeClr val="bg1">
                      <a:alpha val="60000"/>
                    </a:schemeClr>
                  </a:glow>
                </a:effectLst>
                <a:uLnTx/>
                <a:uFillTx/>
                <a:latin typeface="Source Sans Pro" panose="020B0503030403020204" pitchFamily="34" charset="0"/>
                <a:ea typeface="Source Sans Pro" pitchFamily="34" charset="0"/>
                <a:cs typeface="+mn-cs"/>
              </a:rPr>
              <a:pPr marL="0" algn="ctr" defTabSz="914400" rtl="0" eaLnBrk="1" latinLnBrk="0" hangingPunct="1"/>
              <a:t>‹#›</a:t>
            </a:fld>
            <a:endParaRPr lang="fr-FR" sz="700" b="1" kern="1200" cap="all" normalizeH="0" baseline="0" noProof="0">
              <a:solidFill>
                <a:schemeClr val="tx1"/>
              </a:solidFill>
              <a:effectLst>
                <a:glow rad="101600">
                  <a:schemeClr val="bg1">
                    <a:alpha val="60000"/>
                  </a:schemeClr>
                </a:glow>
              </a:effectLst>
              <a:latin typeface="Source Sans Pro" pitchFamily="34" charset="0"/>
              <a:ea typeface="Source Sans Pro" pitchFamily="34" charset="0"/>
              <a:cs typeface="+mn-cs"/>
            </a:endParaRPr>
          </a:p>
        </p:txBody>
      </p:sp>
      <p:sp>
        <p:nvSpPr>
          <p:cNvPr id="2" name="Slide Title"/>
          <p:cNvSpPr>
            <a:spLocks noGrp="1"/>
          </p:cNvSpPr>
          <p:nvPr>
            <p:ph type="title"/>
          </p:nvPr>
        </p:nvSpPr>
        <p:spPr>
          <a:xfrm>
            <a:off x="324000" y="358974"/>
            <a:ext cx="8496000" cy="236475"/>
          </a:xfrm>
          <a:prstGeom prst="rect">
            <a:avLst/>
          </a:prstGeom>
        </p:spPr>
        <p:txBody>
          <a:bodyPr vert="horz" lIns="0" tIns="0" rIns="0" bIns="0" rtlCol="0" anchor="b">
            <a:spAutoFit/>
          </a:bodyPr>
          <a:lstStyle/>
          <a:p>
            <a:r>
              <a:rPr lang="fr-FR" noProof="0"/>
              <a:t>Click to </a:t>
            </a:r>
            <a:r>
              <a:rPr lang="fr-FR" noProof="0" err="1"/>
              <a:t>add</a:t>
            </a:r>
            <a:r>
              <a:rPr lang="fr-FR" noProof="0"/>
              <a:t> </a:t>
            </a:r>
            <a:r>
              <a:rPr lang="fr-FR" noProof="0" err="1"/>
              <a:t>title</a:t>
            </a:r>
            <a:endParaRPr lang="fr-FR" noProof="0"/>
          </a:p>
        </p:txBody>
      </p:sp>
      <p:sp>
        <p:nvSpPr>
          <p:cNvPr id="10" name="Espace réservé du texte 9">
            <a:extLst>
              <a:ext uri="{FF2B5EF4-FFF2-40B4-BE49-F238E27FC236}">
                <a16:creationId xmlns:a16="http://schemas.microsoft.com/office/drawing/2014/main" id="{779F76B3-F79E-4FEA-864E-A44B5ACD2500}"/>
              </a:ext>
            </a:extLst>
          </p:cNvPr>
          <p:cNvSpPr>
            <a:spLocks noGrp="1"/>
          </p:cNvSpPr>
          <p:nvPr>
            <p:ph type="body" idx="1"/>
          </p:nvPr>
        </p:nvSpPr>
        <p:spPr>
          <a:xfrm>
            <a:off x="324000" y="1150939"/>
            <a:ext cx="8496000" cy="1399756"/>
          </a:xfrm>
          <a:prstGeom prst="rect">
            <a:avLst/>
          </a:prstGeom>
        </p:spPr>
        <p:txBody>
          <a:bodyPr vert="horz" lIns="0" tIns="0" rIns="0" bIns="0" rtlCol="0">
            <a:normAutofit/>
          </a:bodyPr>
          <a:lstStyle/>
          <a:p>
            <a:pPr lvl="0"/>
            <a:r>
              <a:rPr lang="en-US"/>
              <a:t>Change the text styles of the mask</a:t>
            </a:r>
            <a:endParaRPr lang="fr-FR"/>
          </a:p>
          <a:p>
            <a:pPr lvl="1"/>
            <a:r>
              <a:rPr lang="cs-CZ"/>
              <a:t>Second level</a:t>
            </a:r>
            <a:endParaRPr lang="fr-FR"/>
          </a:p>
          <a:p>
            <a:pPr lvl="2"/>
            <a:r>
              <a:rPr lang="cs-CZ" err="1"/>
              <a:t>Third</a:t>
            </a:r>
            <a:r>
              <a:rPr lang="cs-CZ"/>
              <a:t> level</a:t>
            </a:r>
            <a:endParaRPr lang="fr-FR"/>
          </a:p>
          <a:p>
            <a:pPr lvl="3"/>
            <a:r>
              <a:rPr lang="cs-CZ" err="1"/>
              <a:t>Fourth</a:t>
            </a:r>
            <a:r>
              <a:rPr lang="cs-CZ"/>
              <a:t> level</a:t>
            </a:r>
            <a:endParaRPr lang="fr-FR"/>
          </a:p>
          <a:p>
            <a:pPr lvl="4"/>
            <a:r>
              <a:rPr lang="cs-CZ"/>
              <a:t>FIFTH LEVEL</a:t>
            </a:r>
            <a:endParaRPr lang="en-US"/>
          </a:p>
        </p:txBody>
      </p:sp>
      <p:pic>
        <p:nvPicPr>
          <p:cNvPr id="6" name="Obrázek 5">
            <a:extLst>
              <a:ext uri="{FF2B5EF4-FFF2-40B4-BE49-F238E27FC236}">
                <a16:creationId xmlns:a16="http://schemas.microsoft.com/office/drawing/2014/main" id="{C2DD76E0-8FA4-485A-B7AE-E0F73A14288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24000" y="4698423"/>
            <a:ext cx="629696" cy="224400"/>
          </a:xfrm>
          <a:prstGeom prst="rect">
            <a:avLst/>
          </a:prstGeom>
        </p:spPr>
      </p:pic>
    </p:spTree>
  </p:cSld>
  <p:clrMap bg1="lt1" tx1="dk1" bg2="lt2" tx2="dk2" accent1="accent1" accent2="accent2" accent3="accent3" accent4="accent4" accent5="accent5" accent6="accent6" hlink="hlink" folHlink="folHlink"/>
  <p:sldLayoutIdLst>
    <p:sldLayoutId id="2147483966" r:id="rId1"/>
    <p:sldLayoutId id="2147483869" r:id="rId2"/>
    <p:sldLayoutId id="2147483875" r:id="rId3"/>
    <p:sldLayoutId id="2147484025" r:id="rId4"/>
    <p:sldLayoutId id="2147484024" r:id="rId5"/>
    <p:sldLayoutId id="2147483967" r:id="rId6"/>
    <p:sldLayoutId id="2147483856" r:id="rId7"/>
    <p:sldLayoutId id="2147483855" r:id="rId8"/>
    <p:sldLayoutId id="2147484020" r:id="rId9"/>
    <p:sldLayoutId id="2147484012" r:id="rId10"/>
    <p:sldLayoutId id="2147484013" r:id="rId11"/>
    <p:sldLayoutId id="2147483867" r:id="rId12"/>
    <p:sldLayoutId id="2147483830" r:id="rId13"/>
    <p:sldLayoutId id="2147483878" r:id="rId14"/>
    <p:sldLayoutId id="2147484021" r:id="rId15"/>
    <p:sldLayoutId id="2147484026" r:id="rId16"/>
    <p:sldLayoutId id="2147484023" r:id="rId17"/>
    <p:sldLayoutId id="2147484027" r:id="rId18"/>
  </p:sldLayoutIdLst>
  <p:hf hdr="0" ftr="0"/>
  <p:txStyles>
    <p:titleStyle>
      <a:lvl1pPr algn="l" defTabSz="914400" rtl="0" eaLnBrk="1" fontAlgn="base" latinLnBrk="0" hangingPunct="1">
        <a:lnSpc>
          <a:spcPct val="75000"/>
        </a:lnSpc>
        <a:spcBef>
          <a:spcPct val="0"/>
        </a:spcBef>
        <a:spcAft>
          <a:spcPct val="0"/>
        </a:spcAft>
        <a:buNone/>
        <a:defRPr lang="fr-FR" sz="2000" b="0" kern="1200" cap="all" baseline="0" noProof="0" dirty="0">
          <a:solidFill>
            <a:schemeClr val="bg2"/>
          </a:solidFill>
          <a:latin typeface="+mj-lt"/>
          <a:ea typeface="+mj-ea"/>
          <a:cs typeface="Arial" pitchFamily="34" charset="0"/>
        </a:defRPr>
      </a:lvl1pPr>
    </p:titleStyle>
    <p:bodyStyle>
      <a:lvl1pPr marL="0" indent="0" algn="l" defTabSz="914400" rtl="0" eaLnBrk="1" latinLnBrk="0" hangingPunct="1">
        <a:lnSpc>
          <a:spcPct val="90000"/>
        </a:lnSpc>
        <a:spcBef>
          <a:spcPts val="800"/>
        </a:spcBef>
        <a:buClr>
          <a:schemeClr val="tx1">
            <a:lumMod val="75000"/>
            <a:lumOff val="25000"/>
          </a:schemeClr>
        </a:buClr>
        <a:buSzPct val="90000"/>
        <a:buFont typeface="Arial" pitchFamily="34" charset="0"/>
        <a:buNone/>
        <a:defRPr lang="en-US" sz="1200" b="1" kern="1200" baseline="0" noProof="0" dirty="0" smtClean="0">
          <a:solidFill>
            <a:schemeClr val="tx1"/>
          </a:solidFill>
          <a:latin typeface="+mn-lt"/>
          <a:ea typeface="+mn-ea"/>
          <a:cs typeface="Arial" pitchFamily="34" charset="0"/>
        </a:defRPr>
      </a:lvl1pPr>
      <a:lvl2pPr marL="288000" indent="-144000" algn="l" defTabSz="914400" rtl="0" eaLnBrk="1" latinLnBrk="0" hangingPunct="1">
        <a:lnSpc>
          <a:spcPct val="90000"/>
        </a:lnSpc>
        <a:spcBef>
          <a:spcPts val="600"/>
        </a:spcBef>
        <a:buClrTx/>
        <a:buSzPct val="100000"/>
        <a:buFont typeface="Wingdings" panose="05000000000000000000" pitchFamily="2" charset="2"/>
        <a:buChar char=""/>
        <a:defRPr lang="en-US" sz="1200" kern="1200" noProof="0" dirty="0" smtClean="0">
          <a:solidFill>
            <a:schemeClr val="tx1"/>
          </a:solidFill>
          <a:latin typeface="+mn-lt"/>
          <a:ea typeface="+mn-ea"/>
          <a:cs typeface="Arial" pitchFamily="34" charset="0"/>
        </a:defRPr>
      </a:lvl2pPr>
      <a:lvl3pPr marL="432000" indent="-144000" algn="l" defTabSz="914400" rtl="0" eaLnBrk="1" latinLnBrk="0" hangingPunct="1">
        <a:lnSpc>
          <a:spcPct val="90000"/>
        </a:lnSpc>
        <a:spcBef>
          <a:spcPts val="600"/>
        </a:spcBef>
        <a:buClr>
          <a:schemeClr val="tx1"/>
        </a:buClr>
        <a:buSzPct val="100000"/>
        <a:buFont typeface="Source Sans Pro" panose="020B0503030403020204" pitchFamily="34" charset="0"/>
        <a:buChar char="–"/>
        <a:defRPr lang="en-US" sz="1200" kern="1200" noProof="0" dirty="0" smtClean="0">
          <a:solidFill>
            <a:schemeClr val="tx1"/>
          </a:solidFill>
          <a:latin typeface="+mn-lt"/>
          <a:ea typeface="+mn-ea"/>
          <a:cs typeface="Arial" pitchFamily="34" charset="0"/>
        </a:defRPr>
      </a:lvl3pPr>
      <a:lvl4pPr marL="576000" indent="-144000" algn="l" defTabSz="914400" rtl="0" eaLnBrk="1" latinLnBrk="0" hangingPunct="1">
        <a:lnSpc>
          <a:spcPct val="90000"/>
        </a:lnSpc>
        <a:spcBef>
          <a:spcPts val="400"/>
        </a:spcBef>
        <a:buClrTx/>
        <a:buFont typeface="Source Sans Pro" panose="020B0503030403020204" pitchFamily="34" charset="0"/>
        <a:buChar char="-"/>
        <a:defRPr lang="en-US" sz="1200" kern="1200" noProof="0" dirty="0" smtClean="0">
          <a:solidFill>
            <a:schemeClr val="tx1"/>
          </a:solidFill>
          <a:latin typeface="+mn-lt"/>
          <a:ea typeface="+mn-ea"/>
          <a:cs typeface="Arial" pitchFamily="34" charset="0"/>
        </a:defRPr>
      </a:lvl4pPr>
      <a:lvl5pPr marL="0" indent="0" algn="l" defTabSz="914400" rtl="0" eaLnBrk="1" latinLnBrk="0" hangingPunct="1">
        <a:spcBef>
          <a:spcPts val="2000"/>
        </a:spcBef>
        <a:buClr>
          <a:schemeClr val="tx2"/>
        </a:buClr>
        <a:buFontTx/>
        <a:buNone/>
        <a:defRPr lang="en-US" sz="1200" b="1" kern="1200" cap="all" baseline="0" noProof="0" dirty="0">
          <a:solidFill>
            <a:schemeClr val="bg2"/>
          </a:solidFill>
          <a:latin typeface="+mn-lt"/>
          <a:ea typeface="Source Sans Pro Black" panose="020B0803030403020204" pitchFamily="34" charset="0"/>
          <a:cs typeface="Arial"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31" userDrawn="1">
          <p15:clr>
            <a:srgbClr val="000000"/>
          </p15:clr>
        </p15:guide>
        <p15:guide id="2" pos="204" userDrawn="1">
          <p15:clr>
            <a:srgbClr val="000000"/>
          </p15:clr>
        </p15:guide>
        <p15:guide id="3" pos="5556" userDrawn="1">
          <p15:clr>
            <a:srgbClr val="000000"/>
          </p15:clr>
        </p15:guide>
        <p15:guide id="4" orient="horz" pos="725" userDrawn="1">
          <p15:clr>
            <a:srgbClr val="000000"/>
          </p15:clr>
        </p15:guide>
        <p15:guide id="5" pos="2880"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hyperlink" Target="https://www.societegenerale.com/en/about-us/our-businesses/our-locations"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1D36D427-7EB6-4A7E-A11E-3AC4AC5CC530}"/>
              </a:ext>
            </a:extLst>
          </p:cNvPr>
          <p:cNvSpPr>
            <a:spLocks noGrp="1"/>
          </p:cNvSpPr>
          <p:nvPr>
            <p:ph type="subTitle" idx="1"/>
          </p:nvPr>
        </p:nvSpPr>
        <p:spPr>
          <a:xfrm>
            <a:off x="3816000" y="3240000"/>
            <a:ext cx="5005738" cy="249299"/>
          </a:xfrm>
        </p:spPr>
        <p:txBody>
          <a:bodyPr/>
          <a:lstStyle/>
          <a:p>
            <a:r>
              <a:rPr lang="cs-CZ" b="1"/>
              <a:t>EXPORT - TRADE FINANCE </a:t>
            </a:r>
            <a:endParaRPr lang="en-US" b="1"/>
          </a:p>
        </p:txBody>
      </p:sp>
      <p:sp>
        <p:nvSpPr>
          <p:cNvPr id="6" name="Title 5">
            <a:extLst>
              <a:ext uri="{FF2B5EF4-FFF2-40B4-BE49-F238E27FC236}">
                <a16:creationId xmlns:a16="http://schemas.microsoft.com/office/drawing/2014/main" id="{F939C08A-1407-411B-9061-E1D21D92B7B7}"/>
              </a:ext>
            </a:extLst>
          </p:cNvPr>
          <p:cNvSpPr>
            <a:spLocks noGrp="1"/>
          </p:cNvSpPr>
          <p:nvPr>
            <p:ph type="ctrTitle"/>
          </p:nvPr>
        </p:nvSpPr>
        <p:spPr>
          <a:xfrm>
            <a:off x="3816000" y="2459532"/>
            <a:ext cx="5005738" cy="418576"/>
          </a:xfrm>
        </p:spPr>
        <p:txBody>
          <a:bodyPr/>
          <a:lstStyle/>
          <a:p>
            <a:r>
              <a:rPr lang="cs-CZ"/>
              <a:t>Komerční banka</a:t>
            </a:r>
            <a:endParaRPr lang="en-US"/>
          </a:p>
        </p:txBody>
      </p:sp>
      <p:sp>
        <p:nvSpPr>
          <p:cNvPr id="11" name="Text Placeholder 10">
            <a:extLst>
              <a:ext uri="{FF2B5EF4-FFF2-40B4-BE49-F238E27FC236}">
                <a16:creationId xmlns:a16="http://schemas.microsoft.com/office/drawing/2014/main" id="{472FAC52-68CF-43AD-9490-9F6129EA82EC}"/>
              </a:ext>
            </a:extLst>
          </p:cNvPr>
          <p:cNvSpPr>
            <a:spLocks noGrp="1"/>
          </p:cNvSpPr>
          <p:nvPr>
            <p:ph type="body" sz="quarter" idx="13"/>
          </p:nvPr>
        </p:nvSpPr>
        <p:spPr>
          <a:xfrm>
            <a:off x="3816000" y="164226"/>
            <a:ext cx="1317668" cy="138499"/>
          </a:xfrm>
        </p:spPr>
        <p:txBody>
          <a:bodyPr/>
          <a:lstStyle/>
          <a:p>
            <a:r>
              <a:rPr lang="cs-CZ" err="1"/>
              <a:t>Global</a:t>
            </a:r>
            <a:r>
              <a:rPr lang="cs-CZ"/>
              <a:t> Banking</a:t>
            </a:r>
            <a:endParaRPr lang="en-US"/>
          </a:p>
        </p:txBody>
      </p:sp>
    </p:spTree>
    <p:extLst>
      <p:ext uri="{BB962C8B-B14F-4D97-AF65-F5344CB8AC3E}">
        <p14:creationId xmlns:p14="http://schemas.microsoft.com/office/powerpoint/2010/main" val="283341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05F6BE-A2F8-4D9D-8B2E-41B05FFAB451}"/>
              </a:ext>
            </a:extLst>
          </p:cNvPr>
          <p:cNvSpPr>
            <a:spLocks noGrp="1"/>
          </p:cNvSpPr>
          <p:nvPr>
            <p:ph type="ctrTitle"/>
          </p:nvPr>
        </p:nvSpPr>
        <p:spPr>
          <a:xfrm>
            <a:off x="552449" y="2510979"/>
            <a:ext cx="4792183" cy="657296"/>
          </a:xfrm>
        </p:spPr>
        <p:txBody>
          <a:bodyPr/>
          <a:lstStyle/>
          <a:p>
            <a:pPr algn="ctr"/>
            <a:r>
              <a:rPr lang="cs-CZ"/>
              <a:t>EXPORT - TRADE FINANCE</a:t>
            </a:r>
            <a:br>
              <a:rPr lang="cs-CZ"/>
            </a:br>
            <a:r>
              <a:rPr lang="cs-CZ" sz="2400" b="0"/>
              <a:t>PRODUCTS AND SERVICES</a:t>
            </a:r>
            <a:endParaRPr lang="fr-FR" sz="2400" b="0"/>
          </a:p>
        </p:txBody>
      </p:sp>
      <p:sp>
        <p:nvSpPr>
          <p:cNvPr id="12" name="Text Placeholder 11">
            <a:extLst>
              <a:ext uri="{FF2B5EF4-FFF2-40B4-BE49-F238E27FC236}">
                <a16:creationId xmlns:a16="http://schemas.microsoft.com/office/drawing/2014/main" id="{0B12A996-3031-4E65-BFBA-E2A5378AEEAF}"/>
              </a:ext>
            </a:extLst>
          </p:cNvPr>
          <p:cNvSpPr>
            <a:spLocks noGrp="1"/>
          </p:cNvSpPr>
          <p:nvPr>
            <p:ph type="body" sz="quarter" idx="11"/>
          </p:nvPr>
        </p:nvSpPr>
        <p:spPr>
          <a:xfrm>
            <a:off x="1008000" y="1326769"/>
            <a:ext cx="471283" cy="914096"/>
          </a:xfrm>
        </p:spPr>
        <p:txBody>
          <a:bodyPr/>
          <a:lstStyle/>
          <a:p>
            <a:r>
              <a:rPr lang="cs-CZ"/>
              <a:t>2</a:t>
            </a:r>
            <a:endParaRPr lang="en-US"/>
          </a:p>
        </p:txBody>
      </p:sp>
    </p:spTree>
    <p:extLst>
      <p:ext uri="{BB962C8B-B14F-4D97-AF65-F5344CB8AC3E}">
        <p14:creationId xmlns:p14="http://schemas.microsoft.com/office/powerpoint/2010/main" val="261391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324000" y="358974"/>
            <a:ext cx="8496000" cy="236475"/>
          </a:xfrm>
        </p:spPr>
        <p:txBody>
          <a:bodyPr/>
          <a:lstStyle/>
          <a:p>
            <a:r>
              <a:rPr lang="en-US" altLang="cs-CZ">
                <a:solidFill>
                  <a:srgbClr val="E80031"/>
                </a:solidFill>
                <a:cs typeface="Arial MT Bold" charset="0"/>
                <a:sym typeface="Arial MT Bold" charset="0"/>
              </a:rPr>
              <a:t>Portfolio of Products and Services for EXPORTERS</a:t>
            </a:r>
            <a:endParaRPr lang="en-US"/>
          </a:p>
        </p:txBody>
      </p:sp>
      <p:sp>
        <p:nvSpPr>
          <p:cNvPr id="3" name="Rectangle 8">
            <a:extLst>
              <a:ext uri="{FF2B5EF4-FFF2-40B4-BE49-F238E27FC236}">
                <a16:creationId xmlns:a16="http://schemas.microsoft.com/office/drawing/2014/main" id="{7BDEC581-8103-4AE9-B3AA-599C376452D0}"/>
              </a:ext>
            </a:extLst>
          </p:cNvPr>
          <p:cNvSpPr/>
          <p:nvPr/>
        </p:nvSpPr>
        <p:spPr>
          <a:xfrm>
            <a:off x="324000" y="883065"/>
            <a:ext cx="7331442" cy="288147"/>
          </a:xfrm>
          <a:prstGeom prst="rect">
            <a:avLst/>
          </a:prstGeom>
          <a:solidFill>
            <a:schemeClr val="accent2"/>
          </a:solidFill>
        </p:spPr>
        <p:txBody>
          <a:bodyPr wrap="square" lIns="36000" tIns="36000" rIns="36000" bIns="36000">
            <a:spAutoFit/>
          </a:bodyPr>
          <a:lstStyle/>
          <a:p>
            <a:r>
              <a:rPr lang="en-US" altLang="cs-CZ" sz="1400" b="1">
                <a:solidFill>
                  <a:schemeClr val="bg1"/>
                </a:solidFill>
                <a:latin typeface="Arial MT Bold" charset="0"/>
                <a:cs typeface="Arial MT Bold" charset="0"/>
                <a:sym typeface="Arial MT Bold" charset="0"/>
              </a:rPr>
              <a:t>KB provides its clients with a wide range of export and  trade finance products:</a:t>
            </a:r>
          </a:p>
        </p:txBody>
      </p:sp>
      <p:pic>
        <p:nvPicPr>
          <p:cNvPr id="5" name="Picture 13">
            <a:extLst>
              <a:ext uri="{FF2B5EF4-FFF2-40B4-BE49-F238E27FC236}">
                <a16:creationId xmlns:a16="http://schemas.microsoft.com/office/drawing/2014/main" id="{8CDBE959-7960-42EB-A8F2-EEB259C461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560" y="1458828"/>
            <a:ext cx="1034696" cy="178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60028"/>
                </a:solidFill>
                <a:miter lim="800000"/>
                <a:headEnd/>
                <a:tailEnd/>
              </a14:hiddenLine>
            </a:ext>
          </a:extLst>
        </p:spPr>
      </p:pic>
      <p:sp>
        <p:nvSpPr>
          <p:cNvPr id="7" name="Rectangle 12">
            <a:extLst>
              <a:ext uri="{FF2B5EF4-FFF2-40B4-BE49-F238E27FC236}">
                <a16:creationId xmlns:a16="http://schemas.microsoft.com/office/drawing/2014/main" id="{819F78A4-9CC2-4D67-820E-D6F484C21986}"/>
              </a:ext>
            </a:extLst>
          </p:cNvPr>
          <p:cNvSpPr>
            <a:spLocks/>
          </p:cNvSpPr>
          <p:nvPr/>
        </p:nvSpPr>
        <p:spPr bwMode="auto">
          <a:xfrm>
            <a:off x="2228484" y="1609060"/>
            <a:ext cx="5149548" cy="298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21430" bIns="0"/>
          <a:lstStyle>
            <a:lvl1pPr marL="39688">
              <a:defRPr sz="1200">
                <a:solidFill>
                  <a:schemeClr val="tx1"/>
                </a:solidFill>
                <a:latin typeface="Arial MT" charset="0"/>
              </a:defRPr>
            </a:lvl1pPr>
            <a:lvl2pPr>
              <a:defRPr sz="1200">
                <a:solidFill>
                  <a:schemeClr val="tx1"/>
                </a:solidFill>
                <a:latin typeface="Arial MT" charset="0"/>
              </a:defRPr>
            </a:lvl2pPr>
            <a:lvl3pPr>
              <a:defRPr sz="1200">
                <a:solidFill>
                  <a:schemeClr val="tx1"/>
                </a:solidFill>
                <a:latin typeface="Arial MT" charset="0"/>
              </a:defRPr>
            </a:lvl3pPr>
            <a:lvl4pPr>
              <a:defRPr sz="1200">
                <a:solidFill>
                  <a:schemeClr val="tx1"/>
                </a:solidFill>
                <a:latin typeface="Arial MT" charset="0"/>
              </a:defRPr>
            </a:lvl4pPr>
            <a:lvl5pPr>
              <a:defRPr sz="1200">
                <a:solidFill>
                  <a:schemeClr val="tx1"/>
                </a:solidFill>
                <a:latin typeface="Arial MT" charset="0"/>
              </a:defRPr>
            </a:lvl5pPr>
            <a:lvl6pPr fontAlgn="base">
              <a:spcBef>
                <a:spcPct val="0"/>
              </a:spcBef>
              <a:spcAft>
                <a:spcPct val="0"/>
              </a:spcAft>
              <a:defRPr sz="1200">
                <a:solidFill>
                  <a:schemeClr val="tx1"/>
                </a:solidFill>
                <a:latin typeface="Arial MT" charset="0"/>
              </a:defRPr>
            </a:lvl6pPr>
            <a:lvl7pPr fontAlgn="base">
              <a:spcBef>
                <a:spcPct val="0"/>
              </a:spcBef>
              <a:spcAft>
                <a:spcPct val="0"/>
              </a:spcAft>
              <a:defRPr sz="1200">
                <a:solidFill>
                  <a:schemeClr val="tx1"/>
                </a:solidFill>
                <a:latin typeface="Arial MT" charset="0"/>
              </a:defRPr>
            </a:lvl7pPr>
            <a:lvl8pPr fontAlgn="base">
              <a:spcBef>
                <a:spcPct val="0"/>
              </a:spcBef>
              <a:spcAft>
                <a:spcPct val="0"/>
              </a:spcAft>
              <a:defRPr sz="1200">
                <a:solidFill>
                  <a:schemeClr val="tx1"/>
                </a:solidFill>
                <a:latin typeface="Arial MT" charset="0"/>
              </a:defRPr>
            </a:lvl8pPr>
            <a:lvl9pPr fontAlgn="base">
              <a:spcBef>
                <a:spcPct val="0"/>
              </a:spcBef>
              <a:spcAft>
                <a:spcPct val="0"/>
              </a:spcAft>
              <a:defRPr sz="1200">
                <a:solidFill>
                  <a:schemeClr val="tx1"/>
                </a:solidFill>
                <a:latin typeface="Arial MT" charset="0"/>
              </a:defRPr>
            </a:lvl9pPr>
          </a:lstStyle>
          <a:p>
            <a:pPr marL="171450" indent="-171450">
              <a:lnSpc>
                <a:spcPct val="150000"/>
              </a:lnSpc>
              <a:buClr>
                <a:schemeClr val="tx2"/>
              </a:buClr>
              <a:buSzPct val="100000"/>
              <a:buFont typeface="Arial" panose="020B0604020202020204" pitchFamily="34" charset="0"/>
              <a:buChar char="•"/>
              <a:defRPr/>
            </a:pPr>
            <a:r>
              <a:rPr lang="en-US" altLang="cs-CZ">
                <a:latin typeface="Arial" panose="020B0604020202020204" pitchFamily="34" charset="0"/>
                <a:cs typeface="Arial" panose="020B0604020202020204" pitchFamily="34" charset="0"/>
              </a:rPr>
              <a:t>Production costs financing – linked to export contract</a:t>
            </a:r>
          </a:p>
          <a:p>
            <a:pPr marL="171450" indent="-171450">
              <a:lnSpc>
                <a:spcPct val="150000"/>
              </a:lnSpc>
              <a:buClr>
                <a:schemeClr val="tx2"/>
              </a:buClr>
              <a:buSzPct val="100000"/>
              <a:buFont typeface="Arial" panose="020B0604020202020204" pitchFamily="34" charset="0"/>
              <a:buChar char="•"/>
              <a:defRPr/>
            </a:pPr>
            <a:r>
              <a:rPr lang="en-US" altLang="cs-CZ">
                <a:latin typeface="Arial" panose="020B0604020202020204" pitchFamily="34" charset="0"/>
                <a:cs typeface="Arial" panose="020B0604020202020204" pitchFamily="34" charset="0"/>
              </a:rPr>
              <a:t>EGAP Plus credit – operational or investment financing</a:t>
            </a:r>
          </a:p>
          <a:p>
            <a:pPr marL="171450" indent="-171450">
              <a:lnSpc>
                <a:spcPct val="150000"/>
              </a:lnSpc>
              <a:buClr>
                <a:schemeClr val="tx2"/>
              </a:buClr>
              <a:buSzPct val="100000"/>
              <a:buFont typeface="Arial" panose="020B0604020202020204" pitchFamily="34" charset="0"/>
              <a:buChar char="•"/>
              <a:defRPr/>
            </a:pPr>
            <a:r>
              <a:rPr lang="en-US" altLang="cs-CZ">
                <a:latin typeface="Arial" panose="020B0604020202020204" pitchFamily="34" charset="0"/>
                <a:cs typeface="Arial" panose="020B0604020202020204" pitchFamily="34" charset="0"/>
              </a:rPr>
              <a:t>Frame agreement - limits for operational financing and contractual guarantees</a:t>
            </a:r>
          </a:p>
          <a:p>
            <a:pPr marL="171450" indent="-171450">
              <a:lnSpc>
                <a:spcPct val="150000"/>
              </a:lnSpc>
              <a:buClr>
                <a:schemeClr val="tx2"/>
              </a:buClr>
              <a:buSzPct val="100000"/>
              <a:buFont typeface="Arial" panose="020B0604020202020204" pitchFamily="34" charset="0"/>
              <a:buChar char="•"/>
              <a:defRPr/>
            </a:pPr>
            <a:r>
              <a:rPr lang="en-US" altLang="cs-CZ">
                <a:latin typeface="Arial" panose="020B0604020202020204" pitchFamily="34" charset="0"/>
                <a:cs typeface="Arial" panose="020B0604020202020204" pitchFamily="34" charset="0"/>
              </a:rPr>
              <a:t>Buyer Credit – direct or indirect </a:t>
            </a:r>
            <a:endParaRPr lang="cs-CZ" altLang="cs-CZ">
              <a:latin typeface="Arial" panose="020B0604020202020204" pitchFamily="34" charset="0"/>
              <a:cs typeface="Arial" panose="020B0604020202020204" pitchFamily="34" charset="0"/>
            </a:endParaRPr>
          </a:p>
          <a:p>
            <a:pPr marL="171450" indent="-171450">
              <a:lnSpc>
                <a:spcPct val="150000"/>
              </a:lnSpc>
              <a:buClr>
                <a:schemeClr val="tx2"/>
              </a:buClr>
              <a:buSzPct val="100000"/>
              <a:buFont typeface="Arial" panose="020B0604020202020204" pitchFamily="34" charset="0"/>
              <a:buChar char="•"/>
              <a:defRPr/>
            </a:pPr>
            <a:r>
              <a:rPr lang="en-US" altLang="cs-CZ">
                <a:latin typeface="Arial" panose="020B0604020202020204" pitchFamily="34" charset="0"/>
                <a:cs typeface="Arial" panose="020B0604020202020204" pitchFamily="34" charset="0"/>
              </a:rPr>
              <a:t>L/C Forfaiting</a:t>
            </a:r>
          </a:p>
          <a:p>
            <a:pPr marL="171450" indent="-171450">
              <a:lnSpc>
                <a:spcPct val="150000"/>
              </a:lnSpc>
              <a:buClr>
                <a:schemeClr val="tx2"/>
              </a:buClr>
              <a:buSzPct val="100000"/>
              <a:buFont typeface="Arial" panose="020B0604020202020204" pitchFamily="34" charset="0"/>
              <a:buChar char="•"/>
              <a:defRPr/>
            </a:pPr>
            <a:r>
              <a:rPr lang="en-US" altLang="cs-CZ">
                <a:latin typeface="Arial" panose="020B0604020202020204" pitchFamily="34" charset="0"/>
                <a:cs typeface="Arial" panose="020B0604020202020204" pitchFamily="34" charset="0"/>
              </a:rPr>
              <a:t>Purchase of receivables (recourse or non-recourse)</a:t>
            </a:r>
          </a:p>
          <a:p>
            <a:pPr marL="171450" indent="-171450">
              <a:lnSpc>
                <a:spcPct val="150000"/>
              </a:lnSpc>
              <a:buClr>
                <a:schemeClr val="tx2"/>
              </a:buClr>
              <a:buSzPct val="100000"/>
              <a:buFont typeface="Arial" panose="020B0604020202020204" pitchFamily="34" charset="0"/>
              <a:buChar char="•"/>
              <a:defRPr/>
            </a:pPr>
            <a:r>
              <a:rPr lang="en-US" altLang="cs-CZ">
                <a:latin typeface="Arial" panose="020B0604020202020204" pitchFamily="34" charset="0"/>
                <a:cs typeface="Arial" panose="020B0604020202020204" pitchFamily="34" charset="0"/>
              </a:rPr>
              <a:t>Investment financing – international projects and acquisitions</a:t>
            </a:r>
          </a:p>
          <a:p>
            <a:pPr marL="171450" indent="-171450">
              <a:lnSpc>
                <a:spcPct val="150000"/>
              </a:lnSpc>
              <a:buClr>
                <a:schemeClr val="tx2"/>
              </a:buClr>
              <a:buSzPct val="100000"/>
              <a:buFont typeface="Arial" panose="020B0604020202020204" pitchFamily="34" charset="0"/>
              <a:buChar char="•"/>
              <a:defRPr/>
            </a:pPr>
            <a:r>
              <a:rPr lang="en-US">
                <a:latin typeface="Arial" panose="020B0604020202020204" pitchFamily="34" charset="0"/>
                <a:cs typeface="Arial" panose="020B0604020202020204" pitchFamily="34" charset="0"/>
              </a:rPr>
              <a:t>Loan products</a:t>
            </a:r>
            <a:r>
              <a:rPr lang="en-US" altLang="cs-CZ">
                <a:latin typeface="Arial" panose="020B0604020202020204" pitchFamily="34" charset="0"/>
                <a:cs typeface="Arial" panose="020B0604020202020204" pitchFamily="34" charset="0"/>
              </a:rPr>
              <a:t> to support competitiveness of exporters (new product of EGAP)</a:t>
            </a:r>
          </a:p>
          <a:p>
            <a:pPr marL="171450" indent="-171450">
              <a:lnSpc>
                <a:spcPct val="150000"/>
              </a:lnSpc>
              <a:buClr>
                <a:schemeClr val="tx2"/>
              </a:buClr>
              <a:buSzPct val="100000"/>
              <a:buFont typeface="Arial" panose="020B0604020202020204" pitchFamily="34" charset="0"/>
              <a:buChar char="•"/>
              <a:defRPr/>
            </a:pPr>
            <a:r>
              <a:rPr lang="en-US">
                <a:latin typeface="Arial" panose="020B0604020202020204" pitchFamily="34" charset="0"/>
                <a:cs typeface="Arial" panose="020B0604020202020204" pitchFamily="34" charset="0"/>
              </a:rPr>
              <a:t>Loan products to support sustainability</a:t>
            </a:r>
            <a:endParaRPr lang="en-US" altLang="cs-CZ">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32880" indent="-132880">
              <a:buClr>
                <a:schemeClr val="tx2"/>
              </a:buClr>
              <a:buSzPct val="100000"/>
              <a:buFont typeface="Wingdings" panose="05000000000000000000" pitchFamily="2" charset="2"/>
              <a:buChar char="§"/>
              <a:defRPr/>
            </a:pPr>
            <a:endParaRPr lang="en-US" altLang="cs-CZ" sz="10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072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9B2B42-60B2-44D5-9477-0C157B61E1EB}"/>
              </a:ext>
            </a:extLst>
          </p:cNvPr>
          <p:cNvSpPr>
            <a:spLocks noGrp="1"/>
          </p:cNvSpPr>
          <p:nvPr>
            <p:ph type="title"/>
          </p:nvPr>
        </p:nvSpPr>
        <p:spPr>
          <a:xfrm>
            <a:off x="324000" y="358974"/>
            <a:ext cx="8496000" cy="236475"/>
          </a:xfrm>
        </p:spPr>
        <p:txBody>
          <a:bodyPr/>
          <a:lstStyle/>
          <a:p>
            <a:r>
              <a:rPr lang="cs-CZ"/>
              <a:t>PRODUCTION COSTS FINANCING</a:t>
            </a:r>
            <a:endParaRPr lang="en-US"/>
          </a:p>
        </p:txBody>
      </p:sp>
      <p:sp>
        <p:nvSpPr>
          <p:cNvPr id="3" name="Zástupný text 2">
            <a:extLst>
              <a:ext uri="{FF2B5EF4-FFF2-40B4-BE49-F238E27FC236}">
                <a16:creationId xmlns:a16="http://schemas.microsoft.com/office/drawing/2014/main" id="{4A4A9658-6A0A-4FAF-B53E-7231766069C1}"/>
              </a:ext>
            </a:extLst>
          </p:cNvPr>
          <p:cNvSpPr>
            <a:spLocks noGrp="1"/>
          </p:cNvSpPr>
          <p:nvPr>
            <p:ph type="body" sz="quarter" idx="13"/>
          </p:nvPr>
        </p:nvSpPr>
        <p:spPr/>
        <p:txBody>
          <a:bodyPr/>
          <a:lstStyle/>
          <a:p>
            <a:endParaRPr lang="en-US"/>
          </a:p>
        </p:txBody>
      </p:sp>
      <p:sp>
        <p:nvSpPr>
          <p:cNvPr id="7" name="Rectangle 12">
            <a:extLst>
              <a:ext uri="{FF2B5EF4-FFF2-40B4-BE49-F238E27FC236}">
                <a16:creationId xmlns:a16="http://schemas.microsoft.com/office/drawing/2014/main" id="{CE0809C3-AE65-4633-98AC-71BCBDBB9339}"/>
              </a:ext>
            </a:extLst>
          </p:cNvPr>
          <p:cNvSpPr>
            <a:spLocks/>
          </p:cNvSpPr>
          <p:nvPr/>
        </p:nvSpPr>
        <p:spPr bwMode="auto">
          <a:xfrm>
            <a:off x="2652167" y="1146460"/>
            <a:ext cx="5149548" cy="15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21430" bIns="0"/>
          <a:lstStyle>
            <a:lvl1pPr marL="39688">
              <a:defRPr sz="1200">
                <a:solidFill>
                  <a:schemeClr val="tx1"/>
                </a:solidFill>
                <a:latin typeface="Arial MT" charset="0"/>
              </a:defRPr>
            </a:lvl1pPr>
            <a:lvl2pPr>
              <a:defRPr sz="1200">
                <a:solidFill>
                  <a:schemeClr val="tx1"/>
                </a:solidFill>
                <a:latin typeface="Arial MT" charset="0"/>
              </a:defRPr>
            </a:lvl2pPr>
            <a:lvl3pPr>
              <a:defRPr sz="1200">
                <a:solidFill>
                  <a:schemeClr val="tx1"/>
                </a:solidFill>
                <a:latin typeface="Arial MT" charset="0"/>
              </a:defRPr>
            </a:lvl3pPr>
            <a:lvl4pPr>
              <a:defRPr sz="1200">
                <a:solidFill>
                  <a:schemeClr val="tx1"/>
                </a:solidFill>
                <a:latin typeface="Arial MT" charset="0"/>
              </a:defRPr>
            </a:lvl4pPr>
            <a:lvl5pPr>
              <a:defRPr sz="1200">
                <a:solidFill>
                  <a:schemeClr val="tx1"/>
                </a:solidFill>
                <a:latin typeface="Arial MT" charset="0"/>
              </a:defRPr>
            </a:lvl5pPr>
            <a:lvl6pPr fontAlgn="base">
              <a:spcBef>
                <a:spcPct val="0"/>
              </a:spcBef>
              <a:spcAft>
                <a:spcPct val="0"/>
              </a:spcAft>
              <a:defRPr sz="1200">
                <a:solidFill>
                  <a:schemeClr val="tx1"/>
                </a:solidFill>
                <a:latin typeface="Arial MT" charset="0"/>
              </a:defRPr>
            </a:lvl6pPr>
            <a:lvl7pPr fontAlgn="base">
              <a:spcBef>
                <a:spcPct val="0"/>
              </a:spcBef>
              <a:spcAft>
                <a:spcPct val="0"/>
              </a:spcAft>
              <a:defRPr sz="1200">
                <a:solidFill>
                  <a:schemeClr val="tx1"/>
                </a:solidFill>
                <a:latin typeface="Arial MT" charset="0"/>
              </a:defRPr>
            </a:lvl7pPr>
            <a:lvl8pPr fontAlgn="base">
              <a:spcBef>
                <a:spcPct val="0"/>
              </a:spcBef>
              <a:spcAft>
                <a:spcPct val="0"/>
              </a:spcAft>
              <a:defRPr sz="1200">
                <a:solidFill>
                  <a:schemeClr val="tx1"/>
                </a:solidFill>
                <a:latin typeface="Arial MT" charset="0"/>
              </a:defRPr>
            </a:lvl8pPr>
            <a:lvl9pPr fontAlgn="base">
              <a:spcBef>
                <a:spcPct val="0"/>
              </a:spcBef>
              <a:spcAft>
                <a:spcPct val="0"/>
              </a:spcAft>
              <a:defRPr sz="1200">
                <a:solidFill>
                  <a:schemeClr val="tx1"/>
                </a:solidFill>
                <a:latin typeface="Arial MT" charset="0"/>
              </a:defRPr>
            </a:lvl9pPr>
          </a:lstStyle>
          <a:p>
            <a:pPr>
              <a:spcAft>
                <a:spcPts val="527"/>
              </a:spcAft>
              <a:defRPr/>
            </a:pPr>
            <a:r>
              <a:rPr lang="cs-CZ" altLang="cs-CZ" sz="1400" b="1">
                <a:latin typeface="Arial" panose="020B0604020202020204" pitchFamily="34" charset="0"/>
                <a:cs typeface="Arial" panose="020B0604020202020204" pitchFamily="34" charset="0"/>
                <a:sym typeface="Arial MT Bold" charset="0"/>
              </a:rPr>
              <a:t>Účel financování</a:t>
            </a:r>
            <a:r>
              <a:rPr lang="en-US" altLang="cs-CZ" sz="1400" b="1">
                <a:latin typeface="Arial" panose="020B0604020202020204" pitchFamily="34" charset="0"/>
                <a:cs typeface="Arial" panose="020B0604020202020204" pitchFamily="34" charset="0"/>
                <a:sym typeface="Arial MT Bold" charset="0"/>
              </a:rPr>
              <a:t>:</a:t>
            </a:r>
          </a:p>
          <a:p>
            <a:pPr marL="171450" indent="-171450">
              <a:lnSpc>
                <a:spcPct val="150000"/>
              </a:lnSpc>
              <a:buClr>
                <a:schemeClr val="tx2"/>
              </a:buClr>
              <a:buSzPct val="100000"/>
              <a:buFont typeface="Arial" panose="020B0604020202020204" pitchFamily="34" charset="0"/>
              <a:buChar char="•"/>
              <a:defRPr/>
            </a:pPr>
            <a:r>
              <a:rPr lang="cs-CZ" altLang="cs-CZ">
                <a:latin typeface="Arial" panose="020B0604020202020204" pitchFamily="34" charset="0"/>
                <a:cs typeface="Arial" panose="020B0604020202020204" pitchFamily="34" charset="0"/>
              </a:rPr>
              <a:t>Nákup materiálu a komponentů</a:t>
            </a:r>
            <a:endParaRPr lang="en-US" altLang="cs-CZ">
              <a:latin typeface="Arial" panose="020B0604020202020204" pitchFamily="34" charset="0"/>
              <a:cs typeface="Arial" panose="020B0604020202020204" pitchFamily="34" charset="0"/>
            </a:endParaRPr>
          </a:p>
          <a:p>
            <a:pPr marL="171450" indent="-171450">
              <a:lnSpc>
                <a:spcPct val="150000"/>
              </a:lnSpc>
              <a:buClr>
                <a:schemeClr val="tx2"/>
              </a:buClr>
              <a:buSzPct val="100000"/>
              <a:buFont typeface="Arial" panose="020B0604020202020204" pitchFamily="34" charset="0"/>
              <a:buChar char="•"/>
              <a:defRPr/>
            </a:pPr>
            <a:r>
              <a:rPr lang="cs-CZ" altLang="cs-CZ">
                <a:latin typeface="Arial" panose="020B0604020202020204" pitchFamily="34" charset="0"/>
                <a:cs typeface="Arial" panose="020B0604020202020204" pitchFamily="34" charset="0"/>
              </a:rPr>
              <a:t>Mzdy a režie</a:t>
            </a:r>
            <a:endParaRPr lang="en-US" altLang="cs-CZ">
              <a:latin typeface="Arial" panose="020B0604020202020204" pitchFamily="34" charset="0"/>
              <a:cs typeface="Arial" panose="020B0604020202020204" pitchFamily="34" charset="0"/>
            </a:endParaRPr>
          </a:p>
          <a:p>
            <a:pPr marL="171450" indent="-171450">
              <a:lnSpc>
                <a:spcPct val="150000"/>
              </a:lnSpc>
              <a:buClr>
                <a:schemeClr val="tx2"/>
              </a:buClr>
              <a:buSzPct val="100000"/>
              <a:buFont typeface="Arial" panose="020B0604020202020204" pitchFamily="34" charset="0"/>
              <a:buChar char="•"/>
              <a:defRPr/>
            </a:pPr>
            <a:r>
              <a:rPr lang="cs-CZ" altLang="cs-CZ" err="1">
                <a:latin typeface="Arial" panose="020B0604020202020204" pitchFamily="34" charset="0"/>
                <a:cs typeface="Arial" panose="020B0604020202020204" pitchFamily="34" charset="0"/>
              </a:rPr>
              <a:t>Předplatby</a:t>
            </a:r>
            <a:r>
              <a:rPr lang="cs-CZ" altLang="cs-CZ">
                <a:latin typeface="Arial" panose="020B0604020202020204" pitchFamily="34" charset="0"/>
                <a:cs typeface="Arial" panose="020B0604020202020204" pitchFamily="34" charset="0"/>
              </a:rPr>
              <a:t> subdodavatelům pouze proti akontační záruce</a:t>
            </a:r>
            <a:endParaRPr lang="en-US" altLang="cs-CZ">
              <a:latin typeface="Arial" panose="020B0604020202020204" pitchFamily="34" charset="0"/>
              <a:cs typeface="Arial" panose="020B0604020202020204" pitchFamily="34" charset="0"/>
            </a:endParaRPr>
          </a:p>
          <a:p>
            <a:pPr marL="171450" indent="-171450">
              <a:lnSpc>
                <a:spcPct val="150000"/>
              </a:lnSpc>
              <a:buClr>
                <a:schemeClr val="tx2"/>
              </a:buClr>
              <a:buSzPct val="100000"/>
              <a:buFont typeface="Arial" panose="020B0604020202020204" pitchFamily="34" charset="0"/>
              <a:buChar char="•"/>
              <a:defRPr/>
            </a:pPr>
            <a:endParaRPr lang="en-US" altLang="cs-CZ">
              <a:latin typeface="Arial" panose="020B0604020202020204" pitchFamily="34" charset="0"/>
              <a:cs typeface="Arial" panose="020B0604020202020204" pitchFamily="34" charset="0"/>
            </a:endParaRPr>
          </a:p>
          <a:p>
            <a:pPr marL="0">
              <a:lnSpc>
                <a:spcPct val="150000"/>
              </a:lnSpc>
              <a:buClr>
                <a:schemeClr val="tx2"/>
              </a:buClr>
              <a:buSzPct val="100000"/>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32880" indent="-132880">
              <a:buClr>
                <a:schemeClr val="tx2"/>
              </a:buClr>
              <a:buSzPct val="100000"/>
              <a:buFont typeface="Wingdings" panose="05000000000000000000" pitchFamily="2" charset="2"/>
              <a:buChar char="§"/>
              <a:defRPr/>
            </a:pPr>
            <a:endParaRPr lang="en-US" altLang="cs-CZ" sz="1055">
              <a:latin typeface="Arial" panose="020B0604020202020204" pitchFamily="34" charset="0"/>
              <a:cs typeface="Arial" panose="020B0604020202020204" pitchFamily="34" charset="0"/>
            </a:endParaRPr>
          </a:p>
        </p:txBody>
      </p:sp>
      <p:pic>
        <p:nvPicPr>
          <p:cNvPr id="13" name="Obrázek 12" descr="Obsah obrázku kovové předměty, ozubené kolo, Autodíly, interiér&#10;&#10;Popis byl vytvořen automaticky">
            <a:extLst>
              <a:ext uri="{FF2B5EF4-FFF2-40B4-BE49-F238E27FC236}">
                <a16:creationId xmlns:a16="http://schemas.microsoft.com/office/drawing/2014/main" id="{5093986E-8E8C-440E-99DA-1057A7315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0" y="1146460"/>
            <a:ext cx="1842332" cy="1225988"/>
          </a:xfrm>
          <a:prstGeom prst="rect">
            <a:avLst/>
          </a:prstGeom>
        </p:spPr>
      </p:pic>
      <p:pic>
        <p:nvPicPr>
          <p:cNvPr id="15" name="Obrázek 14" descr="Obsah obrázku stroj/přístroj, Obráběcí stroj, inženýrství, fabrika&#10;&#10;Popis byl vytvořen automaticky">
            <a:extLst>
              <a:ext uri="{FF2B5EF4-FFF2-40B4-BE49-F238E27FC236}">
                <a16:creationId xmlns:a16="http://schemas.microsoft.com/office/drawing/2014/main" id="{7E2043B6-004C-44A1-9A71-5D57495CE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00" y="2854576"/>
            <a:ext cx="1842332" cy="1362337"/>
          </a:xfrm>
          <a:prstGeom prst="rect">
            <a:avLst/>
          </a:prstGeom>
        </p:spPr>
      </p:pic>
      <p:sp>
        <p:nvSpPr>
          <p:cNvPr id="16" name="Rectangle 12">
            <a:extLst>
              <a:ext uri="{FF2B5EF4-FFF2-40B4-BE49-F238E27FC236}">
                <a16:creationId xmlns:a16="http://schemas.microsoft.com/office/drawing/2014/main" id="{ECEA1381-A049-4890-9784-565BB1A725FF}"/>
              </a:ext>
            </a:extLst>
          </p:cNvPr>
          <p:cNvSpPr>
            <a:spLocks/>
          </p:cNvSpPr>
          <p:nvPr/>
        </p:nvSpPr>
        <p:spPr bwMode="auto">
          <a:xfrm>
            <a:off x="2726595" y="2651075"/>
            <a:ext cx="5149548" cy="15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21430" bIns="0" anchor="t"/>
          <a:lstStyle>
            <a:lvl1pPr marL="39688">
              <a:defRPr sz="1200">
                <a:solidFill>
                  <a:schemeClr val="tx1"/>
                </a:solidFill>
                <a:latin typeface="Arial MT" charset="0"/>
              </a:defRPr>
            </a:lvl1pPr>
            <a:lvl2pPr>
              <a:defRPr sz="1200">
                <a:solidFill>
                  <a:schemeClr val="tx1"/>
                </a:solidFill>
                <a:latin typeface="Arial MT" charset="0"/>
              </a:defRPr>
            </a:lvl2pPr>
            <a:lvl3pPr>
              <a:defRPr sz="1200">
                <a:solidFill>
                  <a:schemeClr val="tx1"/>
                </a:solidFill>
                <a:latin typeface="Arial MT" charset="0"/>
              </a:defRPr>
            </a:lvl3pPr>
            <a:lvl4pPr>
              <a:defRPr sz="1200">
                <a:solidFill>
                  <a:schemeClr val="tx1"/>
                </a:solidFill>
                <a:latin typeface="Arial MT" charset="0"/>
              </a:defRPr>
            </a:lvl4pPr>
            <a:lvl5pPr>
              <a:defRPr sz="1200">
                <a:solidFill>
                  <a:schemeClr val="tx1"/>
                </a:solidFill>
                <a:latin typeface="Arial MT" charset="0"/>
              </a:defRPr>
            </a:lvl5pPr>
            <a:lvl6pPr fontAlgn="base">
              <a:spcBef>
                <a:spcPct val="0"/>
              </a:spcBef>
              <a:spcAft>
                <a:spcPct val="0"/>
              </a:spcAft>
              <a:defRPr sz="1200">
                <a:solidFill>
                  <a:schemeClr val="tx1"/>
                </a:solidFill>
                <a:latin typeface="Arial MT" charset="0"/>
              </a:defRPr>
            </a:lvl6pPr>
            <a:lvl7pPr fontAlgn="base">
              <a:spcBef>
                <a:spcPct val="0"/>
              </a:spcBef>
              <a:spcAft>
                <a:spcPct val="0"/>
              </a:spcAft>
              <a:defRPr sz="1200">
                <a:solidFill>
                  <a:schemeClr val="tx1"/>
                </a:solidFill>
                <a:latin typeface="Arial MT" charset="0"/>
              </a:defRPr>
            </a:lvl7pPr>
            <a:lvl8pPr fontAlgn="base">
              <a:spcBef>
                <a:spcPct val="0"/>
              </a:spcBef>
              <a:spcAft>
                <a:spcPct val="0"/>
              </a:spcAft>
              <a:defRPr sz="1200">
                <a:solidFill>
                  <a:schemeClr val="tx1"/>
                </a:solidFill>
                <a:latin typeface="Arial MT" charset="0"/>
              </a:defRPr>
            </a:lvl8pPr>
            <a:lvl9pPr fontAlgn="base">
              <a:spcBef>
                <a:spcPct val="0"/>
              </a:spcBef>
              <a:spcAft>
                <a:spcPct val="0"/>
              </a:spcAft>
              <a:defRPr sz="1200">
                <a:solidFill>
                  <a:schemeClr val="tx1"/>
                </a:solidFill>
                <a:latin typeface="Arial MT" charset="0"/>
              </a:defRPr>
            </a:lvl9pPr>
          </a:lstStyle>
          <a:p>
            <a:pPr marL="39370">
              <a:spcAft>
                <a:spcPts val="527"/>
              </a:spcAft>
              <a:defRPr/>
            </a:pPr>
            <a:r>
              <a:rPr lang="cs-CZ" altLang="cs-CZ" sz="1400" b="1">
                <a:latin typeface="Arial"/>
                <a:cs typeface="Arial"/>
                <a:sym typeface="Arial MT Bold" charset="0"/>
              </a:rPr>
              <a:t>Hlavní podmínky</a:t>
            </a:r>
            <a:r>
              <a:rPr lang="en-US" altLang="cs-CZ" sz="1400" b="1">
                <a:latin typeface="Arial"/>
                <a:cs typeface="Arial"/>
                <a:sym typeface="Arial MT Bold" charset="0"/>
              </a:rPr>
              <a:t>:</a:t>
            </a:r>
            <a:endParaRPr lang="cs-CZ">
              <a:latin typeface="Arial"/>
              <a:cs typeface="Arial"/>
            </a:endParaRPr>
          </a:p>
          <a:p>
            <a:pPr marL="171450" indent="-171450">
              <a:lnSpc>
                <a:spcPct val="150000"/>
              </a:lnSpc>
              <a:buClr>
                <a:schemeClr val="tx2"/>
              </a:buClr>
              <a:buSzPct val="100000"/>
              <a:buFont typeface="Arial" panose="020B0604020202020204" pitchFamily="34" charset="0"/>
              <a:buChar char="•"/>
              <a:defRPr/>
            </a:pPr>
            <a:r>
              <a:rPr lang="cs-CZ" altLang="cs-CZ">
                <a:latin typeface="Arial"/>
                <a:cs typeface="Arial"/>
              </a:rPr>
              <a:t>EGAP pojištění F</a:t>
            </a:r>
            <a:endParaRPr lang="en-US" altLang="cs-CZ">
              <a:latin typeface="Arial"/>
              <a:cs typeface="Arial"/>
            </a:endParaRPr>
          </a:p>
          <a:p>
            <a:pPr marL="171450" indent="-171450">
              <a:lnSpc>
                <a:spcPct val="150000"/>
              </a:lnSpc>
              <a:buClr>
                <a:schemeClr val="tx2"/>
              </a:buClr>
              <a:buSzPct val="100000"/>
              <a:buFont typeface="Arial" panose="020B0604020202020204" pitchFamily="34" charset="0"/>
              <a:buChar char="•"/>
              <a:defRPr/>
            </a:pPr>
            <a:r>
              <a:rPr lang="cs-CZ" altLang="cs-CZ">
                <a:latin typeface="Arial"/>
                <a:cs typeface="Arial"/>
              </a:rPr>
              <a:t>Kontrola účelovosti čerpání</a:t>
            </a:r>
            <a:endParaRPr lang="en-US" altLang="cs-CZ">
              <a:latin typeface="Arial"/>
              <a:cs typeface="Arial"/>
            </a:endParaRPr>
          </a:p>
          <a:p>
            <a:pPr marL="171450" indent="-171450">
              <a:lnSpc>
                <a:spcPct val="150000"/>
              </a:lnSpc>
              <a:buClr>
                <a:schemeClr val="tx2"/>
              </a:buClr>
              <a:buSzPct val="100000"/>
              <a:buFont typeface="Arial" panose="020B0604020202020204" pitchFamily="34" charset="0"/>
              <a:buChar char="•"/>
              <a:defRPr/>
            </a:pPr>
            <a:r>
              <a:rPr lang="cs-CZ" altLang="cs-CZ">
                <a:latin typeface="Arial"/>
                <a:cs typeface="Arial"/>
              </a:rPr>
              <a:t>Zajištěné platby od zahraničního odběratele (např. dokumentární akreditiv, pojištění pohledávek apod.)</a:t>
            </a:r>
            <a:endParaRPr lang="en-US" altLang="cs-CZ">
              <a:latin typeface="Arial"/>
              <a:cs typeface="Arial"/>
            </a:endParaRPr>
          </a:p>
          <a:p>
            <a:pPr marL="171450" indent="-171450">
              <a:lnSpc>
                <a:spcPct val="150000"/>
              </a:lnSpc>
              <a:buClr>
                <a:schemeClr val="tx2"/>
              </a:buClr>
              <a:buSzPct val="100000"/>
              <a:buFont typeface="Arial" panose="020B0604020202020204" pitchFamily="34" charset="0"/>
              <a:buChar char="•"/>
              <a:defRPr/>
            </a:pPr>
            <a:endParaRPr lang="en-US" altLang="cs-CZ">
              <a:latin typeface="Arial" panose="020B0604020202020204" pitchFamily="34" charset="0"/>
              <a:cs typeface="Arial" panose="020B0604020202020204" pitchFamily="34" charset="0"/>
            </a:endParaRPr>
          </a:p>
          <a:p>
            <a:pPr marL="0">
              <a:lnSpc>
                <a:spcPct val="150000"/>
              </a:lnSpc>
              <a:buClr>
                <a:schemeClr val="tx2"/>
              </a:buClr>
              <a:buSzPct val="100000"/>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32715" indent="-132715">
              <a:buClr>
                <a:schemeClr val="tx2"/>
              </a:buClr>
              <a:buSzPct val="100000"/>
              <a:buFont typeface="Wingdings" panose="05000000000000000000" pitchFamily="2" charset="2"/>
              <a:buChar char="§"/>
              <a:defRPr/>
            </a:pPr>
            <a:endParaRPr lang="en-US" altLang="cs-CZ" sz="10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3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9B2B42-60B2-44D5-9477-0C157B61E1EB}"/>
              </a:ext>
            </a:extLst>
          </p:cNvPr>
          <p:cNvSpPr>
            <a:spLocks noGrp="1"/>
          </p:cNvSpPr>
          <p:nvPr>
            <p:ph type="title"/>
          </p:nvPr>
        </p:nvSpPr>
        <p:spPr>
          <a:xfrm>
            <a:off x="324000" y="358974"/>
            <a:ext cx="8496000" cy="236475"/>
          </a:xfrm>
        </p:spPr>
        <p:txBody>
          <a:bodyPr/>
          <a:lstStyle/>
          <a:p>
            <a:r>
              <a:rPr lang="cs-CZ" err="1"/>
              <a:t>Operational</a:t>
            </a:r>
            <a:r>
              <a:rPr lang="cs-CZ"/>
              <a:t> COSTS FINANCING</a:t>
            </a:r>
            <a:endParaRPr lang="en-US"/>
          </a:p>
        </p:txBody>
      </p:sp>
      <p:sp>
        <p:nvSpPr>
          <p:cNvPr id="3" name="Zástupný text 2">
            <a:extLst>
              <a:ext uri="{FF2B5EF4-FFF2-40B4-BE49-F238E27FC236}">
                <a16:creationId xmlns:a16="http://schemas.microsoft.com/office/drawing/2014/main" id="{4A4A9658-6A0A-4FAF-B53E-7231766069C1}"/>
              </a:ext>
            </a:extLst>
          </p:cNvPr>
          <p:cNvSpPr>
            <a:spLocks noGrp="1"/>
          </p:cNvSpPr>
          <p:nvPr>
            <p:ph type="body" sz="quarter" idx="13"/>
          </p:nvPr>
        </p:nvSpPr>
        <p:spPr/>
        <p:txBody>
          <a:bodyPr/>
          <a:lstStyle/>
          <a:p>
            <a:endParaRPr lang="en-US"/>
          </a:p>
        </p:txBody>
      </p:sp>
      <p:sp>
        <p:nvSpPr>
          <p:cNvPr id="7" name="Rectangle 12">
            <a:extLst>
              <a:ext uri="{FF2B5EF4-FFF2-40B4-BE49-F238E27FC236}">
                <a16:creationId xmlns:a16="http://schemas.microsoft.com/office/drawing/2014/main" id="{CE0809C3-AE65-4633-98AC-71BCBDBB9339}"/>
              </a:ext>
            </a:extLst>
          </p:cNvPr>
          <p:cNvSpPr>
            <a:spLocks/>
          </p:cNvSpPr>
          <p:nvPr/>
        </p:nvSpPr>
        <p:spPr bwMode="auto">
          <a:xfrm>
            <a:off x="187031" y="1281619"/>
            <a:ext cx="3328802" cy="15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21430" bIns="0" anchor="t"/>
          <a:lstStyle>
            <a:lvl1pPr marL="39688">
              <a:defRPr sz="1200">
                <a:solidFill>
                  <a:schemeClr val="tx1"/>
                </a:solidFill>
                <a:latin typeface="Arial MT" charset="0"/>
              </a:defRPr>
            </a:lvl1pPr>
            <a:lvl2pPr>
              <a:defRPr sz="1200">
                <a:solidFill>
                  <a:schemeClr val="tx1"/>
                </a:solidFill>
                <a:latin typeface="Arial MT" charset="0"/>
              </a:defRPr>
            </a:lvl2pPr>
            <a:lvl3pPr>
              <a:defRPr sz="1200">
                <a:solidFill>
                  <a:schemeClr val="tx1"/>
                </a:solidFill>
                <a:latin typeface="Arial MT" charset="0"/>
              </a:defRPr>
            </a:lvl3pPr>
            <a:lvl4pPr>
              <a:defRPr sz="1200">
                <a:solidFill>
                  <a:schemeClr val="tx1"/>
                </a:solidFill>
                <a:latin typeface="Arial MT" charset="0"/>
              </a:defRPr>
            </a:lvl4pPr>
            <a:lvl5pPr>
              <a:defRPr sz="1200">
                <a:solidFill>
                  <a:schemeClr val="tx1"/>
                </a:solidFill>
                <a:latin typeface="Arial MT" charset="0"/>
              </a:defRPr>
            </a:lvl5pPr>
            <a:lvl6pPr fontAlgn="base">
              <a:spcBef>
                <a:spcPct val="0"/>
              </a:spcBef>
              <a:spcAft>
                <a:spcPct val="0"/>
              </a:spcAft>
              <a:defRPr sz="1200">
                <a:solidFill>
                  <a:schemeClr val="tx1"/>
                </a:solidFill>
                <a:latin typeface="Arial MT" charset="0"/>
              </a:defRPr>
            </a:lvl6pPr>
            <a:lvl7pPr fontAlgn="base">
              <a:spcBef>
                <a:spcPct val="0"/>
              </a:spcBef>
              <a:spcAft>
                <a:spcPct val="0"/>
              </a:spcAft>
              <a:defRPr sz="1200">
                <a:solidFill>
                  <a:schemeClr val="tx1"/>
                </a:solidFill>
                <a:latin typeface="Arial MT" charset="0"/>
              </a:defRPr>
            </a:lvl7pPr>
            <a:lvl8pPr fontAlgn="base">
              <a:spcBef>
                <a:spcPct val="0"/>
              </a:spcBef>
              <a:spcAft>
                <a:spcPct val="0"/>
              </a:spcAft>
              <a:defRPr sz="1200">
                <a:solidFill>
                  <a:schemeClr val="tx1"/>
                </a:solidFill>
                <a:latin typeface="Arial MT" charset="0"/>
              </a:defRPr>
            </a:lvl8pPr>
            <a:lvl9pPr fontAlgn="base">
              <a:spcBef>
                <a:spcPct val="0"/>
              </a:spcBef>
              <a:spcAft>
                <a:spcPct val="0"/>
              </a:spcAft>
              <a:defRPr sz="1200">
                <a:solidFill>
                  <a:schemeClr val="tx1"/>
                </a:solidFill>
                <a:latin typeface="Arial MT" charset="0"/>
              </a:defRPr>
            </a:lvl9pPr>
          </a:lstStyle>
          <a:p>
            <a:pPr marL="39370">
              <a:spcAft>
                <a:spcPts val="527"/>
              </a:spcAft>
              <a:defRPr/>
            </a:pPr>
            <a:r>
              <a:rPr lang="en-US" altLang="cs-CZ" sz="1400" b="1">
                <a:latin typeface="Arial"/>
                <a:cs typeface="Arial"/>
                <a:sym typeface="Arial MT Bold" charset="0"/>
              </a:rPr>
              <a:t>EGAP PLUS </a:t>
            </a:r>
            <a:endParaRPr lang="cs-CZ"/>
          </a:p>
          <a:p>
            <a:pPr marL="39370">
              <a:spcAft>
                <a:spcPts val="527"/>
              </a:spcAft>
              <a:defRPr/>
            </a:pPr>
            <a:r>
              <a:rPr lang="cs-CZ">
                <a:latin typeface="Arial"/>
                <a:cs typeface="Arial"/>
                <a:sym typeface="Arial MT Bold" charset="0"/>
              </a:rPr>
              <a:t>Financování provozních nákladů a pracovního kapitálu. Hlavní podmínky viz tabulka vpravo</a:t>
            </a:r>
            <a:endParaRPr lang="en-US">
              <a:latin typeface="Arial"/>
              <a:cs typeface="Arial"/>
            </a:endParaRPr>
          </a:p>
          <a:p>
            <a:pPr marL="39370">
              <a:spcAft>
                <a:spcPts val="527"/>
              </a:spcAft>
              <a:defRPr/>
            </a:pPr>
            <a:endParaRPr lang="en-US" altLang="cs-CZ" sz="1055" b="1">
              <a:latin typeface="Arial" panose="020B0604020202020204" pitchFamily="34" charset="0"/>
              <a:cs typeface="Arial" panose="020B0604020202020204" pitchFamily="34" charset="0"/>
            </a:endParaRPr>
          </a:p>
          <a:p>
            <a:pPr marL="39370">
              <a:spcAft>
                <a:spcPts val="527"/>
              </a:spcAft>
              <a:defRPr/>
            </a:pPr>
            <a:endParaRPr lang="cs-CZ" altLang="cs-CZ" sz="1400" b="1">
              <a:latin typeface="Arial" panose="020B0604020202020204" pitchFamily="34" charset="0"/>
              <a:cs typeface="Arial" panose="020B0604020202020204" pitchFamily="34" charset="0"/>
            </a:endParaRPr>
          </a:p>
          <a:p>
            <a:pPr marL="39370">
              <a:spcAft>
                <a:spcPts val="527"/>
              </a:spcAft>
              <a:defRPr/>
            </a:pPr>
            <a:r>
              <a:rPr lang="cs-CZ" altLang="cs-CZ" sz="1400" b="1">
                <a:latin typeface="Arial"/>
                <a:cs typeface="Arial"/>
                <a:sym typeface="Arial MT Bold" charset="0"/>
              </a:rPr>
              <a:t>PROVOZNÍ FINANCOVÁNÍ (bez EGAP)</a:t>
            </a:r>
            <a:endParaRPr lang="en-US" altLang="cs-CZ" sz="1400" b="1">
              <a:latin typeface="Arial"/>
              <a:cs typeface="Arial"/>
            </a:endParaRPr>
          </a:p>
          <a:p>
            <a:pPr marL="39370">
              <a:spcAft>
                <a:spcPts val="527"/>
              </a:spcAft>
              <a:defRPr/>
            </a:pPr>
            <a:r>
              <a:rPr lang="cs-CZ" altLang="cs-CZ">
                <a:latin typeface="Arial"/>
                <a:cs typeface="Arial"/>
                <a:sym typeface="Arial MT Bold" charset="0"/>
              </a:rPr>
              <a:t>Klasické provozní financování zajištěné pohledávkami a dalšími instrumenty v závislosti od bonity klienta.</a:t>
            </a:r>
            <a:endParaRPr lang="en-US" altLang="cs-CZ">
              <a:latin typeface="Arial"/>
              <a:cs typeface="Arial"/>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32715" indent="-132715">
              <a:buClr>
                <a:schemeClr val="tx2"/>
              </a:buClr>
              <a:buSzPct val="100000"/>
              <a:buFont typeface="Wingdings" panose="05000000000000000000" pitchFamily="2" charset="2"/>
              <a:buChar char="§"/>
              <a:defRPr/>
            </a:pPr>
            <a:endParaRPr lang="en-US" altLang="cs-CZ" sz="1055">
              <a:latin typeface="Arial" panose="020B0604020202020204" pitchFamily="34" charset="0"/>
              <a:cs typeface="Arial" panose="020B0604020202020204" pitchFamily="34" charset="0"/>
            </a:endParaRPr>
          </a:p>
        </p:txBody>
      </p:sp>
      <p:pic>
        <p:nvPicPr>
          <p:cNvPr id="8" name="Obrázek 7">
            <a:extLst>
              <a:ext uri="{FF2B5EF4-FFF2-40B4-BE49-F238E27FC236}">
                <a16:creationId xmlns:a16="http://schemas.microsoft.com/office/drawing/2014/main" id="{BCCBC473-3BBD-4DE3-8824-9548AF396613}"/>
              </a:ext>
            </a:extLst>
          </p:cNvPr>
          <p:cNvPicPr>
            <a:picLocks noChangeAspect="1"/>
          </p:cNvPicPr>
          <p:nvPr/>
        </p:nvPicPr>
        <p:blipFill>
          <a:blip r:embed="rId2"/>
          <a:stretch>
            <a:fillRect/>
          </a:stretch>
        </p:blipFill>
        <p:spPr>
          <a:xfrm>
            <a:off x="4437321" y="955661"/>
            <a:ext cx="4185922" cy="3431840"/>
          </a:xfrm>
          <a:prstGeom prst="rect">
            <a:avLst/>
          </a:prstGeom>
        </p:spPr>
      </p:pic>
    </p:spTree>
    <p:extLst>
      <p:ext uri="{BB962C8B-B14F-4D97-AF65-F5344CB8AC3E}">
        <p14:creationId xmlns:p14="http://schemas.microsoft.com/office/powerpoint/2010/main" val="105654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9B2B42-60B2-44D5-9477-0C157B61E1EB}"/>
              </a:ext>
            </a:extLst>
          </p:cNvPr>
          <p:cNvSpPr>
            <a:spLocks noGrp="1"/>
          </p:cNvSpPr>
          <p:nvPr>
            <p:ph type="title"/>
          </p:nvPr>
        </p:nvSpPr>
        <p:spPr>
          <a:xfrm>
            <a:off x="324000" y="358974"/>
            <a:ext cx="8496000" cy="236475"/>
          </a:xfrm>
        </p:spPr>
        <p:txBody>
          <a:bodyPr/>
          <a:lstStyle/>
          <a:p>
            <a:r>
              <a:rPr lang="cs-CZ"/>
              <a:t>BUYER CREDIT </a:t>
            </a:r>
            <a:endParaRPr lang="en-US"/>
          </a:p>
        </p:txBody>
      </p:sp>
      <p:sp>
        <p:nvSpPr>
          <p:cNvPr id="3" name="Zástupný text 2">
            <a:extLst>
              <a:ext uri="{FF2B5EF4-FFF2-40B4-BE49-F238E27FC236}">
                <a16:creationId xmlns:a16="http://schemas.microsoft.com/office/drawing/2014/main" id="{4A4A9658-6A0A-4FAF-B53E-7231766069C1}"/>
              </a:ext>
            </a:extLst>
          </p:cNvPr>
          <p:cNvSpPr>
            <a:spLocks noGrp="1"/>
          </p:cNvSpPr>
          <p:nvPr>
            <p:ph type="body" sz="quarter" idx="13"/>
          </p:nvPr>
        </p:nvSpPr>
        <p:spPr>
          <a:xfrm>
            <a:off x="648000" y="4640453"/>
            <a:ext cx="8496000" cy="144073"/>
          </a:xfrm>
        </p:spPr>
        <p:txBody>
          <a:bodyPr/>
          <a:lstStyle/>
          <a:p>
            <a:endParaRPr lang="en-US"/>
          </a:p>
        </p:txBody>
      </p:sp>
      <p:sp>
        <p:nvSpPr>
          <p:cNvPr id="27" name="Rectangle 12">
            <a:extLst>
              <a:ext uri="{FF2B5EF4-FFF2-40B4-BE49-F238E27FC236}">
                <a16:creationId xmlns:a16="http://schemas.microsoft.com/office/drawing/2014/main" id="{1372E9CC-ED70-42B8-91F6-48E4AB915377}"/>
              </a:ext>
            </a:extLst>
          </p:cNvPr>
          <p:cNvSpPr>
            <a:spLocks/>
          </p:cNvSpPr>
          <p:nvPr/>
        </p:nvSpPr>
        <p:spPr bwMode="auto">
          <a:xfrm>
            <a:off x="3994452" y="1181903"/>
            <a:ext cx="5149548" cy="15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21430" bIns="0"/>
          <a:lstStyle>
            <a:lvl1pPr marL="39688">
              <a:defRPr sz="1200">
                <a:solidFill>
                  <a:schemeClr val="tx1"/>
                </a:solidFill>
                <a:latin typeface="Arial MT" charset="0"/>
              </a:defRPr>
            </a:lvl1pPr>
            <a:lvl2pPr>
              <a:defRPr sz="1200">
                <a:solidFill>
                  <a:schemeClr val="tx1"/>
                </a:solidFill>
                <a:latin typeface="Arial MT" charset="0"/>
              </a:defRPr>
            </a:lvl2pPr>
            <a:lvl3pPr>
              <a:defRPr sz="1200">
                <a:solidFill>
                  <a:schemeClr val="tx1"/>
                </a:solidFill>
                <a:latin typeface="Arial MT" charset="0"/>
              </a:defRPr>
            </a:lvl3pPr>
            <a:lvl4pPr>
              <a:defRPr sz="1200">
                <a:solidFill>
                  <a:schemeClr val="tx1"/>
                </a:solidFill>
                <a:latin typeface="Arial MT" charset="0"/>
              </a:defRPr>
            </a:lvl4pPr>
            <a:lvl5pPr>
              <a:defRPr sz="1200">
                <a:solidFill>
                  <a:schemeClr val="tx1"/>
                </a:solidFill>
                <a:latin typeface="Arial MT" charset="0"/>
              </a:defRPr>
            </a:lvl5pPr>
            <a:lvl6pPr fontAlgn="base">
              <a:spcBef>
                <a:spcPct val="0"/>
              </a:spcBef>
              <a:spcAft>
                <a:spcPct val="0"/>
              </a:spcAft>
              <a:defRPr sz="1200">
                <a:solidFill>
                  <a:schemeClr val="tx1"/>
                </a:solidFill>
                <a:latin typeface="Arial MT" charset="0"/>
              </a:defRPr>
            </a:lvl6pPr>
            <a:lvl7pPr fontAlgn="base">
              <a:spcBef>
                <a:spcPct val="0"/>
              </a:spcBef>
              <a:spcAft>
                <a:spcPct val="0"/>
              </a:spcAft>
              <a:defRPr sz="1200">
                <a:solidFill>
                  <a:schemeClr val="tx1"/>
                </a:solidFill>
                <a:latin typeface="Arial MT" charset="0"/>
              </a:defRPr>
            </a:lvl7pPr>
            <a:lvl8pPr fontAlgn="base">
              <a:spcBef>
                <a:spcPct val="0"/>
              </a:spcBef>
              <a:spcAft>
                <a:spcPct val="0"/>
              </a:spcAft>
              <a:defRPr sz="1200">
                <a:solidFill>
                  <a:schemeClr val="tx1"/>
                </a:solidFill>
                <a:latin typeface="Arial MT" charset="0"/>
              </a:defRPr>
            </a:lvl8pPr>
            <a:lvl9pPr fontAlgn="base">
              <a:spcBef>
                <a:spcPct val="0"/>
              </a:spcBef>
              <a:spcAft>
                <a:spcPct val="0"/>
              </a:spcAft>
              <a:defRPr sz="1200">
                <a:solidFill>
                  <a:schemeClr val="tx1"/>
                </a:solidFill>
                <a:latin typeface="Arial MT" charset="0"/>
              </a:defRPr>
            </a:lvl9pPr>
          </a:lstStyle>
          <a:p>
            <a:pPr>
              <a:spcAft>
                <a:spcPts val="527"/>
              </a:spcAft>
              <a:defRPr/>
            </a:pPr>
            <a:r>
              <a:rPr lang="cs-CZ" altLang="cs-CZ" sz="1400" b="1">
                <a:latin typeface="Arial" panose="020B0604020202020204" pitchFamily="34" charset="0"/>
                <a:cs typeface="Arial" panose="020B0604020202020204" pitchFamily="34" charset="0"/>
                <a:sym typeface="Arial MT Bold" charset="0"/>
              </a:rPr>
              <a:t>Účel financování</a:t>
            </a:r>
            <a:r>
              <a:rPr lang="en-US" altLang="cs-CZ" sz="1400" b="1">
                <a:latin typeface="Arial" panose="020B0604020202020204" pitchFamily="34" charset="0"/>
                <a:cs typeface="Arial" panose="020B0604020202020204" pitchFamily="34" charset="0"/>
                <a:sym typeface="Arial MT Bold" charset="0"/>
              </a:rPr>
              <a:t>:</a:t>
            </a:r>
          </a:p>
          <a:p>
            <a:pPr marL="171450" indent="-171450">
              <a:lnSpc>
                <a:spcPct val="150000"/>
              </a:lnSpc>
              <a:buClr>
                <a:schemeClr val="tx2"/>
              </a:buClr>
              <a:buSzPct val="100000"/>
              <a:buFont typeface="Arial" panose="020B0604020202020204" pitchFamily="34" charset="0"/>
              <a:buChar char="•"/>
              <a:defRPr/>
            </a:pPr>
            <a:r>
              <a:rPr lang="cs-CZ" altLang="cs-CZ">
                <a:latin typeface="Arial" panose="020B0604020202020204" pitchFamily="34" charset="0"/>
                <a:cs typeface="Arial" panose="020B0604020202020204" pitchFamily="34" charset="0"/>
              </a:rPr>
              <a:t>Profinancování 85% hodnoty exportního kontraktu</a:t>
            </a:r>
            <a:endParaRPr lang="en-US" altLang="cs-CZ">
              <a:latin typeface="Arial" panose="020B0604020202020204" pitchFamily="34" charset="0"/>
              <a:cs typeface="Arial" panose="020B0604020202020204" pitchFamily="34" charset="0"/>
            </a:endParaRPr>
          </a:p>
          <a:p>
            <a:pPr marL="171450" indent="-171450">
              <a:lnSpc>
                <a:spcPct val="150000"/>
              </a:lnSpc>
              <a:buClr>
                <a:schemeClr val="tx2"/>
              </a:buClr>
              <a:buSzPct val="100000"/>
              <a:buFont typeface="Arial" panose="020B0604020202020204" pitchFamily="34" charset="0"/>
              <a:buChar char="•"/>
              <a:defRPr/>
            </a:pPr>
            <a:r>
              <a:rPr lang="cs-CZ" altLang="cs-CZ">
                <a:latin typeface="Arial" panose="020B0604020202020204" pitchFamily="34" charset="0"/>
                <a:cs typeface="Arial" panose="020B0604020202020204" pitchFamily="34" charset="0"/>
              </a:rPr>
              <a:t>Profinancování lokálních nákladů do výše 50 hodnoty exportu</a:t>
            </a:r>
            <a:endParaRPr lang="en-US" altLang="cs-CZ">
              <a:latin typeface="Arial" panose="020B0604020202020204" pitchFamily="34" charset="0"/>
              <a:cs typeface="Arial" panose="020B0604020202020204" pitchFamily="34" charset="0"/>
            </a:endParaRPr>
          </a:p>
          <a:p>
            <a:pPr marL="171450" indent="-171450">
              <a:lnSpc>
                <a:spcPct val="150000"/>
              </a:lnSpc>
              <a:buClr>
                <a:schemeClr val="tx2"/>
              </a:buClr>
              <a:buSzPct val="100000"/>
              <a:buFont typeface="Arial" panose="020B0604020202020204" pitchFamily="34" charset="0"/>
              <a:buChar char="•"/>
              <a:defRPr/>
            </a:pPr>
            <a:r>
              <a:rPr lang="cs-CZ" altLang="cs-CZ">
                <a:latin typeface="Arial" panose="020B0604020202020204" pitchFamily="34" charset="0"/>
                <a:cs typeface="Arial" panose="020B0604020202020204" pitchFamily="34" charset="0"/>
              </a:rPr>
              <a:t>Profinancování pojistné prémie</a:t>
            </a:r>
            <a:endParaRPr lang="en-US" altLang="cs-CZ">
              <a:latin typeface="Arial" panose="020B0604020202020204" pitchFamily="34" charset="0"/>
              <a:cs typeface="Arial" panose="020B0604020202020204" pitchFamily="34" charset="0"/>
            </a:endParaRPr>
          </a:p>
          <a:p>
            <a:pPr marL="171450" indent="-171450">
              <a:lnSpc>
                <a:spcPct val="150000"/>
              </a:lnSpc>
              <a:buClr>
                <a:schemeClr val="tx2"/>
              </a:buClr>
              <a:buSzPct val="100000"/>
              <a:buFont typeface="Arial" panose="020B0604020202020204" pitchFamily="34" charset="0"/>
              <a:buChar char="•"/>
              <a:defRPr/>
            </a:pPr>
            <a:endParaRPr lang="en-US" altLang="cs-CZ">
              <a:latin typeface="Arial" panose="020B0604020202020204" pitchFamily="34" charset="0"/>
              <a:cs typeface="Arial" panose="020B0604020202020204" pitchFamily="34" charset="0"/>
            </a:endParaRPr>
          </a:p>
          <a:p>
            <a:pPr marL="0">
              <a:lnSpc>
                <a:spcPct val="150000"/>
              </a:lnSpc>
              <a:buClr>
                <a:schemeClr val="tx2"/>
              </a:buClr>
              <a:buSzPct val="100000"/>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32880" indent="-132880">
              <a:buClr>
                <a:schemeClr val="tx2"/>
              </a:buClr>
              <a:buSzPct val="100000"/>
              <a:buFont typeface="Wingdings" panose="05000000000000000000" pitchFamily="2" charset="2"/>
              <a:buChar char="§"/>
              <a:defRPr/>
            </a:pPr>
            <a:endParaRPr lang="en-US" altLang="cs-CZ" sz="1055">
              <a:latin typeface="Arial" panose="020B0604020202020204" pitchFamily="34" charset="0"/>
              <a:cs typeface="Arial" panose="020B0604020202020204" pitchFamily="34" charset="0"/>
            </a:endParaRPr>
          </a:p>
        </p:txBody>
      </p:sp>
      <p:sp>
        <p:nvSpPr>
          <p:cNvPr id="33" name="Rectangle 12">
            <a:extLst>
              <a:ext uri="{FF2B5EF4-FFF2-40B4-BE49-F238E27FC236}">
                <a16:creationId xmlns:a16="http://schemas.microsoft.com/office/drawing/2014/main" id="{3C41BE2C-9DE3-4423-A97E-B53265CDF900}"/>
              </a:ext>
            </a:extLst>
          </p:cNvPr>
          <p:cNvSpPr>
            <a:spLocks/>
          </p:cNvSpPr>
          <p:nvPr/>
        </p:nvSpPr>
        <p:spPr bwMode="auto">
          <a:xfrm>
            <a:off x="818861" y="2957277"/>
            <a:ext cx="6351181" cy="15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21430" bIns="0"/>
          <a:lstStyle>
            <a:lvl1pPr marL="39688">
              <a:defRPr sz="1200">
                <a:solidFill>
                  <a:schemeClr val="tx1"/>
                </a:solidFill>
                <a:latin typeface="Arial MT" charset="0"/>
              </a:defRPr>
            </a:lvl1pPr>
            <a:lvl2pPr>
              <a:defRPr sz="1200">
                <a:solidFill>
                  <a:schemeClr val="tx1"/>
                </a:solidFill>
                <a:latin typeface="Arial MT" charset="0"/>
              </a:defRPr>
            </a:lvl2pPr>
            <a:lvl3pPr>
              <a:defRPr sz="1200">
                <a:solidFill>
                  <a:schemeClr val="tx1"/>
                </a:solidFill>
                <a:latin typeface="Arial MT" charset="0"/>
              </a:defRPr>
            </a:lvl3pPr>
            <a:lvl4pPr>
              <a:defRPr sz="1200">
                <a:solidFill>
                  <a:schemeClr val="tx1"/>
                </a:solidFill>
                <a:latin typeface="Arial MT" charset="0"/>
              </a:defRPr>
            </a:lvl4pPr>
            <a:lvl5pPr>
              <a:defRPr sz="1200">
                <a:solidFill>
                  <a:schemeClr val="tx1"/>
                </a:solidFill>
                <a:latin typeface="Arial MT" charset="0"/>
              </a:defRPr>
            </a:lvl5pPr>
            <a:lvl6pPr fontAlgn="base">
              <a:spcBef>
                <a:spcPct val="0"/>
              </a:spcBef>
              <a:spcAft>
                <a:spcPct val="0"/>
              </a:spcAft>
              <a:defRPr sz="1200">
                <a:solidFill>
                  <a:schemeClr val="tx1"/>
                </a:solidFill>
                <a:latin typeface="Arial MT" charset="0"/>
              </a:defRPr>
            </a:lvl6pPr>
            <a:lvl7pPr fontAlgn="base">
              <a:spcBef>
                <a:spcPct val="0"/>
              </a:spcBef>
              <a:spcAft>
                <a:spcPct val="0"/>
              </a:spcAft>
              <a:defRPr sz="1200">
                <a:solidFill>
                  <a:schemeClr val="tx1"/>
                </a:solidFill>
                <a:latin typeface="Arial MT" charset="0"/>
              </a:defRPr>
            </a:lvl7pPr>
            <a:lvl8pPr fontAlgn="base">
              <a:spcBef>
                <a:spcPct val="0"/>
              </a:spcBef>
              <a:spcAft>
                <a:spcPct val="0"/>
              </a:spcAft>
              <a:defRPr sz="1200">
                <a:solidFill>
                  <a:schemeClr val="tx1"/>
                </a:solidFill>
                <a:latin typeface="Arial MT" charset="0"/>
              </a:defRPr>
            </a:lvl8pPr>
            <a:lvl9pPr fontAlgn="base">
              <a:spcBef>
                <a:spcPct val="0"/>
              </a:spcBef>
              <a:spcAft>
                <a:spcPct val="0"/>
              </a:spcAft>
              <a:defRPr sz="1200">
                <a:solidFill>
                  <a:schemeClr val="tx1"/>
                </a:solidFill>
                <a:latin typeface="Arial MT" charset="0"/>
              </a:defRPr>
            </a:lvl9pPr>
          </a:lstStyle>
          <a:p>
            <a:pPr>
              <a:spcAft>
                <a:spcPts val="527"/>
              </a:spcAft>
              <a:defRPr/>
            </a:pPr>
            <a:r>
              <a:rPr lang="cs-CZ" altLang="cs-CZ" sz="1400" b="1">
                <a:latin typeface="Arial" panose="020B0604020202020204" pitchFamily="34" charset="0"/>
                <a:cs typeface="Arial" panose="020B0604020202020204" pitchFamily="34" charset="0"/>
                <a:sym typeface="Arial MT Bold" charset="0"/>
              </a:rPr>
              <a:t>Hlavní podmínky</a:t>
            </a:r>
            <a:r>
              <a:rPr lang="en-US" altLang="cs-CZ" sz="1400" b="1">
                <a:latin typeface="Arial" panose="020B0604020202020204" pitchFamily="34" charset="0"/>
                <a:cs typeface="Arial" panose="020B0604020202020204" pitchFamily="34" charset="0"/>
                <a:sym typeface="Arial MT Bold" charset="0"/>
              </a:rPr>
              <a:t>:</a:t>
            </a:r>
          </a:p>
          <a:p>
            <a:pPr marL="171450" indent="-171450">
              <a:lnSpc>
                <a:spcPct val="150000"/>
              </a:lnSpc>
              <a:buClr>
                <a:schemeClr val="tx2"/>
              </a:buClr>
              <a:buSzPct val="100000"/>
              <a:buFont typeface="Arial" panose="020B0604020202020204" pitchFamily="34" charset="0"/>
              <a:buChar char="•"/>
              <a:defRPr/>
            </a:pPr>
            <a:r>
              <a:rPr lang="cs-CZ" altLang="cs-CZ">
                <a:latin typeface="Arial" panose="020B0604020202020204" pitchFamily="34" charset="0"/>
                <a:cs typeface="Arial" panose="020B0604020202020204" pitchFamily="34" charset="0"/>
              </a:rPr>
              <a:t>EGAP Insurance D (Alternativy: </a:t>
            </a:r>
            <a:r>
              <a:rPr lang="cs-CZ" altLang="cs-CZ" err="1">
                <a:latin typeface="Arial" panose="020B0604020202020204" pitchFamily="34" charset="0"/>
                <a:cs typeface="Arial" panose="020B0604020202020204" pitchFamily="34" charset="0"/>
              </a:rPr>
              <a:t>Private</a:t>
            </a:r>
            <a:r>
              <a:rPr lang="cs-CZ" altLang="cs-CZ">
                <a:latin typeface="Arial" panose="020B0604020202020204" pitchFamily="34" charset="0"/>
                <a:cs typeface="Arial" panose="020B0604020202020204" pitchFamily="34" charset="0"/>
              </a:rPr>
              <a:t> Insurance, </a:t>
            </a:r>
            <a:r>
              <a:rPr lang="cs-CZ" altLang="cs-CZ" err="1">
                <a:latin typeface="Arial" panose="020B0604020202020204" pitchFamily="34" charset="0"/>
                <a:cs typeface="Arial" panose="020B0604020202020204" pitchFamily="34" charset="0"/>
              </a:rPr>
              <a:t>Eximbanka</a:t>
            </a:r>
            <a:r>
              <a:rPr lang="cs-CZ" altLang="cs-CZ">
                <a:latin typeface="Arial" panose="020B0604020202020204" pitchFamily="34" charset="0"/>
                <a:cs typeface="Arial" panose="020B0604020202020204" pitchFamily="34" charset="0"/>
              </a:rPr>
              <a:t> Insurance)</a:t>
            </a:r>
            <a:endParaRPr lang="en-US" altLang="cs-CZ">
              <a:latin typeface="Arial" panose="020B0604020202020204" pitchFamily="34" charset="0"/>
              <a:cs typeface="Arial" panose="020B0604020202020204" pitchFamily="34" charset="0"/>
            </a:endParaRPr>
          </a:p>
          <a:p>
            <a:pPr marL="171450" indent="-171450">
              <a:lnSpc>
                <a:spcPct val="150000"/>
              </a:lnSpc>
              <a:buClr>
                <a:schemeClr val="tx2"/>
              </a:buClr>
              <a:buSzPct val="100000"/>
              <a:buFont typeface="Arial" panose="020B0604020202020204" pitchFamily="34" charset="0"/>
              <a:buChar char="•"/>
              <a:defRPr/>
            </a:pPr>
            <a:r>
              <a:rPr lang="cs-CZ" altLang="cs-CZ">
                <a:latin typeface="Arial" panose="020B0604020202020204" pitchFamily="34" charset="0"/>
                <a:cs typeface="Arial" panose="020B0604020202020204" pitchFamily="34" charset="0"/>
              </a:rPr>
              <a:t>Akceptovatelný a bonitní zahraniční kupující nebo jeho banka, případně státní dlužník</a:t>
            </a:r>
            <a:endParaRPr lang="en-US" altLang="cs-CZ">
              <a:latin typeface="Arial" panose="020B0604020202020204" pitchFamily="34" charset="0"/>
              <a:cs typeface="Arial" panose="020B0604020202020204" pitchFamily="34" charset="0"/>
            </a:endParaRPr>
          </a:p>
          <a:p>
            <a:pPr marL="171450" indent="-171450">
              <a:lnSpc>
                <a:spcPct val="150000"/>
              </a:lnSpc>
              <a:buClr>
                <a:schemeClr val="tx2"/>
              </a:buClr>
              <a:buSzPct val="100000"/>
              <a:buFont typeface="Arial" panose="020B0604020202020204" pitchFamily="34" charset="0"/>
              <a:buChar char="•"/>
              <a:defRPr/>
            </a:pPr>
            <a:r>
              <a:rPr lang="cs-CZ" altLang="cs-CZ">
                <a:latin typeface="Arial" panose="020B0604020202020204" pitchFamily="34" charset="0"/>
                <a:cs typeface="Arial" panose="020B0604020202020204" pitchFamily="34" charset="0"/>
              </a:rPr>
              <a:t>Transakce v souladu s pravidly mezinárodního obchodu a mezinárodními sankcemi </a:t>
            </a:r>
          </a:p>
          <a:p>
            <a:pPr marL="171450" indent="-171450">
              <a:lnSpc>
                <a:spcPct val="150000"/>
              </a:lnSpc>
              <a:buClr>
                <a:schemeClr val="tx2"/>
              </a:buClr>
              <a:buSzPct val="100000"/>
              <a:buFont typeface="Arial" panose="020B0604020202020204" pitchFamily="34" charset="0"/>
              <a:buChar char="•"/>
              <a:defRPr/>
            </a:pPr>
            <a:r>
              <a:rPr lang="cs-CZ" altLang="cs-CZ">
                <a:latin typeface="Arial" panose="020B0604020202020204" pitchFamily="34" charset="0"/>
                <a:cs typeface="Arial" panose="020B0604020202020204" pitchFamily="34" charset="0"/>
              </a:rPr>
              <a:t>Přepokládaná minimální výše kontraktu 10 M EUR</a:t>
            </a:r>
            <a:endParaRPr lang="en-US" altLang="cs-CZ">
              <a:latin typeface="Arial" panose="020B0604020202020204" pitchFamily="34" charset="0"/>
              <a:cs typeface="Arial" panose="020B0604020202020204" pitchFamily="34" charset="0"/>
            </a:endParaRPr>
          </a:p>
          <a:p>
            <a:pPr marL="171450" indent="-171450">
              <a:lnSpc>
                <a:spcPct val="150000"/>
              </a:lnSpc>
              <a:buClr>
                <a:schemeClr val="tx2"/>
              </a:buClr>
              <a:buSzPct val="100000"/>
              <a:buFont typeface="Arial" panose="020B0604020202020204" pitchFamily="34" charset="0"/>
              <a:buChar char="•"/>
              <a:defRPr/>
            </a:pPr>
            <a:endParaRPr lang="en-US" altLang="cs-CZ">
              <a:latin typeface="Arial" panose="020B0604020202020204" pitchFamily="34" charset="0"/>
              <a:cs typeface="Arial" panose="020B0604020202020204" pitchFamily="34" charset="0"/>
            </a:endParaRPr>
          </a:p>
          <a:p>
            <a:pPr marL="0">
              <a:lnSpc>
                <a:spcPct val="150000"/>
              </a:lnSpc>
              <a:buClr>
                <a:schemeClr val="tx2"/>
              </a:buClr>
              <a:buSzPct val="100000"/>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71450" indent="-171450">
              <a:buClr>
                <a:schemeClr val="tx2"/>
              </a:buClr>
              <a:buSzPct val="100000"/>
              <a:buFont typeface="Arial" panose="020B0604020202020204" pitchFamily="34" charset="0"/>
              <a:buChar char="•"/>
              <a:defRPr/>
            </a:pPr>
            <a:endParaRPr lang="en-US" altLang="cs-CZ" sz="1055">
              <a:latin typeface="Arial" panose="020B0604020202020204" pitchFamily="34" charset="0"/>
              <a:cs typeface="Arial" panose="020B0604020202020204" pitchFamily="34" charset="0"/>
            </a:endParaRPr>
          </a:p>
          <a:p>
            <a:pPr marL="132880" indent="-132880">
              <a:buClr>
                <a:schemeClr val="tx2"/>
              </a:buClr>
              <a:buSzPct val="100000"/>
              <a:buFont typeface="Wingdings" panose="05000000000000000000" pitchFamily="2" charset="2"/>
              <a:buChar char="§"/>
              <a:defRPr/>
            </a:pPr>
            <a:endParaRPr lang="en-US" altLang="cs-CZ" sz="1055">
              <a:latin typeface="Arial" panose="020B0604020202020204" pitchFamily="34" charset="0"/>
              <a:cs typeface="Arial" panose="020B0604020202020204" pitchFamily="34" charset="0"/>
            </a:endParaRPr>
          </a:p>
        </p:txBody>
      </p:sp>
      <p:pic>
        <p:nvPicPr>
          <p:cNvPr id="1026" name="Picture 2" descr="Exchange Rate Volatility and International Trade in Nigeria - Research leap">
            <a:extLst>
              <a:ext uri="{FF2B5EF4-FFF2-40B4-BE49-F238E27FC236}">
                <a16:creationId xmlns:a16="http://schemas.microsoft.com/office/drawing/2014/main" id="{979C1EAC-F6B6-445A-9D1D-58C27BF9E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00" y="946447"/>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0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9B2B42-60B2-44D5-9477-0C157B61E1EB}"/>
              </a:ext>
            </a:extLst>
          </p:cNvPr>
          <p:cNvSpPr>
            <a:spLocks noGrp="1"/>
          </p:cNvSpPr>
          <p:nvPr>
            <p:ph type="title"/>
          </p:nvPr>
        </p:nvSpPr>
        <p:spPr>
          <a:xfrm>
            <a:off x="324000" y="358974"/>
            <a:ext cx="8496000" cy="236475"/>
          </a:xfrm>
        </p:spPr>
        <p:txBody>
          <a:bodyPr/>
          <a:lstStyle/>
          <a:p>
            <a:r>
              <a:rPr lang="cs-CZ"/>
              <a:t>BUYER CREDIT - </a:t>
            </a:r>
            <a:r>
              <a:rPr lang="cs-CZ" sz="1600"/>
              <a:t>diagram</a:t>
            </a:r>
            <a:endParaRPr lang="en-US" sz="1600"/>
          </a:p>
        </p:txBody>
      </p:sp>
      <p:sp>
        <p:nvSpPr>
          <p:cNvPr id="9" name="Text Box 3">
            <a:extLst>
              <a:ext uri="{FF2B5EF4-FFF2-40B4-BE49-F238E27FC236}">
                <a16:creationId xmlns:a16="http://schemas.microsoft.com/office/drawing/2014/main" id="{5CF54DC8-5FD2-480A-8E63-B7AE60A2FB72}"/>
              </a:ext>
            </a:extLst>
          </p:cNvPr>
          <p:cNvSpPr txBox="1">
            <a:spLocks noChangeArrowheads="1"/>
          </p:cNvSpPr>
          <p:nvPr/>
        </p:nvSpPr>
        <p:spPr bwMode="auto">
          <a:xfrm>
            <a:off x="460629" y="969972"/>
            <a:ext cx="1413272" cy="486965"/>
          </a:xfrm>
          <a:prstGeom prst="rect">
            <a:avLst/>
          </a:prstGeom>
          <a:solidFill>
            <a:schemeClr val="bg1">
              <a:lumMod val="85000"/>
            </a:schemeClr>
          </a:solidFill>
          <a:ln w="6350">
            <a:noFill/>
            <a:miter lim="800000"/>
            <a:headEnd/>
            <a:tailEnd/>
          </a:ln>
        </p:spPr>
        <p:txBody>
          <a:bodyPr anchor="ctr"/>
          <a:lstStyle/>
          <a:p>
            <a:pPr algn="ctr">
              <a:spcBef>
                <a:spcPct val="50000"/>
              </a:spcBef>
              <a:defRPr/>
            </a:pPr>
            <a:r>
              <a:rPr lang="cs-CZ" sz="1350" b="1">
                <a:solidFill>
                  <a:srgbClr val="000000"/>
                </a:solidFill>
                <a:latin typeface="+mj-lt"/>
              </a:rPr>
              <a:t>Vývozce</a:t>
            </a:r>
            <a:endParaRPr lang="en-US" sz="1350" b="1">
              <a:solidFill>
                <a:srgbClr val="000000"/>
              </a:solidFill>
              <a:latin typeface="+mj-lt"/>
            </a:endParaRPr>
          </a:p>
        </p:txBody>
      </p:sp>
      <p:sp>
        <p:nvSpPr>
          <p:cNvPr id="10" name="Text Box 21">
            <a:extLst>
              <a:ext uri="{FF2B5EF4-FFF2-40B4-BE49-F238E27FC236}">
                <a16:creationId xmlns:a16="http://schemas.microsoft.com/office/drawing/2014/main" id="{5C54FBB7-F374-4A6D-8CC3-0A6985866C93}"/>
              </a:ext>
            </a:extLst>
          </p:cNvPr>
          <p:cNvSpPr txBox="1">
            <a:spLocks noChangeArrowheads="1"/>
          </p:cNvSpPr>
          <p:nvPr/>
        </p:nvSpPr>
        <p:spPr bwMode="auto">
          <a:xfrm>
            <a:off x="3363348" y="877990"/>
            <a:ext cx="1188353" cy="506304"/>
          </a:xfrm>
          <a:prstGeom prst="rect">
            <a:avLst/>
          </a:prstGeom>
          <a:solidFill>
            <a:schemeClr val="bg2">
              <a:lumMod val="20000"/>
              <a:lumOff val="80000"/>
            </a:schemeClr>
          </a:solidFill>
          <a:ln w="6350">
            <a:noFill/>
            <a:miter lim="800000"/>
            <a:headEnd/>
            <a:tailEnd/>
          </a:ln>
        </p:spPr>
        <p:txBody>
          <a:bodyPr vert="horz" lIns="0" tIns="0" rIns="0" bIns="0" rtlCol="0" anchor="ctr">
            <a:spAutoFit/>
          </a:bodyPr>
          <a:lstStyle>
            <a:lvl1pPr marL="0" indent="0" algn="l" defTabSz="914400" rtl="0" eaLnBrk="1" latinLnBrk="0" hangingPunct="1">
              <a:lnSpc>
                <a:spcPct val="90000"/>
              </a:lnSpc>
              <a:spcBef>
                <a:spcPts val="800"/>
              </a:spcBef>
              <a:buClr>
                <a:schemeClr val="tx1">
                  <a:lumMod val="75000"/>
                  <a:lumOff val="25000"/>
                </a:schemeClr>
              </a:buClr>
              <a:buSzPct val="90000"/>
              <a:buFont typeface="Arial" pitchFamily="34" charset="0"/>
              <a:buNone/>
              <a:defRPr lang="en-US" sz="1200" b="1" kern="1200" baseline="0" noProof="0">
                <a:solidFill>
                  <a:schemeClr val="tx1"/>
                </a:solidFill>
                <a:latin typeface="+mn-lt"/>
                <a:ea typeface="+mn-ea"/>
                <a:cs typeface="Arial" pitchFamily="34" charset="0"/>
              </a:defRPr>
            </a:lvl1pPr>
            <a:lvl2pPr marL="315450" indent="-171450" algn="l" defTabSz="914400" rtl="0" eaLnBrk="1" latinLnBrk="0" hangingPunct="1">
              <a:lnSpc>
                <a:spcPct val="90000"/>
              </a:lnSpc>
              <a:spcBef>
                <a:spcPts val="600"/>
              </a:spcBef>
              <a:buClrTx/>
              <a:buSzPct val="100000"/>
              <a:buFont typeface="Wingdings" panose="05000000000000000000" pitchFamily="2" charset="2"/>
              <a:buChar char=""/>
              <a:defRPr lang="en-US" sz="1200" kern="1200" noProof="0" dirty="0" smtClean="0">
                <a:solidFill>
                  <a:schemeClr val="tx1"/>
                </a:solidFill>
                <a:latin typeface="+mn-lt"/>
                <a:ea typeface="+mn-ea"/>
                <a:cs typeface="Arial" pitchFamily="34" charset="0"/>
              </a:defRPr>
            </a:lvl2pPr>
            <a:lvl3pPr marL="459450" indent="-171450" algn="l" defTabSz="914400" rtl="0" eaLnBrk="1" latinLnBrk="0" hangingPunct="1">
              <a:lnSpc>
                <a:spcPct val="90000"/>
              </a:lnSpc>
              <a:spcBef>
                <a:spcPts val="600"/>
              </a:spcBef>
              <a:buClr>
                <a:schemeClr val="tx1"/>
              </a:buClr>
              <a:buSzPct val="100000"/>
              <a:buFont typeface="Source Sans Pro" panose="020B0503030403020204" pitchFamily="34" charset="0"/>
              <a:buChar char="–"/>
              <a:defRPr lang="en-US" sz="1200" kern="1200" noProof="0" dirty="0" smtClean="0">
                <a:solidFill>
                  <a:schemeClr val="tx1"/>
                </a:solidFill>
                <a:latin typeface="+mn-lt"/>
                <a:ea typeface="+mn-ea"/>
                <a:cs typeface="Arial" pitchFamily="34" charset="0"/>
              </a:defRPr>
            </a:lvl3pPr>
            <a:lvl4pPr marL="603450" indent="-171450" algn="l" defTabSz="914400" rtl="0" eaLnBrk="1" latinLnBrk="0" hangingPunct="1">
              <a:lnSpc>
                <a:spcPct val="90000"/>
              </a:lnSpc>
              <a:spcBef>
                <a:spcPts val="400"/>
              </a:spcBef>
              <a:buClrTx/>
              <a:buFont typeface="Source Sans Pro" panose="020B0503030403020204" pitchFamily="34" charset="0"/>
              <a:buChar char="-"/>
              <a:defRPr lang="en-US" sz="1200" kern="1200" noProof="0" dirty="0" smtClean="0">
                <a:solidFill>
                  <a:schemeClr val="tx1"/>
                </a:solidFill>
                <a:latin typeface="+mn-lt"/>
                <a:ea typeface="+mn-ea"/>
                <a:cs typeface="Arial" pitchFamily="34" charset="0"/>
              </a:defRPr>
            </a:lvl4pPr>
            <a:lvl5pPr marL="0" indent="0" algn="l" defTabSz="914400" rtl="0" eaLnBrk="1" latinLnBrk="0" hangingPunct="1">
              <a:spcBef>
                <a:spcPts val="2000"/>
              </a:spcBef>
              <a:buClr>
                <a:schemeClr val="tx2"/>
              </a:buClr>
              <a:buFontTx/>
              <a:buNone/>
              <a:defRPr lang="en-US" sz="1200" b="1" kern="1200" cap="all" baseline="0" noProof="0">
                <a:solidFill>
                  <a:schemeClr val="bg2"/>
                </a:solidFill>
                <a:latin typeface="+mn-lt"/>
                <a:ea typeface="Source Sans Pro Black" panose="020B0803030403020204" pitchFamily="34" charset="0"/>
                <a:cs typeface="Arial"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defRPr/>
            </a:pPr>
            <a:r>
              <a:rPr lang="cs-CZ" sz="1350">
                <a:solidFill>
                  <a:srgbClr val="000000"/>
                </a:solidFill>
                <a:latin typeface="+mj-lt"/>
              </a:rPr>
              <a:t>Kupující</a:t>
            </a:r>
            <a:endParaRPr lang="cs-CZ" sz="1500">
              <a:solidFill>
                <a:srgbClr val="000000"/>
              </a:solidFill>
              <a:latin typeface="+mj-lt"/>
            </a:endParaRPr>
          </a:p>
        </p:txBody>
      </p:sp>
      <p:sp>
        <p:nvSpPr>
          <p:cNvPr id="11" name="Text Box 21">
            <a:extLst>
              <a:ext uri="{FF2B5EF4-FFF2-40B4-BE49-F238E27FC236}">
                <a16:creationId xmlns:a16="http://schemas.microsoft.com/office/drawing/2014/main" id="{24CA6558-BFEF-40CB-AAD5-C584D94958CC}"/>
              </a:ext>
            </a:extLst>
          </p:cNvPr>
          <p:cNvSpPr txBox="1">
            <a:spLocks noChangeArrowheads="1"/>
          </p:cNvSpPr>
          <p:nvPr/>
        </p:nvSpPr>
        <p:spPr bwMode="auto">
          <a:xfrm>
            <a:off x="3363347" y="1508594"/>
            <a:ext cx="1188353" cy="451754"/>
          </a:xfrm>
          <a:prstGeom prst="rect">
            <a:avLst/>
          </a:prstGeom>
          <a:solidFill>
            <a:schemeClr val="bg2">
              <a:lumMod val="20000"/>
              <a:lumOff val="80000"/>
            </a:schemeClr>
          </a:solidFill>
          <a:ln w="6350">
            <a:noFill/>
            <a:miter lim="800000"/>
            <a:headEnd/>
            <a:tailEnd/>
          </a:ln>
        </p:spPr>
        <p:txBody>
          <a:bodyPr vert="horz" lIns="0" tIns="0" rIns="0" bIns="0" rtlCol="0" anchor="ctr">
            <a:spAutoFit/>
          </a:bodyPr>
          <a:lstStyle>
            <a:lvl1pPr marL="0" indent="0" algn="l" defTabSz="914400" rtl="0" eaLnBrk="1" latinLnBrk="0" hangingPunct="1">
              <a:lnSpc>
                <a:spcPct val="90000"/>
              </a:lnSpc>
              <a:spcBef>
                <a:spcPts val="800"/>
              </a:spcBef>
              <a:buClr>
                <a:schemeClr val="tx1">
                  <a:lumMod val="75000"/>
                  <a:lumOff val="25000"/>
                </a:schemeClr>
              </a:buClr>
              <a:buSzPct val="90000"/>
              <a:buFont typeface="Arial" pitchFamily="34" charset="0"/>
              <a:buNone/>
              <a:defRPr lang="en-US" sz="1200" b="1" kern="1200" baseline="0" noProof="0">
                <a:solidFill>
                  <a:schemeClr val="tx1"/>
                </a:solidFill>
                <a:latin typeface="+mn-lt"/>
                <a:ea typeface="+mn-ea"/>
                <a:cs typeface="Arial" pitchFamily="34" charset="0"/>
              </a:defRPr>
            </a:lvl1pPr>
            <a:lvl2pPr marL="315450" indent="-171450" algn="l" defTabSz="914400" rtl="0" eaLnBrk="1" latinLnBrk="0" hangingPunct="1">
              <a:lnSpc>
                <a:spcPct val="90000"/>
              </a:lnSpc>
              <a:spcBef>
                <a:spcPts val="600"/>
              </a:spcBef>
              <a:buClrTx/>
              <a:buSzPct val="100000"/>
              <a:buFont typeface="Wingdings" panose="05000000000000000000" pitchFamily="2" charset="2"/>
              <a:buChar char=""/>
              <a:defRPr lang="en-US" sz="1200" kern="1200" noProof="0" dirty="0" smtClean="0">
                <a:solidFill>
                  <a:schemeClr val="tx1"/>
                </a:solidFill>
                <a:latin typeface="+mn-lt"/>
                <a:ea typeface="+mn-ea"/>
                <a:cs typeface="Arial" pitchFamily="34" charset="0"/>
              </a:defRPr>
            </a:lvl2pPr>
            <a:lvl3pPr marL="459450" indent="-171450" algn="l" defTabSz="914400" rtl="0" eaLnBrk="1" latinLnBrk="0" hangingPunct="1">
              <a:lnSpc>
                <a:spcPct val="90000"/>
              </a:lnSpc>
              <a:spcBef>
                <a:spcPts val="600"/>
              </a:spcBef>
              <a:buClr>
                <a:schemeClr val="tx1"/>
              </a:buClr>
              <a:buSzPct val="100000"/>
              <a:buFont typeface="Source Sans Pro" panose="020B0503030403020204" pitchFamily="34" charset="0"/>
              <a:buChar char="–"/>
              <a:defRPr lang="en-US" sz="1200" kern="1200" noProof="0" dirty="0" smtClean="0">
                <a:solidFill>
                  <a:schemeClr val="tx1"/>
                </a:solidFill>
                <a:latin typeface="+mn-lt"/>
                <a:ea typeface="+mn-ea"/>
                <a:cs typeface="Arial" pitchFamily="34" charset="0"/>
              </a:defRPr>
            </a:lvl3pPr>
            <a:lvl4pPr marL="603450" indent="-171450" algn="l" defTabSz="914400" rtl="0" eaLnBrk="1" latinLnBrk="0" hangingPunct="1">
              <a:lnSpc>
                <a:spcPct val="90000"/>
              </a:lnSpc>
              <a:spcBef>
                <a:spcPts val="400"/>
              </a:spcBef>
              <a:buClrTx/>
              <a:buFont typeface="Source Sans Pro" panose="020B0503030403020204" pitchFamily="34" charset="0"/>
              <a:buChar char="-"/>
              <a:defRPr lang="en-US" sz="1200" kern="1200" noProof="0" dirty="0" smtClean="0">
                <a:solidFill>
                  <a:schemeClr val="tx1"/>
                </a:solidFill>
                <a:latin typeface="+mn-lt"/>
                <a:ea typeface="+mn-ea"/>
                <a:cs typeface="Arial" pitchFamily="34" charset="0"/>
              </a:defRPr>
            </a:lvl4pPr>
            <a:lvl5pPr marL="0" indent="0" algn="l" defTabSz="914400" rtl="0" eaLnBrk="1" latinLnBrk="0" hangingPunct="1">
              <a:spcBef>
                <a:spcPts val="2000"/>
              </a:spcBef>
              <a:buClr>
                <a:schemeClr val="tx2"/>
              </a:buClr>
              <a:buFontTx/>
              <a:buNone/>
              <a:defRPr lang="en-US" sz="1200" b="1" kern="1200" cap="all" baseline="0" noProof="0">
                <a:solidFill>
                  <a:schemeClr val="bg2"/>
                </a:solidFill>
                <a:latin typeface="+mn-lt"/>
                <a:ea typeface="Source Sans Pro Black" panose="020B0803030403020204" pitchFamily="34" charset="0"/>
                <a:cs typeface="Arial"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defRPr/>
            </a:pPr>
            <a:r>
              <a:rPr lang="cs-CZ" sz="1350">
                <a:solidFill>
                  <a:srgbClr val="000000"/>
                </a:solidFill>
                <a:latin typeface="+mj-lt"/>
              </a:rPr>
              <a:t>Dlužník</a:t>
            </a:r>
            <a:endParaRPr lang="cs-CZ" sz="1500">
              <a:solidFill>
                <a:srgbClr val="000000"/>
              </a:solidFill>
              <a:latin typeface="+mj-lt"/>
            </a:endParaRPr>
          </a:p>
        </p:txBody>
      </p:sp>
      <p:sp>
        <p:nvSpPr>
          <p:cNvPr id="12" name="Text Box 21">
            <a:extLst>
              <a:ext uri="{FF2B5EF4-FFF2-40B4-BE49-F238E27FC236}">
                <a16:creationId xmlns:a16="http://schemas.microsoft.com/office/drawing/2014/main" id="{6D78EC02-8698-40EB-B2C4-088DC73E2C2D}"/>
              </a:ext>
            </a:extLst>
          </p:cNvPr>
          <p:cNvSpPr txBox="1">
            <a:spLocks noChangeArrowheads="1"/>
          </p:cNvSpPr>
          <p:nvPr/>
        </p:nvSpPr>
        <p:spPr bwMode="auto">
          <a:xfrm>
            <a:off x="4974471" y="1516125"/>
            <a:ext cx="1188353" cy="391770"/>
          </a:xfrm>
          <a:prstGeom prst="rect">
            <a:avLst/>
          </a:prstGeom>
          <a:pattFill prst="horzBrick">
            <a:fgClr>
              <a:schemeClr val="bg2">
                <a:lumMod val="20000"/>
                <a:lumOff val="80000"/>
              </a:schemeClr>
            </a:fgClr>
            <a:bgClr>
              <a:schemeClr val="bg1"/>
            </a:bgClr>
          </a:pattFill>
          <a:ln w="6350">
            <a:noFill/>
            <a:miter lim="800000"/>
            <a:headEnd/>
            <a:tailEnd/>
          </a:ln>
        </p:spPr>
        <p:txBody>
          <a:bodyPr vert="horz" lIns="0" tIns="0" rIns="0" bIns="0" rtlCol="0" anchor="ctr">
            <a:spAutoFit/>
          </a:bodyPr>
          <a:lstStyle>
            <a:lvl1pPr marL="0" indent="0" algn="l" defTabSz="914400" rtl="0" eaLnBrk="1" latinLnBrk="0" hangingPunct="1">
              <a:lnSpc>
                <a:spcPct val="90000"/>
              </a:lnSpc>
              <a:spcBef>
                <a:spcPts val="800"/>
              </a:spcBef>
              <a:buClr>
                <a:schemeClr val="tx1">
                  <a:lumMod val="75000"/>
                  <a:lumOff val="25000"/>
                </a:schemeClr>
              </a:buClr>
              <a:buSzPct val="90000"/>
              <a:buFont typeface="Arial" pitchFamily="34" charset="0"/>
              <a:buNone/>
              <a:defRPr lang="en-US" sz="1200" b="1" kern="1200" baseline="0" noProof="0">
                <a:solidFill>
                  <a:schemeClr val="tx1"/>
                </a:solidFill>
                <a:latin typeface="+mn-lt"/>
                <a:ea typeface="+mn-ea"/>
                <a:cs typeface="Arial" pitchFamily="34" charset="0"/>
              </a:defRPr>
            </a:lvl1pPr>
            <a:lvl2pPr marL="315450" indent="-171450" algn="l" defTabSz="914400" rtl="0" eaLnBrk="1" latinLnBrk="0" hangingPunct="1">
              <a:lnSpc>
                <a:spcPct val="90000"/>
              </a:lnSpc>
              <a:spcBef>
                <a:spcPts val="600"/>
              </a:spcBef>
              <a:buClrTx/>
              <a:buSzPct val="100000"/>
              <a:buFont typeface="Wingdings" panose="05000000000000000000" pitchFamily="2" charset="2"/>
              <a:buChar char=""/>
              <a:defRPr lang="en-US" sz="1200" kern="1200" noProof="0" dirty="0" smtClean="0">
                <a:solidFill>
                  <a:schemeClr val="tx1"/>
                </a:solidFill>
                <a:latin typeface="+mn-lt"/>
                <a:ea typeface="+mn-ea"/>
                <a:cs typeface="Arial" pitchFamily="34" charset="0"/>
              </a:defRPr>
            </a:lvl2pPr>
            <a:lvl3pPr marL="459450" indent="-171450" algn="l" defTabSz="914400" rtl="0" eaLnBrk="1" latinLnBrk="0" hangingPunct="1">
              <a:lnSpc>
                <a:spcPct val="90000"/>
              </a:lnSpc>
              <a:spcBef>
                <a:spcPts val="600"/>
              </a:spcBef>
              <a:buClr>
                <a:schemeClr val="tx1"/>
              </a:buClr>
              <a:buSzPct val="100000"/>
              <a:buFont typeface="Source Sans Pro" panose="020B0503030403020204" pitchFamily="34" charset="0"/>
              <a:buChar char="–"/>
              <a:defRPr lang="en-US" sz="1200" kern="1200" noProof="0" dirty="0" smtClean="0">
                <a:solidFill>
                  <a:schemeClr val="tx1"/>
                </a:solidFill>
                <a:latin typeface="+mn-lt"/>
                <a:ea typeface="+mn-ea"/>
                <a:cs typeface="Arial" pitchFamily="34" charset="0"/>
              </a:defRPr>
            </a:lvl3pPr>
            <a:lvl4pPr marL="603450" indent="-171450" algn="l" defTabSz="914400" rtl="0" eaLnBrk="1" latinLnBrk="0" hangingPunct="1">
              <a:lnSpc>
                <a:spcPct val="90000"/>
              </a:lnSpc>
              <a:spcBef>
                <a:spcPts val="400"/>
              </a:spcBef>
              <a:buClrTx/>
              <a:buFont typeface="Source Sans Pro" panose="020B0503030403020204" pitchFamily="34" charset="0"/>
              <a:buChar char="-"/>
              <a:defRPr lang="en-US" sz="1200" kern="1200" noProof="0" dirty="0" smtClean="0">
                <a:solidFill>
                  <a:schemeClr val="tx1"/>
                </a:solidFill>
                <a:latin typeface="+mn-lt"/>
                <a:ea typeface="+mn-ea"/>
                <a:cs typeface="Arial" pitchFamily="34" charset="0"/>
              </a:defRPr>
            </a:lvl4pPr>
            <a:lvl5pPr marL="0" indent="0" algn="l" defTabSz="914400" rtl="0" eaLnBrk="1" latinLnBrk="0" hangingPunct="1">
              <a:spcBef>
                <a:spcPts val="2000"/>
              </a:spcBef>
              <a:buClr>
                <a:schemeClr val="tx2"/>
              </a:buClr>
              <a:buFontTx/>
              <a:buNone/>
              <a:defRPr lang="en-US" sz="1200" b="1" kern="1200" cap="all" baseline="0" noProof="0">
                <a:solidFill>
                  <a:schemeClr val="bg2"/>
                </a:solidFill>
                <a:latin typeface="+mn-lt"/>
                <a:ea typeface="Source Sans Pro Black" panose="020B0803030403020204" pitchFamily="34" charset="0"/>
                <a:cs typeface="Arial"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defRPr/>
            </a:pPr>
            <a:r>
              <a:rPr lang="cs-CZ" sz="1350">
                <a:solidFill>
                  <a:srgbClr val="000000"/>
                </a:solidFill>
                <a:latin typeface="+mj-lt"/>
              </a:rPr>
              <a:t>Ručitel</a:t>
            </a:r>
            <a:endParaRPr lang="cs-CZ" sz="1500">
              <a:solidFill>
                <a:srgbClr val="000000"/>
              </a:solidFill>
              <a:latin typeface="+mj-lt"/>
            </a:endParaRPr>
          </a:p>
        </p:txBody>
      </p:sp>
      <p:sp>
        <p:nvSpPr>
          <p:cNvPr id="13" name="Text Box 5">
            <a:extLst>
              <a:ext uri="{FF2B5EF4-FFF2-40B4-BE49-F238E27FC236}">
                <a16:creationId xmlns:a16="http://schemas.microsoft.com/office/drawing/2014/main" id="{DEAC4B19-0852-4555-AE4E-B891587887B5}"/>
              </a:ext>
            </a:extLst>
          </p:cNvPr>
          <p:cNvSpPr txBox="1">
            <a:spLocks noChangeArrowheads="1"/>
          </p:cNvSpPr>
          <p:nvPr/>
        </p:nvSpPr>
        <p:spPr bwMode="auto">
          <a:xfrm>
            <a:off x="637549" y="3518635"/>
            <a:ext cx="1413272" cy="507983"/>
          </a:xfrm>
          <a:prstGeom prst="rect">
            <a:avLst/>
          </a:prstGeom>
          <a:solidFill>
            <a:schemeClr val="tx1">
              <a:lumMod val="50000"/>
              <a:lumOff val="50000"/>
            </a:schemeClr>
          </a:solidFill>
          <a:ln w="6350">
            <a:noFill/>
            <a:miter lim="800000"/>
            <a:headEnd/>
            <a:tailEnd/>
          </a:ln>
        </p:spPr>
        <p:txBody>
          <a:bodyPr anchor="ctr"/>
          <a:lstStyle/>
          <a:p>
            <a:pPr algn="ctr">
              <a:spcBef>
                <a:spcPct val="50000"/>
              </a:spcBef>
              <a:defRPr/>
            </a:pPr>
            <a:r>
              <a:rPr lang="cs-CZ" sz="1350" b="1">
                <a:solidFill>
                  <a:schemeClr val="bg1"/>
                </a:solidFill>
                <a:latin typeface="+mj-lt"/>
              </a:rPr>
              <a:t>EGAP</a:t>
            </a:r>
            <a:endParaRPr lang="en-US" sz="900">
              <a:solidFill>
                <a:schemeClr val="bg1"/>
              </a:solidFill>
              <a:latin typeface="+mj-lt"/>
            </a:endParaRPr>
          </a:p>
        </p:txBody>
      </p:sp>
      <p:cxnSp>
        <p:nvCxnSpPr>
          <p:cNvPr id="14" name="Přímá spojnice se šipkou 13">
            <a:extLst>
              <a:ext uri="{FF2B5EF4-FFF2-40B4-BE49-F238E27FC236}">
                <a16:creationId xmlns:a16="http://schemas.microsoft.com/office/drawing/2014/main" id="{8AD5B7BA-C673-4B2A-90A8-5F09BB43B02F}"/>
              </a:ext>
            </a:extLst>
          </p:cNvPr>
          <p:cNvCxnSpPr/>
          <p:nvPr/>
        </p:nvCxnSpPr>
        <p:spPr>
          <a:xfrm flipV="1">
            <a:off x="2017377" y="1195161"/>
            <a:ext cx="1202494" cy="2701"/>
          </a:xfrm>
          <a:prstGeom prst="straightConnector1">
            <a:avLst/>
          </a:prstGeom>
          <a:ln w="952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37F6436A-EE63-4DBE-8622-B39018080732}"/>
              </a:ext>
            </a:extLst>
          </p:cNvPr>
          <p:cNvCxnSpPr/>
          <p:nvPr/>
        </p:nvCxnSpPr>
        <p:spPr>
          <a:xfrm>
            <a:off x="2143307" y="3765084"/>
            <a:ext cx="1209935" cy="0"/>
          </a:xfrm>
          <a:prstGeom prst="straightConnector1">
            <a:avLst/>
          </a:prstGeom>
          <a:ln w="952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9FE29785-4522-4F93-881E-67849CDB44BD}"/>
              </a:ext>
            </a:extLst>
          </p:cNvPr>
          <p:cNvCxnSpPr/>
          <p:nvPr/>
        </p:nvCxnSpPr>
        <p:spPr>
          <a:xfrm>
            <a:off x="4038522" y="1986956"/>
            <a:ext cx="21102" cy="1458051"/>
          </a:xfrm>
          <a:prstGeom prst="straightConnector1">
            <a:avLst/>
          </a:prstGeom>
          <a:ln w="952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D058CAD3-57AC-4E87-8EBB-6A45E98BEFCC}"/>
              </a:ext>
            </a:extLst>
          </p:cNvPr>
          <p:cNvCxnSpPr/>
          <p:nvPr/>
        </p:nvCxnSpPr>
        <p:spPr>
          <a:xfrm>
            <a:off x="3673573" y="2012940"/>
            <a:ext cx="21102" cy="1484625"/>
          </a:xfrm>
          <a:prstGeom prst="straightConnector1">
            <a:avLst/>
          </a:prstGeom>
          <a:ln w="9525">
            <a:solidFill>
              <a:schemeClr val="accent1">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42ECED1C-E4D4-4F72-B18A-4430E12D4AC9}"/>
              </a:ext>
            </a:extLst>
          </p:cNvPr>
          <p:cNvCxnSpPr/>
          <p:nvPr/>
        </p:nvCxnSpPr>
        <p:spPr>
          <a:xfrm flipH="1" flipV="1">
            <a:off x="1195690" y="1629275"/>
            <a:ext cx="2039446" cy="1839185"/>
          </a:xfrm>
          <a:prstGeom prst="straightConnector1">
            <a:avLst/>
          </a:prstGeom>
          <a:ln w="952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Oval 63">
            <a:extLst>
              <a:ext uri="{FF2B5EF4-FFF2-40B4-BE49-F238E27FC236}">
                <a16:creationId xmlns:a16="http://schemas.microsoft.com/office/drawing/2014/main" id="{17B1AF3F-3549-4440-9F06-3C7B3E399B6E}"/>
              </a:ext>
            </a:extLst>
          </p:cNvPr>
          <p:cNvSpPr/>
          <p:nvPr/>
        </p:nvSpPr>
        <p:spPr>
          <a:xfrm>
            <a:off x="2470987" y="835867"/>
            <a:ext cx="295275" cy="295275"/>
          </a:xfrm>
          <a:prstGeom prst="ellipse">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a:t>1</a:t>
            </a:r>
            <a:endParaRPr lang="en-US" sz="1200"/>
          </a:p>
        </p:txBody>
      </p:sp>
      <p:sp>
        <p:nvSpPr>
          <p:cNvPr id="20" name="Oval 63">
            <a:extLst>
              <a:ext uri="{FF2B5EF4-FFF2-40B4-BE49-F238E27FC236}">
                <a16:creationId xmlns:a16="http://schemas.microsoft.com/office/drawing/2014/main" id="{AD2144C1-40ED-4A7F-9AAF-29A5B03C1E89}"/>
              </a:ext>
            </a:extLst>
          </p:cNvPr>
          <p:cNvSpPr/>
          <p:nvPr/>
        </p:nvSpPr>
        <p:spPr>
          <a:xfrm>
            <a:off x="4148152" y="2508385"/>
            <a:ext cx="295275" cy="295275"/>
          </a:xfrm>
          <a:prstGeom prst="ellipse">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a:t>2</a:t>
            </a:r>
            <a:endParaRPr lang="en-US" sz="1200"/>
          </a:p>
        </p:txBody>
      </p:sp>
      <p:sp>
        <p:nvSpPr>
          <p:cNvPr id="21" name="Oval 63">
            <a:extLst>
              <a:ext uri="{FF2B5EF4-FFF2-40B4-BE49-F238E27FC236}">
                <a16:creationId xmlns:a16="http://schemas.microsoft.com/office/drawing/2014/main" id="{84327CDA-4B87-4D99-A5B6-B9D847C504A2}"/>
              </a:ext>
            </a:extLst>
          </p:cNvPr>
          <p:cNvSpPr/>
          <p:nvPr/>
        </p:nvSpPr>
        <p:spPr>
          <a:xfrm>
            <a:off x="1245542" y="2054070"/>
            <a:ext cx="295275" cy="295275"/>
          </a:xfrm>
          <a:prstGeom prst="ellipse">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a:t>5</a:t>
            </a:r>
            <a:endParaRPr lang="en-US" sz="1200"/>
          </a:p>
        </p:txBody>
      </p:sp>
      <p:sp>
        <p:nvSpPr>
          <p:cNvPr id="22" name="Oval 63">
            <a:extLst>
              <a:ext uri="{FF2B5EF4-FFF2-40B4-BE49-F238E27FC236}">
                <a16:creationId xmlns:a16="http://schemas.microsoft.com/office/drawing/2014/main" id="{AED4729F-06C6-43F3-8D63-1A6431B4CB8A}"/>
              </a:ext>
            </a:extLst>
          </p:cNvPr>
          <p:cNvSpPr/>
          <p:nvPr/>
        </p:nvSpPr>
        <p:spPr>
          <a:xfrm>
            <a:off x="2553505" y="3872576"/>
            <a:ext cx="295275" cy="295275"/>
          </a:xfrm>
          <a:prstGeom prst="ellipse">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a:t>4</a:t>
            </a:r>
            <a:endParaRPr lang="en-US" sz="1200"/>
          </a:p>
        </p:txBody>
      </p:sp>
      <p:sp>
        <p:nvSpPr>
          <p:cNvPr id="23" name="Oval 63">
            <a:extLst>
              <a:ext uri="{FF2B5EF4-FFF2-40B4-BE49-F238E27FC236}">
                <a16:creationId xmlns:a16="http://schemas.microsoft.com/office/drawing/2014/main" id="{8132951B-642F-485D-816A-0EAD35A11B44}"/>
              </a:ext>
            </a:extLst>
          </p:cNvPr>
          <p:cNvSpPr/>
          <p:nvPr/>
        </p:nvSpPr>
        <p:spPr>
          <a:xfrm>
            <a:off x="5199072" y="2508385"/>
            <a:ext cx="295275" cy="295275"/>
          </a:xfrm>
          <a:prstGeom prst="ellipse">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a:t>3</a:t>
            </a:r>
            <a:endParaRPr lang="en-US" sz="1200"/>
          </a:p>
        </p:txBody>
      </p:sp>
      <p:sp>
        <p:nvSpPr>
          <p:cNvPr id="24" name="Oval 63">
            <a:extLst>
              <a:ext uri="{FF2B5EF4-FFF2-40B4-BE49-F238E27FC236}">
                <a16:creationId xmlns:a16="http://schemas.microsoft.com/office/drawing/2014/main" id="{72E6C544-F8AF-40BD-AC4E-2CA394215D4E}"/>
              </a:ext>
            </a:extLst>
          </p:cNvPr>
          <p:cNvSpPr/>
          <p:nvPr/>
        </p:nvSpPr>
        <p:spPr>
          <a:xfrm>
            <a:off x="3313783" y="2568343"/>
            <a:ext cx="295275" cy="295275"/>
          </a:xfrm>
          <a:prstGeom prst="ellipse">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a:t>6</a:t>
            </a:r>
            <a:endParaRPr lang="en-US" sz="1200"/>
          </a:p>
        </p:txBody>
      </p:sp>
      <p:sp>
        <p:nvSpPr>
          <p:cNvPr id="25" name="Obdélník 24">
            <a:extLst>
              <a:ext uri="{FF2B5EF4-FFF2-40B4-BE49-F238E27FC236}">
                <a16:creationId xmlns:a16="http://schemas.microsoft.com/office/drawing/2014/main" id="{E53311AA-0324-4E9A-B1B3-CB1DCFB52092}"/>
              </a:ext>
            </a:extLst>
          </p:cNvPr>
          <p:cNvSpPr/>
          <p:nvPr/>
        </p:nvSpPr>
        <p:spPr>
          <a:xfrm>
            <a:off x="1441585" y="2046625"/>
            <a:ext cx="1407170" cy="1112733"/>
          </a:xfrm>
          <a:prstGeom prst="rect">
            <a:avLst/>
          </a:prstGeom>
        </p:spPr>
        <p:txBody>
          <a:bodyPr wrap="square" lIns="0" tIns="0" rIns="0" bIns="0" rtlCol="0" anchor="ctr">
            <a:spAutoFit/>
          </a:bodyPr>
          <a:lstStyle/>
          <a:p>
            <a:pPr algn="ctr">
              <a:spcBef>
                <a:spcPts val="1200"/>
              </a:spcBef>
            </a:pPr>
            <a:endParaRPr lang="cs-CZ" sz="1200">
              <a:ea typeface="Source Sans Pro" pitchFamily="34" charset="0"/>
            </a:endParaRPr>
          </a:p>
        </p:txBody>
      </p:sp>
      <p:sp>
        <p:nvSpPr>
          <p:cNvPr id="26" name="Zaoblený obdélník 40">
            <a:extLst>
              <a:ext uri="{FF2B5EF4-FFF2-40B4-BE49-F238E27FC236}">
                <a16:creationId xmlns:a16="http://schemas.microsoft.com/office/drawing/2014/main" id="{431625AB-E507-4448-9D87-31E1FBBE463D}"/>
              </a:ext>
            </a:extLst>
          </p:cNvPr>
          <p:cNvSpPr/>
          <p:nvPr/>
        </p:nvSpPr>
        <p:spPr>
          <a:xfrm>
            <a:off x="6012335" y="2121310"/>
            <a:ext cx="3001072" cy="2451735"/>
          </a:xfrm>
          <a:prstGeom prst="roundRect">
            <a:avLst/>
          </a:prstGeom>
          <a:noFill/>
        </p:spPr>
        <p:txBody>
          <a:bodyPr wrap="square" lIns="0" tIns="0" rIns="0" bIns="0" rtlCol="0" anchor="ctr">
            <a:spAutoFit/>
          </a:bodyPr>
          <a:lstStyle/>
          <a:p>
            <a:pPr marL="228600" indent="-228600">
              <a:spcBef>
                <a:spcPts val="1200"/>
              </a:spcBef>
              <a:buAutoNum type="arabicPeriod"/>
            </a:pPr>
            <a:r>
              <a:rPr lang="cs-CZ" sz="1200">
                <a:latin typeface="Arial CE" panose="020B0604020202020204" pitchFamily="34" charset="-18"/>
                <a:ea typeface="Source Sans Pro" pitchFamily="34" charset="0"/>
                <a:cs typeface="Times New Roman" panose="02020603050405020304" pitchFamily="18" charset="0"/>
              </a:rPr>
              <a:t>Vývozní kontrakt</a:t>
            </a:r>
          </a:p>
          <a:p>
            <a:pPr marL="228600" indent="-228600">
              <a:spcBef>
                <a:spcPts val="1200"/>
              </a:spcBef>
              <a:buAutoNum type="arabicPeriod"/>
            </a:pPr>
            <a:r>
              <a:rPr lang="cs-CZ" sz="1200">
                <a:latin typeface="Arial CE" panose="020B0604020202020204" pitchFamily="34" charset="-18"/>
                <a:ea typeface="Source Sans Pro" pitchFamily="34" charset="0"/>
                <a:cs typeface="Times New Roman" panose="02020603050405020304" pitchFamily="18" charset="0"/>
              </a:rPr>
              <a:t>Úvěrová smlouva</a:t>
            </a:r>
          </a:p>
          <a:p>
            <a:pPr marL="228600" indent="-228600">
              <a:spcBef>
                <a:spcPts val="1200"/>
              </a:spcBef>
              <a:buAutoNum type="arabicPeriod"/>
            </a:pPr>
            <a:r>
              <a:rPr lang="cs-CZ" sz="1200">
                <a:latin typeface="Arial CE" panose="020B0604020202020204" pitchFamily="34" charset="-18"/>
                <a:ea typeface="Source Sans Pro" pitchFamily="34" charset="0"/>
                <a:cs typeface="Times New Roman" panose="02020603050405020304" pitchFamily="18" charset="0"/>
              </a:rPr>
              <a:t>Smlouva o ručení</a:t>
            </a:r>
          </a:p>
          <a:p>
            <a:pPr marL="228600" indent="-228600">
              <a:spcBef>
                <a:spcPts val="1200"/>
              </a:spcBef>
              <a:buAutoNum type="arabicPeriod"/>
            </a:pPr>
            <a:r>
              <a:rPr lang="cs-CZ" sz="1200">
                <a:latin typeface="Arial CE" panose="020B0604020202020204" pitchFamily="34" charset="-18"/>
                <a:ea typeface="Source Sans Pro" pitchFamily="34" charset="0"/>
                <a:cs typeface="Times New Roman" panose="02020603050405020304" pitchFamily="18" charset="0"/>
              </a:rPr>
              <a:t>Pojistná smlouva (EGAP pojištění D)</a:t>
            </a:r>
          </a:p>
          <a:p>
            <a:pPr marL="228600" indent="-228600">
              <a:spcBef>
                <a:spcPts val="1200"/>
              </a:spcBef>
              <a:buAutoNum type="arabicPeriod"/>
            </a:pPr>
            <a:r>
              <a:rPr lang="cs-CZ" sz="1200">
                <a:latin typeface="Arial CE" panose="020B0604020202020204" pitchFamily="34" charset="-18"/>
                <a:ea typeface="Source Sans Pro" pitchFamily="34" charset="0"/>
                <a:cs typeface="Times New Roman" panose="02020603050405020304" pitchFamily="18" charset="0"/>
              </a:rPr>
              <a:t>Výplaty z exportního úvěru</a:t>
            </a:r>
          </a:p>
          <a:p>
            <a:pPr marL="228600" indent="-228600">
              <a:spcBef>
                <a:spcPts val="1200"/>
              </a:spcBef>
              <a:buAutoNum type="arabicPeriod"/>
            </a:pPr>
            <a:r>
              <a:rPr lang="cs-CZ" sz="1200">
                <a:latin typeface="Arial CE" panose="020B0604020202020204" pitchFamily="34" charset="-18"/>
                <a:ea typeface="Source Sans Pro" pitchFamily="34" charset="0"/>
                <a:cs typeface="Times New Roman" panose="02020603050405020304" pitchFamily="18" charset="0"/>
              </a:rPr>
              <a:t>Splátky úvěru</a:t>
            </a:r>
          </a:p>
          <a:p>
            <a:pPr marL="228600" indent="-228600">
              <a:spcBef>
                <a:spcPts val="1200"/>
              </a:spcBef>
              <a:buAutoNum type="arabicPeriod"/>
            </a:pPr>
            <a:r>
              <a:rPr lang="cs-CZ" sz="1200">
                <a:latin typeface="Arial CE" panose="020B0604020202020204" pitchFamily="34" charset="-18"/>
                <a:ea typeface="Source Sans Pro" pitchFamily="34" charset="0"/>
                <a:cs typeface="Times New Roman" panose="02020603050405020304" pitchFamily="18" charset="0"/>
              </a:rPr>
              <a:t>Smlouva mezi EGAP a vývozcem</a:t>
            </a:r>
          </a:p>
        </p:txBody>
      </p:sp>
      <p:cxnSp>
        <p:nvCxnSpPr>
          <p:cNvPr id="28" name="Přímá spojnice se šipkou 27">
            <a:extLst>
              <a:ext uri="{FF2B5EF4-FFF2-40B4-BE49-F238E27FC236}">
                <a16:creationId xmlns:a16="http://schemas.microsoft.com/office/drawing/2014/main" id="{DF273883-7FDC-4248-8ED1-7A15D2D5E6B3}"/>
              </a:ext>
            </a:extLst>
          </p:cNvPr>
          <p:cNvCxnSpPr/>
          <p:nvPr/>
        </p:nvCxnSpPr>
        <p:spPr>
          <a:xfrm flipH="1">
            <a:off x="4039823" y="1391825"/>
            <a:ext cx="1" cy="124300"/>
          </a:xfrm>
          <a:prstGeom prst="straightConnector1">
            <a:avLst/>
          </a:prstGeom>
          <a:ln w="12700">
            <a:solidFill>
              <a:schemeClr val="tx1">
                <a:lumMod val="50000"/>
                <a:lumOff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29" name="Obrázek 8" descr="image008">
            <a:extLst>
              <a:ext uri="{FF2B5EF4-FFF2-40B4-BE49-F238E27FC236}">
                <a16:creationId xmlns:a16="http://schemas.microsoft.com/office/drawing/2014/main" id="{E0D1D8FB-9647-4E1E-95D5-0C9E09981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290" y="3572539"/>
            <a:ext cx="1228725" cy="54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Oval 63">
            <a:extLst>
              <a:ext uri="{FF2B5EF4-FFF2-40B4-BE49-F238E27FC236}">
                <a16:creationId xmlns:a16="http://schemas.microsoft.com/office/drawing/2014/main" id="{4B32E441-FAB6-46D4-9C78-600FC0564196}"/>
              </a:ext>
            </a:extLst>
          </p:cNvPr>
          <p:cNvSpPr/>
          <p:nvPr/>
        </p:nvSpPr>
        <p:spPr>
          <a:xfrm>
            <a:off x="867065" y="2867903"/>
            <a:ext cx="295275" cy="295275"/>
          </a:xfrm>
          <a:prstGeom prst="ellipse">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a:t>7</a:t>
            </a:r>
            <a:endParaRPr lang="en-US" sz="1200"/>
          </a:p>
        </p:txBody>
      </p:sp>
      <p:cxnSp>
        <p:nvCxnSpPr>
          <p:cNvPr id="31" name="Přímá spojnice se šipkou 30">
            <a:extLst>
              <a:ext uri="{FF2B5EF4-FFF2-40B4-BE49-F238E27FC236}">
                <a16:creationId xmlns:a16="http://schemas.microsoft.com/office/drawing/2014/main" id="{6B6FBBAA-A686-4703-91F1-E79A8CAB2B4B}"/>
              </a:ext>
            </a:extLst>
          </p:cNvPr>
          <p:cNvCxnSpPr/>
          <p:nvPr/>
        </p:nvCxnSpPr>
        <p:spPr>
          <a:xfrm flipH="1">
            <a:off x="746031" y="1568324"/>
            <a:ext cx="7034" cy="1778853"/>
          </a:xfrm>
          <a:prstGeom prst="straightConnector1">
            <a:avLst/>
          </a:prstGeom>
          <a:ln w="6350">
            <a:solidFill>
              <a:schemeClr val="tx1">
                <a:lumMod val="50000"/>
                <a:lumOff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a:extLst>
              <a:ext uri="{FF2B5EF4-FFF2-40B4-BE49-F238E27FC236}">
                <a16:creationId xmlns:a16="http://schemas.microsoft.com/office/drawing/2014/main" id="{7C3CD275-5BE1-4AAF-BF02-9AD0C8C84951}"/>
              </a:ext>
            </a:extLst>
          </p:cNvPr>
          <p:cNvCxnSpPr>
            <a:cxnSpLocks/>
          </p:cNvCxnSpPr>
          <p:nvPr/>
        </p:nvCxnSpPr>
        <p:spPr>
          <a:xfrm flipH="1">
            <a:off x="4613495" y="1986956"/>
            <a:ext cx="733214" cy="1481504"/>
          </a:xfrm>
          <a:prstGeom prst="straightConnector1">
            <a:avLst/>
          </a:prstGeom>
          <a:ln w="952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3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324000" y="358974"/>
            <a:ext cx="8496000" cy="236475"/>
          </a:xfrm>
        </p:spPr>
        <p:txBody>
          <a:bodyPr/>
          <a:lstStyle/>
          <a:p>
            <a:r>
              <a:rPr lang="cs-CZ" altLang="cs-CZ">
                <a:sym typeface="Arial MT Bold" charset="0"/>
              </a:rPr>
              <a:t>Trade finance - Dokumentární platby</a:t>
            </a:r>
            <a:endParaRPr lang="en-US"/>
          </a:p>
        </p:txBody>
      </p:sp>
      <p:sp>
        <p:nvSpPr>
          <p:cNvPr id="13" name="Rectangle 1">
            <a:extLst>
              <a:ext uri="{FF2B5EF4-FFF2-40B4-BE49-F238E27FC236}">
                <a16:creationId xmlns:a16="http://schemas.microsoft.com/office/drawing/2014/main" id="{295F39B5-CCB2-410E-BDAD-49421A170E3F}"/>
              </a:ext>
            </a:extLst>
          </p:cNvPr>
          <p:cNvSpPr>
            <a:spLocks/>
          </p:cNvSpPr>
          <p:nvPr/>
        </p:nvSpPr>
        <p:spPr bwMode="auto">
          <a:xfrm>
            <a:off x="5182961" y="1841789"/>
            <a:ext cx="3316514" cy="1840854"/>
          </a:xfrm>
          <a:prstGeom prst="rect">
            <a:avLst/>
          </a:prstGeom>
          <a:solidFill>
            <a:schemeClr val="bg1"/>
          </a:solidFill>
          <a:ln>
            <a:noFill/>
          </a:ln>
        </p:spPr>
        <p:txBody>
          <a:bodyPr lIns="0" tIns="0" rIns="0" bIns="0"/>
          <a:lstStyle>
            <a:lvl1pPr>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eaLnBrk="1" hangingPunct="1"/>
            <a:endParaRPr lang="cs-CZ" altLang="cs-CZ" sz="1266">
              <a:latin typeface="Arial CE" panose="020B0604020202020204" pitchFamily="34" charset="-18"/>
            </a:endParaRPr>
          </a:p>
        </p:txBody>
      </p:sp>
      <p:sp>
        <p:nvSpPr>
          <p:cNvPr id="8" name="Rectangle 3">
            <a:extLst>
              <a:ext uri="{FF2B5EF4-FFF2-40B4-BE49-F238E27FC236}">
                <a16:creationId xmlns:a16="http://schemas.microsoft.com/office/drawing/2014/main" id="{D0B92F98-5BA6-45CB-83FA-E1049311B492}"/>
              </a:ext>
            </a:extLst>
          </p:cNvPr>
          <p:cNvSpPr txBox="1">
            <a:spLocks noChangeArrowheads="1"/>
          </p:cNvSpPr>
          <p:nvPr/>
        </p:nvSpPr>
        <p:spPr bwMode="gray">
          <a:xfrm>
            <a:off x="385415" y="733996"/>
            <a:ext cx="1952911" cy="6426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marR="0" lvl="0" indent="-180975" algn="l" defTabSz="914400" rtl="0" eaLnBrk="0" fontAlgn="base" latinLnBrk="0" hangingPunct="0">
              <a:lnSpc>
                <a:spcPct val="100000"/>
              </a:lnSpc>
              <a:spcBef>
                <a:spcPct val="100000"/>
              </a:spcBef>
              <a:spcAft>
                <a:spcPct val="0"/>
              </a:spcAft>
              <a:buClr>
                <a:srgbClr val="FF0000"/>
              </a:buClr>
              <a:buSzTx/>
              <a:buFont typeface="Wingdings" pitchFamily="2" charset="2"/>
              <a:buNone/>
              <a:tabLst/>
              <a:defRPr/>
            </a:pPr>
            <a:r>
              <a:rPr kumimoji="0" lang="cs-CZ" sz="1200" b="1" i="0" u="none" strike="noStrike" kern="0" cap="none" spc="0" normalizeH="0" baseline="0" noProof="0">
                <a:ln>
                  <a:noFill/>
                </a:ln>
                <a:solidFill>
                  <a:srgbClr val="000000"/>
                </a:solidFill>
                <a:effectLst/>
                <a:uLnTx/>
                <a:uFillTx/>
                <a:latin typeface="Arial CE" panose="020B0604020202020204" pitchFamily="34" charset="-18"/>
              </a:rPr>
              <a:t>Dokumentární inkaso</a:t>
            </a:r>
          </a:p>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kumimoji="0" lang="cs-CZ" sz="1200" b="0" i="0" u="none" strike="noStrike" kern="0" cap="none" spc="0" normalizeH="0" baseline="0" noProof="0">
                <a:ln>
                  <a:noFill/>
                </a:ln>
                <a:solidFill>
                  <a:srgbClr val="000000"/>
                </a:solidFill>
                <a:effectLst/>
                <a:uLnTx/>
                <a:uFillTx/>
                <a:latin typeface="Arial CE" panose="020B0604020202020204" pitchFamily="34" charset="-18"/>
              </a:rPr>
              <a:t>exportní</a:t>
            </a:r>
          </a:p>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kumimoji="0" lang="cs-CZ" sz="1200" b="0" i="0" u="none" strike="noStrike" kern="0" cap="none" spc="0" normalizeH="0" baseline="0" noProof="0">
                <a:ln>
                  <a:noFill/>
                </a:ln>
                <a:solidFill>
                  <a:srgbClr val="000000"/>
                </a:solidFill>
                <a:effectLst/>
                <a:uLnTx/>
                <a:uFillTx/>
                <a:latin typeface="Arial CE" panose="020B0604020202020204" pitchFamily="34" charset="-18"/>
              </a:rPr>
              <a:t>importní</a:t>
            </a:r>
          </a:p>
        </p:txBody>
      </p:sp>
      <p:sp>
        <p:nvSpPr>
          <p:cNvPr id="10" name="TextovéPole 9">
            <a:extLst>
              <a:ext uri="{FF2B5EF4-FFF2-40B4-BE49-F238E27FC236}">
                <a16:creationId xmlns:a16="http://schemas.microsoft.com/office/drawing/2014/main" id="{AC677A80-4687-4724-8F43-9231C7524718}"/>
              </a:ext>
            </a:extLst>
          </p:cNvPr>
          <p:cNvSpPr txBox="1"/>
          <p:nvPr/>
        </p:nvSpPr>
        <p:spPr>
          <a:xfrm>
            <a:off x="4372615" y="1653027"/>
            <a:ext cx="1707531" cy="2123658"/>
          </a:xfrm>
          <a:prstGeom prst="rect">
            <a:avLst/>
          </a:prstGeom>
          <a:noFill/>
        </p:spPr>
        <p:txBody>
          <a:bodyPr wrap="square">
            <a:spAutoFit/>
          </a:bodyPr>
          <a:lstStyle/>
          <a:p>
            <a:pPr defTabSz="874713">
              <a:spcBef>
                <a:spcPct val="20000"/>
              </a:spcBef>
              <a:buClr>
                <a:srgbClr val="C00000"/>
              </a:buClr>
              <a:buSzPct val="80000"/>
              <a:defRPr/>
            </a:pPr>
            <a:r>
              <a:rPr lang="cs-CZ" sz="1200">
                <a:solidFill>
                  <a:srgbClr val="141414"/>
                </a:solidFill>
                <a:latin typeface="Arial CE" panose="020B0604020202020204" pitchFamily="34" charset="-18"/>
              </a:rPr>
              <a:t>Oficiální závazek banky (vystavený na základě příkazu kupujícího/importéra) proplatit nárok vznesený prodávajícím/exportérem za předpokladu předložení dokumentů požadovaných v akreditivu bance.</a:t>
            </a:r>
          </a:p>
        </p:txBody>
      </p:sp>
      <p:sp>
        <p:nvSpPr>
          <p:cNvPr id="14" name="TextovéPole 13">
            <a:extLst>
              <a:ext uri="{FF2B5EF4-FFF2-40B4-BE49-F238E27FC236}">
                <a16:creationId xmlns:a16="http://schemas.microsoft.com/office/drawing/2014/main" id="{24DB62DC-D65D-4091-A8BE-B2D562F4E41D}"/>
              </a:ext>
            </a:extLst>
          </p:cNvPr>
          <p:cNvSpPr txBox="1"/>
          <p:nvPr/>
        </p:nvSpPr>
        <p:spPr>
          <a:xfrm>
            <a:off x="243755" y="1376662"/>
            <a:ext cx="3442783" cy="646331"/>
          </a:xfrm>
          <a:prstGeom prst="rect">
            <a:avLst/>
          </a:prstGeom>
          <a:noFill/>
        </p:spPr>
        <p:txBody>
          <a:bodyPr wrap="square">
            <a:spAutoFit/>
          </a:bodyPr>
          <a:lstStyle/>
          <a:p>
            <a:r>
              <a:rPr lang="cs-CZ" sz="1200" b="1" u="sng">
                <a:solidFill>
                  <a:srgbClr val="141414"/>
                </a:solidFill>
                <a:latin typeface="Arial CE" panose="020B0604020202020204" pitchFamily="34" charset="-18"/>
              </a:rPr>
              <a:t>Platební nástroj</a:t>
            </a:r>
            <a:r>
              <a:rPr lang="cs-CZ" sz="1200" b="1">
                <a:solidFill>
                  <a:srgbClr val="141414"/>
                </a:solidFill>
                <a:latin typeface="Arial CE" panose="020B0604020202020204" pitchFamily="34" charset="-18"/>
              </a:rPr>
              <a:t> </a:t>
            </a:r>
            <a:r>
              <a:rPr lang="cs-CZ" sz="1200">
                <a:solidFill>
                  <a:srgbClr val="141414"/>
                </a:solidFill>
                <a:latin typeface="Arial CE" panose="020B0604020202020204" pitchFamily="34" charset="-18"/>
              </a:rPr>
              <a:t>používaný v platebním styku, při kterém banky zprostředkovávají oběh dokumentů a tok peněz.</a:t>
            </a:r>
          </a:p>
        </p:txBody>
      </p:sp>
      <p:pic>
        <p:nvPicPr>
          <p:cNvPr id="7" name="Obrázek 6">
            <a:extLst>
              <a:ext uri="{FF2B5EF4-FFF2-40B4-BE49-F238E27FC236}">
                <a16:creationId xmlns:a16="http://schemas.microsoft.com/office/drawing/2014/main" id="{E0CFBF65-7B3B-429C-9915-30CABDC8B4CD}"/>
              </a:ext>
            </a:extLst>
          </p:cNvPr>
          <p:cNvPicPr>
            <a:picLocks noChangeAspect="1"/>
          </p:cNvPicPr>
          <p:nvPr/>
        </p:nvPicPr>
        <p:blipFill>
          <a:blip r:embed="rId2"/>
          <a:stretch>
            <a:fillRect/>
          </a:stretch>
        </p:blipFill>
        <p:spPr>
          <a:xfrm>
            <a:off x="6067535" y="1903707"/>
            <a:ext cx="2541124" cy="2592356"/>
          </a:xfrm>
          <a:prstGeom prst="rect">
            <a:avLst/>
          </a:prstGeom>
        </p:spPr>
      </p:pic>
      <p:pic>
        <p:nvPicPr>
          <p:cNvPr id="16" name="Obrázek 15">
            <a:extLst>
              <a:ext uri="{FF2B5EF4-FFF2-40B4-BE49-F238E27FC236}">
                <a16:creationId xmlns:a16="http://schemas.microsoft.com/office/drawing/2014/main" id="{6D6916DD-817D-4717-BF8B-80536FF9B56D}"/>
              </a:ext>
            </a:extLst>
          </p:cNvPr>
          <p:cNvPicPr>
            <a:picLocks noChangeAspect="1"/>
          </p:cNvPicPr>
          <p:nvPr/>
        </p:nvPicPr>
        <p:blipFill>
          <a:blip r:embed="rId3"/>
          <a:stretch>
            <a:fillRect/>
          </a:stretch>
        </p:blipFill>
        <p:spPr>
          <a:xfrm>
            <a:off x="385415" y="1989596"/>
            <a:ext cx="2940582" cy="2592356"/>
          </a:xfrm>
          <a:prstGeom prst="rect">
            <a:avLst/>
          </a:prstGeom>
        </p:spPr>
      </p:pic>
      <p:sp>
        <p:nvSpPr>
          <p:cNvPr id="18" name="TextovéPole 17">
            <a:extLst>
              <a:ext uri="{FF2B5EF4-FFF2-40B4-BE49-F238E27FC236}">
                <a16:creationId xmlns:a16="http://schemas.microsoft.com/office/drawing/2014/main" id="{F109E100-4B62-42EB-9443-95E4279DBCF4}"/>
              </a:ext>
            </a:extLst>
          </p:cNvPr>
          <p:cNvSpPr txBox="1"/>
          <p:nvPr/>
        </p:nvSpPr>
        <p:spPr>
          <a:xfrm>
            <a:off x="4343730" y="730331"/>
            <a:ext cx="2009304" cy="646331"/>
          </a:xfrm>
          <a:prstGeom prst="rect">
            <a:avLst/>
          </a:prstGeom>
          <a:noFill/>
        </p:spPr>
        <p:txBody>
          <a:bodyPr wrap="square">
            <a:spAutoFit/>
          </a:bodyPr>
          <a:lstStyle/>
          <a:p>
            <a:pPr marL="180975" marR="0" lvl="0" indent="-180975" algn="l" defTabSz="914400" rtl="0" eaLnBrk="0" fontAlgn="base" latinLnBrk="0" hangingPunct="0">
              <a:lnSpc>
                <a:spcPct val="100000"/>
              </a:lnSpc>
              <a:spcBef>
                <a:spcPct val="100000"/>
              </a:spcBef>
              <a:spcAft>
                <a:spcPct val="0"/>
              </a:spcAft>
              <a:buClr>
                <a:srgbClr val="FF0000"/>
              </a:buClr>
              <a:buSzTx/>
              <a:buFont typeface="Wingdings" pitchFamily="2" charset="2"/>
              <a:buNone/>
              <a:tabLst/>
              <a:defRPr/>
            </a:pPr>
            <a:r>
              <a:rPr kumimoji="0" lang="cs-CZ" sz="1200" b="1" i="0" u="none" strike="noStrike" kern="0" cap="none" spc="0" normalizeH="0" baseline="0" noProof="0">
                <a:ln>
                  <a:noFill/>
                </a:ln>
                <a:solidFill>
                  <a:srgbClr val="000000"/>
                </a:solidFill>
                <a:effectLst/>
                <a:uLnTx/>
                <a:uFillTx/>
                <a:latin typeface="Arial CE" panose="020B0604020202020204" pitchFamily="34" charset="-18"/>
              </a:rPr>
              <a:t>Dokumentární akreditiv</a:t>
            </a:r>
          </a:p>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kumimoji="0" lang="cs-CZ" sz="1200" b="0" i="0" u="none" strike="noStrike" kern="0" cap="none" spc="0" normalizeH="0" baseline="0" noProof="0">
                <a:ln>
                  <a:noFill/>
                </a:ln>
                <a:solidFill>
                  <a:srgbClr val="000000"/>
                </a:solidFill>
                <a:effectLst/>
                <a:uLnTx/>
                <a:uFillTx/>
                <a:latin typeface="Arial CE" panose="020B0604020202020204" pitchFamily="34" charset="-18"/>
              </a:rPr>
              <a:t>exportní</a:t>
            </a:r>
          </a:p>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kumimoji="0" lang="cs-CZ" sz="1200" b="0" i="0" u="none" strike="noStrike" kern="0" cap="none" spc="0" normalizeH="0" baseline="0" noProof="0">
                <a:ln>
                  <a:noFill/>
                </a:ln>
                <a:solidFill>
                  <a:srgbClr val="000000"/>
                </a:solidFill>
                <a:effectLst/>
                <a:uLnTx/>
                <a:uFillTx/>
                <a:latin typeface="Arial CE" panose="020B0604020202020204" pitchFamily="34" charset="-18"/>
              </a:rPr>
              <a:t>importní</a:t>
            </a:r>
          </a:p>
        </p:txBody>
      </p:sp>
      <p:sp>
        <p:nvSpPr>
          <p:cNvPr id="20" name="TextovéPole 19">
            <a:extLst>
              <a:ext uri="{FF2B5EF4-FFF2-40B4-BE49-F238E27FC236}">
                <a16:creationId xmlns:a16="http://schemas.microsoft.com/office/drawing/2014/main" id="{FEDDC4E4-2951-4A62-A8D8-ABD2C3D31B37}"/>
              </a:ext>
            </a:extLst>
          </p:cNvPr>
          <p:cNvSpPr txBox="1"/>
          <p:nvPr/>
        </p:nvSpPr>
        <p:spPr>
          <a:xfrm>
            <a:off x="6397308" y="884069"/>
            <a:ext cx="1663210" cy="461665"/>
          </a:xfrm>
          <a:prstGeom prst="rect">
            <a:avLst/>
          </a:prstGeom>
          <a:noFill/>
        </p:spPr>
        <p:txBody>
          <a:bodyPr wrap="square">
            <a:spAutoFit/>
          </a:bodyPr>
          <a:lstStyle/>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kumimoji="0" lang="cs-CZ" sz="1200" b="0" i="0" u="none" strike="noStrike" kern="0" cap="none" spc="0" normalizeH="0" baseline="0" noProof="0">
                <a:ln>
                  <a:noFill/>
                </a:ln>
                <a:solidFill>
                  <a:srgbClr val="000000"/>
                </a:solidFill>
                <a:effectLst/>
                <a:uLnTx/>
                <a:uFillTx/>
                <a:latin typeface="Arial CE" panose="020B0604020202020204" pitchFamily="34" charset="-18"/>
              </a:rPr>
              <a:t>avizovaný</a:t>
            </a:r>
          </a:p>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lang="cs-CZ" sz="1200" kern="0">
                <a:solidFill>
                  <a:srgbClr val="000000"/>
                </a:solidFill>
                <a:latin typeface="Arial CE" panose="020B0604020202020204" pitchFamily="34" charset="-18"/>
              </a:rPr>
              <a:t>potvrzený</a:t>
            </a:r>
            <a:endParaRPr lang="cs-CZ" sz="1200">
              <a:latin typeface="Arial CE" panose="020B0604020202020204" pitchFamily="34" charset="-18"/>
            </a:endParaRPr>
          </a:p>
        </p:txBody>
      </p:sp>
      <p:sp>
        <p:nvSpPr>
          <p:cNvPr id="22" name="TextovéPole 21">
            <a:extLst>
              <a:ext uri="{FF2B5EF4-FFF2-40B4-BE49-F238E27FC236}">
                <a16:creationId xmlns:a16="http://schemas.microsoft.com/office/drawing/2014/main" id="{32D185FD-E4B3-4F81-A914-869A51250C78}"/>
              </a:ext>
            </a:extLst>
          </p:cNvPr>
          <p:cNvSpPr txBox="1"/>
          <p:nvPr/>
        </p:nvSpPr>
        <p:spPr>
          <a:xfrm>
            <a:off x="4343730" y="1383007"/>
            <a:ext cx="4572000" cy="276999"/>
          </a:xfrm>
          <a:prstGeom prst="rect">
            <a:avLst/>
          </a:prstGeom>
          <a:noFill/>
        </p:spPr>
        <p:txBody>
          <a:bodyPr wrap="square">
            <a:spAutoFit/>
          </a:bodyPr>
          <a:lstStyle/>
          <a:p>
            <a:pPr defTabSz="874713">
              <a:spcBef>
                <a:spcPct val="20000"/>
              </a:spcBef>
              <a:buClr>
                <a:srgbClr val="C00000"/>
              </a:buClr>
              <a:buSzPct val="80000"/>
              <a:defRPr/>
            </a:pPr>
            <a:r>
              <a:rPr lang="cs-CZ" sz="1200" b="1" u="sng">
                <a:solidFill>
                  <a:srgbClr val="141414"/>
                </a:solidFill>
                <a:latin typeface="Arial CE" panose="020B0604020202020204" pitchFamily="34" charset="-18"/>
              </a:rPr>
              <a:t>Platebně zajišťovací nástroj</a:t>
            </a:r>
          </a:p>
        </p:txBody>
      </p:sp>
      <p:sp>
        <p:nvSpPr>
          <p:cNvPr id="15" name="TextovéPole 14">
            <a:extLst>
              <a:ext uri="{FF2B5EF4-FFF2-40B4-BE49-F238E27FC236}">
                <a16:creationId xmlns:a16="http://schemas.microsoft.com/office/drawing/2014/main" id="{072D7DFC-336A-4873-9F65-0903FEDC5D4D}"/>
              </a:ext>
            </a:extLst>
          </p:cNvPr>
          <p:cNvSpPr txBox="1"/>
          <p:nvPr/>
        </p:nvSpPr>
        <p:spPr>
          <a:xfrm>
            <a:off x="4372615" y="3841682"/>
            <a:ext cx="1663210" cy="646331"/>
          </a:xfrm>
          <a:prstGeom prst="rect">
            <a:avLst/>
          </a:prstGeom>
          <a:noFill/>
        </p:spPr>
        <p:txBody>
          <a:bodyPr wrap="square">
            <a:spAutoFit/>
          </a:bodyPr>
          <a:lstStyle/>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kumimoji="0" lang="cs-CZ" sz="1200" b="0" i="0" u="none" strike="noStrike" kern="0" cap="none" spc="0" normalizeH="0" baseline="0" noProof="0">
                <a:ln>
                  <a:noFill/>
                </a:ln>
                <a:solidFill>
                  <a:srgbClr val="000000"/>
                </a:solidFill>
                <a:effectLst/>
                <a:uLnTx/>
                <a:uFillTx/>
                <a:latin typeface="Arial CE" panose="020B0604020202020204" pitchFamily="34" charset="-18"/>
              </a:rPr>
              <a:t>Financování odložené platby (viz dále)</a:t>
            </a:r>
            <a:endParaRPr lang="cs-CZ" sz="1200">
              <a:latin typeface="Arial CE" panose="020B0604020202020204" pitchFamily="34" charset="-18"/>
            </a:endParaRPr>
          </a:p>
        </p:txBody>
      </p:sp>
    </p:spTree>
    <p:extLst>
      <p:ext uri="{BB962C8B-B14F-4D97-AF65-F5344CB8AC3E}">
        <p14:creationId xmlns:p14="http://schemas.microsoft.com/office/powerpoint/2010/main" val="627067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9B2B42-60B2-44D5-9477-0C157B61E1EB}"/>
              </a:ext>
            </a:extLst>
          </p:cNvPr>
          <p:cNvSpPr>
            <a:spLocks noGrp="1"/>
          </p:cNvSpPr>
          <p:nvPr>
            <p:ph type="title"/>
          </p:nvPr>
        </p:nvSpPr>
        <p:spPr>
          <a:xfrm>
            <a:off x="324000" y="358974"/>
            <a:ext cx="8496000" cy="236475"/>
          </a:xfrm>
        </p:spPr>
        <p:txBody>
          <a:bodyPr/>
          <a:lstStyle/>
          <a:p>
            <a:r>
              <a:rPr lang="cs-CZ"/>
              <a:t>TRADE FINANCE – Forfaiting AKREDITIVU</a:t>
            </a:r>
            <a:endParaRPr lang="en-US"/>
          </a:p>
        </p:txBody>
      </p:sp>
      <p:sp>
        <p:nvSpPr>
          <p:cNvPr id="3" name="Zástupný text 2">
            <a:extLst>
              <a:ext uri="{FF2B5EF4-FFF2-40B4-BE49-F238E27FC236}">
                <a16:creationId xmlns:a16="http://schemas.microsoft.com/office/drawing/2014/main" id="{4A4A9658-6A0A-4FAF-B53E-7231766069C1}"/>
              </a:ext>
            </a:extLst>
          </p:cNvPr>
          <p:cNvSpPr>
            <a:spLocks noGrp="1"/>
          </p:cNvSpPr>
          <p:nvPr>
            <p:ph type="body" sz="quarter" idx="13"/>
          </p:nvPr>
        </p:nvSpPr>
        <p:spPr>
          <a:xfrm>
            <a:off x="648000" y="4640453"/>
            <a:ext cx="8496000" cy="144073"/>
          </a:xfrm>
        </p:spPr>
        <p:txBody>
          <a:bodyPr/>
          <a:lstStyle/>
          <a:p>
            <a:endParaRPr lang="en-US"/>
          </a:p>
        </p:txBody>
      </p:sp>
      <p:sp>
        <p:nvSpPr>
          <p:cNvPr id="8" name="Text Box 2">
            <a:extLst>
              <a:ext uri="{FF2B5EF4-FFF2-40B4-BE49-F238E27FC236}">
                <a16:creationId xmlns:a16="http://schemas.microsoft.com/office/drawing/2014/main" id="{019220CE-6B41-43CA-A62C-DD3E75C68C95}"/>
              </a:ext>
            </a:extLst>
          </p:cNvPr>
          <p:cNvSpPr txBox="1">
            <a:spLocks noChangeArrowheads="1"/>
          </p:cNvSpPr>
          <p:nvPr/>
        </p:nvSpPr>
        <p:spPr bwMode="auto">
          <a:xfrm>
            <a:off x="225982" y="924087"/>
            <a:ext cx="4333164" cy="3533176"/>
          </a:xfrm>
          <a:prstGeom prst="rect">
            <a:avLst/>
          </a:prstGeom>
          <a:noFill/>
          <a:ln w="3175" cap="flat">
            <a:solidFill>
              <a:schemeClr val="tx1"/>
            </a:solidFill>
            <a:round/>
            <a:headEnd/>
            <a:tailEnd/>
          </a:ln>
          <a:effectLst/>
        </p:spPr>
        <p:txBody>
          <a:bodyPr lIns="0" tIns="0" rIns="0" bIns="0"/>
          <a:lstStyle/>
          <a:p>
            <a:pPr marL="266700" indent="-177800" eaLnBrk="1" hangingPunct="1">
              <a:lnSpc>
                <a:spcPct val="150000"/>
              </a:lnSpc>
              <a:spcBef>
                <a:spcPts val="400"/>
              </a:spcBef>
              <a:buClr>
                <a:schemeClr val="bg2"/>
              </a:buClr>
              <a:buFont typeface="Wingdings" charset="2"/>
              <a:buChar cha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a:t>chci  získat finanční prostředky z akreditivu před splatností</a:t>
            </a:r>
          </a:p>
          <a:p>
            <a:pPr marL="266700" indent="-177800" eaLnBrk="1" hangingPunct="1">
              <a:lnSpc>
                <a:spcPct val="150000"/>
              </a:lnSpc>
              <a:spcBef>
                <a:spcPts val="400"/>
              </a:spcBef>
              <a:buClr>
                <a:schemeClr val="bg2"/>
              </a:buClr>
              <a:buFont typeface="Wingdings" charset="2"/>
              <a:buChar cha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a:t>nechci/nemůžu navýšit svoji angažovanost u banky = &gt;  úvěr</a:t>
            </a:r>
          </a:p>
          <a:p>
            <a:pPr marL="266700" indent="-177800" eaLnBrk="1" hangingPunct="1">
              <a:lnSpc>
                <a:spcPct val="150000"/>
              </a:lnSpc>
              <a:spcBef>
                <a:spcPts val="400"/>
              </a:spcBef>
              <a:buClr>
                <a:schemeClr val="bg2"/>
              </a:buClr>
              <a:buFont typeface="Wingdings" charset="2"/>
              <a:buChar cha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a:t>potřebuji  prostředky rychle </a:t>
            </a:r>
          </a:p>
          <a:p>
            <a:pPr marL="341313" indent="-341313" eaLnBrk="1" hangingPunct="1">
              <a:lnSpc>
                <a:spcPct val="150000"/>
              </a:lnSpc>
              <a:spcBef>
                <a:spcPts val="400"/>
              </a:spcBef>
              <a:buClr>
                <a:srgbClr val="A6A6A6"/>
              </a:buCl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b="1"/>
              <a:t> Řešení:</a:t>
            </a:r>
          </a:p>
          <a:p>
            <a:pPr marL="266700" indent="-177800" eaLnBrk="1" hangingPunct="1">
              <a:lnSpc>
                <a:spcPct val="150000"/>
              </a:lnSpc>
              <a:spcBef>
                <a:spcPts val="400"/>
              </a:spcBef>
              <a:buClr>
                <a:schemeClr val="bg2"/>
              </a:buClr>
              <a:buFont typeface="Wingdings" charset="2"/>
              <a:buChar cha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a:t>odkup v budoucnu splatných vývozních pohledávek pod dokumentárním akreditivem = </a:t>
            </a:r>
            <a:r>
              <a:rPr lang="cs-CZ" sz="1200">
                <a:solidFill>
                  <a:srgbClr val="FF0000"/>
                </a:solidFill>
              </a:rPr>
              <a:t>forfaiting akreditivu</a:t>
            </a:r>
          </a:p>
          <a:p>
            <a:pPr marL="266700" indent="-177800" eaLnBrk="1" hangingPunct="1">
              <a:lnSpc>
                <a:spcPct val="150000"/>
              </a:lnSpc>
              <a:spcBef>
                <a:spcPts val="400"/>
              </a:spcBef>
              <a:buClr>
                <a:schemeClr val="bg2"/>
              </a:buClr>
              <a:buFont typeface="Wingdings" charset="2"/>
              <a:buChar cha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a:t>bez zpětného postihu na exportéra</a:t>
            </a:r>
          </a:p>
          <a:p>
            <a:pPr marL="341313" indent="-341313" eaLnBrk="1" hangingPunct="1">
              <a:lnSpc>
                <a:spcPct val="150000"/>
              </a:lnSpc>
              <a:spcBef>
                <a:spcPts val="400"/>
              </a:spcBef>
              <a:buClr>
                <a:srgbClr val="A6A6A6"/>
              </a:buCl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b="1"/>
              <a:t> Standardní parametry:</a:t>
            </a:r>
          </a:p>
          <a:p>
            <a:pPr marL="266700" indent="-177800" eaLnBrk="1" hangingPunct="1">
              <a:lnSpc>
                <a:spcPct val="150000"/>
              </a:lnSpc>
              <a:spcBef>
                <a:spcPts val="400"/>
              </a:spcBef>
              <a:buClr>
                <a:schemeClr val="bg2"/>
              </a:buClr>
              <a:buFont typeface="Wingdings" charset="2"/>
              <a:buChar cha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a:t>splatnost pohledávek &gt; 45 dní</a:t>
            </a:r>
          </a:p>
          <a:p>
            <a:pPr marL="266700" indent="-177800" eaLnBrk="1" hangingPunct="1">
              <a:lnSpc>
                <a:spcPct val="150000"/>
              </a:lnSpc>
              <a:spcBef>
                <a:spcPts val="400"/>
              </a:spcBef>
              <a:buClr>
                <a:schemeClr val="bg2"/>
              </a:buClr>
              <a:buFont typeface="Wingdings" charset="2"/>
              <a:buChar cha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a:t>pohledávky krátkodobé,  střednědobé </a:t>
            </a:r>
          </a:p>
          <a:p>
            <a:pPr marL="266700" indent="-177800" eaLnBrk="1" hangingPunct="1">
              <a:lnSpc>
                <a:spcPct val="150000"/>
              </a:lnSpc>
              <a:spcBef>
                <a:spcPts val="400"/>
              </a:spcBef>
              <a:buClr>
                <a:schemeClr val="bg2"/>
              </a:buClr>
              <a:buFont typeface="Wingdings" charset="2"/>
              <a:buChar cha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a:t>částka postupovaných pohledávek ekvivalent  &gt; CZK 1 M </a:t>
            </a:r>
          </a:p>
          <a:p>
            <a:pPr marL="341313" indent="-341313" eaLnBrk="1" hangingPunct="1">
              <a:lnSpc>
                <a:spcPct val="150000"/>
              </a:lnSpc>
              <a:spcBef>
                <a:spcPts val="400"/>
              </a:spcBef>
              <a:buClr>
                <a:srgbClr val="A6A6A6"/>
              </a:buClr>
              <a:tabLst>
                <a:tab pos="1073150" algn="l"/>
                <a:tab pos="1987550" algn="l"/>
                <a:tab pos="2901950" algn="l"/>
                <a:tab pos="3816350" algn="l"/>
                <a:tab pos="4730750" algn="l"/>
                <a:tab pos="5645150" algn="l"/>
                <a:tab pos="6559550" algn="l"/>
                <a:tab pos="7473950" algn="l"/>
                <a:tab pos="8388350" algn="l"/>
                <a:tab pos="9302750" algn="l"/>
                <a:tab pos="10217150" algn="l"/>
              </a:tabLst>
              <a:defRPr/>
            </a:pPr>
            <a:r>
              <a:rPr lang="cs-CZ" sz="1200"/>
              <a:t>		</a:t>
            </a:r>
          </a:p>
          <a:p>
            <a:pPr marL="341313" indent="-341313" eaLnBrk="1" hangingPunct="1">
              <a:lnSpc>
                <a:spcPct val="150000"/>
              </a:lnSpc>
              <a:spcBef>
                <a:spcPts val="400"/>
              </a:spcBef>
              <a:buClr>
                <a:srgbClr val="A6A6A6"/>
              </a:buClr>
              <a:buFont typeface="Wingdings" charset="2"/>
              <a:buChar char=""/>
              <a:tabLst>
                <a:tab pos="1073150" algn="l"/>
                <a:tab pos="1987550" algn="l"/>
                <a:tab pos="2901950" algn="l"/>
                <a:tab pos="3816350" algn="l"/>
                <a:tab pos="4730750" algn="l"/>
                <a:tab pos="5645150" algn="l"/>
                <a:tab pos="6559550" algn="l"/>
                <a:tab pos="7473950" algn="l"/>
                <a:tab pos="8388350" algn="l"/>
                <a:tab pos="9302750" algn="l"/>
                <a:tab pos="10217150" algn="l"/>
              </a:tabLst>
              <a:defRPr/>
            </a:pPr>
            <a:endParaRPr lang="cs-CZ" sz="1200"/>
          </a:p>
          <a:p>
            <a:pPr marL="342900" indent="-341313" eaLnBrk="1" hangingPunct="1">
              <a:spcBef>
                <a:spcPts val="2000"/>
              </a:spcBef>
              <a:tabLst>
                <a:tab pos="1073150" algn="l"/>
                <a:tab pos="1987550" algn="l"/>
                <a:tab pos="2901950" algn="l"/>
                <a:tab pos="3816350" algn="l"/>
                <a:tab pos="4730750" algn="l"/>
                <a:tab pos="5645150" algn="l"/>
                <a:tab pos="6559550" algn="l"/>
                <a:tab pos="7473950" algn="l"/>
                <a:tab pos="8388350" algn="l"/>
                <a:tab pos="9302750" algn="l"/>
                <a:tab pos="10217150" algn="l"/>
              </a:tabLst>
              <a:defRPr/>
            </a:pPr>
            <a:endParaRPr lang="cs-CZ" sz="1200"/>
          </a:p>
        </p:txBody>
      </p:sp>
      <p:sp>
        <p:nvSpPr>
          <p:cNvPr id="9" name="TextovéPole 8">
            <a:extLst>
              <a:ext uri="{FF2B5EF4-FFF2-40B4-BE49-F238E27FC236}">
                <a16:creationId xmlns:a16="http://schemas.microsoft.com/office/drawing/2014/main" id="{2BCE4F81-9071-498C-B4DF-1B26EFA094B3}"/>
              </a:ext>
            </a:extLst>
          </p:cNvPr>
          <p:cNvSpPr txBox="1"/>
          <p:nvPr/>
        </p:nvSpPr>
        <p:spPr>
          <a:xfrm>
            <a:off x="4641032" y="924087"/>
            <a:ext cx="4333164" cy="3540521"/>
          </a:xfrm>
          <a:prstGeom prst="rect">
            <a:avLst/>
          </a:prstGeom>
          <a:noFill/>
          <a:ln w="3175">
            <a:solidFill>
              <a:schemeClr val="tx1"/>
            </a:solidFill>
          </a:ln>
        </p:spPr>
        <p:txBody>
          <a:bodyPr wrap="square">
            <a:spAutoFit/>
          </a:bodyPr>
          <a:lstStyle/>
          <a:p>
            <a:pPr>
              <a:lnSpc>
                <a:spcPct val="120000"/>
              </a:lnSpc>
              <a:spcBef>
                <a:spcPts val="800"/>
              </a:spcBef>
              <a:buClr>
                <a:schemeClr val="tx2">
                  <a:lumMod val="50000"/>
                </a:schemeClr>
              </a:buClr>
              <a:buSzPct val="90000"/>
            </a:pPr>
            <a:r>
              <a:rPr lang="cs-CZ" sz="1200" b="1"/>
              <a:t>Výhody forfaitingu</a:t>
            </a:r>
          </a:p>
          <a:p>
            <a:pPr marL="180000" indent="-180000">
              <a:lnSpc>
                <a:spcPct val="120000"/>
              </a:lnSpc>
              <a:spcBef>
                <a:spcPts val="800"/>
              </a:spcBef>
              <a:buClr>
                <a:schemeClr val="bg2"/>
              </a:buClr>
              <a:buSzPct val="100000"/>
              <a:buFont typeface="Wingdings" panose="05000000000000000000" pitchFamily="2" charset="2"/>
              <a:buChar char="§"/>
            </a:pPr>
            <a:r>
              <a:rPr lang="cs-CZ" sz="1200"/>
              <a:t>financování 100 % hodnoty pohledávky</a:t>
            </a:r>
          </a:p>
          <a:p>
            <a:pPr marL="180000" indent="-180000">
              <a:lnSpc>
                <a:spcPct val="120000"/>
              </a:lnSpc>
              <a:spcBef>
                <a:spcPts val="800"/>
              </a:spcBef>
              <a:buClr>
                <a:schemeClr val="bg2"/>
              </a:buClr>
              <a:buSzPct val="100000"/>
              <a:buFont typeface="Wingdings" panose="05000000000000000000" pitchFamily="2" charset="2"/>
              <a:buChar char="§"/>
            </a:pPr>
            <a:r>
              <a:rPr lang="cs-CZ" sz="1200"/>
              <a:t>fixní diskontní sazba</a:t>
            </a:r>
          </a:p>
          <a:p>
            <a:pPr marL="180000" indent="-180000">
              <a:lnSpc>
                <a:spcPct val="120000"/>
              </a:lnSpc>
              <a:spcBef>
                <a:spcPts val="800"/>
              </a:spcBef>
              <a:buClr>
                <a:schemeClr val="bg2"/>
              </a:buClr>
              <a:buSzPct val="100000"/>
              <a:buFont typeface="Wingdings" panose="05000000000000000000" pitchFamily="2" charset="2"/>
              <a:buChar char="§"/>
            </a:pPr>
            <a:r>
              <a:rPr lang="cs-CZ" sz="1200"/>
              <a:t>nezvyšuje angažovanost u banky</a:t>
            </a:r>
          </a:p>
          <a:p>
            <a:pPr marL="180000" indent="-180000">
              <a:lnSpc>
                <a:spcPct val="120000"/>
              </a:lnSpc>
              <a:spcBef>
                <a:spcPts val="800"/>
              </a:spcBef>
              <a:buClr>
                <a:schemeClr val="bg2"/>
              </a:buClr>
              <a:buSzPct val="100000"/>
              <a:buFont typeface="Wingdings" panose="05000000000000000000" pitchFamily="2" charset="2"/>
              <a:buChar char="§"/>
            </a:pPr>
            <a:r>
              <a:rPr lang="cs-CZ" sz="1200"/>
              <a:t>bez zpětného postihu</a:t>
            </a:r>
          </a:p>
          <a:p>
            <a:pPr marL="180000" indent="-180000">
              <a:lnSpc>
                <a:spcPct val="120000"/>
              </a:lnSpc>
              <a:spcBef>
                <a:spcPts val="800"/>
              </a:spcBef>
              <a:buClr>
                <a:schemeClr val="bg2"/>
              </a:buClr>
              <a:buSzPct val="100000"/>
              <a:buFont typeface="Wingdings" panose="05000000000000000000" pitchFamily="2" charset="2"/>
              <a:buChar char="§"/>
            </a:pPr>
            <a:r>
              <a:rPr lang="cs-CZ" sz="1200"/>
              <a:t>mimobilanční forma financování</a:t>
            </a:r>
          </a:p>
          <a:p>
            <a:pPr marL="180000" indent="-180000">
              <a:lnSpc>
                <a:spcPct val="120000"/>
              </a:lnSpc>
              <a:spcBef>
                <a:spcPts val="800"/>
              </a:spcBef>
              <a:buClr>
                <a:schemeClr val="bg2"/>
              </a:buClr>
              <a:buSzPct val="100000"/>
              <a:buFont typeface="Wingdings" panose="05000000000000000000" pitchFamily="2" charset="2"/>
              <a:buChar char="§"/>
            </a:pPr>
            <a:r>
              <a:rPr lang="cs-CZ" sz="1200"/>
              <a:t>přenesení veškerých rizik na KB (komerční, kurzová, politická)</a:t>
            </a:r>
          </a:p>
          <a:p>
            <a:pPr marL="180000" indent="-180000">
              <a:lnSpc>
                <a:spcPct val="120000"/>
              </a:lnSpc>
              <a:spcBef>
                <a:spcPts val="800"/>
              </a:spcBef>
              <a:buClr>
                <a:schemeClr val="bg2"/>
              </a:buClr>
              <a:buSzPct val="100000"/>
              <a:buFont typeface="Wingdings" panose="05000000000000000000" pitchFamily="2" charset="2"/>
              <a:buChar char="§"/>
            </a:pPr>
            <a:r>
              <a:rPr lang="cs-CZ" sz="1200"/>
              <a:t>pro odloženou splatnost obvykle 1-3 roky</a:t>
            </a:r>
          </a:p>
          <a:p>
            <a:pPr marL="180000" indent="-180000">
              <a:lnSpc>
                <a:spcPct val="120000"/>
              </a:lnSpc>
              <a:spcBef>
                <a:spcPts val="800"/>
              </a:spcBef>
              <a:buClr>
                <a:schemeClr val="bg2"/>
              </a:buClr>
              <a:buSzPct val="100000"/>
              <a:buFont typeface="Wingdings" panose="05000000000000000000" pitchFamily="2" charset="2"/>
              <a:buChar char="§"/>
            </a:pPr>
            <a:r>
              <a:rPr lang="cs-CZ" sz="1200"/>
              <a:t>forfaiting vs. komerční pojištění</a:t>
            </a:r>
          </a:p>
          <a:p>
            <a:pPr marL="180000" indent="-180000">
              <a:lnSpc>
                <a:spcPct val="120000"/>
              </a:lnSpc>
              <a:spcBef>
                <a:spcPts val="800"/>
              </a:spcBef>
              <a:buClr>
                <a:schemeClr val="bg2"/>
              </a:buClr>
              <a:buSzPct val="100000"/>
              <a:buFont typeface="Wingdings" panose="05000000000000000000" pitchFamily="2" charset="2"/>
              <a:buChar char="§"/>
            </a:pPr>
            <a:r>
              <a:rPr lang="cs-CZ" sz="1200"/>
              <a:t>rychlá a flexibilní forma financování</a:t>
            </a:r>
          </a:p>
          <a:p>
            <a:pPr>
              <a:lnSpc>
                <a:spcPct val="120000"/>
              </a:lnSpc>
              <a:spcBef>
                <a:spcPts val="800"/>
              </a:spcBef>
              <a:buClr>
                <a:schemeClr val="bg2"/>
              </a:buClr>
              <a:buSzPct val="100000"/>
            </a:pPr>
            <a:endParaRPr lang="cs-CZ" sz="1200"/>
          </a:p>
        </p:txBody>
      </p:sp>
    </p:spTree>
    <p:extLst>
      <p:ext uri="{BB962C8B-B14F-4D97-AF65-F5344CB8AC3E}">
        <p14:creationId xmlns:p14="http://schemas.microsoft.com/office/powerpoint/2010/main" val="4803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324000" y="358974"/>
            <a:ext cx="8496000" cy="236475"/>
          </a:xfrm>
        </p:spPr>
        <p:txBody>
          <a:bodyPr/>
          <a:lstStyle/>
          <a:p>
            <a:r>
              <a:rPr lang="cs-CZ" altLang="cs-CZ">
                <a:sym typeface="Arial MT Bold" charset="0"/>
              </a:rPr>
              <a:t>Trade finance – Bank </a:t>
            </a:r>
            <a:r>
              <a:rPr lang="cs-CZ" altLang="cs-CZ" err="1">
                <a:sym typeface="Arial MT Bold" charset="0"/>
              </a:rPr>
              <a:t>guarantees</a:t>
            </a:r>
            <a:endParaRPr lang="en-US"/>
          </a:p>
        </p:txBody>
      </p:sp>
      <p:sp>
        <p:nvSpPr>
          <p:cNvPr id="13" name="Rectangle 1">
            <a:extLst>
              <a:ext uri="{FF2B5EF4-FFF2-40B4-BE49-F238E27FC236}">
                <a16:creationId xmlns:a16="http://schemas.microsoft.com/office/drawing/2014/main" id="{295F39B5-CCB2-410E-BDAD-49421A170E3F}"/>
              </a:ext>
            </a:extLst>
          </p:cNvPr>
          <p:cNvSpPr>
            <a:spLocks/>
          </p:cNvSpPr>
          <p:nvPr/>
        </p:nvSpPr>
        <p:spPr bwMode="auto">
          <a:xfrm>
            <a:off x="5937239" y="2889251"/>
            <a:ext cx="2562236" cy="793392"/>
          </a:xfrm>
          <a:prstGeom prst="rect">
            <a:avLst/>
          </a:prstGeom>
          <a:solidFill>
            <a:schemeClr val="bg1"/>
          </a:solidFill>
          <a:ln>
            <a:noFill/>
          </a:ln>
        </p:spPr>
        <p:txBody>
          <a:bodyPr lIns="0" tIns="0" rIns="0" bIns="0"/>
          <a:lstStyle>
            <a:lvl1pPr>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eaLnBrk="1" hangingPunct="1"/>
            <a:endParaRPr lang="cs-CZ" altLang="cs-CZ" sz="1000"/>
          </a:p>
        </p:txBody>
      </p:sp>
      <p:sp>
        <p:nvSpPr>
          <p:cNvPr id="8" name="Rectangle 3">
            <a:extLst>
              <a:ext uri="{FF2B5EF4-FFF2-40B4-BE49-F238E27FC236}">
                <a16:creationId xmlns:a16="http://schemas.microsoft.com/office/drawing/2014/main" id="{BF01B313-7A5D-4F55-9786-8993153BAB9A}"/>
              </a:ext>
            </a:extLst>
          </p:cNvPr>
          <p:cNvSpPr txBox="1">
            <a:spLocks noChangeArrowheads="1"/>
          </p:cNvSpPr>
          <p:nvPr/>
        </p:nvSpPr>
        <p:spPr bwMode="gray">
          <a:xfrm>
            <a:off x="290029" y="1190374"/>
            <a:ext cx="3651250" cy="12473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marR="0" lvl="0" indent="-180975" algn="l" defTabSz="914400" rtl="0" eaLnBrk="0" fontAlgn="base" latinLnBrk="0" hangingPunct="0">
              <a:lnSpc>
                <a:spcPct val="100000"/>
              </a:lnSpc>
              <a:spcBef>
                <a:spcPct val="100000"/>
              </a:spcBef>
              <a:spcAft>
                <a:spcPct val="0"/>
              </a:spcAft>
              <a:buClr>
                <a:srgbClr val="FF0000"/>
              </a:buClr>
              <a:buSzTx/>
              <a:buFont typeface="Wingdings" pitchFamily="2" charset="2"/>
              <a:buNone/>
              <a:tabLst/>
              <a:defRPr/>
            </a:pPr>
            <a:r>
              <a:rPr kumimoji="0" lang="cs-CZ" sz="1200" b="1" i="0" u="none" strike="noStrike" kern="0" cap="none" spc="0" normalizeH="0" baseline="0" noProof="0">
                <a:ln>
                  <a:noFill/>
                </a:ln>
                <a:solidFill>
                  <a:srgbClr val="000000"/>
                </a:solidFill>
                <a:effectLst/>
                <a:uLnTx/>
                <a:uFillTx/>
                <a:latin typeface="Arial CE" panose="020B0604020202020204" pitchFamily="34" charset="-18"/>
              </a:rPr>
              <a:t>Podle vztahu k záruce</a:t>
            </a:r>
          </a:p>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kumimoji="0" lang="cs-CZ" sz="1200" b="0" i="0" u="none" strike="noStrike" kern="0" cap="none" spc="0" normalizeH="0" baseline="0" noProof="0">
                <a:ln>
                  <a:noFill/>
                </a:ln>
                <a:solidFill>
                  <a:srgbClr val="000000"/>
                </a:solidFill>
                <a:effectLst/>
                <a:uLnTx/>
                <a:uFillTx/>
                <a:latin typeface="Arial CE" panose="020B0604020202020204" pitchFamily="34" charset="-18"/>
              </a:rPr>
              <a:t>vydané záruky</a:t>
            </a:r>
          </a:p>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kumimoji="0" lang="cs-CZ" sz="1200" b="0" i="0" u="none" strike="noStrike" kern="0" cap="none" spc="0" normalizeH="0" baseline="0" noProof="0">
                <a:ln>
                  <a:noFill/>
                </a:ln>
                <a:solidFill>
                  <a:srgbClr val="000000"/>
                </a:solidFill>
                <a:effectLst/>
                <a:uLnTx/>
                <a:uFillTx/>
                <a:latin typeface="Arial CE" panose="020B0604020202020204" pitchFamily="34" charset="-18"/>
              </a:rPr>
              <a:t>přijaté záruky</a:t>
            </a:r>
          </a:p>
          <a:p>
            <a:pPr marL="180975" marR="0" lvl="0" indent="-180975" algn="l" defTabSz="914400" rtl="0" eaLnBrk="0" fontAlgn="base" latinLnBrk="0" hangingPunct="0">
              <a:lnSpc>
                <a:spcPct val="100000"/>
              </a:lnSpc>
              <a:spcBef>
                <a:spcPct val="100000"/>
              </a:spcBef>
              <a:spcAft>
                <a:spcPct val="0"/>
              </a:spcAft>
              <a:buClr>
                <a:srgbClr val="FF0000"/>
              </a:buClr>
              <a:buSzTx/>
              <a:buFont typeface="Wingdings" pitchFamily="2" charset="2"/>
              <a:buNone/>
              <a:tabLst/>
              <a:defRPr/>
            </a:pPr>
            <a:r>
              <a:rPr kumimoji="0" lang="cs-CZ" sz="1200" b="1" i="0" u="none" strike="noStrike" kern="0" cap="none" spc="0" normalizeH="0" baseline="0" noProof="0">
                <a:ln>
                  <a:noFill/>
                </a:ln>
                <a:solidFill>
                  <a:srgbClr val="000000"/>
                </a:solidFill>
                <a:effectLst/>
                <a:uLnTx/>
                <a:uFillTx/>
                <a:latin typeface="Arial CE" panose="020B0604020202020204" pitchFamily="34" charset="-18"/>
              </a:rPr>
              <a:t>Podle způsobu vystavení </a:t>
            </a:r>
          </a:p>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kumimoji="0" lang="cs-CZ" sz="1200" b="0" i="0" u="none" strike="noStrike" kern="0" cap="none" spc="0" normalizeH="0" baseline="0" noProof="0">
                <a:ln>
                  <a:noFill/>
                </a:ln>
                <a:solidFill>
                  <a:srgbClr val="000000"/>
                </a:solidFill>
                <a:effectLst/>
                <a:uLnTx/>
                <a:uFillTx/>
                <a:latin typeface="Arial CE" panose="020B0604020202020204" pitchFamily="34" charset="-18"/>
              </a:rPr>
              <a:t>přímé záruky (listinné, avizované </a:t>
            </a:r>
            <a:r>
              <a:rPr kumimoji="0" lang="cs-CZ" sz="1200" b="0" i="0" u="none" strike="noStrike" kern="0" cap="none" spc="0" normalizeH="0" baseline="0" noProof="0" err="1">
                <a:ln>
                  <a:noFill/>
                </a:ln>
                <a:solidFill>
                  <a:srgbClr val="000000"/>
                </a:solidFill>
                <a:effectLst/>
                <a:uLnTx/>
                <a:uFillTx/>
                <a:latin typeface="Arial CE" panose="020B0604020202020204" pitchFamily="34" charset="-18"/>
              </a:rPr>
              <a:t>swiftem</a:t>
            </a:r>
            <a:r>
              <a:rPr kumimoji="0" lang="cs-CZ" sz="1200" b="0" i="0" u="none" strike="noStrike" kern="0" cap="none" spc="0" normalizeH="0" baseline="0" noProof="0">
                <a:ln>
                  <a:noFill/>
                </a:ln>
                <a:solidFill>
                  <a:srgbClr val="000000"/>
                </a:solidFill>
                <a:effectLst/>
                <a:uLnTx/>
                <a:uFillTx/>
                <a:latin typeface="Arial CE" panose="020B0604020202020204" pitchFamily="34" charset="-18"/>
              </a:rPr>
              <a:t>)</a:t>
            </a:r>
          </a:p>
          <a:p>
            <a:pPr marL="180975" marR="0" lvl="0" indent="-180975" algn="l" defTabSz="914400" rtl="0" eaLnBrk="0" fontAlgn="base" latinLnBrk="0" hangingPunct="0">
              <a:lnSpc>
                <a:spcPct val="100000"/>
              </a:lnSpc>
              <a:spcBef>
                <a:spcPct val="0"/>
              </a:spcBef>
              <a:spcAft>
                <a:spcPct val="0"/>
              </a:spcAft>
              <a:buClr>
                <a:srgbClr val="FF0000"/>
              </a:buClr>
              <a:buSzPct val="100000"/>
              <a:buFont typeface="Wingdings" pitchFamily="2" charset="2"/>
              <a:buChar char="§"/>
              <a:tabLst/>
              <a:defRPr/>
            </a:pPr>
            <a:r>
              <a:rPr kumimoji="0" lang="cs-CZ" sz="1200" b="0" i="0" u="none" strike="noStrike" kern="0" cap="none" spc="0" normalizeH="0" baseline="0" noProof="0">
                <a:ln>
                  <a:noFill/>
                </a:ln>
                <a:solidFill>
                  <a:srgbClr val="000000"/>
                </a:solidFill>
                <a:effectLst/>
                <a:uLnTx/>
                <a:uFillTx/>
                <a:latin typeface="Arial CE" panose="020B0604020202020204" pitchFamily="34" charset="-18"/>
              </a:rPr>
              <a:t>nepřímé záruky – protizáruky</a:t>
            </a:r>
            <a:endParaRPr kumimoji="0" lang="cs-CZ" sz="1100" b="0" i="0" u="none" strike="noStrike" kern="0" cap="none" spc="0" normalizeH="0" baseline="0" noProof="0">
              <a:ln>
                <a:noFill/>
              </a:ln>
              <a:solidFill>
                <a:srgbClr val="000000"/>
              </a:solidFill>
              <a:effectLst/>
              <a:uLnTx/>
              <a:uFillTx/>
              <a:latin typeface="Arial CE" panose="020B0604020202020204" pitchFamily="34" charset="-18"/>
            </a:endParaRPr>
          </a:p>
        </p:txBody>
      </p:sp>
      <p:sp>
        <p:nvSpPr>
          <p:cNvPr id="9" name="Rectangle 4">
            <a:extLst>
              <a:ext uri="{FF2B5EF4-FFF2-40B4-BE49-F238E27FC236}">
                <a16:creationId xmlns:a16="http://schemas.microsoft.com/office/drawing/2014/main" id="{3E8BDE15-00C7-4BE8-8736-3B1421B48404}"/>
              </a:ext>
            </a:extLst>
          </p:cNvPr>
          <p:cNvSpPr>
            <a:spLocks noChangeArrowheads="1"/>
          </p:cNvSpPr>
          <p:nvPr/>
        </p:nvSpPr>
        <p:spPr bwMode="auto">
          <a:xfrm>
            <a:off x="4572000" y="1039423"/>
            <a:ext cx="3827462" cy="1384995"/>
          </a:xfrm>
          <a:prstGeom prst="rect">
            <a:avLst/>
          </a:prstGeom>
          <a:noFill/>
          <a:ln w="9525" algn="ctr">
            <a:noFill/>
            <a:miter lim="800000"/>
            <a:headEnd/>
            <a:tailEnd/>
          </a:ln>
        </p:spPr>
        <p:txBody>
          <a:bodyPr wrap="square">
            <a:spAutoFit/>
          </a:bodyPr>
          <a:lstStyle/>
          <a:p>
            <a:pPr>
              <a:buClr>
                <a:srgbClr val="FF0000"/>
              </a:buClr>
            </a:pPr>
            <a:r>
              <a:rPr lang="cs-CZ" sz="1200" b="1">
                <a:latin typeface="Arial CE" panose="020B0604020202020204" pitchFamily="34" charset="-18"/>
              </a:rPr>
              <a:t>Podle typu ručení</a:t>
            </a:r>
          </a:p>
          <a:p>
            <a:pPr>
              <a:buClr>
                <a:srgbClr val="FF0000"/>
              </a:buClr>
              <a:buFont typeface="Wingdings" pitchFamily="2" charset="2"/>
              <a:buChar char="§"/>
            </a:pPr>
            <a:r>
              <a:rPr lang="cs-CZ" sz="1200">
                <a:latin typeface="Arial CE" panose="020B0604020202020204" pitchFamily="34" charset="-18"/>
              </a:rPr>
              <a:t>  abstraktní </a:t>
            </a:r>
          </a:p>
          <a:p>
            <a:pPr>
              <a:buClr>
                <a:srgbClr val="FF0000"/>
              </a:buClr>
              <a:buFont typeface="Wingdings" pitchFamily="2" charset="2"/>
              <a:buChar char="§"/>
            </a:pPr>
            <a:r>
              <a:rPr lang="cs-CZ" sz="1200" strike="sngStrike">
                <a:latin typeface="Arial CE" panose="020B0604020202020204" pitchFamily="34" charset="-18"/>
              </a:rPr>
              <a:t>  akcesorické </a:t>
            </a:r>
            <a:r>
              <a:rPr lang="cs-CZ" sz="1200">
                <a:latin typeface="Arial CE" panose="020B0604020202020204" pitchFamily="34" charset="-18"/>
              </a:rPr>
              <a:t> (KB neposkytuje)</a:t>
            </a:r>
          </a:p>
          <a:p>
            <a:pPr>
              <a:buClr>
                <a:srgbClr val="FF0000"/>
              </a:buClr>
              <a:buFont typeface="Wingdings" pitchFamily="2" charset="2"/>
              <a:buChar char="§"/>
            </a:pPr>
            <a:endParaRPr lang="cs-CZ" sz="1200">
              <a:latin typeface="Arial CE" panose="020B0604020202020204" pitchFamily="34" charset="-18"/>
            </a:endParaRPr>
          </a:p>
          <a:p>
            <a:pPr>
              <a:buClr>
                <a:srgbClr val="FF0000"/>
              </a:buClr>
            </a:pPr>
            <a:r>
              <a:rPr lang="cs-CZ" sz="1200" b="1">
                <a:latin typeface="Arial CE" panose="020B0604020202020204" pitchFamily="34" charset="-18"/>
              </a:rPr>
              <a:t>Podle zajišťovaného závazku </a:t>
            </a:r>
          </a:p>
          <a:p>
            <a:pPr>
              <a:buClr>
                <a:srgbClr val="FF0000"/>
              </a:buClr>
              <a:buFont typeface="Wingdings" pitchFamily="2" charset="2"/>
              <a:buChar char="§"/>
            </a:pPr>
            <a:r>
              <a:rPr lang="cs-CZ" sz="1200">
                <a:latin typeface="Arial CE" panose="020B0604020202020204" pitchFamily="34" charset="-18"/>
              </a:rPr>
              <a:t>  platební záruky (odběratelské)</a:t>
            </a:r>
          </a:p>
          <a:p>
            <a:pPr>
              <a:buClr>
                <a:srgbClr val="FF0000"/>
              </a:buClr>
              <a:buFont typeface="Wingdings" pitchFamily="2" charset="2"/>
              <a:buChar char="§"/>
            </a:pPr>
            <a:r>
              <a:rPr lang="cs-CZ" sz="1200">
                <a:latin typeface="Arial CE" panose="020B0604020202020204" pitchFamily="34" charset="-18"/>
              </a:rPr>
              <a:t>  </a:t>
            </a:r>
            <a:r>
              <a:rPr lang="cs-CZ" sz="1200" b="1">
                <a:solidFill>
                  <a:srgbClr val="FF0000"/>
                </a:solidFill>
                <a:latin typeface="Arial CE" panose="020B0604020202020204" pitchFamily="34" charset="-18"/>
              </a:rPr>
              <a:t>neplatební záruky (dodavatelské)</a:t>
            </a:r>
          </a:p>
        </p:txBody>
      </p:sp>
      <p:sp>
        <p:nvSpPr>
          <p:cNvPr id="10" name="Rectangle 3">
            <a:extLst>
              <a:ext uri="{FF2B5EF4-FFF2-40B4-BE49-F238E27FC236}">
                <a16:creationId xmlns:a16="http://schemas.microsoft.com/office/drawing/2014/main" id="{D2F5A501-4B83-4438-98B2-A62D5BCAEB1C}"/>
              </a:ext>
            </a:extLst>
          </p:cNvPr>
          <p:cNvSpPr>
            <a:spLocks noChangeArrowheads="1"/>
          </p:cNvSpPr>
          <p:nvPr/>
        </p:nvSpPr>
        <p:spPr bwMode="auto">
          <a:xfrm>
            <a:off x="1100702" y="3464494"/>
            <a:ext cx="1189666" cy="283144"/>
          </a:xfrm>
          <a:prstGeom prst="rect">
            <a:avLst/>
          </a:prstGeom>
          <a:solidFill>
            <a:srgbClr val="6699FF"/>
          </a:solidFill>
          <a:ln w="9525">
            <a:noFill/>
            <a:miter lim="800000"/>
            <a:headEnd/>
            <a:tailEnd/>
          </a:ln>
        </p:spPr>
        <p:txBody>
          <a:bodyPr wrap="none" lIns="104306" tIns="52153" rIns="104306" bIns="52153" anchor="ctr"/>
          <a:lstStyle/>
          <a:p>
            <a:endParaRPr lang="cs-CZ" sz="1100">
              <a:latin typeface="Arial" pitchFamily="34" charset="0"/>
              <a:cs typeface="Arial" pitchFamily="34" charset="0"/>
            </a:endParaRPr>
          </a:p>
        </p:txBody>
      </p:sp>
      <p:sp>
        <p:nvSpPr>
          <p:cNvPr id="11" name="Rectangle 4">
            <a:extLst>
              <a:ext uri="{FF2B5EF4-FFF2-40B4-BE49-F238E27FC236}">
                <a16:creationId xmlns:a16="http://schemas.microsoft.com/office/drawing/2014/main" id="{8688439C-9718-41C5-93D1-00D5AF3890A1}"/>
              </a:ext>
            </a:extLst>
          </p:cNvPr>
          <p:cNvSpPr>
            <a:spLocks noChangeArrowheads="1"/>
          </p:cNvSpPr>
          <p:nvPr/>
        </p:nvSpPr>
        <p:spPr bwMode="auto">
          <a:xfrm>
            <a:off x="2599701" y="3464494"/>
            <a:ext cx="1249616" cy="283144"/>
          </a:xfrm>
          <a:prstGeom prst="rect">
            <a:avLst/>
          </a:prstGeom>
          <a:solidFill>
            <a:srgbClr val="6699FF"/>
          </a:solidFill>
          <a:ln w="9525">
            <a:noFill/>
            <a:miter lim="800000"/>
            <a:headEnd/>
            <a:tailEnd/>
          </a:ln>
        </p:spPr>
        <p:txBody>
          <a:bodyPr wrap="none" lIns="104306" tIns="52153" rIns="104306" bIns="52153" anchor="ctr"/>
          <a:lstStyle/>
          <a:p>
            <a:endParaRPr lang="cs-CZ" sz="1100">
              <a:latin typeface="Arial" pitchFamily="34" charset="0"/>
              <a:cs typeface="Arial" pitchFamily="34" charset="0"/>
            </a:endParaRPr>
          </a:p>
        </p:txBody>
      </p:sp>
      <p:sp>
        <p:nvSpPr>
          <p:cNvPr id="12" name="Rectangle 5">
            <a:extLst>
              <a:ext uri="{FF2B5EF4-FFF2-40B4-BE49-F238E27FC236}">
                <a16:creationId xmlns:a16="http://schemas.microsoft.com/office/drawing/2014/main" id="{B60FC338-7C03-45FD-9EAF-43BF5353A27B}"/>
              </a:ext>
            </a:extLst>
          </p:cNvPr>
          <p:cNvSpPr>
            <a:spLocks noChangeArrowheads="1"/>
          </p:cNvSpPr>
          <p:nvPr/>
        </p:nvSpPr>
        <p:spPr bwMode="auto">
          <a:xfrm>
            <a:off x="4322805" y="3464494"/>
            <a:ext cx="1605221" cy="283144"/>
          </a:xfrm>
          <a:prstGeom prst="rect">
            <a:avLst/>
          </a:prstGeom>
          <a:solidFill>
            <a:srgbClr val="6699FF"/>
          </a:solidFill>
          <a:ln w="9525">
            <a:noFill/>
            <a:miter lim="800000"/>
            <a:headEnd/>
            <a:tailEnd/>
          </a:ln>
        </p:spPr>
        <p:txBody>
          <a:bodyPr wrap="none" lIns="104306" tIns="52153" rIns="104306" bIns="52153" anchor="ctr"/>
          <a:lstStyle/>
          <a:p>
            <a:endParaRPr lang="cs-CZ" sz="1100">
              <a:latin typeface="Arial" pitchFamily="34" charset="0"/>
              <a:cs typeface="Arial" pitchFamily="34" charset="0"/>
            </a:endParaRPr>
          </a:p>
        </p:txBody>
      </p:sp>
      <p:sp>
        <p:nvSpPr>
          <p:cNvPr id="14" name="Rectangle 6">
            <a:extLst>
              <a:ext uri="{FF2B5EF4-FFF2-40B4-BE49-F238E27FC236}">
                <a16:creationId xmlns:a16="http://schemas.microsoft.com/office/drawing/2014/main" id="{40FD9060-9615-4881-97DA-5B87036C733A}"/>
              </a:ext>
            </a:extLst>
          </p:cNvPr>
          <p:cNvSpPr>
            <a:spLocks noChangeArrowheads="1"/>
          </p:cNvSpPr>
          <p:nvPr/>
        </p:nvSpPr>
        <p:spPr bwMode="auto">
          <a:xfrm>
            <a:off x="3925706" y="3464494"/>
            <a:ext cx="65883" cy="283144"/>
          </a:xfrm>
          <a:prstGeom prst="rect">
            <a:avLst/>
          </a:prstGeom>
          <a:solidFill>
            <a:srgbClr val="6699FF"/>
          </a:solidFill>
          <a:ln w="9525">
            <a:noFill/>
            <a:miter lim="800000"/>
            <a:headEnd/>
            <a:tailEnd/>
          </a:ln>
        </p:spPr>
        <p:txBody>
          <a:bodyPr wrap="none" lIns="104306" tIns="52153" rIns="104306" bIns="52153" anchor="ctr"/>
          <a:lstStyle/>
          <a:p>
            <a:endParaRPr lang="cs-CZ" sz="1100">
              <a:latin typeface="Arial" pitchFamily="34" charset="0"/>
              <a:cs typeface="Arial" pitchFamily="34" charset="0"/>
            </a:endParaRPr>
          </a:p>
        </p:txBody>
      </p:sp>
      <p:sp>
        <p:nvSpPr>
          <p:cNvPr id="15" name="Rectangle 7">
            <a:extLst>
              <a:ext uri="{FF2B5EF4-FFF2-40B4-BE49-F238E27FC236}">
                <a16:creationId xmlns:a16="http://schemas.microsoft.com/office/drawing/2014/main" id="{C30552AD-96D3-4EA4-BEF4-8A538C6A6765}"/>
              </a:ext>
            </a:extLst>
          </p:cNvPr>
          <p:cNvSpPr>
            <a:spLocks noChangeArrowheads="1"/>
          </p:cNvSpPr>
          <p:nvPr/>
        </p:nvSpPr>
        <p:spPr bwMode="auto">
          <a:xfrm>
            <a:off x="4050501" y="3464494"/>
            <a:ext cx="65883" cy="283144"/>
          </a:xfrm>
          <a:prstGeom prst="rect">
            <a:avLst/>
          </a:prstGeom>
          <a:solidFill>
            <a:srgbClr val="6699FF"/>
          </a:solidFill>
          <a:ln w="9525">
            <a:noFill/>
            <a:miter lim="800000"/>
            <a:headEnd/>
            <a:tailEnd/>
          </a:ln>
        </p:spPr>
        <p:txBody>
          <a:bodyPr wrap="none" lIns="104306" tIns="52153" rIns="104306" bIns="52153" anchor="ctr"/>
          <a:lstStyle/>
          <a:p>
            <a:endParaRPr lang="cs-CZ" sz="1100">
              <a:latin typeface="Arial" pitchFamily="34" charset="0"/>
              <a:cs typeface="Arial" pitchFamily="34" charset="0"/>
            </a:endParaRPr>
          </a:p>
        </p:txBody>
      </p:sp>
      <p:sp>
        <p:nvSpPr>
          <p:cNvPr id="16" name="Rectangle 8">
            <a:extLst>
              <a:ext uri="{FF2B5EF4-FFF2-40B4-BE49-F238E27FC236}">
                <a16:creationId xmlns:a16="http://schemas.microsoft.com/office/drawing/2014/main" id="{68F8B532-C1FC-4B03-AA2B-E282C17E56EC}"/>
              </a:ext>
            </a:extLst>
          </p:cNvPr>
          <p:cNvSpPr>
            <a:spLocks noChangeArrowheads="1"/>
          </p:cNvSpPr>
          <p:nvPr/>
        </p:nvSpPr>
        <p:spPr bwMode="auto">
          <a:xfrm>
            <a:off x="4180533" y="3464494"/>
            <a:ext cx="65883" cy="283144"/>
          </a:xfrm>
          <a:prstGeom prst="rect">
            <a:avLst/>
          </a:prstGeom>
          <a:solidFill>
            <a:srgbClr val="6699FF"/>
          </a:solidFill>
          <a:ln w="9525">
            <a:noFill/>
            <a:miter lim="800000"/>
            <a:headEnd/>
            <a:tailEnd/>
          </a:ln>
        </p:spPr>
        <p:txBody>
          <a:bodyPr wrap="none" lIns="104306" tIns="52153" rIns="104306" bIns="52153" anchor="ctr"/>
          <a:lstStyle/>
          <a:p>
            <a:endParaRPr lang="cs-CZ" sz="1100">
              <a:latin typeface="Arial" pitchFamily="34" charset="0"/>
              <a:cs typeface="Arial" pitchFamily="34" charset="0"/>
            </a:endParaRPr>
          </a:p>
        </p:txBody>
      </p:sp>
      <p:sp>
        <p:nvSpPr>
          <p:cNvPr id="17" name="AutoShape 9">
            <a:extLst>
              <a:ext uri="{FF2B5EF4-FFF2-40B4-BE49-F238E27FC236}">
                <a16:creationId xmlns:a16="http://schemas.microsoft.com/office/drawing/2014/main" id="{5D92B5CC-F17F-481B-8E61-72166E0BD41C}"/>
              </a:ext>
            </a:extLst>
          </p:cNvPr>
          <p:cNvSpPr>
            <a:spLocks noChangeArrowheads="1"/>
          </p:cNvSpPr>
          <p:nvPr/>
        </p:nvSpPr>
        <p:spPr bwMode="auto">
          <a:xfrm>
            <a:off x="6223032" y="3464494"/>
            <a:ext cx="1799208" cy="283144"/>
          </a:xfrm>
          <a:prstGeom prst="homePlate">
            <a:avLst>
              <a:gd name="adj" fmla="val 52779"/>
            </a:avLst>
          </a:prstGeom>
          <a:solidFill>
            <a:srgbClr val="6699FF"/>
          </a:solidFill>
          <a:ln w="9525">
            <a:noFill/>
            <a:miter lim="800000"/>
            <a:headEnd/>
            <a:tailEnd/>
          </a:ln>
        </p:spPr>
        <p:txBody>
          <a:bodyPr wrap="none" lIns="104306" tIns="52153" rIns="104306" bIns="52153" anchor="ctr"/>
          <a:lstStyle/>
          <a:p>
            <a:endParaRPr lang="cs-CZ" sz="1100">
              <a:latin typeface="Arial" pitchFamily="34" charset="0"/>
              <a:cs typeface="Arial" pitchFamily="34" charset="0"/>
            </a:endParaRPr>
          </a:p>
        </p:txBody>
      </p:sp>
      <p:sp>
        <p:nvSpPr>
          <p:cNvPr id="18" name="Line 10">
            <a:extLst>
              <a:ext uri="{FF2B5EF4-FFF2-40B4-BE49-F238E27FC236}">
                <a16:creationId xmlns:a16="http://schemas.microsoft.com/office/drawing/2014/main" id="{8FF3F0A8-05F8-45AF-AE5A-452725D96BE1}"/>
              </a:ext>
            </a:extLst>
          </p:cNvPr>
          <p:cNvSpPr>
            <a:spLocks noChangeShapeType="1"/>
          </p:cNvSpPr>
          <p:nvPr/>
        </p:nvSpPr>
        <p:spPr bwMode="auto">
          <a:xfrm flipH="1" flipV="1">
            <a:off x="1116274" y="2868392"/>
            <a:ext cx="1" cy="588328"/>
          </a:xfrm>
          <a:prstGeom prst="line">
            <a:avLst/>
          </a:prstGeom>
          <a:noFill/>
          <a:ln w="12700">
            <a:solidFill>
              <a:schemeClr val="tx1"/>
            </a:solidFill>
            <a:prstDash val="dash"/>
            <a:round/>
            <a:headEnd type="none" w="sm" len="sm"/>
            <a:tailEnd type="none" w="sm" len="sm"/>
          </a:ln>
        </p:spPr>
        <p:txBody>
          <a:bodyPr lIns="104306" tIns="52153" rIns="104306" bIns="52153"/>
          <a:lstStyle/>
          <a:p>
            <a:endParaRPr lang="cs-CZ" sz="1100">
              <a:latin typeface="Arial" pitchFamily="34" charset="0"/>
              <a:cs typeface="Arial" pitchFamily="34" charset="0"/>
            </a:endParaRPr>
          </a:p>
        </p:txBody>
      </p:sp>
      <p:sp>
        <p:nvSpPr>
          <p:cNvPr id="19" name="Line 11">
            <a:extLst>
              <a:ext uri="{FF2B5EF4-FFF2-40B4-BE49-F238E27FC236}">
                <a16:creationId xmlns:a16="http://schemas.microsoft.com/office/drawing/2014/main" id="{D6CCB490-92A0-42D9-AE6C-1016B89D9929}"/>
              </a:ext>
            </a:extLst>
          </p:cNvPr>
          <p:cNvSpPr>
            <a:spLocks noChangeShapeType="1"/>
          </p:cNvSpPr>
          <p:nvPr/>
        </p:nvSpPr>
        <p:spPr bwMode="auto">
          <a:xfrm flipV="1">
            <a:off x="2290368" y="2868392"/>
            <a:ext cx="0" cy="588328"/>
          </a:xfrm>
          <a:prstGeom prst="line">
            <a:avLst/>
          </a:prstGeom>
          <a:noFill/>
          <a:ln w="12700">
            <a:solidFill>
              <a:schemeClr val="tx1"/>
            </a:solidFill>
            <a:prstDash val="dash"/>
            <a:round/>
            <a:headEnd type="none" w="sm" len="sm"/>
            <a:tailEnd type="none" w="sm" len="sm"/>
          </a:ln>
        </p:spPr>
        <p:txBody>
          <a:bodyPr lIns="104306" tIns="52153" rIns="104306" bIns="52153"/>
          <a:lstStyle/>
          <a:p>
            <a:endParaRPr lang="cs-CZ" sz="1100">
              <a:latin typeface="Arial" pitchFamily="34" charset="0"/>
              <a:cs typeface="Arial" pitchFamily="34" charset="0"/>
            </a:endParaRPr>
          </a:p>
        </p:txBody>
      </p:sp>
      <p:sp>
        <p:nvSpPr>
          <p:cNvPr id="20" name="Line 12">
            <a:extLst>
              <a:ext uri="{FF2B5EF4-FFF2-40B4-BE49-F238E27FC236}">
                <a16:creationId xmlns:a16="http://schemas.microsoft.com/office/drawing/2014/main" id="{BAAA033E-AEF6-444C-9AC8-1FD436268573}"/>
              </a:ext>
            </a:extLst>
          </p:cNvPr>
          <p:cNvSpPr>
            <a:spLocks noChangeShapeType="1"/>
          </p:cNvSpPr>
          <p:nvPr/>
        </p:nvSpPr>
        <p:spPr bwMode="auto">
          <a:xfrm flipH="1" flipV="1">
            <a:off x="2599701" y="2868392"/>
            <a:ext cx="9834" cy="588328"/>
          </a:xfrm>
          <a:prstGeom prst="line">
            <a:avLst/>
          </a:prstGeom>
          <a:noFill/>
          <a:ln w="12700">
            <a:solidFill>
              <a:schemeClr val="tx1"/>
            </a:solidFill>
            <a:prstDash val="dash"/>
            <a:round/>
            <a:headEnd type="none" w="sm" len="sm"/>
            <a:tailEnd type="none" w="sm" len="sm"/>
          </a:ln>
        </p:spPr>
        <p:txBody>
          <a:bodyPr lIns="104306" tIns="52153" rIns="104306" bIns="52153"/>
          <a:lstStyle/>
          <a:p>
            <a:endParaRPr lang="cs-CZ" sz="1100">
              <a:latin typeface="Arial" pitchFamily="34" charset="0"/>
              <a:cs typeface="Arial" pitchFamily="34" charset="0"/>
            </a:endParaRPr>
          </a:p>
        </p:txBody>
      </p:sp>
      <p:sp>
        <p:nvSpPr>
          <p:cNvPr id="21" name="Line 13">
            <a:extLst>
              <a:ext uri="{FF2B5EF4-FFF2-40B4-BE49-F238E27FC236}">
                <a16:creationId xmlns:a16="http://schemas.microsoft.com/office/drawing/2014/main" id="{681A39D5-DC01-47C0-A79C-C19C047FEB9C}"/>
              </a:ext>
            </a:extLst>
          </p:cNvPr>
          <p:cNvSpPr>
            <a:spLocks noChangeShapeType="1"/>
          </p:cNvSpPr>
          <p:nvPr/>
        </p:nvSpPr>
        <p:spPr bwMode="auto">
          <a:xfrm flipV="1">
            <a:off x="5921666" y="2792100"/>
            <a:ext cx="0" cy="664620"/>
          </a:xfrm>
          <a:prstGeom prst="line">
            <a:avLst/>
          </a:prstGeom>
          <a:noFill/>
          <a:ln w="12700">
            <a:solidFill>
              <a:schemeClr val="tx1"/>
            </a:solidFill>
            <a:prstDash val="dash"/>
            <a:round/>
            <a:headEnd type="none" w="sm" len="sm"/>
            <a:tailEnd type="none" w="sm" len="sm"/>
          </a:ln>
        </p:spPr>
        <p:txBody>
          <a:bodyPr lIns="104306" tIns="52153" rIns="104306" bIns="52153"/>
          <a:lstStyle/>
          <a:p>
            <a:endParaRPr lang="cs-CZ" sz="1100">
              <a:latin typeface="Arial" pitchFamily="34" charset="0"/>
              <a:cs typeface="Arial" pitchFamily="34" charset="0"/>
            </a:endParaRPr>
          </a:p>
        </p:txBody>
      </p:sp>
      <p:sp>
        <p:nvSpPr>
          <p:cNvPr id="22" name="Line 14">
            <a:extLst>
              <a:ext uri="{FF2B5EF4-FFF2-40B4-BE49-F238E27FC236}">
                <a16:creationId xmlns:a16="http://schemas.microsoft.com/office/drawing/2014/main" id="{3948AA07-10BE-48CC-9800-B01F2C398AE7}"/>
              </a:ext>
            </a:extLst>
          </p:cNvPr>
          <p:cNvSpPr>
            <a:spLocks noChangeShapeType="1"/>
          </p:cNvSpPr>
          <p:nvPr/>
        </p:nvSpPr>
        <p:spPr bwMode="auto">
          <a:xfrm flipH="1" flipV="1">
            <a:off x="6223030" y="2799874"/>
            <a:ext cx="5616" cy="664620"/>
          </a:xfrm>
          <a:prstGeom prst="line">
            <a:avLst/>
          </a:prstGeom>
          <a:noFill/>
          <a:ln w="12700">
            <a:solidFill>
              <a:schemeClr val="tx1"/>
            </a:solidFill>
            <a:prstDash val="dash"/>
            <a:round/>
            <a:headEnd type="none" w="sm" len="sm"/>
            <a:tailEnd type="none" w="sm" len="sm"/>
          </a:ln>
        </p:spPr>
        <p:txBody>
          <a:bodyPr lIns="104306" tIns="52153" rIns="104306" bIns="52153"/>
          <a:lstStyle/>
          <a:p>
            <a:endParaRPr lang="cs-CZ" sz="1100">
              <a:latin typeface="Arial" pitchFamily="34" charset="0"/>
              <a:cs typeface="Arial" pitchFamily="34" charset="0"/>
            </a:endParaRPr>
          </a:p>
        </p:txBody>
      </p:sp>
      <p:sp>
        <p:nvSpPr>
          <p:cNvPr id="23" name="Rectangle 15">
            <a:extLst>
              <a:ext uri="{FF2B5EF4-FFF2-40B4-BE49-F238E27FC236}">
                <a16:creationId xmlns:a16="http://schemas.microsoft.com/office/drawing/2014/main" id="{A38E8561-2E37-4D77-BCC2-EB2B8D5E11B7}"/>
              </a:ext>
            </a:extLst>
          </p:cNvPr>
          <p:cNvSpPr>
            <a:spLocks noChangeArrowheads="1"/>
          </p:cNvSpPr>
          <p:nvPr/>
        </p:nvSpPr>
        <p:spPr bwMode="auto">
          <a:xfrm>
            <a:off x="1022352" y="2799874"/>
            <a:ext cx="1216641" cy="194328"/>
          </a:xfrm>
          <a:prstGeom prst="rect">
            <a:avLst/>
          </a:prstGeom>
          <a:noFill/>
          <a:ln w="9525">
            <a:noFill/>
            <a:miter lim="800000"/>
            <a:headEnd/>
            <a:tailEnd/>
          </a:ln>
        </p:spPr>
        <p:txBody>
          <a:bodyPr lIns="105030" tIns="52516" rIns="105030" bIns="52516"/>
          <a:lstStyle/>
          <a:p>
            <a:pPr marL="390525" indent="-390525" algn="ctr" defTabSz="868363">
              <a:lnSpc>
                <a:spcPct val="120000"/>
              </a:lnSpc>
              <a:spcBef>
                <a:spcPct val="80000"/>
              </a:spcBef>
            </a:pPr>
            <a:r>
              <a:rPr lang="cs-CZ" sz="1400" b="1" i="1">
                <a:latin typeface="Arial" pitchFamily="34" charset="0"/>
                <a:cs typeface="Arial" pitchFamily="34" charset="0"/>
              </a:rPr>
              <a:t>Nabídka</a:t>
            </a:r>
          </a:p>
        </p:txBody>
      </p:sp>
      <p:sp>
        <p:nvSpPr>
          <p:cNvPr id="24" name="Rectangle 16">
            <a:extLst>
              <a:ext uri="{FF2B5EF4-FFF2-40B4-BE49-F238E27FC236}">
                <a16:creationId xmlns:a16="http://schemas.microsoft.com/office/drawing/2014/main" id="{EDF2B3D0-D61D-437F-A1B6-F4C9E10F6C52}"/>
              </a:ext>
            </a:extLst>
          </p:cNvPr>
          <p:cNvSpPr>
            <a:spLocks noChangeArrowheads="1"/>
          </p:cNvSpPr>
          <p:nvPr/>
        </p:nvSpPr>
        <p:spPr bwMode="auto">
          <a:xfrm>
            <a:off x="2731384" y="2771228"/>
            <a:ext cx="2824521" cy="194328"/>
          </a:xfrm>
          <a:prstGeom prst="rect">
            <a:avLst/>
          </a:prstGeom>
          <a:noFill/>
          <a:ln w="9525">
            <a:noFill/>
            <a:miter lim="800000"/>
            <a:headEnd/>
            <a:tailEnd/>
          </a:ln>
        </p:spPr>
        <p:txBody>
          <a:bodyPr lIns="105030" tIns="52516" rIns="105030" bIns="52516"/>
          <a:lstStyle/>
          <a:p>
            <a:pPr marL="390525" indent="-390525" algn="ctr" defTabSz="868363">
              <a:lnSpc>
                <a:spcPct val="120000"/>
              </a:lnSpc>
              <a:spcBef>
                <a:spcPct val="80000"/>
              </a:spcBef>
            </a:pPr>
            <a:r>
              <a:rPr lang="cs-CZ" sz="1400" b="1" i="1">
                <a:latin typeface="Arial" pitchFamily="34" charset="0"/>
                <a:cs typeface="Arial" pitchFamily="34" charset="0"/>
              </a:rPr>
              <a:t>Provedení kontraktu</a:t>
            </a:r>
          </a:p>
        </p:txBody>
      </p:sp>
      <p:sp>
        <p:nvSpPr>
          <p:cNvPr id="25" name="Rectangle 17">
            <a:extLst>
              <a:ext uri="{FF2B5EF4-FFF2-40B4-BE49-F238E27FC236}">
                <a16:creationId xmlns:a16="http://schemas.microsoft.com/office/drawing/2014/main" id="{6355198C-952D-4513-B3C3-78F1E315DD93}"/>
              </a:ext>
            </a:extLst>
          </p:cNvPr>
          <p:cNvSpPr>
            <a:spLocks noChangeArrowheads="1"/>
          </p:cNvSpPr>
          <p:nvPr/>
        </p:nvSpPr>
        <p:spPr bwMode="auto">
          <a:xfrm>
            <a:off x="6236651" y="2746680"/>
            <a:ext cx="1772938" cy="194328"/>
          </a:xfrm>
          <a:prstGeom prst="rect">
            <a:avLst/>
          </a:prstGeom>
          <a:noFill/>
          <a:ln w="9525">
            <a:noFill/>
            <a:miter lim="800000"/>
            <a:headEnd/>
            <a:tailEnd/>
          </a:ln>
        </p:spPr>
        <p:txBody>
          <a:bodyPr lIns="105030" tIns="52516" rIns="105030" bIns="52516"/>
          <a:lstStyle/>
          <a:p>
            <a:pPr marL="390525" indent="-390525" algn="ctr" defTabSz="868363">
              <a:lnSpc>
                <a:spcPct val="120000"/>
              </a:lnSpc>
              <a:spcBef>
                <a:spcPct val="80000"/>
              </a:spcBef>
            </a:pPr>
            <a:r>
              <a:rPr lang="cs-CZ" sz="1400" b="1" i="1">
                <a:latin typeface="Arial" pitchFamily="34" charset="0"/>
                <a:cs typeface="Arial" pitchFamily="34" charset="0"/>
              </a:rPr>
              <a:t>Po provedení</a:t>
            </a:r>
          </a:p>
        </p:txBody>
      </p:sp>
      <p:sp>
        <p:nvSpPr>
          <p:cNvPr id="26" name="Rectangle 18">
            <a:extLst>
              <a:ext uri="{FF2B5EF4-FFF2-40B4-BE49-F238E27FC236}">
                <a16:creationId xmlns:a16="http://schemas.microsoft.com/office/drawing/2014/main" id="{A8365377-3168-42B3-A469-C7F7AFF0E42A}"/>
              </a:ext>
            </a:extLst>
          </p:cNvPr>
          <p:cNvSpPr>
            <a:spLocks noChangeArrowheads="1"/>
          </p:cNvSpPr>
          <p:nvPr/>
        </p:nvSpPr>
        <p:spPr bwMode="auto">
          <a:xfrm>
            <a:off x="1086809" y="3839051"/>
            <a:ext cx="1173386" cy="194328"/>
          </a:xfrm>
          <a:prstGeom prst="rect">
            <a:avLst/>
          </a:prstGeom>
          <a:noFill/>
          <a:ln w="9525">
            <a:noFill/>
            <a:miter lim="800000"/>
            <a:headEnd/>
            <a:tailEnd/>
          </a:ln>
        </p:spPr>
        <p:txBody>
          <a:bodyPr lIns="105030" tIns="52516" rIns="105030" bIns="52516"/>
          <a:lstStyle/>
          <a:p>
            <a:pPr marL="390525" indent="-390525" defTabSz="868363">
              <a:spcBef>
                <a:spcPct val="80000"/>
              </a:spcBef>
              <a:buClr>
                <a:srgbClr val="CC0000"/>
              </a:buClr>
              <a:buSzPct val="170000"/>
              <a:buFont typeface="Arial" charset="0"/>
              <a:buChar char="●"/>
            </a:pPr>
            <a:r>
              <a:rPr lang="en-US" sz="1050">
                <a:latin typeface="Arial" pitchFamily="34" charset="0"/>
                <a:cs typeface="Arial" pitchFamily="34" charset="0"/>
              </a:rPr>
              <a:t>Bid Bond</a:t>
            </a:r>
          </a:p>
        </p:txBody>
      </p:sp>
      <p:sp>
        <p:nvSpPr>
          <p:cNvPr id="27" name="Rectangle 19">
            <a:extLst>
              <a:ext uri="{FF2B5EF4-FFF2-40B4-BE49-F238E27FC236}">
                <a16:creationId xmlns:a16="http://schemas.microsoft.com/office/drawing/2014/main" id="{E1246F54-7B4F-4A50-9E07-151A62117E03}"/>
              </a:ext>
            </a:extLst>
          </p:cNvPr>
          <p:cNvSpPr>
            <a:spLocks noChangeArrowheads="1"/>
          </p:cNvSpPr>
          <p:nvPr/>
        </p:nvSpPr>
        <p:spPr bwMode="auto">
          <a:xfrm>
            <a:off x="2604576" y="3883869"/>
            <a:ext cx="3317090" cy="370836"/>
          </a:xfrm>
          <a:prstGeom prst="rect">
            <a:avLst/>
          </a:prstGeom>
          <a:noFill/>
          <a:ln w="9525">
            <a:noFill/>
            <a:miter lim="800000"/>
            <a:headEnd/>
            <a:tailEnd/>
          </a:ln>
        </p:spPr>
        <p:txBody>
          <a:bodyPr lIns="105030" tIns="52516" rIns="105030" bIns="52516"/>
          <a:lstStyle/>
          <a:p>
            <a:pPr marL="390525" indent="-390525" defTabSz="868363">
              <a:spcBef>
                <a:spcPct val="80000"/>
              </a:spcBef>
              <a:buClr>
                <a:srgbClr val="CC0000"/>
              </a:buClr>
              <a:buSzPct val="170000"/>
              <a:buFont typeface="Arial" charset="0"/>
              <a:buChar char="●"/>
            </a:pPr>
            <a:r>
              <a:rPr lang="en-US" sz="1050">
                <a:latin typeface="Arial" pitchFamily="34" charset="0"/>
                <a:cs typeface="Arial" pitchFamily="34" charset="0"/>
              </a:rPr>
              <a:t>Advance Payment Guarantee</a:t>
            </a:r>
          </a:p>
          <a:p>
            <a:pPr marL="390525" indent="-390525" defTabSz="868363">
              <a:spcBef>
                <a:spcPct val="80000"/>
              </a:spcBef>
              <a:buClr>
                <a:srgbClr val="CC0000"/>
              </a:buClr>
              <a:buSzPct val="170000"/>
              <a:buFont typeface="Arial" charset="0"/>
              <a:buChar char="●"/>
            </a:pPr>
            <a:r>
              <a:rPr lang="en-US" sz="1050">
                <a:latin typeface="Arial" pitchFamily="34" charset="0"/>
                <a:cs typeface="Arial" pitchFamily="34" charset="0"/>
              </a:rPr>
              <a:t>Performance Guarantee</a:t>
            </a:r>
            <a:endParaRPr lang="cs-CZ" sz="1050">
              <a:latin typeface="Arial" pitchFamily="34" charset="0"/>
              <a:cs typeface="Arial" pitchFamily="34" charset="0"/>
            </a:endParaRPr>
          </a:p>
        </p:txBody>
      </p:sp>
      <p:sp>
        <p:nvSpPr>
          <p:cNvPr id="28" name="Rectangle 20">
            <a:extLst>
              <a:ext uri="{FF2B5EF4-FFF2-40B4-BE49-F238E27FC236}">
                <a16:creationId xmlns:a16="http://schemas.microsoft.com/office/drawing/2014/main" id="{A2F871EF-0B38-43A0-A4D7-113A123DE9E8}"/>
              </a:ext>
            </a:extLst>
          </p:cNvPr>
          <p:cNvSpPr>
            <a:spLocks noChangeArrowheads="1"/>
          </p:cNvSpPr>
          <p:nvPr/>
        </p:nvSpPr>
        <p:spPr bwMode="auto">
          <a:xfrm>
            <a:off x="6156582" y="3852066"/>
            <a:ext cx="1932107" cy="362625"/>
          </a:xfrm>
          <a:prstGeom prst="rect">
            <a:avLst/>
          </a:prstGeom>
          <a:noFill/>
          <a:ln w="9525">
            <a:noFill/>
            <a:miter lim="800000"/>
            <a:headEnd/>
            <a:tailEnd/>
          </a:ln>
        </p:spPr>
        <p:txBody>
          <a:bodyPr lIns="105030" tIns="52516" rIns="105030" bIns="52516"/>
          <a:lstStyle/>
          <a:p>
            <a:pPr marL="390525" indent="-390525" defTabSz="868363">
              <a:spcBef>
                <a:spcPct val="80000"/>
              </a:spcBef>
              <a:buClr>
                <a:srgbClr val="CC0000"/>
              </a:buClr>
              <a:buSzPct val="170000"/>
              <a:buFont typeface="Arial" charset="0"/>
              <a:buChar char="●"/>
            </a:pPr>
            <a:r>
              <a:rPr lang="en-US" sz="1050">
                <a:latin typeface="Arial" pitchFamily="34" charset="0"/>
                <a:cs typeface="Arial" pitchFamily="34" charset="0"/>
              </a:rPr>
              <a:t>Retention Guarantee</a:t>
            </a:r>
            <a:endParaRPr lang="cs-CZ" sz="1050">
              <a:latin typeface="Arial" pitchFamily="34" charset="0"/>
              <a:cs typeface="Arial" pitchFamily="34" charset="0"/>
            </a:endParaRPr>
          </a:p>
          <a:p>
            <a:pPr marL="390525" indent="-390525" defTabSz="868363">
              <a:spcBef>
                <a:spcPct val="80000"/>
              </a:spcBef>
              <a:buClr>
                <a:srgbClr val="CC0000"/>
              </a:buClr>
              <a:buSzPct val="170000"/>
              <a:buFont typeface="Arial" charset="0"/>
              <a:buChar char="●"/>
            </a:pPr>
            <a:r>
              <a:rPr lang="en-US" sz="1050">
                <a:latin typeface="Arial" pitchFamily="34" charset="0"/>
                <a:cs typeface="Arial" pitchFamily="34" charset="0"/>
              </a:rPr>
              <a:t>Warranty Guarantee</a:t>
            </a:r>
            <a:endParaRPr lang="cs-CZ" sz="1050">
              <a:latin typeface="Arial" pitchFamily="34" charset="0"/>
              <a:cs typeface="Arial" pitchFamily="34" charset="0"/>
            </a:endParaRPr>
          </a:p>
        </p:txBody>
      </p:sp>
      <p:sp>
        <p:nvSpPr>
          <p:cNvPr id="29" name="Rectangle 8">
            <a:extLst>
              <a:ext uri="{FF2B5EF4-FFF2-40B4-BE49-F238E27FC236}">
                <a16:creationId xmlns:a16="http://schemas.microsoft.com/office/drawing/2014/main" id="{5E43B94B-DAE5-4894-8AE7-FB9A32875654}"/>
              </a:ext>
            </a:extLst>
          </p:cNvPr>
          <p:cNvSpPr/>
          <p:nvPr/>
        </p:nvSpPr>
        <p:spPr>
          <a:xfrm>
            <a:off x="199169" y="792447"/>
            <a:ext cx="2863008" cy="288147"/>
          </a:xfrm>
          <a:prstGeom prst="rect">
            <a:avLst/>
          </a:prstGeom>
          <a:solidFill>
            <a:schemeClr val="accent2"/>
          </a:solidFill>
        </p:spPr>
        <p:txBody>
          <a:bodyPr wrap="square" lIns="36000" tIns="36000" rIns="36000" bIns="36000">
            <a:spAutoFit/>
          </a:bodyPr>
          <a:lstStyle/>
          <a:p>
            <a:r>
              <a:rPr lang="cs-CZ" altLang="cs-CZ" sz="1400" b="1">
                <a:solidFill>
                  <a:schemeClr val="bg1"/>
                </a:solidFill>
                <a:latin typeface="Arial MT Bold" charset="0"/>
                <a:cs typeface="Arial MT Bold" charset="0"/>
                <a:sym typeface="Arial MT Bold" charset="0"/>
              </a:rPr>
              <a:t>BANKOVNÍ ZÁRUKY </a:t>
            </a:r>
            <a:endParaRPr lang="en-US" altLang="cs-CZ" sz="1400" b="1">
              <a:solidFill>
                <a:schemeClr val="bg1"/>
              </a:solidFill>
              <a:latin typeface="Arial MT Bold" charset="0"/>
              <a:cs typeface="Arial MT Bold" charset="0"/>
              <a:sym typeface="Arial MT Bold" charset="0"/>
            </a:endParaRPr>
          </a:p>
        </p:txBody>
      </p:sp>
    </p:spTree>
    <p:extLst>
      <p:ext uri="{BB962C8B-B14F-4D97-AF65-F5344CB8AC3E}">
        <p14:creationId xmlns:p14="http://schemas.microsoft.com/office/powerpoint/2010/main" val="210244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238836" y="358974"/>
            <a:ext cx="8581164" cy="236475"/>
          </a:xfrm>
        </p:spPr>
        <p:txBody>
          <a:bodyPr/>
          <a:lstStyle/>
          <a:p>
            <a:r>
              <a:rPr lang="cs-CZ" altLang="cs-CZ">
                <a:sym typeface="Arial MT Bold" charset="0"/>
              </a:rPr>
              <a:t>Trade finance – </a:t>
            </a:r>
            <a:r>
              <a:rPr lang="cs-CZ" altLang="cs-CZ" err="1">
                <a:sym typeface="Arial MT Bold" charset="0"/>
              </a:rPr>
              <a:t>tf</a:t>
            </a:r>
            <a:r>
              <a:rPr lang="cs-CZ" altLang="cs-CZ">
                <a:sym typeface="Arial MT Bold" charset="0"/>
              </a:rPr>
              <a:t> online</a:t>
            </a:r>
            <a:endParaRPr lang="en-US"/>
          </a:p>
        </p:txBody>
      </p:sp>
      <p:pic>
        <p:nvPicPr>
          <p:cNvPr id="4" name="Obrázek 3">
            <a:extLst>
              <a:ext uri="{FF2B5EF4-FFF2-40B4-BE49-F238E27FC236}">
                <a16:creationId xmlns:a16="http://schemas.microsoft.com/office/drawing/2014/main" id="{CF93EE52-1973-4976-B5FA-5016387EBBFC}"/>
              </a:ext>
            </a:extLst>
          </p:cNvPr>
          <p:cNvPicPr>
            <a:picLocks noChangeAspect="1"/>
          </p:cNvPicPr>
          <p:nvPr/>
        </p:nvPicPr>
        <p:blipFill>
          <a:blip r:embed="rId2"/>
          <a:stretch>
            <a:fillRect/>
          </a:stretch>
        </p:blipFill>
        <p:spPr>
          <a:xfrm>
            <a:off x="238836" y="734522"/>
            <a:ext cx="7554503" cy="3960308"/>
          </a:xfrm>
          <a:prstGeom prst="rect">
            <a:avLst/>
          </a:prstGeom>
        </p:spPr>
      </p:pic>
      <p:sp>
        <p:nvSpPr>
          <p:cNvPr id="7" name="TextovéPole 6">
            <a:extLst>
              <a:ext uri="{FF2B5EF4-FFF2-40B4-BE49-F238E27FC236}">
                <a16:creationId xmlns:a16="http://schemas.microsoft.com/office/drawing/2014/main" id="{5A531438-665D-4618-AC08-8714DD9E7DDE}"/>
              </a:ext>
            </a:extLst>
          </p:cNvPr>
          <p:cNvSpPr txBox="1"/>
          <p:nvPr/>
        </p:nvSpPr>
        <p:spPr>
          <a:xfrm>
            <a:off x="4913194" y="2075238"/>
            <a:ext cx="3906806" cy="2400657"/>
          </a:xfrm>
          <a:prstGeom prst="rect">
            <a:avLst/>
          </a:prstGeom>
          <a:solidFill>
            <a:schemeClr val="bg1"/>
          </a:solidFill>
          <a:ln w="3175">
            <a:solidFill>
              <a:schemeClr val="tx1"/>
            </a:solidFill>
          </a:ln>
        </p:spPr>
        <p:txBody>
          <a:bodyPr wrap="square">
            <a:spAutoFit/>
          </a:bodyPr>
          <a:lstStyle/>
          <a:p>
            <a:pPr>
              <a:spcAft>
                <a:spcPts val="600"/>
              </a:spcAft>
            </a:pPr>
            <a:r>
              <a:rPr lang="cs-CZ" sz="1100" b="1">
                <a:solidFill>
                  <a:srgbClr val="000000"/>
                </a:solidFill>
                <a:latin typeface="Arial" pitchFamily="34" charset="0"/>
                <a:cs typeface="Arial" pitchFamily="34" charset="0"/>
              </a:rPr>
              <a:t>HLAVNÍ VÝHODY</a:t>
            </a:r>
          </a:p>
          <a:p>
            <a:pPr marL="171450" indent="-171450">
              <a:spcAft>
                <a:spcPts val="600"/>
              </a:spcAft>
              <a:buClr>
                <a:schemeClr val="bg2"/>
              </a:buClr>
              <a:buFont typeface="Wingdings" panose="05000000000000000000" pitchFamily="2" charset="2"/>
              <a:buChar char="§"/>
            </a:pPr>
            <a:r>
              <a:rPr lang="cs-CZ" sz="1100">
                <a:solidFill>
                  <a:srgbClr val="000000"/>
                </a:solidFill>
                <a:latin typeface="Arial" pitchFamily="34" charset="0"/>
                <a:cs typeface="Arial" pitchFamily="34" charset="0"/>
              </a:rPr>
              <a:t>Plně elektronická komunikace s bankou (záruky, dokumentární platby)</a:t>
            </a:r>
          </a:p>
          <a:p>
            <a:pPr marL="171450" indent="-171450">
              <a:spcAft>
                <a:spcPts val="600"/>
              </a:spcAft>
              <a:buClr>
                <a:schemeClr val="bg2"/>
              </a:buClr>
              <a:buFont typeface="Wingdings" panose="05000000000000000000" pitchFamily="2" charset="2"/>
              <a:buChar char="§"/>
            </a:pPr>
            <a:r>
              <a:rPr lang="cs-CZ" sz="1100">
                <a:solidFill>
                  <a:srgbClr val="000000"/>
                </a:solidFill>
                <a:latin typeface="Arial" pitchFamily="34" charset="0"/>
                <a:cs typeface="Arial" pitchFamily="34" charset="0"/>
              </a:rPr>
              <a:t>Online podpora formou vzdálené plochy</a:t>
            </a:r>
          </a:p>
          <a:p>
            <a:pPr marL="171450" indent="-171450">
              <a:spcAft>
                <a:spcPts val="600"/>
              </a:spcAft>
              <a:buClr>
                <a:schemeClr val="bg2"/>
              </a:buClr>
              <a:buFont typeface="Wingdings" panose="05000000000000000000" pitchFamily="2" charset="2"/>
              <a:buChar char="§"/>
            </a:pPr>
            <a:r>
              <a:rPr lang="cs-CZ" sz="1100">
                <a:solidFill>
                  <a:srgbClr val="000000"/>
                </a:solidFill>
                <a:latin typeface="Arial" pitchFamily="34" charset="0"/>
                <a:cs typeface="Arial" pitchFamily="34" charset="0"/>
              </a:rPr>
              <a:t>Využitelnost 24/7</a:t>
            </a:r>
          </a:p>
          <a:p>
            <a:pPr marL="171450" indent="-171450">
              <a:spcAft>
                <a:spcPts val="600"/>
              </a:spcAft>
              <a:buClr>
                <a:schemeClr val="bg2"/>
              </a:buClr>
              <a:buFont typeface="Wingdings" panose="05000000000000000000" pitchFamily="2" charset="2"/>
              <a:buChar char="§"/>
            </a:pPr>
            <a:r>
              <a:rPr lang="cs-CZ" sz="1100">
                <a:solidFill>
                  <a:srgbClr val="000000"/>
                </a:solidFill>
                <a:latin typeface="Arial" pitchFamily="34" charset="0"/>
                <a:cs typeface="Arial" pitchFamily="34" charset="0"/>
              </a:rPr>
              <a:t>Optimalizováno pro využití na počítači, tabletu, mobilu</a:t>
            </a:r>
          </a:p>
          <a:p>
            <a:pPr marL="171450" indent="-171450">
              <a:spcAft>
                <a:spcPts val="600"/>
              </a:spcAft>
              <a:buClr>
                <a:schemeClr val="bg2"/>
              </a:buClr>
              <a:buFont typeface="Wingdings" panose="05000000000000000000" pitchFamily="2" charset="2"/>
              <a:buChar char="§"/>
            </a:pPr>
            <a:r>
              <a:rPr lang="cs-CZ" sz="1100">
                <a:solidFill>
                  <a:srgbClr val="000000"/>
                </a:solidFill>
                <a:latin typeface="Arial" pitchFamily="34" charset="0"/>
                <a:cs typeface="Arial" pitchFamily="34" charset="0"/>
              </a:rPr>
              <a:t>Vestavěné logické kontroly</a:t>
            </a:r>
          </a:p>
          <a:p>
            <a:pPr marL="171450" indent="-171450">
              <a:spcAft>
                <a:spcPts val="600"/>
              </a:spcAft>
              <a:buClr>
                <a:schemeClr val="bg2"/>
              </a:buClr>
              <a:buFont typeface="Wingdings" panose="05000000000000000000" pitchFamily="2" charset="2"/>
              <a:buChar char="§"/>
            </a:pPr>
            <a:r>
              <a:rPr lang="cs-CZ" sz="1100">
                <a:solidFill>
                  <a:srgbClr val="000000"/>
                </a:solidFill>
                <a:latin typeface="Arial" pitchFamily="34" charset="0"/>
                <a:cs typeface="Arial" pitchFamily="34" charset="0"/>
              </a:rPr>
              <a:t>Notifikace (e-mail, </a:t>
            </a:r>
            <a:r>
              <a:rPr lang="cs-CZ" sz="1100" err="1">
                <a:solidFill>
                  <a:srgbClr val="000000"/>
                </a:solidFill>
                <a:latin typeface="Arial" pitchFamily="34" charset="0"/>
                <a:cs typeface="Arial" pitchFamily="34" charset="0"/>
              </a:rPr>
              <a:t>sms</a:t>
            </a:r>
            <a:r>
              <a:rPr lang="cs-CZ" sz="1100">
                <a:solidFill>
                  <a:srgbClr val="000000"/>
                </a:solidFill>
                <a:latin typeface="Arial" pitchFamily="34" charset="0"/>
                <a:cs typeface="Arial" pitchFamily="34" charset="0"/>
              </a:rPr>
              <a:t>)</a:t>
            </a:r>
          </a:p>
          <a:p>
            <a:pPr marL="171450" indent="-171450">
              <a:spcAft>
                <a:spcPts val="600"/>
              </a:spcAft>
              <a:buClr>
                <a:schemeClr val="bg2"/>
              </a:buClr>
              <a:buFont typeface="Wingdings" panose="05000000000000000000" pitchFamily="2" charset="2"/>
              <a:buChar char="§"/>
            </a:pPr>
            <a:r>
              <a:rPr lang="cs-CZ" sz="1100">
                <a:solidFill>
                  <a:srgbClr val="000000"/>
                </a:solidFill>
                <a:latin typeface="Arial" pitchFamily="34" charset="0"/>
                <a:cs typeface="Arial" pitchFamily="34" charset="0"/>
              </a:rPr>
              <a:t>Široké možnost generování reportů v různých formátech</a:t>
            </a:r>
          </a:p>
          <a:p>
            <a:pPr marL="171450" indent="-171450">
              <a:spcAft>
                <a:spcPts val="600"/>
              </a:spcAft>
              <a:buClr>
                <a:schemeClr val="bg2"/>
              </a:buClr>
              <a:buFont typeface="Wingdings" panose="05000000000000000000" pitchFamily="2" charset="2"/>
              <a:buChar char="§"/>
            </a:pPr>
            <a:r>
              <a:rPr lang="cs-CZ" sz="1100">
                <a:solidFill>
                  <a:srgbClr val="000000"/>
                </a:solidFill>
                <a:latin typeface="Arial" pitchFamily="34" charset="0"/>
                <a:cs typeface="Arial" pitchFamily="34" charset="0"/>
              </a:rPr>
              <a:t>Použití šablon případně funkce „Kopírovat z“</a:t>
            </a:r>
          </a:p>
        </p:txBody>
      </p:sp>
    </p:spTree>
    <p:extLst>
      <p:ext uri="{BB962C8B-B14F-4D97-AF65-F5344CB8AC3E}">
        <p14:creationId xmlns:p14="http://schemas.microsoft.com/office/powerpoint/2010/main" val="203315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A9766-41B4-46B2-9D29-1D5EEACEB302}"/>
              </a:ext>
            </a:extLst>
          </p:cNvPr>
          <p:cNvSpPr>
            <a:spLocks noGrp="1"/>
          </p:cNvSpPr>
          <p:nvPr>
            <p:ph type="title"/>
          </p:nvPr>
        </p:nvSpPr>
        <p:spPr>
          <a:xfrm>
            <a:off x="325438" y="358974"/>
            <a:ext cx="8496000" cy="236475"/>
          </a:xfrm>
        </p:spPr>
        <p:txBody>
          <a:bodyPr/>
          <a:lstStyle/>
          <a:p>
            <a:r>
              <a:rPr lang="cs-CZ"/>
              <a:t>Contents</a:t>
            </a:r>
            <a:endParaRPr lang="en-US"/>
          </a:p>
        </p:txBody>
      </p:sp>
      <p:sp>
        <p:nvSpPr>
          <p:cNvPr id="5" name="Text Placeholder 4">
            <a:extLst>
              <a:ext uri="{FF2B5EF4-FFF2-40B4-BE49-F238E27FC236}">
                <a16:creationId xmlns:a16="http://schemas.microsoft.com/office/drawing/2014/main" id="{09E5CB06-5988-4700-BDFD-41751629CB96}"/>
              </a:ext>
            </a:extLst>
          </p:cNvPr>
          <p:cNvSpPr>
            <a:spLocks noGrp="1"/>
          </p:cNvSpPr>
          <p:nvPr>
            <p:ph idx="1"/>
          </p:nvPr>
        </p:nvSpPr>
        <p:spPr>
          <a:xfrm>
            <a:off x="325438" y="1152000"/>
            <a:ext cx="8497887" cy="1055674"/>
          </a:xfrm>
        </p:spPr>
        <p:txBody>
          <a:bodyPr/>
          <a:lstStyle/>
          <a:p>
            <a:r>
              <a:rPr lang="fr-FR"/>
              <a:t>1.	</a:t>
            </a:r>
            <a:r>
              <a:rPr lang="en-US"/>
              <a:t>overview of K</a:t>
            </a:r>
            <a:r>
              <a:rPr lang="cs-CZ" err="1"/>
              <a:t>omerční</a:t>
            </a:r>
            <a:r>
              <a:rPr lang="cs-CZ"/>
              <a:t> </a:t>
            </a:r>
            <a:r>
              <a:rPr lang="en-US"/>
              <a:t>B</a:t>
            </a:r>
            <a:r>
              <a:rPr lang="cs-CZ" err="1"/>
              <a:t>anka</a:t>
            </a:r>
            <a:r>
              <a:rPr lang="en-US"/>
              <a:t>/Société Générale</a:t>
            </a:r>
            <a:endParaRPr lang="fr-FR"/>
          </a:p>
          <a:p>
            <a:pPr>
              <a:buAutoNum type="arabicPeriod" startAt="2"/>
            </a:pPr>
            <a:r>
              <a:rPr lang="en-US"/>
              <a:t>Products and services </a:t>
            </a:r>
            <a:endParaRPr lang="cs-CZ"/>
          </a:p>
          <a:p>
            <a:pPr>
              <a:buAutoNum type="arabicPeriod" startAt="2"/>
            </a:pPr>
            <a:r>
              <a:rPr lang="cs-CZ"/>
              <a:t>Best </a:t>
            </a:r>
            <a:r>
              <a:rPr lang="cs-CZ" err="1"/>
              <a:t>Deals</a:t>
            </a:r>
            <a:endParaRPr lang="fr-FR"/>
          </a:p>
        </p:txBody>
      </p:sp>
    </p:spTree>
    <p:extLst>
      <p:ext uri="{BB962C8B-B14F-4D97-AF65-F5344CB8AC3E}">
        <p14:creationId xmlns:p14="http://schemas.microsoft.com/office/powerpoint/2010/main" val="352426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238836" y="358974"/>
            <a:ext cx="8581164" cy="236475"/>
          </a:xfrm>
        </p:spPr>
        <p:txBody>
          <a:bodyPr/>
          <a:lstStyle/>
          <a:p>
            <a:r>
              <a:rPr lang="cs-CZ" altLang="cs-CZ" err="1">
                <a:sym typeface="Arial MT Bold" charset="0"/>
              </a:rPr>
              <a:t>Trade</a:t>
            </a:r>
            <a:r>
              <a:rPr lang="cs-CZ" altLang="cs-CZ">
                <a:sym typeface="Arial MT Bold" charset="0"/>
              </a:rPr>
              <a:t> finance – </a:t>
            </a:r>
            <a:r>
              <a:rPr lang="cs-CZ" altLang="cs-CZ" err="1">
                <a:sym typeface="Arial MT Bold" charset="0"/>
              </a:rPr>
              <a:t>countries</a:t>
            </a:r>
            <a:endParaRPr lang="en-US"/>
          </a:p>
        </p:txBody>
      </p:sp>
      <p:sp>
        <p:nvSpPr>
          <p:cNvPr id="18" name="TextovéPole 17">
            <a:extLst>
              <a:ext uri="{FF2B5EF4-FFF2-40B4-BE49-F238E27FC236}">
                <a16:creationId xmlns:a16="http://schemas.microsoft.com/office/drawing/2014/main" id="{F109E100-4B62-42EB-9443-95E4279DBCF4}"/>
              </a:ext>
            </a:extLst>
          </p:cNvPr>
          <p:cNvSpPr txBox="1"/>
          <p:nvPr/>
        </p:nvSpPr>
        <p:spPr>
          <a:xfrm>
            <a:off x="238836" y="757572"/>
            <a:ext cx="8758573" cy="3811300"/>
          </a:xfrm>
          <a:prstGeom prst="rect">
            <a:avLst/>
          </a:prstGeom>
          <a:noFill/>
        </p:spPr>
        <p:txBody>
          <a:bodyPr wrap="square" lIns="91440" tIns="45720" rIns="91440" bIns="45720" anchor="t">
            <a:spAutoFit/>
          </a:bodyPr>
          <a:lstStyle/>
          <a:p>
            <a:pPr marL="180975" indent="-180975" eaLnBrk="0" fontAlgn="base" hangingPunct="0">
              <a:spcBef>
                <a:spcPct val="100000"/>
              </a:spcBef>
              <a:spcAft>
                <a:spcPct val="0"/>
              </a:spcAft>
              <a:buClr>
                <a:srgbClr val="FF0000"/>
              </a:buClr>
              <a:defRPr/>
            </a:pPr>
            <a:r>
              <a:rPr lang="cs-CZ" sz="1400" b="1" u="sng" kern="0">
                <a:solidFill>
                  <a:srgbClr val="002060"/>
                </a:solidFill>
              </a:rPr>
              <a:t>Aktivní exportní teritoria: </a:t>
            </a:r>
            <a:endParaRPr lang="cs-CZ"/>
          </a:p>
          <a:p>
            <a:pPr marL="180975" indent="-180975">
              <a:spcBef>
                <a:spcPts val="800"/>
              </a:spcBef>
              <a:spcAft>
                <a:spcPct val="0"/>
              </a:spcAft>
              <a:buFont typeface="Wingdings" pitchFamily="2" charset="2"/>
              <a:defRPr/>
            </a:pPr>
            <a:r>
              <a:rPr lang="cs-CZ" sz="1200" b="1" kern="0">
                <a:solidFill>
                  <a:srgbClr val="000000"/>
                </a:solidFill>
              </a:rPr>
              <a:t>Indie, Indonésie, Malajsie, Ázerbájdžán, Kazachstán, Gruzie, JAR, Alžírsko, Egypt, Maroko, Senegal </a:t>
            </a:r>
            <a:r>
              <a:rPr lang="cs-CZ" sz="1200" kern="0">
                <a:solidFill>
                  <a:srgbClr val="000000"/>
                </a:solidFill>
              </a:rPr>
              <a:t>a další země</a:t>
            </a:r>
            <a:endParaRPr lang="cs-CZ" sz="1200" kern="0">
              <a:solidFill>
                <a:srgbClr val="000000"/>
              </a:solidFill>
              <a:ea typeface="Source Sans Pro"/>
            </a:endParaRPr>
          </a:p>
          <a:p>
            <a:pPr marL="180975" marR="0" lvl="0" indent="-180975" algn="l" defTabSz="914400" rtl="0" eaLnBrk="0" fontAlgn="base" latinLnBrk="0" hangingPunct="0">
              <a:lnSpc>
                <a:spcPct val="100000"/>
              </a:lnSpc>
              <a:spcBef>
                <a:spcPts val="600"/>
              </a:spcBef>
              <a:spcAft>
                <a:spcPct val="0"/>
              </a:spcAft>
              <a:buClr>
                <a:srgbClr val="FF0000"/>
              </a:buClr>
              <a:buSzTx/>
              <a:buFont typeface="Wingdings" pitchFamily="2" charset="2"/>
              <a:buNone/>
              <a:tabLst/>
              <a:defRPr/>
            </a:pPr>
            <a:endParaRPr lang="cs-CZ" sz="600" kern="0">
              <a:solidFill>
                <a:srgbClr val="000000"/>
              </a:solidFill>
            </a:endParaRPr>
          </a:p>
          <a:p>
            <a:pPr marL="180975" indent="-180975" eaLnBrk="0" fontAlgn="base" hangingPunct="0">
              <a:spcAft>
                <a:spcPct val="0"/>
              </a:spcAft>
              <a:buClr>
                <a:srgbClr val="FF0000"/>
              </a:buClr>
              <a:defRPr/>
            </a:pPr>
            <a:r>
              <a:rPr lang="cs-CZ" sz="1400" b="1" u="sng" kern="0">
                <a:solidFill>
                  <a:srgbClr val="002060"/>
                </a:solidFill>
              </a:rPr>
              <a:t>Selektivní přístup: </a:t>
            </a:r>
            <a:endParaRPr lang="cs-CZ" sz="1400" b="1" u="sng" kern="0">
              <a:solidFill>
                <a:srgbClr val="002060"/>
              </a:solidFill>
              <a:ea typeface="Source Sans Pro"/>
            </a:endParaRPr>
          </a:p>
          <a:p>
            <a:pPr marL="180975" indent="-180975" eaLnBrk="0" fontAlgn="base" hangingPunct="0">
              <a:spcBef>
                <a:spcPts val="800"/>
              </a:spcBef>
              <a:spcAft>
                <a:spcPct val="0"/>
              </a:spcAft>
              <a:buClr>
                <a:srgbClr val="FF0000"/>
              </a:buClr>
              <a:defRPr/>
            </a:pPr>
            <a:r>
              <a:rPr lang="cs-CZ" sz="1200" b="1" kern="0">
                <a:solidFill>
                  <a:srgbClr val="000000"/>
                </a:solidFill>
              </a:rPr>
              <a:t>Irák, Pákistán, Saúdská Arábie, SAE, </a:t>
            </a:r>
            <a:endParaRPr lang="cs-CZ" sz="1200" b="1" kern="0">
              <a:solidFill>
                <a:srgbClr val="000000"/>
              </a:solidFill>
              <a:ea typeface="Source Sans Pro"/>
            </a:endParaRPr>
          </a:p>
          <a:p>
            <a:pPr marL="180975" indent="-180975" eaLnBrk="0" fontAlgn="base" hangingPunct="0">
              <a:spcBef>
                <a:spcPts val="800"/>
              </a:spcBef>
              <a:spcAft>
                <a:spcPct val="0"/>
              </a:spcAft>
              <a:buClr>
                <a:srgbClr val="FF0000"/>
              </a:buClr>
              <a:defRPr/>
            </a:pPr>
            <a:r>
              <a:rPr lang="cs-CZ" sz="1200" b="1" kern="0">
                <a:solidFill>
                  <a:srgbClr val="000000"/>
                </a:solidFill>
              </a:rPr>
              <a:t>Turecko</a:t>
            </a:r>
            <a:r>
              <a:rPr lang="cs-CZ" sz="1200" kern="0">
                <a:solidFill>
                  <a:srgbClr val="000000"/>
                </a:solidFill>
              </a:rPr>
              <a:t> – opatrný přístup, financování TF transakcí pouze do 6 měsíců na selektivním přístupu</a:t>
            </a:r>
            <a:endParaRPr lang="cs-CZ" sz="1200" kern="0">
              <a:solidFill>
                <a:srgbClr val="000000"/>
              </a:solidFill>
              <a:ea typeface="Source Sans Pro"/>
            </a:endParaRPr>
          </a:p>
          <a:p>
            <a:pPr marL="180975" indent="-180975" eaLnBrk="0" fontAlgn="base" hangingPunct="0">
              <a:spcBef>
                <a:spcPts val="800"/>
              </a:spcBef>
              <a:spcAft>
                <a:spcPct val="0"/>
              </a:spcAft>
              <a:buClr>
                <a:srgbClr val="FF0000"/>
              </a:buClr>
              <a:defRPr/>
            </a:pPr>
            <a:r>
              <a:rPr lang="cs-CZ" sz="1200" b="1" kern="0">
                <a:solidFill>
                  <a:srgbClr val="000000"/>
                </a:solidFill>
              </a:rPr>
              <a:t>Čína</a:t>
            </a:r>
            <a:r>
              <a:rPr lang="cs-CZ" sz="1200" kern="0">
                <a:solidFill>
                  <a:srgbClr val="000000"/>
                </a:solidFill>
              </a:rPr>
              <a:t> – důkladné prověřování čínské protistrany a předmětu vývozu zejména u zboží dvojího užití (deklarovat civilní použití)</a:t>
            </a:r>
          </a:p>
          <a:p>
            <a:pPr marL="180975" indent="-180975" eaLnBrk="0" fontAlgn="base" hangingPunct="0">
              <a:spcBef>
                <a:spcPts val="800"/>
              </a:spcBef>
              <a:spcAft>
                <a:spcPct val="0"/>
              </a:spcAft>
              <a:buClr>
                <a:srgbClr val="FF0000"/>
              </a:buClr>
              <a:defRPr/>
            </a:pPr>
            <a:endParaRPr lang="cs-CZ" sz="600" kern="0">
              <a:solidFill>
                <a:srgbClr val="000000"/>
              </a:solidFill>
              <a:ea typeface="Source Sans Pro"/>
            </a:endParaRPr>
          </a:p>
          <a:p>
            <a:pPr marL="180975" indent="-180975" eaLnBrk="0" fontAlgn="base" hangingPunct="0">
              <a:spcAft>
                <a:spcPct val="0"/>
              </a:spcAft>
              <a:buClr>
                <a:srgbClr val="FF0000"/>
              </a:buClr>
              <a:defRPr/>
            </a:pPr>
            <a:r>
              <a:rPr lang="cs-CZ" sz="1400" b="1" u="sng" kern="0">
                <a:solidFill>
                  <a:srgbClr val="002060"/>
                </a:solidFill>
              </a:rPr>
              <a:t>Velmi omezený přístup:</a:t>
            </a:r>
            <a:endParaRPr lang="cs-CZ" sz="1400" b="1" u="sng" kern="0">
              <a:solidFill>
                <a:srgbClr val="002060"/>
              </a:solidFill>
              <a:ea typeface="Source Sans Pro"/>
            </a:endParaRPr>
          </a:p>
          <a:p>
            <a:pPr marL="180975" lvl="0" indent="-180975" eaLnBrk="0" fontAlgn="base" hangingPunct="0">
              <a:spcBef>
                <a:spcPts val="800"/>
              </a:spcBef>
              <a:spcAft>
                <a:spcPct val="0"/>
              </a:spcAft>
              <a:buClr>
                <a:srgbClr val="FF0000"/>
              </a:buClr>
              <a:defRPr/>
            </a:pPr>
            <a:r>
              <a:rPr lang="cs-CZ" sz="1200" b="1" kern="0">
                <a:solidFill>
                  <a:srgbClr val="000000"/>
                </a:solidFill>
              </a:rPr>
              <a:t>Kuba</a:t>
            </a:r>
            <a:r>
              <a:rPr lang="cs-CZ" sz="1200" kern="0">
                <a:solidFill>
                  <a:srgbClr val="000000"/>
                </a:solidFill>
              </a:rPr>
              <a:t> – pouze hladké platby v EUR, případně prosté avizování akreditivu v EUR</a:t>
            </a:r>
            <a:endParaRPr lang="cs-CZ" sz="1200" kern="0">
              <a:solidFill>
                <a:srgbClr val="000000"/>
              </a:solidFill>
              <a:ea typeface="Source Sans Pro"/>
            </a:endParaRPr>
          </a:p>
          <a:p>
            <a:pPr marL="180975" lvl="0" indent="-180975" eaLnBrk="0" fontAlgn="base" hangingPunct="0">
              <a:spcBef>
                <a:spcPts val="800"/>
              </a:spcBef>
              <a:spcAft>
                <a:spcPct val="0"/>
              </a:spcAft>
              <a:buClr>
                <a:srgbClr val="FF0000"/>
              </a:buClr>
              <a:defRPr/>
            </a:pPr>
            <a:r>
              <a:rPr lang="cs-CZ" sz="1200" b="1" kern="0">
                <a:solidFill>
                  <a:srgbClr val="000000"/>
                </a:solidFill>
              </a:rPr>
              <a:t>Bělorusko</a:t>
            </a:r>
            <a:r>
              <a:rPr lang="cs-CZ" sz="1200" kern="0">
                <a:solidFill>
                  <a:srgbClr val="000000"/>
                </a:solidFill>
              </a:rPr>
              <a:t> – výrazný důraz na prověřování transakcí - selektivní přístup s omezujícími podmínkami</a:t>
            </a:r>
            <a:endParaRPr lang="cs-CZ" sz="1200" kern="0">
              <a:solidFill>
                <a:srgbClr val="000000"/>
              </a:solidFill>
              <a:ea typeface="Source Sans Pro"/>
            </a:endParaRPr>
          </a:p>
          <a:p>
            <a:pPr marL="180975" lvl="0" indent="-180975" eaLnBrk="0" fontAlgn="base" hangingPunct="0">
              <a:spcBef>
                <a:spcPts val="800"/>
              </a:spcBef>
              <a:spcAft>
                <a:spcPct val="0"/>
              </a:spcAft>
              <a:buClr>
                <a:srgbClr val="FF0000"/>
              </a:buClr>
              <a:defRPr/>
            </a:pPr>
            <a:r>
              <a:rPr lang="cs-CZ" sz="1200" b="1" kern="0">
                <a:solidFill>
                  <a:srgbClr val="000000"/>
                </a:solidFill>
              </a:rPr>
              <a:t>Ukrajina</a:t>
            </a:r>
            <a:r>
              <a:rPr lang="cs-CZ" sz="1200" kern="0">
                <a:solidFill>
                  <a:srgbClr val="000000"/>
                </a:solidFill>
              </a:rPr>
              <a:t> – financování TF transakcí pouze selektivně (mimo regiony konfliktu) + se zajištěním ze strany IFI (např. EBRD)</a:t>
            </a:r>
          </a:p>
          <a:p>
            <a:pPr marL="180975" lvl="0" indent="-180975" eaLnBrk="0" fontAlgn="base" hangingPunct="0">
              <a:spcBef>
                <a:spcPts val="800"/>
              </a:spcBef>
              <a:spcAft>
                <a:spcPct val="0"/>
              </a:spcAft>
              <a:buClr>
                <a:srgbClr val="FF0000"/>
              </a:buClr>
              <a:defRPr/>
            </a:pPr>
            <a:endParaRPr lang="cs-CZ" sz="600" kern="0"/>
          </a:p>
          <a:p>
            <a:pPr marL="180975" indent="-180975">
              <a:spcAft>
                <a:spcPct val="0"/>
              </a:spcAft>
              <a:defRPr/>
            </a:pPr>
            <a:r>
              <a:rPr lang="cs-CZ" sz="1400" b="1" u="sng" kern="0">
                <a:solidFill>
                  <a:srgbClr val="002060"/>
                </a:solidFill>
                <a:ea typeface="+mn-lt"/>
                <a:cs typeface="+mn-lt"/>
              </a:rPr>
              <a:t>Zakázaný přístup: </a:t>
            </a:r>
          </a:p>
          <a:p>
            <a:pPr marL="180975" indent="-180975">
              <a:spcBef>
                <a:spcPts val="800"/>
              </a:spcBef>
              <a:spcAft>
                <a:spcPct val="0"/>
              </a:spcAft>
              <a:buFont typeface="Wingdings" pitchFamily="2" charset="2"/>
              <a:defRPr/>
            </a:pPr>
            <a:r>
              <a:rPr lang="cs-CZ" sz="1200" b="1" kern="0">
                <a:solidFill>
                  <a:srgbClr val="000000"/>
                </a:solidFill>
              </a:rPr>
              <a:t>Ruská Federace, Sýrie, Írán, S. Korea, Afghánistán, Venezuela  a další země</a:t>
            </a:r>
          </a:p>
        </p:txBody>
      </p:sp>
    </p:spTree>
    <p:extLst>
      <p:ext uri="{BB962C8B-B14F-4D97-AF65-F5344CB8AC3E}">
        <p14:creationId xmlns:p14="http://schemas.microsoft.com/office/powerpoint/2010/main" val="343590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05F6BE-A2F8-4D9D-8B2E-41B05FFAB451}"/>
              </a:ext>
            </a:extLst>
          </p:cNvPr>
          <p:cNvSpPr>
            <a:spLocks noGrp="1"/>
          </p:cNvSpPr>
          <p:nvPr>
            <p:ph type="ctrTitle"/>
          </p:nvPr>
        </p:nvSpPr>
        <p:spPr>
          <a:xfrm>
            <a:off x="552449" y="2510979"/>
            <a:ext cx="4600797" cy="1491947"/>
          </a:xfrm>
        </p:spPr>
        <p:txBody>
          <a:bodyPr/>
          <a:lstStyle/>
          <a:p>
            <a:pPr algn="ctr"/>
            <a:r>
              <a:rPr lang="cs-CZ" b="0" err="1"/>
              <a:t>Trade</a:t>
            </a:r>
            <a:r>
              <a:rPr lang="cs-CZ" b="0"/>
              <a:t> and export finance</a:t>
            </a:r>
            <a:br>
              <a:rPr lang="cs-CZ" b="0"/>
            </a:br>
            <a:br>
              <a:rPr lang="cs-CZ"/>
            </a:br>
            <a:r>
              <a:rPr lang="cs-CZ" err="1"/>
              <a:t>ToP</a:t>
            </a:r>
            <a:r>
              <a:rPr lang="cs-CZ"/>
              <a:t> </a:t>
            </a:r>
            <a:r>
              <a:rPr lang="cs-CZ" err="1"/>
              <a:t>Deals</a:t>
            </a:r>
            <a:r>
              <a:rPr lang="cs-CZ"/>
              <a:t> 2020-2022</a:t>
            </a:r>
            <a:endParaRPr lang="fr-FR"/>
          </a:p>
        </p:txBody>
      </p:sp>
      <p:sp>
        <p:nvSpPr>
          <p:cNvPr id="12" name="Text Placeholder 11">
            <a:extLst>
              <a:ext uri="{FF2B5EF4-FFF2-40B4-BE49-F238E27FC236}">
                <a16:creationId xmlns:a16="http://schemas.microsoft.com/office/drawing/2014/main" id="{0B12A996-3031-4E65-BFBA-E2A5378AEEAF}"/>
              </a:ext>
            </a:extLst>
          </p:cNvPr>
          <p:cNvSpPr>
            <a:spLocks noGrp="1"/>
          </p:cNvSpPr>
          <p:nvPr>
            <p:ph type="body" sz="quarter" idx="11"/>
          </p:nvPr>
        </p:nvSpPr>
        <p:spPr>
          <a:xfrm>
            <a:off x="1008000" y="1326769"/>
            <a:ext cx="471283" cy="914096"/>
          </a:xfrm>
        </p:spPr>
        <p:txBody>
          <a:bodyPr/>
          <a:lstStyle/>
          <a:p>
            <a:r>
              <a:rPr lang="cs-CZ"/>
              <a:t>3</a:t>
            </a:r>
            <a:endParaRPr lang="en-US"/>
          </a:p>
        </p:txBody>
      </p:sp>
    </p:spTree>
    <p:extLst>
      <p:ext uri="{BB962C8B-B14F-4D97-AF65-F5344CB8AC3E}">
        <p14:creationId xmlns:p14="http://schemas.microsoft.com/office/powerpoint/2010/main" val="199635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324000" y="358974"/>
            <a:ext cx="8496000" cy="236475"/>
          </a:xfrm>
        </p:spPr>
        <p:txBody>
          <a:bodyPr/>
          <a:lstStyle/>
          <a:p>
            <a:r>
              <a:rPr lang="cs-CZ" altLang="en-US" err="1"/>
              <a:t>Selected</a:t>
            </a:r>
            <a:r>
              <a:rPr lang="cs-CZ" altLang="en-US"/>
              <a:t> export and </a:t>
            </a:r>
            <a:r>
              <a:rPr lang="cs-CZ" altLang="en-US" err="1"/>
              <a:t>trade</a:t>
            </a:r>
            <a:r>
              <a:rPr lang="cs-CZ" altLang="en-US"/>
              <a:t> finance </a:t>
            </a:r>
            <a:r>
              <a:rPr lang="cs-CZ" altLang="en-US" err="1"/>
              <a:t>deals</a:t>
            </a:r>
            <a:r>
              <a:rPr lang="cs-CZ" altLang="en-US"/>
              <a:t> 2020-2022</a:t>
            </a:r>
            <a:endParaRPr lang="en-US"/>
          </a:p>
        </p:txBody>
      </p:sp>
      <p:sp>
        <p:nvSpPr>
          <p:cNvPr id="29" name="Espace réservé du texte 23">
            <a:extLst>
              <a:ext uri="{FF2B5EF4-FFF2-40B4-BE49-F238E27FC236}">
                <a16:creationId xmlns:a16="http://schemas.microsoft.com/office/drawing/2014/main" id="{E8C9245F-6A72-4461-A672-A7E3C7A4648E}"/>
              </a:ext>
            </a:extLst>
          </p:cNvPr>
          <p:cNvSpPr txBox="1">
            <a:spLocks/>
          </p:cNvSpPr>
          <p:nvPr/>
        </p:nvSpPr>
        <p:spPr>
          <a:xfrm>
            <a:off x="223922" y="789288"/>
            <a:ext cx="1940632" cy="301505"/>
          </a:xfrm>
          <a:prstGeom prst="rect">
            <a:avLst/>
          </a:prstGeom>
          <a:noFill/>
        </p:spPr>
        <p:txBody>
          <a:bodyPr vert="horz" lIns="91440" tIns="45720" rIns="91440" bIns="45720" rtlCol="0" anchor="t">
            <a:noAutofit/>
          </a:bodyPr>
          <a:lstStyle>
            <a:defPPr>
              <a:defRPr lang="en-US"/>
            </a:defPPr>
            <a:lvl1pPr lvl="0" indent="0" defTabSz="914400">
              <a:lnSpc>
                <a:spcPct val="114000"/>
              </a:lnSpc>
              <a:spcBef>
                <a:spcPts val="600"/>
              </a:spcBef>
              <a:buFont typeface="Arial" panose="020B0604020202020204" pitchFamily="34" charset="0"/>
              <a:buNone/>
              <a:defRPr sz="1200" b="1">
                <a:solidFill>
                  <a:schemeClr val="bg1"/>
                </a:solidFill>
                <a:latin typeface="+mj-lt"/>
              </a:defRPr>
            </a:lvl1pPr>
            <a:lvl2pPr marL="88900" indent="-88900" defTabSz="914400">
              <a:lnSpc>
                <a:spcPct val="114000"/>
              </a:lnSpc>
              <a:spcBef>
                <a:spcPts val="600"/>
              </a:spcBef>
              <a:buFont typeface="Arial" panose="020B0604020202020204" pitchFamily="34" charset="0"/>
              <a:buChar char="•"/>
              <a:defRPr sz="1000">
                <a:solidFill>
                  <a:schemeClr val="tx1">
                    <a:lumMod val="65000"/>
                    <a:lumOff val="35000"/>
                  </a:schemeClr>
                </a:solidFill>
                <a:latin typeface="Source Sans Pro" panose="020B0503030403020204" pitchFamily="34" charset="0"/>
              </a:defRPr>
            </a:lvl2pPr>
            <a:lvl3pPr marL="268288" indent="-88900" defTabSz="914400">
              <a:lnSpc>
                <a:spcPct val="114000"/>
              </a:lnSpc>
              <a:spcBef>
                <a:spcPts val="600"/>
              </a:spcBef>
              <a:buFont typeface="Source Sans Pro" panose="020B0503030403020204" pitchFamily="34" charset="0"/>
              <a:buChar char="‒"/>
              <a:defRPr sz="1000">
                <a:solidFill>
                  <a:schemeClr val="tx1">
                    <a:lumMod val="65000"/>
                    <a:lumOff val="35000"/>
                  </a:schemeClr>
                </a:solidFill>
                <a:latin typeface="Source Sans Pro" panose="020B0503030403020204" pitchFamily="34" charset="0"/>
              </a:defRPr>
            </a:lvl3pPr>
            <a:lvl4pPr marL="88900" indent="-80963" defTabSz="914400">
              <a:lnSpc>
                <a:spcPct val="114000"/>
              </a:lnSpc>
              <a:spcBef>
                <a:spcPts val="600"/>
              </a:spcBef>
              <a:buClr>
                <a:schemeClr val="bg2">
                  <a:lumMod val="50000"/>
                </a:schemeClr>
              </a:buClr>
              <a:buFont typeface="Arial" panose="020B0604020202020204" pitchFamily="34" charset="0"/>
              <a:buChar char="•"/>
              <a:defRPr sz="1000">
                <a:solidFill>
                  <a:schemeClr val="tx1">
                    <a:lumMod val="65000"/>
                    <a:lumOff val="35000"/>
                  </a:schemeClr>
                </a:solidFill>
                <a:latin typeface="Source Sans Pro" panose="020B0503030403020204" pitchFamily="34" charset="0"/>
              </a:defRPr>
            </a:lvl4pPr>
            <a:lvl5pPr marL="268288" indent="-88900" defTabSz="914400">
              <a:lnSpc>
                <a:spcPct val="114000"/>
              </a:lnSpc>
              <a:spcBef>
                <a:spcPts val="600"/>
              </a:spcBef>
              <a:buFont typeface="Source Sans Pro" panose="020B0503030403020204" pitchFamily="34" charset="0"/>
              <a:buChar char="‒"/>
              <a:defRPr sz="900">
                <a:solidFill>
                  <a:schemeClr val="tx1">
                    <a:lumMod val="65000"/>
                    <a:lumOff val="35000"/>
                  </a:schemeClr>
                </a:solidFill>
                <a:latin typeface="Source Sans Pro" panose="020B0503030403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spc="-30">
                <a:solidFill>
                  <a:schemeClr val="accent3"/>
                </a:solidFill>
                <a:ea typeface="Source Sans Pro" pitchFamily="34" charset="0"/>
                <a:cs typeface="Arial" pitchFamily="34" charset="0"/>
              </a:rPr>
              <a:t>INFRASTRUCTURE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spc="-50">
                <a:solidFill>
                  <a:srgbClr val="6A7B80"/>
                </a:solidFill>
                <a:latin typeface="Montserrat Medium" panose="00000600000000000000" pitchFamily="2" charset="0"/>
              </a:rPr>
              <a:t>Airports reconstruction</a:t>
            </a:r>
          </a:p>
        </p:txBody>
      </p:sp>
      <p:sp>
        <p:nvSpPr>
          <p:cNvPr id="32" name="object 19">
            <a:extLst>
              <a:ext uri="{FF2B5EF4-FFF2-40B4-BE49-F238E27FC236}">
                <a16:creationId xmlns:a16="http://schemas.microsoft.com/office/drawing/2014/main" id="{4C2A484C-58A1-4617-8A88-38F8384FE245}"/>
              </a:ext>
            </a:extLst>
          </p:cNvPr>
          <p:cNvSpPr txBox="1"/>
          <p:nvPr/>
        </p:nvSpPr>
        <p:spPr>
          <a:xfrm>
            <a:off x="233575" y="789288"/>
            <a:ext cx="6300092" cy="1848379"/>
          </a:xfrm>
          <a:prstGeom prst="rect">
            <a:avLst/>
          </a:prstGeom>
          <a:ln w="12192">
            <a:solidFill>
              <a:schemeClr val="accent3">
                <a:lumMod val="40000"/>
                <a:lumOff val="60000"/>
              </a:schemeClr>
            </a:solidFill>
          </a:ln>
        </p:spPr>
        <p:txBody>
          <a:bodyPr vert="horz" wrap="square" lIns="0" tIns="67945" rIns="0" bIns="0" rtlCol="0">
            <a:noAutofit/>
          </a:bodyPr>
          <a:lstStyle/>
          <a:p>
            <a:pPr marL="44450" marR="911225" lvl="0" indent="0" algn="l" defTabSz="985838" rtl="0" eaLnBrk="1" fontAlgn="auto" latinLnBrk="0" hangingPunct="1">
              <a:lnSpc>
                <a:spcPts val="1130"/>
              </a:lnSpc>
              <a:spcBef>
                <a:spcPts val="535"/>
              </a:spcBef>
              <a:spcAft>
                <a:spcPts val="0"/>
              </a:spcAft>
              <a:buClrTx/>
              <a:buSzTx/>
              <a:buFontTx/>
              <a:buNone/>
              <a:tabLst>
                <a:tab pos="1438275" algn="l"/>
              </a:tabLst>
              <a:defRPr/>
            </a:pPr>
            <a:endParaRPr kumimoji="0" lang="fr-FR" sz="1000" b="1" i="0" u="none" strike="noStrike" kern="1200" cap="none" spc="-40" normalizeH="0" baseline="0" noProof="0">
              <a:ln>
                <a:noFill/>
              </a:ln>
              <a:solidFill>
                <a:srgbClr val="EE9F95"/>
              </a:solidFill>
              <a:effectLst/>
              <a:uLnTx/>
              <a:uFillTx/>
              <a:latin typeface="Montserrat SemiBold"/>
              <a:ea typeface="+mn-ea"/>
              <a:cs typeface="Montserrat SemiBold"/>
            </a:endParaRPr>
          </a:p>
        </p:txBody>
      </p:sp>
      <p:sp>
        <p:nvSpPr>
          <p:cNvPr id="33" name="ZoneTexte 36">
            <a:extLst>
              <a:ext uri="{FF2B5EF4-FFF2-40B4-BE49-F238E27FC236}">
                <a16:creationId xmlns:a16="http://schemas.microsoft.com/office/drawing/2014/main" id="{2BB104D9-C0F2-4A11-94A5-D00B40912534}"/>
              </a:ext>
            </a:extLst>
          </p:cNvPr>
          <p:cNvSpPr txBox="1"/>
          <p:nvPr/>
        </p:nvSpPr>
        <p:spPr>
          <a:xfrm>
            <a:off x="278071" y="1192703"/>
            <a:ext cx="3331429" cy="1319198"/>
          </a:xfrm>
          <a:prstGeom prst="rect">
            <a:avLst/>
          </a:prstGeom>
          <a:noFill/>
        </p:spPr>
        <p:txBody>
          <a:bodyPr wrap="square" lIns="36000" tIns="36000" rIns="36000" bIns="36000" rtlCol="0">
            <a:spAutoFit/>
          </a:bodyPr>
          <a:lstStyle/>
          <a:p>
            <a:pPr marL="0" marR="0" lvl="0" indent="0" algn="just" defTabSz="1072621" rtl="0" eaLnBrk="1" fontAlgn="auto" latinLnBrk="0" hangingPunct="1">
              <a:lnSpc>
                <a:spcPct val="100000"/>
              </a:lnSpc>
              <a:spcBef>
                <a:spcPts val="0"/>
              </a:spcBef>
              <a:spcAft>
                <a:spcPts val="300"/>
              </a:spcAft>
              <a:buClrTx/>
              <a:buSzTx/>
              <a:buFontTx/>
              <a:buNone/>
              <a:tabLst/>
              <a:defRPr/>
            </a:pPr>
            <a:r>
              <a:rPr lang="en-US" sz="900" err="1"/>
              <a:t>Komerční</a:t>
            </a:r>
            <a:r>
              <a:rPr lang="en-US" sz="900"/>
              <a:t> </a:t>
            </a:r>
            <a:r>
              <a:rPr lang="en-US" sz="900" err="1"/>
              <a:t>banka</a:t>
            </a:r>
            <a:r>
              <a:rPr lang="en-US" sz="900"/>
              <a:t> (KB) is acting as an agent in ECA backed buyer’s credit in the amount of EUR 56 M and a leading bank guarantee package (EUR 12 M) provider for an EPC project of reconstruction of five regional airports in Senegal. The project  includes reconstruction of airports in St. Louis</a:t>
            </a:r>
            <a:r>
              <a:rPr lang="cs-CZ" sz="900"/>
              <a:t> (2022)</a:t>
            </a:r>
            <a:r>
              <a:rPr lang="en-US" sz="900"/>
              <a:t>, </a:t>
            </a:r>
            <a:r>
              <a:rPr lang="en-US" sz="900" err="1"/>
              <a:t>Ourossogui-Matam</a:t>
            </a:r>
            <a:r>
              <a:rPr lang="cs-CZ" sz="900"/>
              <a:t> (023)</a:t>
            </a:r>
            <a:r>
              <a:rPr lang="en-US" sz="900"/>
              <a:t>, </a:t>
            </a:r>
            <a:r>
              <a:rPr lang="en-US" sz="900" err="1"/>
              <a:t>Tambacounda</a:t>
            </a:r>
            <a:r>
              <a:rPr lang="en-US" sz="900"/>
              <a:t>, </a:t>
            </a:r>
            <a:r>
              <a:rPr lang="en-US" sz="900" err="1"/>
              <a:t>Kedougou</a:t>
            </a:r>
            <a:r>
              <a:rPr lang="en-US" sz="900"/>
              <a:t> and </a:t>
            </a:r>
            <a:r>
              <a:rPr lang="en-US" sz="900" err="1"/>
              <a:t>Ziguinchor</a:t>
            </a:r>
            <a:r>
              <a:rPr lang="en-US" sz="900"/>
              <a:t>.  It will contribute to the development of Senegal’s transport infrastructure, as well as improve access to remote areas of the country, whilst developing potential for receiving international flights from Europe or Africa.</a:t>
            </a:r>
            <a:endParaRPr kumimoji="0" lang="en-US" sz="900" b="1" i="0" u="none" strike="noStrike" kern="1200" cap="none" spc="0" normalizeH="0" baseline="0">
              <a:ln>
                <a:noFill/>
              </a:ln>
              <a:solidFill>
                <a:srgbClr val="010101">
                  <a:lumMod val="75000"/>
                  <a:lumOff val="25000"/>
                </a:srgbClr>
              </a:solidFill>
              <a:effectLst/>
              <a:uLnTx/>
              <a:uFillTx/>
              <a:latin typeface="Source Sans Pro" panose="020B0503030403020204" pitchFamily="34" charset="0"/>
              <a:ea typeface="+mn-ea"/>
              <a:cs typeface="+mn-cs"/>
            </a:endParaRPr>
          </a:p>
        </p:txBody>
      </p:sp>
      <p:pic>
        <p:nvPicPr>
          <p:cNvPr id="34" name="Obrázek 33">
            <a:extLst>
              <a:ext uri="{FF2B5EF4-FFF2-40B4-BE49-F238E27FC236}">
                <a16:creationId xmlns:a16="http://schemas.microsoft.com/office/drawing/2014/main" id="{3FCADDFD-A5AD-430F-8FB9-3254CE191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339" y="877829"/>
            <a:ext cx="236491" cy="21346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Obrázek 34" descr="Obsah obrázku text, budova, tráva, exteriér&#10;&#10;Popis byl vytvořen automaticky">
            <a:extLst>
              <a:ext uri="{FF2B5EF4-FFF2-40B4-BE49-F238E27FC236}">
                <a16:creationId xmlns:a16="http://schemas.microsoft.com/office/drawing/2014/main" id="{18E65FEB-7E3F-482F-85FE-8F94B3896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0966" y="877829"/>
            <a:ext cx="2630493" cy="1679758"/>
          </a:xfrm>
          <a:prstGeom prst="rect">
            <a:avLst/>
          </a:prstGeom>
        </p:spPr>
      </p:pic>
      <p:sp>
        <p:nvSpPr>
          <p:cNvPr id="36" name="Espace réservé du texte 23">
            <a:extLst>
              <a:ext uri="{FF2B5EF4-FFF2-40B4-BE49-F238E27FC236}">
                <a16:creationId xmlns:a16="http://schemas.microsoft.com/office/drawing/2014/main" id="{898D8D93-8D02-4B6D-AAC2-ACAE04763002}"/>
              </a:ext>
            </a:extLst>
          </p:cNvPr>
          <p:cNvSpPr txBox="1">
            <a:spLocks/>
          </p:cNvSpPr>
          <p:nvPr/>
        </p:nvSpPr>
        <p:spPr>
          <a:xfrm>
            <a:off x="2510255" y="2837925"/>
            <a:ext cx="1940632" cy="301505"/>
          </a:xfrm>
          <a:prstGeom prst="rect">
            <a:avLst/>
          </a:prstGeom>
          <a:noFill/>
        </p:spPr>
        <p:txBody>
          <a:bodyPr vert="horz" lIns="91440" tIns="45720" rIns="91440" bIns="45720" rtlCol="0" anchor="t">
            <a:noAutofit/>
          </a:bodyPr>
          <a:lstStyle>
            <a:defPPr>
              <a:defRPr lang="en-US"/>
            </a:defPPr>
            <a:lvl1pPr lvl="0" indent="0" defTabSz="914400">
              <a:lnSpc>
                <a:spcPct val="114000"/>
              </a:lnSpc>
              <a:spcBef>
                <a:spcPts val="600"/>
              </a:spcBef>
              <a:buFont typeface="Arial" panose="020B0604020202020204" pitchFamily="34" charset="0"/>
              <a:buNone/>
              <a:defRPr sz="1200" b="1">
                <a:solidFill>
                  <a:schemeClr val="bg1"/>
                </a:solidFill>
                <a:latin typeface="+mj-lt"/>
              </a:defRPr>
            </a:lvl1pPr>
            <a:lvl2pPr marL="88900" indent="-88900" defTabSz="914400">
              <a:lnSpc>
                <a:spcPct val="114000"/>
              </a:lnSpc>
              <a:spcBef>
                <a:spcPts val="600"/>
              </a:spcBef>
              <a:buFont typeface="Arial" panose="020B0604020202020204" pitchFamily="34" charset="0"/>
              <a:buChar char="•"/>
              <a:defRPr sz="1000">
                <a:solidFill>
                  <a:schemeClr val="tx1">
                    <a:lumMod val="65000"/>
                    <a:lumOff val="35000"/>
                  </a:schemeClr>
                </a:solidFill>
                <a:latin typeface="Source Sans Pro" panose="020B0503030403020204" pitchFamily="34" charset="0"/>
              </a:defRPr>
            </a:lvl2pPr>
            <a:lvl3pPr marL="268288" indent="-88900" defTabSz="914400">
              <a:lnSpc>
                <a:spcPct val="114000"/>
              </a:lnSpc>
              <a:spcBef>
                <a:spcPts val="600"/>
              </a:spcBef>
              <a:buFont typeface="Source Sans Pro" panose="020B0503030403020204" pitchFamily="34" charset="0"/>
              <a:buChar char="‒"/>
              <a:defRPr sz="1000">
                <a:solidFill>
                  <a:schemeClr val="tx1">
                    <a:lumMod val="65000"/>
                    <a:lumOff val="35000"/>
                  </a:schemeClr>
                </a:solidFill>
                <a:latin typeface="Source Sans Pro" panose="020B0503030403020204" pitchFamily="34" charset="0"/>
              </a:defRPr>
            </a:lvl3pPr>
            <a:lvl4pPr marL="88900" indent="-80963" defTabSz="914400">
              <a:lnSpc>
                <a:spcPct val="114000"/>
              </a:lnSpc>
              <a:spcBef>
                <a:spcPts val="600"/>
              </a:spcBef>
              <a:buClr>
                <a:schemeClr val="bg2">
                  <a:lumMod val="50000"/>
                </a:schemeClr>
              </a:buClr>
              <a:buFont typeface="Arial" panose="020B0604020202020204" pitchFamily="34" charset="0"/>
              <a:buChar char="•"/>
              <a:defRPr sz="1000">
                <a:solidFill>
                  <a:schemeClr val="tx1">
                    <a:lumMod val="65000"/>
                    <a:lumOff val="35000"/>
                  </a:schemeClr>
                </a:solidFill>
                <a:latin typeface="Source Sans Pro" panose="020B0503030403020204" pitchFamily="34" charset="0"/>
              </a:defRPr>
            </a:lvl4pPr>
            <a:lvl5pPr marL="268288" indent="-88900" defTabSz="914400">
              <a:lnSpc>
                <a:spcPct val="114000"/>
              </a:lnSpc>
              <a:spcBef>
                <a:spcPts val="600"/>
              </a:spcBef>
              <a:buFont typeface="Source Sans Pro" panose="020B0503030403020204" pitchFamily="34" charset="0"/>
              <a:buChar char="‒"/>
              <a:defRPr sz="900">
                <a:solidFill>
                  <a:schemeClr val="tx1">
                    <a:lumMod val="65000"/>
                    <a:lumOff val="35000"/>
                  </a:schemeClr>
                </a:solidFill>
                <a:latin typeface="Source Sans Pro" panose="020B0503030403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spc="-30">
                <a:solidFill>
                  <a:schemeClr val="accent3"/>
                </a:solidFill>
                <a:ea typeface="Source Sans Pro" pitchFamily="34" charset="0"/>
                <a:cs typeface="Arial" pitchFamily="34" charset="0"/>
              </a:rPr>
              <a:t>AVIATION INDUSTRY</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spc="-50">
                <a:solidFill>
                  <a:srgbClr val="6A7B80"/>
                </a:solidFill>
                <a:latin typeface="Montserrat Medium" panose="00000600000000000000" pitchFamily="2" charset="0"/>
              </a:rPr>
              <a:t>L-39NG jets for Vietnam</a:t>
            </a:r>
          </a:p>
        </p:txBody>
      </p:sp>
      <p:sp>
        <p:nvSpPr>
          <p:cNvPr id="37" name="object 19">
            <a:extLst>
              <a:ext uri="{FF2B5EF4-FFF2-40B4-BE49-F238E27FC236}">
                <a16:creationId xmlns:a16="http://schemas.microsoft.com/office/drawing/2014/main" id="{ECFF5833-528D-48C6-9C5E-466C8F4EE9FB}"/>
              </a:ext>
            </a:extLst>
          </p:cNvPr>
          <p:cNvSpPr txBox="1"/>
          <p:nvPr/>
        </p:nvSpPr>
        <p:spPr>
          <a:xfrm>
            <a:off x="2519908" y="2837925"/>
            <a:ext cx="6300092" cy="1864792"/>
          </a:xfrm>
          <a:prstGeom prst="rect">
            <a:avLst/>
          </a:prstGeom>
          <a:ln w="12192">
            <a:solidFill>
              <a:schemeClr val="accent3">
                <a:lumMod val="40000"/>
                <a:lumOff val="60000"/>
              </a:schemeClr>
            </a:solidFill>
          </a:ln>
        </p:spPr>
        <p:txBody>
          <a:bodyPr vert="horz" wrap="square" lIns="0" tIns="67945" rIns="0" bIns="0" rtlCol="0">
            <a:noAutofit/>
          </a:bodyPr>
          <a:lstStyle/>
          <a:p>
            <a:pPr marL="44450" marR="911225" lvl="0" indent="0" algn="l" defTabSz="985838" rtl="0" eaLnBrk="1" fontAlgn="auto" latinLnBrk="0" hangingPunct="1">
              <a:lnSpc>
                <a:spcPts val="1130"/>
              </a:lnSpc>
              <a:spcBef>
                <a:spcPts val="535"/>
              </a:spcBef>
              <a:spcAft>
                <a:spcPts val="0"/>
              </a:spcAft>
              <a:buClrTx/>
              <a:buSzTx/>
              <a:buFontTx/>
              <a:buNone/>
              <a:tabLst>
                <a:tab pos="1438275" algn="l"/>
              </a:tabLst>
              <a:defRPr/>
            </a:pPr>
            <a:endParaRPr kumimoji="0" lang="fr-FR" sz="1000" b="1" i="0" u="none" strike="noStrike" kern="1200" cap="none" spc="-40" normalizeH="0" baseline="0" noProof="0">
              <a:ln>
                <a:noFill/>
              </a:ln>
              <a:solidFill>
                <a:srgbClr val="EE9F95"/>
              </a:solidFill>
              <a:effectLst/>
              <a:uLnTx/>
              <a:uFillTx/>
              <a:latin typeface="Montserrat SemiBold"/>
              <a:ea typeface="+mn-ea"/>
              <a:cs typeface="Montserrat SemiBold"/>
            </a:endParaRPr>
          </a:p>
        </p:txBody>
      </p:sp>
      <p:sp>
        <p:nvSpPr>
          <p:cNvPr id="38" name="ZoneTexte 46">
            <a:extLst>
              <a:ext uri="{FF2B5EF4-FFF2-40B4-BE49-F238E27FC236}">
                <a16:creationId xmlns:a16="http://schemas.microsoft.com/office/drawing/2014/main" id="{D7B8FDB9-E75B-41B9-80E0-4ED4E96E276F}"/>
              </a:ext>
            </a:extLst>
          </p:cNvPr>
          <p:cNvSpPr txBox="1"/>
          <p:nvPr/>
        </p:nvSpPr>
        <p:spPr>
          <a:xfrm>
            <a:off x="5071443" y="3234570"/>
            <a:ext cx="3565127" cy="1319198"/>
          </a:xfrm>
          <a:prstGeom prst="rect">
            <a:avLst/>
          </a:prstGeom>
          <a:noFill/>
        </p:spPr>
        <p:txBody>
          <a:bodyPr wrap="square" lIns="36000" tIns="36000" rIns="36000" bIns="36000" rtlCol="0">
            <a:spAutoFit/>
          </a:bodyPr>
          <a:lstStyle/>
          <a:p>
            <a:pPr marL="0" marR="0" lvl="0" indent="0" algn="just" defTabSz="1072621" rtl="0" eaLnBrk="1" fontAlgn="auto" latinLnBrk="0" hangingPunct="1">
              <a:lnSpc>
                <a:spcPct val="100000"/>
              </a:lnSpc>
              <a:spcBef>
                <a:spcPts val="0"/>
              </a:spcBef>
              <a:spcAft>
                <a:spcPts val="300"/>
              </a:spcAft>
              <a:buClrTx/>
              <a:buSzTx/>
              <a:buFontTx/>
              <a:buNone/>
              <a:tabLst/>
              <a:defRPr/>
            </a:pPr>
            <a:r>
              <a:rPr lang="en-US" sz="900" err="1"/>
              <a:t>Komerční</a:t>
            </a:r>
            <a:r>
              <a:rPr lang="en-US" sz="900"/>
              <a:t> </a:t>
            </a:r>
            <a:r>
              <a:rPr lang="en-US" sz="900" err="1"/>
              <a:t>banka</a:t>
            </a:r>
            <a:r>
              <a:rPr lang="en-US" sz="900"/>
              <a:t> (KB) is acting as a fronting bank in the deal for a supply of L-39NG light aircrafts to Vietnam. KB provided an ECA backed advance payment guarantee and advised related export letter of credit. The contract includes the acquisition of 12 pcs L-39NGs , as well as the training of pilots, instructors, ground crew and mechanics. It also includes the supply of aircraft spare parts and equipment for ground-based training, logistics support or specialized airport systems. This contract marks one of the largest deals for the new L-39NG, a deeply updated variant of the well-known L-39 </a:t>
            </a:r>
            <a:r>
              <a:rPr lang="en-US" sz="900" err="1"/>
              <a:t>Albatros</a:t>
            </a:r>
            <a:r>
              <a:rPr lang="en-US" sz="900"/>
              <a:t>.</a:t>
            </a:r>
          </a:p>
        </p:txBody>
      </p:sp>
      <p:pic>
        <p:nvPicPr>
          <p:cNvPr id="39" name="Obrázek 38">
            <a:extLst>
              <a:ext uri="{FF2B5EF4-FFF2-40B4-BE49-F238E27FC236}">
                <a16:creationId xmlns:a16="http://schemas.microsoft.com/office/drawing/2014/main" id="{78A229C2-7CC4-4EE1-AB26-4FEF91BDFF90}"/>
              </a:ext>
            </a:extLst>
          </p:cNvPr>
          <p:cNvPicPr>
            <a:picLocks noChangeAspect="1"/>
          </p:cNvPicPr>
          <p:nvPr/>
        </p:nvPicPr>
        <p:blipFill>
          <a:blip r:embed="rId5"/>
          <a:stretch>
            <a:fillRect/>
          </a:stretch>
        </p:blipFill>
        <p:spPr>
          <a:xfrm>
            <a:off x="4851778" y="2973537"/>
            <a:ext cx="218941" cy="21346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 name="Obrázek 39" descr="Obsah obrázku obloha, exteriér, letící, planina&#10;&#10;Popis byl vytvořen automaticky">
            <a:extLst>
              <a:ext uri="{FF2B5EF4-FFF2-40B4-BE49-F238E27FC236}">
                <a16:creationId xmlns:a16="http://schemas.microsoft.com/office/drawing/2014/main" id="{410C80C2-4383-438E-9B66-F647E391CA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8877" y="3234570"/>
            <a:ext cx="2313597" cy="1368040"/>
          </a:xfrm>
          <a:prstGeom prst="rect">
            <a:avLst/>
          </a:prstGeom>
        </p:spPr>
      </p:pic>
    </p:spTree>
    <p:extLst>
      <p:ext uri="{BB962C8B-B14F-4D97-AF65-F5344CB8AC3E}">
        <p14:creationId xmlns:p14="http://schemas.microsoft.com/office/powerpoint/2010/main" val="2341850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324000" y="358974"/>
            <a:ext cx="8496000" cy="236475"/>
          </a:xfrm>
        </p:spPr>
        <p:txBody>
          <a:bodyPr/>
          <a:lstStyle/>
          <a:p>
            <a:r>
              <a:rPr lang="en-US" altLang="en-US"/>
              <a:t>Selected export</a:t>
            </a:r>
            <a:r>
              <a:rPr lang="cs-CZ" altLang="en-US"/>
              <a:t> and</a:t>
            </a:r>
            <a:r>
              <a:rPr lang="en-US" altLang="en-US"/>
              <a:t> trade finance deals 2020-2022</a:t>
            </a:r>
            <a:endParaRPr lang="en-US"/>
          </a:p>
        </p:txBody>
      </p:sp>
      <p:sp>
        <p:nvSpPr>
          <p:cNvPr id="13" name="Espace réservé du texte 23">
            <a:extLst>
              <a:ext uri="{FF2B5EF4-FFF2-40B4-BE49-F238E27FC236}">
                <a16:creationId xmlns:a16="http://schemas.microsoft.com/office/drawing/2014/main" id="{AF66348E-9D27-4F24-BC69-25110D6B9A34}"/>
              </a:ext>
            </a:extLst>
          </p:cNvPr>
          <p:cNvSpPr txBox="1">
            <a:spLocks/>
          </p:cNvSpPr>
          <p:nvPr/>
        </p:nvSpPr>
        <p:spPr>
          <a:xfrm>
            <a:off x="226435" y="851041"/>
            <a:ext cx="1940632" cy="301505"/>
          </a:xfrm>
          <a:prstGeom prst="rect">
            <a:avLst/>
          </a:prstGeom>
          <a:noFill/>
        </p:spPr>
        <p:txBody>
          <a:bodyPr vert="horz" lIns="91440" tIns="45720" rIns="91440" bIns="45720" rtlCol="0" anchor="t">
            <a:noAutofit/>
          </a:bodyPr>
          <a:lstStyle>
            <a:defPPr>
              <a:defRPr lang="en-US"/>
            </a:defPPr>
            <a:lvl1pPr lvl="0" indent="0" defTabSz="914400">
              <a:lnSpc>
                <a:spcPct val="114000"/>
              </a:lnSpc>
              <a:spcBef>
                <a:spcPts val="600"/>
              </a:spcBef>
              <a:buFont typeface="Arial" panose="020B0604020202020204" pitchFamily="34" charset="0"/>
              <a:buNone/>
              <a:defRPr sz="1200" b="1">
                <a:solidFill>
                  <a:schemeClr val="bg1"/>
                </a:solidFill>
                <a:latin typeface="+mj-lt"/>
              </a:defRPr>
            </a:lvl1pPr>
            <a:lvl2pPr marL="88900" indent="-88900" defTabSz="914400">
              <a:lnSpc>
                <a:spcPct val="114000"/>
              </a:lnSpc>
              <a:spcBef>
                <a:spcPts val="600"/>
              </a:spcBef>
              <a:buFont typeface="Arial" panose="020B0604020202020204" pitchFamily="34" charset="0"/>
              <a:buChar char="•"/>
              <a:defRPr sz="1000">
                <a:solidFill>
                  <a:schemeClr val="tx1">
                    <a:lumMod val="65000"/>
                    <a:lumOff val="35000"/>
                  </a:schemeClr>
                </a:solidFill>
                <a:latin typeface="Source Sans Pro" panose="020B0503030403020204" pitchFamily="34" charset="0"/>
              </a:defRPr>
            </a:lvl2pPr>
            <a:lvl3pPr marL="268288" indent="-88900" defTabSz="914400">
              <a:lnSpc>
                <a:spcPct val="114000"/>
              </a:lnSpc>
              <a:spcBef>
                <a:spcPts val="600"/>
              </a:spcBef>
              <a:buFont typeface="Source Sans Pro" panose="020B0503030403020204" pitchFamily="34" charset="0"/>
              <a:buChar char="‒"/>
              <a:defRPr sz="1000">
                <a:solidFill>
                  <a:schemeClr val="tx1">
                    <a:lumMod val="65000"/>
                    <a:lumOff val="35000"/>
                  </a:schemeClr>
                </a:solidFill>
                <a:latin typeface="Source Sans Pro" panose="020B0503030403020204" pitchFamily="34" charset="0"/>
              </a:defRPr>
            </a:lvl3pPr>
            <a:lvl4pPr marL="88900" indent="-80963" defTabSz="914400">
              <a:lnSpc>
                <a:spcPct val="114000"/>
              </a:lnSpc>
              <a:spcBef>
                <a:spcPts val="600"/>
              </a:spcBef>
              <a:buClr>
                <a:schemeClr val="bg2">
                  <a:lumMod val="50000"/>
                </a:schemeClr>
              </a:buClr>
              <a:buFont typeface="Arial" panose="020B0604020202020204" pitchFamily="34" charset="0"/>
              <a:buChar char="•"/>
              <a:defRPr sz="1000">
                <a:solidFill>
                  <a:schemeClr val="tx1">
                    <a:lumMod val="65000"/>
                    <a:lumOff val="35000"/>
                  </a:schemeClr>
                </a:solidFill>
                <a:latin typeface="Source Sans Pro" panose="020B0503030403020204" pitchFamily="34" charset="0"/>
              </a:defRPr>
            </a:lvl4pPr>
            <a:lvl5pPr marL="268288" indent="-88900" defTabSz="914400">
              <a:lnSpc>
                <a:spcPct val="114000"/>
              </a:lnSpc>
              <a:spcBef>
                <a:spcPts val="600"/>
              </a:spcBef>
              <a:buFont typeface="Source Sans Pro" panose="020B0503030403020204" pitchFamily="34" charset="0"/>
              <a:buChar char="‒"/>
              <a:defRPr sz="900">
                <a:solidFill>
                  <a:schemeClr val="tx1">
                    <a:lumMod val="65000"/>
                    <a:lumOff val="35000"/>
                  </a:schemeClr>
                </a:solidFill>
                <a:latin typeface="Source Sans Pro" panose="020B0503030403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spc="-30">
                <a:solidFill>
                  <a:schemeClr val="accent3"/>
                </a:solidFill>
                <a:ea typeface="Source Sans Pro" pitchFamily="34" charset="0"/>
                <a:cs typeface="Arial" pitchFamily="34" charset="0"/>
              </a:rPr>
              <a:t>POWER INDUSTRY</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spc="-50">
                <a:solidFill>
                  <a:srgbClr val="6A7B80"/>
                </a:solidFill>
                <a:latin typeface="Montserrat Medium" panose="00000600000000000000" pitchFamily="2" charset="0"/>
              </a:rPr>
              <a:t>Hydro power plants</a:t>
            </a:r>
          </a:p>
        </p:txBody>
      </p:sp>
      <p:sp>
        <p:nvSpPr>
          <p:cNvPr id="14" name="object 19">
            <a:extLst>
              <a:ext uri="{FF2B5EF4-FFF2-40B4-BE49-F238E27FC236}">
                <a16:creationId xmlns:a16="http://schemas.microsoft.com/office/drawing/2014/main" id="{2AFD3465-E2F2-47AB-89E0-6DCED4101088}"/>
              </a:ext>
            </a:extLst>
          </p:cNvPr>
          <p:cNvSpPr txBox="1"/>
          <p:nvPr/>
        </p:nvSpPr>
        <p:spPr>
          <a:xfrm>
            <a:off x="217675" y="828645"/>
            <a:ext cx="6278870" cy="1864792"/>
          </a:xfrm>
          <a:prstGeom prst="rect">
            <a:avLst/>
          </a:prstGeom>
          <a:ln w="12192">
            <a:solidFill>
              <a:schemeClr val="accent3">
                <a:lumMod val="40000"/>
                <a:lumOff val="60000"/>
              </a:schemeClr>
            </a:solidFill>
          </a:ln>
        </p:spPr>
        <p:txBody>
          <a:bodyPr vert="horz" wrap="square" lIns="0" tIns="67945" rIns="0" bIns="0" rtlCol="0">
            <a:noAutofit/>
          </a:bodyPr>
          <a:lstStyle/>
          <a:p>
            <a:pPr marL="44450" marR="911225" lvl="0" indent="0" algn="l" defTabSz="985838" rtl="0" eaLnBrk="1" fontAlgn="auto" latinLnBrk="0" hangingPunct="1">
              <a:lnSpc>
                <a:spcPts val="1130"/>
              </a:lnSpc>
              <a:spcBef>
                <a:spcPts val="535"/>
              </a:spcBef>
              <a:spcAft>
                <a:spcPts val="0"/>
              </a:spcAft>
              <a:buClrTx/>
              <a:buSzTx/>
              <a:buFontTx/>
              <a:buNone/>
              <a:tabLst>
                <a:tab pos="1438275" algn="l"/>
              </a:tabLst>
              <a:defRPr/>
            </a:pPr>
            <a:endParaRPr kumimoji="0" lang="en-US" sz="1000" b="1" i="0" u="none" strike="noStrike" kern="1200" cap="none" spc="-40" normalizeH="0" baseline="0">
              <a:ln>
                <a:noFill/>
              </a:ln>
              <a:solidFill>
                <a:srgbClr val="EE9F95"/>
              </a:solidFill>
              <a:effectLst/>
              <a:uLnTx/>
              <a:uFillTx/>
              <a:latin typeface="Montserrat SemiBold"/>
              <a:ea typeface="+mn-ea"/>
              <a:cs typeface="Montserrat SemiBold"/>
            </a:endParaRPr>
          </a:p>
        </p:txBody>
      </p:sp>
      <p:sp>
        <p:nvSpPr>
          <p:cNvPr id="15" name="ZoneTexte 46">
            <a:extLst>
              <a:ext uri="{FF2B5EF4-FFF2-40B4-BE49-F238E27FC236}">
                <a16:creationId xmlns:a16="http://schemas.microsoft.com/office/drawing/2014/main" id="{CEEBD5C3-AF6A-4D9A-8F9E-08014B4B4F34}"/>
              </a:ext>
            </a:extLst>
          </p:cNvPr>
          <p:cNvSpPr txBox="1"/>
          <p:nvPr/>
        </p:nvSpPr>
        <p:spPr>
          <a:xfrm>
            <a:off x="1773250" y="1200587"/>
            <a:ext cx="2946862" cy="1457698"/>
          </a:xfrm>
          <a:prstGeom prst="rect">
            <a:avLst/>
          </a:prstGeom>
          <a:noFill/>
        </p:spPr>
        <p:txBody>
          <a:bodyPr wrap="square" lIns="36000" tIns="36000" rIns="36000" bIns="36000" rtlCol="0">
            <a:spAutoFit/>
          </a:bodyPr>
          <a:lstStyle/>
          <a:p>
            <a:pPr algn="just"/>
            <a:r>
              <a:rPr lang="en-US" sz="900" err="1"/>
              <a:t>Komerční</a:t>
            </a:r>
            <a:r>
              <a:rPr lang="en-US" sz="900"/>
              <a:t> </a:t>
            </a:r>
            <a:r>
              <a:rPr lang="en-US" sz="900" err="1"/>
              <a:t>banka’s</a:t>
            </a:r>
            <a:r>
              <a:rPr lang="en-US" sz="900"/>
              <a:t> client performed modernization of small and medium sized hydro powerplants in Sweden, Finland, Rwanda, Slovenia, Austria and Switzerland. The hydro power plants are medium sized and are used mainly for electricity network optimization in time of consumption peeks ad therefore plays crucial role for stability of regional electric networks.</a:t>
            </a:r>
          </a:p>
          <a:p>
            <a:pPr algn="just"/>
            <a:r>
              <a:rPr lang="en-US" sz="900" err="1"/>
              <a:t>Komerční</a:t>
            </a:r>
            <a:r>
              <a:rPr lang="en-US" sz="900"/>
              <a:t> </a:t>
            </a:r>
            <a:r>
              <a:rPr lang="en-US" sz="900" err="1"/>
              <a:t>banka</a:t>
            </a:r>
            <a:r>
              <a:rPr lang="en-US" sz="900"/>
              <a:t> acted as leading bank guarantee provider. Bank guarantee framework amounts to approx. EUR 15 M backed with local ECA insurance. </a:t>
            </a:r>
          </a:p>
        </p:txBody>
      </p:sp>
      <p:pic>
        <p:nvPicPr>
          <p:cNvPr id="16" name="Obrázek 15" descr="Obsah obrázku obloha, exteriér, budova, mraky&#10;&#10;Popis byl vytvořen automaticky">
            <a:extLst>
              <a:ext uri="{FF2B5EF4-FFF2-40B4-BE49-F238E27FC236}">
                <a16:creationId xmlns:a16="http://schemas.microsoft.com/office/drawing/2014/main" id="{B59A776C-FE06-4E12-82E1-C399D66B5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37" y="1280487"/>
            <a:ext cx="1406321" cy="1353584"/>
          </a:xfrm>
          <a:prstGeom prst="rect">
            <a:avLst/>
          </a:prstGeom>
        </p:spPr>
      </p:pic>
      <p:grpSp>
        <p:nvGrpSpPr>
          <p:cNvPr id="17" name="Skupina 16">
            <a:extLst>
              <a:ext uri="{FF2B5EF4-FFF2-40B4-BE49-F238E27FC236}">
                <a16:creationId xmlns:a16="http://schemas.microsoft.com/office/drawing/2014/main" id="{1B634655-69C2-43B4-902D-5484B499132F}"/>
              </a:ext>
            </a:extLst>
          </p:cNvPr>
          <p:cNvGrpSpPr/>
          <p:nvPr/>
        </p:nvGrpSpPr>
        <p:grpSpPr>
          <a:xfrm>
            <a:off x="1898293" y="866637"/>
            <a:ext cx="480356" cy="375948"/>
            <a:chOff x="4666981" y="6368067"/>
            <a:chExt cx="480356" cy="375948"/>
          </a:xfrm>
        </p:grpSpPr>
        <p:sp>
          <p:nvSpPr>
            <p:cNvPr id="18" name="Ellipse 146">
              <a:extLst>
                <a:ext uri="{FF2B5EF4-FFF2-40B4-BE49-F238E27FC236}">
                  <a16:creationId xmlns:a16="http://schemas.microsoft.com/office/drawing/2014/main" id="{6ADB16E9-8F8F-45ED-B8EA-7458B86BDD7A}"/>
                </a:ext>
              </a:extLst>
            </p:cNvPr>
            <p:cNvSpPr/>
            <p:nvPr/>
          </p:nvSpPr>
          <p:spPr>
            <a:xfrm>
              <a:off x="4666981" y="6368067"/>
              <a:ext cx="414627" cy="375948"/>
            </a:xfrm>
            <a:prstGeom prst="ellipse">
              <a:avLst/>
            </a:prstGeom>
            <a:solidFill>
              <a:srgbClr val="33CC33"/>
            </a:solidFill>
            <a:ln w="6350">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1200"/>
                </a:spcBef>
              </a:pPr>
              <a:endParaRPr lang="en-US" sz="800">
                <a:ea typeface="Source Sans Pro" pitchFamily="34" charset="0"/>
              </a:endParaRPr>
            </a:p>
          </p:txBody>
        </p:sp>
        <p:sp>
          <p:nvSpPr>
            <p:cNvPr id="19" name="ZoneTexte 147">
              <a:extLst>
                <a:ext uri="{FF2B5EF4-FFF2-40B4-BE49-F238E27FC236}">
                  <a16:creationId xmlns:a16="http://schemas.microsoft.com/office/drawing/2014/main" id="{4138E54F-E285-4FE6-BD51-619493372897}"/>
                </a:ext>
              </a:extLst>
            </p:cNvPr>
            <p:cNvSpPr txBox="1"/>
            <p:nvPr/>
          </p:nvSpPr>
          <p:spPr>
            <a:xfrm>
              <a:off x="4668785" y="6455484"/>
              <a:ext cx="478552" cy="195814"/>
            </a:xfrm>
            <a:prstGeom prst="rect">
              <a:avLst/>
            </a:prstGeom>
            <a:noFill/>
          </p:spPr>
          <p:txBody>
            <a:bodyPr wrap="square" lIns="36000" tIns="36000" rIns="36000" bIns="36000" rtlCol="0">
              <a:spAutoFit/>
            </a:bodyPr>
            <a:lstStyle/>
            <a:p>
              <a:r>
                <a:rPr lang="en-US" sz="800" b="1">
                  <a:solidFill>
                    <a:schemeClr val="bg1"/>
                  </a:solidFill>
                  <a:latin typeface="+mj-lt"/>
                  <a:cs typeface="Arial" pitchFamily="34" charset="0"/>
                </a:rPr>
                <a:t>Green</a:t>
              </a:r>
            </a:p>
          </p:txBody>
        </p:sp>
      </p:grpSp>
      <p:pic>
        <p:nvPicPr>
          <p:cNvPr id="20" name="Obrázek 19" descr="Obsah obrázku strom, voda, obloha, exteriér&#10;&#10;Popis byl vytvořen automaticky">
            <a:extLst>
              <a:ext uri="{FF2B5EF4-FFF2-40B4-BE49-F238E27FC236}">
                <a16:creationId xmlns:a16="http://schemas.microsoft.com/office/drawing/2014/main" id="{AADB09E2-69AF-441D-B2A7-D7E7124F7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982" y="1280487"/>
            <a:ext cx="1658942" cy="1244206"/>
          </a:xfrm>
          <a:prstGeom prst="rect">
            <a:avLst/>
          </a:prstGeom>
        </p:spPr>
      </p:pic>
      <p:pic>
        <p:nvPicPr>
          <p:cNvPr id="21" name="Obrázek 20">
            <a:extLst>
              <a:ext uri="{FF2B5EF4-FFF2-40B4-BE49-F238E27FC236}">
                <a16:creationId xmlns:a16="http://schemas.microsoft.com/office/drawing/2014/main" id="{D8A2F9E7-3E03-430E-8589-EB04C0DCF4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5389" y="949682"/>
            <a:ext cx="210535" cy="2098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Obrázek 21">
            <a:extLst>
              <a:ext uri="{FF2B5EF4-FFF2-40B4-BE49-F238E27FC236}">
                <a16:creationId xmlns:a16="http://schemas.microsoft.com/office/drawing/2014/main" id="{A3EFB015-52B1-4432-BFAC-072CEEA12D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4803" y="955074"/>
            <a:ext cx="200112" cy="206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Obrázek 22">
            <a:extLst>
              <a:ext uri="{FF2B5EF4-FFF2-40B4-BE49-F238E27FC236}">
                <a16:creationId xmlns:a16="http://schemas.microsoft.com/office/drawing/2014/main" id="{562601D2-AC85-4B0E-BF24-B7C8A42790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1068" y="945250"/>
            <a:ext cx="216730" cy="21429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Obrázek 23">
            <a:extLst>
              <a:ext uri="{FF2B5EF4-FFF2-40B4-BE49-F238E27FC236}">
                <a16:creationId xmlns:a16="http://schemas.microsoft.com/office/drawing/2014/main" id="{E9B69624-EC5C-4460-BF32-8A1F985F1A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9109" y="955591"/>
            <a:ext cx="213463" cy="21346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Obrázek 24">
            <a:extLst>
              <a:ext uri="{FF2B5EF4-FFF2-40B4-BE49-F238E27FC236}">
                <a16:creationId xmlns:a16="http://schemas.microsoft.com/office/drawing/2014/main" id="{A05D4169-32AF-4514-827C-7E9FA299BE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0808" y="951433"/>
            <a:ext cx="216730" cy="2311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Obrázek 25">
            <a:extLst>
              <a:ext uri="{FF2B5EF4-FFF2-40B4-BE49-F238E27FC236}">
                <a16:creationId xmlns:a16="http://schemas.microsoft.com/office/drawing/2014/main" id="{7D5B8278-19CB-4459-BC4B-BB902916F6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59859" y="953107"/>
            <a:ext cx="224470" cy="2090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2" name="Espace réservé du texte 23">
            <a:extLst>
              <a:ext uri="{FF2B5EF4-FFF2-40B4-BE49-F238E27FC236}">
                <a16:creationId xmlns:a16="http://schemas.microsoft.com/office/drawing/2014/main" id="{45F82C12-748D-439D-9762-BB33AD8F5D69}"/>
              </a:ext>
            </a:extLst>
          </p:cNvPr>
          <p:cNvSpPr txBox="1">
            <a:spLocks/>
          </p:cNvSpPr>
          <p:nvPr/>
        </p:nvSpPr>
        <p:spPr>
          <a:xfrm>
            <a:off x="2479628" y="2925426"/>
            <a:ext cx="1940632" cy="301505"/>
          </a:xfrm>
          <a:prstGeom prst="rect">
            <a:avLst/>
          </a:prstGeom>
          <a:noFill/>
        </p:spPr>
        <p:txBody>
          <a:bodyPr vert="horz" lIns="91440" tIns="45720" rIns="91440" bIns="45720" rtlCol="0" anchor="t">
            <a:noAutofit/>
          </a:bodyPr>
          <a:lstStyle>
            <a:defPPr>
              <a:defRPr lang="en-US"/>
            </a:defPPr>
            <a:lvl1pPr lvl="0" indent="0" defTabSz="914400">
              <a:lnSpc>
                <a:spcPct val="114000"/>
              </a:lnSpc>
              <a:spcBef>
                <a:spcPts val="600"/>
              </a:spcBef>
              <a:buFont typeface="Arial" panose="020B0604020202020204" pitchFamily="34" charset="0"/>
              <a:buNone/>
              <a:defRPr sz="1200" b="1">
                <a:solidFill>
                  <a:schemeClr val="bg1"/>
                </a:solidFill>
                <a:latin typeface="+mj-lt"/>
              </a:defRPr>
            </a:lvl1pPr>
            <a:lvl2pPr marL="88900" indent="-88900" defTabSz="914400">
              <a:lnSpc>
                <a:spcPct val="114000"/>
              </a:lnSpc>
              <a:spcBef>
                <a:spcPts val="600"/>
              </a:spcBef>
              <a:buFont typeface="Arial" panose="020B0604020202020204" pitchFamily="34" charset="0"/>
              <a:buChar char="•"/>
              <a:defRPr sz="1000">
                <a:solidFill>
                  <a:schemeClr val="tx1">
                    <a:lumMod val="65000"/>
                    <a:lumOff val="35000"/>
                  </a:schemeClr>
                </a:solidFill>
                <a:latin typeface="Source Sans Pro" panose="020B0503030403020204" pitchFamily="34" charset="0"/>
              </a:defRPr>
            </a:lvl2pPr>
            <a:lvl3pPr marL="268288" indent="-88900" defTabSz="914400">
              <a:lnSpc>
                <a:spcPct val="114000"/>
              </a:lnSpc>
              <a:spcBef>
                <a:spcPts val="600"/>
              </a:spcBef>
              <a:buFont typeface="Source Sans Pro" panose="020B0503030403020204" pitchFamily="34" charset="0"/>
              <a:buChar char="‒"/>
              <a:defRPr sz="1000">
                <a:solidFill>
                  <a:schemeClr val="tx1">
                    <a:lumMod val="65000"/>
                    <a:lumOff val="35000"/>
                  </a:schemeClr>
                </a:solidFill>
                <a:latin typeface="Source Sans Pro" panose="020B0503030403020204" pitchFamily="34" charset="0"/>
              </a:defRPr>
            </a:lvl3pPr>
            <a:lvl4pPr marL="88900" indent="-80963" defTabSz="914400">
              <a:lnSpc>
                <a:spcPct val="114000"/>
              </a:lnSpc>
              <a:spcBef>
                <a:spcPts val="600"/>
              </a:spcBef>
              <a:buClr>
                <a:schemeClr val="bg2">
                  <a:lumMod val="50000"/>
                </a:schemeClr>
              </a:buClr>
              <a:buFont typeface="Arial" panose="020B0604020202020204" pitchFamily="34" charset="0"/>
              <a:buChar char="•"/>
              <a:defRPr sz="1000">
                <a:solidFill>
                  <a:schemeClr val="tx1">
                    <a:lumMod val="65000"/>
                    <a:lumOff val="35000"/>
                  </a:schemeClr>
                </a:solidFill>
                <a:latin typeface="Source Sans Pro" panose="020B0503030403020204" pitchFamily="34" charset="0"/>
              </a:defRPr>
            </a:lvl4pPr>
            <a:lvl5pPr marL="268288" indent="-88900" defTabSz="914400">
              <a:lnSpc>
                <a:spcPct val="114000"/>
              </a:lnSpc>
              <a:spcBef>
                <a:spcPts val="600"/>
              </a:spcBef>
              <a:buFont typeface="Source Sans Pro" panose="020B0503030403020204" pitchFamily="34" charset="0"/>
              <a:buChar char="‒"/>
              <a:defRPr sz="900">
                <a:solidFill>
                  <a:schemeClr val="tx1">
                    <a:lumMod val="65000"/>
                    <a:lumOff val="35000"/>
                  </a:schemeClr>
                </a:solidFill>
                <a:latin typeface="Source Sans Pro" panose="020B0503030403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spc="-30">
                <a:solidFill>
                  <a:schemeClr val="accent3"/>
                </a:solidFill>
                <a:ea typeface="Source Sans Pro" pitchFamily="34" charset="0"/>
                <a:cs typeface="Arial" pitchFamily="34" charset="0"/>
              </a:rPr>
              <a:t>POWER INDUSTRY</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spc="-50">
                <a:solidFill>
                  <a:srgbClr val="6A7B80"/>
                </a:solidFill>
                <a:latin typeface="Montserrat Medium" panose="00000600000000000000" pitchFamily="2" charset="0"/>
              </a:rPr>
              <a:t>Water Treatment</a:t>
            </a:r>
          </a:p>
        </p:txBody>
      </p:sp>
      <p:sp>
        <p:nvSpPr>
          <p:cNvPr id="43" name="object 19">
            <a:extLst>
              <a:ext uri="{FF2B5EF4-FFF2-40B4-BE49-F238E27FC236}">
                <a16:creationId xmlns:a16="http://schemas.microsoft.com/office/drawing/2014/main" id="{B8831C1D-F46B-4362-97AC-D058FF7F3122}"/>
              </a:ext>
            </a:extLst>
          </p:cNvPr>
          <p:cNvSpPr txBox="1"/>
          <p:nvPr/>
        </p:nvSpPr>
        <p:spPr>
          <a:xfrm>
            <a:off x="2479628" y="2926634"/>
            <a:ext cx="6278870" cy="1864792"/>
          </a:xfrm>
          <a:prstGeom prst="rect">
            <a:avLst/>
          </a:prstGeom>
          <a:ln w="12192">
            <a:solidFill>
              <a:schemeClr val="accent3">
                <a:lumMod val="40000"/>
                <a:lumOff val="60000"/>
              </a:schemeClr>
            </a:solidFill>
          </a:ln>
        </p:spPr>
        <p:txBody>
          <a:bodyPr vert="horz" wrap="square" lIns="0" tIns="67945" rIns="0" bIns="0" rtlCol="0">
            <a:noAutofit/>
          </a:bodyPr>
          <a:lstStyle/>
          <a:p>
            <a:pPr marL="44450" marR="911225" lvl="0" indent="0" algn="l" defTabSz="985838" rtl="0" eaLnBrk="1" fontAlgn="auto" latinLnBrk="0" hangingPunct="1">
              <a:lnSpc>
                <a:spcPts val="1130"/>
              </a:lnSpc>
              <a:spcBef>
                <a:spcPts val="535"/>
              </a:spcBef>
              <a:spcAft>
                <a:spcPts val="0"/>
              </a:spcAft>
              <a:buClrTx/>
              <a:buSzTx/>
              <a:buFontTx/>
              <a:buNone/>
              <a:tabLst>
                <a:tab pos="1438275" algn="l"/>
              </a:tabLst>
              <a:defRPr/>
            </a:pPr>
            <a:endParaRPr kumimoji="0" lang="en-US" sz="1000" b="1" i="0" u="none" strike="noStrike" kern="1200" cap="none" spc="-40" normalizeH="0" baseline="0">
              <a:ln>
                <a:noFill/>
              </a:ln>
              <a:solidFill>
                <a:srgbClr val="EE9F95"/>
              </a:solidFill>
              <a:effectLst/>
              <a:uLnTx/>
              <a:uFillTx/>
              <a:latin typeface="Montserrat SemiBold"/>
              <a:ea typeface="+mn-ea"/>
              <a:cs typeface="Montserrat SemiBold"/>
            </a:endParaRPr>
          </a:p>
        </p:txBody>
      </p:sp>
      <p:sp>
        <p:nvSpPr>
          <p:cNvPr id="44" name="ZoneTexte 46">
            <a:extLst>
              <a:ext uri="{FF2B5EF4-FFF2-40B4-BE49-F238E27FC236}">
                <a16:creationId xmlns:a16="http://schemas.microsoft.com/office/drawing/2014/main" id="{A6B2F31A-85A9-4BAB-B95B-F630B9B3FE4D}"/>
              </a:ext>
            </a:extLst>
          </p:cNvPr>
          <p:cNvSpPr txBox="1"/>
          <p:nvPr/>
        </p:nvSpPr>
        <p:spPr>
          <a:xfrm>
            <a:off x="4454625" y="3571549"/>
            <a:ext cx="2372431" cy="903700"/>
          </a:xfrm>
          <a:prstGeom prst="rect">
            <a:avLst/>
          </a:prstGeom>
          <a:noFill/>
        </p:spPr>
        <p:txBody>
          <a:bodyPr wrap="square" lIns="36000" tIns="36000" rIns="36000" bIns="36000" rtlCol="0">
            <a:spAutoFit/>
          </a:bodyPr>
          <a:lstStyle/>
          <a:p>
            <a:pPr algn="just"/>
            <a:r>
              <a:rPr lang="en-US" sz="900" err="1"/>
              <a:t>Komerční</a:t>
            </a:r>
            <a:r>
              <a:rPr lang="en-US" sz="900"/>
              <a:t> </a:t>
            </a:r>
            <a:r>
              <a:rPr lang="en-US" sz="900" err="1"/>
              <a:t>banka’s</a:t>
            </a:r>
            <a:r>
              <a:rPr lang="en-US" sz="900"/>
              <a:t> client is supplying complete pumping stations system in Egypt</a:t>
            </a:r>
            <a:r>
              <a:rPr lang="cs-CZ" sz="900"/>
              <a:t> in </a:t>
            </a:r>
            <a:r>
              <a:rPr lang="cs-CZ" sz="900" err="1"/>
              <a:t>the</a:t>
            </a:r>
            <a:r>
              <a:rPr lang="cs-CZ" sz="900"/>
              <a:t> </a:t>
            </a:r>
            <a:r>
              <a:rPr lang="cs-CZ" sz="900" err="1"/>
              <a:t>total</a:t>
            </a:r>
            <a:r>
              <a:rPr lang="cs-CZ" sz="900"/>
              <a:t> </a:t>
            </a:r>
            <a:r>
              <a:rPr lang="cs-CZ" sz="900" err="1"/>
              <a:t>amount</a:t>
            </a:r>
            <a:r>
              <a:rPr lang="cs-CZ" sz="900"/>
              <a:t> </a:t>
            </a:r>
            <a:r>
              <a:rPr lang="cs-CZ" sz="900" err="1"/>
              <a:t>of</a:t>
            </a:r>
            <a:r>
              <a:rPr lang="cs-CZ" sz="900"/>
              <a:t> EUR 34 M</a:t>
            </a:r>
          </a:p>
          <a:p>
            <a:pPr algn="just"/>
            <a:endParaRPr lang="en-US" sz="900"/>
          </a:p>
          <a:p>
            <a:pPr algn="just"/>
            <a:r>
              <a:rPr lang="en-US" sz="900" err="1"/>
              <a:t>Komerční</a:t>
            </a:r>
            <a:r>
              <a:rPr lang="en-US" sz="900"/>
              <a:t> </a:t>
            </a:r>
            <a:r>
              <a:rPr lang="en-US" sz="900" err="1"/>
              <a:t>banka</a:t>
            </a:r>
            <a:r>
              <a:rPr lang="en-US" sz="900"/>
              <a:t> is a main financing and bank guarantee provider. </a:t>
            </a:r>
          </a:p>
        </p:txBody>
      </p:sp>
      <p:pic>
        <p:nvPicPr>
          <p:cNvPr id="1026" name="Picture 2" descr="SigmaGroup en">
            <a:extLst>
              <a:ext uri="{FF2B5EF4-FFF2-40B4-BE49-F238E27FC236}">
                <a16:creationId xmlns:a16="http://schemas.microsoft.com/office/drawing/2014/main" id="{A7DAD789-0C26-4510-B5B2-2D29A989AA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0250" y="3383361"/>
            <a:ext cx="1878248" cy="1314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6C2CBAD-C29F-47F7-91CE-6B4DDDA9C17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12962" y="3348194"/>
            <a:ext cx="1761523" cy="13846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AD96E8-056D-4CBC-8775-70CB6E82EE9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91985" y="3038854"/>
            <a:ext cx="394896" cy="27739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96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6169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05F6BE-A2F8-4D9D-8B2E-41B05FFAB451}"/>
              </a:ext>
            </a:extLst>
          </p:cNvPr>
          <p:cNvSpPr>
            <a:spLocks noGrp="1"/>
          </p:cNvSpPr>
          <p:nvPr>
            <p:ph type="ctrTitle"/>
          </p:nvPr>
        </p:nvSpPr>
        <p:spPr>
          <a:xfrm>
            <a:off x="552450" y="2510979"/>
            <a:ext cx="4415550" cy="1275927"/>
          </a:xfrm>
        </p:spPr>
        <p:txBody>
          <a:bodyPr/>
          <a:lstStyle/>
          <a:p>
            <a:r>
              <a:rPr lang="en-US"/>
              <a:t>overview of KB/</a:t>
            </a:r>
            <a:r>
              <a:rPr lang="cs-CZ"/>
              <a:t> </a:t>
            </a:r>
            <a:r>
              <a:rPr lang="en-US"/>
              <a:t>Société Générale</a:t>
            </a:r>
            <a:br>
              <a:rPr lang="cs-CZ"/>
            </a:br>
            <a:br>
              <a:rPr lang="cs-CZ"/>
            </a:br>
            <a:endParaRPr lang="fr-FR" sz="1400"/>
          </a:p>
        </p:txBody>
      </p:sp>
      <p:sp>
        <p:nvSpPr>
          <p:cNvPr id="12" name="Text Placeholder 11">
            <a:extLst>
              <a:ext uri="{FF2B5EF4-FFF2-40B4-BE49-F238E27FC236}">
                <a16:creationId xmlns:a16="http://schemas.microsoft.com/office/drawing/2014/main" id="{0B12A996-3031-4E65-BFBA-E2A5378AEEAF}"/>
              </a:ext>
            </a:extLst>
          </p:cNvPr>
          <p:cNvSpPr>
            <a:spLocks noGrp="1"/>
          </p:cNvSpPr>
          <p:nvPr>
            <p:ph type="body" sz="quarter" idx="11"/>
          </p:nvPr>
        </p:nvSpPr>
        <p:spPr/>
        <p:txBody>
          <a:bodyPr/>
          <a:lstStyle/>
          <a:p>
            <a:r>
              <a:rPr lang="fr-FR"/>
              <a:t>1</a:t>
            </a:r>
            <a:endParaRPr lang="en-US"/>
          </a:p>
        </p:txBody>
      </p:sp>
    </p:spTree>
    <p:extLst>
      <p:ext uri="{BB962C8B-B14F-4D97-AF65-F5344CB8AC3E}">
        <p14:creationId xmlns:p14="http://schemas.microsoft.com/office/powerpoint/2010/main" val="22380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324000" y="363911"/>
            <a:ext cx="8496000" cy="231538"/>
          </a:xfrm>
        </p:spPr>
        <p:txBody>
          <a:bodyPr/>
          <a:lstStyle/>
          <a:p>
            <a:r>
              <a:rPr lang="en-US" altLang="cs-CZ">
                <a:sym typeface="Arial MT Bold" charset="0"/>
              </a:rPr>
              <a:t>SOCIÉTÉ GÉNÉRALE – </a:t>
            </a:r>
            <a:r>
              <a:rPr lang="en-US">
                <a:solidFill>
                  <a:srgbClr val="DE0000"/>
                </a:solidFill>
              </a:rPr>
              <a:t>A Leading Financial Group</a:t>
            </a:r>
            <a:endParaRPr lang="en-US"/>
          </a:p>
        </p:txBody>
      </p:sp>
      <p:graphicFrame>
        <p:nvGraphicFramePr>
          <p:cNvPr id="19" name="Table 17"/>
          <p:cNvGraphicFramePr>
            <a:graphicFrameLocks noGrp="1"/>
          </p:cNvGraphicFramePr>
          <p:nvPr>
            <p:extLst>
              <p:ext uri="{D42A27DB-BD31-4B8C-83A1-F6EECF244321}">
                <p14:modId xmlns:p14="http://schemas.microsoft.com/office/powerpoint/2010/main" val="1862059110"/>
              </p:ext>
            </p:extLst>
          </p:nvPr>
        </p:nvGraphicFramePr>
        <p:xfrm>
          <a:off x="324000" y="897717"/>
          <a:ext cx="3830089" cy="221640"/>
        </p:xfrm>
        <a:graphic>
          <a:graphicData uri="http://schemas.openxmlformats.org/drawingml/2006/table">
            <a:tbl>
              <a:tblPr firstRow="1" bandRow="1">
                <a:tableStyleId>{2D5ABB26-0587-4C30-8999-92F81FD0307C}</a:tableStyleId>
              </a:tblPr>
              <a:tblGrid>
                <a:gridCol w="55434">
                  <a:extLst>
                    <a:ext uri="{9D8B030D-6E8A-4147-A177-3AD203B41FA5}">
                      <a16:colId xmlns:a16="http://schemas.microsoft.com/office/drawing/2014/main" val="20000"/>
                    </a:ext>
                  </a:extLst>
                </a:gridCol>
                <a:gridCol w="3774655">
                  <a:extLst>
                    <a:ext uri="{9D8B030D-6E8A-4147-A177-3AD203B41FA5}">
                      <a16:colId xmlns:a16="http://schemas.microsoft.com/office/drawing/2014/main" val="20001"/>
                    </a:ext>
                  </a:extLst>
                </a:gridCol>
              </a:tblGrid>
              <a:tr h="179730">
                <a:tc>
                  <a:txBody>
                    <a:bodyPr/>
                    <a:lstStyle/>
                    <a:p>
                      <a:endParaRPr lang="en-US" sz="800"/>
                    </a:p>
                  </a:txBody>
                  <a:tcPr marL="26589" marR="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a:spcBef>
                          <a:spcPts val="1600"/>
                        </a:spcBef>
                        <a:buClr>
                          <a:schemeClr val="bg2"/>
                        </a:buClr>
                        <a:buSzPct val="90000"/>
                      </a:pPr>
                      <a:r>
                        <a:rPr lang="en-US" sz="1100" b="1" noProof="0">
                          <a:solidFill>
                            <a:schemeClr val="tx1"/>
                          </a:solidFill>
                          <a:latin typeface="+mn-lt"/>
                        </a:rPr>
                        <a:t>Key Data – End of 20</a:t>
                      </a:r>
                      <a:r>
                        <a:rPr lang="cs-CZ" sz="1100" b="1" noProof="0">
                          <a:solidFill>
                            <a:schemeClr val="tx1"/>
                          </a:solidFill>
                          <a:latin typeface="+mn-lt"/>
                        </a:rPr>
                        <a:t>22</a:t>
                      </a:r>
                      <a:r>
                        <a:rPr lang="cs-CZ" sz="1100" b="1" baseline="0" noProof="0">
                          <a:solidFill>
                            <a:schemeClr val="tx1"/>
                          </a:solidFill>
                          <a:latin typeface="+mn-lt"/>
                        </a:rPr>
                        <a:t>:</a:t>
                      </a:r>
                      <a:endParaRPr lang="fr-FR" sz="1100" b="1" noProof="0">
                        <a:solidFill>
                          <a:schemeClr val="tx1"/>
                        </a:solidFill>
                        <a:latin typeface="+mn-lt"/>
                      </a:endParaRPr>
                    </a:p>
                  </a:txBody>
                  <a:tcPr marL="99708" marR="33236"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0" name="Rectangle 1">
            <a:extLst>
              <a:ext uri="{FF2B5EF4-FFF2-40B4-BE49-F238E27FC236}">
                <a16:creationId xmlns:a16="http://schemas.microsoft.com/office/drawing/2014/main" id="{1AE04966-8C43-436C-8F2B-1FF0BB70C7EA}"/>
              </a:ext>
            </a:extLst>
          </p:cNvPr>
          <p:cNvSpPr>
            <a:spLocks/>
          </p:cNvSpPr>
          <p:nvPr/>
        </p:nvSpPr>
        <p:spPr bwMode="auto">
          <a:xfrm>
            <a:off x="2735749" y="2232712"/>
            <a:ext cx="1587204" cy="2069392"/>
          </a:xfrm>
          <a:prstGeom prst="rect">
            <a:avLst/>
          </a:prstGeom>
          <a:solidFill>
            <a:schemeClr val="tx2"/>
          </a:solidFill>
          <a:ln>
            <a:noFill/>
          </a:ln>
        </p:spPr>
        <p:txBody>
          <a:bodyPr lIns="0" tIns="0" rIns="0" bIns="0"/>
          <a:lstStyle>
            <a:lvl1pPr>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eaLnBrk="1" hangingPunct="1"/>
            <a:endParaRPr lang="cs-CZ" altLang="cs-CZ" sz="1266"/>
          </a:p>
        </p:txBody>
      </p:sp>
      <p:sp>
        <p:nvSpPr>
          <p:cNvPr id="21" name="Rectangle 2">
            <a:extLst>
              <a:ext uri="{FF2B5EF4-FFF2-40B4-BE49-F238E27FC236}">
                <a16:creationId xmlns:a16="http://schemas.microsoft.com/office/drawing/2014/main" id="{BBCB87D2-40B0-4DEA-8F3E-A83FB7EEBA35}"/>
              </a:ext>
            </a:extLst>
          </p:cNvPr>
          <p:cNvSpPr>
            <a:spLocks/>
          </p:cNvSpPr>
          <p:nvPr/>
        </p:nvSpPr>
        <p:spPr bwMode="auto">
          <a:xfrm>
            <a:off x="4769145" y="2232712"/>
            <a:ext cx="1587204" cy="2069392"/>
          </a:xfrm>
          <a:prstGeom prst="rect">
            <a:avLst/>
          </a:prstGeom>
          <a:solidFill>
            <a:schemeClr val="tx2"/>
          </a:solidFill>
          <a:ln>
            <a:noFill/>
          </a:ln>
        </p:spPr>
        <p:txBody>
          <a:bodyPr lIns="0" tIns="0" rIns="0" bIns="0"/>
          <a:lstStyle>
            <a:lvl1pPr>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eaLnBrk="1" hangingPunct="1"/>
            <a:endParaRPr lang="cs-CZ" altLang="cs-CZ" sz="1266"/>
          </a:p>
        </p:txBody>
      </p:sp>
      <p:sp>
        <p:nvSpPr>
          <p:cNvPr id="22" name="Rectangle 3">
            <a:extLst>
              <a:ext uri="{FF2B5EF4-FFF2-40B4-BE49-F238E27FC236}">
                <a16:creationId xmlns:a16="http://schemas.microsoft.com/office/drawing/2014/main" id="{D347133E-05D8-4EC8-AFF2-87B61E6BF59A}"/>
              </a:ext>
            </a:extLst>
          </p:cNvPr>
          <p:cNvSpPr>
            <a:spLocks/>
          </p:cNvSpPr>
          <p:nvPr/>
        </p:nvSpPr>
        <p:spPr bwMode="auto">
          <a:xfrm>
            <a:off x="6802540" y="2232712"/>
            <a:ext cx="1587204" cy="2069392"/>
          </a:xfrm>
          <a:prstGeom prst="rect">
            <a:avLst/>
          </a:prstGeom>
          <a:solidFill>
            <a:schemeClr val="tx2"/>
          </a:solidFill>
          <a:ln>
            <a:noFill/>
          </a:ln>
        </p:spPr>
        <p:txBody>
          <a:bodyPr lIns="0" tIns="0" rIns="0" bIns="0"/>
          <a:lstStyle>
            <a:lvl1pPr>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eaLnBrk="1" hangingPunct="1"/>
            <a:endParaRPr lang="cs-CZ" altLang="cs-CZ" sz="1266"/>
          </a:p>
        </p:txBody>
      </p:sp>
      <p:sp>
        <p:nvSpPr>
          <p:cNvPr id="31" name="Rectangle 4">
            <a:extLst>
              <a:ext uri="{FF2B5EF4-FFF2-40B4-BE49-F238E27FC236}">
                <a16:creationId xmlns:a16="http://schemas.microsoft.com/office/drawing/2014/main" id="{5C14BBE1-3359-4116-8EBD-895D2BE295B3}"/>
              </a:ext>
            </a:extLst>
          </p:cNvPr>
          <p:cNvSpPr>
            <a:spLocks/>
          </p:cNvSpPr>
          <p:nvPr/>
        </p:nvSpPr>
        <p:spPr bwMode="auto">
          <a:xfrm>
            <a:off x="701517" y="2232712"/>
            <a:ext cx="1587204" cy="2069392"/>
          </a:xfrm>
          <a:prstGeom prst="rect">
            <a:avLst/>
          </a:prstGeom>
          <a:solidFill>
            <a:schemeClr val="tx2"/>
          </a:solidFill>
          <a:ln>
            <a:noFill/>
          </a:ln>
        </p:spPr>
        <p:txBody>
          <a:bodyPr lIns="0" tIns="0" rIns="0" bIns="0"/>
          <a:lstStyle>
            <a:lvl1pPr>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eaLnBrk="1" hangingPunct="1"/>
            <a:endParaRPr lang="cs-CZ" altLang="cs-CZ" sz="1266"/>
          </a:p>
        </p:txBody>
      </p:sp>
      <p:sp>
        <p:nvSpPr>
          <p:cNvPr id="32" name="Rectangle 16">
            <a:extLst>
              <a:ext uri="{FF2B5EF4-FFF2-40B4-BE49-F238E27FC236}">
                <a16:creationId xmlns:a16="http://schemas.microsoft.com/office/drawing/2014/main" id="{C29D2296-239C-4566-A29C-81FC6297B6C5}"/>
              </a:ext>
            </a:extLst>
          </p:cNvPr>
          <p:cNvSpPr>
            <a:spLocks/>
          </p:cNvSpPr>
          <p:nvPr/>
        </p:nvSpPr>
        <p:spPr bwMode="auto">
          <a:xfrm>
            <a:off x="2889782" y="2246106"/>
            <a:ext cx="1265745" cy="85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79" bIns="0"/>
          <a:lstStyle>
            <a:lvl1pPr marL="57150">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algn="ctr" eaLnBrk="1" hangingPunct="1"/>
            <a:r>
              <a:rPr lang="cs-CZ" altLang="cs-CZ" sz="2637" b="1">
                <a:solidFill>
                  <a:schemeClr val="bg1"/>
                </a:solidFill>
                <a:latin typeface="Arial MT Bold" charset="0"/>
                <a:cs typeface="Arial MT Bold" charset="0"/>
                <a:sym typeface="Arial MT Bold" charset="0"/>
              </a:rPr>
              <a:t>25</a:t>
            </a:r>
            <a:r>
              <a:rPr lang="cs-CZ" altLang="cs-CZ" sz="2637">
                <a:solidFill>
                  <a:schemeClr val="bg1"/>
                </a:solidFill>
                <a:latin typeface="Arial MT Bold" charset="0"/>
                <a:cs typeface="Arial MT Bold" charset="0"/>
                <a:sym typeface="Arial MT Bold" charset="0"/>
              </a:rPr>
              <a:t> </a:t>
            </a:r>
          </a:p>
          <a:p>
            <a:pPr algn="ctr"/>
            <a:r>
              <a:rPr lang="en-US" sz="1055">
                <a:solidFill>
                  <a:schemeClr val="bg1"/>
                </a:solidFill>
                <a:latin typeface="Arial" panose="020B0604020202020204" pitchFamily="34" charset="0"/>
                <a:cs typeface="Arial" panose="020B0604020202020204" pitchFamily="34" charset="0"/>
              </a:rPr>
              <a:t>million clients – citizens, business persons, public entities</a:t>
            </a:r>
            <a:endParaRPr lang="en-US" altLang="cs-CZ" sz="1055">
              <a:solidFill>
                <a:schemeClr val="bg1"/>
              </a:solidFill>
              <a:latin typeface="Arial" panose="020B0604020202020204" pitchFamily="34" charset="0"/>
              <a:cs typeface="Arial" panose="020B0604020202020204" pitchFamily="34" charset="0"/>
            </a:endParaRPr>
          </a:p>
        </p:txBody>
      </p:sp>
      <p:pic>
        <p:nvPicPr>
          <p:cNvPr id="33" name="Picture 19">
            <a:extLst>
              <a:ext uri="{FF2B5EF4-FFF2-40B4-BE49-F238E27FC236}">
                <a16:creationId xmlns:a16="http://schemas.microsoft.com/office/drawing/2014/main" id="{F7EE56B8-2AB9-4401-A202-411F21833E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7758" y="1280891"/>
            <a:ext cx="755931" cy="75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60028"/>
                </a:solidFill>
                <a:miter lim="800000"/>
                <a:headEnd/>
                <a:tailEnd/>
              </a14:hiddenLine>
            </a:ext>
          </a:extLst>
        </p:spPr>
      </p:pic>
      <p:pic>
        <p:nvPicPr>
          <p:cNvPr id="34" name="Picture 20">
            <a:extLst>
              <a:ext uri="{FF2B5EF4-FFF2-40B4-BE49-F238E27FC236}">
                <a16:creationId xmlns:a16="http://schemas.microsoft.com/office/drawing/2014/main" id="{6F3BF949-3600-485F-BA93-51C351F208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666" y="1286752"/>
            <a:ext cx="777696" cy="74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60028"/>
                </a:solidFill>
                <a:miter lim="800000"/>
                <a:headEnd/>
                <a:tailEnd/>
              </a14:hiddenLine>
            </a:ext>
          </a:extLst>
        </p:spPr>
      </p:pic>
      <p:pic>
        <p:nvPicPr>
          <p:cNvPr id="35" name="Picture 21">
            <a:extLst>
              <a:ext uri="{FF2B5EF4-FFF2-40B4-BE49-F238E27FC236}">
                <a16:creationId xmlns:a16="http://schemas.microsoft.com/office/drawing/2014/main" id="{284DB615-4E2D-45F8-94A0-A47B16344B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1059" y="1307680"/>
            <a:ext cx="706540" cy="7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60028"/>
                </a:solidFill>
                <a:miter lim="800000"/>
                <a:headEnd/>
                <a:tailEnd/>
              </a14:hiddenLine>
            </a:ext>
          </a:extLst>
        </p:spPr>
      </p:pic>
      <p:pic>
        <p:nvPicPr>
          <p:cNvPr id="36" name="Picture 22">
            <a:extLst>
              <a:ext uri="{FF2B5EF4-FFF2-40B4-BE49-F238E27FC236}">
                <a16:creationId xmlns:a16="http://schemas.microsoft.com/office/drawing/2014/main" id="{8F5910B9-929D-4315-910A-E65E8257B7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266" y="1305169"/>
            <a:ext cx="703191" cy="70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60028"/>
                </a:solidFill>
                <a:miter lim="800000"/>
                <a:headEnd/>
                <a:tailEnd/>
              </a14:hiddenLine>
            </a:ext>
          </a:extLst>
        </p:spPr>
      </p:pic>
      <p:sp>
        <p:nvSpPr>
          <p:cNvPr id="37" name="Rectangle 15">
            <a:extLst>
              <a:ext uri="{FF2B5EF4-FFF2-40B4-BE49-F238E27FC236}">
                <a16:creationId xmlns:a16="http://schemas.microsoft.com/office/drawing/2014/main" id="{AA1C6CE1-3365-4D57-93AE-405A5DA12E5B}"/>
              </a:ext>
            </a:extLst>
          </p:cNvPr>
          <p:cNvSpPr>
            <a:spLocks/>
          </p:cNvSpPr>
          <p:nvPr/>
        </p:nvSpPr>
        <p:spPr bwMode="auto">
          <a:xfrm>
            <a:off x="795276" y="2232711"/>
            <a:ext cx="1392989" cy="7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79" bIns="0"/>
          <a:lstStyle>
            <a:lvl1pPr marL="57150">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algn="ctr" eaLnBrk="1" hangingPunct="1"/>
            <a:r>
              <a:rPr lang="cs-CZ" altLang="cs-CZ" sz="2637" b="1">
                <a:solidFill>
                  <a:schemeClr val="bg1"/>
                </a:solidFill>
                <a:latin typeface="Arial MT Bold" charset="0"/>
                <a:cs typeface="Arial MT Bold" charset="0"/>
                <a:sym typeface="Arial MT Bold" charset="0"/>
              </a:rPr>
              <a:t>117 000 </a:t>
            </a:r>
          </a:p>
          <a:p>
            <a:pPr algn="ctr"/>
            <a:r>
              <a:rPr lang="en-US" sz="1055">
                <a:solidFill>
                  <a:schemeClr val="bg1"/>
                </a:solidFill>
                <a:latin typeface="Arial" panose="020B0604020202020204" pitchFamily="34" charset="0"/>
                <a:cs typeface="Arial" panose="020B0604020202020204" pitchFamily="34" charset="0"/>
              </a:rPr>
              <a:t>employees </a:t>
            </a:r>
            <a:endParaRPr lang="en-US" altLang="cs-CZ" sz="1055">
              <a:solidFill>
                <a:schemeClr val="bg1"/>
              </a:solidFill>
              <a:latin typeface="Arial" panose="020B0604020202020204" pitchFamily="34" charset="0"/>
              <a:cs typeface="Arial" panose="020B0604020202020204" pitchFamily="34" charset="0"/>
            </a:endParaRPr>
          </a:p>
        </p:txBody>
      </p:sp>
      <p:sp>
        <p:nvSpPr>
          <p:cNvPr id="38" name="Rectangle 17">
            <a:extLst>
              <a:ext uri="{FF2B5EF4-FFF2-40B4-BE49-F238E27FC236}">
                <a16:creationId xmlns:a16="http://schemas.microsoft.com/office/drawing/2014/main" id="{DA96B63E-03B9-4B6F-BFC3-D6DCB4E05CBF}"/>
              </a:ext>
            </a:extLst>
          </p:cNvPr>
          <p:cNvSpPr>
            <a:spLocks/>
          </p:cNvSpPr>
          <p:nvPr/>
        </p:nvSpPr>
        <p:spPr bwMode="auto">
          <a:xfrm>
            <a:off x="4983451" y="2246106"/>
            <a:ext cx="1165289" cy="85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79" bIns="0"/>
          <a:lstStyle>
            <a:lvl1pPr marL="57150">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algn="ctr" eaLnBrk="1" hangingPunct="1"/>
            <a:r>
              <a:rPr lang="cs-CZ" altLang="cs-CZ" sz="2637" b="1">
                <a:solidFill>
                  <a:schemeClr val="bg1"/>
                </a:solidFill>
                <a:latin typeface="Arial MT Bold" charset="0"/>
                <a:cs typeface="Arial MT Bold" charset="0"/>
                <a:sym typeface="Arial MT Bold" charset="0"/>
              </a:rPr>
              <a:t>66</a:t>
            </a:r>
            <a:r>
              <a:rPr lang="cs-CZ" altLang="cs-CZ" sz="2637">
                <a:solidFill>
                  <a:schemeClr val="bg1"/>
                </a:solidFill>
                <a:latin typeface="Arial MT Bold" charset="0"/>
                <a:cs typeface="Arial MT Bold" charset="0"/>
                <a:sym typeface="Arial MT Bold" charset="0"/>
              </a:rPr>
              <a:t> </a:t>
            </a:r>
          </a:p>
          <a:p>
            <a:pPr algn="ctr"/>
            <a:r>
              <a:rPr lang="en-US" altLang="cs-CZ" sz="1055">
                <a:solidFill>
                  <a:schemeClr val="bg1"/>
                </a:solidFill>
                <a:latin typeface="Arial" panose="020B0604020202020204" pitchFamily="34" charset="0"/>
                <a:cs typeface="Arial" panose="020B0604020202020204" pitchFamily="34" charset="0"/>
                <a:sym typeface="Arial MT Bold" charset="0"/>
              </a:rPr>
              <a:t>countries in which this financial group is present</a:t>
            </a:r>
          </a:p>
          <a:p>
            <a:pPr algn="ctr" eaLnBrk="1" hangingPunct="1"/>
            <a:endParaRPr lang="cs-CZ" altLang="cs-CZ" sz="2637">
              <a:solidFill>
                <a:srgbClr val="141313"/>
              </a:solidFill>
              <a:latin typeface="Arial MT Bold" charset="0"/>
              <a:cs typeface="Arial MT Bold" charset="0"/>
              <a:sym typeface="Arial MT Bold" charset="0"/>
            </a:endParaRPr>
          </a:p>
        </p:txBody>
      </p:sp>
      <p:sp>
        <p:nvSpPr>
          <p:cNvPr id="39" name="Rectangle 18">
            <a:extLst>
              <a:ext uri="{FF2B5EF4-FFF2-40B4-BE49-F238E27FC236}">
                <a16:creationId xmlns:a16="http://schemas.microsoft.com/office/drawing/2014/main" id="{1733D03F-6B52-43AD-B5C5-51CB8A9278E3}"/>
              </a:ext>
            </a:extLst>
          </p:cNvPr>
          <p:cNvSpPr>
            <a:spLocks/>
          </p:cNvSpPr>
          <p:nvPr/>
        </p:nvSpPr>
        <p:spPr bwMode="auto">
          <a:xfrm>
            <a:off x="6902996" y="2232711"/>
            <a:ext cx="1392989" cy="7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79" bIns="0"/>
          <a:lstStyle>
            <a:lvl1pPr marL="57150">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algn="ctr" eaLnBrk="1" hangingPunct="1"/>
            <a:r>
              <a:rPr lang="cs-CZ" altLang="cs-CZ" sz="2637" b="1">
                <a:solidFill>
                  <a:schemeClr val="bg1"/>
                </a:solidFill>
                <a:latin typeface="Arial MT Bold" charset="0"/>
                <a:cs typeface="Arial MT Bold" charset="0"/>
                <a:sym typeface="Arial MT Bold" charset="0"/>
              </a:rPr>
              <a:t>€</a:t>
            </a:r>
            <a:r>
              <a:rPr lang="cs-CZ" altLang="cs-CZ" sz="2637" b="1">
                <a:solidFill>
                  <a:srgbClr val="141313"/>
                </a:solidFill>
                <a:latin typeface="Arial MT Bold" charset="0"/>
                <a:cs typeface="Arial MT Bold" charset="0"/>
                <a:sym typeface="Arial MT Bold" charset="0"/>
              </a:rPr>
              <a:t> </a:t>
            </a:r>
            <a:r>
              <a:rPr lang="cs-CZ" altLang="cs-CZ" sz="2637" b="1">
                <a:solidFill>
                  <a:schemeClr val="bg1"/>
                </a:solidFill>
                <a:latin typeface="Arial MT Bold" charset="0"/>
                <a:cs typeface="Arial MT Bold" charset="0"/>
                <a:sym typeface="Arial MT Bold" charset="0"/>
              </a:rPr>
              <a:t>28,1</a:t>
            </a:r>
          </a:p>
          <a:p>
            <a:pPr algn="ctr"/>
            <a:r>
              <a:rPr lang="en-US" sz="1055">
                <a:solidFill>
                  <a:schemeClr val="bg1"/>
                </a:solidFill>
                <a:latin typeface="Arial" panose="020B0604020202020204" pitchFamily="34" charset="0"/>
                <a:cs typeface="Arial" panose="020B0604020202020204" pitchFamily="34" charset="0"/>
              </a:rPr>
              <a:t>billion net operating revenues</a:t>
            </a:r>
            <a:endParaRPr lang="en-US" altLang="cs-CZ" sz="1055">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324000" y="363911"/>
            <a:ext cx="8496000" cy="231538"/>
          </a:xfrm>
        </p:spPr>
        <p:txBody>
          <a:bodyPr/>
          <a:lstStyle/>
          <a:p>
            <a:r>
              <a:rPr lang="en-US" altLang="cs-CZ">
                <a:sym typeface="Arial MT Bold" charset="0"/>
              </a:rPr>
              <a:t>SOCIÉTÉ GÉNÉRALE – </a:t>
            </a:r>
            <a:r>
              <a:rPr lang="en-US">
                <a:solidFill>
                  <a:srgbClr val="DE0000"/>
                </a:solidFill>
              </a:rPr>
              <a:t>A Leading Financial Group</a:t>
            </a:r>
            <a:endParaRPr lang="en-US"/>
          </a:p>
        </p:txBody>
      </p:sp>
      <p:graphicFrame>
        <p:nvGraphicFramePr>
          <p:cNvPr id="11" name="Table 17"/>
          <p:cNvGraphicFramePr>
            <a:graphicFrameLocks noGrp="1"/>
          </p:cNvGraphicFramePr>
          <p:nvPr>
            <p:extLst>
              <p:ext uri="{D42A27DB-BD31-4B8C-83A1-F6EECF244321}">
                <p14:modId xmlns:p14="http://schemas.microsoft.com/office/powerpoint/2010/main" val="3011594808"/>
              </p:ext>
            </p:extLst>
          </p:nvPr>
        </p:nvGraphicFramePr>
        <p:xfrm>
          <a:off x="323999" y="965693"/>
          <a:ext cx="4466661" cy="760120"/>
        </p:xfrm>
        <a:graphic>
          <a:graphicData uri="http://schemas.openxmlformats.org/drawingml/2006/table">
            <a:tbl>
              <a:tblPr firstRow="1" bandRow="1">
                <a:tableStyleId>{2D5ABB26-0587-4C30-8999-92F81FD0307C}</a:tableStyleId>
              </a:tblPr>
              <a:tblGrid>
                <a:gridCol w="64647">
                  <a:extLst>
                    <a:ext uri="{9D8B030D-6E8A-4147-A177-3AD203B41FA5}">
                      <a16:colId xmlns:a16="http://schemas.microsoft.com/office/drawing/2014/main" val="20000"/>
                    </a:ext>
                  </a:extLst>
                </a:gridCol>
                <a:gridCol w="4402014">
                  <a:extLst>
                    <a:ext uri="{9D8B030D-6E8A-4147-A177-3AD203B41FA5}">
                      <a16:colId xmlns:a16="http://schemas.microsoft.com/office/drawing/2014/main" val="20001"/>
                    </a:ext>
                  </a:extLst>
                </a:gridCol>
              </a:tblGrid>
              <a:tr h="179730">
                <a:tc>
                  <a:txBody>
                    <a:bodyPr/>
                    <a:lstStyle/>
                    <a:p>
                      <a:endParaRPr lang="en-US" sz="800">
                        <a:latin typeface="Arial" panose="020B0604020202020204" pitchFamily="34" charset="0"/>
                        <a:cs typeface="Arial" panose="020B0604020202020204" pitchFamily="34" charset="0"/>
                      </a:endParaRPr>
                    </a:p>
                  </a:txBody>
                  <a:tcPr marL="26589" marR="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marL="0" marR="0" lvl="0" indent="0" algn="l" defTabSz="914400" rtl="0" eaLnBrk="1" fontAlgn="auto" latinLnBrk="0" hangingPunct="1">
                        <a:lnSpc>
                          <a:spcPct val="100000"/>
                        </a:lnSpc>
                        <a:spcBef>
                          <a:spcPts val="1600"/>
                        </a:spcBef>
                        <a:spcAft>
                          <a:spcPts val="0"/>
                        </a:spcAft>
                        <a:buClr>
                          <a:schemeClr val="bg2"/>
                        </a:buClr>
                        <a:buSzPct val="90000"/>
                        <a:buFontTx/>
                        <a:buNone/>
                        <a:tabLst/>
                        <a:defRPr/>
                      </a:pPr>
                      <a:r>
                        <a:rPr lang="cs-CZ" sz="1100" b="1" baseline="0" noProof="0">
                          <a:solidFill>
                            <a:schemeClr val="tx1"/>
                          </a:solidFill>
                          <a:latin typeface="Arial" panose="020B0604020202020204" pitchFamily="34" charset="0"/>
                          <a:cs typeface="Arial" panose="020B0604020202020204" pitchFamily="34" charset="0"/>
                        </a:rPr>
                        <a:t>Société Générale Group </a:t>
                      </a:r>
                      <a:r>
                        <a:rPr lang="cs-CZ" sz="1100" b="1" baseline="0" noProof="0" err="1">
                          <a:solidFill>
                            <a:schemeClr val="tx1"/>
                          </a:solidFill>
                          <a:latin typeface="Arial" panose="020B0604020202020204" pitchFamily="34" charset="0"/>
                          <a:cs typeface="Arial" panose="020B0604020202020204" pitchFamily="34" charset="0"/>
                        </a:rPr>
                        <a:t>offers</a:t>
                      </a:r>
                      <a:r>
                        <a:rPr lang="cs-CZ" sz="1100" b="1" baseline="0" noProof="0">
                          <a:solidFill>
                            <a:schemeClr val="tx1"/>
                          </a:solidFill>
                          <a:latin typeface="Arial" panose="020B0604020202020204" pitchFamily="34" charset="0"/>
                          <a:cs typeface="Arial" panose="020B0604020202020204" pitchFamily="34" charset="0"/>
                        </a:rPr>
                        <a:t> </a:t>
                      </a:r>
                      <a:r>
                        <a:rPr lang="en-GB" sz="1100" b="1" kern="1200" baseline="0">
                          <a:solidFill>
                            <a:schemeClr val="tx1"/>
                          </a:solidFill>
                          <a:latin typeface="Arial" panose="020B0604020202020204" pitchFamily="34" charset="0"/>
                          <a:ea typeface="+mn-ea"/>
                          <a:cs typeface="Arial" panose="020B0604020202020204" pitchFamily="34" charset="0"/>
                        </a:rPr>
                        <a:t>a wide range of consulting services and tailor-made financial solutions.</a:t>
                      </a:r>
                      <a:endParaRPr lang="cs-CZ" sz="1100" b="1" kern="1200" baseline="0">
                        <a:solidFill>
                          <a:schemeClr val="tx1"/>
                        </a:solidFill>
                        <a:latin typeface="Arial" panose="020B0604020202020204" pitchFamily="34" charset="0"/>
                        <a:ea typeface="+mn-ea"/>
                        <a:cs typeface="Arial" panose="020B0604020202020204" pitchFamily="34" charset="0"/>
                      </a:endParaRPr>
                    </a:p>
                    <a:p>
                      <a:pPr>
                        <a:spcBef>
                          <a:spcPts val="1600"/>
                        </a:spcBef>
                        <a:buClr>
                          <a:schemeClr val="bg2"/>
                        </a:buClr>
                        <a:buSzPct val="90000"/>
                      </a:pPr>
                      <a:endParaRPr lang="fr-FR" sz="1100" b="1" noProof="0">
                        <a:solidFill>
                          <a:schemeClr val="tx1"/>
                        </a:solidFill>
                        <a:latin typeface="Arial" panose="020B0604020202020204" pitchFamily="34" charset="0"/>
                        <a:cs typeface="Arial" panose="020B0604020202020204" pitchFamily="34" charset="0"/>
                      </a:endParaRPr>
                    </a:p>
                  </a:txBody>
                  <a:tcPr marL="99708" marR="33236"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3" name="Rectangle 1">
            <a:extLst>
              <a:ext uri="{FF2B5EF4-FFF2-40B4-BE49-F238E27FC236}">
                <a16:creationId xmlns:a16="http://schemas.microsoft.com/office/drawing/2014/main" id="{295F39B5-CCB2-410E-BDAD-49421A170E3F}"/>
              </a:ext>
            </a:extLst>
          </p:cNvPr>
          <p:cNvSpPr>
            <a:spLocks/>
          </p:cNvSpPr>
          <p:nvPr/>
        </p:nvSpPr>
        <p:spPr bwMode="auto">
          <a:xfrm>
            <a:off x="5182961" y="1841789"/>
            <a:ext cx="3316514" cy="1840854"/>
          </a:xfrm>
          <a:prstGeom prst="rect">
            <a:avLst/>
          </a:prstGeom>
          <a:solidFill>
            <a:schemeClr val="bg1"/>
          </a:solidFill>
          <a:ln>
            <a:noFill/>
          </a:ln>
        </p:spPr>
        <p:txBody>
          <a:bodyPr lIns="0" tIns="0" rIns="0" bIns="0"/>
          <a:lstStyle>
            <a:lvl1pPr>
              <a:defRPr sz="2400">
                <a:solidFill>
                  <a:srgbClr val="000000"/>
                </a:solidFill>
                <a:latin typeface="Arial MT" charset="0"/>
                <a:cs typeface="ヒラギノ角ゴ ProN W3" charset="0"/>
                <a:sym typeface="Arial MT" charset="0"/>
              </a:defRPr>
            </a:lvl1pPr>
            <a:lvl2pPr marL="742950" indent="-285750">
              <a:defRPr sz="2400">
                <a:solidFill>
                  <a:srgbClr val="000000"/>
                </a:solidFill>
                <a:latin typeface="Arial MT" charset="0"/>
                <a:cs typeface="ヒラギノ角ゴ ProN W3" charset="0"/>
                <a:sym typeface="Arial MT" charset="0"/>
              </a:defRPr>
            </a:lvl2pPr>
            <a:lvl3pPr marL="1143000" indent="-228600">
              <a:defRPr sz="2400">
                <a:solidFill>
                  <a:srgbClr val="000000"/>
                </a:solidFill>
                <a:latin typeface="Arial MT" charset="0"/>
                <a:cs typeface="ヒラギノ角ゴ ProN W3" charset="0"/>
                <a:sym typeface="Arial MT" charset="0"/>
              </a:defRPr>
            </a:lvl3pPr>
            <a:lvl4pPr marL="1600200" indent="-228600">
              <a:defRPr sz="2400">
                <a:solidFill>
                  <a:srgbClr val="000000"/>
                </a:solidFill>
                <a:latin typeface="Arial MT" charset="0"/>
                <a:cs typeface="ヒラギノ角ゴ ProN W3" charset="0"/>
                <a:sym typeface="Arial MT" charset="0"/>
              </a:defRPr>
            </a:lvl4pPr>
            <a:lvl5pPr marL="2057400" indent="-228600">
              <a:defRPr sz="2400">
                <a:solidFill>
                  <a:srgbClr val="000000"/>
                </a:solidFill>
                <a:latin typeface="Arial MT" charset="0"/>
                <a:cs typeface="ヒラギノ角ゴ ProN W3" charset="0"/>
                <a:sym typeface="Arial MT" charset="0"/>
              </a:defRPr>
            </a:lvl5pPr>
            <a:lvl6pPr marL="25146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6pPr>
            <a:lvl7pPr marL="29718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7pPr>
            <a:lvl8pPr marL="34290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8pPr>
            <a:lvl9pPr marL="3886200" indent="-228600" eaLnBrk="0" fontAlgn="base" hangingPunct="0">
              <a:spcBef>
                <a:spcPct val="0"/>
              </a:spcBef>
              <a:spcAft>
                <a:spcPct val="0"/>
              </a:spcAft>
              <a:defRPr sz="2400">
                <a:solidFill>
                  <a:srgbClr val="000000"/>
                </a:solidFill>
                <a:latin typeface="Arial MT" charset="0"/>
                <a:cs typeface="ヒラギノ角ゴ ProN W3" charset="0"/>
                <a:sym typeface="Arial MT" charset="0"/>
              </a:defRPr>
            </a:lvl9pPr>
          </a:lstStyle>
          <a:p>
            <a:pPr eaLnBrk="1" hangingPunct="1"/>
            <a:endParaRPr lang="cs-CZ" altLang="cs-CZ" sz="1266"/>
          </a:p>
        </p:txBody>
      </p:sp>
      <p:graphicFrame>
        <p:nvGraphicFramePr>
          <p:cNvPr id="14" name="Group 13">
            <a:extLst>
              <a:ext uri="{FF2B5EF4-FFF2-40B4-BE49-F238E27FC236}">
                <a16:creationId xmlns:a16="http://schemas.microsoft.com/office/drawing/2014/main" id="{4CBED776-98CE-4383-BFD8-14F66E495653}"/>
              </a:ext>
            </a:extLst>
          </p:cNvPr>
          <p:cNvGraphicFramePr>
            <a:graphicFrameLocks noGrp="1"/>
          </p:cNvGraphicFramePr>
          <p:nvPr>
            <p:extLst>
              <p:ext uri="{D42A27DB-BD31-4B8C-83A1-F6EECF244321}">
                <p14:modId xmlns:p14="http://schemas.microsoft.com/office/powerpoint/2010/main" val="2600099003"/>
              </p:ext>
            </p:extLst>
          </p:nvPr>
        </p:nvGraphicFramePr>
        <p:xfrm>
          <a:off x="5313512" y="1947180"/>
          <a:ext cx="3055411" cy="1602776"/>
        </p:xfrm>
        <a:graphic>
          <a:graphicData uri="http://schemas.openxmlformats.org/drawingml/2006/table">
            <a:tbl>
              <a:tblPr/>
              <a:tblGrid>
                <a:gridCol w="2036940">
                  <a:extLst>
                    <a:ext uri="{9D8B030D-6E8A-4147-A177-3AD203B41FA5}">
                      <a16:colId xmlns:a16="http://schemas.microsoft.com/office/drawing/2014/main" val="3055128296"/>
                    </a:ext>
                  </a:extLst>
                </a:gridCol>
                <a:gridCol w="1018471">
                  <a:extLst>
                    <a:ext uri="{9D8B030D-6E8A-4147-A177-3AD203B41FA5}">
                      <a16:colId xmlns:a16="http://schemas.microsoft.com/office/drawing/2014/main" val="953333288"/>
                    </a:ext>
                  </a:extLst>
                </a:gridCol>
              </a:tblGrid>
              <a:tr h="349844">
                <a:tc gridSpan="2">
                  <a:txBody>
                    <a:bodyPr/>
                    <a:lstStyle>
                      <a:lvl1pPr marL="381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0" marR="0" lvl="0" indent="0" algn="ct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100" b="1" i="0" u="none" strike="noStrike" cap="none" normalizeH="0" baseline="0" noProof="0">
                          <a:ln>
                            <a:noFill/>
                          </a:ln>
                          <a:solidFill>
                            <a:srgbClr val="FFFFFF"/>
                          </a:solidFill>
                          <a:effectLst/>
                          <a:latin typeface="Arial MT Bold" charset="0"/>
                          <a:cs typeface="ヒラギノ角ゴ ProN W6" charset="0"/>
                          <a:sym typeface="Arial MT Bold" charset="0"/>
                        </a:rPr>
                        <a:t>Ratings</a:t>
                      </a:r>
                    </a:p>
                  </a:txBody>
                  <a:tcPr marL="59977" marR="59977" marT="29989" marB="29989"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extLst>
                  <a:ext uri="{0D108BD9-81ED-4DB2-BD59-A6C34878D82A}">
                    <a16:rowId xmlns:a16="http://schemas.microsoft.com/office/drawing/2014/main" val="49532812"/>
                  </a:ext>
                </a:extLst>
              </a:tr>
              <a:tr h="417644">
                <a:tc>
                  <a:txBody>
                    <a:bodyPr/>
                    <a:lstStyle>
                      <a:lvl1pPr marL="3810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810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altLang="cs-CZ" sz="1100" b="0" i="0" u="none" strike="noStrike" cap="none" normalizeH="0" baseline="0">
                          <a:ln>
                            <a:noFill/>
                          </a:ln>
                          <a:solidFill>
                            <a:srgbClr val="3E3E3E"/>
                          </a:solidFill>
                          <a:effectLst/>
                          <a:latin typeface="Arial MT Bold" charset="0"/>
                          <a:cs typeface="ヒラギノ角ゴ ProN W6" charset="0"/>
                          <a:sym typeface="Arial MT Bold" charset="0"/>
                        </a:rPr>
                        <a:t>Standard &amp; Poor's</a:t>
                      </a:r>
                    </a:p>
                  </a:txBody>
                  <a:tcPr marL="51000" marR="51000" marT="51009" marB="51009"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lvl1pPr marL="3810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810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altLang="cs-CZ" sz="1100" b="0" i="0" u="none" strike="noStrike" cap="none" normalizeH="0" baseline="0">
                          <a:ln>
                            <a:noFill/>
                          </a:ln>
                          <a:solidFill>
                            <a:srgbClr val="3E3E3E"/>
                          </a:solidFill>
                          <a:effectLst/>
                          <a:latin typeface="Arial MT Bold" charset="0"/>
                          <a:cs typeface="ヒラギノ角ゴ ProN W6" charset="0"/>
                          <a:sym typeface="Arial MT Bold" charset="0"/>
                        </a:rPr>
                        <a:t>A</a:t>
                      </a:r>
                    </a:p>
                  </a:txBody>
                  <a:tcPr marL="51000" marR="51000" marT="51009" marB="51009"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extLst>
                  <a:ext uri="{0D108BD9-81ED-4DB2-BD59-A6C34878D82A}">
                    <a16:rowId xmlns:a16="http://schemas.microsoft.com/office/drawing/2014/main" val="2866236919"/>
                  </a:ext>
                </a:extLst>
              </a:tr>
              <a:tr h="417644">
                <a:tc>
                  <a:txBody>
                    <a:bodyPr/>
                    <a:lstStyle>
                      <a:lvl1pPr marL="3810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810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altLang="cs-CZ" sz="1100" b="0" i="0" u="none" strike="noStrike" cap="none" normalizeH="0" baseline="0">
                          <a:ln>
                            <a:noFill/>
                          </a:ln>
                          <a:solidFill>
                            <a:srgbClr val="3E3E3E"/>
                          </a:solidFill>
                          <a:effectLst/>
                          <a:latin typeface="Arial MT Bold" charset="0"/>
                          <a:cs typeface="ヒラギノ角ゴ ProN W6" charset="0"/>
                          <a:sym typeface="Arial MT Bold" charset="0"/>
                        </a:rPr>
                        <a:t>Moody's</a:t>
                      </a:r>
                    </a:p>
                  </a:txBody>
                  <a:tcPr marL="51000" marR="51000" marT="51009" marB="51009"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lvl1pPr marL="3810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810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altLang="cs-CZ" sz="1100" b="0" i="0" u="none" strike="noStrike" cap="none" normalizeH="0" baseline="0">
                          <a:ln>
                            <a:noFill/>
                          </a:ln>
                          <a:solidFill>
                            <a:srgbClr val="3E3E3E"/>
                          </a:solidFill>
                          <a:effectLst/>
                          <a:latin typeface="Arial MT Bold" charset="0"/>
                          <a:cs typeface="ヒラギノ角ゴ ProN W6" charset="0"/>
                          <a:sym typeface="Arial MT Bold" charset="0"/>
                        </a:rPr>
                        <a:t>A</a:t>
                      </a:r>
                      <a:r>
                        <a:rPr kumimoji="0" lang="cs-CZ" altLang="cs-CZ" sz="1100" b="0" i="0" u="none" strike="noStrike" cap="none" normalizeH="0" baseline="0">
                          <a:ln>
                            <a:noFill/>
                          </a:ln>
                          <a:solidFill>
                            <a:srgbClr val="3E3E3E"/>
                          </a:solidFill>
                          <a:effectLst/>
                          <a:latin typeface="Arial MT Bold" charset="0"/>
                          <a:cs typeface="ヒラギノ角ゴ ProN W6" charset="0"/>
                          <a:sym typeface="Arial MT Bold" charset="0"/>
                        </a:rPr>
                        <a:t>1</a:t>
                      </a:r>
                      <a:endParaRPr kumimoji="0" lang="en-US" altLang="cs-CZ" sz="1100" b="0" i="0" u="none" strike="noStrike" cap="none" normalizeH="0" baseline="0">
                        <a:ln>
                          <a:noFill/>
                        </a:ln>
                        <a:solidFill>
                          <a:srgbClr val="3E3E3E"/>
                        </a:solidFill>
                        <a:effectLst/>
                        <a:latin typeface="Arial MT Bold" charset="0"/>
                        <a:cs typeface="ヒラギノ角ゴ ProN W6" charset="0"/>
                        <a:sym typeface="Arial MT Bold" charset="0"/>
                      </a:endParaRPr>
                    </a:p>
                  </a:txBody>
                  <a:tcPr marL="51000" marR="51000" marT="51009" marB="51009"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extLst>
                  <a:ext uri="{0D108BD9-81ED-4DB2-BD59-A6C34878D82A}">
                    <a16:rowId xmlns:a16="http://schemas.microsoft.com/office/drawing/2014/main" val="3118054721"/>
                  </a:ext>
                </a:extLst>
              </a:tr>
              <a:tr h="417644">
                <a:tc>
                  <a:txBody>
                    <a:bodyPr/>
                    <a:lstStyle>
                      <a:lvl1pPr marL="3810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810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altLang="cs-CZ" sz="1100" b="0" i="0" u="none" strike="noStrike" cap="none" normalizeH="0" baseline="0">
                          <a:ln>
                            <a:noFill/>
                          </a:ln>
                          <a:solidFill>
                            <a:srgbClr val="3E3E3E"/>
                          </a:solidFill>
                          <a:effectLst/>
                          <a:latin typeface="Arial MT Bold" charset="0"/>
                          <a:cs typeface="ヒラギノ角ゴ ProN W6" charset="0"/>
                          <a:sym typeface="Arial MT Bold" charset="0"/>
                        </a:rPr>
                        <a:t>Fitch</a:t>
                      </a:r>
                    </a:p>
                  </a:txBody>
                  <a:tcPr marL="51000" marR="51000" marT="51009" marB="51009"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lvl1pPr marL="3810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810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altLang="cs-CZ" sz="1100" b="0" i="0" u="none" strike="noStrike" cap="none" normalizeH="0" baseline="0">
                          <a:ln>
                            <a:noFill/>
                          </a:ln>
                          <a:solidFill>
                            <a:srgbClr val="3E3E3E"/>
                          </a:solidFill>
                          <a:effectLst/>
                          <a:latin typeface="Arial MT Bold" charset="0"/>
                          <a:cs typeface="ヒラギノ角ゴ ProN W6" charset="0"/>
                          <a:sym typeface="Arial MT Bold" charset="0"/>
                        </a:rPr>
                        <a:t>A</a:t>
                      </a:r>
                    </a:p>
                  </a:txBody>
                  <a:tcPr marL="51000" marR="51000" marT="51009" marB="51009"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extLst>
                  <a:ext uri="{0D108BD9-81ED-4DB2-BD59-A6C34878D82A}">
                    <a16:rowId xmlns:a16="http://schemas.microsoft.com/office/drawing/2014/main" val="303998389"/>
                  </a:ext>
                </a:extLst>
              </a:tr>
            </a:tbl>
          </a:graphicData>
        </a:graphic>
      </p:graphicFrame>
      <p:sp>
        <p:nvSpPr>
          <p:cNvPr id="7" name="Rectangle 8">
            <a:extLst>
              <a:ext uri="{FF2B5EF4-FFF2-40B4-BE49-F238E27FC236}">
                <a16:creationId xmlns:a16="http://schemas.microsoft.com/office/drawing/2014/main" id="{D9B092A0-B586-4E17-9C89-FF5D09D35B18}"/>
              </a:ext>
            </a:extLst>
          </p:cNvPr>
          <p:cNvSpPr>
            <a:spLocks/>
          </p:cNvSpPr>
          <p:nvPr/>
        </p:nvSpPr>
        <p:spPr bwMode="auto">
          <a:xfrm>
            <a:off x="530206" y="1373428"/>
            <a:ext cx="3943117" cy="303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30479" bIns="0"/>
          <a:lstStyle>
            <a:lvl1pPr marL="57150">
              <a:defRPr sz="1200">
                <a:solidFill>
                  <a:schemeClr val="tx1"/>
                </a:solidFill>
                <a:latin typeface="Arial MT" charset="0"/>
              </a:defRPr>
            </a:lvl1pPr>
            <a:lvl2pPr>
              <a:defRPr sz="1200">
                <a:solidFill>
                  <a:schemeClr val="tx1"/>
                </a:solidFill>
                <a:latin typeface="Arial MT" charset="0"/>
              </a:defRPr>
            </a:lvl2pPr>
            <a:lvl3pPr>
              <a:defRPr sz="1200">
                <a:solidFill>
                  <a:schemeClr val="tx1"/>
                </a:solidFill>
                <a:latin typeface="Arial MT" charset="0"/>
              </a:defRPr>
            </a:lvl3pPr>
            <a:lvl4pPr>
              <a:defRPr sz="1200">
                <a:solidFill>
                  <a:schemeClr val="tx1"/>
                </a:solidFill>
                <a:latin typeface="Arial MT" charset="0"/>
              </a:defRPr>
            </a:lvl4pPr>
            <a:lvl5pPr>
              <a:defRPr sz="1200">
                <a:solidFill>
                  <a:schemeClr val="tx1"/>
                </a:solidFill>
                <a:latin typeface="Arial MT" charset="0"/>
              </a:defRPr>
            </a:lvl5pPr>
            <a:lvl6pPr fontAlgn="base">
              <a:spcBef>
                <a:spcPct val="0"/>
              </a:spcBef>
              <a:spcAft>
                <a:spcPct val="0"/>
              </a:spcAft>
              <a:defRPr sz="1200">
                <a:solidFill>
                  <a:schemeClr val="tx1"/>
                </a:solidFill>
                <a:latin typeface="Arial MT" charset="0"/>
              </a:defRPr>
            </a:lvl6pPr>
            <a:lvl7pPr fontAlgn="base">
              <a:spcBef>
                <a:spcPct val="0"/>
              </a:spcBef>
              <a:spcAft>
                <a:spcPct val="0"/>
              </a:spcAft>
              <a:defRPr sz="1200">
                <a:solidFill>
                  <a:schemeClr val="tx1"/>
                </a:solidFill>
                <a:latin typeface="Arial MT" charset="0"/>
              </a:defRPr>
            </a:lvl7pPr>
            <a:lvl8pPr fontAlgn="base">
              <a:spcBef>
                <a:spcPct val="0"/>
              </a:spcBef>
              <a:spcAft>
                <a:spcPct val="0"/>
              </a:spcAft>
              <a:defRPr sz="1200">
                <a:solidFill>
                  <a:schemeClr val="tx1"/>
                </a:solidFill>
                <a:latin typeface="Arial MT" charset="0"/>
              </a:defRPr>
            </a:lvl8pPr>
            <a:lvl9pPr fontAlgn="base">
              <a:spcBef>
                <a:spcPct val="0"/>
              </a:spcBef>
              <a:spcAft>
                <a:spcPct val="0"/>
              </a:spcAft>
              <a:defRPr sz="1200">
                <a:solidFill>
                  <a:schemeClr val="tx1"/>
                </a:solidFill>
                <a:latin typeface="Arial MT" charset="0"/>
              </a:defRPr>
            </a:lvl9pPr>
          </a:lstStyle>
          <a:p>
            <a:pPr marL="0">
              <a:buClr>
                <a:srgbClr val="DE0000"/>
              </a:buClr>
              <a:buSzPct val="100000"/>
              <a:defRPr/>
            </a:pPr>
            <a:endParaRPr lang="cs-CZ" altLang="cs-CZ" sz="1100">
              <a:solidFill>
                <a:srgbClr val="141313"/>
              </a:solidFill>
              <a:latin typeface="Arial" panose="020B0604020202020204" pitchFamily="34" charset="0"/>
              <a:cs typeface="Arial" panose="020B0604020202020204" pitchFamily="34" charset="0"/>
              <a:sym typeface="Arial MT Bold" charset="0"/>
            </a:endParaRPr>
          </a:p>
          <a:p>
            <a:pPr algn="just" hangingPunct="0"/>
            <a:r>
              <a:rPr lang="en-GB" sz="1100">
                <a:effectLst/>
                <a:latin typeface="+mn-lt"/>
                <a:ea typeface="Times New Roman" panose="02020603050405020304" pitchFamily="18" charset="0"/>
                <a:cs typeface="Times New Roman" panose="02020603050405020304" pitchFamily="18" charset="0"/>
              </a:rPr>
              <a:t>The group develops in three main areas:</a:t>
            </a:r>
            <a:endParaRPr lang="cs-CZ" sz="1100">
              <a:effectLst/>
              <a:latin typeface="+mn-lt"/>
              <a:ea typeface="Times New Roman" panose="02020603050405020304" pitchFamily="18" charset="0"/>
              <a:cs typeface="Times New Roman" panose="02020603050405020304" pitchFamily="18" charset="0"/>
            </a:endParaRPr>
          </a:p>
          <a:p>
            <a:pPr algn="just" hangingPunct="0"/>
            <a:endParaRPr lang="cs-CZ" sz="1100">
              <a:effectLst/>
              <a:latin typeface="+mn-lt"/>
              <a:ea typeface="Times New Roman" panose="02020603050405020304" pitchFamily="18" charset="0"/>
              <a:cs typeface="Times New Roman" panose="02020603050405020304" pitchFamily="18" charset="0"/>
            </a:endParaRPr>
          </a:p>
          <a:p>
            <a:pPr marL="350838" indent="-171450" algn="just" hangingPunct="0">
              <a:buFont typeface="Arial" panose="020B0604020202020204" pitchFamily="34" charset="0"/>
              <a:buChar char="•"/>
            </a:pPr>
            <a:r>
              <a:rPr lang="en-GB" sz="1100" b="1">
                <a:effectLst/>
                <a:latin typeface="+mn-lt"/>
                <a:ea typeface="Times New Roman" panose="02020603050405020304" pitchFamily="18" charset="0"/>
                <a:cs typeface="Times New Roman" panose="02020603050405020304" pitchFamily="18" charset="0"/>
              </a:rPr>
              <a:t>Retail banking in France </a:t>
            </a:r>
            <a:r>
              <a:rPr lang="en-GB" sz="1100">
                <a:effectLst/>
                <a:latin typeface="+mn-lt"/>
                <a:ea typeface="Times New Roman" panose="02020603050405020304" pitchFamily="18" charset="0"/>
                <a:cs typeface="Times New Roman" panose="02020603050405020304" pitchFamily="18" charset="0"/>
              </a:rPr>
              <a:t>with SG bank, formed by the merger of two networks, Société Générale and Crédit du Nord and </a:t>
            </a:r>
            <a:r>
              <a:rPr lang="en-GB" sz="1100" err="1">
                <a:effectLst/>
                <a:latin typeface="+mn-lt"/>
                <a:ea typeface="Times New Roman" panose="02020603050405020304" pitchFamily="18" charset="0"/>
                <a:cs typeface="Times New Roman" panose="02020603050405020304" pitchFamily="18" charset="0"/>
              </a:rPr>
              <a:t>Boursorama</a:t>
            </a:r>
            <a:r>
              <a:rPr lang="en-GB" sz="1100">
                <a:effectLst/>
                <a:latin typeface="+mn-lt"/>
                <a:ea typeface="Times New Roman" panose="02020603050405020304" pitchFamily="18" charset="0"/>
                <a:cs typeface="Times New Roman" panose="02020603050405020304" pitchFamily="18" charset="0"/>
              </a:rPr>
              <a:t>. Each of these brands offers a comprehensive range of multi-channel financial services leading in digital Innovation</a:t>
            </a:r>
            <a:r>
              <a:rPr lang="cs-CZ" sz="1100">
                <a:effectLst/>
                <a:latin typeface="+mn-lt"/>
                <a:ea typeface="Times New Roman" panose="02020603050405020304" pitchFamily="18" charset="0"/>
                <a:cs typeface="Times New Roman" panose="02020603050405020304" pitchFamily="18" charset="0"/>
              </a:rPr>
              <a:t>;</a:t>
            </a:r>
          </a:p>
          <a:p>
            <a:pPr marL="350838" indent="-171450" algn="just" hangingPunct="0">
              <a:buFont typeface="Arial" panose="020B0604020202020204" pitchFamily="34" charset="0"/>
              <a:buChar char="•"/>
            </a:pPr>
            <a:endParaRPr lang="cs-CZ" sz="1100">
              <a:effectLst/>
              <a:latin typeface="+mn-lt"/>
              <a:ea typeface="Times New Roman" panose="02020603050405020304" pitchFamily="18" charset="0"/>
              <a:cs typeface="Times New Roman" panose="02020603050405020304" pitchFamily="18" charset="0"/>
            </a:endParaRPr>
          </a:p>
          <a:p>
            <a:pPr marL="350838" indent="-171450" algn="just" hangingPunct="0">
              <a:buFont typeface="Arial" panose="020B0604020202020204" pitchFamily="34" charset="0"/>
              <a:buChar char="•"/>
            </a:pPr>
            <a:r>
              <a:rPr lang="en-GB" sz="1100" b="1">
                <a:effectLst/>
                <a:latin typeface="+mn-lt"/>
                <a:ea typeface="Times New Roman" panose="02020603050405020304" pitchFamily="18" charset="0"/>
                <a:cs typeface="Times New Roman" panose="02020603050405020304" pitchFamily="18" charset="0"/>
              </a:rPr>
              <a:t>International retail banking operations, insurance and financial services </a:t>
            </a:r>
            <a:r>
              <a:rPr lang="en-GB" sz="1100">
                <a:effectLst/>
                <a:latin typeface="+mn-lt"/>
                <a:ea typeface="Times New Roman" panose="02020603050405020304" pitchFamily="18" charset="0"/>
                <a:cs typeface="Times New Roman" panose="02020603050405020304" pitchFamily="18" charset="0"/>
              </a:rPr>
              <a:t>– including </a:t>
            </a:r>
            <a:r>
              <a:rPr lang="en-GB" sz="1100" err="1">
                <a:effectLst/>
                <a:latin typeface="+mn-lt"/>
                <a:ea typeface="Times New Roman" panose="02020603050405020304" pitchFamily="18" charset="0"/>
                <a:cs typeface="Times New Roman" panose="02020603050405020304" pitchFamily="18" charset="0"/>
              </a:rPr>
              <a:t>Komerční</a:t>
            </a:r>
            <a:r>
              <a:rPr lang="en-GB" sz="1100">
                <a:effectLst/>
                <a:latin typeface="+mn-lt"/>
                <a:ea typeface="Times New Roman" panose="02020603050405020304" pitchFamily="18" charset="0"/>
                <a:cs typeface="Times New Roman" panose="02020603050405020304" pitchFamily="18" charset="0"/>
              </a:rPr>
              <a:t> </a:t>
            </a:r>
            <a:r>
              <a:rPr lang="en-GB" sz="1100" err="1">
                <a:effectLst/>
                <a:latin typeface="+mn-lt"/>
                <a:ea typeface="Times New Roman" panose="02020603050405020304" pitchFamily="18" charset="0"/>
                <a:cs typeface="Times New Roman" panose="02020603050405020304" pitchFamily="18" charset="0"/>
              </a:rPr>
              <a:t>banka</a:t>
            </a:r>
            <a:r>
              <a:rPr lang="en-GB" sz="1100">
                <a:effectLst/>
                <a:latin typeface="+mn-lt"/>
                <a:ea typeface="Times New Roman" panose="02020603050405020304" pitchFamily="18" charset="0"/>
                <a:cs typeface="Times New Roman" panose="02020603050405020304" pitchFamily="18" charset="0"/>
              </a:rPr>
              <a:t> – with distribution networks in Africa, Central and Eastern Europe and specialised companies leading in their markets;</a:t>
            </a:r>
            <a:endParaRPr lang="cs-CZ" sz="1100">
              <a:effectLst/>
              <a:latin typeface="+mn-lt"/>
              <a:ea typeface="Times New Roman" panose="02020603050405020304" pitchFamily="18" charset="0"/>
              <a:cs typeface="Times New Roman" panose="02020603050405020304" pitchFamily="18" charset="0"/>
            </a:endParaRPr>
          </a:p>
          <a:p>
            <a:pPr marL="350838" indent="-171450" algn="just" hangingPunct="0">
              <a:buFont typeface="Arial" panose="020B0604020202020204" pitchFamily="34" charset="0"/>
              <a:buChar char="•"/>
            </a:pPr>
            <a:endParaRPr lang="cs-CZ" sz="1100">
              <a:effectLst/>
              <a:latin typeface="+mn-lt"/>
              <a:ea typeface="Times New Roman" panose="02020603050405020304" pitchFamily="18" charset="0"/>
              <a:cs typeface="Times New Roman" panose="02020603050405020304" pitchFamily="18" charset="0"/>
            </a:endParaRPr>
          </a:p>
          <a:p>
            <a:pPr marL="350838" indent="-171450" algn="just" hangingPunct="0">
              <a:buFont typeface="Arial" panose="020B0604020202020204" pitchFamily="34" charset="0"/>
              <a:buChar char="•"/>
            </a:pPr>
            <a:r>
              <a:rPr lang="en-GB" sz="1100" b="1">
                <a:effectLst/>
                <a:latin typeface="+mn-lt"/>
                <a:ea typeface="Times New Roman" panose="02020603050405020304" pitchFamily="18" charset="0"/>
                <a:cs typeface="Times New Roman" panose="02020603050405020304" pitchFamily="18" charset="0"/>
              </a:rPr>
              <a:t>Global banking and investor Solutions </a:t>
            </a:r>
            <a:r>
              <a:rPr lang="en-GB" sz="1100">
                <a:effectLst/>
                <a:latin typeface="+mn-lt"/>
                <a:ea typeface="Times New Roman" panose="02020603050405020304" pitchFamily="18" charset="0"/>
                <a:cs typeface="Times New Roman" panose="02020603050405020304" pitchFamily="18" charset="0"/>
              </a:rPr>
              <a:t>-  offering valuable expertise, access in key international locations and integrated solutions.</a:t>
            </a:r>
            <a:endParaRPr lang="cs-CZ" sz="1100">
              <a:effectLst/>
              <a:latin typeface="+mn-lt"/>
              <a:ea typeface="Times New Roman" panose="02020603050405020304" pitchFamily="18" charset="0"/>
              <a:cs typeface="Times New Roman" panose="02020603050405020304" pitchFamily="18" charset="0"/>
            </a:endParaRPr>
          </a:p>
          <a:p>
            <a:pPr algn="just" hangingPunct="0"/>
            <a:r>
              <a:rPr lang="en-GB" sz="1100">
                <a:effectLst/>
                <a:latin typeface="+mn-lt"/>
                <a:ea typeface="Times New Roman" panose="02020603050405020304" pitchFamily="18" charset="0"/>
                <a:cs typeface="Times New Roman" panose="02020603050405020304" pitchFamily="18" charset="0"/>
              </a:rPr>
              <a:t> </a:t>
            </a:r>
            <a:endParaRPr lang="cs-CZ" sz="1100">
              <a:effectLst/>
              <a:latin typeface="+mn-lt"/>
              <a:ea typeface="Times New Roman" panose="02020603050405020304" pitchFamily="18" charset="0"/>
              <a:cs typeface="Times New Roman" panose="02020603050405020304" pitchFamily="18" charset="0"/>
            </a:endParaRPr>
          </a:p>
          <a:p>
            <a:pPr marL="132880" indent="-132880">
              <a:buClr>
                <a:srgbClr val="DE0000"/>
              </a:buClr>
              <a:buSzPct val="100000"/>
              <a:buFont typeface="Wingdings" panose="05000000000000000000" pitchFamily="2" charset="2"/>
              <a:buChar char="§"/>
              <a:defRPr/>
            </a:pPr>
            <a:endParaRPr lang="cs-CZ" altLang="cs-CZ" sz="1100">
              <a:solidFill>
                <a:srgbClr val="14131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52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Title 479"/>
          <p:cNvSpPr>
            <a:spLocks noGrp="1"/>
          </p:cNvSpPr>
          <p:nvPr>
            <p:ph type="title"/>
          </p:nvPr>
        </p:nvSpPr>
        <p:spPr/>
        <p:txBody>
          <a:bodyPr/>
          <a:lstStyle/>
          <a:p>
            <a:r>
              <a:rPr lang="cs-CZ" altLang="cs-CZ">
                <a:cs typeface="Arial MT Bold" charset="0"/>
                <a:sym typeface="Arial MT Bold" charset="0"/>
              </a:rPr>
              <a:t>SOCIÉTÉ GÉNÉRALE – </a:t>
            </a:r>
            <a:r>
              <a:rPr lang="en-GB">
                <a:cs typeface="Arial MT Bold" charset="0"/>
              </a:rPr>
              <a:t>Represented in 6</a:t>
            </a:r>
            <a:r>
              <a:rPr lang="cs-CZ">
                <a:cs typeface="Arial MT Bold" charset="0"/>
              </a:rPr>
              <a:t>6</a:t>
            </a:r>
            <a:r>
              <a:rPr lang="en-GB">
                <a:cs typeface="Arial MT Bold" charset="0"/>
              </a:rPr>
              <a:t> Countries</a:t>
            </a:r>
            <a:endParaRPr lang="en-US"/>
          </a:p>
        </p:txBody>
      </p:sp>
      <p:sp>
        <p:nvSpPr>
          <p:cNvPr id="364" name="Text Placeholder 363"/>
          <p:cNvSpPr>
            <a:spLocks noGrp="1"/>
          </p:cNvSpPr>
          <p:nvPr>
            <p:ph type="body" sz="quarter" idx="13"/>
          </p:nvPr>
        </p:nvSpPr>
        <p:spPr/>
        <p:txBody>
          <a:bodyPr/>
          <a:lstStyle/>
          <a:p>
            <a:r>
              <a:rPr lang="cs-CZ"/>
              <a:t>Source: </a:t>
            </a:r>
            <a:r>
              <a:rPr lang="cs-CZ">
                <a:hlinkClick r:id="rId4"/>
              </a:rPr>
              <a:t>https://www.societegenerale.com/en/about-us/our-businesses/our-locations</a:t>
            </a:r>
            <a:r>
              <a:rPr lang="cs-CZ"/>
              <a:t> </a:t>
            </a:r>
            <a:endParaRPr lang="en-US"/>
          </a:p>
        </p:txBody>
      </p:sp>
      <p:graphicFrame>
        <p:nvGraphicFramePr>
          <p:cNvPr id="995" name="Group 11">
            <a:extLst>
              <a:ext uri="{FF2B5EF4-FFF2-40B4-BE49-F238E27FC236}">
                <a16:creationId xmlns:a16="http://schemas.microsoft.com/office/drawing/2014/main" id="{27E6D443-C4EC-4675-8B77-44F4CE3E188C}"/>
              </a:ext>
            </a:extLst>
          </p:cNvPr>
          <p:cNvGraphicFramePr>
            <a:graphicFrameLocks noGrp="1"/>
          </p:cNvGraphicFramePr>
          <p:nvPr/>
        </p:nvGraphicFramePr>
        <p:xfrm>
          <a:off x="325437" y="2385772"/>
          <a:ext cx="1165961" cy="1306764"/>
        </p:xfrm>
        <a:graphic>
          <a:graphicData uri="http://schemas.openxmlformats.org/drawingml/2006/table">
            <a:tbl>
              <a:tblPr/>
              <a:tblGrid>
                <a:gridCol w="1165961">
                  <a:extLst>
                    <a:ext uri="{9D8B030D-6E8A-4147-A177-3AD203B41FA5}">
                      <a16:colId xmlns:a16="http://schemas.microsoft.com/office/drawing/2014/main" val="2442194897"/>
                    </a:ext>
                  </a:extLst>
                </a:gridCol>
              </a:tblGrid>
              <a:tr h="128584">
                <a:tc>
                  <a:txBody>
                    <a:bodyPr/>
                    <a:lstStyle>
                      <a:lvl1pPr marL="6667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altLang="cs-CZ" sz="800" b="1" i="0" u="none" strike="noStrike" cap="none" normalizeH="0" baseline="0" noProof="0">
                          <a:ln>
                            <a:noFill/>
                          </a:ln>
                          <a:solidFill>
                            <a:srgbClr val="FFFFFF"/>
                          </a:solidFill>
                          <a:effectLst/>
                          <a:latin typeface="Arial" panose="020B0604020202020204" pitchFamily="34" charset="0"/>
                          <a:cs typeface="Arial" panose="020B0604020202020204" pitchFamily="34" charset="0"/>
                          <a:sym typeface="Arial MT Bold" charset="0"/>
                        </a:rPr>
                        <a:t>The Americas</a:t>
                      </a:r>
                    </a:p>
                  </a:txBody>
                  <a:tcPr marL="0" marR="0" marT="0" marB="0" horzOverflow="overflow">
                    <a:lnL cap="flat">
                      <a:noFill/>
                    </a:lnL>
                    <a:lnR cap="flat">
                      <a:noFill/>
                    </a:lnR>
                    <a:lnT cap="flat">
                      <a:noFill/>
                    </a:lnT>
                    <a:lnB w="12700" cap="flat" cmpd="sng" algn="ctr">
                      <a:solidFill>
                        <a:srgbClr val="E60028"/>
                      </a:solidFill>
                      <a:prstDash val="solid"/>
                      <a:round/>
                      <a:headEnd type="none" w="med" len="med"/>
                      <a:tailEnd type="none" w="med" len="med"/>
                    </a:lnB>
                    <a:lnTlToBr>
                      <a:noFill/>
                    </a:lnTlToBr>
                    <a:lnBlToTr>
                      <a:noFill/>
                    </a:lnBlToTr>
                    <a:solidFill>
                      <a:srgbClr val="E80031"/>
                    </a:solidFill>
                  </a:tcPr>
                </a:tc>
                <a:extLst>
                  <a:ext uri="{0D108BD9-81ED-4DB2-BD59-A6C34878D82A}">
                    <a16:rowId xmlns:a16="http://schemas.microsoft.com/office/drawing/2014/main" val="3525217665"/>
                  </a:ext>
                </a:extLst>
              </a:tr>
              <a:tr h="1178180">
                <a:tc>
                  <a:txBody>
                    <a:bodyPr/>
                    <a:lstStyle>
                      <a:lvl1pPr marL="6667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Argentina, </a:t>
                      </a:r>
                    </a:p>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Brazil, </a:t>
                      </a:r>
                    </a:p>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Canada, </a:t>
                      </a:r>
                    </a:p>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Colombia,</a:t>
                      </a:r>
                    </a:p>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French Guiana, </a:t>
                      </a:r>
                    </a:p>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Chile,</a:t>
                      </a:r>
                    </a:p>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Mexico,</a:t>
                      </a:r>
                    </a:p>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USA</a:t>
                      </a:r>
                    </a:p>
                  </a:txBody>
                  <a:tcPr marL="0" marR="0" marT="0" marB="0" horzOverflow="overflow">
                    <a:lnL cap="flat">
                      <a:noFill/>
                    </a:lnL>
                    <a:lnR cap="flat">
                      <a:noFill/>
                    </a:lnR>
                    <a:lnT w="12700" cap="flat" cmpd="sng" algn="ctr">
                      <a:solidFill>
                        <a:srgbClr val="E60028"/>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569571834"/>
                  </a:ext>
                </a:extLst>
              </a:tr>
            </a:tbl>
          </a:graphicData>
        </a:graphic>
      </p:graphicFrame>
      <p:graphicFrame>
        <p:nvGraphicFramePr>
          <p:cNvPr id="996" name="Group 21">
            <a:extLst>
              <a:ext uri="{FF2B5EF4-FFF2-40B4-BE49-F238E27FC236}">
                <a16:creationId xmlns:a16="http://schemas.microsoft.com/office/drawing/2014/main" id="{B1341AAB-F691-4FAA-850B-95A71ECFD640}"/>
              </a:ext>
            </a:extLst>
          </p:cNvPr>
          <p:cNvGraphicFramePr>
            <a:graphicFrameLocks noGrp="1"/>
          </p:cNvGraphicFramePr>
          <p:nvPr>
            <p:extLst>
              <p:ext uri="{D42A27DB-BD31-4B8C-83A1-F6EECF244321}">
                <p14:modId xmlns:p14="http://schemas.microsoft.com/office/powerpoint/2010/main" val="2640379389"/>
              </p:ext>
            </p:extLst>
          </p:nvPr>
        </p:nvGraphicFramePr>
        <p:xfrm>
          <a:off x="325438" y="780735"/>
          <a:ext cx="1165960" cy="1455603"/>
        </p:xfrm>
        <a:graphic>
          <a:graphicData uri="http://schemas.openxmlformats.org/drawingml/2006/table">
            <a:tbl>
              <a:tblPr/>
              <a:tblGrid>
                <a:gridCol w="1165960">
                  <a:extLst>
                    <a:ext uri="{9D8B030D-6E8A-4147-A177-3AD203B41FA5}">
                      <a16:colId xmlns:a16="http://schemas.microsoft.com/office/drawing/2014/main" val="3682551633"/>
                    </a:ext>
                  </a:extLst>
                </a:gridCol>
              </a:tblGrid>
              <a:tr h="111698">
                <a:tc>
                  <a:txBody>
                    <a:bodyPr/>
                    <a:lstStyle>
                      <a:lvl1pPr marL="6667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altLang="cs-CZ" sz="800" b="1" i="0" u="none" strike="noStrike" cap="none" normalizeH="0" baseline="0" noProof="0">
                          <a:ln>
                            <a:noFill/>
                          </a:ln>
                          <a:solidFill>
                            <a:srgbClr val="FFFFFF"/>
                          </a:solidFill>
                          <a:effectLst/>
                          <a:latin typeface="Arial" panose="020B0604020202020204" pitchFamily="34" charset="0"/>
                          <a:cs typeface="Arial" panose="020B0604020202020204" pitchFamily="34" charset="0"/>
                          <a:sym typeface="Arial MT Bold" charset="0"/>
                        </a:rPr>
                        <a:t>Europe</a:t>
                      </a:r>
                    </a:p>
                  </a:txBody>
                  <a:tcPr marL="0" marR="0" marT="0" marB="0" horzOverflow="overflow">
                    <a:lnL cap="flat">
                      <a:noFill/>
                    </a:lnL>
                    <a:lnR cap="flat">
                      <a:noFill/>
                    </a:lnR>
                    <a:lnT cap="flat">
                      <a:noFill/>
                    </a:lnT>
                    <a:lnB w="12700" cap="flat" cmpd="sng" algn="ctr">
                      <a:solidFill>
                        <a:srgbClr val="E60028"/>
                      </a:solidFill>
                      <a:prstDash val="solid"/>
                      <a:round/>
                      <a:headEnd type="none" w="med" len="med"/>
                      <a:tailEnd type="none" w="med" len="med"/>
                    </a:lnB>
                    <a:lnTlToBr>
                      <a:noFill/>
                    </a:lnTlToBr>
                    <a:lnBlToTr>
                      <a:noFill/>
                    </a:lnBlToTr>
                    <a:solidFill>
                      <a:srgbClr val="E80031"/>
                    </a:solidFill>
                  </a:tcPr>
                </a:tc>
                <a:extLst>
                  <a:ext uri="{0D108BD9-81ED-4DB2-BD59-A6C34878D82A}">
                    <a16:rowId xmlns:a16="http://schemas.microsoft.com/office/drawing/2014/main" val="375160397"/>
                  </a:ext>
                </a:extLst>
              </a:tr>
              <a:tr h="1333683">
                <a:tc>
                  <a:txBody>
                    <a:bodyPr/>
                    <a:lstStyle>
                      <a:lvl1pPr marL="6667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Austria, </a:t>
                      </a:r>
                      <a:r>
                        <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Czech Republic, </a:t>
                      </a: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Finland, </a:t>
                      </a:r>
                      <a:r>
                        <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France, </a:t>
                      </a: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Germany,</a:t>
                      </a:r>
                    </a:p>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Ireland,</a:t>
                      </a:r>
                      <a:r>
                        <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 </a:t>
                      </a: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Romania,</a:t>
                      </a:r>
                      <a:r>
                        <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 </a:t>
                      </a: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 Slovakia, Spain, Switzerland, Turkey, Ukraine, </a:t>
                      </a:r>
                    </a:p>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United Kingdom</a:t>
                      </a:r>
                    </a:p>
                    <a:p>
                      <a:pPr marL="66675"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endParaRPr kumimoji="0" lang="en-US" alt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charset="0"/>
                      </a:endParaRPr>
                    </a:p>
                  </a:txBody>
                  <a:tcPr marL="0" marR="0" marT="0" marB="0" horzOverflow="overflow">
                    <a:lnL cap="flat">
                      <a:noFill/>
                    </a:lnL>
                    <a:lnR cap="flat">
                      <a:noFill/>
                    </a:lnR>
                    <a:lnT w="12700" cap="flat" cmpd="sng" algn="ctr">
                      <a:solidFill>
                        <a:srgbClr val="E60028"/>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3571225260"/>
                  </a:ext>
                </a:extLst>
              </a:tr>
            </a:tbl>
          </a:graphicData>
        </a:graphic>
      </p:graphicFrame>
      <p:graphicFrame>
        <p:nvGraphicFramePr>
          <p:cNvPr id="997" name="Group 31">
            <a:extLst>
              <a:ext uri="{FF2B5EF4-FFF2-40B4-BE49-F238E27FC236}">
                <a16:creationId xmlns:a16="http://schemas.microsoft.com/office/drawing/2014/main" id="{E1697AD0-17DE-4790-A878-33AC28B89237}"/>
              </a:ext>
            </a:extLst>
          </p:cNvPr>
          <p:cNvGraphicFramePr>
            <a:graphicFrameLocks noGrp="1"/>
          </p:cNvGraphicFramePr>
          <p:nvPr/>
        </p:nvGraphicFramePr>
        <p:xfrm>
          <a:off x="7545670" y="2949375"/>
          <a:ext cx="1277655" cy="1306430"/>
        </p:xfrm>
        <a:graphic>
          <a:graphicData uri="http://schemas.openxmlformats.org/drawingml/2006/table">
            <a:tbl>
              <a:tblPr/>
              <a:tblGrid>
                <a:gridCol w="1277655">
                  <a:extLst>
                    <a:ext uri="{9D8B030D-6E8A-4147-A177-3AD203B41FA5}">
                      <a16:colId xmlns:a16="http://schemas.microsoft.com/office/drawing/2014/main" val="3646993602"/>
                    </a:ext>
                  </a:extLst>
                </a:gridCol>
              </a:tblGrid>
              <a:tr h="128584">
                <a:tc>
                  <a:txBody>
                    <a:bodyPr/>
                    <a:lstStyle>
                      <a:lvl1pPr marL="6667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altLang="cs-CZ" sz="800" b="1" i="0" u="none" strike="noStrike" cap="none" normalizeH="0" baseline="0" noProof="0">
                          <a:ln>
                            <a:noFill/>
                          </a:ln>
                          <a:solidFill>
                            <a:srgbClr val="FFFFFF"/>
                          </a:solidFill>
                          <a:effectLst/>
                          <a:latin typeface="Arial" panose="020B0604020202020204" pitchFamily="34" charset="0"/>
                          <a:cs typeface="Arial" panose="020B0604020202020204" pitchFamily="34" charset="0"/>
                          <a:sym typeface="Arial MT Bold" charset="0"/>
                        </a:rPr>
                        <a:t>Africa</a:t>
                      </a:r>
                    </a:p>
                  </a:txBody>
                  <a:tcPr marL="0" marR="0" marT="0" marB="0" horzOverflow="overflow">
                    <a:lnL cap="flat">
                      <a:noFill/>
                    </a:lnL>
                    <a:lnR cap="flat">
                      <a:noFill/>
                    </a:lnR>
                    <a:lnT cap="flat">
                      <a:noFill/>
                    </a:lnT>
                    <a:lnB w="12700" cap="flat" cmpd="sng" algn="ctr">
                      <a:solidFill>
                        <a:srgbClr val="E60028"/>
                      </a:solidFill>
                      <a:prstDash val="solid"/>
                      <a:round/>
                      <a:headEnd type="none" w="med" len="med"/>
                      <a:tailEnd type="none" w="med" len="med"/>
                    </a:lnB>
                    <a:lnTlToBr>
                      <a:noFill/>
                    </a:lnTlToBr>
                    <a:lnBlToTr>
                      <a:noFill/>
                    </a:lnBlToTr>
                    <a:solidFill>
                      <a:srgbClr val="E80031"/>
                    </a:solidFill>
                  </a:tcPr>
                </a:tc>
                <a:extLst>
                  <a:ext uri="{0D108BD9-81ED-4DB2-BD59-A6C34878D82A}">
                    <a16:rowId xmlns:a16="http://schemas.microsoft.com/office/drawing/2014/main" val="3219578658"/>
                  </a:ext>
                </a:extLst>
              </a:tr>
              <a:tr h="1177846">
                <a:tc>
                  <a:txBody>
                    <a:bodyPr/>
                    <a:lstStyle>
                      <a:lvl1pPr marL="6667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Algeria, Benin, </a:t>
                      </a:r>
                      <a:endPar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endParaRP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Burkina</a:t>
                      </a:r>
                      <a:r>
                        <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 </a:t>
                      </a: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Faso, Cameroon, Congo, Côte d‘Ivoire,</a:t>
                      </a:r>
                      <a:r>
                        <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 </a:t>
                      </a: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Ghana, Guinea, Chad, Madagascar, Mauritania, Morocco, Senegal, </a:t>
                      </a:r>
                      <a:endPar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endParaRP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South</a:t>
                      </a:r>
                      <a:r>
                        <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 </a:t>
                      </a: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Africa, </a:t>
                      </a:r>
                      <a:endPar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endParaRP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Togo, Tunisia</a:t>
                      </a:r>
                    </a:p>
                  </a:txBody>
                  <a:tcPr marL="0" marR="0" marT="0" marB="0" horzOverflow="overflow">
                    <a:lnL cap="flat">
                      <a:noFill/>
                    </a:lnL>
                    <a:lnR cap="flat">
                      <a:noFill/>
                    </a:lnR>
                    <a:lnT w="12700" cap="flat" cmpd="sng" algn="ctr">
                      <a:solidFill>
                        <a:srgbClr val="E60028"/>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851687920"/>
                  </a:ext>
                </a:extLst>
              </a:tr>
            </a:tbl>
          </a:graphicData>
        </a:graphic>
      </p:graphicFrame>
      <p:graphicFrame>
        <p:nvGraphicFramePr>
          <p:cNvPr id="998" name="Group 41">
            <a:extLst>
              <a:ext uri="{FF2B5EF4-FFF2-40B4-BE49-F238E27FC236}">
                <a16:creationId xmlns:a16="http://schemas.microsoft.com/office/drawing/2014/main" id="{A33D11D2-FA82-4737-8F7F-1C3C1F0AFF93}"/>
              </a:ext>
            </a:extLst>
          </p:cNvPr>
          <p:cNvGraphicFramePr>
            <a:graphicFrameLocks noGrp="1"/>
          </p:cNvGraphicFramePr>
          <p:nvPr/>
        </p:nvGraphicFramePr>
        <p:xfrm>
          <a:off x="7545797" y="2253014"/>
          <a:ext cx="1241286" cy="556612"/>
        </p:xfrm>
        <a:graphic>
          <a:graphicData uri="http://schemas.openxmlformats.org/drawingml/2006/table">
            <a:tbl>
              <a:tblPr/>
              <a:tblGrid>
                <a:gridCol w="1241286">
                  <a:extLst>
                    <a:ext uri="{9D8B030D-6E8A-4147-A177-3AD203B41FA5}">
                      <a16:colId xmlns:a16="http://schemas.microsoft.com/office/drawing/2014/main" val="3065081450"/>
                    </a:ext>
                  </a:extLst>
                </a:gridCol>
              </a:tblGrid>
              <a:tr h="73586">
                <a:tc>
                  <a:txBody>
                    <a:bodyPr/>
                    <a:lstStyle>
                      <a:lvl1pPr marL="6667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altLang="cs-CZ" sz="800" b="1" i="0" u="none" strike="noStrike" cap="none" normalizeH="0" baseline="0" noProof="0">
                          <a:ln>
                            <a:noFill/>
                          </a:ln>
                          <a:solidFill>
                            <a:srgbClr val="FFFFFF"/>
                          </a:solidFill>
                          <a:effectLst/>
                          <a:latin typeface="Arial" panose="020B0604020202020204" pitchFamily="34" charset="0"/>
                          <a:cs typeface="Arial" panose="020B0604020202020204" pitchFamily="34" charset="0"/>
                          <a:sym typeface="Arial MT Bold" charset="0"/>
                        </a:rPr>
                        <a:t>Australia/Oceania</a:t>
                      </a:r>
                    </a:p>
                  </a:txBody>
                  <a:tcPr marL="0" marR="0" marT="0" marB="0" horzOverflow="overflow">
                    <a:lnL cap="flat">
                      <a:noFill/>
                    </a:lnL>
                    <a:lnR cap="flat">
                      <a:noFill/>
                    </a:lnR>
                    <a:lnT cap="flat">
                      <a:noFill/>
                    </a:lnT>
                    <a:lnB w="12700" cap="flat" cmpd="sng" algn="ctr">
                      <a:solidFill>
                        <a:srgbClr val="E60028"/>
                      </a:solidFill>
                      <a:prstDash val="solid"/>
                      <a:round/>
                      <a:headEnd type="none" w="med" len="med"/>
                      <a:tailEnd type="none" w="med" len="med"/>
                    </a:lnB>
                    <a:lnTlToBr>
                      <a:noFill/>
                    </a:lnTlToBr>
                    <a:lnBlToTr>
                      <a:noFill/>
                    </a:lnBlToTr>
                    <a:solidFill>
                      <a:srgbClr val="E80031"/>
                    </a:solidFill>
                  </a:tcPr>
                </a:tc>
                <a:extLst>
                  <a:ext uri="{0D108BD9-81ED-4DB2-BD59-A6C34878D82A}">
                    <a16:rowId xmlns:a16="http://schemas.microsoft.com/office/drawing/2014/main" val="2753089736"/>
                  </a:ext>
                </a:extLst>
              </a:tr>
              <a:tr h="434692">
                <a:tc>
                  <a:txBody>
                    <a:bodyPr/>
                    <a:lstStyle>
                      <a:lvl1pPr marL="6667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Australia, </a:t>
                      </a: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French Polynesia,</a:t>
                      </a: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New Caledonia</a:t>
                      </a:r>
                    </a:p>
                  </a:txBody>
                  <a:tcPr marL="0" marR="0" marT="0" marB="0" horzOverflow="overflow">
                    <a:lnL cap="flat">
                      <a:noFill/>
                    </a:lnL>
                    <a:lnR cap="flat">
                      <a:noFill/>
                    </a:lnR>
                    <a:lnT w="12700" cap="flat" cmpd="sng" algn="ctr">
                      <a:solidFill>
                        <a:srgbClr val="E60028"/>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565657142"/>
                  </a:ext>
                </a:extLst>
              </a:tr>
            </a:tbl>
          </a:graphicData>
        </a:graphic>
      </p:graphicFrame>
      <p:graphicFrame>
        <p:nvGraphicFramePr>
          <p:cNvPr id="999" name="Group 51">
            <a:extLst>
              <a:ext uri="{FF2B5EF4-FFF2-40B4-BE49-F238E27FC236}">
                <a16:creationId xmlns:a16="http://schemas.microsoft.com/office/drawing/2014/main" id="{C12FEE77-9DCB-4606-A001-3CD3F3ADDCFA}"/>
              </a:ext>
            </a:extLst>
          </p:cNvPr>
          <p:cNvGraphicFramePr>
            <a:graphicFrameLocks noGrp="1"/>
          </p:cNvGraphicFramePr>
          <p:nvPr/>
        </p:nvGraphicFramePr>
        <p:xfrm>
          <a:off x="7547789" y="780736"/>
          <a:ext cx="1237124" cy="1353028"/>
        </p:xfrm>
        <a:graphic>
          <a:graphicData uri="http://schemas.openxmlformats.org/drawingml/2006/table">
            <a:tbl>
              <a:tblPr/>
              <a:tblGrid>
                <a:gridCol w="1237124">
                  <a:extLst>
                    <a:ext uri="{9D8B030D-6E8A-4147-A177-3AD203B41FA5}">
                      <a16:colId xmlns:a16="http://schemas.microsoft.com/office/drawing/2014/main" val="2599101329"/>
                    </a:ext>
                  </a:extLst>
                </a:gridCol>
              </a:tblGrid>
              <a:tr h="133828">
                <a:tc>
                  <a:txBody>
                    <a:bodyPr/>
                    <a:lstStyle>
                      <a:lvl1pPr marL="6667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en-US" altLang="cs-CZ" sz="800" b="1" i="0" u="none" strike="noStrike" cap="none" normalizeH="0" baseline="0" noProof="0">
                          <a:ln>
                            <a:noFill/>
                          </a:ln>
                          <a:solidFill>
                            <a:srgbClr val="FFFFFF"/>
                          </a:solidFill>
                          <a:effectLst/>
                          <a:latin typeface="Arial" panose="020B0604020202020204" pitchFamily="34" charset="0"/>
                          <a:cs typeface="Arial" panose="020B0604020202020204" pitchFamily="34" charset="0"/>
                          <a:sym typeface="Arial MT Bold" charset="0"/>
                        </a:rPr>
                        <a:t>Asia</a:t>
                      </a:r>
                    </a:p>
                  </a:txBody>
                  <a:tcPr marL="0" marR="0" marT="0" marB="0" horzOverflow="overflow">
                    <a:lnL cap="flat">
                      <a:noFill/>
                    </a:lnL>
                    <a:lnR cap="flat">
                      <a:noFill/>
                    </a:lnR>
                    <a:lnT cap="flat">
                      <a:noFill/>
                    </a:lnT>
                    <a:lnB w="12700" cap="flat" cmpd="sng" algn="ctr">
                      <a:solidFill>
                        <a:srgbClr val="E60028"/>
                      </a:solidFill>
                      <a:prstDash val="solid"/>
                      <a:round/>
                      <a:headEnd type="none" w="med" len="med"/>
                      <a:tailEnd type="none" w="med" len="med"/>
                    </a:lnB>
                    <a:lnTlToBr>
                      <a:noFill/>
                    </a:lnTlToBr>
                    <a:lnBlToTr>
                      <a:noFill/>
                    </a:lnBlToTr>
                    <a:solidFill>
                      <a:srgbClr val="E80031"/>
                    </a:solidFill>
                  </a:tcPr>
                </a:tc>
                <a:extLst>
                  <a:ext uri="{0D108BD9-81ED-4DB2-BD59-A6C34878D82A}">
                    <a16:rowId xmlns:a16="http://schemas.microsoft.com/office/drawing/2014/main" val="2960877510"/>
                  </a:ext>
                </a:extLst>
              </a:tr>
              <a:tr h="589002">
                <a:tc>
                  <a:txBody>
                    <a:bodyPr/>
                    <a:lstStyle>
                      <a:lvl1pPr marL="6667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China, India, Indonesia, Japan, Jordan, </a:t>
                      </a: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Lebanon, </a:t>
                      </a: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Malaysia, </a:t>
                      </a: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Saudi Arabia, </a:t>
                      </a:r>
                      <a:endParaRPr kumimoji="0" lang="cs-CZ"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endParaRP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Singapore,</a:t>
                      </a: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Taiwan, </a:t>
                      </a: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Thailand, </a:t>
                      </a: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United Arab Emirates, </a:t>
                      </a:r>
                    </a:p>
                    <a:p>
                      <a:pPr marL="66675" marR="0" lvl="0" indent="0" algn="r"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defRPr/>
                      </a:pPr>
                      <a:r>
                        <a:rPr kumimoji="0" lang="en-US" sz="800" b="0" i="0" u="none" strike="noStrike" kern="1200" cap="none" normalizeH="0" baseline="0" noProof="0">
                          <a:ln>
                            <a:noFill/>
                          </a:ln>
                          <a:solidFill>
                            <a:srgbClr val="141414"/>
                          </a:solidFill>
                          <a:effectLst/>
                          <a:latin typeface="Arial" panose="020B0604020202020204" pitchFamily="34" charset="0"/>
                          <a:ea typeface="+mn-ea"/>
                          <a:cs typeface="Arial" panose="020B0604020202020204" pitchFamily="34" charset="0"/>
                          <a:sym typeface="Arial MT Bold" charset="0"/>
                        </a:rPr>
                        <a:t>Vietnam</a:t>
                      </a:r>
                    </a:p>
                  </a:txBody>
                  <a:tcPr marL="0" marR="0" marT="0" marB="0" horzOverflow="overflow">
                    <a:lnL cap="flat">
                      <a:noFill/>
                    </a:lnL>
                    <a:lnR cap="flat">
                      <a:noFill/>
                    </a:lnR>
                    <a:lnT w="12700" cap="flat" cmpd="sng" algn="ctr">
                      <a:solidFill>
                        <a:srgbClr val="E60028"/>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514426661"/>
                  </a:ext>
                </a:extLst>
              </a:tr>
            </a:tbl>
          </a:graphicData>
        </a:graphic>
      </p:graphicFrame>
      <p:grpSp>
        <p:nvGrpSpPr>
          <p:cNvPr id="339" name="Group 338">
            <a:extLst>
              <a:ext uri="{FF2B5EF4-FFF2-40B4-BE49-F238E27FC236}">
                <a16:creationId xmlns:a16="http://schemas.microsoft.com/office/drawing/2014/main" id="{3D09E658-9A09-41E1-9FDA-2107111A2780}"/>
              </a:ext>
            </a:extLst>
          </p:cNvPr>
          <p:cNvGrpSpPr/>
          <p:nvPr/>
        </p:nvGrpSpPr>
        <p:grpSpPr>
          <a:xfrm>
            <a:off x="1324436" y="799640"/>
            <a:ext cx="6416171" cy="3417853"/>
            <a:chOff x="606996" y="1347331"/>
            <a:chExt cx="8810884" cy="4408888"/>
          </a:xfrm>
          <a:solidFill>
            <a:schemeClr val="bg1">
              <a:lumMod val="85000"/>
            </a:schemeClr>
          </a:solidFill>
        </p:grpSpPr>
        <p:sp>
          <p:nvSpPr>
            <p:cNvPr id="340" name="A1_Uruguay">
              <a:extLst>
                <a:ext uri="{FF2B5EF4-FFF2-40B4-BE49-F238E27FC236}">
                  <a16:creationId xmlns:a16="http://schemas.microsoft.com/office/drawing/2014/main" id="{FC1BFD5C-1205-4952-B1AE-3CF771808911}"/>
                </a:ext>
              </a:extLst>
            </p:cNvPr>
            <p:cNvSpPr>
              <a:spLocks/>
            </p:cNvSpPr>
            <p:nvPr/>
          </p:nvSpPr>
          <p:spPr bwMode="auto">
            <a:xfrm>
              <a:off x="3302282" y="4957846"/>
              <a:ext cx="130746" cy="127449"/>
            </a:xfrm>
            <a:custGeom>
              <a:avLst/>
              <a:gdLst/>
              <a:ahLst/>
              <a:cxnLst>
                <a:cxn ang="0">
                  <a:pos x="336" y="188"/>
                </a:cxn>
                <a:cxn ang="0">
                  <a:pos x="318" y="173"/>
                </a:cxn>
                <a:cxn ang="0">
                  <a:pos x="312" y="148"/>
                </a:cxn>
                <a:cxn ang="0">
                  <a:pos x="278" y="131"/>
                </a:cxn>
                <a:cxn ang="0">
                  <a:pos x="268" y="116"/>
                </a:cxn>
                <a:cxn ang="0">
                  <a:pos x="254" y="107"/>
                </a:cxn>
                <a:cxn ang="0">
                  <a:pos x="236" y="90"/>
                </a:cxn>
                <a:cxn ang="0">
                  <a:pos x="220" y="85"/>
                </a:cxn>
                <a:cxn ang="0">
                  <a:pos x="210" y="77"/>
                </a:cxn>
                <a:cxn ang="0">
                  <a:pos x="196" y="57"/>
                </a:cxn>
                <a:cxn ang="0">
                  <a:pos x="161" y="56"/>
                </a:cxn>
                <a:cxn ang="0">
                  <a:pos x="151" y="51"/>
                </a:cxn>
                <a:cxn ang="0">
                  <a:pos x="131" y="27"/>
                </a:cxn>
                <a:cxn ang="0">
                  <a:pos x="122" y="9"/>
                </a:cxn>
                <a:cxn ang="0">
                  <a:pos x="93" y="0"/>
                </a:cxn>
                <a:cxn ang="0">
                  <a:pos x="72" y="5"/>
                </a:cxn>
                <a:cxn ang="0">
                  <a:pos x="50" y="9"/>
                </a:cxn>
                <a:cxn ang="0">
                  <a:pos x="32" y="29"/>
                </a:cxn>
                <a:cxn ang="0">
                  <a:pos x="29" y="61"/>
                </a:cxn>
                <a:cxn ang="0">
                  <a:pos x="25" y="91"/>
                </a:cxn>
                <a:cxn ang="0">
                  <a:pos x="20" y="108"/>
                </a:cxn>
                <a:cxn ang="0">
                  <a:pos x="22" y="116"/>
                </a:cxn>
                <a:cxn ang="0">
                  <a:pos x="22" y="130"/>
                </a:cxn>
                <a:cxn ang="0">
                  <a:pos x="16" y="152"/>
                </a:cxn>
                <a:cxn ang="0">
                  <a:pos x="12" y="187"/>
                </a:cxn>
                <a:cxn ang="0">
                  <a:pos x="12" y="223"/>
                </a:cxn>
                <a:cxn ang="0">
                  <a:pos x="5" y="235"/>
                </a:cxn>
                <a:cxn ang="0">
                  <a:pos x="2" y="252"/>
                </a:cxn>
                <a:cxn ang="0">
                  <a:pos x="1" y="286"/>
                </a:cxn>
                <a:cxn ang="0">
                  <a:pos x="2" y="299"/>
                </a:cxn>
                <a:cxn ang="0">
                  <a:pos x="14" y="311"/>
                </a:cxn>
                <a:cxn ang="0">
                  <a:pos x="37" y="334"/>
                </a:cxn>
                <a:cxn ang="0">
                  <a:pos x="68" y="343"/>
                </a:cxn>
                <a:cxn ang="0">
                  <a:pos x="87" y="352"/>
                </a:cxn>
                <a:cxn ang="0">
                  <a:pos x="111" y="367"/>
                </a:cxn>
                <a:cxn ang="0">
                  <a:pos x="127" y="371"/>
                </a:cxn>
                <a:cxn ang="0">
                  <a:pos x="142" y="378"/>
                </a:cxn>
                <a:cxn ang="0">
                  <a:pos x="186" y="366"/>
                </a:cxn>
                <a:cxn ang="0">
                  <a:pos x="203" y="367"/>
                </a:cxn>
                <a:cxn ang="0">
                  <a:pos x="233" y="377"/>
                </a:cxn>
                <a:cxn ang="0">
                  <a:pos x="259" y="372"/>
                </a:cxn>
                <a:cxn ang="0">
                  <a:pos x="273" y="364"/>
                </a:cxn>
                <a:cxn ang="0">
                  <a:pos x="283" y="354"/>
                </a:cxn>
                <a:cxn ang="0">
                  <a:pos x="312" y="339"/>
                </a:cxn>
                <a:cxn ang="0">
                  <a:pos x="321" y="323"/>
                </a:cxn>
                <a:cxn ang="0">
                  <a:pos x="332" y="308"/>
                </a:cxn>
                <a:cxn ang="0">
                  <a:pos x="332" y="298"/>
                </a:cxn>
                <a:cxn ang="0">
                  <a:pos x="343" y="289"/>
                </a:cxn>
                <a:cxn ang="0">
                  <a:pos x="333" y="287"/>
                </a:cxn>
                <a:cxn ang="0">
                  <a:pos x="327" y="262"/>
                </a:cxn>
                <a:cxn ang="0">
                  <a:pos x="327" y="235"/>
                </a:cxn>
                <a:cxn ang="0">
                  <a:pos x="341" y="226"/>
                </a:cxn>
                <a:cxn ang="0">
                  <a:pos x="357" y="207"/>
                </a:cxn>
              </a:cxnLst>
              <a:rect l="0" t="0" r="r" b="b"/>
              <a:pathLst>
                <a:path w="358" h="378">
                  <a:moveTo>
                    <a:pt x="356" y="200"/>
                  </a:moveTo>
                  <a:lnTo>
                    <a:pt x="356" y="200"/>
                  </a:lnTo>
                  <a:lnTo>
                    <a:pt x="352" y="196"/>
                  </a:lnTo>
                  <a:lnTo>
                    <a:pt x="347" y="192"/>
                  </a:lnTo>
                  <a:lnTo>
                    <a:pt x="336" y="188"/>
                  </a:lnTo>
                  <a:lnTo>
                    <a:pt x="336" y="188"/>
                  </a:lnTo>
                  <a:lnTo>
                    <a:pt x="326" y="182"/>
                  </a:lnTo>
                  <a:lnTo>
                    <a:pt x="321" y="178"/>
                  </a:lnTo>
                  <a:lnTo>
                    <a:pt x="318" y="173"/>
                  </a:lnTo>
                  <a:lnTo>
                    <a:pt x="318" y="173"/>
                  </a:lnTo>
                  <a:lnTo>
                    <a:pt x="316" y="167"/>
                  </a:lnTo>
                  <a:lnTo>
                    <a:pt x="314" y="160"/>
                  </a:lnTo>
                  <a:lnTo>
                    <a:pt x="314" y="160"/>
                  </a:lnTo>
                  <a:lnTo>
                    <a:pt x="313" y="155"/>
                  </a:lnTo>
                  <a:lnTo>
                    <a:pt x="312" y="148"/>
                  </a:lnTo>
                  <a:lnTo>
                    <a:pt x="312" y="148"/>
                  </a:lnTo>
                  <a:lnTo>
                    <a:pt x="302" y="147"/>
                  </a:lnTo>
                  <a:lnTo>
                    <a:pt x="293" y="143"/>
                  </a:lnTo>
                  <a:lnTo>
                    <a:pt x="284" y="137"/>
                  </a:lnTo>
                  <a:lnTo>
                    <a:pt x="278" y="131"/>
                  </a:lnTo>
                  <a:lnTo>
                    <a:pt x="278" y="131"/>
                  </a:lnTo>
                  <a:lnTo>
                    <a:pt x="274" y="126"/>
                  </a:lnTo>
                  <a:lnTo>
                    <a:pt x="271" y="122"/>
                  </a:lnTo>
                  <a:lnTo>
                    <a:pt x="271" y="122"/>
                  </a:lnTo>
                  <a:lnTo>
                    <a:pt x="268" y="116"/>
                  </a:lnTo>
                  <a:lnTo>
                    <a:pt x="267" y="113"/>
                  </a:lnTo>
                  <a:lnTo>
                    <a:pt x="264" y="111"/>
                  </a:lnTo>
                  <a:lnTo>
                    <a:pt x="264" y="111"/>
                  </a:lnTo>
                  <a:lnTo>
                    <a:pt x="261" y="108"/>
                  </a:lnTo>
                  <a:lnTo>
                    <a:pt x="254" y="107"/>
                  </a:lnTo>
                  <a:lnTo>
                    <a:pt x="243" y="105"/>
                  </a:lnTo>
                  <a:lnTo>
                    <a:pt x="243" y="105"/>
                  </a:lnTo>
                  <a:lnTo>
                    <a:pt x="242" y="99"/>
                  </a:lnTo>
                  <a:lnTo>
                    <a:pt x="239" y="94"/>
                  </a:lnTo>
                  <a:lnTo>
                    <a:pt x="236" y="90"/>
                  </a:lnTo>
                  <a:lnTo>
                    <a:pt x="231" y="87"/>
                  </a:lnTo>
                  <a:lnTo>
                    <a:pt x="231" y="87"/>
                  </a:lnTo>
                  <a:lnTo>
                    <a:pt x="226" y="86"/>
                  </a:lnTo>
                  <a:lnTo>
                    <a:pt x="220" y="85"/>
                  </a:lnTo>
                  <a:lnTo>
                    <a:pt x="220" y="85"/>
                  </a:lnTo>
                  <a:lnTo>
                    <a:pt x="215" y="82"/>
                  </a:lnTo>
                  <a:lnTo>
                    <a:pt x="213" y="81"/>
                  </a:lnTo>
                  <a:lnTo>
                    <a:pt x="210" y="81"/>
                  </a:lnTo>
                  <a:lnTo>
                    <a:pt x="210" y="81"/>
                  </a:lnTo>
                  <a:lnTo>
                    <a:pt x="210" y="77"/>
                  </a:lnTo>
                  <a:lnTo>
                    <a:pt x="207" y="75"/>
                  </a:lnTo>
                  <a:lnTo>
                    <a:pt x="202" y="70"/>
                  </a:lnTo>
                  <a:lnTo>
                    <a:pt x="197" y="65"/>
                  </a:lnTo>
                  <a:lnTo>
                    <a:pt x="196" y="61"/>
                  </a:lnTo>
                  <a:lnTo>
                    <a:pt x="196" y="57"/>
                  </a:lnTo>
                  <a:lnTo>
                    <a:pt x="196" y="57"/>
                  </a:lnTo>
                  <a:lnTo>
                    <a:pt x="185" y="57"/>
                  </a:lnTo>
                  <a:lnTo>
                    <a:pt x="173" y="56"/>
                  </a:lnTo>
                  <a:lnTo>
                    <a:pt x="173" y="56"/>
                  </a:lnTo>
                  <a:lnTo>
                    <a:pt x="161" y="56"/>
                  </a:lnTo>
                  <a:lnTo>
                    <a:pt x="161" y="56"/>
                  </a:lnTo>
                  <a:lnTo>
                    <a:pt x="155" y="55"/>
                  </a:lnTo>
                  <a:lnTo>
                    <a:pt x="152" y="54"/>
                  </a:lnTo>
                  <a:lnTo>
                    <a:pt x="152" y="54"/>
                  </a:lnTo>
                  <a:lnTo>
                    <a:pt x="151" y="51"/>
                  </a:lnTo>
                  <a:lnTo>
                    <a:pt x="151" y="51"/>
                  </a:lnTo>
                  <a:lnTo>
                    <a:pt x="143" y="42"/>
                  </a:lnTo>
                  <a:lnTo>
                    <a:pt x="137" y="34"/>
                  </a:lnTo>
                  <a:lnTo>
                    <a:pt x="137" y="34"/>
                  </a:lnTo>
                  <a:lnTo>
                    <a:pt x="131" y="27"/>
                  </a:lnTo>
                  <a:lnTo>
                    <a:pt x="128" y="22"/>
                  </a:lnTo>
                  <a:lnTo>
                    <a:pt x="127" y="19"/>
                  </a:lnTo>
                  <a:lnTo>
                    <a:pt x="127" y="19"/>
                  </a:lnTo>
                  <a:lnTo>
                    <a:pt x="125" y="12"/>
                  </a:lnTo>
                  <a:lnTo>
                    <a:pt x="122" y="9"/>
                  </a:lnTo>
                  <a:lnTo>
                    <a:pt x="118" y="6"/>
                  </a:lnTo>
                  <a:lnTo>
                    <a:pt x="113" y="4"/>
                  </a:lnTo>
                  <a:lnTo>
                    <a:pt x="105" y="1"/>
                  </a:lnTo>
                  <a:lnTo>
                    <a:pt x="93" y="0"/>
                  </a:lnTo>
                  <a:lnTo>
                    <a:pt x="93" y="0"/>
                  </a:lnTo>
                  <a:lnTo>
                    <a:pt x="87" y="0"/>
                  </a:lnTo>
                  <a:lnTo>
                    <a:pt x="82" y="2"/>
                  </a:lnTo>
                  <a:lnTo>
                    <a:pt x="77" y="4"/>
                  </a:lnTo>
                  <a:lnTo>
                    <a:pt x="72" y="5"/>
                  </a:lnTo>
                  <a:lnTo>
                    <a:pt x="72" y="5"/>
                  </a:lnTo>
                  <a:lnTo>
                    <a:pt x="60" y="5"/>
                  </a:lnTo>
                  <a:lnTo>
                    <a:pt x="60" y="5"/>
                  </a:lnTo>
                  <a:lnTo>
                    <a:pt x="51" y="5"/>
                  </a:lnTo>
                  <a:lnTo>
                    <a:pt x="51" y="5"/>
                  </a:lnTo>
                  <a:lnTo>
                    <a:pt x="50" y="9"/>
                  </a:lnTo>
                  <a:lnTo>
                    <a:pt x="48" y="11"/>
                  </a:lnTo>
                  <a:lnTo>
                    <a:pt x="44" y="17"/>
                  </a:lnTo>
                  <a:lnTo>
                    <a:pt x="37" y="24"/>
                  </a:lnTo>
                  <a:lnTo>
                    <a:pt x="32" y="29"/>
                  </a:lnTo>
                  <a:lnTo>
                    <a:pt x="32" y="29"/>
                  </a:lnTo>
                  <a:lnTo>
                    <a:pt x="30" y="32"/>
                  </a:lnTo>
                  <a:lnTo>
                    <a:pt x="29" y="36"/>
                  </a:lnTo>
                  <a:lnTo>
                    <a:pt x="29" y="44"/>
                  </a:lnTo>
                  <a:lnTo>
                    <a:pt x="29" y="52"/>
                  </a:lnTo>
                  <a:lnTo>
                    <a:pt x="29" y="61"/>
                  </a:lnTo>
                  <a:lnTo>
                    <a:pt x="29" y="61"/>
                  </a:lnTo>
                  <a:lnTo>
                    <a:pt x="27" y="76"/>
                  </a:lnTo>
                  <a:lnTo>
                    <a:pt x="26" y="85"/>
                  </a:lnTo>
                  <a:lnTo>
                    <a:pt x="25" y="91"/>
                  </a:lnTo>
                  <a:lnTo>
                    <a:pt x="25" y="91"/>
                  </a:lnTo>
                  <a:lnTo>
                    <a:pt x="22" y="97"/>
                  </a:lnTo>
                  <a:lnTo>
                    <a:pt x="20" y="104"/>
                  </a:lnTo>
                  <a:lnTo>
                    <a:pt x="20" y="104"/>
                  </a:lnTo>
                  <a:lnTo>
                    <a:pt x="19" y="107"/>
                  </a:lnTo>
                  <a:lnTo>
                    <a:pt x="20" y="108"/>
                  </a:lnTo>
                  <a:lnTo>
                    <a:pt x="22" y="110"/>
                  </a:lnTo>
                  <a:lnTo>
                    <a:pt x="25" y="112"/>
                  </a:lnTo>
                  <a:lnTo>
                    <a:pt x="25" y="112"/>
                  </a:lnTo>
                  <a:lnTo>
                    <a:pt x="24" y="113"/>
                  </a:lnTo>
                  <a:lnTo>
                    <a:pt x="22" y="116"/>
                  </a:lnTo>
                  <a:lnTo>
                    <a:pt x="21" y="118"/>
                  </a:lnTo>
                  <a:lnTo>
                    <a:pt x="20" y="118"/>
                  </a:lnTo>
                  <a:lnTo>
                    <a:pt x="20" y="118"/>
                  </a:lnTo>
                  <a:lnTo>
                    <a:pt x="22" y="125"/>
                  </a:lnTo>
                  <a:lnTo>
                    <a:pt x="22" y="130"/>
                  </a:lnTo>
                  <a:lnTo>
                    <a:pt x="21" y="135"/>
                  </a:lnTo>
                  <a:lnTo>
                    <a:pt x="19" y="140"/>
                  </a:lnTo>
                  <a:lnTo>
                    <a:pt x="19" y="140"/>
                  </a:lnTo>
                  <a:lnTo>
                    <a:pt x="17" y="147"/>
                  </a:lnTo>
                  <a:lnTo>
                    <a:pt x="16" y="152"/>
                  </a:lnTo>
                  <a:lnTo>
                    <a:pt x="16" y="163"/>
                  </a:lnTo>
                  <a:lnTo>
                    <a:pt x="16" y="163"/>
                  </a:lnTo>
                  <a:lnTo>
                    <a:pt x="16" y="171"/>
                  </a:lnTo>
                  <a:lnTo>
                    <a:pt x="16" y="176"/>
                  </a:lnTo>
                  <a:lnTo>
                    <a:pt x="12" y="187"/>
                  </a:lnTo>
                  <a:lnTo>
                    <a:pt x="12" y="187"/>
                  </a:lnTo>
                  <a:lnTo>
                    <a:pt x="12" y="196"/>
                  </a:lnTo>
                  <a:lnTo>
                    <a:pt x="14" y="206"/>
                  </a:lnTo>
                  <a:lnTo>
                    <a:pt x="14" y="216"/>
                  </a:lnTo>
                  <a:lnTo>
                    <a:pt x="12" y="223"/>
                  </a:lnTo>
                  <a:lnTo>
                    <a:pt x="12" y="223"/>
                  </a:lnTo>
                  <a:lnTo>
                    <a:pt x="9" y="227"/>
                  </a:lnTo>
                  <a:lnTo>
                    <a:pt x="7" y="228"/>
                  </a:lnTo>
                  <a:lnTo>
                    <a:pt x="5" y="230"/>
                  </a:lnTo>
                  <a:lnTo>
                    <a:pt x="5" y="235"/>
                  </a:lnTo>
                  <a:lnTo>
                    <a:pt x="5" y="235"/>
                  </a:lnTo>
                  <a:lnTo>
                    <a:pt x="5" y="241"/>
                  </a:lnTo>
                  <a:lnTo>
                    <a:pt x="5" y="247"/>
                  </a:lnTo>
                  <a:lnTo>
                    <a:pt x="5" y="247"/>
                  </a:lnTo>
                  <a:lnTo>
                    <a:pt x="2" y="252"/>
                  </a:lnTo>
                  <a:lnTo>
                    <a:pt x="1" y="258"/>
                  </a:lnTo>
                  <a:lnTo>
                    <a:pt x="1" y="258"/>
                  </a:lnTo>
                  <a:lnTo>
                    <a:pt x="0" y="266"/>
                  </a:lnTo>
                  <a:lnTo>
                    <a:pt x="0" y="272"/>
                  </a:lnTo>
                  <a:lnTo>
                    <a:pt x="1" y="286"/>
                  </a:lnTo>
                  <a:lnTo>
                    <a:pt x="1" y="286"/>
                  </a:lnTo>
                  <a:lnTo>
                    <a:pt x="1" y="293"/>
                  </a:lnTo>
                  <a:lnTo>
                    <a:pt x="1" y="297"/>
                  </a:lnTo>
                  <a:lnTo>
                    <a:pt x="2" y="299"/>
                  </a:lnTo>
                  <a:lnTo>
                    <a:pt x="2" y="299"/>
                  </a:lnTo>
                  <a:lnTo>
                    <a:pt x="6" y="304"/>
                  </a:lnTo>
                  <a:lnTo>
                    <a:pt x="7" y="307"/>
                  </a:lnTo>
                  <a:lnTo>
                    <a:pt x="9" y="309"/>
                  </a:lnTo>
                  <a:lnTo>
                    <a:pt x="9" y="309"/>
                  </a:lnTo>
                  <a:lnTo>
                    <a:pt x="14" y="311"/>
                  </a:lnTo>
                  <a:lnTo>
                    <a:pt x="19" y="314"/>
                  </a:lnTo>
                  <a:lnTo>
                    <a:pt x="27" y="323"/>
                  </a:lnTo>
                  <a:lnTo>
                    <a:pt x="27" y="323"/>
                  </a:lnTo>
                  <a:lnTo>
                    <a:pt x="37" y="334"/>
                  </a:lnTo>
                  <a:lnTo>
                    <a:pt x="37" y="334"/>
                  </a:lnTo>
                  <a:lnTo>
                    <a:pt x="45" y="339"/>
                  </a:lnTo>
                  <a:lnTo>
                    <a:pt x="51" y="342"/>
                  </a:lnTo>
                  <a:lnTo>
                    <a:pt x="58" y="343"/>
                  </a:lnTo>
                  <a:lnTo>
                    <a:pt x="68" y="343"/>
                  </a:lnTo>
                  <a:lnTo>
                    <a:pt x="68" y="343"/>
                  </a:lnTo>
                  <a:lnTo>
                    <a:pt x="73" y="343"/>
                  </a:lnTo>
                  <a:lnTo>
                    <a:pt x="78" y="344"/>
                  </a:lnTo>
                  <a:lnTo>
                    <a:pt x="82" y="347"/>
                  </a:lnTo>
                  <a:lnTo>
                    <a:pt x="87" y="352"/>
                  </a:lnTo>
                  <a:lnTo>
                    <a:pt x="87" y="352"/>
                  </a:lnTo>
                  <a:lnTo>
                    <a:pt x="91" y="354"/>
                  </a:lnTo>
                  <a:lnTo>
                    <a:pt x="95" y="357"/>
                  </a:lnTo>
                  <a:lnTo>
                    <a:pt x="103" y="362"/>
                  </a:lnTo>
                  <a:lnTo>
                    <a:pt x="103" y="362"/>
                  </a:lnTo>
                  <a:lnTo>
                    <a:pt x="111" y="367"/>
                  </a:lnTo>
                  <a:lnTo>
                    <a:pt x="115" y="368"/>
                  </a:lnTo>
                  <a:lnTo>
                    <a:pt x="120" y="369"/>
                  </a:lnTo>
                  <a:lnTo>
                    <a:pt x="120" y="369"/>
                  </a:lnTo>
                  <a:lnTo>
                    <a:pt x="123" y="369"/>
                  </a:lnTo>
                  <a:lnTo>
                    <a:pt x="127" y="371"/>
                  </a:lnTo>
                  <a:lnTo>
                    <a:pt x="135" y="376"/>
                  </a:lnTo>
                  <a:lnTo>
                    <a:pt x="135" y="376"/>
                  </a:lnTo>
                  <a:lnTo>
                    <a:pt x="133" y="378"/>
                  </a:lnTo>
                  <a:lnTo>
                    <a:pt x="133" y="378"/>
                  </a:lnTo>
                  <a:lnTo>
                    <a:pt x="142" y="378"/>
                  </a:lnTo>
                  <a:lnTo>
                    <a:pt x="151" y="378"/>
                  </a:lnTo>
                  <a:lnTo>
                    <a:pt x="160" y="376"/>
                  </a:lnTo>
                  <a:lnTo>
                    <a:pt x="168" y="373"/>
                  </a:lnTo>
                  <a:lnTo>
                    <a:pt x="168" y="373"/>
                  </a:lnTo>
                  <a:lnTo>
                    <a:pt x="186" y="366"/>
                  </a:lnTo>
                  <a:lnTo>
                    <a:pt x="190" y="364"/>
                  </a:lnTo>
                  <a:lnTo>
                    <a:pt x="195" y="364"/>
                  </a:lnTo>
                  <a:lnTo>
                    <a:pt x="198" y="366"/>
                  </a:lnTo>
                  <a:lnTo>
                    <a:pt x="203" y="367"/>
                  </a:lnTo>
                  <a:lnTo>
                    <a:pt x="203" y="367"/>
                  </a:lnTo>
                  <a:lnTo>
                    <a:pt x="211" y="372"/>
                  </a:lnTo>
                  <a:lnTo>
                    <a:pt x="217" y="374"/>
                  </a:lnTo>
                  <a:lnTo>
                    <a:pt x="224" y="376"/>
                  </a:lnTo>
                  <a:lnTo>
                    <a:pt x="233" y="377"/>
                  </a:lnTo>
                  <a:lnTo>
                    <a:pt x="233" y="377"/>
                  </a:lnTo>
                  <a:lnTo>
                    <a:pt x="242" y="377"/>
                  </a:lnTo>
                  <a:lnTo>
                    <a:pt x="249" y="376"/>
                  </a:lnTo>
                  <a:lnTo>
                    <a:pt x="249" y="376"/>
                  </a:lnTo>
                  <a:lnTo>
                    <a:pt x="254" y="373"/>
                  </a:lnTo>
                  <a:lnTo>
                    <a:pt x="259" y="372"/>
                  </a:lnTo>
                  <a:lnTo>
                    <a:pt x="264" y="369"/>
                  </a:lnTo>
                  <a:lnTo>
                    <a:pt x="271" y="368"/>
                  </a:lnTo>
                  <a:lnTo>
                    <a:pt x="271" y="368"/>
                  </a:lnTo>
                  <a:lnTo>
                    <a:pt x="272" y="366"/>
                  </a:lnTo>
                  <a:lnTo>
                    <a:pt x="273" y="364"/>
                  </a:lnTo>
                  <a:lnTo>
                    <a:pt x="276" y="363"/>
                  </a:lnTo>
                  <a:lnTo>
                    <a:pt x="278" y="363"/>
                  </a:lnTo>
                  <a:lnTo>
                    <a:pt x="278" y="363"/>
                  </a:lnTo>
                  <a:lnTo>
                    <a:pt x="279" y="357"/>
                  </a:lnTo>
                  <a:lnTo>
                    <a:pt x="283" y="354"/>
                  </a:lnTo>
                  <a:lnTo>
                    <a:pt x="292" y="348"/>
                  </a:lnTo>
                  <a:lnTo>
                    <a:pt x="292" y="348"/>
                  </a:lnTo>
                  <a:lnTo>
                    <a:pt x="302" y="342"/>
                  </a:lnTo>
                  <a:lnTo>
                    <a:pt x="307" y="339"/>
                  </a:lnTo>
                  <a:lnTo>
                    <a:pt x="312" y="339"/>
                  </a:lnTo>
                  <a:lnTo>
                    <a:pt x="312" y="339"/>
                  </a:lnTo>
                  <a:lnTo>
                    <a:pt x="312" y="334"/>
                  </a:lnTo>
                  <a:lnTo>
                    <a:pt x="314" y="331"/>
                  </a:lnTo>
                  <a:lnTo>
                    <a:pt x="321" y="323"/>
                  </a:lnTo>
                  <a:lnTo>
                    <a:pt x="321" y="323"/>
                  </a:lnTo>
                  <a:lnTo>
                    <a:pt x="323" y="318"/>
                  </a:lnTo>
                  <a:lnTo>
                    <a:pt x="327" y="312"/>
                  </a:lnTo>
                  <a:lnTo>
                    <a:pt x="327" y="312"/>
                  </a:lnTo>
                  <a:lnTo>
                    <a:pt x="329" y="309"/>
                  </a:lnTo>
                  <a:lnTo>
                    <a:pt x="332" y="308"/>
                  </a:lnTo>
                  <a:lnTo>
                    <a:pt x="332" y="308"/>
                  </a:lnTo>
                  <a:lnTo>
                    <a:pt x="332" y="304"/>
                  </a:lnTo>
                  <a:lnTo>
                    <a:pt x="332" y="301"/>
                  </a:lnTo>
                  <a:lnTo>
                    <a:pt x="332" y="301"/>
                  </a:lnTo>
                  <a:lnTo>
                    <a:pt x="332" y="298"/>
                  </a:lnTo>
                  <a:lnTo>
                    <a:pt x="332" y="298"/>
                  </a:lnTo>
                  <a:lnTo>
                    <a:pt x="334" y="296"/>
                  </a:lnTo>
                  <a:lnTo>
                    <a:pt x="338" y="294"/>
                  </a:lnTo>
                  <a:lnTo>
                    <a:pt x="342" y="292"/>
                  </a:lnTo>
                  <a:lnTo>
                    <a:pt x="343" y="289"/>
                  </a:lnTo>
                  <a:lnTo>
                    <a:pt x="342" y="288"/>
                  </a:lnTo>
                  <a:lnTo>
                    <a:pt x="342" y="288"/>
                  </a:lnTo>
                  <a:lnTo>
                    <a:pt x="338" y="288"/>
                  </a:lnTo>
                  <a:lnTo>
                    <a:pt x="336" y="288"/>
                  </a:lnTo>
                  <a:lnTo>
                    <a:pt x="333" y="287"/>
                  </a:lnTo>
                  <a:lnTo>
                    <a:pt x="332" y="284"/>
                  </a:lnTo>
                  <a:lnTo>
                    <a:pt x="331" y="279"/>
                  </a:lnTo>
                  <a:lnTo>
                    <a:pt x="329" y="274"/>
                  </a:lnTo>
                  <a:lnTo>
                    <a:pt x="329" y="274"/>
                  </a:lnTo>
                  <a:lnTo>
                    <a:pt x="327" y="262"/>
                  </a:lnTo>
                  <a:lnTo>
                    <a:pt x="326" y="257"/>
                  </a:lnTo>
                  <a:lnTo>
                    <a:pt x="326" y="251"/>
                  </a:lnTo>
                  <a:lnTo>
                    <a:pt x="326" y="251"/>
                  </a:lnTo>
                  <a:lnTo>
                    <a:pt x="327" y="240"/>
                  </a:lnTo>
                  <a:lnTo>
                    <a:pt x="327" y="235"/>
                  </a:lnTo>
                  <a:lnTo>
                    <a:pt x="329" y="231"/>
                  </a:lnTo>
                  <a:lnTo>
                    <a:pt x="329" y="231"/>
                  </a:lnTo>
                  <a:lnTo>
                    <a:pt x="334" y="228"/>
                  </a:lnTo>
                  <a:lnTo>
                    <a:pt x="341" y="226"/>
                  </a:lnTo>
                  <a:lnTo>
                    <a:pt x="341" y="226"/>
                  </a:lnTo>
                  <a:lnTo>
                    <a:pt x="344" y="221"/>
                  </a:lnTo>
                  <a:lnTo>
                    <a:pt x="347" y="217"/>
                  </a:lnTo>
                  <a:lnTo>
                    <a:pt x="347" y="217"/>
                  </a:lnTo>
                  <a:lnTo>
                    <a:pt x="356" y="210"/>
                  </a:lnTo>
                  <a:lnTo>
                    <a:pt x="357" y="207"/>
                  </a:lnTo>
                  <a:lnTo>
                    <a:pt x="358" y="206"/>
                  </a:lnTo>
                  <a:lnTo>
                    <a:pt x="358" y="202"/>
                  </a:lnTo>
                  <a:lnTo>
                    <a:pt x="356" y="200"/>
                  </a:lnTo>
                  <a:lnTo>
                    <a:pt x="356" y="20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A1_Ukraine">
              <a:extLst>
                <a:ext uri="{FF2B5EF4-FFF2-40B4-BE49-F238E27FC236}">
                  <a16:creationId xmlns:a16="http://schemas.microsoft.com/office/drawing/2014/main" id="{9C70184C-B517-40BE-AD91-9C52FD9D9F0A}"/>
                </a:ext>
              </a:extLst>
            </p:cNvPr>
            <p:cNvSpPr>
              <a:spLocks/>
            </p:cNvSpPr>
            <p:nvPr/>
          </p:nvSpPr>
          <p:spPr bwMode="auto">
            <a:xfrm>
              <a:off x="5280132" y="2842849"/>
              <a:ext cx="447545" cy="271945"/>
            </a:xfrm>
            <a:custGeom>
              <a:avLst/>
              <a:gdLst/>
              <a:ahLst/>
              <a:cxnLst>
                <a:cxn ang="0">
                  <a:pos x="5542" y="1311"/>
                </a:cxn>
                <a:cxn ang="0">
                  <a:pos x="5139" y="1149"/>
                </a:cxn>
                <a:cxn ang="0">
                  <a:pos x="4909" y="1009"/>
                </a:cxn>
                <a:cxn ang="0">
                  <a:pos x="4447" y="944"/>
                </a:cxn>
                <a:cxn ang="0">
                  <a:pos x="4223" y="774"/>
                </a:cxn>
                <a:cxn ang="0">
                  <a:pos x="3942" y="545"/>
                </a:cxn>
                <a:cxn ang="0">
                  <a:pos x="3821" y="335"/>
                </a:cxn>
                <a:cxn ang="0">
                  <a:pos x="3788" y="44"/>
                </a:cxn>
                <a:cxn ang="0">
                  <a:pos x="3393" y="39"/>
                </a:cxn>
                <a:cxn ang="0">
                  <a:pos x="3024" y="106"/>
                </a:cxn>
                <a:cxn ang="0">
                  <a:pos x="2676" y="356"/>
                </a:cxn>
                <a:cxn ang="0">
                  <a:pos x="2498" y="437"/>
                </a:cxn>
                <a:cxn ang="0">
                  <a:pos x="2272" y="478"/>
                </a:cxn>
                <a:cxn ang="0">
                  <a:pos x="2059" y="396"/>
                </a:cxn>
                <a:cxn ang="0">
                  <a:pos x="1843" y="400"/>
                </a:cxn>
                <a:cxn ang="0">
                  <a:pos x="1595" y="296"/>
                </a:cxn>
                <a:cxn ang="0">
                  <a:pos x="1112" y="211"/>
                </a:cxn>
                <a:cxn ang="0">
                  <a:pos x="594" y="373"/>
                </a:cxn>
                <a:cxn ang="0">
                  <a:pos x="551" y="605"/>
                </a:cxn>
                <a:cxn ang="0">
                  <a:pos x="623" y="895"/>
                </a:cxn>
                <a:cxn ang="0">
                  <a:pos x="220" y="1375"/>
                </a:cxn>
                <a:cxn ang="0">
                  <a:pos x="182" y="1665"/>
                </a:cxn>
                <a:cxn ang="0">
                  <a:pos x="37" y="1969"/>
                </a:cxn>
                <a:cxn ang="0">
                  <a:pos x="309" y="2133"/>
                </a:cxn>
                <a:cxn ang="0">
                  <a:pos x="590" y="2178"/>
                </a:cxn>
                <a:cxn ang="0">
                  <a:pos x="884" y="2253"/>
                </a:cxn>
                <a:cxn ang="0">
                  <a:pos x="1313" y="2120"/>
                </a:cxn>
                <a:cxn ang="0">
                  <a:pos x="1558" y="1974"/>
                </a:cxn>
                <a:cxn ang="0">
                  <a:pos x="1800" y="1940"/>
                </a:cxn>
                <a:cxn ang="0">
                  <a:pos x="2067" y="2075"/>
                </a:cxn>
                <a:cxn ang="0">
                  <a:pos x="2270" y="2187"/>
                </a:cxn>
                <a:cxn ang="0">
                  <a:pos x="2258" y="2419"/>
                </a:cxn>
                <a:cxn ang="0">
                  <a:pos x="2374" y="2630"/>
                </a:cxn>
                <a:cxn ang="0">
                  <a:pos x="2531" y="2858"/>
                </a:cxn>
                <a:cxn ang="0">
                  <a:pos x="2336" y="2849"/>
                </a:cxn>
                <a:cxn ang="0">
                  <a:pos x="2195" y="2932"/>
                </a:cxn>
                <a:cxn ang="0">
                  <a:pos x="2150" y="3185"/>
                </a:cxn>
                <a:cxn ang="0">
                  <a:pos x="1992" y="3369"/>
                </a:cxn>
                <a:cxn ang="0">
                  <a:pos x="2386" y="3367"/>
                </a:cxn>
                <a:cxn ang="0">
                  <a:pos x="2429" y="3249"/>
                </a:cxn>
                <a:cxn ang="0">
                  <a:pos x="2616" y="3085"/>
                </a:cxn>
                <a:cxn ang="0">
                  <a:pos x="2668" y="3001"/>
                </a:cxn>
                <a:cxn ang="0">
                  <a:pos x="2842" y="2798"/>
                </a:cxn>
                <a:cxn ang="0">
                  <a:pos x="3243" y="2827"/>
                </a:cxn>
                <a:cxn ang="0">
                  <a:pos x="3173" y="2980"/>
                </a:cxn>
                <a:cxn ang="0">
                  <a:pos x="3602" y="3030"/>
                </a:cxn>
                <a:cxn ang="0">
                  <a:pos x="3498" y="3202"/>
                </a:cxn>
                <a:cxn ang="0">
                  <a:pos x="3306" y="3349"/>
                </a:cxn>
                <a:cxn ang="0">
                  <a:pos x="3625" y="3597"/>
                </a:cxn>
                <a:cxn ang="0">
                  <a:pos x="3790" y="3802"/>
                </a:cxn>
                <a:cxn ang="0">
                  <a:pos x="4161" y="3578"/>
                </a:cxn>
                <a:cxn ang="0">
                  <a:pos x="4538" y="3549"/>
                </a:cxn>
                <a:cxn ang="0">
                  <a:pos x="4461" y="3351"/>
                </a:cxn>
                <a:cxn ang="0">
                  <a:pos x="4095" y="3340"/>
                </a:cxn>
                <a:cxn ang="0">
                  <a:pos x="3946" y="3106"/>
                </a:cxn>
                <a:cxn ang="0">
                  <a:pos x="3906" y="2982"/>
                </a:cxn>
                <a:cxn ang="0">
                  <a:pos x="4204" y="2841"/>
                </a:cxn>
                <a:cxn ang="0">
                  <a:pos x="4530" y="2777"/>
                </a:cxn>
                <a:cxn ang="0">
                  <a:pos x="4996" y="2584"/>
                </a:cxn>
                <a:cxn ang="0">
                  <a:pos x="5280" y="2296"/>
                </a:cxn>
                <a:cxn ang="0">
                  <a:pos x="5640" y="2125"/>
                </a:cxn>
                <a:cxn ang="0">
                  <a:pos x="5636" y="1882"/>
                </a:cxn>
                <a:cxn ang="0">
                  <a:pos x="5685" y="1572"/>
                </a:cxn>
              </a:cxnLst>
              <a:rect l="0" t="0" r="r" b="b"/>
              <a:pathLst>
                <a:path w="5760" h="3802">
                  <a:moveTo>
                    <a:pt x="5746" y="1499"/>
                  </a:moveTo>
                  <a:lnTo>
                    <a:pt x="5746" y="1499"/>
                  </a:lnTo>
                  <a:lnTo>
                    <a:pt x="5741" y="1497"/>
                  </a:lnTo>
                  <a:lnTo>
                    <a:pt x="5735" y="1493"/>
                  </a:lnTo>
                  <a:lnTo>
                    <a:pt x="5723" y="1483"/>
                  </a:lnTo>
                  <a:lnTo>
                    <a:pt x="5714" y="1474"/>
                  </a:lnTo>
                  <a:lnTo>
                    <a:pt x="5708" y="1470"/>
                  </a:lnTo>
                  <a:lnTo>
                    <a:pt x="5702" y="1468"/>
                  </a:lnTo>
                  <a:lnTo>
                    <a:pt x="5702" y="1468"/>
                  </a:lnTo>
                  <a:lnTo>
                    <a:pt x="5700" y="1448"/>
                  </a:lnTo>
                  <a:lnTo>
                    <a:pt x="5700" y="1437"/>
                  </a:lnTo>
                  <a:lnTo>
                    <a:pt x="5702" y="1427"/>
                  </a:lnTo>
                  <a:lnTo>
                    <a:pt x="5702" y="1427"/>
                  </a:lnTo>
                  <a:lnTo>
                    <a:pt x="5706" y="1418"/>
                  </a:lnTo>
                  <a:lnTo>
                    <a:pt x="5710" y="1410"/>
                  </a:lnTo>
                  <a:lnTo>
                    <a:pt x="5714" y="1400"/>
                  </a:lnTo>
                  <a:lnTo>
                    <a:pt x="5714" y="1394"/>
                  </a:lnTo>
                  <a:lnTo>
                    <a:pt x="5712" y="1389"/>
                  </a:lnTo>
                  <a:lnTo>
                    <a:pt x="5712" y="1389"/>
                  </a:lnTo>
                  <a:lnTo>
                    <a:pt x="5702" y="1387"/>
                  </a:lnTo>
                  <a:lnTo>
                    <a:pt x="5692" y="1385"/>
                  </a:lnTo>
                  <a:lnTo>
                    <a:pt x="5685" y="1383"/>
                  </a:lnTo>
                  <a:lnTo>
                    <a:pt x="5673" y="1383"/>
                  </a:lnTo>
                  <a:lnTo>
                    <a:pt x="5673" y="1383"/>
                  </a:lnTo>
                  <a:lnTo>
                    <a:pt x="5665" y="1385"/>
                  </a:lnTo>
                  <a:lnTo>
                    <a:pt x="5658" y="1389"/>
                  </a:lnTo>
                  <a:lnTo>
                    <a:pt x="5644" y="1396"/>
                  </a:lnTo>
                  <a:lnTo>
                    <a:pt x="5638" y="1398"/>
                  </a:lnTo>
                  <a:lnTo>
                    <a:pt x="5630" y="1398"/>
                  </a:lnTo>
                  <a:lnTo>
                    <a:pt x="5623" y="1398"/>
                  </a:lnTo>
                  <a:lnTo>
                    <a:pt x="5615" y="1394"/>
                  </a:lnTo>
                  <a:lnTo>
                    <a:pt x="5615" y="1394"/>
                  </a:lnTo>
                  <a:lnTo>
                    <a:pt x="5611" y="1387"/>
                  </a:lnTo>
                  <a:lnTo>
                    <a:pt x="5605" y="1377"/>
                  </a:lnTo>
                  <a:lnTo>
                    <a:pt x="5601" y="1367"/>
                  </a:lnTo>
                  <a:lnTo>
                    <a:pt x="5596" y="1360"/>
                  </a:lnTo>
                  <a:lnTo>
                    <a:pt x="5596" y="1360"/>
                  </a:lnTo>
                  <a:lnTo>
                    <a:pt x="5588" y="1352"/>
                  </a:lnTo>
                  <a:lnTo>
                    <a:pt x="5578" y="1344"/>
                  </a:lnTo>
                  <a:lnTo>
                    <a:pt x="5561" y="1331"/>
                  </a:lnTo>
                  <a:lnTo>
                    <a:pt x="5561" y="1331"/>
                  </a:lnTo>
                  <a:lnTo>
                    <a:pt x="5549" y="1317"/>
                  </a:lnTo>
                  <a:lnTo>
                    <a:pt x="5542" y="1311"/>
                  </a:lnTo>
                  <a:lnTo>
                    <a:pt x="5534" y="1305"/>
                  </a:lnTo>
                  <a:lnTo>
                    <a:pt x="5534" y="1305"/>
                  </a:lnTo>
                  <a:lnTo>
                    <a:pt x="5528" y="1303"/>
                  </a:lnTo>
                  <a:lnTo>
                    <a:pt x="5522" y="1303"/>
                  </a:lnTo>
                  <a:lnTo>
                    <a:pt x="5509" y="1303"/>
                  </a:lnTo>
                  <a:lnTo>
                    <a:pt x="5495" y="1303"/>
                  </a:lnTo>
                  <a:lnTo>
                    <a:pt x="5489" y="1301"/>
                  </a:lnTo>
                  <a:lnTo>
                    <a:pt x="5484" y="1300"/>
                  </a:lnTo>
                  <a:lnTo>
                    <a:pt x="5484" y="1300"/>
                  </a:lnTo>
                  <a:lnTo>
                    <a:pt x="5474" y="1292"/>
                  </a:lnTo>
                  <a:lnTo>
                    <a:pt x="5464" y="1282"/>
                  </a:lnTo>
                  <a:lnTo>
                    <a:pt x="5451" y="1265"/>
                  </a:lnTo>
                  <a:lnTo>
                    <a:pt x="5443" y="1257"/>
                  </a:lnTo>
                  <a:lnTo>
                    <a:pt x="5435" y="1251"/>
                  </a:lnTo>
                  <a:lnTo>
                    <a:pt x="5425" y="1249"/>
                  </a:lnTo>
                  <a:lnTo>
                    <a:pt x="5414" y="1249"/>
                  </a:lnTo>
                  <a:lnTo>
                    <a:pt x="5414" y="1249"/>
                  </a:lnTo>
                  <a:lnTo>
                    <a:pt x="5389" y="1257"/>
                  </a:lnTo>
                  <a:lnTo>
                    <a:pt x="5379" y="1257"/>
                  </a:lnTo>
                  <a:lnTo>
                    <a:pt x="5369" y="1257"/>
                  </a:lnTo>
                  <a:lnTo>
                    <a:pt x="5360" y="1257"/>
                  </a:lnTo>
                  <a:lnTo>
                    <a:pt x="5350" y="1253"/>
                  </a:lnTo>
                  <a:lnTo>
                    <a:pt x="5338" y="1249"/>
                  </a:lnTo>
                  <a:lnTo>
                    <a:pt x="5327" y="1242"/>
                  </a:lnTo>
                  <a:lnTo>
                    <a:pt x="5327" y="1242"/>
                  </a:lnTo>
                  <a:lnTo>
                    <a:pt x="5315" y="1234"/>
                  </a:lnTo>
                  <a:lnTo>
                    <a:pt x="5309" y="1226"/>
                  </a:lnTo>
                  <a:lnTo>
                    <a:pt x="5296" y="1209"/>
                  </a:lnTo>
                  <a:lnTo>
                    <a:pt x="5296" y="1209"/>
                  </a:lnTo>
                  <a:lnTo>
                    <a:pt x="5286" y="1189"/>
                  </a:lnTo>
                  <a:lnTo>
                    <a:pt x="5280" y="1182"/>
                  </a:lnTo>
                  <a:lnTo>
                    <a:pt x="5273" y="1174"/>
                  </a:lnTo>
                  <a:lnTo>
                    <a:pt x="5273" y="1174"/>
                  </a:lnTo>
                  <a:lnTo>
                    <a:pt x="5261" y="1172"/>
                  </a:lnTo>
                  <a:lnTo>
                    <a:pt x="5251" y="1170"/>
                  </a:lnTo>
                  <a:lnTo>
                    <a:pt x="5230" y="1174"/>
                  </a:lnTo>
                  <a:lnTo>
                    <a:pt x="5207" y="1176"/>
                  </a:lnTo>
                  <a:lnTo>
                    <a:pt x="5197" y="1176"/>
                  </a:lnTo>
                  <a:lnTo>
                    <a:pt x="5188" y="1174"/>
                  </a:lnTo>
                  <a:lnTo>
                    <a:pt x="5188" y="1174"/>
                  </a:lnTo>
                  <a:lnTo>
                    <a:pt x="5166" y="1164"/>
                  </a:lnTo>
                  <a:lnTo>
                    <a:pt x="5149" y="1155"/>
                  </a:lnTo>
                  <a:lnTo>
                    <a:pt x="5139" y="1149"/>
                  </a:lnTo>
                  <a:lnTo>
                    <a:pt x="5130" y="1147"/>
                  </a:lnTo>
                  <a:lnTo>
                    <a:pt x="5118" y="1145"/>
                  </a:lnTo>
                  <a:lnTo>
                    <a:pt x="5106" y="1145"/>
                  </a:lnTo>
                  <a:lnTo>
                    <a:pt x="5106" y="1145"/>
                  </a:lnTo>
                  <a:lnTo>
                    <a:pt x="5106" y="1160"/>
                  </a:lnTo>
                  <a:lnTo>
                    <a:pt x="5106" y="1176"/>
                  </a:lnTo>
                  <a:lnTo>
                    <a:pt x="5106" y="1191"/>
                  </a:lnTo>
                  <a:lnTo>
                    <a:pt x="5105" y="1199"/>
                  </a:lnTo>
                  <a:lnTo>
                    <a:pt x="5103" y="1205"/>
                  </a:lnTo>
                  <a:lnTo>
                    <a:pt x="5103" y="1205"/>
                  </a:lnTo>
                  <a:lnTo>
                    <a:pt x="5097" y="1209"/>
                  </a:lnTo>
                  <a:lnTo>
                    <a:pt x="5091" y="1213"/>
                  </a:lnTo>
                  <a:lnTo>
                    <a:pt x="5074" y="1220"/>
                  </a:lnTo>
                  <a:lnTo>
                    <a:pt x="5056" y="1224"/>
                  </a:lnTo>
                  <a:lnTo>
                    <a:pt x="5043" y="1226"/>
                  </a:lnTo>
                  <a:lnTo>
                    <a:pt x="5043" y="1226"/>
                  </a:lnTo>
                  <a:lnTo>
                    <a:pt x="5033" y="1224"/>
                  </a:lnTo>
                  <a:lnTo>
                    <a:pt x="5025" y="1220"/>
                  </a:lnTo>
                  <a:lnTo>
                    <a:pt x="5021" y="1216"/>
                  </a:lnTo>
                  <a:lnTo>
                    <a:pt x="5018" y="1211"/>
                  </a:lnTo>
                  <a:lnTo>
                    <a:pt x="5014" y="1197"/>
                  </a:lnTo>
                  <a:lnTo>
                    <a:pt x="5010" y="1182"/>
                  </a:lnTo>
                  <a:lnTo>
                    <a:pt x="5010" y="1182"/>
                  </a:lnTo>
                  <a:lnTo>
                    <a:pt x="5000" y="1170"/>
                  </a:lnTo>
                  <a:lnTo>
                    <a:pt x="4990" y="1158"/>
                  </a:lnTo>
                  <a:lnTo>
                    <a:pt x="4977" y="1151"/>
                  </a:lnTo>
                  <a:lnTo>
                    <a:pt x="4961" y="1143"/>
                  </a:lnTo>
                  <a:lnTo>
                    <a:pt x="4961" y="1143"/>
                  </a:lnTo>
                  <a:lnTo>
                    <a:pt x="4958" y="1133"/>
                  </a:lnTo>
                  <a:lnTo>
                    <a:pt x="4952" y="1126"/>
                  </a:lnTo>
                  <a:lnTo>
                    <a:pt x="4942" y="1120"/>
                  </a:lnTo>
                  <a:lnTo>
                    <a:pt x="4932" y="1114"/>
                  </a:lnTo>
                  <a:lnTo>
                    <a:pt x="4932" y="1114"/>
                  </a:lnTo>
                  <a:lnTo>
                    <a:pt x="4929" y="1104"/>
                  </a:lnTo>
                  <a:lnTo>
                    <a:pt x="4929" y="1093"/>
                  </a:lnTo>
                  <a:lnTo>
                    <a:pt x="4929" y="1069"/>
                  </a:lnTo>
                  <a:lnTo>
                    <a:pt x="4929" y="1046"/>
                  </a:lnTo>
                  <a:lnTo>
                    <a:pt x="4929" y="1035"/>
                  </a:lnTo>
                  <a:lnTo>
                    <a:pt x="4925" y="1025"/>
                  </a:lnTo>
                  <a:lnTo>
                    <a:pt x="4925" y="1025"/>
                  </a:lnTo>
                  <a:lnTo>
                    <a:pt x="4923" y="1019"/>
                  </a:lnTo>
                  <a:lnTo>
                    <a:pt x="4919" y="1015"/>
                  </a:lnTo>
                  <a:lnTo>
                    <a:pt x="4909" y="1009"/>
                  </a:lnTo>
                  <a:lnTo>
                    <a:pt x="4898" y="1006"/>
                  </a:lnTo>
                  <a:lnTo>
                    <a:pt x="4886" y="1004"/>
                  </a:lnTo>
                  <a:lnTo>
                    <a:pt x="4873" y="1000"/>
                  </a:lnTo>
                  <a:lnTo>
                    <a:pt x="4863" y="994"/>
                  </a:lnTo>
                  <a:lnTo>
                    <a:pt x="4859" y="992"/>
                  </a:lnTo>
                  <a:lnTo>
                    <a:pt x="4855" y="986"/>
                  </a:lnTo>
                  <a:lnTo>
                    <a:pt x="4853" y="982"/>
                  </a:lnTo>
                  <a:lnTo>
                    <a:pt x="4851" y="977"/>
                  </a:lnTo>
                  <a:lnTo>
                    <a:pt x="4851" y="977"/>
                  </a:lnTo>
                  <a:lnTo>
                    <a:pt x="4851" y="982"/>
                  </a:lnTo>
                  <a:lnTo>
                    <a:pt x="4851" y="982"/>
                  </a:lnTo>
                  <a:lnTo>
                    <a:pt x="4840" y="982"/>
                  </a:lnTo>
                  <a:lnTo>
                    <a:pt x="4830" y="980"/>
                  </a:lnTo>
                  <a:lnTo>
                    <a:pt x="4820" y="979"/>
                  </a:lnTo>
                  <a:lnTo>
                    <a:pt x="4811" y="977"/>
                  </a:lnTo>
                  <a:lnTo>
                    <a:pt x="4811" y="977"/>
                  </a:lnTo>
                  <a:lnTo>
                    <a:pt x="4799" y="977"/>
                  </a:lnTo>
                  <a:lnTo>
                    <a:pt x="4787" y="979"/>
                  </a:lnTo>
                  <a:lnTo>
                    <a:pt x="4776" y="982"/>
                  </a:lnTo>
                  <a:lnTo>
                    <a:pt x="4764" y="982"/>
                  </a:lnTo>
                  <a:lnTo>
                    <a:pt x="4764" y="982"/>
                  </a:lnTo>
                  <a:lnTo>
                    <a:pt x="4724" y="984"/>
                  </a:lnTo>
                  <a:lnTo>
                    <a:pt x="4702" y="986"/>
                  </a:lnTo>
                  <a:lnTo>
                    <a:pt x="4683" y="990"/>
                  </a:lnTo>
                  <a:lnTo>
                    <a:pt x="4683" y="990"/>
                  </a:lnTo>
                  <a:lnTo>
                    <a:pt x="4668" y="996"/>
                  </a:lnTo>
                  <a:lnTo>
                    <a:pt x="4652" y="1004"/>
                  </a:lnTo>
                  <a:lnTo>
                    <a:pt x="4623" y="1021"/>
                  </a:lnTo>
                  <a:lnTo>
                    <a:pt x="4608" y="1029"/>
                  </a:lnTo>
                  <a:lnTo>
                    <a:pt x="4590" y="1035"/>
                  </a:lnTo>
                  <a:lnTo>
                    <a:pt x="4575" y="1037"/>
                  </a:lnTo>
                  <a:lnTo>
                    <a:pt x="4565" y="1037"/>
                  </a:lnTo>
                  <a:lnTo>
                    <a:pt x="4555" y="1035"/>
                  </a:lnTo>
                  <a:lnTo>
                    <a:pt x="4555" y="1035"/>
                  </a:lnTo>
                  <a:lnTo>
                    <a:pt x="4548" y="1031"/>
                  </a:lnTo>
                  <a:lnTo>
                    <a:pt x="4538" y="1025"/>
                  </a:lnTo>
                  <a:lnTo>
                    <a:pt x="4523" y="1009"/>
                  </a:lnTo>
                  <a:lnTo>
                    <a:pt x="4507" y="992"/>
                  </a:lnTo>
                  <a:lnTo>
                    <a:pt x="4492" y="979"/>
                  </a:lnTo>
                  <a:lnTo>
                    <a:pt x="4492" y="979"/>
                  </a:lnTo>
                  <a:lnTo>
                    <a:pt x="4466" y="955"/>
                  </a:lnTo>
                  <a:lnTo>
                    <a:pt x="4453" y="946"/>
                  </a:lnTo>
                  <a:lnTo>
                    <a:pt x="4447" y="944"/>
                  </a:lnTo>
                  <a:lnTo>
                    <a:pt x="4441" y="942"/>
                  </a:lnTo>
                  <a:lnTo>
                    <a:pt x="4441" y="942"/>
                  </a:lnTo>
                  <a:lnTo>
                    <a:pt x="4434" y="944"/>
                  </a:lnTo>
                  <a:lnTo>
                    <a:pt x="4426" y="948"/>
                  </a:lnTo>
                  <a:lnTo>
                    <a:pt x="4418" y="951"/>
                  </a:lnTo>
                  <a:lnTo>
                    <a:pt x="4412" y="953"/>
                  </a:lnTo>
                  <a:lnTo>
                    <a:pt x="4412" y="953"/>
                  </a:lnTo>
                  <a:lnTo>
                    <a:pt x="4391" y="957"/>
                  </a:lnTo>
                  <a:lnTo>
                    <a:pt x="4372" y="959"/>
                  </a:lnTo>
                  <a:lnTo>
                    <a:pt x="4372" y="959"/>
                  </a:lnTo>
                  <a:lnTo>
                    <a:pt x="4350" y="965"/>
                  </a:lnTo>
                  <a:lnTo>
                    <a:pt x="4341" y="969"/>
                  </a:lnTo>
                  <a:lnTo>
                    <a:pt x="4337" y="973"/>
                  </a:lnTo>
                  <a:lnTo>
                    <a:pt x="4333" y="977"/>
                  </a:lnTo>
                  <a:lnTo>
                    <a:pt x="4333" y="982"/>
                  </a:lnTo>
                  <a:lnTo>
                    <a:pt x="4339" y="990"/>
                  </a:lnTo>
                  <a:lnTo>
                    <a:pt x="4349" y="998"/>
                  </a:lnTo>
                  <a:lnTo>
                    <a:pt x="4349" y="998"/>
                  </a:lnTo>
                  <a:lnTo>
                    <a:pt x="4331" y="1000"/>
                  </a:lnTo>
                  <a:lnTo>
                    <a:pt x="4314" y="1000"/>
                  </a:lnTo>
                  <a:lnTo>
                    <a:pt x="4296" y="998"/>
                  </a:lnTo>
                  <a:lnTo>
                    <a:pt x="4283" y="994"/>
                  </a:lnTo>
                  <a:lnTo>
                    <a:pt x="4269" y="986"/>
                  </a:lnTo>
                  <a:lnTo>
                    <a:pt x="4256" y="977"/>
                  </a:lnTo>
                  <a:lnTo>
                    <a:pt x="4246" y="965"/>
                  </a:lnTo>
                  <a:lnTo>
                    <a:pt x="4238" y="948"/>
                  </a:lnTo>
                  <a:lnTo>
                    <a:pt x="4238" y="948"/>
                  </a:lnTo>
                  <a:lnTo>
                    <a:pt x="4234" y="938"/>
                  </a:lnTo>
                  <a:lnTo>
                    <a:pt x="4234" y="928"/>
                  </a:lnTo>
                  <a:lnTo>
                    <a:pt x="4234" y="919"/>
                  </a:lnTo>
                  <a:lnTo>
                    <a:pt x="4234" y="907"/>
                  </a:lnTo>
                  <a:lnTo>
                    <a:pt x="4240" y="888"/>
                  </a:lnTo>
                  <a:lnTo>
                    <a:pt x="4246" y="868"/>
                  </a:lnTo>
                  <a:lnTo>
                    <a:pt x="4246" y="868"/>
                  </a:lnTo>
                  <a:lnTo>
                    <a:pt x="4248" y="853"/>
                  </a:lnTo>
                  <a:lnTo>
                    <a:pt x="4246" y="839"/>
                  </a:lnTo>
                  <a:lnTo>
                    <a:pt x="4244" y="826"/>
                  </a:lnTo>
                  <a:lnTo>
                    <a:pt x="4242" y="810"/>
                  </a:lnTo>
                  <a:lnTo>
                    <a:pt x="4242" y="810"/>
                  </a:lnTo>
                  <a:lnTo>
                    <a:pt x="4234" y="808"/>
                  </a:lnTo>
                  <a:lnTo>
                    <a:pt x="4234" y="808"/>
                  </a:lnTo>
                  <a:lnTo>
                    <a:pt x="4227" y="791"/>
                  </a:lnTo>
                  <a:lnTo>
                    <a:pt x="4223" y="774"/>
                  </a:lnTo>
                  <a:lnTo>
                    <a:pt x="4221" y="754"/>
                  </a:lnTo>
                  <a:lnTo>
                    <a:pt x="4221" y="735"/>
                  </a:lnTo>
                  <a:lnTo>
                    <a:pt x="4221" y="735"/>
                  </a:lnTo>
                  <a:lnTo>
                    <a:pt x="4225" y="712"/>
                  </a:lnTo>
                  <a:lnTo>
                    <a:pt x="4225" y="702"/>
                  </a:lnTo>
                  <a:lnTo>
                    <a:pt x="4225" y="692"/>
                  </a:lnTo>
                  <a:lnTo>
                    <a:pt x="4223" y="683"/>
                  </a:lnTo>
                  <a:lnTo>
                    <a:pt x="4219" y="675"/>
                  </a:lnTo>
                  <a:lnTo>
                    <a:pt x="4211" y="667"/>
                  </a:lnTo>
                  <a:lnTo>
                    <a:pt x="4200" y="663"/>
                  </a:lnTo>
                  <a:lnTo>
                    <a:pt x="4200" y="663"/>
                  </a:lnTo>
                  <a:lnTo>
                    <a:pt x="4196" y="658"/>
                  </a:lnTo>
                  <a:lnTo>
                    <a:pt x="4192" y="652"/>
                  </a:lnTo>
                  <a:lnTo>
                    <a:pt x="4188" y="648"/>
                  </a:lnTo>
                  <a:lnTo>
                    <a:pt x="4180" y="644"/>
                  </a:lnTo>
                  <a:lnTo>
                    <a:pt x="4167" y="642"/>
                  </a:lnTo>
                  <a:lnTo>
                    <a:pt x="4153" y="640"/>
                  </a:lnTo>
                  <a:lnTo>
                    <a:pt x="4153" y="640"/>
                  </a:lnTo>
                  <a:lnTo>
                    <a:pt x="4151" y="630"/>
                  </a:lnTo>
                  <a:lnTo>
                    <a:pt x="4149" y="621"/>
                  </a:lnTo>
                  <a:lnTo>
                    <a:pt x="4145" y="611"/>
                  </a:lnTo>
                  <a:lnTo>
                    <a:pt x="4140" y="605"/>
                  </a:lnTo>
                  <a:lnTo>
                    <a:pt x="4132" y="600"/>
                  </a:lnTo>
                  <a:lnTo>
                    <a:pt x="4124" y="594"/>
                  </a:lnTo>
                  <a:lnTo>
                    <a:pt x="4115" y="592"/>
                  </a:lnTo>
                  <a:lnTo>
                    <a:pt x="4105" y="590"/>
                  </a:lnTo>
                  <a:lnTo>
                    <a:pt x="4105" y="590"/>
                  </a:lnTo>
                  <a:lnTo>
                    <a:pt x="4082" y="590"/>
                  </a:lnTo>
                  <a:lnTo>
                    <a:pt x="4058" y="590"/>
                  </a:lnTo>
                  <a:lnTo>
                    <a:pt x="4058" y="590"/>
                  </a:lnTo>
                  <a:lnTo>
                    <a:pt x="4047" y="590"/>
                  </a:lnTo>
                  <a:lnTo>
                    <a:pt x="4035" y="590"/>
                  </a:lnTo>
                  <a:lnTo>
                    <a:pt x="4035" y="590"/>
                  </a:lnTo>
                  <a:lnTo>
                    <a:pt x="4024" y="594"/>
                  </a:lnTo>
                  <a:lnTo>
                    <a:pt x="4012" y="596"/>
                  </a:lnTo>
                  <a:lnTo>
                    <a:pt x="4012" y="596"/>
                  </a:lnTo>
                  <a:lnTo>
                    <a:pt x="4004" y="594"/>
                  </a:lnTo>
                  <a:lnTo>
                    <a:pt x="3995" y="588"/>
                  </a:lnTo>
                  <a:lnTo>
                    <a:pt x="3979" y="574"/>
                  </a:lnTo>
                  <a:lnTo>
                    <a:pt x="3964" y="561"/>
                  </a:lnTo>
                  <a:lnTo>
                    <a:pt x="3950" y="549"/>
                  </a:lnTo>
                  <a:lnTo>
                    <a:pt x="3950" y="549"/>
                  </a:lnTo>
                  <a:lnTo>
                    <a:pt x="3942" y="545"/>
                  </a:lnTo>
                  <a:lnTo>
                    <a:pt x="3935" y="543"/>
                  </a:lnTo>
                  <a:lnTo>
                    <a:pt x="3917" y="545"/>
                  </a:lnTo>
                  <a:lnTo>
                    <a:pt x="3902" y="543"/>
                  </a:lnTo>
                  <a:lnTo>
                    <a:pt x="3896" y="543"/>
                  </a:lnTo>
                  <a:lnTo>
                    <a:pt x="3890" y="540"/>
                  </a:lnTo>
                  <a:lnTo>
                    <a:pt x="3890" y="540"/>
                  </a:lnTo>
                  <a:lnTo>
                    <a:pt x="3883" y="532"/>
                  </a:lnTo>
                  <a:lnTo>
                    <a:pt x="3881" y="522"/>
                  </a:lnTo>
                  <a:lnTo>
                    <a:pt x="3881" y="518"/>
                  </a:lnTo>
                  <a:lnTo>
                    <a:pt x="3883" y="514"/>
                  </a:lnTo>
                  <a:lnTo>
                    <a:pt x="3886" y="511"/>
                  </a:lnTo>
                  <a:lnTo>
                    <a:pt x="3890" y="507"/>
                  </a:lnTo>
                  <a:lnTo>
                    <a:pt x="3890" y="507"/>
                  </a:lnTo>
                  <a:lnTo>
                    <a:pt x="3884" y="499"/>
                  </a:lnTo>
                  <a:lnTo>
                    <a:pt x="3877" y="493"/>
                  </a:lnTo>
                  <a:lnTo>
                    <a:pt x="3869" y="487"/>
                  </a:lnTo>
                  <a:lnTo>
                    <a:pt x="3861" y="482"/>
                  </a:lnTo>
                  <a:lnTo>
                    <a:pt x="3861" y="482"/>
                  </a:lnTo>
                  <a:lnTo>
                    <a:pt x="3855" y="474"/>
                  </a:lnTo>
                  <a:lnTo>
                    <a:pt x="3854" y="470"/>
                  </a:lnTo>
                  <a:lnTo>
                    <a:pt x="3854" y="466"/>
                  </a:lnTo>
                  <a:lnTo>
                    <a:pt x="3854" y="462"/>
                  </a:lnTo>
                  <a:lnTo>
                    <a:pt x="3859" y="454"/>
                  </a:lnTo>
                  <a:lnTo>
                    <a:pt x="3863" y="445"/>
                  </a:lnTo>
                  <a:lnTo>
                    <a:pt x="3863" y="445"/>
                  </a:lnTo>
                  <a:lnTo>
                    <a:pt x="3865" y="433"/>
                  </a:lnTo>
                  <a:lnTo>
                    <a:pt x="3865" y="422"/>
                  </a:lnTo>
                  <a:lnTo>
                    <a:pt x="3863" y="408"/>
                  </a:lnTo>
                  <a:lnTo>
                    <a:pt x="3859" y="398"/>
                  </a:lnTo>
                  <a:lnTo>
                    <a:pt x="3854" y="389"/>
                  </a:lnTo>
                  <a:lnTo>
                    <a:pt x="3846" y="381"/>
                  </a:lnTo>
                  <a:lnTo>
                    <a:pt x="3836" y="375"/>
                  </a:lnTo>
                  <a:lnTo>
                    <a:pt x="3823" y="375"/>
                  </a:lnTo>
                  <a:lnTo>
                    <a:pt x="3823" y="375"/>
                  </a:lnTo>
                  <a:lnTo>
                    <a:pt x="3821" y="366"/>
                  </a:lnTo>
                  <a:lnTo>
                    <a:pt x="3821" y="366"/>
                  </a:lnTo>
                  <a:lnTo>
                    <a:pt x="3809" y="362"/>
                  </a:lnTo>
                  <a:lnTo>
                    <a:pt x="3803" y="356"/>
                  </a:lnTo>
                  <a:lnTo>
                    <a:pt x="3801" y="354"/>
                  </a:lnTo>
                  <a:lnTo>
                    <a:pt x="3801" y="350"/>
                  </a:lnTo>
                  <a:lnTo>
                    <a:pt x="3805" y="344"/>
                  </a:lnTo>
                  <a:lnTo>
                    <a:pt x="3813" y="338"/>
                  </a:lnTo>
                  <a:lnTo>
                    <a:pt x="3821" y="335"/>
                  </a:lnTo>
                  <a:lnTo>
                    <a:pt x="3830" y="331"/>
                  </a:lnTo>
                  <a:lnTo>
                    <a:pt x="3840" y="329"/>
                  </a:lnTo>
                  <a:lnTo>
                    <a:pt x="3840" y="329"/>
                  </a:lnTo>
                  <a:lnTo>
                    <a:pt x="3863" y="329"/>
                  </a:lnTo>
                  <a:lnTo>
                    <a:pt x="3875" y="327"/>
                  </a:lnTo>
                  <a:lnTo>
                    <a:pt x="3886" y="323"/>
                  </a:lnTo>
                  <a:lnTo>
                    <a:pt x="3886" y="323"/>
                  </a:lnTo>
                  <a:lnTo>
                    <a:pt x="3894" y="317"/>
                  </a:lnTo>
                  <a:lnTo>
                    <a:pt x="3902" y="309"/>
                  </a:lnTo>
                  <a:lnTo>
                    <a:pt x="3910" y="304"/>
                  </a:lnTo>
                  <a:lnTo>
                    <a:pt x="3919" y="300"/>
                  </a:lnTo>
                  <a:lnTo>
                    <a:pt x="3919" y="300"/>
                  </a:lnTo>
                  <a:lnTo>
                    <a:pt x="3921" y="280"/>
                  </a:lnTo>
                  <a:lnTo>
                    <a:pt x="3917" y="265"/>
                  </a:lnTo>
                  <a:lnTo>
                    <a:pt x="3912" y="253"/>
                  </a:lnTo>
                  <a:lnTo>
                    <a:pt x="3904" y="246"/>
                  </a:lnTo>
                  <a:lnTo>
                    <a:pt x="3894" y="238"/>
                  </a:lnTo>
                  <a:lnTo>
                    <a:pt x="3883" y="230"/>
                  </a:lnTo>
                  <a:lnTo>
                    <a:pt x="3855" y="215"/>
                  </a:lnTo>
                  <a:lnTo>
                    <a:pt x="3855" y="215"/>
                  </a:lnTo>
                  <a:lnTo>
                    <a:pt x="3846" y="207"/>
                  </a:lnTo>
                  <a:lnTo>
                    <a:pt x="3838" y="199"/>
                  </a:lnTo>
                  <a:lnTo>
                    <a:pt x="3830" y="188"/>
                  </a:lnTo>
                  <a:lnTo>
                    <a:pt x="3823" y="178"/>
                  </a:lnTo>
                  <a:lnTo>
                    <a:pt x="3823" y="178"/>
                  </a:lnTo>
                  <a:lnTo>
                    <a:pt x="3819" y="166"/>
                  </a:lnTo>
                  <a:lnTo>
                    <a:pt x="3817" y="157"/>
                  </a:lnTo>
                  <a:lnTo>
                    <a:pt x="3817" y="149"/>
                  </a:lnTo>
                  <a:lnTo>
                    <a:pt x="3821" y="143"/>
                  </a:lnTo>
                  <a:lnTo>
                    <a:pt x="3828" y="132"/>
                  </a:lnTo>
                  <a:lnTo>
                    <a:pt x="3834" y="124"/>
                  </a:lnTo>
                  <a:lnTo>
                    <a:pt x="3838" y="116"/>
                  </a:lnTo>
                  <a:lnTo>
                    <a:pt x="3838" y="116"/>
                  </a:lnTo>
                  <a:lnTo>
                    <a:pt x="3840" y="106"/>
                  </a:lnTo>
                  <a:lnTo>
                    <a:pt x="3840" y="99"/>
                  </a:lnTo>
                  <a:lnTo>
                    <a:pt x="3840" y="91"/>
                  </a:lnTo>
                  <a:lnTo>
                    <a:pt x="3836" y="83"/>
                  </a:lnTo>
                  <a:lnTo>
                    <a:pt x="3832" y="75"/>
                  </a:lnTo>
                  <a:lnTo>
                    <a:pt x="3828" y="70"/>
                  </a:lnTo>
                  <a:lnTo>
                    <a:pt x="3815" y="58"/>
                  </a:lnTo>
                  <a:lnTo>
                    <a:pt x="3815" y="58"/>
                  </a:lnTo>
                  <a:lnTo>
                    <a:pt x="3801" y="50"/>
                  </a:lnTo>
                  <a:lnTo>
                    <a:pt x="3788" y="44"/>
                  </a:lnTo>
                  <a:lnTo>
                    <a:pt x="3788" y="44"/>
                  </a:lnTo>
                  <a:lnTo>
                    <a:pt x="3780" y="39"/>
                  </a:lnTo>
                  <a:lnTo>
                    <a:pt x="3772" y="31"/>
                  </a:lnTo>
                  <a:lnTo>
                    <a:pt x="3757" y="17"/>
                  </a:lnTo>
                  <a:lnTo>
                    <a:pt x="3757" y="17"/>
                  </a:lnTo>
                  <a:lnTo>
                    <a:pt x="3751" y="14"/>
                  </a:lnTo>
                  <a:lnTo>
                    <a:pt x="3743" y="10"/>
                  </a:lnTo>
                  <a:lnTo>
                    <a:pt x="3728" y="6"/>
                  </a:lnTo>
                  <a:lnTo>
                    <a:pt x="3710" y="4"/>
                  </a:lnTo>
                  <a:lnTo>
                    <a:pt x="3695" y="6"/>
                  </a:lnTo>
                  <a:lnTo>
                    <a:pt x="3695" y="6"/>
                  </a:lnTo>
                  <a:lnTo>
                    <a:pt x="3685" y="8"/>
                  </a:lnTo>
                  <a:lnTo>
                    <a:pt x="3680" y="10"/>
                  </a:lnTo>
                  <a:lnTo>
                    <a:pt x="3668" y="17"/>
                  </a:lnTo>
                  <a:lnTo>
                    <a:pt x="3658" y="25"/>
                  </a:lnTo>
                  <a:lnTo>
                    <a:pt x="3645" y="35"/>
                  </a:lnTo>
                  <a:lnTo>
                    <a:pt x="3645" y="35"/>
                  </a:lnTo>
                  <a:lnTo>
                    <a:pt x="3637" y="37"/>
                  </a:lnTo>
                  <a:lnTo>
                    <a:pt x="3629" y="39"/>
                  </a:lnTo>
                  <a:lnTo>
                    <a:pt x="3625" y="37"/>
                  </a:lnTo>
                  <a:lnTo>
                    <a:pt x="3622" y="35"/>
                  </a:lnTo>
                  <a:lnTo>
                    <a:pt x="3614" y="25"/>
                  </a:lnTo>
                  <a:lnTo>
                    <a:pt x="3604" y="15"/>
                  </a:lnTo>
                  <a:lnTo>
                    <a:pt x="3604" y="15"/>
                  </a:lnTo>
                  <a:lnTo>
                    <a:pt x="3598" y="12"/>
                  </a:lnTo>
                  <a:lnTo>
                    <a:pt x="3589" y="8"/>
                  </a:lnTo>
                  <a:lnTo>
                    <a:pt x="3571" y="4"/>
                  </a:lnTo>
                  <a:lnTo>
                    <a:pt x="3552" y="0"/>
                  </a:lnTo>
                  <a:lnTo>
                    <a:pt x="3536" y="0"/>
                  </a:lnTo>
                  <a:lnTo>
                    <a:pt x="3536" y="0"/>
                  </a:lnTo>
                  <a:lnTo>
                    <a:pt x="3529" y="2"/>
                  </a:lnTo>
                  <a:lnTo>
                    <a:pt x="3523" y="4"/>
                  </a:lnTo>
                  <a:lnTo>
                    <a:pt x="3511" y="12"/>
                  </a:lnTo>
                  <a:lnTo>
                    <a:pt x="3500" y="21"/>
                  </a:lnTo>
                  <a:lnTo>
                    <a:pt x="3488" y="31"/>
                  </a:lnTo>
                  <a:lnTo>
                    <a:pt x="3488" y="31"/>
                  </a:lnTo>
                  <a:lnTo>
                    <a:pt x="3473" y="41"/>
                  </a:lnTo>
                  <a:lnTo>
                    <a:pt x="3459" y="43"/>
                  </a:lnTo>
                  <a:lnTo>
                    <a:pt x="3446" y="43"/>
                  </a:lnTo>
                  <a:lnTo>
                    <a:pt x="3428" y="41"/>
                  </a:lnTo>
                  <a:lnTo>
                    <a:pt x="3428" y="41"/>
                  </a:lnTo>
                  <a:lnTo>
                    <a:pt x="3411" y="39"/>
                  </a:lnTo>
                  <a:lnTo>
                    <a:pt x="3393" y="39"/>
                  </a:lnTo>
                  <a:lnTo>
                    <a:pt x="3359" y="41"/>
                  </a:lnTo>
                  <a:lnTo>
                    <a:pt x="3359" y="41"/>
                  </a:lnTo>
                  <a:lnTo>
                    <a:pt x="3341" y="39"/>
                  </a:lnTo>
                  <a:lnTo>
                    <a:pt x="3328" y="35"/>
                  </a:lnTo>
                  <a:lnTo>
                    <a:pt x="3316" y="27"/>
                  </a:lnTo>
                  <a:lnTo>
                    <a:pt x="3302" y="15"/>
                  </a:lnTo>
                  <a:lnTo>
                    <a:pt x="3302" y="15"/>
                  </a:lnTo>
                  <a:lnTo>
                    <a:pt x="3289" y="6"/>
                  </a:lnTo>
                  <a:lnTo>
                    <a:pt x="3281" y="2"/>
                  </a:lnTo>
                  <a:lnTo>
                    <a:pt x="3275" y="2"/>
                  </a:lnTo>
                  <a:lnTo>
                    <a:pt x="3270" y="2"/>
                  </a:lnTo>
                  <a:lnTo>
                    <a:pt x="3264" y="6"/>
                  </a:lnTo>
                  <a:lnTo>
                    <a:pt x="3258" y="10"/>
                  </a:lnTo>
                  <a:lnTo>
                    <a:pt x="3250" y="17"/>
                  </a:lnTo>
                  <a:lnTo>
                    <a:pt x="3250" y="17"/>
                  </a:lnTo>
                  <a:lnTo>
                    <a:pt x="3239" y="31"/>
                  </a:lnTo>
                  <a:lnTo>
                    <a:pt x="3231" y="46"/>
                  </a:lnTo>
                  <a:lnTo>
                    <a:pt x="3227" y="62"/>
                  </a:lnTo>
                  <a:lnTo>
                    <a:pt x="3227" y="81"/>
                  </a:lnTo>
                  <a:lnTo>
                    <a:pt x="3227" y="81"/>
                  </a:lnTo>
                  <a:lnTo>
                    <a:pt x="3225" y="101"/>
                  </a:lnTo>
                  <a:lnTo>
                    <a:pt x="3223" y="108"/>
                  </a:lnTo>
                  <a:lnTo>
                    <a:pt x="3219" y="114"/>
                  </a:lnTo>
                  <a:lnTo>
                    <a:pt x="3215" y="120"/>
                  </a:lnTo>
                  <a:lnTo>
                    <a:pt x="3210" y="124"/>
                  </a:lnTo>
                  <a:lnTo>
                    <a:pt x="3192" y="133"/>
                  </a:lnTo>
                  <a:lnTo>
                    <a:pt x="3192" y="133"/>
                  </a:lnTo>
                  <a:lnTo>
                    <a:pt x="3177" y="141"/>
                  </a:lnTo>
                  <a:lnTo>
                    <a:pt x="3171" y="141"/>
                  </a:lnTo>
                  <a:lnTo>
                    <a:pt x="3167" y="141"/>
                  </a:lnTo>
                  <a:lnTo>
                    <a:pt x="3156" y="137"/>
                  </a:lnTo>
                  <a:lnTo>
                    <a:pt x="3140" y="132"/>
                  </a:lnTo>
                  <a:lnTo>
                    <a:pt x="3140" y="132"/>
                  </a:lnTo>
                  <a:lnTo>
                    <a:pt x="3125" y="128"/>
                  </a:lnTo>
                  <a:lnTo>
                    <a:pt x="3107" y="128"/>
                  </a:lnTo>
                  <a:lnTo>
                    <a:pt x="3088" y="126"/>
                  </a:lnTo>
                  <a:lnTo>
                    <a:pt x="3070" y="126"/>
                  </a:lnTo>
                  <a:lnTo>
                    <a:pt x="3070" y="126"/>
                  </a:lnTo>
                  <a:lnTo>
                    <a:pt x="3061" y="124"/>
                  </a:lnTo>
                  <a:lnTo>
                    <a:pt x="3051" y="120"/>
                  </a:lnTo>
                  <a:lnTo>
                    <a:pt x="3036" y="108"/>
                  </a:lnTo>
                  <a:lnTo>
                    <a:pt x="3036" y="108"/>
                  </a:lnTo>
                  <a:lnTo>
                    <a:pt x="3024" y="106"/>
                  </a:lnTo>
                  <a:lnTo>
                    <a:pt x="3024" y="106"/>
                  </a:lnTo>
                  <a:lnTo>
                    <a:pt x="2993" y="104"/>
                  </a:lnTo>
                  <a:lnTo>
                    <a:pt x="2993" y="104"/>
                  </a:lnTo>
                  <a:lnTo>
                    <a:pt x="2970" y="104"/>
                  </a:lnTo>
                  <a:lnTo>
                    <a:pt x="2949" y="106"/>
                  </a:lnTo>
                  <a:lnTo>
                    <a:pt x="2949" y="106"/>
                  </a:lnTo>
                  <a:lnTo>
                    <a:pt x="2945" y="120"/>
                  </a:lnTo>
                  <a:lnTo>
                    <a:pt x="2943" y="126"/>
                  </a:lnTo>
                  <a:lnTo>
                    <a:pt x="2943" y="133"/>
                  </a:lnTo>
                  <a:lnTo>
                    <a:pt x="2943" y="133"/>
                  </a:lnTo>
                  <a:lnTo>
                    <a:pt x="2931" y="133"/>
                  </a:lnTo>
                  <a:lnTo>
                    <a:pt x="2918" y="133"/>
                  </a:lnTo>
                  <a:lnTo>
                    <a:pt x="2891" y="128"/>
                  </a:lnTo>
                  <a:lnTo>
                    <a:pt x="2877" y="124"/>
                  </a:lnTo>
                  <a:lnTo>
                    <a:pt x="2864" y="122"/>
                  </a:lnTo>
                  <a:lnTo>
                    <a:pt x="2850" y="122"/>
                  </a:lnTo>
                  <a:lnTo>
                    <a:pt x="2836" y="126"/>
                  </a:lnTo>
                  <a:lnTo>
                    <a:pt x="2836" y="126"/>
                  </a:lnTo>
                  <a:lnTo>
                    <a:pt x="2829" y="132"/>
                  </a:lnTo>
                  <a:lnTo>
                    <a:pt x="2819" y="139"/>
                  </a:lnTo>
                  <a:lnTo>
                    <a:pt x="2806" y="159"/>
                  </a:lnTo>
                  <a:lnTo>
                    <a:pt x="2806" y="159"/>
                  </a:lnTo>
                  <a:lnTo>
                    <a:pt x="2794" y="166"/>
                  </a:lnTo>
                  <a:lnTo>
                    <a:pt x="2782" y="176"/>
                  </a:lnTo>
                  <a:lnTo>
                    <a:pt x="2773" y="184"/>
                  </a:lnTo>
                  <a:lnTo>
                    <a:pt x="2765" y="193"/>
                  </a:lnTo>
                  <a:lnTo>
                    <a:pt x="2765" y="193"/>
                  </a:lnTo>
                  <a:lnTo>
                    <a:pt x="2749" y="222"/>
                  </a:lnTo>
                  <a:lnTo>
                    <a:pt x="2742" y="238"/>
                  </a:lnTo>
                  <a:lnTo>
                    <a:pt x="2740" y="249"/>
                  </a:lnTo>
                  <a:lnTo>
                    <a:pt x="2740" y="249"/>
                  </a:lnTo>
                  <a:lnTo>
                    <a:pt x="2740" y="263"/>
                  </a:lnTo>
                  <a:lnTo>
                    <a:pt x="2742" y="273"/>
                  </a:lnTo>
                  <a:lnTo>
                    <a:pt x="2740" y="280"/>
                  </a:lnTo>
                  <a:lnTo>
                    <a:pt x="2736" y="292"/>
                  </a:lnTo>
                  <a:lnTo>
                    <a:pt x="2736" y="292"/>
                  </a:lnTo>
                  <a:lnTo>
                    <a:pt x="2722" y="311"/>
                  </a:lnTo>
                  <a:lnTo>
                    <a:pt x="2717" y="321"/>
                  </a:lnTo>
                  <a:lnTo>
                    <a:pt x="2709" y="331"/>
                  </a:lnTo>
                  <a:lnTo>
                    <a:pt x="2709" y="331"/>
                  </a:lnTo>
                  <a:lnTo>
                    <a:pt x="2691" y="346"/>
                  </a:lnTo>
                  <a:lnTo>
                    <a:pt x="2680" y="354"/>
                  </a:lnTo>
                  <a:lnTo>
                    <a:pt x="2676" y="356"/>
                  </a:lnTo>
                  <a:lnTo>
                    <a:pt x="2670" y="358"/>
                  </a:lnTo>
                  <a:lnTo>
                    <a:pt x="2670" y="358"/>
                  </a:lnTo>
                  <a:lnTo>
                    <a:pt x="2670" y="364"/>
                  </a:lnTo>
                  <a:lnTo>
                    <a:pt x="2670" y="369"/>
                  </a:lnTo>
                  <a:lnTo>
                    <a:pt x="2674" y="379"/>
                  </a:lnTo>
                  <a:lnTo>
                    <a:pt x="2680" y="389"/>
                  </a:lnTo>
                  <a:lnTo>
                    <a:pt x="2686" y="398"/>
                  </a:lnTo>
                  <a:lnTo>
                    <a:pt x="2686" y="398"/>
                  </a:lnTo>
                  <a:lnTo>
                    <a:pt x="2699" y="418"/>
                  </a:lnTo>
                  <a:lnTo>
                    <a:pt x="2705" y="427"/>
                  </a:lnTo>
                  <a:lnTo>
                    <a:pt x="2707" y="441"/>
                  </a:lnTo>
                  <a:lnTo>
                    <a:pt x="2707" y="441"/>
                  </a:lnTo>
                  <a:lnTo>
                    <a:pt x="2707" y="453"/>
                  </a:lnTo>
                  <a:lnTo>
                    <a:pt x="2707" y="464"/>
                  </a:lnTo>
                  <a:lnTo>
                    <a:pt x="2703" y="487"/>
                  </a:lnTo>
                  <a:lnTo>
                    <a:pt x="2703" y="487"/>
                  </a:lnTo>
                  <a:lnTo>
                    <a:pt x="2699" y="499"/>
                  </a:lnTo>
                  <a:lnTo>
                    <a:pt x="2695" y="512"/>
                  </a:lnTo>
                  <a:lnTo>
                    <a:pt x="2691" y="524"/>
                  </a:lnTo>
                  <a:lnTo>
                    <a:pt x="2688" y="538"/>
                  </a:lnTo>
                  <a:lnTo>
                    <a:pt x="2688" y="538"/>
                  </a:lnTo>
                  <a:lnTo>
                    <a:pt x="2666" y="538"/>
                  </a:lnTo>
                  <a:lnTo>
                    <a:pt x="2645" y="538"/>
                  </a:lnTo>
                  <a:lnTo>
                    <a:pt x="2645" y="538"/>
                  </a:lnTo>
                  <a:lnTo>
                    <a:pt x="2639" y="528"/>
                  </a:lnTo>
                  <a:lnTo>
                    <a:pt x="2635" y="518"/>
                  </a:lnTo>
                  <a:lnTo>
                    <a:pt x="2628" y="509"/>
                  </a:lnTo>
                  <a:lnTo>
                    <a:pt x="2618" y="497"/>
                  </a:lnTo>
                  <a:lnTo>
                    <a:pt x="2618" y="497"/>
                  </a:lnTo>
                  <a:lnTo>
                    <a:pt x="2599" y="478"/>
                  </a:lnTo>
                  <a:lnTo>
                    <a:pt x="2589" y="468"/>
                  </a:lnTo>
                  <a:lnTo>
                    <a:pt x="2581" y="454"/>
                  </a:lnTo>
                  <a:lnTo>
                    <a:pt x="2581" y="454"/>
                  </a:lnTo>
                  <a:lnTo>
                    <a:pt x="2575" y="445"/>
                  </a:lnTo>
                  <a:lnTo>
                    <a:pt x="2568" y="441"/>
                  </a:lnTo>
                  <a:lnTo>
                    <a:pt x="2545" y="435"/>
                  </a:lnTo>
                  <a:lnTo>
                    <a:pt x="2545" y="435"/>
                  </a:lnTo>
                  <a:lnTo>
                    <a:pt x="2533" y="431"/>
                  </a:lnTo>
                  <a:lnTo>
                    <a:pt x="2525" y="429"/>
                  </a:lnTo>
                  <a:lnTo>
                    <a:pt x="2517" y="431"/>
                  </a:lnTo>
                  <a:lnTo>
                    <a:pt x="2517" y="431"/>
                  </a:lnTo>
                  <a:lnTo>
                    <a:pt x="2508" y="433"/>
                  </a:lnTo>
                  <a:lnTo>
                    <a:pt x="2498" y="437"/>
                  </a:lnTo>
                  <a:lnTo>
                    <a:pt x="2479" y="445"/>
                  </a:lnTo>
                  <a:lnTo>
                    <a:pt x="2479" y="445"/>
                  </a:lnTo>
                  <a:lnTo>
                    <a:pt x="2475" y="445"/>
                  </a:lnTo>
                  <a:lnTo>
                    <a:pt x="2473" y="447"/>
                  </a:lnTo>
                  <a:lnTo>
                    <a:pt x="2471" y="449"/>
                  </a:lnTo>
                  <a:lnTo>
                    <a:pt x="2465" y="449"/>
                  </a:lnTo>
                  <a:lnTo>
                    <a:pt x="2465" y="449"/>
                  </a:lnTo>
                  <a:lnTo>
                    <a:pt x="2461" y="449"/>
                  </a:lnTo>
                  <a:lnTo>
                    <a:pt x="2458" y="445"/>
                  </a:lnTo>
                  <a:lnTo>
                    <a:pt x="2454" y="441"/>
                  </a:lnTo>
                  <a:lnTo>
                    <a:pt x="2448" y="439"/>
                  </a:lnTo>
                  <a:lnTo>
                    <a:pt x="2448" y="439"/>
                  </a:lnTo>
                  <a:lnTo>
                    <a:pt x="2446" y="431"/>
                  </a:lnTo>
                  <a:lnTo>
                    <a:pt x="2446" y="431"/>
                  </a:lnTo>
                  <a:lnTo>
                    <a:pt x="2440" y="429"/>
                  </a:lnTo>
                  <a:lnTo>
                    <a:pt x="2432" y="425"/>
                  </a:lnTo>
                  <a:lnTo>
                    <a:pt x="2425" y="422"/>
                  </a:lnTo>
                  <a:lnTo>
                    <a:pt x="2423" y="422"/>
                  </a:lnTo>
                  <a:lnTo>
                    <a:pt x="2419" y="424"/>
                  </a:lnTo>
                  <a:lnTo>
                    <a:pt x="2419" y="424"/>
                  </a:lnTo>
                  <a:lnTo>
                    <a:pt x="2417" y="425"/>
                  </a:lnTo>
                  <a:lnTo>
                    <a:pt x="2415" y="427"/>
                  </a:lnTo>
                  <a:lnTo>
                    <a:pt x="2415" y="435"/>
                  </a:lnTo>
                  <a:lnTo>
                    <a:pt x="2415" y="443"/>
                  </a:lnTo>
                  <a:lnTo>
                    <a:pt x="2413" y="447"/>
                  </a:lnTo>
                  <a:lnTo>
                    <a:pt x="2411" y="449"/>
                  </a:lnTo>
                  <a:lnTo>
                    <a:pt x="2411" y="449"/>
                  </a:lnTo>
                  <a:lnTo>
                    <a:pt x="2403" y="451"/>
                  </a:lnTo>
                  <a:lnTo>
                    <a:pt x="2396" y="451"/>
                  </a:lnTo>
                  <a:lnTo>
                    <a:pt x="2388" y="451"/>
                  </a:lnTo>
                  <a:lnTo>
                    <a:pt x="2382" y="451"/>
                  </a:lnTo>
                  <a:lnTo>
                    <a:pt x="2382" y="451"/>
                  </a:lnTo>
                  <a:lnTo>
                    <a:pt x="2372" y="453"/>
                  </a:lnTo>
                  <a:lnTo>
                    <a:pt x="2369" y="454"/>
                  </a:lnTo>
                  <a:lnTo>
                    <a:pt x="2359" y="462"/>
                  </a:lnTo>
                  <a:lnTo>
                    <a:pt x="2359" y="462"/>
                  </a:lnTo>
                  <a:lnTo>
                    <a:pt x="2340" y="478"/>
                  </a:lnTo>
                  <a:lnTo>
                    <a:pt x="2328" y="483"/>
                  </a:lnTo>
                  <a:lnTo>
                    <a:pt x="2316" y="487"/>
                  </a:lnTo>
                  <a:lnTo>
                    <a:pt x="2316" y="487"/>
                  </a:lnTo>
                  <a:lnTo>
                    <a:pt x="2305" y="487"/>
                  </a:lnTo>
                  <a:lnTo>
                    <a:pt x="2293" y="485"/>
                  </a:lnTo>
                  <a:lnTo>
                    <a:pt x="2272" y="478"/>
                  </a:lnTo>
                  <a:lnTo>
                    <a:pt x="2272" y="478"/>
                  </a:lnTo>
                  <a:lnTo>
                    <a:pt x="2270" y="472"/>
                  </a:lnTo>
                  <a:lnTo>
                    <a:pt x="2266" y="466"/>
                  </a:lnTo>
                  <a:lnTo>
                    <a:pt x="2256" y="456"/>
                  </a:lnTo>
                  <a:lnTo>
                    <a:pt x="2245" y="445"/>
                  </a:lnTo>
                  <a:lnTo>
                    <a:pt x="2241" y="439"/>
                  </a:lnTo>
                  <a:lnTo>
                    <a:pt x="2237" y="431"/>
                  </a:lnTo>
                  <a:lnTo>
                    <a:pt x="2237" y="431"/>
                  </a:lnTo>
                  <a:lnTo>
                    <a:pt x="2237" y="406"/>
                  </a:lnTo>
                  <a:lnTo>
                    <a:pt x="2237" y="393"/>
                  </a:lnTo>
                  <a:lnTo>
                    <a:pt x="2239" y="383"/>
                  </a:lnTo>
                  <a:lnTo>
                    <a:pt x="2239" y="383"/>
                  </a:lnTo>
                  <a:lnTo>
                    <a:pt x="2237" y="387"/>
                  </a:lnTo>
                  <a:lnTo>
                    <a:pt x="2231" y="389"/>
                  </a:lnTo>
                  <a:lnTo>
                    <a:pt x="2216" y="393"/>
                  </a:lnTo>
                  <a:lnTo>
                    <a:pt x="2189" y="395"/>
                  </a:lnTo>
                  <a:lnTo>
                    <a:pt x="2189" y="395"/>
                  </a:lnTo>
                  <a:lnTo>
                    <a:pt x="2175" y="395"/>
                  </a:lnTo>
                  <a:lnTo>
                    <a:pt x="2160" y="393"/>
                  </a:lnTo>
                  <a:lnTo>
                    <a:pt x="2142" y="393"/>
                  </a:lnTo>
                  <a:lnTo>
                    <a:pt x="2137" y="393"/>
                  </a:lnTo>
                  <a:lnTo>
                    <a:pt x="2131" y="396"/>
                  </a:lnTo>
                  <a:lnTo>
                    <a:pt x="2131" y="396"/>
                  </a:lnTo>
                  <a:lnTo>
                    <a:pt x="2127" y="402"/>
                  </a:lnTo>
                  <a:lnTo>
                    <a:pt x="2125" y="408"/>
                  </a:lnTo>
                  <a:lnTo>
                    <a:pt x="2125" y="425"/>
                  </a:lnTo>
                  <a:lnTo>
                    <a:pt x="2127" y="433"/>
                  </a:lnTo>
                  <a:lnTo>
                    <a:pt x="2127" y="441"/>
                  </a:lnTo>
                  <a:lnTo>
                    <a:pt x="2123" y="449"/>
                  </a:lnTo>
                  <a:lnTo>
                    <a:pt x="2117" y="454"/>
                  </a:lnTo>
                  <a:lnTo>
                    <a:pt x="2117" y="454"/>
                  </a:lnTo>
                  <a:lnTo>
                    <a:pt x="2113" y="454"/>
                  </a:lnTo>
                  <a:lnTo>
                    <a:pt x="2108" y="454"/>
                  </a:lnTo>
                  <a:lnTo>
                    <a:pt x="2094" y="453"/>
                  </a:lnTo>
                  <a:lnTo>
                    <a:pt x="2071" y="445"/>
                  </a:lnTo>
                  <a:lnTo>
                    <a:pt x="2071" y="445"/>
                  </a:lnTo>
                  <a:lnTo>
                    <a:pt x="2071" y="431"/>
                  </a:lnTo>
                  <a:lnTo>
                    <a:pt x="2069" y="418"/>
                  </a:lnTo>
                  <a:lnTo>
                    <a:pt x="2067" y="404"/>
                  </a:lnTo>
                  <a:lnTo>
                    <a:pt x="2063" y="398"/>
                  </a:lnTo>
                  <a:lnTo>
                    <a:pt x="2059" y="395"/>
                  </a:lnTo>
                  <a:lnTo>
                    <a:pt x="2059" y="395"/>
                  </a:lnTo>
                  <a:lnTo>
                    <a:pt x="2059" y="396"/>
                  </a:lnTo>
                  <a:lnTo>
                    <a:pt x="2057" y="398"/>
                  </a:lnTo>
                  <a:lnTo>
                    <a:pt x="2050" y="398"/>
                  </a:lnTo>
                  <a:lnTo>
                    <a:pt x="2042" y="398"/>
                  </a:lnTo>
                  <a:lnTo>
                    <a:pt x="2034" y="400"/>
                  </a:lnTo>
                  <a:lnTo>
                    <a:pt x="2034" y="400"/>
                  </a:lnTo>
                  <a:lnTo>
                    <a:pt x="2026" y="402"/>
                  </a:lnTo>
                  <a:lnTo>
                    <a:pt x="2017" y="406"/>
                  </a:lnTo>
                  <a:lnTo>
                    <a:pt x="2009" y="410"/>
                  </a:lnTo>
                  <a:lnTo>
                    <a:pt x="2001" y="412"/>
                  </a:lnTo>
                  <a:lnTo>
                    <a:pt x="2001" y="412"/>
                  </a:lnTo>
                  <a:lnTo>
                    <a:pt x="1995" y="410"/>
                  </a:lnTo>
                  <a:lnTo>
                    <a:pt x="1988" y="404"/>
                  </a:lnTo>
                  <a:lnTo>
                    <a:pt x="1974" y="393"/>
                  </a:lnTo>
                  <a:lnTo>
                    <a:pt x="1974" y="393"/>
                  </a:lnTo>
                  <a:lnTo>
                    <a:pt x="1970" y="387"/>
                  </a:lnTo>
                  <a:lnTo>
                    <a:pt x="1968" y="379"/>
                  </a:lnTo>
                  <a:lnTo>
                    <a:pt x="1966" y="373"/>
                  </a:lnTo>
                  <a:lnTo>
                    <a:pt x="1964" y="366"/>
                  </a:lnTo>
                  <a:lnTo>
                    <a:pt x="1964" y="366"/>
                  </a:lnTo>
                  <a:lnTo>
                    <a:pt x="1959" y="358"/>
                  </a:lnTo>
                  <a:lnTo>
                    <a:pt x="1953" y="354"/>
                  </a:lnTo>
                  <a:lnTo>
                    <a:pt x="1947" y="356"/>
                  </a:lnTo>
                  <a:lnTo>
                    <a:pt x="1943" y="360"/>
                  </a:lnTo>
                  <a:lnTo>
                    <a:pt x="1934" y="373"/>
                  </a:lnTo>
                  <a:lnTo>
                    <a:pt x="1928" y="379"/>
                  </a:lnTo>
                  <a:lnTo>
                    <a:pt x="1922" y="385"/>
                  </a:lnTo>
                  <a:lnTo>
                    <a:pt x="1922" y="385"/>
                  </a:lnTo>
                  <a:lnTo>
                    <a:pt x="1914" y="387"/>
                  </a:lnTo>
                  <a:lnTo>
                    <a:pt x="1905" y="389"/>
                  </a:lnTo>
                  <a:lnTo>
                    <a:pt x="1905" y="389"/>
                  </a:lnTo>
                  <a:lnTo>
                    <a:pt x="1899" y="396"/>
                  </a:lnTo>
                  <a:lnTo>
                    <a:pt x="1897" y="400"/>
                  </a:lnTo>
                  <a:lnTo>
                    <a:pt x="1893" y="402"/>
                  </a:lnTo>
                  <a:lnTo>
                    <a:pt x="1893" y="402"/>
                  </a:lnTo>
                  <a:lnTo>
                    <a:pt x="1885" y="402"/>
                  </a:lnTo>
                  <a:lnTo>
                    <a:pt x="1879" y="398"/>
                  </a:lnTo>
                  <a:lnTo>
                    <a:pt x="1874" y="393"/>
                  </a:lnTo>
                  <a:lnTo>
                    <a:pt x="1872" y="385"/>
                  </a:lnTo>
                  <a:lnTo>
                    <a:pt x="1872" y="385"/>
                  </a:lnTo>
                  <a:lnTo>
                    <a:pt x="1858" y="385"/>
                  </a:lnTo>
                  <a:lnTo>
                    <a:pt x="1845" y="385"/>
                  </a:lnTo>
                  <a:lnTo>
                    <a:pt x="1845" y="385"/>
                  </a:lnTo>
                  <a:lnTo>
                    <a:pt x="1843" y="400"/>
                  </a:lnTo>
                  <a:lnTo>
                    <a:pt x="1843" y="416"/>
                  </a:lnTo>
                  <a:lnTo>
                    <a:pt x="1843" y="429"/>
                  </a:lnTo>
                  <a:lnTo>
                    <a:pt x="1841" y="437"/>
                  </a:lnTo>
                  <a:lnTo>
                    <a:pt x="1839" y="445"/>
                  </a:lnTo>
                  <a:lnTo>
                    <a:pt x="1839" y="445"/>
                  </a:lnTo>
                  <a:lnTo>
                    <a:pt x="1825" y="445"/>
                  </a:lnTo>
                  <a:lnTo>
                    <a:pt x="1814" y="445"/>
                  </a:lnTo>
                  <a:lnTo>
                    <a:pt x="1802" y="445"/>
                  </a:lnTo>
                  <a:lnTo>
                    <a:pt x="1790" y="441"/>
                  </a:lnTo>
                  <a:lnTo>
                    <a:pt x="1781" y="435"/>
                  </a:lnTo>
                  <a:lnTo>
                    <a:pt x="1773" y="427"/>
                  </a:lnTo>
                  <a:lnTo>
                    <a:pt x="1767" y="416"/>
                  </a:lnTo>
                  <a:lnTo>
                    <a:pt x="1765" y="404"/>
                  </a:lnTo>
                  <a:lnTo>
                    <a:pt x="1765" y="404"/>
                  </a:lnTo>
                  <a:lnTo>
                    <a:pt x="1765" y="395"/>
                  </a:lnTo>
                  <a:lnTo>
                    <a:pt x="1765" y="385"/>
                  </a:lnTo>
                  <a:lnTo>
                    <a:pt x="1765" y="375"/>
                  </a:lnTo>
                  <a:lnTo>
                    <a:pt x="1761" y="371"/>
                  </a:lnTo>
                  <a:lnTo>
                    <a:pt x="1760" y="367"/>
                  </a:lnTo>
                  <a:lnTo>
                    <a:pt x="1760" y="367"/>
                  </a:lnTo>
                  <a:lnTo>
                    <a:pt x="1754" y="366"/>
                  </a:lnTo>
                  <a:lnTo>
                    <a:pt x="1750" y="364"/>
                  </a:lnTo>
                  <a:lnTo>
                    <a:pt x="1746" y="366"/>
                  </a:lnTo>
                  <a:lnTo>
                    <a:pt x="1742" y="367"/>
                  </a:lnTo>
                  <a:lnTo>
                    <a:pt x="1734" y="375"/>
                  </a:lnTo>
                  <a:lnTo>
                    <a:pt x="1731" y="385"/>
                  </a:lnTo>
                  <a:lnTo>
                    <a:pt x="1731" y="385"/>
                  </a:lnTo>
                  <a:lnTo>
                    <a:pt x="1703" y="387"/>
                  </a:lnTo>
                  <a:lnTo>
                    <a:pt x="1676" y="385"/>
                  </a:lnTo>
                  <a:lnTo>
                    <a:pt x="1676" y="385"/>
                  </a:lnTo>
                  <a:lnTo>
                    <a:pt x="1653" y="385"/>
                  </a:lnTo>
                  <a:lnTo>
                    <a:pt x="1640" y="383"/>
                  </a:lnTo>
                  <a:lnTo>
                    <a:pt x="1630" y="379"/>
                  </a:lnTo>
                  <a:lnTo>
                    <a:pt x="1630" y="379"/>
                  </a:lnTo>
                  <a:lnTo>
                    <a:pt x="1622" y="373"/>
                  </a:lnTo>
                  <a:lnTo>
                    <a:pt x="1618" y="364"/>
                  </a:lnTo>
                  <a:lnTo>
                    <a:pt x="1616" y="352"/>
                  </a:lnTo>
                  <a:lnTo>
                    <a:pt x="1616" y="342"/>
                  </a:lnTo>
                  <a:lnTo>
                    <a:pt x="1618" y="317"/>
                  </a:lnTo>
                  <a:lnTo>
                    <a:pt x="1620" y="307"/>
                  </a:lnTo>
                  <a:lnTo>
                    <a:pt x="1620" y="298"/>
                  </a:lnTo>
                  <a:lnTo>
                    <a:pt x="1620" y="298"/>
                  </a:lnTo>
                  <a:lnTo>
                    <a:pt x="1595" y="296"/>
                  </a:lnTo>
                  <a:lnTo>
                    <a:pt x="1570" y="298"/>
                  </a:lnTo>
                  <a:lnTo>
                    <a:pt x="1543" y="298"/>
                  </a:lnTo>
                  <a:lnTo>
                    <a:pt x="1518" y="296"/>
                  </a:lnTo>
                  <a:lnTo>
                    <a:pt x="1518" y="296"/>
                  </a:lnTo>
                  <a:lnTo>
                    <a:pt x="1506" y="294"/>
                  </a:lnTo>
                  <a:lnTo>
                    <a:pt x="1497" y="292"/>
                  </a:lnTo>
                  <a:lnTo>
                    <a:pt x="1473" y="284"/>
                  </a:lnTo>
                  <a:lnTo>
                    <a:pt x="1452" y="278"/>
                  </a:lnTo>
                  <a:lnTo>
                    <a:pt x="1440" y="278"/>
                  </a:lnTo>
                  <a:lnTo>
                    <a:pt x="1427" y="278"/>
                  </a:lnTo>
                  <a:lnTo>
                    <a:pt x="1427" y="278"/>
                  </a:lnTo>
                  <a:lnTo>
                    <a:pt x="1425" y="286"/>
                  </a:lnTo>
                  <a:lnTo>
                    <a:pt x="1425" y="286"/>
                  </a:lnTo>
                  <a:lnTo>
                    <a:pt x="1415" y="286"/>
                  </a:lnTo>
                  <a:lnTo>
                    <a:pt x="1406" y="286"/>
                  </a:lnTo>
                  <a:lnTo>
                    <a:pt x="1398" y="282"/>
                  </a:lnTo>
                  <a:lnTo>
                    <a:pt x="1390" y="278"/>
                  </a:lnTo>
                  <a:lnTo>
                    <a:pt x="1382" y="271"/>
                  </a:lnTo>
                  <a:lnTo>
                    <a:pt x="1377" y="265"/>
                  </a:lnTo>
                  <a:lnTo>
                    <a:pt x="1373" y="255"/>
                  </a:lnTo>
                  <a:lnTo>
                    <a:pt x="1369" y="246"/>
                  </a:lnTo>
                  <a:lnTo>
                    <a:pt x="1369" y="246"/>
                  </a:lnTo>
                  <a:lnTo>
                    <a:pt x="1355" y="246"/>
                  </a:lnTo>
                  <a:lnTo>
                    <a:pt x="1340" y="246"/>
                  </a:lnTo>
                  <a:lnTo>
                    <a:pt x="1311" y="248"/>
                  </a:lnTo>
                  <a:lnTo>
                    <a:pt x="1295" y="246"/>
                  </a:lnTo>
                  <a:lnTo>
                    <a:pt x="1282" y="244"/>
                  </a:lnTo>
                  <a:lnTo>
                    <a:pt x="1268" y="240"/>
                  </a:lnTo>
                  <a:lnTo>
                    <a:pt x="1259" y="232"/>
                  </a:lnTo>
                  <a:lnTo>
                    <a:pt x="1259" y="232"/>
                  </a:lnTo>
                  <a:lnTo>
                    <a:pt x="1239" y="213"/>
                  </a:lnTo>
                  <a:lnTo>
                    <a:pt x="1230" y="207"/>
                  </a:lnTo>
                  <a:lnTo>
                    <a:pt x="1220" y="201"/>
                  </a:lnTo>
                  <a:lnTo>
                    <a:pt x="1210" y="197"/>
                  </a:lnTo>
                  <a:lnTo>
                    <a:pt x="1199" y="195"/>
                  </a:lnTo>
                  <a:lnTo>
                    <a:pt x="1185" y="193"/>
                  </a:lnTo>
                  <a:lnTo>
                    <a:pt x="1172" y="195"/>
                  </a:lnTo>
                  <a:lnTo>
                    <a:pt x="1172" y="195"/>
                  </a:lnTo>
                  <a:lnTo>
                    <a:pt x="1170" y="201"/>
                  </a:lnTo>
                  <a:lnTo>
                    <a:pt x="1170" y="207"/>
                  </a:lnTo>
                  <a:lnTo>
                    <a:pt x="1170" y="207"/>
                  </a:lnTo>
                  <a:lnTo>
                    <a:pt x="1143" y="211"/>
                  </a:lnTo>
                  <a:lnTo>
                    <a:pt x="1112" y="211"/>
                  </a:lnTo>
                  <a:lnTo>
                    <a:pt x="1083" y="209"/>
                  </a:lnTo>
                  <a:lnTo>
                    <a:pt x="1056" y="207"/>
                  </a:lnTo>
                  <a:lnTo>
                    <a:pt x="1056" y="207"/>
                  </a:lnTo>
                  <a:lnTo>
                    <a:pt x="1029" y="203"/>
                  </a:lnTo>
                  <a:lnTo>
                    <a:pt x="1013" y="203"/>
                  </a:lnTo>
                  <a:lnTo>
                    <a:pt x="1000" y="205"/>
                  </a:lnTo>
                  <a:lnTo>
                    <a:pt x="1000" y="205"/>
                  </a:lnTo>
                  <a:lnTo>
                    <a:pt x="990" y="209"/>
                  </a:lnTo>
                  <a:lnTo>
                    <a:pt x="980" y="217"/>
                  </a:lnTo>
                  <a:lnTo>
                    <a:pt x="961" y="232"/>
                  </a:lnTo>
                  <a:lnTo>
                    <a:pt x="961" y="232"/>
                  </a:lnTo>
                  <a:lnTo>
                    <a:pt x="947" y="238"/>
                  </a:lnTo>
                  <a:lnTo>
                    <a:pt x="934" y="244"/>
                  </a:lnTo>
                  <a:lnTo>
                    <a:pt x="920" y="248"/>
                  </a:lnTo>
                  <a:lnTo>
                    <a:pt x="907" y="249"/>
                  </a:lnTo>
                  <a:lnTo>
                    <a:pt x="878" y="253"/>
                  </a:lnTo>
                  <a:lnTo>
                    <a:pt x="847" y="253"/>
                  </a:lnTo>
                  <a:lnTo>
                    <a:pt x="785" y="249"/>
                  </a:lnTo>
                  <a:lnTo>
                    <a:pt x="754" y="249"/>
                  </a:lnTo>
                  <a:lnTo>
                    <a:pt x="725" y="251"/>
                  </a:lnTo>
                  <a:lnTo>
                    <a:pt x="725" y="251"/>
                  </a:lnTo>
                  <a:lnTo>
                    <a:pt x="725" y="257"/>
                  </a:lnTo>
                  <a:lnTo>
                    <a:pt x="723" y="263"/>
                  </a:lnTo>
                  <a:lnTo>
                    <a:pt x="723" y="263"/>
                  </a:lnTo>
                  <a:lnTo>
                    <a:pt x="715" y="265"/>
                  </a:lnTo>
                  <a:lnTo>
                    <a:pt x="715" y="265"/>
                  </a:lnTo>
                  <a:lnTo>
                    <a:pt x="712" y="277"/>
                  </a:lnTo>
                  <a:lnTo>
                    <a:pt x="710" y="288"/>
                  </a:lnTo>
                  <a:lnTo>
                    <a:pt x="712" y="313"/>
                  </a:lnTo>
                  <a:lnTo>
                    <a:pt x="710" y="325"/>
                  </a:lnTo>
                  <a:lnTo>
                    <a:pt x="710" y="336"/>
                  </a:lnTo>
                  <a:lnTo>
                    <a:pt x="704" y="346"/>
                  </a:lnTo>
                  <a:lnTo>
                    <a:pt x="696" y="356"/>
                  </a:lnTo>
                  <a:lnTo>
                    <a:pt x="696" y="356"/>
                  </a:lnTo>
                  <a:lnTo>
                    <a:pt x="686" y="364"/>
                  </a:lnTo>
                  <a:lnTo>
                    <a:pt x="675" y="369"/>
                  </a:lnTo>
                  <a:lnTo>
                    <a:pt x="663" y="375"/>
                  </a:lnTo>
                  <a:lnTo>
                    <a:pt x="650" y="377"/>
                  </a:lnTo>
                  <a:lnTo>
                    <a:pt x="636" y="379"/>
                  </a:lnTo>
                  <a:lnTo>
                    <a:pt x="623" y="381"/>
                  </a:lnTo>
                  <a:lnTo>
                    <a:pt x="596" y="379"/>
                  </a:lnTo>
                  <a:lnTo>
                    <a:pt x="596" y="379"/>
                  </a:lnTo>
                  <a:lnTo>
                    <a:pt x="594" y="373"/>
                  </a:lnTo>
                  <a:lnTo>
                    <a:pt x="590" y="367"/>
                  </a:lnTo>
                  <a:lnTo>
                    <a:pt x="582" y="358"/>
                  </a:lnTo>
                  <a:lnTo>
                    <a:pt x="576" y="356"/>
                  </a:lnTo>
                  <a:lnTo>
                    <a:pt x="570" y="352"/>
                  </a:lnTo>
                  <a:lnTo>
                    <a:pt x="565" y="352"/>
                  </a:lnTo>
                  <a:lnTo>
                    <a:pt x="559" y="354"/>
                  </a:lnTo>
                  <a:lnTo>
                    <a:pt x="559" y="354"/>
                  </a:lnTo>
                  <a:lnTo>
                    <a:pt x="557" y="360"/>
                  </a:lnTo>
                  <a:lnTo>
                    <a:pt x="555" y="364"/>
                  </a:lnTo>
                  <a:lnTo>
                    <a:pt x="549" y="367"/>
                  </a:lnTo>
                  <a:lnTo>
                    <a:pt x="545" y="371"/>
                  </a:lnTo>
                  <a:lnTo>
                    <a:pt x="532" y="375"/>
                  </a:lnTo>
                  <a:lnTo>
                    <a:pt x="520" y="375"/>
                  </a:lnTo>
                  <a:lnTo>
                    <a:pt x="520" y="375"/>
                  </a:lnTo>
                  <a:lnTo>
                    <a:pt x="501" y="379"/>
                  </a:lnTo>
                  <a:lnTo>
                    <a:pt x="483" y="381"/>
                  </a:lnTo>
                  <a:lnTo>
                    <a:pt x="483" y="381"/>
                  </a:lnTo>
                  <a:lnTo>
                    <a:pt x="487" y="400"/>
                  </a:lnTo>
                  <a:lnTo>
                    <a:pt x="489" y="408"/>
                  </a:lnTo>
                  <a:lnTo>
                    <a:pt x="493" y="414"/>
                  </a:lnTo>
                  <a:lnTo>
                    <a:pt x="493" y="414"/>
                  </a:lnTo>
                  <a:lnTo>
                    <a:pt x="487" y="420"/>
                  </a:lnTo>
                  <a:lnTo>
                    <a:pt x="487" y="424"/>
                  </a:lnTo>
                  <a:lnTo>
                    <a:pt x="489" y="429"/>
                  </a:lnTo>
                  <a:lnTo>
                    <a:pt x="495" y="431"/>
                  </a:lnTo>
                  <a:lnTo>
                    <a:pt x="509" y="437"/>
                  </a:lnTo>
                  <a:lnTo>
                    <a:pt x="522" y="441"/>
                  </a:lnTo>
                  <a:lnTo>
                    <a:pt x="522" y="441"/>
                  </a:lnTo>
                  <a:lnTo>
                    <a:pt x="509" y="441"/>
                  </a:lnTo>
                  <a:lnTo>
                    <a:pt x="495" y="443"/>
                  </a:lnTo>
                  <a:lnTo>
                    <a:pt x="495" y="443"/>
                  </a:lnTo>
                  <a:lnTo>
                    <a:pt x="493" y="472"/>
                  </a:lnTo>
                  <a:lnTo>
                    <a:pt x="495" y="499"/>
                  </a:lnTo>
                  <a:lnTo>
                    <a:pt x="501" y="524"/>
                  </a:lnTo>
                  <a:lnTo>
                    <a:pt x="507" y="551"/>
                  </a:lnTo>
                  <a:lnTo>
                    <a:pt x="507" y="551"/>
                  </a:lnTo>
                  <a:lnTo>
                    <a:pt x="516" y="553"/>
                  </a:lnTo>
                  <a:lnTo>
                    <a:pt x="524" y="553"/>
                  </a:lnTo>
                  <a:lnTo>
                    <a:pt x="524" y="553"/>
                  </a:lnTo>
                  <a:lnTo>
                    <a:pt x="530" y="567"/>
                  </a:lnTo>
                  <a:lnTo>
                    <a:pt x="538" y="580"/>
                  </a:lnTo>
                  <a:lnTo>
                    <a:pt x="543" y="592"/>
                  </a:lnTo>
                  <a:lnTo>
                    <a:pt x="551" y="605"/>
                  </a:lnTo>
                  <a:lnTo>
                    <a:pt x="551" y="605"/>
                  </a:lnTo>
                  <a:lnTo>
                    <a:pt x="561" y="609"/>
                  </a:lnTo>
                  <a:lnTo>
                    <a:pt x="561" y="609"/>
                  </a:lnTo>
                  <a:lnTo>
                    <a:pt x="561" y="617"/>
                  </a:lnTo>
                  <a:lnTo>
                    <a:pt x="565" y="623"/>
                  </a:lnTo>
                  <a:lnTo>
                    <a:pt x="567" y="627"/>
                  </a:lnTo>
                  <a:lnTo>
                    <a:pt x="570" y="629"/>
                  </a:lnTo>
                  <a:lnTo>
                    <a:pt x="578" y="634"/>
                  </a:lnTo>
                  <a:lnTo>
                    <a:pt x="588" y="642"/>
                  </a:lnTo>
                  <a:lnTo>
                    <a:pt x="588" y="642"/>
                  </a:lnTo>
                  <a:lnTo>
                    <a:pt x="596" y="654"/>
                  </a:lnTo>
                  <a:lnTo>
                    <a:pt x="603" y="667"/>
                  </a:lnTo>
                  <a:lnTo>
                    <a:pt x="617" y="694"/>
                  </a:lnTo>
                  <a:lnTo>
                    <a:pt x="617" y="694"/>
                  </a:lnTo>
                  <a:lnTo>
                    <a:pt x="625" y="714"/>
                  </a:lnTo>
                  <a:lnTo>
                    <a:pt x="636" y="731"/>
                  </a:lnTo>
                  <a:lnTo>
                    <a:pt x="642" y="737"/>
                  </a:lnTo>
                  <a:lnTo>
                    <a:pt x="650" y="743"/>
                  </a:lnTo>
                  <a:lnTo>
                    <a:pt x="657" y="748"/>
                  </a:lnTo>
                  <a:lnTo>
                    <a:pt x="669" y="752"/>
                  </a:lnTo>
                  <a:lnTo>
                    <a:pt x="669" y="752"/>
                  </a:lnTo>
                  <a:lnTo>
                    <a:pt x="654" y="754"/>
                  </a:lnTo>
                  <a:lnTo>
                    <a:pt x="636" y="758"/>
                  </a:lnTo>
                  <a:lnTo>
                    <a:pt x="621" y="766"/>
                  </a:lnTo>
                  <a:lnTo>
                    <a:pt x="615" y="772"/>
                  </a:lnTo>
                  <a:lnTo>
                    <a:pt x="611" y="777"/>
                  </a:lnTo>
                  <a:lnTo>
                    <a:pt x="611" y="777"/>
                  </a:lnTo>
                  <a:lnTo>
                    <a:pt x="605" y="787"/>
                  </a:lnTo>
                  <a:lnTo>
                    <a:pt x="603" y="797"/>
                  </a:lnTo>
                  <a:lnTo>
                    <a:pt x="605" y="803"/>
                  </a:lnTo>
                  <a:lnTo>
                    <a:pt x="609" y="806"/>
                  </a:lnTo>
                  <a:lnTo>
                    <a:pt x="621" y="814"/>
                  </a:lnTo>
                  <a:lnTo>
                    <a:pt x="626" y="820"/>
                  </a:lnTo>
                  <a:lnTo>
                    <a:pt x="634" y="826"/>
                  </a:lnTo>
                  <a:lnTo>
                    <a:pt x="634" y="826"/>
                  </a:lnTo>
                  <a:lnTo>
                    <a:pt x="638" y="834"/>
                  </a:lnTo>
                  <a:lnTo>
                    <a:pt x="638" y="841"/>
                  </a:lnTo>
                  <a:lnTo>
                    <a:pt x="638" y="849"/>
                  </a:lnTo>
                  <a:lnTo>
                    <a:pt x="634" y="859"/>
                  </a:lnTo>
                  <a:lnTo>
                    <a:pt x="626" y="876"/>
                  </a:lnTo>
                  <a:lnTo>
                    <a:pt x="625" y="886"/>
                  </a:lnTo>
                  <a:lnTo>
                    <a:pt x="623" y="895"/>
                  </a:lnTo>
                  <a:lnTo>
                    <a:pt x="623" y="895"/>
                  </a:lnTo>
                  <a:lnTo>
                    <a:pt x="621" y="917"/>
                  </a:lnTo>
                  <a:lnTo>
                    <a:pt x="623" y="938"/>
                  </a:lnTo>
                  <a:lnTo>
                    <a:pt x="623" y="959"/>
                  </a:lnTo>
                  <a:lnTo>
                    <a:pt x="621" y="979"/>
                  </a:lnTo>
                  <a:lnTo>
                    <a:pt x="621" y="979"/>
                  </a:lnTo>
                  <a:lnTo>
                    <a:pt x="596" y="984"/>
                  </a:lnTo>
                  <a:lnTo>
                    <a:pt x="570" y="992"/>
                  </a:lnTo>
                  <a:lnTo>
                    <a:pt x="547" y="1000"/>
                  </a:lnTo>
                  <a:lnTo>
                    <a:pt x="526" y="1011"/>
                  </a:lnTo>
                  <a:lnTo>
                    <a:pt x="507" y="1025"/>
                  </a:lnTo>
                  <a:lnTo>
                    <a:pt x="485" y="1038"/>
                  </a:lnTo>
                  <a:lnTo>
                    <a:pt x="468" y="1054"/>
                  </a:lnTo>
                  <a:lnTo>
                    <a:pt x="449" y="1071"/>
                  </a:lnTo>
                  <a:lnTo>
                    <a:pt x="449" y="1071"/>
                  </a:lnTo>
                  <a:lnTo>
                    <a:pt x="439" y="1083"/>
                  </a:lnTo>
                  <a:lnTo>
                    <a:pt x="433" y="1095"/>
                  </a:lnTo>
                  <a:lnTo>
                    <a:pt x="427" y="1104"/>
                  </a:lnTo>
                  <a:lnTo>
                    <a:pt x="422" y="1116"/>
                  </a:lnTo>
                  <a:lnTo>
                    <a:pt x="422" y="1116"/>
                  </a:lnTo>
                  <a:lnTo>
                    <a:pt x="414" y="1122"/>
                  </a:lnTo>
                  <a:lnTo>
                    <a:pt x="406" y="1126"/>
                  </a:lnTo>
                  <a:lnTo>
                    <a:pt x="389" y="1131"/>
                  </a:lnTo>
                  <a:lnTo>
                    <a:pt x="389" y="1131"/>
                  </a:lnTo>
                  <a:lnTo>
                    <a:pt x="369" y="1143"/>
                  </a:lnTo>
                  <a:lnTo>
                    <a:pt x="348" y="1156"/>
                  </a:lnTo>
                  <a:lnTo>
                    <a:pt x="327" y="1166"/>
                  </a:lnTo>
                  <a:lnTo>
                    <a:pt x="317" y="1170"/>
                  </a:lnTo>
                  <a:lnTo>
                    <a:pt x="305" y="1170"/>
                  </a:lnTo>
                  <a:lnTo>
                    <a:pt x="305" y="1170"/>
                  </a:lnTo>
                  <a:lnTo>
                    <a:pt x="305" y="1182"/>
                  </a:lnTo>
                  <a:lnTo>
                    <a:pt x="302" y="1193"/>
                  </a:lnTo>
                  <a:lnTo>
                    <a:pt x="298" y="1205"/>
                  </a:lnTo>
                  <a:lnTo>
                    <a:pt x="290" y="1216"/>
                  </a:lnTo>
                  <a:lnTo>
                    <a:pt x="276" y="1238"/>
                  </a:lnTo>
                  <a:lnTo>
                    <a:pt x="263" y="1257"/>
                  </a:lnTo>
                  <a:lnTo>
                    <a:pt x="263" y="1257"/>
                  </a:lnTo>
                  <a:lnTo>
                    <a:pt x="251" y="1276"/>
                  </a:lnTo>
                  <a:lnTo>
                    <a:pt x="240" y="1296"/>
                  </a:lnTo>
                  <a:lnTo>
                    <a:pt x="230" y="1315"/>
                  </a:lnTo>
                  <a:lnTo>
                    <a:pt x="224" y="1334"/>
                  </a:lnTo>
                  <a:lnTo>
                    <a:pt x="224" y="1334"/>
                  </a:lnTo>
                  <a:lnTo>
                    <a:pt x="222" y="1354"/>
                  </a:lnTo>
                  <a:lnTo>
                    <a:pt x="220" y="1375"/>
                  </a:lnTo>
                  <a:lnTo>
                    <a:pt x="218" y="1414"/>
                  </a:lnTo>
                  <a:lnTo>
                    <a:pt x="218" y="1414"/>
                  </a:lnTo>
                  <a:lnTo>
                    <a:pt x="218" y="1437"/>
                  </a:lnTo>
                  <a:lnTo>
                    <a:pt x="215" y="1458"/>
                  </a:lnTo>
                  <a:lnTo>
                    <a:pt x="215" y="1458"/>
                  </a:lnTo>
                  <a:lnTo>
                    <a:pt x="211" y="1477"/>
                  </a:lnTo>
                  <a:lnTo>
                    <a:pt x="213" y="1483"/>
                  </a:lnTo>
                  <a:lnTo>
                    <a:pt x="215" y="1495"/>
                  </a:lnTo>
                  <a:lnTo>
                    <a:pt x="215" y="1495"/>
                  </a:lnTo>
                  <a:lnTo>
                    <a:pt x="218" y="1516"/>
                  </a:lnTo>
                  <a:lnTo>
                    <a:pt x="222" y="1539"/>
                  </a:lnTo>
                  <a:lnTo>
                    <a:pt x="222" y="1561"/>
                  </a:lnTo>
                  <a:lnTo>
                    <a:pt x="220" y="1582"/>
                  </a:lnTo>
                  <a:lnTo>
                    <a:pt x="220" y="1582"/>
                  </a:lnTo>
                  <a:lnTo>
                    <a:pt x="217" y="1590"/>
                  </a:lnTo>
                  <a:lnTo>
                    <a:pt x="215" y="1597"/>
                  </a:lnTo>
                  <a:lnTo>
                    <a:pt x="213" y="1607"/>
                  </a:lnTo>
                  <a:lnTo>
                    <a:pt x="213" y="1611"/>
                  </a:lnTo>
                  <a:lnTo>
                    <a:pt x="215" y="1617"/>
                  </a:lnTo>
                  <a:lnTo>
                    <a:pt x="215" y="1617"/>
                  </a:lnTo>
                  <a:lnTo>
                    <a:pt x="217" y="1623"/>
                  </a:lnTo>
                  <a:lnTo>
                    <a:pt x="220" y="1626"/>
                  </a:lnTo>
                  <a:lnTo>
                    <a:pt x="224" y="1628"/>
                  </a:lnTo>
                  <a:lnTo>
                    <a:pt x="228" y="1628"/>
                  </a:lnTo>
                  <a:lnTo>
                    <a:pt x="238" y="1628"/>
                  </a:lnTo>
                  <a:lnTo>
                    <a:pt x="249" y="1628"/>
                  </a:lnTo>
                  <a:lnTo>
                    <a:pt x="249" y="1628"/>
                  </a:lnTo>
                  <a:lnTo>
                    <a:pt x="265" y="1632"/>
                  </a:lnTo>
                  <a:lnTo>
                    <a:pt x="273" y="1636"/>
                  </a:lnTo>
                  <a:lnTo>
                    <a:pt x="280" y="1640"/>
                  </a:lnTo>
                  <a:lnTo>
                    <a:pt x="286" y="1646"/>
                  </a:lnTo>
                  <a:lnTo>
                    <a:pt x="288" y="1652"/>
                  </a:lnTo>
                  <a:lnTo>
                    <a:pt x="288" y="1659"/>
                  </a:lnTo>
                  <a:lnTo>
                    <a:pt x="282" y="1667"/>
                  </a:lnTo>
                  <a:lnTo>
                    <a:pt x="282" y="1667"/>
                  </a:lnTo>
                  <a:lnTo>
                    <a:pt x="275" y="1671"/>
                  </a:lnTo>
                  <a:lnTo>
                    <a:pt x="265" y="1675"/>
                  </a:lnTo>
                  <a:lnTo>
                    <a:pt x="238" y="1677"/>
                  </a:lnTo>
                  <a:lnTo>
                    <a:pt x="209" y="1679"/>
                  </a:lnTo>
                  <a:lnTo>
                    <a:pt x="189" y="1677"/>
                  </a:lnTo>
                  <a:lnTo>
                    <a:pt x="189" y="1677"/>
                  </a:lnTo>
                  <a:lnTo>
                    <a:pt x="188" y="1671"/>
                  </a:lnTo>
                  <a:lnTo>
                    <a:pt x="182" y="1665"/>
                  </a:lnTo>
                  <a:lnTo>
                    <a:pt x="176" y="1661"/>
                  </a:lnTo>
                  <a:lnTo>
                    <a:pt x="166" y="1657"/>
                  </a:lnTo>
                  <a:lnTo>
                    <a:pt x="149" y="1652"/>
                  </a:lnTo>
                  <a:lnTo>
                    <a:pt x="133" y="1648"/>
                  </a:lnTo>
                  <a:lnTo>
                    <a:pt x="133" y="1648"/>
                  </a:lnTo>
                  <a:lnTo>
                    <a:pt x="130" y="1646"/>
                  </a:lnTo>
                  <a:lnTo>
                    <a:pt x="130" y="1646"/>
                  </a:lnTo>
                  <a:lnTo>
                    <a:pt x="131" y="1657"/>
                  </a:lnTo>
                  <a:lnTo>
                    <a:pt x="133" y="1669"/>
                  </a:lnTo>
                  <a:lnTo>
                    <a:pt x="133" y="1681"/>
                  </a:lnTo>
                  <a:lnTo>
                    <a:pt x="131" y="1692"/>
                  </a:lnTo>
                  <a:lnTo>
                    <a:pt x="124" y="1717"/>
                  </a:lnTo>
                  <a:lnTo>
                    <a:pt x="116" y="1740"/>
                  </a:lnTo>
                  <a:lnTo>
                    <a:pt x="116" y="1740"/>
                  </a:lnTo>
                  <a:lnTo>
                    <a:pt x="104" y="1768"/>
                  </a:lnTo>
                  <a:lnTo>
                    <a:pt x="99" y="1779"/>
                  </a:lnTo>
                  <a:lnTo>
                    <a:pt x="95" y="1793"/>
                  </a:lnTo>
                  <a:lnTo>
                    <a:pt x="95" y="1793"/>
                  </a:lnTo>
                  <a:lnTo>
                    <a:pt x="91" y="1806"/>
                  </a:lnTo>
                  <a:lnTo>
                    <a:pt x="89" y="1812"/>
                  </a:lnTo>
                  <a:lnTo>
                    <a:pt x="83" y="1820"/>
                  </a:lnTo>
                  <a:lnTo>
                    <a:pt x="83" y="1820"/>
                  </a:lnTo>
                  <a:lnTo>
                    <a:pt x="73" y="1831"/>
                  </a:lnTo>
                  <a:lnTo>
                    <a:pt x="62" y="1845"/>
                  </a:lnTo>
                  <a:lnTo>
                    <a:pt x="62" y="1845"/>
                  </a:lnTo>
                  <a:lnTo>
                    <a:pt x="37" y="1870"/>
                  </a:lnTo>
                  <a:lnTo>
                    <a:pt x="25" y="1884"/>
                  </a:lnTo>
                  <a:lnTo>
                    <a:pt x="14" y="1897"/>
                  </a:lnTo>
                  <a:lnTo>
                    <a:pt x="14" y="1897"/>
                  </a:lnTo>
                  <a:lnTo>
                    <a:pt x="10" y="1905"/>
                  </a:lnTo>
                  <a:lnTo>
                    <a:pt x="8" y="1913"/>
                  </a:lnTo>
                  <a:lnTo>
                    <a:pt x="8" y="1928"/>
                  </a:lnTo>
                  <a:lnTo>
                    <a:pt x="8" y="1944"/>
                  </a:lnTo>
                  <a:lnTo>
                    <a:pt x="6" y="1951"/>
                  </a:lnTo>
                  <a:lnTo>
                    <a:pt x="4" y="1959"/>
                  </a:lnTo>
                  <a:lnTo>
                    <a:pt x="4" y="1959"/>
                  </a:lnTo>
                  <a:lnTo>
                    <a:pt x="0" y="1963"/>
                  </a:lnTo>
                  <a:lnTo>
                    <a:pt x="0" y="1963"/>
                  </a:lnTo>
                  <a:lnTo>
                    <a:pt x="14" y="1965"/>
                  </a:lnTo>
                  <a:lnTo>
                    <a:pt x="14" y="1965"/>
                  </a:lnTo>
                  <a:lnTo>
                    <a:pt x="27" y="1967"/>
                  </a:lnTo>
                  <a:lnTo>
                    <a:pt x="37" y="1969"/>
                  </a:lnTo>
                  <a:lnTo>
                    <a:pt x="37" y="1969"/>
                  </a:lnTo>
                  <a:lnTo>
                    <a:pt x="54" y="1971"/>
                  </a:lnTo>
                  <a:lnTo>
                    <a:pt x="64" y="1974"/>
                  </a:lnTo>
                  <a:lnTo>
                    <a:pt x="68" y="1978"/>
                  </a:lnTo>
                  <a:lnTo>
                    <a:pt x="72" y="1982"/>
                  </a:lnTo>
                  <a:lnTo>
                    <a:pt x="79" y="1996"/>
                  </a:lnTo>
                  <a:lnTo>
                    <a:pt x="79" y="1996"/>
                  </a:lnTo>
                  <a:lnTo>
                    <a:pt x="85" y="2007"/>
                  </a:lnTo>
                  <a:lnTo>
                    <a:pt x="93" y="2015"/>
                  </a:lnTo>
                  <a:lnTo>
                    <a:pt x="102" y="2019"/>
                  </a:lnTo>
                  <a:lnTo>
                    <a:pt x="116" y="2021"/>
                  </a:lnTo>
                  <a:lnTo>
                    <a:pt x="116" y="2021"/>
                  </a:lnTo>
                  <a:lnTo>
                    <a:pt x="120" y="2038"/>
                  </a:lnTo>
                  <a:lnTo>
                    <a:pt x="126" y="2056"/>
                  </a:lnTo>
                  <a:lnTo>
                    <a:pt x="126" y="2056"/>
                  </a:lnTo>
                  <a:lnTo>
                    <a:pt x="131" y="2063"/>
                  </a:lnTo>
                  <a:lnTo>
                    <a:pt x="137" y="2069"/>
                  </a:lnTo>
                  <a:lnTo>
                    <a:pt x="141" y="2075"/>
                  </a:lnTo>
                  <a:lnTo>
                    <a:pt x="145" y="2083"/>
                  </a:lnTo>
                  <a:lnTo>
                    <a:pt x="145" y="2083"/>
                  </a:lnTo>
                  <a:lnTo>
                    <a:pt x="162" y="2085"/>
                  </a:lnTo>
                  <a:lnTo>
                    <a:pt x="180" y="2083"/>
                  </a:lnTo>
                  <a:lnTo>
                    <a:pt x="197" y="2083"/>
                  </a:lnTo>
                  <a:lnTo>
                    <a:pt x="207" y="2083"/>
                  </a:lnTo>
                  <a:lnTo>
                    <a:pt x="215" y="2085"/>
                  </a:lnTo>
                  <a:lnTo>
                    <a:pt x="215" y="2085"/>
                  </a:lnTo>
                  <a:lnTo>
                    <a:pt x="218" y="2087"/>
                  </a:lnTo>
                  <a:lnTo>
                    <a:pt x="224" y="2091"/>
                  </a:lnTo>
                  <a:lnTo>
                    <a:pt x="232" y="2096"/>
                  </a:lnTo>
                  <a:lnTo>
                    <a:pt x="240" y="2104"/>
                  </a:lnTo>
                  <a:lnTo>
                    <a:pt x="246" y="2108"/>
                  </a:lnTo>
                  <a:lnTo>
                    <a:pt x="249" y="2108"/>
                  </a:lnTo>
                  <a:lnTo>
                    <a:pt x="249" y="2108"/>
                  </a:lnTo>
                  <a:lnTo>
                    <a:pt x="251" y="2121"/>
                  </a:lnTo>
                  <a:lnTo>
                    <a:pt x="253" y="2133"/>
                  </a:lnTo>
                  <a:lnTo>
                    <a:pt x="253" y="2145"/>
                  </a:lnTo>
                  <a:lnTo>
                    <a:pt x="253" y="2156"/>
                  </a:lnTo>
                  <a:lnTo>
                    <a:pt x="253" y="2156"/>
                  </a:lnTo>
                  <a:lnTo>
                    <a:pt x="265" y="2152"/>
                  </a:lnTo>
                  <a:lnTo>
                    <a:pt x="275" y="2149"/>
                  </a:lnTo>
                  <a:lnTo>
                    <a:pt x="275" y="2149"/>
                  </a:lnTo>
                  <a:lnTo>
                    <a:pt x="290" y="2139"/>
                  </a:lnTo>
                  <a:lnTo>
                    <a:pt x="309" y="2133"/>
                  </a:lnTo>
                  <a:lnTo>
                    <a:pt x="309" y="2133"/>
                  </a:lnTo>
                  <a:lnTo>
                    <a:pt x="319" y="2131"/>
                  </a:lnTo>
                  <a:lnTo>
                    <a:pt x="325" y="2129"/>
                  </a:lnTo>
                  <a:lnTo>
                    <a:pt x="329" y="2125"/>
                  </a:lnTo>
                  <a:lnTo>
                    <a:pt x="329" y="2125"/>
                  </a:lnTo>
                  <a:lnTo>
                    <a:pt x="331" y="2121"/>
                  </a:lnTo>
                  <a:lnTo>
                    <a:pt x="331" y="2118"/>
                  </a:lnTo>
                  <a:lnTo>
                    <a:pt x="331" y="2114"/>
                  </a:lnTo>
                  <a:lnTo>
                    <a:pt x="333" y="2108"/>
                  </a:lnTo>
                  <a:lnTo>
                    <a:pt x="333" y="2108"/>
                  </a:lnTo>
                  <a:lnTo>
                    <a:pt x="338" y="2096"/>
                  </a:lnTo>
                  <a:lnTo>
                    <a:pt x="344" y="2091"/>
                  </a:lnTo>
                  <a:lnTo>
                    <a:pt x="348" y="2091"/>
                  </a:lnTo>
                  <a:lnTo>
                    <a:pt x="352" y="2091"/>
                  </a:lnTo>
                  <a:lnTo>
                    <a:pt x="358" y="2094"/>
                  </a:lnTo>
                  <a:lnTo>
                    <a:pt x="365" y="2100"/>
                  </a:lnTo>
                  <a:lnTo>
                    <a:pt x="373" y="2108"/>
                  </a:lnTo>
                  <a:lnTo>
                    <a:pt x="387" y="2123"/>
                  </a:lnTo>
                  <a:lnTo>
                    <a:pt x="387" y="2123"/>
                  </a:lnTo>
                  <a:lnTo>
                    <a:pt x="414" y="2152"/>
                  </a:lnTo>
                  <a:lnTo>
                    <a:pt x="427" y="2164"/>
                  </a:lnTo>
                  <a:lnTo>
                    <a:pt x="435" y="2170"/>
                  </a:lnTo>
                  <a:lnTo>
                    <a:pt x="445" y="2172"/>
                  </a:lnTo>
                  <a:lnTo>
                    <a:pt x="445" y="2172"/>
                  </a:lnTo>
                  <a:lnTo>
                    <a:pt x="443" y="2164"/>
                  </a:lnTo>
                  <a:lnTo>
                    <a:pt x="445" y="2156"/>
                  </a:lnTo>
                  <a:lnTo>
                    <a:pt x="449" y="2152"/>
                  </a:lnTo>
                  <a:lnTo>
                    <a:pt x="454" y="2150"/>
                  </a:lnTo>
                  <a:lnTo>
                    <a:pt x="462" y="2149"/>
                  </a:lnTo>
                  <a:lnTo>
                    <a:pt x="468" y="2149"/>
                  </a:lnTo>
                  <a:lnTo>
                    <a:pt x="481" y="2150"/>
                  </a:lnTo>
                  <a:lnTo>
                    <a:pt x="481" y="2150"/>
                  </a:lnTo>
                  <a:lnTo>
                    <a:pt x="497" y="2150"/>
                  </a:lnTo>
                  <a:lnTo>
                    <a:pt x="512" y="2150"/>
                  </a:lnTo>
                  <a:lnTo>
                    <a:pt x="528" y="2149"/>
                  </a:lnTo>
                  <a:lnTo>
                    <a:pt x="543" y="2150"/>
                  </a:lnTo>
                  <a:lnTo>
                    <a:pt x="543" y="2150"/>
                  </a:lnTo>
                  <a:lnTo>
                    <a:pt x="551" y="2154"/>
                  </a:lnTo>
                  <a:lnTo>
                    <a:pt x="557" y="2158"/>
                  </a:lnTo>
                  <a:lnTo>
                    <a:pt x="565" y="2170"/>
                  </a:lnTo>
                  <a:lnTo>
                    <a:pt x="570" y="2174"/>
                  </a:lnTo>
                  <a:lnTo>
                    <a:pt x="574" y="2178"/>
                  </a:lnTo>
                  <a:lnTo>
                    <a:pt x="580" y="2179"/>
                  </a:lnTo>
                  <a:lnTo>
                    <a:pt x="590" y="2178"/>
                  </a:lnTo>
                  <a:lnTo>
                    <a:pt x="590" y="2178"/>
                  </a:lnTo>
                  <a:lnTo>
                    <a:pt x="605" y="2174"/>
                  </a:lnTo>
                  <a:lnTo>
                    <a:pt x="617" y="2172"/>
                  </a:lnTo>
                  <a:lnTo>
                    <a:pt x="628" y="2176"/>
                  </a:lnTo>
                  <a:lnTo>
                    <a:pt x="644" y="2181"/>
                  </a:lnTo>
                  <a:lnTo>
                    <a:pt x="644" y="2181"/>
                  </a:lnTo>
                  <a:lnTo>
                    <a:pt x="655" y="2185"/>
                  </a:lnTo>
                  <a:lnTo>
                    <a:pt x="655" y="2185"/>
                  </a:lnTo>
                  <a:lnTo>
                    <a:pt x="661" y="2189"/>
                  </a:lnTo>
                  <a:lnTo>
                    <a:pt x="667" y="2193"/>
                  </a:lnTo>
                  <a:lnTo>
                    <a:pt x="667" y="2193"/>
                  </a:lnTo>
                  <a:lnTo>
                    <a:pt x="675" y="2195"/>
                  </a:lnTo>
                  <a:lnTo>
                    <a:pt x="683" y="2193"/>
                  </a:lnTo>
                  <a:lnTo>
                    <a:pt x="700" y="2189"/>
                  </a:lnTo>
                  <a:lnTo>
                    <a:pt x="700" y="2189"/>
                  </a:lnTo>
                  <a:lnTo>
                    <a:pt x="715" y="2185"/>
                  </a:lnTo>
                  <a:lnTo>
                    <a:pt x="731" y="2181"/>
                  </a:lnTo>
                  <a:lnTo>
                    <a:pt x="731" y="2181"/>
                  </a:lnTo>
                  <a:lnTo>
                    <a:pt x="742" y="2174"/>
                  </a:lnTo>
                  <a:lnTo>
                    <a:pt x="756" y="2166"/>
                  </a:lnTo>
                  <a:lnTo>
                    <a:pt x="756" y="2166"/>
                  </a:lnTo>
                  <a:lnTo>
                    <a:pt x="762" y="2164"/>
                  </a:lnTo>
                  <a:lnTo>
                    <a:pt x="770" y="2164"/>
                  </a:lnTo>
                  <a:lnTo>
                    <a:pt x="773" y="2166"/>
                  </a:lnTo>
                  <a:lnTo>
                    <a:pt x="779" y="2170"/>
                  </a:lnTo>
                  <a:lnTo>
                    <a:pt x="791" y="2178"/>
                  </a:lnTo>
                  <a:lnTo>
                    <a:pt x="800" y="2185"/>
                  </a:lnTo>
                  <a:lnTo>
                    <a:pt x="800" y="2185"/>
                  </a:lnTo>
                  <a:lnTo>
                    <a:pt x="810" y="2191"/>
                  </a:lnTo>
                  <a:lnTo>
                    <a:pt x="820" y="2197"/>
                  </a:lnTo>
                  <a:lnTo>
                    <a:pt x="829" y="2205"/>
                  </a:lnTo>
                  <a:lnTo>
                    <a:pt x="831" y="2210"/>
                  </a:lnTo>
                  <a:lnTo>
                    <a:pt x="833" y="2216"/>
                  </a:lnTo>
                  <a:lnTo>
                    <a:pt x="833" y="2216"/>
                  </a:lnTo>
                  <a:lnTo>
                    <a:pt x="839" y="2216"/>
                  </a:lnTo>
                  <a:lnTo>
                    <a:pt x="839" y="2216"/>
                  </a:lnTo>
                  <a:lnTo>
                    <a:pt x="839" y="2224"/>
                  </a:lnTo>
                  <a:lnTo>
                    <a:pt x="839" y="2224"/>
                  </a:lnTo>
                  <a:lnTo>
                    <a:pt x="851" y="2224"/>
                  </a:lnTo>
                  <a:lnTo>
                    <a:pt x="860" y="2228"/>
                  </a:lnTo>
                  <a:lnTo>
                    <a:pt x="868" y="2234"/>
                  </a:lnTo>
                  <a:lnTo>
                    <a:pt x="874" y="2239"/>
                  </a:lnTo>
                  <a:lnTo>
                    <a:pt x="884" y="2253"/>
                  </a:lnTo>
                  <a:lnTo>
                    <a:pt x="893" y="2268"/>
                  </a:lnTo>
                  <a:lnTo>
                    <a:pt x="893" y="2268"/>
                  </a:lnTo>
                  <a:lnTo>
                    <a:pt x="901" y="2278"/>
                  </a:lnTo>
                  <a:lnTo>
                    <a:pt x="911" y="2286"/>
                  </a:lnTo>
                  <a:lnTo>
                    <a:pt x="920" y="2290"/>
                  </a:lnTo>
                  <a:lnTo>
                    <a:pt x="926" y="2290"/>
                  </a:lnTo>
                  <a:lnTo>
                    <a:pt x="932" y="2290"/>
                  </a:lnTo>
                  <a:lnTo>
                    <a:pt x="932" y="2290"/>
                  </a:lnTo>
                  <a:lnTo>
                    <a:pt x="942" y="2286"/>
                  </a:lnTo>
                  <a:lnTo>
                    <a:pt x="949" y="2278"/>
                  </a:lnTo>
                  <a:lnTo>
                    <a:pt x="955" y="2270"/>
                  </a:lnTo>
                  <a:lnTo>
                    <a:pt x="959" y="2259"/>
                  </a:lnTo>
                  <a:lnTo>
                    <a:pt x="959" y="2259"/>
                  </a:lnTo>
                  <a:lnTo>
                    <a:pt x="965" y="2257"/>
                  </a:lnTo>
                  <a:lnTo>
                    <a:pt x="971" y="2255"/>
                  </a:lnTo>
                  <a:lnTo>
                    <a:pt x="978" y="2245"/>
                  </a:lnTo>
                  <a:lnTo>
                    <a:pt x="990" y="2228"/>
                  </a:lnTo>
                  <a:lnTo>
                    <a:pt x="990" y="2228"/>
                  </a:lnTo>
                  <a:lnTo>
                    <a:pt x="998" y="2218"/>
                  </a:lnTo>
                  <a:lnTo>
                    <a:pt x="1007" y="2210"/>
                  </a:lnTo>
                  <a:lnTo>
                    <a:pt x="1029" y="2201"/>
                  </a:lnTo>
                  <a:lnTo>
                    <a:pt x="1029" y="2201"/>
                  </a:lnTo>
                  <a:lnTo>
                    <a:pt x="1050" y="2189"/>
                  </a:lnTo>
                  <a:lnTo>
                    <a:pt x="1062" y="2185"/>
                  </a:lnTo>
                  <a:lnTo>
                    <a:pt x="1073" y="2181"/>
                  </a:lnTo>
                  <a:lnTo>
                    <a:pt x="1073" y="2181"/>
                  </a:lnTo>
                  <a:lnTo>
                    <a:pt x="1123" y="2170"/>
                  </a:lnTo>
                  <a:lnTo>
                    <a:pt x="1123" y="2170"/>
                  </a:lnTo>
                  <a:lnTo>
                    <a:pt x="1150" y="2166"/>
                  </a:lnTo>
                  <a:lnTo>
                    <a:pt x="1176" y="2164"/>
                  </a:lnTo>
                  <a:lnTo>
                    <a:pt x="1228" y="2162"/>
                  </a:lnTo>
                  <a:lnTo>
                    <a:pt x="1228" y="2162"/>
                  </a:lnTo>
                  <a:lnTo>
                    <a:pt x="1259" y="2164"/>
                  </a:lnTo>
                  <a:lnTo>
                    <a:pt x="1274" y="2164"/>
                  </a:lnTo>
                  <a:lnTo>
                    <a:pt x="1282" y="2164"/>
                  </a:lnTo>
                  <a:lnTo>
                    <a:pt x="1288" y="2162"/>
                  </a:lnTo>
                  <a:lnTo>
                    <a:pt x="1288" y="2162"/>
                  </a:lnTo>
                  <a:lnTo>
                    <a:pt x="1297" y="2156"/>
                  </a:lnTo>
                  <a:lnTo>
                    <a:pt x="1303" y="2149"/>
                  </a:lnTo>
                  <a:lnTo>
                    <a:pt x="1305" y="2141"/>
                  </a:lnTo>
                  <a:lnTo>
                    <a:pt x="1309" y="2131"/>
                  </a:lnTo>
                  <a:lnTo>
                    <a:pt x="1309" y="2131"/>
                  </a:lnTo>
                  <a:lnTo>
                    <a:pt x="1313" y="2120"/>
                  </a:lnTo>
                  <a:lnTo>
                    <a:pt x="1319" y="2110"/>
                  </a:lnTo>
                  <a:lnTo>
                    <a:pt x="1326" y="2100"/>
                  </a:lnTo>
                  <a:lnTo>
                    <a:pt x="1336" y="2092"/>
                  </a:lnTo>
                  <a:lnTo>
                    <a:pt x="1355" y="2077"/>
                  </a:lnTo>
                  <a:lnTo>
                    <a:pt x="1375" y="2062"/>
                  </a:lnTo>
                  <a:lnTo>
                    <a:pt x="1375" y="2062"/>
                  </a:lnTo>
                  <a:lnTo>
                    <a:pt x="1382" y="2058"/>
                  </a:lnTo>
                  <a:lnTo>
                    <a:pt x="1388" y="2054"/>
                  </a:lnTo>
                  <a:lnTo>
                    <a:pt x="1404" y="2048"/>
                  </a:lnTo>
                  <a:lnTo>
                    <a:pt x="1404" y="2048"/>
                  </a:lnTo>
                  <a:lnTo>
                    <a:pt x="1408" y="2042"/>
                  </a:lnTo>
                  <a:lnTo>
                    <a:pt x="1413" y="2038"/>
                  </a:lnTo>
                  <a:lnTo>
                    <a:pt x="1417" y="2033"/>
                  </a:lnTo>
                  <a:lnTo>
                    <a:pt x="1423" y="2029"/>
                  </a:lnTo>
                  <a:lnTo>
                    <a:pt x="1423" y="2029"/>
                  </a:lnTo>
                  <a:lnTo>
                    <a:pt x="1435" y="2025"/>
                  </a:lnTo>
                  <a:lnTo>
                    <a:pt x="1448" y="2023"/>
                  </a:lnTo>
                  <a:lnTo>
                    <a:pt x="1473" y="2021"/>
                  </a:lnTo>
                  <a:lnTo>
                    <a:pt x="1473" y="2021"/>
                  </a:lnTo>
                  <a:lnTo>
                    <a:pt x="1495" y="2019"/>
                  </a:lnTo>
                  <a:lnTo>
                    <a:pt x="1495" y="2019"/>
                  </a:lnTo>
                  <a:lnTo>
                    <a:pt x="1493" y="2005"/>
                  </a:lnTo>
                  <a:lnTo>
                    <a:pt x="1491" y="2000"/>
                  </a:lnTo>
                  <a:lnTo>
                    <a:pt x="1487" y="1996"/>
                  </a:lnTo>
                  <a:lnTo>
                    <a:pt x="1487" y="1996"/>
                  </a:lnTo>
                  <a:lnTo>
                    <a:pt x="1479" y="1994"/>
                  </a:lnTo>
                  <a:lnTo>
                    <a:pt x="1469" y="1992"/>
                  </a:lnTo>
                  <a:lnTo>
                    <a:pt x="1452" y="1992"/>
                  </a:lnTo>
                  <a:lnTo>
                    <a:pt x="1452" y="1992"/>
                  </a:lnTo>
                  <a:lnTo>
                    <a:pt x="1450" y="1988"/>
                  </a:lnTo>
                  <a:lnTo>
                    <a:pt x="1450" y="1984"/>
                  </a:lnTo>
                  <a:lnTo>
                    <a:pt x="1452" y="1980"/>
                  </a:lnTo>
                  <a:lnTo>
                    <a:pt x="1456" y="1976"/>
                  </a:lnTo>
                  <a:lnTo>
                    <a:pt x="1466" y="1973"/>
                  </a:lnTo>
                  <a:lnTo>
                    <a:pt x="1477" y="1971"/>
                  </a:lnTo>
                  <a:lnTo>
                    <a:pt x="1502" y="1969"/>
                  </a:lnTo>
                  <a:lnTo>
                    <a:pt x="1520" y="1971"/>
                  </a:lnTo>
                  <a:lnTo>
                    <a:pt x="1520" y="1971"/>
                  </a:lnTo>
                  <a:lnTo>
                    <a:pt x="1533" y="1973"/>
                  </a:lnTo>
                  <a:lnTo>
                    <a:pt x="1543" y="1976"/>
                  </a:lnTo>
                  <a:lnTo>
                    <a:pt x="1549" y="1976"/>
                  </a:lnTo>
                  <a:lnTo>
                    <a:pt x="1553" y="1976"/>
                  </a:lnTo>
                  <a:lnTo>
                    <a:pt x="1558" y="1974"/>
                  </a:lnTo>
                  <a:lnTo>
                    <a:pt x="1566" y="1971"/>
                  </a:lnTo>
                  <a:lnTo>
                    <a:pt x="1566" y="1971"/>
                  </a:lnTo>
                  <a:lnTo>
                    <a:pt x="1574" y="1965"/>
                  </a:lnTo>
                  <a:lnTo>
                    <a:pt x="1582" y="1961"/>
                  </a:lnTo>
                  <a:lnTo>
                    <a:pt x="1589" y="1959"/>
                  </a:lnTo>
                  <a:lnTo>
                    <a:pt x="1601" y="1959"/>
                  </a:lnTo>
                  <a:lnTo>
                    <a:pt x="1601" y="1959"/>
                  </a:lnTo>
                  <a:lnTo>
                    <a:pt x="1601" y="1965"/>
                  </a:lnTo>
                  <a:lnTo>
                    <a:pt x="1601" y="1969"/>
                  </a:lnTo>
                  <a:lnTo>
                    <a:pt x="1605" y="1971"/>
                  </a:lnTo>
                  <a:lnTo>
                    <a:pt x="1607" y="1973"/>
                  </a:lnTo>
                  <a:lnTo>
                    <a:pt x="1615" y="1974"/>
                  </a:lnTo>
                  <a:lnTo>
                    <a:pt x="1624" y="1974"/>
                  </a:lnTo>
                  <a:lnTo>
                    <a:pt x="1624" y="1974"/>
                  </a:lnTo>
                  <a:lnTo>
                    <a:pt x="1636" y="1974"/>
                  </a:lnTo>
                  <a:lnTo>
                    <a:pt x="1642" y="1973"/>
                  </a:lnTo>
                  <a:lnTo>
                    <a:pt x="1645" y="1969"/>
                  </a:lnTo>
                  <a:lnTo>
                    <a:pt x="1651" y="1963"/>
                  </a:lnTo>
                  <a:lnTo>
                    <a:pt x="1651" y="1963"/>
                  </a:lnTo>
                  <a:lnTo>
                    <a:pt x="1661" y="1947"/>
                  </a:lnTo>
                  <a:lnTo>
                    <a:pt x="1667" y="1944"/>
                  </a:lnTo>
                  <a:lnTo>
                    <a:pt x="1671" y="1942"/>
                  </a:lnTo>
                  <a:lnTo>
                    <a:pt x="1674" y="1942"/>
                  </a:lnTo>
                  <a:lnTo>
                    <a:pt x="1674" y="1942"/>
                  </a:lnTo>
                  <a:lnTo>
                    <a:pt x="1680" y="1945"/>
                  </a:lnTo>
                  <a:lnTo>
                    <a:pt x="1686" y="1947"/>
                  </a:lnTo>
                  <a:lnTo>
                    <a:pt x="1692" y="1951"/>
                  </a:lnTo>
                  <a:lnTo>
                    <a:pt x="1696" y="1951"/>
                  </a:lnTo>
                  <a:lnTo>
                    <a:pt x="1700" y="1949"/>
                  </a:lnTo>
                  <a:lnTo>
                    <a:pt x="1700" y="1949"/>
                  </a:lnTo>
                  <a:lnTo>
                    <a:pt x="1707" y="1945"/>
                  </a:lnTo>
                  <a:lnTo>
                    <a:pt x="1715" y="1936"/>
                  </a:lnTo>
                  <a:lnTo>
                    <a:pt x="1727" y="1920"/>
                  </a:lnTo>
                  <a:lnTo>
                    <a:pt x="1727" y="1920"/>
                  </a:lnTo>
                  <a:lnTo>
                    <a:pt x="1734" y="1915"/>
                  </a:lnTo>
                  <a:lnTo>
                    <a:pt x="1740" y="1909"/>
                  </a:lnTo>
                  <a:lnTo>
                    <a:pt x="1748" y="1909"/>
                  </a:lnTo>
                  <a:lnTo>
                    <a:pt x="1758" y="1909"/>
                  </a:lnTo>
                  <a:lnTo>
                    <a:pt x="1758" y="1909"/>
                  </a:lnTo>
                  <a:lnTo>
                    <a:pt x="1771" y="1913"/>
                  </a:lnTo>
                  <a:lnTo>
                    <a:pt x="1785" y="1922"/>
                  </a:lnTo>
                  <a:lnTo>
                    <a:pt x="1796" y="1934"/>
                  </a:lnTo>
                  <a:lnTo>
                    <a:pt x="1800" y="1940"/>
                  </a:lnTo>
                  <a:lnTo>
                    <a:pt x="1802" y="1945"/>
                  </a:lnTo>
                  <a:lnTo>
                    <a:pt x="1802" y="1945"/>
                  </a:lnTo>
                  <a:lnTo>
                    <a:pt x="1808" y="1949"/>
                  </a:lnTo>
                  <a:lnTo>
                    <a:pt x="1814" y="1955"/>
                  </a:lnTo>
                  <a:lnTo>
                    <a:pt x="1819" y="1961"/>
                  </a:lnTo>
                  <a:lnTo>
                    <a:pt x="1825" y="1965"/>
                  </a:lnTo>
                  <a:lnTo>
                    <a:pt x="1825" y="1965"/>
                  </a:lnTo>
                  <a:lnTo>
                    <a:pt x="1835" y="1971"/>
                  </a:lnTo>
                  <a:lnTo>
                    <a:pt x="1835" y="1971"/>
                  </a:lnTo>
                  <a:lnTo>
                    <a:pt x="1848" y="1976"/>
                  </a:lnTo>
                  <a:lnTo>
                    <a:pt x="1848" y="1976"/>
                  </a:lnTo>
                  <a:lnTo>
                    <a:pt x="1862" y="1978"/>
                  </a:lnTo>
                  <a:lnTo>
                    <a:pt x="1876" y="1978"/>
                  </a:lnTo>
                  <a:lnTo>
                    <a:pt x="1883" y="1978"/>
                  </a:lnTo>
                  <a:lnTo>
                    <a:pt x="1889" y="1980"/>
                  </a:lnTo>
                  <a:lnTo>
                    <a:pt x="1895" y="1984"/>
                  </a:lnTo>
                  <a:lnTo>
                    <a:pt x="1901" y="1988"/>
                  </a:lnTo>
                  <a:lnTo>
                    <a:pt x="1901" y="1988"/>
                  </a:lnTo>
                  <a:lnTo>
                    <a:pt x="1922" y="2009"/>
                  </a:lnTo>
                  <a:lnTo>
                    <a:pt x="1922" y="2009"/>
                  </a:lnTo>
                  <a:lnTo>
                    <a:pt x="1939" y="2025"/>
                  </a:lnTo>
                  <a:lnTo>
                    <a:pt x="1939" y="2025"/>
                  </a:lnTo>
                  <a:lnTo>
                    <a:pt x="1945" y="2029"/>
                  </a:lnTo>
                  <a:lnTo>
                    <a:pt x="1951" y="2033"/>
                  </a:lnTo>
                  <a:lnTo>
                    <a:pt x="1964" y="2034"/>
                  </a:lnTo>
                  <a:lnTo>
                    <a:pt x="1978" y="2034"/>
                  </a:lnTo>
                  <a:lnTo>
                    <a:pt x="1992" y="2036"/>
                  </a:lnTo>
                  <a:lnTo>
                    <a:pt x="1992" y="2036"/>
                  </a:lnTo>
                  <a:lnTo>
                    <a:pt x="1993" y="2062"/>
                  </a:lnTo>
                  <a:lnTo>
                    <a:pt x="1993" y="2062"/>
                  </a:lnTo>
                  <a:lnTo>
                    <a:pt x="2003" y="2065"/>
                  </a:lnTo>
                  <a:lnTo>
                    <a:pt x="2011" y="2069"/>
                  </a:lnTo>
                  <a:lnTo>
                    <a:pt x="2026" y="2083"/>
                  </a:lnTo>
                  <a:lnTo>
                    <a:pt x="2038" y="2098"/>
                  </a:lnTo>
                  <a:lnTo>
                    <a:pt x="2050" y="2114"/>
                  </a:lnTo>
                  <a:lnTo>
                    <a:pt x="2050" y="2114"/>
                  </a:lnTo>
                  <a:lnTo>
                    <a:pt x="2050" y="2108"/>
                  </a:lnTo>
                  <a:lnTo>
                    <a:pt x="2051" y="2102"/>
                  </a:lnTo>
                  <a:lnTo>
                    <a:pt x="2059" y="2094"/>
                  </a:lnTo>
                  <a:lnTo>
                    <a:pt x="2065" y="2087"/>
                  </a:lnTo>
                  <a:lnTo>
                    <a:pt x="2067" y="2081"/>
                  </a:lnTo>
                  <a:lnTo>
                    <a:pt x="2067" y="2075"/>
                  </a:lnTo>
                  <a:lnTo>
                    <a:pt x="2067" y="2075"/>
                  </a:lnTo>
                  <a:lnTo>
                    <a:pt x="2073" y="2075"/>
                  </a:lnTo>
                  <a:lnTo>
                    <a:pt x="2077" y="2077"/>
                  </a:lnTo>
                  <a:lnTo>
                    <a:pt x="2084" y="2085"/>
                  </a:lnTo>
                  <a:lnTo>
                    <a:pt x="2094" y="2091"/>
                  </a:lnTo>
                  <a:lnTo>
                    <a:pt x="2098" y="2092"/>
                  </a:lnTo>
                  <a:lnTo>
                    <a:pt x="2104" y="2092"/>
                  </a:lnTo>
                  <a:lnTo>
                    <a:pt x="2104" y="2092"/>
                  </a:lnTo>
                  <a:lnTo>
                    <a:pt x="2113" y="2089"/>
                  </a:lnTo>
                  <a:lnTo>
                    <a:pt x="2123" y="2083"/>
                  </a:lnTo>
                  <a:lnTo>
                    <a:pt x="2129" y="2081"/>
                  </a:lnTo>
                  <a:lnTo>
                    <a:pt x="2135" y="2081"/>
                  </a:lnTo>
                  <a:lnTo>
                    <a:pt x="2140" y="2081"/>
                  </a:lnTo>
                  <a:lnTo>
                    <a:pt x="2146" y="2083"/>
                  </a:lnTo>
                  <a:lnTo>
                    <a:pt x="2146" y="2083"/>
                  </a:lnTo>
                  <a:lnTo>
                    <a:pt x="2154" y="2089"/>
                  </a:lnTo>
                  <a:lnTo>
                    <a:pt x="2160" y="2098"/>
                  </a:lnTo>
                  <a:lnTo>
                    <a:pt x="2167" y="2108"/>
                  </a:lnTo>
                  <a:lnTo>
                    <a:pt x="2169" y="2116"/>
                  </a:lnTo>
                  <a:lnTo>
                    <a:pt x="2169" y="2116"/>
                  </a:lnTo>
                  <a:lnTo>
                    <a:pt x="2173" y="2139"/>
                  </a:lnTo>
                  <a:lnTo>
                    <a:pt x="2175" y="2149"/>
                  </a:lnTo>
                  <a:lnTo>
                    <a:pt x="2181" y="2160"/>
                  </a:lnTo>
                  <a:lnTo>
                    <a:pt x="2181" y="2160"/>
                  </a:lnTo>
                  <a:lnTo>
                    <a:pt x="2187" y="2166"/>
                  </a:lnTo>
                  <a:lnTo>
                    <a:pt x="2195" y="2172"/>
                  </a:lnTo>
                  <a:lnTo>
                    <a:pt x="2202" y="2176"/>
                  </a:lnTo>
                  <a:lnTo>
                    <a:pt x="2212" y="2178"/>
                  </a:lnTo>
                  <a:lnTo>
                    <a:pt x="2212" y="2178"/>
                  </a:lnTo>
                  <a:lnTo>
                    <a:pt x="2216" y="2176"/>
                  </a:lnTo>
                  <a:lnTo>
                    <a:pt x="2222" y="2172"/>
                  </a:lnTo>
                  <a:lnTo>
                    <a:pt x="2227" y="2164"/>
                  </a:lnTo>
                  <a:lnTo>
                    <a:pt x="2231" y="2162"/>
                  </a:lnTo>
                  <a:lnTo>
                    <a:pt x="2237" y="2160"/>
                  </a:lnTo>
                  <a:lnTo>
                    <a:pt x="2241" y="2158"/>
                  </a:lnTo>
                  <a:lnTo>
                    <a:pt x="2249" y="2162"/>
                  </a:lnTo>
                  <a:lnTo>
                    <a:pt x="2249" y="2162"/>
                  </a:lnTo>
                  <a:lnTo>
                    <a:pt x="2253" y="2166"/>
                  </a:lnTo>
                  <a:lnTo>
                    <a:pt x="2255" y="2172"/>
                  </a:lnTo>
                  <a:lnTo>
                    <a:pt x="2255" y="2172"/>
                  </a:lnTo>
                  <a:lnTo>
                    <a:pt x="2260" y="2176"/>
                  </a:lnTo>
                  <a:lnTo>
                    <a:pt x="2266" y="2179"/>
                  </a:lnTo>
                  <a:lnTo>
                    <a:pt x="2266" y="2179"/>
                  </a:lnTo>
                  <a:lnTo>
                    <a:pt x="2270" y="2187"/>
                  </a:lnTo>
                  <a:lnTo>
                    <a:pt x="2270" y="2197"/>
                  </a:lnTo>
                  <a:lnTo>
                    <a:pt x="2270" y="2197"/>
                  </a:lnTo>
                  <a:lnTo>
                    <a:pt x="2268" y="2207"/>
                  </a:lnTo>
                  <a:lnTo>
                    <a:pt x="2268" y="2214"/>
                  </a:lnTo>
                  <a:lnTo>
                    <a:pt x="2268" y="2218"/>
                  </a:lnTo>
                  <a:lnTo>
                    <a:pt x="2270" y="2220"/>
                  </a:lnTo>
                  <a:lnTo>
                    <a:pt x="2274" y="2222"/>
                  </a:lnTo>
                  <a:lnTo>
                    <a:pt x="2282" y="2224"/>
                  </a:lnTo>
                  <a:lnTo>
                    <a:pt x="2282" y="2224"/>
                  </a:lnTo>
                  <a:lnTo>
                    <a:pt x="2282" y="2237"/>
                  </a:lnTo>
                  <a:lnTo>
                    <a:pt x="2282" y="2249"/>
                  </a:lnTo>
                  <a:lnTo>
                    <a:pt x="2280" y="2255"/>
                  </a:lnTo>
                  <a:lnTo>
                    <a:pt x="2276" y="2261"/>
                  </a:lnTo>
                  <a:lnTo>
                    <a:pt x="2272" y="2265"/>
                  </a:lnTo>
                  <a:lnTo>
                    <a:pt x="2266" y="2267"/>
                  </a:lnTo>
                  <a:lnTo>
                    <a:pt x="2266" y="2267"/>
                  </a:lnTo>
                  <a:lnTo>
                    <a:pt x="2264" y="2274"/>
                  </a:lnTo>
                  <a:lnTo>
                    <a:pt x="2262" y="2280"/>
                  </a:lnTo>
                  <a:lnTo>
                    <a:pt x="2264" y="2284"/>
                  </a:lnTo>
                  <a:lnTo>
                    <a:pt x="2266" y="2288"/>
                  </a:lnTo>
                  <a:lnTo>
                    <a:pt x="2274" y="2294"/>
                  </a:lnTo>
                  <a:lnTo>
                    <a:pt x="2276" y="2297"/>
                  </a:lnTo>
                  <a:lnTo>
                    <a:pt x="2278" y="2303"/>
                  </a:lnTo>
                  <a:lnTo>
                    <a:pt x="2278" y="2303"/>
                  </a:lnTo>
                  <a:lnTo>
                    <a:pt x="2287" y="2307"/>
                  </a:lnTo>
                  <a:lnTo>
                    <a:pt x="2291" y="2313"/>
                  </a:lnTo>
                  <a:lnTo>
                    <a:pt x="2295" y="2319"/>
                  </a:lnTo>
                  <a:lnTo>
                    <a:pt x="2295" y="2326"/>
                  </a:lnTo>
                  <a:lnTo>
                    <a:pt x="2295" y="2332"/>
                  </a:lnTo>
                  <a:lnTo>
                    <a:pt x="2293" y="2340"/>
                  </a:lnTo>
                  <a:lnTo>
                    <a:pt x="2287" y="2346"/>
                  </a:lnTo>
                  <a:lnTo>
                    <a:pt x="2282" y="2352"/>
                  </a:lnTo>
                  <a:lnTo>
                    <a:pt x="2282" y="2352"/>
                  </a:lnTo>
                  <a:lnTo>
                    <a:pt x="2270" y="2361"/>
                  </a:lnTo>
                  <a:lnTo>
                    <a:pt x="2260" y="2373"/>
                  </a:lnTo>
                  <a:lnTo>
                    <a:pt x="2256" y="2379"/>
                  </a:lnTo>
                  <a:lnTo>
                    <a:pt x="2253" y="2384"/>
                  </a:lnTo>
                  <a:lnTo>
                    <a:pt x="2251" y="2392"/>
                  </a:lnTo>
                  <a:lnTo>
                    <a:pt x="2251" y="2400"/>
                  </a:lnTo>
                  <a:lnTo>
                    <a:pt x="2251" y="2400"/>
                  </a:lnTo>
                  <a:lnTo>
                    <a:pt x="2253" y="2410"/>
                  </a:lnTo>
                  <a:lnTo>
                    <a:pt x="2255" y="2415"/>
                  </a:lnTo>
                  <a:lnTo>
                    <a:pt x="2258" y="2419"/>
                  </a:lnTo>
                  <a:lnTo>
                    <a:pt x="2264" y="2421"/>
                  </a:lnTo>
                  <a:lnTo>
                    <a:pt x="2278" y="2423"/>
                  </a:lnTo>
                  <a:lnTo>
                    <a:pt x="2293" y="2427"/>
                  </a:lnTo>
                  <a:lnTo>
                    <a:pt x="2293" y="2427"/>
                  </a:lnTo>
                  <a:lnTo>
                    <a:pt x="2303" y="2435"/>
                  </a:lnTo>
                  <a:lnTo>
                    <a:pt x="2313" y="2444"/>
                  </a:lnTo>
                  <a:lnTo>
                    <a:pt x="2320" y="2454"/>
                  </a:lnTo>
                  <a:lnTo>
                    <a:pt x="2324" y="2466"/>
                  </a:lnTo>
                  <a:lnTo>
                    <a:pt x="2324" y="2466"/>
                  </a:lnTo>
                  <a:lnTo>
                    <a:pt x="2336" y="2466"/>
                  </a:lnTo>
                  <a:lnTo>
                    <a:pt x="2347" y="2464"/>
                  </a:lnTo>
                  <a:lnTo>
                    <a:pt x="2359" y="2460"/>
                  </a:lnTo>
                  <a:lnTo>
                    <a:pt x="2369" y="2460"/>
                  </a:lnTo>
                  <a:lnTo>
                    <a:pt x="2369" y="2460"/>
                  </a:lnTo>
                  <a:lnTo>
                    <a:pt x="2371" y="2473"/>
                  </a:lnTo>
                  <a:lnTo>
                    <a:pt x="2372" y="2487"/>
                  </a:lnTo>
                  <a:lnTo>
                    <a:pt x="2372" y="2487"/>
                  </a:lnTo>
                  <a:lnTo>
                    <a:pt x="2376" y="2499"/>
                  </a:lnTo>
                  <a:lnTo>
                    <a:pt x="2378" y="2512"/>
                  </a:lnTo>
                  <a:lnTo>
                    <a:pt x="2378" y="2512"/>
                  </a:lnTo>
                  <a:lnTo>
                    <a:pt x="2376" y="2520"/>
                  </a:lnTo>
                  <a:lnTo>
                    <a:pt x="2376" y="2526"/>
                  </a:lnTo>
                  <a:lnTo>
                    <a:pt x="2371" y="2535"/>
                  </a:lnTo>
                  <a:lnTo>
                    <a:pt x="2371" y="2535"/>
                  </a:lnTo>
                  <a:lnTo>
                    <a:pt x="2365" y="2545"/>
                  </a:lnTo>
                  <a:lnTo>
                    <a:pt x="2361" y="2555"/>
                  </a:lnTo>
                  <a:lnTo>
                    <a:pt x="2361" y="2555"/>
                  </a:lnTo>
                  <a:lnTo>
                    <a:pt x="2363" y="2560"/>
                  </a:lnTo>
                  <a:lnTo>
                    <a:pt x="2367" y="2564"/>
                  </a:lnTo>
                  <a:lnTo>
                    <a:pt x="2372" y="2568"/>
                  </a:lnTo>
                  <a:lnTo>
                    <a:pt x="2378" y="2570"/>
                  </a:lnTo>
                  <a:lnTo>
                    <a:pt x="2390" y="2576"/>
                  </a:lnTo>
                  <a:lnTo>
                    <a:pt x="2394" y="2580"/>
                  </a:lnTo>
                  <a:lnTo>
                    <a:pt x="2398" y="2586"/>
                  </a:lnTo>
                  <a:lnTo>
                    <a:pt x="2398" y="2586"/>
                  </a:lnTo>
                  <a:lnTo>
                    <a:pt x="2400" y="2593"/>
                  </a:lnTo>
                  <a:lnTo>
                    <a:pt x="2398" y="2599"/>
                  </a:lnTo>
                  <a:lnTo>
                    <a:pt x="2392" y="2603"/>
                  </a:lnTo>
                  <a:lnTo>
                    <a:pt x="2388" y="2609"/>
                  </a:lnTo>
                  <a:lnTo>
                    <a:pt x="2382" y="2613"/>
                  </a:lnTo>
                  <a:lnTo>
                    <a:pt x="2376" y="2618"/>
                  </a:lnTo>
                  <a:lnTo>
                    <a:pt x="2374" y="2624"/>
                  </a:lnTo>
                  <a:lnTo>
                    <a:pt x="2374" y="2630"/>
                  </a:lnTo>
                  <a:lnTo>
                    <a:pt x="2374" y="2630"/>
                  </a:lnTo>
                  <a:lnTo>
                    <a:pt x="2380" y="2632"/>
                  </a:lnTo>
                  <a:lnTo>
                    <a:pt x="2386" y="2632"/>
                  </a:lnTo>
                  <a:lnTo>
                    <a:pt x="2396" y="2640"/>
                  </a:lnTo>
                  <a:lnTo>
                    <a:pt x="2405" y="2646"/>
                  </a:lnTo>
                  <a:lnTo>
                    <a:pt x="2415" y="2651"/>
                  </a:lnTo>
                  <a:lnTo>
                    <a:pt x="2415" y="2651"/>
                  </a:lnTo>
                  <a:lnTo>
                    <a:pt x="2421" y="2663"/>
                  </a:lnTo>
                  <a:lnTo>
                    <a:pt x="2427" y="2675"/>
                  </a:lnTo>
                  <a:lnTo>
                    <a:pt x="2427" y="2675"/>
                  </a:lnTo>
                  <a:lnTo>
                    <a:pt x="2432" y="2678"/>
                  </a:lnTo>
                  <a:lnTo>
                    <a:pt x="2436" y="2680"/>
                  </a:lnTo>
                  <a:lnTo>
                    <a:pt x="2438" y="2680"/>
                  </a:lnTo>
                  <a:lnTo>
                    <a:pt x="2442" y="2678"/>
                  </a:lnTo>
                  <a:lnTo>
                    <a:pt x="2448" y="2676"/>
                  </a:lnTo>
                  <a:lnTo>
                    <a:pt x="2452" y="2675"/>
                  </a:lnTo>
                  <a:lnTo>
                    <a:pt x="2458" y="2673"/>
                  </a:lnTo>
                  <a:lnTo>
                    <a:pt x="2458" y="2673"/>
                  </a:lnTo>
                  <a:lnTo>
                    <a:pt x="2465" y="2675"/>
                  </a:lnTo>
                  <a:lnTo>
                    <a:pt x="2471" y="2676"/>
                  </a:lnTo>
                  <a:lnTo>
                    <a:pt x="2485" y="2684"/>
                  </a:lnTo>
                  <a:lnTo>
                    <a:pt x="2496" y="2694"/>
                  </a:lnTo>
                  <a:lnTo>
                    <a:pt x="2506" y="2704"/>
                  </a:lnTo>
                  <a:lnTo>
                    <a:pt x="2506" y="2704"/>
                  </a:lnTo>
                  <a:lnTo>
                    <a:pt x="2510" y="2711"/>
                  </a:lnTo>
                  <a:lnTo>
                    <a:pt x="2512" y="2719"/>
                  </a:lnTo>
                  <a:lnTo>
                    <a:pt x="2512" y="2727"/>
                  </a:lnTo>
                  <a:lnTo>
                    <a:pt x="2512" y="2733"/>
                  </a:lnTo>
                  <a:lnTo>
                    <a:pt x="2506" y="2748"/>
                  </a:lnTo>
                  <a:lnTo>
                    <a:pt x="2498" y="2762"/>
                  </a:lnTo>
                  <a:lnTo>
                    <a:pt x="2498" y="2762"/>
                  </a:lnTo>
                  <a:lnTo>
                    <a:pt x="2492" y="2777"/>
                  </a:lnTo>
                  <a:lnTo>
                    <a:pt x="2488" y="2798"/>
                  </a:lnTo>
                  <a:lnTo>
                    <a:pt x="2485" y="2818"/>
                  </a:lnTo>
                  <a:lnTo>
                    <a:pt x="2485" y="2825"/>
                  </a:lnTo>
                  <a:lnTo>
                    <a:pt x="2488" y="2833"/>
                  </a:lnTo>
                  <a:lnTo>
                    <a:pt x="2488" y="2833"/>
                  </a:lnTo>
                  <a:lnTo>
                    <a:pt x="2490" y="2837"/>
                  </a:lnTo>
                  <a:lnTo>
                    <a:pt x="2496" y="2841"/>
                  </a:lnTo>
                  <a:lnTo>
                    <a:pt x="2508" y="2847"/>
                  </a:lnTo>
                  <a:lnTo>
                    <a:pt x="2521" y="2852"/>
                  </a:lnTo>
                  <a:lnTo>
                    <a:pt x="2531" y="2858"/>
                  </a:lnTo>
                  <a:lnTo>
                    <a:pt x="2531" y="2858"/>
                  </a:lnTo>
                  <a:lnTo>
                    <a:pt x="2543" y="2870"/>
                  </a:lnTo>
                  <a:lnTo>
                    <a:pt x="2546" y="2876"/>
                  </a:lnTo>
                  <a:lnTo>
                    <a:pt x="2550" y="2881"/>
                  </a:lnTo>
                  <a:lnTo>
                    <a:pt x="2552" y="2889"/>
                  </a:lnTo>
                  <a:lnTo>
                    <a:pt x="2552" y="2895"/>
                  </a:lnTo>
                  <a:lnTo>
                    <a:pt x="2548" y="2901"/>
                  </a:lnTo>
                  <a:lnTo>
                    <a:pt x="2543" y="2905"/>
                  </a:lnTo>
                  <a:lnTo>
                    <a:pt x="2543" y="2905"/>
                  </a:lnTo>
                  <a:lnTo>
                    <a:pt x="2535" y="2909"/>
                  </a:lnTo>
                  <a:lnTo>
                    <a:pt x="2525" y="2910"/>
                  </a:lnTo>
                  <a:lnTo>
                    <a:pt x="2514" y="2909"/>
                  </a:lnTo>
                  <a:lnTo>
                    <a:pt x="2504" y="2907"/>
                  </a:lnTo>
                  <a:lnTo>
                    <a:pt x="2483" y="2901"/>
                  </a:lnTo>
                  <a:lnTo>
                    <a:pt x="2467" y="2893"/>
                  </a:lnTo>
                  <a:lnTo>
                    <a:pt x="2467" y="2893"/>
                  </a:lnTo>
                  <a:lnTo>
                    <a:pt x="2440" y="2876"/>
                  </a:lnTo>
                  <a:lnTo>
                    <a:pt x="2425" y="2870"/>
                  </a:lnTo>
                  <a:lnTo>
                    <a:pt x="2417" y="2868"/>
                  </a:lnTo>
                  <a:lnTo>
                    <a:pt x="2409" y="2866"/>
                  </a:lnTo>
                  <a:lnTo>
                    <a:pt x="2409" y="2866"/>
                  </a:lnTo>
                  <a:lnTo>
                    <a:pt x="2409" y="2874"/>
                  </a:lnTo>
                  <a:lnTo>
                    <a:pt x="2405" y="2878"/>
                  </a:lnTo>
                  <a:lnTo>
                    <a:pt x="2403" y="2880"/>
                  </a:lnTo>
                  <a:lnTo>
                    <a:pt x="2400" y="2885"/>
                  </a:lnTo>
                  <a:lnTo>
                    <a:pt x="2400" y="2885"/>
                  </a:lnTo>
                  <a:lnTo>
                    <a:pt x="2400" y="2895"/>
                  </a:lnTo>
                  <a:lnTo>
                    <a:pt x="2400" y="2905"/>
                  </a:lnTo>
                  <a:lnTo>
                    <a:pt x="2400" y="2905"/>
                  </a:lnTo>
                  <a:lnTo>
                    <a:pt x="2394" y="2905"/>
                  </a:lnTo>
                  <a:lnTo>
                    <a:pt x="2390" y="2905"/>
                  </a:lnTo>
                  <a:lnTo>
                    <a:pt x="2384" y="2903"/>
                  </a:lnTo>
                  <a:lnTo>
                    <a:pt x="2380" y="2899"/>
                  </a:lnTo>
                  <a:lnTo>
                    <a:pt x="2372" y="2889"/>
                  </a:lnTo>
                  <a:lnTo>
                    <a:pt x="2369" y="2878"/>
                  </a:lnTo>
                  <a:lnTo>
                    <a:pt x="2369" y="2878"/>
                  </a:lnTo>
                  <a:lnTo>
                    <a:pt x="2363" y="2878"/>
                  </a:lnTo>
                  <a:lnTo>
                    <a:pt x="2363" y="2878"/>
                  </a:lnTo>
                  <a:lnTo>
                    <a:pt x="2363" y="2870"/>
                  </a:lnTo>
                  <a:lnTo>
                    <a:pt x="2359" y="2864"/>
                  </a:lnTo>
                  <a:lnTo>
                    <a:pt x="2353" y="2860"/>
                  </a:lnTo>
                  <a:lnTo>
                    <a:pt x="2347" y="2856"/>
                  </a:lnTo>
                  <a:lnTo>
                    <a:pt x="2347" y="2856"/>
                  </a:lnTo>
                  <a:lnTo>
                    <a:pt x="2336" y="2849"/>
                  </a:lnTo>
                  <a:lnTo>
                    <a:pt x="2324" y="2843"/>
                  </a:lnTo>
                  <a:lnTo>
                    <a:pt x="2324" y="2843"/>
                  </a:lnTo>
                  <a:lnTo>
                    <a:pt x="2314" y="2841"/>
                  </a:lnTo>
                  <a:lnTo>
                    <a:pt x="2309" y="2843"/>
                  </a:lnTo>
                  <a:lnTo>
                    <a:pt x="2303" y="2845"/>
                  </a:lnTo>
                  <a:lnTo>
                    <a:pt x="2299" y="2849"/>
                  </a:lnTo>
                  <a:lnTo>
                    <a:pt x="2295" y="2862"/>
                  </a:lnTo>
                  <a:lnTo>
                    <a:pt x="2289" y="2874"/>
                  </a:lnTo>
                  <a:lnTo>
                    <a:pt x="2289" y="2874"/>
                  </a:lnTo>
                  <a:lnTo>
                    <a:pt x="2284" y="2887"/>
                  </a:lnTo>
                  <a:lnTo>
                    <a:pt x="2278" y="2893"/>
                  </a:lnTo>
                  <a:lnTo>
                    <a:pt x="2274" y="2897"/>
                  </a:lnTo>
                  <a:lnTo>
                    <a:pt x="2268" y="2901"/>
                  </a:lnTo>
                  <a:lnTo>
                    <a:pt x="2262" y="2901"/>
                  </a:lnTo>
                  <a:lnTo>
                    <a:pt x="2258" y="2897"/>
                  </a:lnTo>
                  <a:lnTo>
                    <a:pt x="2255" y="2889"/>
                  </a:lnTo>
                  <a:lnTo>
                    <a:pt x="2255" y="2889"/>
                  </a:lnTo>
                  <a:lnTo>
                    <a:pt x="2253" y="2883"/>
                  </a:lnTo>
                  <a:lnTo>
                    <a:pt x="2253" y="2876"/>
                  </a:lnTo>
                  <a:lnTo>
                    <a:pt x="2255" y="2858"/>
                  </a:lnTo>
                  <a:lnTo>
                    <a:pt x="2256" y="2843"/>
                  </a:lnTo>
                  <a:lnTo>
                    <a:pt x="2255" y="2835"/>
                  </a:lnTo>
                  <a:lnTo>
                    <a:pt x="2251" y="2829"/>
                  </a:lnTo>
                  <a:lnTo>
                    <a:pt x="2251" y="2829"/>
                  </a:lnTo>
                  <a:lnTo>
                    <a:pt x="2241" y="2839"/>
                  </a:lnTo>
                  <a:lnTo>
                    <a:pt x="2235" y="2847"/>
                  </a:lnTo>
                  <a:lnTo>
                    <a:pt x="2227" y="2852"/>
                  </a:lnTo>
                  <a:lnTo>
                    <a:pt x="2216" y="2858"/>
                  </a:lnTo>
                  <a:lnTo>
                    <a:pt x="2216" y="2858"/>
                  </a:lnTo>
                  <a:lnTo>
                    <a:pt x="2204" y="2862"/>
                  </a:lnTo>
                  <a:lnTo>
                    <a:pt x="2196" y="2868"/>
                  </a:lnTo>
                  <a:lnTo>
                    <a:pt x="2195" y="2872"/>
                  </a:lnTo>
                  <a:lnTo>
                    <a:pt x="2193" y="2876"/>
                  </a:lnTo>
                  <a:lnTo>
                    <a:pt x="2193" y="2881"/>
                  </a:lnTo>
                  <a:lnTo>
                    <a:pt x="2193" y="2889"/>
                  </a:lnTo>
                  <a:lnTo>
                    <a:pt x="2193" y="2889"/>
                  </a:lnTo>
                  <a:lnTo>
                    <a:pt x="2200" y="2889"/>
                  </a:lnTo>
                  <a:lnTo>
                    <a:pt x="2204" y="2893"/>
                  </a:lnTo>
                  <a:lnTo>
                    <a:pt x="2206" y="2899"/>
                  </a:lnTo>
                  <a:lnTo>
                    <a:pt x="2204" y="2907"/>
                  </a:lnTo>
                  <a:lnTo>
                    <a:pt x="2198" y="2922"/>
                  </a:lnTo>
                  <a:lnTo>
                    <a:pt x="2195" y="2932"/>
                  </a:lnTo>
                  <a:lnTo>
                    <a:pt x="2195" y="2932"/>
                  </a:lnTo>
                  <a:lnTo>
                    <a:pt x="2193" y="2939"/>
                  </a:lnTo>
                  <a:lnTo>
                    <a:pt x="2193" y="2945"/>
                  </a:lnTo>
                  <a:lnTo>
                    <a:pt x="2195" y="2949"/>
                  </a:lnTo>
                  <a:lnTo>
                    <a:pt x="2196" y="2951"/>
                  </a:lnTo>
                  <a:lnTo>
                    <a:pt x="2204" y="2957"/>
                  </a:lnTo>
                  <a:lnTo>
                    <a:pt x="2212" y="2961"/>
                  </a:lnTo>
                  <a:lnTo>
                    <a:pt x="2212" y="2961"/>
                  </a:lnTo>
                  <a:lnTo>
                    <a:pt x="2224" y="2968"/>
                  </a:lnTo>
                  <a:lnTo>
                    <a:pt x="2227" y="2972"/>
                  </a:lnTo>
                  <a:lnTo>
                    <a:pt x="2229" y="2976"/>
                  </a:lnTo>
                  <a:lnTo>
                    <a:pt x="2231" y="2980"/>
                  </a:lnTo>
                  <a:lnTo>
                    <a:pt x="2231" y="2986"/>
                  </a:lnTo>
                  <a:lnTo>
                    <a:pt x="2229" y="2990"/>
                  </a:lnTo>
                  <a:lnTo>
                    <a:pt x="2225" y="2998"/>
                  </a:lnTo>
                  <a:lnTo>
                    <a:pt x="2225" y="2998"/>
                  </a:lnTo>
                  <a:lnTo>
                    <a:pt x="2216" y="3005"/>
                  </a:lnTo>
                  <a:lnTo>
                    <a:pt x="2208" y="3015"/>
                  </a:lnTo>
                  <a:lnTo>
                    <a:pt x="2200" y="3023"/>
                  </a:lnTo>
                  <a:lnTo>
                    <a:pt x="2198" y="3028"/>
                  </a:lnTo>
                  <a:lnTo>
                    <a:pt x="2196" y="3036"/>
                  </a:lnTo>
                  <a:lnTo>
                    <a:pt x="2196" y="3036"/>
                  </a:lnTo>
                  <a:lnTo>
                    <a:pt x="2196" y="3046"/>
                  </a:lnTo>
                  <a:lnTo>
                    <a:pt x="2196" y="3059"/>
                  </a:lnTo>
                  <a:lnTo>
                    <a:pt x="2196" y="3071"/>
                  </a:lnTo>
                  <a:lnTo>
                    <a:pt x="2195" y="3075"/>
                  </a:lnTo>
                  <a:lnTo>
                    <a:pt x="2193" y="3081"/>
                  </a:lnTo>
                  <a:lnTo>
                    <a:pt x="2193" y="3081"/>
                  </a:lnTo>
                  <a:lnTo>
                    <a:pt x="2189" y="3085"/>
                  </a:lnTo>
                  <a:lnTo>
                    <a:pt x="2183" y="3086"/>
                  </a:lnTo>
                  <a:lnTo>
                    <a:pt x="2173" y="3088"/>
                  </a:lnTo>
                  <a:lnTo>
                    <a:pt x="2164" y="3088"/>
                  </a:lnTo>
                  <a:lnTo>
                    <a:pt x="2160" y="3090"/>
                  </a:lnTo>
                  <a:lnTo>
                    <a:pt x="2156" y="3094"/>
                  </a:lnTo>
                  <a:lnTo>
                    <a:pt x="2156" y="3094"/>
                  </a:lnTo>
                  <a:lnTo>
                    <a:pt x="2152" y="3104"/>
                  </a:lnTo>
                  <a:lnTo>
                    <a:pt x="2150" y="3115"/>
                  </a:lnTo>
                  <a:lnTo>
                    <a:pt x="2150" y="3115"/>
                  </a:lnTo>
                  <a:lnTo>
                    <a:pt x="2150" y="3127"/>
                  </a:lnTo>
                  <a:lnTo>
                    <a:pt x="2150" y="3139"/>
                  </a:lnTo>
                  <a:lnTo>
                    <a:pt x="2150" y="3139"/>
                  </a:lnTo>
                  <a:lnTo>
                    <a:pt x="2150" y="3162"/>
                  </a:lnTo>
                  <a:lnTo>
                    <a:pt x="2150" y="3185"/>
                  </a:lnTo>
                  <a:lnTo>
                    <a:pt x="2150" y="3185"/>
                  </a:lnTo>
                  <a:lnTo>
                    <a:pt x="2127" y="3185"/>
                  </a:lnTo>
                  <a:lnTo>
                    <a:pt x="2104" y="3185"/>
                  </a:lnTo>
                  <a:lnTo>
                    <a:pt x="2094" y="3187"/>
                  </a:lnTo>
                  <a:lnTo>
                    <a:pt x="2084" y="3191"/>
                  </a:lnTo>
                  <a:lnTo>
                    <a:pt x="2075" y="3197"/>
                  </a:lnTo>
                  <a:lnTo>
                    <a:pt x="2069" y="3206"/>
                  </a:lnTo>
                  <a:lnTo>
                    <a:pt x="2069" y="3206"/>
                  </a:lnTo>
                  <a:lnTo>
                    <a:pt x="2063" y="3206"/>
                  </a:lnTo>
                  <a:lnTo>
                    <a:pt x="2061" y="3208"/>
                  </a:lnTo>
                  <a:lnTo>
                    <a:pt x="2059" y="3214"/>
                  </a:lnTo>
                  <a:lnTo>
                    <a:pt x="2057" y="3222"/>
                  </a:lnTo>
                  <a:lnTo>
                    <a:pt x="2057" y="3237"/>
                  </a:lnTo>
                  <a:lnTo>
                    <a:pt x="2059" y="3247"/>
                  </a:lnTo>
                  <a:lnTo>
                    <a:pt x="2059" y="3247"/>
                  </a:lnTo>
                  <a:lnTo>
                    <a:pt x="2059" y="3272"/>
                  </a:lnTo>
                  <a:lnTo>
                    <a:pt x="2057" y="3295"/>
                  </a:lnTo>
                  <a:lnTo>
                    <a:pt x="2057" y="3295"/>
                  </a:lnTo>
                  <a:lnTo>
                    <a:pt x="2040" y="3297"/>
                  </a:lnTo>
                  <a:lnTo>
                    <a:pt x="2024" y="3297"/>
                  </a:lnTo>
                  <a:lnTo>
                    <a:pt x="2024" y="3297"/>
                  </a:lnTo>
                  <a:lnTo>
                    <a:pt x="2015" y="3295"/>
                  </a:lnTo>
                  <a:lnTo>
                    <a:pt x="2005" y="3291"/>
                  </a:lnTo>
                  <a:lnTo>
                    <a:pt x="2005" y="3291"/>
                  </a:lnTo>
                  <a:lnTo>
                    <a:pt x="2001" y="3288"/>
                  </a:lnTo>
                  <a:lnTo>
                    <a:pt x="1997" y="3284"/>
                  </a:lnTo>
                  <a:lnTo>
                    <a:pt x="1997" y="3284"/>
                  </a:lnTo>
                  <a:lnTo>
                    <a:pt x="1992" y="3284"/>
                  </a:lnTo>
                  <a:lnTo>
                    <a:pt x="1986" y="3286"/>
                  </a:lnTo>
                  <a:lnTo>
                    <a:pt x="1974" y="3293"/>
                  </a:lnTo>
                  <a:lnTo>
                    <a:pt x="1974" y="3293"/>
                  </a:lnTo>
                  <a:lnTo>
                    <a:pt x="1963" y="3299"/>
                  </a:lnTo>
                  <a:lnTo>
                    <a:pt x="1951" y="3305"/>
                  </a:lnTo>
                  <a:lnTo>
                    <a:pt x="1951" y="3305"/>
                  </a:lnTo>
                  <a:lnTo>
                    <a:pt x="1951" y="3317"/>
                  </a:lnTo>
                  <a:lnTo>
                    <a:pt x="1951" y="3317"/>
                  </a:lnTo>
                  <a:lnTo>
                    <a:pt x="1959" y="3332"/>
                  </a:lnTo>
                  <a:lnTo>
                    <a:pt x="1968" y="3348"/>
                  </a:lnTo>
                  <a:lnTo>
                    <a:pt x="1968" y="3348"/>
                  </a:lnTo>
                  <a:lnTo>
                    <a:pt x="1974" y="3357"/>
                  </a:lnTo>
                  <a:lnTo>
                    <a:pt x="1982" y="3365"/>
                  </a:lnTo>
                  <a:lnTo>
                    <a:pt x="1982" y="3365"/>
                  </a:lnTo>
                  <a:lnTo>
                    <a:pt x="1986" y="3367"/>
                  </a:lnTo>
                  <a:lnTo>
                    <a:pt x="1992" y="3369"/>
                  </a:lnTo>
                  <a:lnTo>
                    <a:pt x="1995" y="3371"/>
                  </a:lnTo>
                  <a:lnTo>
                    <a:pt x="2001" y="3373"/>
                  </a:lnTo>
                  <a:lnTo>
                    <a:pt x="2001" y="3373"/>
                  </a:lnTo>
                  <a:lnTo>
                    <a:pt x="2009" y="3380"/>
                  </a:lnTo>
                  <a:lnTo>
                    <a:pt x="2015" y="3390"/>
                  </a:lnTo>
                  <a:lnTo>
                    <a:pt x="2028" y="3409"/>
                  </a:lnTo>
                  <a:lnTo>
                    <a:pt x="2028" y="3409"/>
                  </a:lnTo>
                  <a:lnTo>
                    <a:pt x="2038" y="3415"/>
                  </a:lnTo>
                  <a:lnTo>
                    <a:pt x="2048" y="3419"/>
                  </a:lnTo>
                  <a:lnTo>
                    <a:pt x="2061" y="3421"/>
                  </a:lnTo>
                  <a:lnTo>
                    <a:pt x="2073" y="3421"/>
                  </a:lnTo>
                  <a:lnTo>
                    <a:pt x="2100" y="3419"/>
                  </a:lnTo>
                  <a:lnTo>
                    <a:pt x="2123" y="3415"/>
                  </a:lnTo>
                  <a:lnTo>
                    <a:pt x="2123" y="3415"/>
                  </a:lnTo>
                  <a:lnTo>
                    <a:pt x="2123" y="3404"/>
                  </a:lnTo>
                  <a:lnTo>
                    <a:pt x="2125" y="3394"/>
                  </a:lnTo>
                  <a:lnTo>
                    <a:pt x="2127" y="3390"/>
                  </a:lnTo>
                  <a:lnTo>
                    <a:pt x="2129" y="3388"/>
                  </a:lnTo>
                  <a:lnTo>
                    <a:pt x="2133" y="3386"/>
                  </a:lnTo>
                  <a:lnTo>
                    <a:pt x="2140" y="3388"/>
                  </a:lnTo>
                  <a:lnTo>
                    <a:pt x="2140" y="3388"/>
                  </a:lnTo>
                  <a:lnTo>
                    <a:pt x="2150" y="3392"/>
                  </a:lnTo>
                  <a:lnTo>
                    <a:pt x="2158" y="3394"/>
                  </a:lnTo>
                  <a:lnTo>
                    <a:pt x="2166" y="3396"/>
                  </a:lnTo>
                  <a:lnTo>
                    <a:pt x="2177" y="3396"/>
                  </a:lnTo>
                  <a:lnTo>
                    <a:pt x="2177" y="3396"/>
                  </a:lnTo>
                  <a:lnTo>
                    <a:pt x="2195" y="3390"/>
                  </a:lnTo>
                  <a:lnTo>
                    <a:pt x="2214" y="3382"/>
                  </a:lnTo>
                  <a:lnTo>
                    <a:pt x="2251" y="3361"/>
                  </a:lnTo>
                  <a:lnTo>
                    <a:pt x="2251" y="3361"/>
                  </a:lnTo>
                  <a:lnTo>
                    <a:pt x="2262" y="3355"/>
                  </a:lnTo>
                  <a:lnTo>
                    <a:pt x="2272" y="3349"/>
                  </a:lnTo>
                  <a:lnTo>
                    <a:pt x="2284" y="3348"/>
                  </a:lnTo>
                  <a:lnTo>
                    <a:pt x="2297" y="3348"/>
                  </a:lnTo>
                  <a:lnTo>
                    <a:pt x="2297" y="3348"/>
                  </a:lnTo>
                  <a:lnTo>
                    <a:pt x="2320" y="3346"/>
                  </a:lnTo>
                  <a:lnTo>
                    <a:pt x="2343" y="3348"/>
                  </a:lnTo>
                  <a:lnTo>
                    <a:pt x="2343" y="3348"/>
                  </a:lnTo>
                  <a:lnTo>
                    <a:pt x="2353" y="3348"/>
                  </a:lnTo>
                  <a:lnTo>
                    <a:pt x="2361" y="3351"/>
                  </a:lnTo>
                  <a:lnTo>
                    <a:pt x="2371" y="3355"/>
                  </a:lnTo>
                  <a:lnTo>
                    <a:pt x="2378" y="3361"/>
                  </a:lnTo>
                  <a:lnTo>
                    <a:pt x="2386" y="3367"/>
                  </a:lnTo>
                  <a:lnTo>
                    <a:pt x="2392" y="3375"/>
                  </a:lnTo>
                  <a:lnTo>
                    <a:pt x="2396" y="3382"/>
                  </a:lnTo>
                  <a:lnTo>
                    <a:pt x="2398" y="3392"/>
                  </a:lnTo>
                  <a:lnTo>
                    <a:pt x="2398" y="3392"/>
                  </a:lnTo>
                  <a:lnTo>
                    <a:pt x="2398" y="3406"/>
                  </a:lnTo>
                  <a:lnTo>
                    <a:pt x="2401" y="3417"/>
                  </a:lnTo>
                  <a:lnTo>
                    <a:pt x="2401" y="3417"/>
                  </a:lnTo>
                  <a:lnTo>
                    <a:pt x="2423" y="3419"/>
                  </a:lnTo>
                  <a:lnTo>
                    <a:pt x="2444" y="3417"/>
                  </a:lnTo>
                  <a:lnTo>
                    <a:pt x="2444" y="3417"/>
                  </a:lnTo>
                  <a:lnTo>
                    <a:pt x="2448" y="3382"/>
                  </a:lnTo>
                  <a:lnTo>
                    <a:pt x="2448" y="3365"/>
                  </a:lnTo>
                  <a:lnTo>
                    <a:pt x="2446" y="3348"/>
                  </a:lnTo>
                  <a:lnTo>
                    <a:pt x="2446" y="3348"/>
                  </a:lnTo>
                  <a:lnTo>
                    <a:pt x="2442" y="3340"/>
                  </a:lnTo>
                  <a:lnTo>
                    <a:pt x="2438" y="3334"/>
                  </a:lnTo>
                  <a:lnTo>
                    <a:pt x="2429" y="3320"/>
                  </a:lnTo>
                  <a:lnTo>
                    <a:pt x="2429" y="3320"/>
                  </a:lnTo>
                  <a:lnTo>
                    <a:pt x="2421" y="3315"/>
                  </a:lnTo>
                  <a:lnTo>
                    <a:pt x="2413" y="3309"/>
                  </a:lnTo>
                  <a:lnTo>
                    <a:pt x="2405" y="3303"/>
                  </a:lnTo>
                  <a:lnTo>
                    <a:pt x="2400" y="3297"/>
                  </a:lnTo>
                  <a:lnTo>
                    <a:pt x="2400" y="3297"/>
                  </a:lnTo>
                  <a:lnTo>
                    <a:pt x="2396" y="3291"/>
                  </a:lnTo>
                  <a:lnTo>
                    <a:pt x="2396" y="3284"/>
                  </a:lnTo>
                  <a:lnTo>
                    <a:pt x="2398" y="3266"/>
                  </a:lnTo>
                  <a:lnTo>
                    <a:pt x="2401" y="3247"/>
                  </a:lnTo>
                  <a:lnTo>
                    <a:pt x="2401" y="3237"/>
                  </a:lnTo>
                  <a:lnTo>
                    <a:pt x="2400" y="3228"/>
                  </a:lnTo>
                  <a:lnTo>
                    <a:pt x="2400" y="3228"/>
                  </a:lnTo>
                  <a:lnTo>
                    <a:pt x="2396" y="3222"/>
                  </a:lnTo>
                  <a:lnTo>
                    <a:pt x="2390" y="3216"/>
                  </a:lnTo>
                  <a:lnTo>
                    <a:pt x="2388" y="3208"/>
                  </a:lnTo>
                  <a:lnTo>
                    <a:pt x="2388" y="3199"/>
                  </a:lnTo>
                  <a:lnTo>
                    <a:pt x="2388" y="3199"/>
                  </a:lnTo>
                  <a:lnTo>
                    <a:pt x="2390" y="3189"/>
                  </a:lnTo>
                  <a:lnTo>
                    <a:pt x="2392" y="3181"/>
                  </a:lnTo>
                  <a:lnTo>
                    <a:pt x="2396" y="3173"/>
                  </a:lnTo>
                  <a:lnTo>
                    <a:pt x="2403" y="3170"/>
                  </a:lnTo>
                  <a:lnTo>
                    <a:pt x="2403" y="3170"/>
                  </a:lnTo>
                  <a:lnTo>
                    <a:pt x="2413" y="3208"/>
                  </a:lnTo>
                  <a:lnTo>
                    <a:pt x="2419" y="3230"/>
                  </a:lnTo>
                  <a:lnTo>
                    <a:pt x="2429" y="3249"/>
                  </a:lnTo>
                  <a:lnTo>
                    <a:pt x="2434" y="3257"/>
                  </a:lnTo>
                  <a:lnTo>
                    <a:pt x="2438" y="3262"/>
                  </a:lnTo>
                  <a:lnTo>
                    <a:pt x="2444" y="3266"/>
                  </a:lnTo>
                  <a:lnTo>
                    <a:pt x="2452" y="3268"/>
                  </a:lnTo>
                  <a:lnTo>
                    <a:pt x="2458" y="3266"/>
                  </a:lnTo>
                  <a:lnTo>
                    <a:pt x="2465" y="3261"/>
                  </a:lnTo>
                  <a:lnTo>
                    <a:pt x="2473" y="3251"/>
                  </a:lnTo>
                  <a:lnTo>
                    <a:pt x="2481" y="3239"/>
                  </a:lnTo>
                  <a:lnTo>
                    <a:pt x="2481" y="3239"/>
                  </a:lnTo>
                  <a:lnTo>
                    <a:pt x="2487" y="3222"/>
                  </a:lnTo>
                  <a:lnTo>
                    <a:pt x="2492" y="3204"/>
                  </a:lnTo>
                  <a:lnTo>
                    <a:pt x="2492" y="3204"/>
                  </a:lnTo>
                  <a:lnTo>
                    <a:pt x="2492" y="3193"/>
                  </a:lnTo>
                  <a:lnTo>
                    <a:pt x="2494" y="3183"/>
                  </a:lnTo>
                  <a:lnTo>
                    <a:pt x="2496" y="3177"/>
                  </a:lnTo>
                  <a:lnTo>
                    <a:pt x="2498" y="3173"/>
                  </a:lnTo>
                  <a:lnTo>
                    <a:pt x="2502" y="3172"/>
                  </a:lnTo>
                  <a:lnTo>
                    <a:pt x="2510" y="3168"/>
                  </a:lnTo>
                  <a:lnTo>
                    <a:pt x="2510" y="3168"/>
                  </a:lnTo>
                  <a:lnTo>
                    <a:pt x="2516" y="3168"/>
                  </a:lnTo>
                  <a:lnTo>
                    <a:pt x="2519" y="3168"/>
                  </a:lnTo>
                  <a:lnTo>
                    <a:pt x="2523" y="3170"/>
                  </a:lnTo>
                  <a:lnTo>
                    <a:pt x="2525" y="3173"/>
                  </a:lnTo>
                  <a:lnTo>
                    <a:pt x="2531" y="3179"/>
                  </a:lnTo>
                  <a:lnTo>
                    <a:pt x="2533" y="3183"/>
                  </a:lnTo>
                  <a:lnTo>
                    <a:pt x="2537" y="3187"/>
                  </a:lnTo>
                  <a:lnTo>
                    <a:pt x="2537" y="3187"/>
                  </a:lnTo>
                  <a:lnTo>
                    <a:pt x="2543" y="3189"/>
                  </a:lnTo>
                  <a:lnTo>
                    <a:pt x="2548" y="3191"/>
                  </a:lnTo>
                  <a:lnTo>
                    <a:pt x="2554" y="3193"/>
                  </a:lnTo>
                  <a:lnTo>
                    <a:pt x="2560" y="3191"/>
                  </a:lnTo>
                  <a:lnTo>
                    <a:pt x="2572" y="3187"/>
                  </a:lnTo>
                  <a:lnTo>
                    <a:pt x="2583" y="3181"/>
                  </a:lnTo>
                  <a:lnTo>
                    <a:pt x="2583" y="3181"/>
                  </a:lnTo>
                  <a:lnTo>
                    <a:pt x="2593" y="3173"/>
                  </a:lnTo>
                  <a:lnTo>
                    <a:pt x="2599" y="3166"/>
                  </a:lnTo>
                  <a:lnTo>
                    <a:pt x="2603" y="3156"/>
                  </a:lnTo>
                  <a:lnTo>
                    <a:pt x="2603" y="3146"/>
                  </a:lnTo>
                  <a:lnTo>
                    <a:pt x="2604" y="3127"/>
                  </a:lnTo>
                  <a:lnTo>
                    <a:pt x="2606" y="3115"/>
                  </a:lnTo>
                  <a:lnTo>
                    <a:pt x="2608" y="3106"/>
                  </a:lnTo>
                  <a:lnTo>
                    <a:pt x="2608" y="3106"/>
                  </a:lnTo>
                  <a:lnTo>
                    <a:pt x="2616" y="3085"/>
                  </a:lnTo>
                  <a:lnTo>
                    <a:pt x="2624" y="3067"/>
                  </a:lnTo>
                  <a:lnTo>
                    <a:pt x="2624" y="3059"/>
                  </a:lnTo>
                  <a:lnTo>
                    <a:pt x="2624" y="3050"/>
                  </a:lnTo>
                  <a:lnTo>
                    <a:pt x="2620" y="3040"/>
                  </a:lnTo>
                  <a:lnTo>
                    <a:pt x="2614" y="3030"/>
                  </a:lnTo>
                  <a:lnTo>
                    <a:pt x="2614" y="3030"/>
                  </a:lnTo>
                  <a:lnTo>
                    <a:pt x="2608" y="3025"/>
                  </a:lnTo>
                  <a:lnTo>
                    <a:pt x="2603" y="3019"/>
                  </a:lnTo>
                  <a:lnTo>
                    <a:pt x="2587" y="3007"/>
                  </a:lnTo>
                  <a:lnTo>
                    <a:pt x="2572" y="2996"/>
                  </a:lnTo>
                  <a:lnTo>
                    <a:pt x="2566" y="2990"/>
                  </a:lnTo>
                  <a:lnTo>
                    <a:pt x="2562" y="2982"/>
                  </a:lnTo>
                  <a:lnTo>
                    <a:pt x="2562" y="2982"/>
                  </a:lnTo>
                  <a:lnTo>
                    <a:pt x="2560" y="2972"/>
                  </a:lnTo>
                  <a:lnTo>
                    <a:pt x="2560" y="2961"/>
                  </a:lnTo>
                  <a:lnTo>
                    <a:pt x="2562" y="2949"/>
                  </a:lnTo>
                  <a:lnTo>
                    <a:pt x="2566" y="2936"/>
                  </a:lnTo>
                  <a:lnTo>
                    <a:pt x="2572" y="2926"/>
                  </a:lnTo>
                  <a:lnTo>
                    <a:pt x="2579" y="2918"/>
                  </a:lnTo>
                  <a:lnTo>
                    <a:pt x="2585" y="2916"/>
                  </a:lnTo>
                  <a:lnTo>
                    <a:pt x="2589" y="2914"/>
                  </a:lnTo>
                  <a:lnTo>
                    <a:pt x="2595" y="2914"/>
                  </a:lnTo>
                  <a:lnTo>
                    <a:pt x="2601" y="2916"/>
                  </a:lnTo>
                  <a:lnTo>
                    <a:pt x="2601" y="2916"/>
                  </a:lnTo>
                  <a:lnTo>
                    <a:pt x="2603" y="2922"/>
                  </a:lnTo>
                  <a:lnTo>
                    <a:pt x="2606" y="2928"/>
                  </a:lnTo>
                  <a:lnTo>
                    <a:pt x="2610" y="2934"/>
                  </a:lnTo>
                  <a:lnTo>
                    <a:pt x="2612" y="2939"/>
                  </a:lnTo>
                  <a:lnTo>
                    <a:pt x="2612" y="2939"/>
                  </a:lnTo>
                  <a:lnTo>
                    <a:pt x="2612" y="2945"/>
                  </a:lnTo>
                  <a:lnTo>
                    <a:pt x="2612" y="2953"/>
                  </a:lnTo>
                  <a:lnTo>
                    <a:pt x="2612" y="2961"/>
                  </a:lnTo>
                  <a:lnTo>
                    <a:pt x="2612" y="2967"/>
                  </a:lnTo>
                  <a:lnTo>
                    <a:pt x="2612" y="2967"/>
                  </a:lnTo>
                  <a:lnTo>
                    <a:pt x="2616" y="2974"/>
                  </a:lnTo>
                  <a:lnTo>
                    <a:pt x="2620" y="2978"/>
                  </a:lnTo>
                  <a:lnTo>
                    <a:pt x="2624" y="2982"/>
                  </a:lnTo>
                  <a:lnTo>
                    <a:pt x="2630" y="2984"/>
                  </a:lnTo>
                  <a:lnTo>
                    <a:pt x="2643" y="2988"/>
                  </a:lnTo>
                  <a:lnTo>
                    <a:pt x="2657" y="2992"/>
                  </a:lnTo>
                  <a:lnTo>
                    <a:pt x="2657" y="2992"/>
                  </a:lnTo>
                  <a:lnTo>
                    <a:pt x="2662" y="2996"/>
                  </a:lnTo>
                  <a:lnTo>
                    <a:pt x="2668" y="3001"/>
                  </a:lnTo>
                  <a:lnTo>
                    <a:pt x="2680" y="3013"/>
                  </a:lnTo>
                  <a:lnTo>
                    <a:pt x="2686" y="3019"/>
                  </a:lnTo>
                  <a:lnTo>
                    <a:pt x="2691" y="3023"/>
                  </a:lnTo>
                  <a:lnTo>
                    <a:pt x="2699" y="3025"/>
                  </a:lnTo>
                  <a:lnTo>
                    <a:pt x="2705" y="3025"/>
                  </a:lnTo>
                  <a:lnTo>
                    <a:pt x="2705" y="3025"/>
                  </a:lnTo>
                  <a:lnTo>
                    <a:pt x="2715" y="3023"/>
                  </a:lnTo>
                  <a:lnTo>
                    <a:pt x="2720" y="3019"/>
                  </a:lnTo>
                  <a:lnTo>
                    <a:pt x="2724" y="3011"/>
                  </a:lnTo>
                  <a:lnTo>
                    <a:pt x="2726" y="3005"/>
                  </a:lnTo>
                  <a:lnTo>
                    <a:pt x="2728" y="2988"/>
                  </a:lnTo>
                  <a:lnTo>
                    <a:pt x="2728" y="2972"/>
                  </a:lnTo>
                  <a:lnTo>
                    <a:pt x="2728" y="2972"/>
                  </a:lnTo>
                  <a:lnTo>
                    <a:pt x="2730" y="2943"/>
                  </a:lnTo>
                  <a:lnTo>
                    <a:pt x="2730" y="2928"/>
                  </a:lnTo>
                  <a:lnTo>
                    <a:pt x="2728" y="2914"/>
                  </a:lnTo>
                  <a:lnTo>
                    <a:pt x="2728" y="2914"/>
                  </a:lnTo>
                  <a:lnTo>
                    <a:pt x="2728" y="2909"/>
                  </a:lnTo>
                  <a:lnTo>
                    <a:pt x="2724" y="2903"/>
                  </a:lnTo>
                  <a:lnTo>
                    <a:pt x="2722" y="2899"/>
                  </a:lnTo>
                  <a:lnTo>
                    <a:pt x="2722" y="2891"/>
                  </a:lnTo>
                  <a:lnTo>
                    <a:pt x="2722" y="2891"/>
                  </a:lnTo>
                  <a:lnTo>
                    <a:pt x="2726" y="2885"/>
                  </a:lnTo>
                  <a:lnTo>
                    <a:pt x="2730" y="2881"/>
                  </a:lnTo>
                  <a:lnTo>
                    <a:pt x="2736" y="2878"/>
                  </a:lnTo>
                  <a:lnTo>
                    <a:pt x="2740" y="2872"/>
                  </a:lnTo>
                  <a:lnTo>
                    <a:pt x="2740" y="2872"/>
                  </a:lnTo>
                  <a:lnTo>
                    <a:pt x="2746" y="2858"/>
                  </a:lnTo>
                  <a:lnTo>
                    <a:pt x="2746" y="2847"/>
                  </a:lnTo>
                  <a:lnTo>
                    <a:pt x="2744" y="2835"/>
                  </a:lnTo>
                  <a:lnTo>
                    <a:pt x="2740" y="2823"/>
                  </a:lnTo>
                  <a:lnTo>
                    <a:pt x="2726" y="2804"/>
                  </a:lnTo>
                  <a:lnTo>
                    <a:pt x="2719" y="2794"/>
                  </a:lnTo>
                  <a:lnTo>
                    <a:pt x="2713" y="2783"/>
                  </a:lnTo>
                  <a:lnTo>
                    <a:pt x="2713" y="2783"/>
                  </a:lnTo>
                  <a:lnTo>
                    <a:pt x="2728" y="2785"/>
                  </a:lnTo>
                  <a:lnTo>
                    <a:pt x="2744" y="2789"/>
                  </a:lnTo>
                  <a:lnTo>
                    <a:pt x="2777" y="2800"/>
                  </a:lnTo>
                  <a:lnTo>
                    <a:pt x="2792" y="2804"/>
                  </a:lnTo>
                  <a:lnTo>
                    <a:pt x="2809" y="2806"/>
                  </a:lnTo>
                  <a:lnTo>
                    <a:pt x="2825" y="2804"/>
                  </a:lnTo>
                  <a:lnTo>
                    <a:pt x="2835" y="2802"/>
                  </a:lnTo>
                  <a:lnTo>
                    <a:pt x="2842" y="2798"/>
                  </a:lnTo>
                  <a:lnTo>
                    <a:pt x="2842" y="2798"/>
                  </a:lnTo>
                  <a:lnTo>
                    <a:pt x="2846" y="2794"/>
                  </a:lnTo>
                  <a:lnTo>
                    <a:pt x="2848" y="2791"/>
                  </a:lnTo>
                  <a:lnTo>
                    <a:pt x="2848" y="2785"/>
                  </a:lnTo>
                  <a:lnTo>
                    <a:pt x="2852" y="2783"/>
                  </a:lnTo>
                  <a:lnTo>
                    <a:pt x="2852" y="2783"/>
                  </a:lnTo>
                  <a:lnTo>
                    <a:pt x="2856" y="2781"/>
                  </a:lnTo>
                  <a:lnTo>
                    <a:pt x="2860" y="2781"/>
                  </a:lnTo>
                  <a:lnTo>
                    <a:pt x="2867" y="2781"/>
                  </a:lnTo>
                  <a:lnTo>
                    <a:pt x="2867" y="2781"/>
                  </a:lnTo>
                  <a:lnTo>
                    <a:pt x="2877" y="2781"/>
                  </a:lnTo>
                  <a:lnTo>
                    <a:pt x="2889" y="2781"/>
                  </a:lnTo>
                  <a:lnTo>
                    <a:pt x="2910" y="2781"/>
                  </a:lnTo>
                  <a:lnTo>
                    <a:pt x="2910" y="2781"/>
                  </a:lnTo>
                  <a:lnTo>
                    <a:pt x="2929" y="2783"/>
                  </a:lnTo>
                  <a:lnTo>
                    <a:pt x="2947" y="2783"/>
                  </a:lnTo>
                  <a:lnTo>
                    <a:pt x="2983" y="2781"/>
                  </a:lnTo>
                  <a:lnTo>
                    <a:pt x="2983" y="2781"/>
                  </a:lnTo>
                  <a:lnTo>
                    <a:pt x="3001" y="2781"/>
                  </a:lnTo>
                  <a:lnTo>
                    <a:pt x="3018" y="2781"/>
                  </a:lnTo>
                  <a:lnTo>
                    <a:pt x="3018" y="2781"/>
                  </a:lnTo>
                  <a:lnTo>
                    <a:pt x="3026" y="2783"/>
                  </a:lnTo>
                  <a:lnTo>
                    <a:pt x="3036" y="2787"/>
                  </a:lnTo>
                  <a:lnTo>
                    <a:pt x="3043" y="2791"/>
                  </a:lnTo>
                  <a:lnTo>
                    <a:pt x="3053" y="2793"/>
                  </a:lnTo>
                  <a:lnTo>
                    <a:pt x="3053" y="2793"/>
                  </a:lnTo>
                  <a:lnTo>
                    <a:pt x="3072" y="2794"/>
                  </a:lnTo>
                  <a:lnTo>
                    <a:pt x="3090" y="2793"/>
                  </a:lnTo>
                  <a:lnTo>
                    <a:pt x="3109" y="2789"/>
                  </a:lnTo>
                  <a:lnTo>
                    <a:pt x="3128" y="2787"/>
                  </a:lnTo>
                  <a:lnTo>
                    <a:pt x="3128" y="2787"/>
                  </a:lnTo>
                  <a:lnTo>
                    <a:pt x="3144" y="2789"/>
                  </a:lnTo>
                  <a:lnTo>
                    <a:pt x="3163" y="2791"/>
                  </a:lnTo>
                  <a:lnTo>
                    <a:pt x="3181" y="2794"/>
                  </a:lnTo>
                  <a:lnTo>
                    <a:pt x="3198" y="2798"/>
                  </a:lnTo>
                  <a:lnTo>
                    <a:pt x="3198" y="2798"/>
                  </a:lnTo>
                  <a:lnTo>
                    <a:pt x="3204" y="2802"/>
                  </a:lnTo>
                  <a:lnTo>
                    <a:pt x="3210" y="2806"/>
                  </a:lnTo>
                  <a:lnTo>
                    <a:pt x="3214" y="2812"/>
                  </a:lnTo>
                  <a:lnTo>
                    <a:pt x="3219" y="2816"/>
                  </a:lnTo>
                  <a:lnTo>
                    <a:pt x="3219" y="2816"/>
                  </a:lnTo>
                  <a:lnTo>
                    <a:pt x="3235" y="2823"/>
                  </a:lnTo>
                  <a:lnTo>
                    <a:pt x="3243" y="2827"/>
                  </a:lnTo>
                  <a:lnTo>
                    <a:pt x="3248" y="2833"/>
                  </a:lnTo>
                  <a:lnTo>
                    <a:pt x="3248" y="2833"/>
                  </a:lnTo>
                  <a:lnTo>
                    <a:pt x="3223" y="2835"/>
                  </a:lnTo>
                  <a:lnTo>
                    <a:pt x="3198" y="2837"/>
                  </a:lnTo>
                  <a:lnTo>
                    <a:pt x="3146" y="2835"/>
                  </a:lnTo>
                  <a:lnTo>
                    <a:pt x="3094" y="2833"/>
                  </a:lnTo>
                  <a:lnTo>
                    <a:pt x="3067" y="2833"/>
                  </a:lnTo>
                  <a:lnTo>
                    <a:pt x="3041" y="2835"/>
                  </a:lnTo>
                  <a:lnTo>
                    <a:pt x="3041" y="2835"/>
                  </a:lnTo>
                  <a:lnTo>
                    <a:pt x="3041" y="2843"/>
                  </a:lnTo>
                  <a:lnTo>
                    <a:pt x="3041" y="2851"/>
                  </a:lnTo>
                  <a:lnTo>
                    <a:pt x="3041" y="2851"/>
                  </a:lnTo>
                  <a:lnTo>
                    <a:pt x="3049" y="2852"/>
                  </a:lnTo>
                  <a:lnTo>
                    <a:pt x="3057" y="2854"/>
                  </a:lnTo>
                  <a:lnTo>
                    <a:pt x="3076" y="2856"/>
                  </a:lnTo>
                  <a:lnTo>
                    <a:pt x="3121" y="2856"/>
                  </a:lnTo>
                  <a:lnTo>
                    <a:pt x="3142" y="2860"/>
                  </a:lnTo>
                  <a:lnTo>
                    <a:pt x="3152" y="2862"/>
                  </a:lnTo>
                  <a:lnTo>
                    <a:pt x="3159" y="2864"/>
                  </a:lnTo>
                  <a:lnTo>
                    <a:pt x="3167" y="2870"/>
                  </a:lnTo>
                  <a:lnTo>
                    <a:pt x="3173" y="2876"/>
                  </a:lnTo>
                  <a:lnTo>
                    <a:pt x="3177" y="2881"/>
                  </a:lnTo>
                  <a:lnTo>
                    <a:pt x="3179" y="2891"/>
                  </a:lnTo>
                  <a:lnTo>
                    <a:pt x="3179" y="2891"/>
                  </a:lnTo>
                  <a:lnTo>
                    <a:pt x="3173" y="2891"/>
                  </a:lnTo>
                  <a:lnTo>
                    <a:pt x="3167" y="2893"/>
                  </a:lnTo>
                  <a:lnTo>
                    <a:pt x="3157" y="2897"/>
                  </a:lnTo>
                  <a:lnTo>
                    <a:pt x="3157" y="2897"/>
                  </a:lnTo>
                  <a:lnTo>
                    <a:pt x="3134" y="2903"/>
                  </a:lnTo>
                  <a:lnTo>
                    <a:pt x="3134" y="2903"/>
                  </a:lnTo>
                  <a:lnTo>
                    <a:pt x="3111" y="2907"/>
                  </a:lnTo>
                  <a:lnTo>
                    <a:pt x="3088" y="2910"/>
                  </a:lnTo>
                  <a:lnTo>
                    <a:pt x="3088" y="2910"/>
                  </a:lnTo>
                  <a:lnTo>
                    <a:pt x="3086" y="2928"/>
                  </a:lnTo>
                  <a:lnTo>
                    <a:pt x="3086" y="2945"/>
                  </a:lnTo>
                  <a:lnTo>
                    <a:pt x="3088" y="2951"/>
                  </a:lnTo>
                  <a:lnTo>
                    <a:pt x="3092" y="2957"/>
                  </a:lnTo>
                  <a:lnTo>
                    <a:pt x="3098" y="2963"/>
                  </a:lnTo>
                  <a:lnTo>
                    <a:pt x="3105" y="2967"/>
                  </a:lnTo>
                  <a:lnTo>
                    <a:pt x="3105" y="2967"/>
                  </a:lnTo>
                  <a:lnTo>
                    <a:pt x="3121" y="2972"/>
                  </a:lnTo>
                  <a:lnTo>
                    <a:pt x="3138" y="2976"/>
                  </a:lnTo>
                  <a:lnTo>
                    <a:pt x="3173" y="2980"/>
                  </a:lnTo>
                  <a:lnTo>
                    <a:pt x="3173" y="2980"/>
                  </a:lnTo>
                  <a:lnTo>
                    <a:pt x="3177" y="2990"/>
                  </a:lnTo>
                  <a:lnTo>
                    <a:pt x="3183" y="2998"/>
                  </a:lnTo>
                  <a:lnTo>
                    <a:pt x="3188" y="3005"/>
                  </a:lnTo>
                  <a:lnTo>
                    <a:pt x="3196" y="3011"/>
                  </a:lnTo>
                  <a:lnTo>
                    <a:pt x="3214" y="3023"/>
                  </a:lnTo>
                  <a:lnTo>
                    <a:pt x="3231" y="3032"/>
                  </a:lnTo>
                  <a:lnTo>
                    <a:pt x="3231" y="3032"/>
                  </a:lnTo>
                  <a:lnTo>
                    <a:pt x="3246" y="3038"/>
                  </a:lnTo>
                  <a:lnTo>
                    <a:pt x="3268" y="3044"/>
                  </a:lnTo>
                  <a:lnTo>
                    <a:pt x="3287" y="3044"/>
                  </a:lnTo>
                  <a:lnTo>
                    <a:pt x="3299" y="3044"/>
                  </a:lnTo>
                  <a:lnTo>
                    <a:pt x="3306" y="3042"/>
                  </a:lnTo>
                  <a:lnTo>
                    <a:pt x="3306" y="3042"/>
                  </a:lnTo>
                  <a:lnTo>
                    <a:pt x="3316" y="3038"/>
                  </a:lnTo>
                  <a:lnTo>
                    <a:pt x="3324" y="3032"/>
                  </a:lnTo>
                  <a:lnTo>
                    <a:pt x="3331" y="3028"/>
                  </a:lnTo>
                  <a:lnTo>
                    <a:pt x="3341" y="3025"/>
                  </a:lnTo>
                  <a:lnTo>
                    <a:pt x="3341" y="3025"/>
                  </a:lnTo>
                  <a:lnTo>
                    <a:pt x="3353" y="3025"/>
                  </a:lnTo>
                  <a:lnTo>
                    <a:pt x="3364" y="3028"/>
                  </a:lnTo>
                  <a:lnTo>
                    <a:pt x="3374" y="3032"/>
                  </a:lnTo>
                  <a:lnTo>
                    <a:pt x="3384" y="3034"/>
                  </a:lnTo>
                  <a:lnTo>
                    <a:pt x="3384" y="3034"/>
                  </a:lnTo>
                  <a:lnTo>
                    <a:pt x="3405" y="3038"/>
                  </a:lnTo>
                  <a:lnTo>
                    <a:pt x="3428" y="3038"/>
                  </a:lnTo>
                  <a:lnTo>
                    <a:pt x="3453" y="3038"/>
                  </a:lnTo>
                  <a:lnTo>
                    <a:pt x="3475" y="3034"/>
                  </a:lnTo>
                  <a:lnTo>
                    <a:pt x="3475" y="3034"/>
                  </a:lnTo>
                  <a:lnTo>
                    <a:pt x="3475" y="3023"/>
                  </a:lnTo>
                  <a:lnTo>
                    <a:pt x="3478" y="3013"/>
                  </a:lnTo>
                  <a:lnTo>
                    <a:pt x="3478" y="3013"/>
                  </a:lnTo>
                  <a:lnTo>
                    <a:pt x="3494" y="3013"/>
                  </a:lnTo>
                  <a:lnTo>
                    <a:pt x="3507" y="3015"/>
                  </a:lnTo>
                  <a:lnTo>
                    <a:pt x="3519" y="3019"/>
                  </a:lnTo>
                  <a:lnTo>
                    <a:pt x="3533" y="3027"/>
                  </a:lnTo>
                  <a:lnTo>
                    <a:pt x="3533" y="3027"/>
                  </a:lnTo>
                  <a:lnTo>
                    <a:pt x="3548" y="3034"/>
                  </a:lnTo>
                  <a:lnTo>
                    <a:pt x="3565" y="3040"/>
                  </a:lnTo>
                  <a:lnTo>
                    <a:pt x="3581" y="3042"/>
                  </a:lnTo>
                  <a:lnTo>
                    <a:pt x="3602" y="3040"/>
                  </a:lnTo>
                  <a:lnTo>
                    <a:pt x="3602" y="3040"/>
                  </a:lnTo>
                  <a:lnTo>
                    <a:pt x="3602" y="3030"/>
                  </a:lnTo>
                  <a:lnTo>
                    <a:pt x="3604" y="3023"/>
                  </a:lnTo>
                  <a:lnTo>
                    <a:pt x="3610" y="3017"/>
                  </a:lnTo>
                  <a:lnTo>
                    <a:pt x="3620" y="3013"/>
                  </a:lnTo>
                  <a:lnTo>
                    <a:pt x="3620" y="3013"/>
                  </a:lnTo>
                  <a:lnTo>
                    <a:pt x="3625" y="3013"/>
                  </a:lnTo>
                  <a:lnTo>
                    <a:pt x="3631" y="3013"/>
                  </a:lnTo>
                  <a:lnTo>
                    <a:pt x="3635" y="3015"/>
                  </a:lnTo>
                  <a:lnTo>
                    <a:pt x="3639" y="3019"/>
                  </a:lnTo>
                  <a:lnTo>
                    <a:pt x="3643" y="3027"/>
                  </a:lnTo>
                  <a:lnTo>
                    <a:pt x="3647" y="3038"/>
                  </a:lnTo>
                  <a:lnTo>
                    <a:pt x="3647" y="3038"/>
                  </a:lnTo>
                  <a:lnTo>
                    <a:pt x="3649" y="3048"/>
                  </a:lnTo>
                  <a:lnTo>
                    <a:pt x="3651" y="3057"/>
                  </a:lnTo>
                  <a:lnTo>
                    <a:pt x="3654" y="3081"/>
                  </a:lnTo>
                  <a:lnTo>
                    <a:pt x="3656" y="3092"/>
                  </a:lnTo>
                  <a:lnTo>
                    <a:pt x="3662" y="3100"/>
                  </a:lnTo>
                  <a:lnTo>
                    <a:pt x="3666" y="3102"/>
                  </a:lnTo>
                  <a:lnTo>
                    <a:pt x="3670" y="3106"/>
                  </a:lnTo>
                  <a:lnTo>
                    <a:pt x="3676" y="3106"/>
                  </a:lnTo>
                  <a:lnTo>
                    <a:pt x="3681" y="3106"/>
                  </a:lnTo>
                  <a:lnTo>
                    <a:pt x="3681" y="3106"/>
                  </a:lnTo>
                  <a:lnTo>
                    <a:pt x="3672" y="3119"/>
                  </a:lnTo>
                  <a:lnTo>
                    <a:pt x="3662" y="3127"/>
                  </a:lnTo>
                  <a:lnTo>
                    <a:pt x="3651" y="3131"/>
                  </a:lnTo>
                  <a:lnTo>
                    <a:pt x="3639" y="3135"/>
                  </a:lnTo>
                  <a:lnTo>
                    <a:pt x="3612" y="3139"/>
                  </a:lnTo>
                  <a:lnTo>
                    <a:pt x="3598" y="3143"/>
                  </a:lnTo>
                  <a:lnTo>
                    <a:pt x="3587" y="3146"/>
                  </a:lnTo>
                  <a:lnTo>
                    <a:pt x="3587" y="3146"/>
                  </a:lnTo>
                  <a:lnTo>
                    <a:pt x="3575" y="3154"/>
                  </a:lnTo>
                  <a:lnTo>
                    <a:pt x="3565" y="3164"/>
                  </a:lnTo>
                  <a:lnTo>
                    <a:pt x="3565" y="3164"/>
                  </a:lnTo>
                  <a:lnTo>
                    <a:pt x="3562" y="3175"/>
                  </a:lnTo>
                  <a:lnTo>
                    <a:pt x="3562" y="3175"/>
                  </a:lnTo>
                  <a:lnTo>
                    <a:pt x="3552" y="3181"/>
                  </a:lnTo>
                  <a:lnTo>
                    <a:pt x="3546" y="3183"/>
                  </a:lnTo>
                  <a:lnTo>
                    <a:pt x="3536" y="3185"/>
                  </a:lnTo>
                  <a:lnTo>
                    <a:pt x="3527" y="3187"/>
                  </a:lnTo>
                  <a:lnTo>
                    <a:pt x="3527" y="3187"/>
                  </a:lnTo>
                  <a:lnTo>
                    <a:pt x="3519" y="3191"/>
                  </a:lnTo>
                  <a:lnTo>
                    <a:pt x="3513" y="3195"/>
                  </a:lnTo>
                  <a:lnTo>
                    <a:pt x="3505" y="3199"/>
                  </a:lnTo>
                  <a:lnTo>
                    <a:pt x="3498" y="3202"/>
                  </a:lnTo>
                  <a:lnTo>
                    <a:pt x="3498" y="3202"/>
                  </a:lnTo>
                  <a:lnTo>
                    <a:pt x="3490" y="3204"/>
                  </a:lnTo>
                  <a:lnTo>
                    <a:pt x="3484" y="3204"/>
                  </a:lnTo>
                  <a:lnTo>
                    <a:pt x="3476" y="3204"/>
                  </a:lnTo>
                  <a:lnTo>
                    <a:pt x="3469" y="3208"/>
                  </a:lnTo>
                  <a:lnTo>
                    <a:pt x="3469" y="3208"/>
                  </a:lnTo>
                  <a:lnTo>
                    <a:pt x="3465" y="3212"/>
                  </a:lnTo>
                  <a:lnTo>
                    <a:pt x="3461" y="3216"/>
                  </a:lnTo>
                  <a:lnTo>
                    <a:pt x="3457" y="3222"/>
                  </a:lnTo>
                  <a:lnTo>
                    <a:pt x="3451" y="3228"/>
                  </a:lnTo>
                  <a:lnTo>
                    <a:pt x="3451" y="3228"/>
                  </a:lnTo>
                  <a:lnTo>
                    <a:pt x="3440" y="3235"/>
                  </a:lnTo>
                  <a:lnTo>
                    <a:pt x="3428" y="3243"/>
                  </a:lnTo>
                  <a:lnTo>
                    <a:pt x="3428" y="3243"/>
                  </a:lnTo>
                  <a:lnTo>
                    <a:pt x="3403" y="3253"/>
                  </a:lnTo>
                  <a:lnTo>
                    <a:pt x="3389" y="3259"/>
                  </a:lnTo>
                  <a:lnTo>
                    <a:pt x="3376" y="3262"/>
                  </a:lnTo>
                  <a:lnTo>
                    <a:pt x="3376" y="3262"/>
                  </a:lnTo>
                  <a:lnTo>
                    <a:pt x="3370" y="3262"/>
                  </a:lnTo>
                  <a:lnTo>
                    <a:pt x="3362" y="3261"/>
                  </a:lnTo>
                  <a:lnTo>
                    <a:pt x="3355" y="3261"/>
                  </a:lnTo>
                  <a:lnTo>
                    <a:pt x="3349" y="3262"/>
                  </a:lnTo>
                  <a:lnTo>
                    <a:pt x="3349" y="3262"/>
                  </a:lnTo>
                  <a:lnTo>
                    <a:pt x="3345" y="3266"/>
                  </a:lnTo>
                  <a:lnTo>
                    <a:pt x="3341" y="3272"/>
                  </a:lnTo>
                  <a:lnTo>
                    <a:pt x="3339" y="3278"/>
                  </a:lnTo>
                  <a:lnTo>
                    <a:pt x="3335" y="3284"/>
                  </a:lnTo>
                  <a:lnTo>
                    <a:pt x="3335" y="3284"/>
                  </a:lnTo>
                  <a:lnTo>
                    <a:pt x="3330" y="3288"/>
                  </a:lnTo>
                  <a:lnTo>
                    <a:pt x="3324" y="3290"/>
                  </a:lnTo>
                  <a:lnTo>
                    <a:pt x="3314" y="3295"/>
                  </a:lnTo>
                  <a:lnTo>
                    <a:pt x="3314" y="3295"/>
                  </a:lnTo>
                  <a:lnTo>
                    <a:pt x="3310" y="3301"/>
                  </a:lnTo>
                  <a:lnTo>
                    <a:pt x="3306" y="3307"/>
                  </a:lnTo>
                  <a:lnTo>
                    <a:pt x="3301" y="3313"/>
                  </a:lnTo>
                  <a:lnTo>
                    <a:pt x="3297" y="3315"/>
                  </a:lnTo>
                  <a:lnTo>
                    <a:pt x="3291" y="3315"/>
                  </a:lnTo>
                  <a:lnTo>
                    <a:pt x="3291" y="3315"/>
                  </a:lnTo>
                  <a:lnTo>
                    <a:pt x="3289" y="3320"/>
                  </a:lnTo>
                  <a:lnTo>
                    <a:pt x="3289" y="3326"/>
                  </a:lnTo>
                  <a:lnTo>
                    <a:pt x="3293" y="3334"/>
                  </a:lnTo>
                  <a:lnTo>
                    <a:pt x="3306" y="3349"/>
                  </a:lnTo>
                  <a:lnTo>
                    <a:pt x="3306" y="3349"/>
                  </a:lnTo>
                  <a:lnTo>
                    <a:pt x="3306" y="3353"/>
                  </a:lnTo>
                  <a:lnTo>
                    <a:pt x="3308" y="3359"/>
                  </a:lnTo>
                  <a:lnTo>
                    <a:pt x="3308" y="3363"/>
                  </a:lnTo>
                  <a:lnTo>
                    <a:pt x="3312" y="3367"/>
                  </a:lnTo>
                  <a:lnTo>
                    <a:pt x="3312" y="3367"/>
                  </a:lnTo>
                  <a:lnTo>
                    <a:pt x="3318" y="3369"/>
                  </a:lnTo>
                  <a:lnTo>
                    <a:pt x="3320" y="3369"/>
                  </a:lnTo>
                  <a:lnTo>
                    <a:pt x="3324" y="3367"/>
                  </a:lnTo>
                  <a:lnTo>
                    <a:pt x="3330" y="3367"/>
                  </a:lnTo>
                  <a:lnTo>
                    <a:pt x="3330" y="3367"/>
                  </a:lnTo>
                  <a:lnTo>
                    <a:pt x="3353" y="3369"/>
                  </a:lnTo>
                  <a:lnTo>
                    <a:pt x="3380" y="3369"/>
                  </a:lnTo>
                  <a:lnTo>
                    <a:pt x="3393" y="3367"/>
                  </a:lnTo>
                  <a:lnTo>
                    <a:pt x="3405" y="3365"/>
                  </a:lnTo>
                  <a:lnTo>
                    <a:pt x="3417" y="3359"/>
                  </a:lnTo>
                  <a:lnTo>
                    <a:pt x="3422" y="3353"/>
                  </a:lnTo>
                  <a:lnTo>
                    <a:pt x="3422" y="3353"/>
                  </a:lnTo>
                  <a:lnTo>
                    <a:pt x="3430" y="3359"/>
                  </a:lnTo>
                  <a:lnTo>
                    <a:pt x="3438" y="3369"/>
                  </a:lnTo>
                  <a:lnTo>
                    <a:pt x="3449" y="3390"/>
                  </a:lnTo>
                  <a:lnTo>
                    <a:pt x="3463" y="3415"/>
                  </a:lnTo>
                  <a:lnTo>
                    <a:pt x="3469" y="3427"/>
                  </a:lnTo>
                  <a:lnTo>
                    <a:pt x="3475" y="3436"/>
                  </a:lnTo>
                  <a:lnTo>
                    <a:pt x="3475" y="3436"/>
                  </a:lnTo>
                  <a:lnTo>
                    <a:pt x="3488" y="3450"/>
                  </a:lnTo>
                  <a:lnTo>
                    <a:pt x="3500" y="3464"/>
                  </a:lnTo>
                  <a:lnTo>
                    <a:pt x="3505" y="3471"/>
                  </a:lnTo>
                  <a:lnTo>
                    <a:pt x="3509" y="3479"/>
                  </a:lnTo>
                  <a:lnTo>
                    <a:pt x="3513" y="3487"/>
                  </a:lnTo>
                  <a:lnTo>
                    <a:pt x="3515" y="3496"/>
                  </a:lnTo>
                  <a:lnTo>
                    <a:pt x="3515" y="3496"/>
                  </a:lnTo>
                  <a:lnTo>
                    <a:pt x="3523" y="3493"/>
                  </a:lnTo>
                  <a:lnTo>
                    <a:pt x="3535" y="3491"/>
                  </a:lnTo>
                  <a:lnTo>
                    <a:pt x="3565" y="3489"/>
                  </a:lnTo>
                  <a:lnTo>
                    <a:pt x="3596" y="3491"/>
                  </a:lnTo>
                  <a:lnTo>
                    <a:pt x="3618" y="3495"/>
                  </a:lnTo>
                  <a:lnTo>
                    <a:pt x="3618" y="3495"/>
                  </a:lnTo>
                  <a:lnTo>
                    <a:pt x="3622" y="3527"/>
                  </a:lnTo>
                  <a:lnTo>
                    <a:pt x="3623" y="3562"/>
                  </a:lnTo>
                  <a:lnTo>
                    <a:pt x="3623" y="3562"/>
                  </a:lnTo>
                  <a:lnTo>
                    <a:pt x="3625" y="3580"/>
                  </a:lnTo>
                  <a:lnTo>
                    <a:pt x="3625" y="3597"/>
                  </a:lnTo>
                  <a:lnTo>
                    <a:pt x="3625" y="3597"/>
                  </a:lnTo>
                  <a:lnTo>
                    <a:pt x="3627" y="3607"/>
                  </a:lnTo>
                  <a:lnTo>
                    <a:pt x="3631" y="3614"/>
                  </a:lnTo>
                  <a:lnTo>
                    <a:pt x="3635" y="3622"/>
                  </a:lnTo>
                  <a:lnTo>
                    <a:pt x="3637" y="3632"/>
                  </a:lnTo>
                  <a:lnTo>
                    <a:pt x="3637" y="3632"/>
                  </a:lnTo>
                  <a:lnTo>
                    <a:pt x="3639" y="3651"/>
                  </a:lnTo>
                  <a:lnTo>
                    <a:pt x="3639" y="3661"/>
                  </a:lnTo>
                  <a:lnTo>
                    <a:pt x="3639" y="3670"/>
                  </a:lnTo>
                  <a:lnTo>
                    <a:pt x="3635" y="3680"/>
                  </a:lnTo>
                  <a:lnTo>
                    <a:pt x="3631" y="3690"/>
                  </a:lnTo>
                  <a:lnTo>
                    <a:pt x="3627" y="3696"/>
                  </a:lnTo>
                  <a:lnTo>
                    <a:pt x="3620" y="3701"/>
                  </a:lnTo>
                  <a:lnTo>
                    <a:pt x="3620" y="3701"/>
                  </a:lnTo>
                  <a:lnTo>
                    <a:pt x="3612" y="3705"/>
                  </a:lnTo>
                  <a:lnTo>
                    <a:pt x="3602" y="3707"/>
                  </a:lnTo>
                  <a:lnTo>
                    <a:pt x="3589" y="3711"/>
                  </a:lnTo>
                  <a:lnTo>
                    <a:pt x="3583" y="3713"/>
                  </a:lnTo>
                  <a:lnTo>
                    <a:pt x="3581" y="3719"/>
                  </a:lnTo>
                  <a:lnTo>
                    <a:pt x="3581" y="3727"/>
                  </a:lnTo>
                  <a:lnTo>
                    <a:pt x="3585" y="3738"/>
                  </a:lnTo>
                  <a:lnTo>
                    <a:pt x="3585" y="3738"/>
                  </a:lnTo>
                  <a:lnTo>
                    <a:pt x="3591" y="3748"/>
                  </a:lnTo>
                  <a:lnTo>
                    <a:pt x="3598" y="3758"/>
                  </a:lnTo>
                  <a:lnTo>
                    <a:pt x="3606" y="3763"/>
                  </a:lnTo>
                  <a:lnTo>
                    <a:pt x="3616" y="3769"/>
                  </a:lnTo>
                  <a:lnTo>
                    <a:pt x="3627" y="3773"/>
                  </a:lnTo>
                  <a:lnTo>
                    <a:pt x="3637" y="3775"/>
                  </a:lnTo>
                  <a:lnTo>
                    <a:pt x="3662" y="3777"/>
                  </a:lnTo>
                  <a:lnTo>
                    <a:pt x="3662" y="3777"/>
                  </a:lnTo>
                  <a:lnTo>
                    <a:pt x="3681" y="3775"/>
                  </a:lnTo>
                  <a:lnTo>
                    <a:pt x="3693" y="3775"/>
                  </a:lnTo>
                  <a:lnTo>
                    <a:pt x="3701" y="3777"/>
                  </a:lnTo>
                  <a:lnTo>
                    <a:pt x="3701" y="3777"/>
                  </a:lnTo>
                  <a:lnTo>
                    <a:pt x="3705" y="3779"/>
                  </a:lnTo>
                  <a:lnTo>
                    <a:pt x="3707" y="3781"/>
                  </a:lnTo>
                  <a:lnTo>
                    <a:pt x="3709" y="3785"/>
                  </a:lnTo>
                  <a:lnTo>
                    <a:pt x="3712" y="3787"/>
                  </a:lnTo>
                  <a:lnTo>
                    <a:pt x="3712" y="3787"/>
                  </a:lnTo>
                  <a:lnTo>
                    <a:pt x="3734" y="3794"/>
                  </a:lnTo>
                  <a:lnTo>
                    <a:pt x="3734" y="3794"/>
                  </a:lnTo>
                  <a:lnTo>
                    <a:pt x="3751" y="3798"/>
                  </a:lnTo>
                  <a:lnTo>
                    <a:pt x="3770" y="3800"/>
                  </a:lnTo>
                  <a:lnTo>
                    <a:pt x="3790" y="3802"/>
                  </a:lnTo>
                  <a:lnTo>
                    <a:pt x="3799" y="3800"/>
                  </a:lnTo>
                  <a:lnTo>
                    <a:pt x="3809" y="3798"/>
                  </a:lnTo>
                  <a:lnTo>
                    <a:pt x="3809" y="3798"/>
                  </a:lnTo>
                  <a:lnTo>
                    <a:pt x="3817" y="3796"/>
                  </a:lnTo>
                  <a:lnTo>
                    <a:pt x="3823" y="3790"/>
                  </a:lnTo>
                  <a:lnTo>
                    <a:pt x="3836" y="3779"/>
                  </a:lnTo>
                  <a:lnTo>
                    <a:pt x="3844" y="3773"/>
                  </a:lnTo>
                  <a:lnTo>
                    <a:pt x="3852" y="3767"/>
                  </a:lnTo>
                  <a:lnTo>
                    <a:pt x="3859" y="3765"/>
                  </a:lnTo>
                  <a:lnTo>
                    <a:pt x="3867" y="3763"/>
                  </a:lnTo>
                  <a:lnTo>
                    <a:pt x="3867" y="3763"/>
                  </a:lnTo>
                  <a:lnTo>
                    <a:pt x="3871" y="3752"/>
                  </a:lnTo>
                  <a:lnTo>
                    <a:pt x="3875" y="3744"/>
                  </a:lnTo>
                  <a:lnTo>
                    <a:pt x="3883" y="3738"/>
                  </a:lnTo>
                  <a:lnTo>
                    <a:pt x="3892" y="3732"/>
                  </a:lnTo>
                  <a:lnTo>
                    <a:pt x="3892" y="3732"/>
                  </a:lnTo>
                  <a:lnTo>
                    <a:pt x="3908" y="3719"/>
                  </a:lnTo>
                  <a:lnTo>
                    <a:pt x="3919" y="3705"/>
                  </a:lnTo>
                  <a:lnTo>
                    <a:pt x="3919" y="3705"/>
                  </a:lnTo>
                  <a:lnTo>
                    <a:pt x="3927" y="3700"/>
                  </a:lnTo>
                  <a:lnTo>
                    <a:pt x="3935" y="3692"/>
                  </a:lnTo>
                  <a:lnTo>
                    <a:pt x="3942" y="3686"/>
                  </a:lnTo>
                  <a:lnTo>
                    <a:pt x="3950" y="3678"/>
                  </a:lnTo>
                  <a:lnTo>
                    <a:pt x="3950" y="3678"/>
                  </a:lnTo>
                  <a:lnTo>
                    <a:pt x="3952" y="3670"/>
                  </a:lnTo>
                  <a:lnTo>
                    <a:pt x="3956" y="3661"/>
                  </a:lnTo>
                  <a:lnTo>
                    <a:pt x="3962" y="3645"/>
                  </a:lnTo>
                  <a:lnTo>
                    <a:pt x="3962" y="3645"/>
                  </a:lnTo>
                  <a:lnTo>
                    <a:pt x="3993" y="3640"/>
                  </a:lnTo>
                  <a:lnTo>
                    <a:pt x="4022" y="3634"/>
                  </a:lnTo>
                  <a:lnTo>
                    <a:pt x="4053" y="3628"/>
                  </a:lnTo>
                  <a:lnTo>
                    <a:pt x="4082" y="3626"/>
                  </a:lnTo>
                  <a:lnTo>
                    <a:pt x="4082" y="3626"/>
                  </a:lnTo>
                  <a:lnTo>
                    <a:pt x="4095" y="3626"/>
                  </a:lnTo>
                  <a:lnTo>
                    <a:pt x="4111" y="3624"/>
                  </a:lnTo>
                  <a:lnTo>
                    <a:pt x="4126" y="3620"/>
                  </a:lnTo>
                  <a:lnTo>
                    <a:pt x="4142" y="3616"/>
                  </a:lnTo>
                  <a:lnTo>
                    <a:pt x="4153" y="3609"/>
                  </a:lnTo>
                  <a:lnTo>
                    <a:pt x="4157" y="3605"/>
                  </a:lnTo>
                  <a:lnTo>
                    <a:pt x="4161" y="3599"/>
                  </a:lnTo>
                  <a:lnTo>
                    <a:pt x="4163" y="3593"/>
                  </a:lnTo>
                  <a:lnTo>
                    <a:pt x="4163" y="3585"/>
                  </a:lnTo>
                  <a:lnTo>
                    <a:pt x="4161" y="3578"/>
                  </a:lnTo>
                  <a:lnTo>
                    <a:pt x="4157" y="3570"/>
                  </a:lnTo>
                  <a:lnTo>
                    <a:pt x="4157" y="3570"/>
                  </a:lnTo>
                  <a:lnTo>
                    <a:pt x="4163" y="3566"/>
                  </a:lnTo>
                  <a:lnTo>
                    <a:pt x="4169" y="3564"/>
                  </a:lnTo>
                  <a:lnTo>
                    <a:pt x="4182" y="3560"/>
                  </a:lnTo>
                  <a:lnTo>
                    <a:pt x="4196" y="3560"/>
                  </a:lnTo>
                  <a:lnTo>
                    <a:pt x="4209" y="3556"/>
                  </a:lnTo>
                  <a:lnTo>
                    <a:pt x="4209" y="3556"/>
                  </a:lnTo>
                  <a:lnTo>
                    <a:pt x="4233" y="3547"/>
                  </a:lnTo>
                  <a:lnTo>
                    <a:pt x="4244" y="3541"/>
                  </a:lnTo>
                  <a:lnTo>
                    <a:pt x="4254" y="3535"/>
                  </a:lnTo>
                  <a:lnTo>
                    <a:pt x="4254" y="3535"/>
                  </a:lnTo>
                  <a:lnTo>
                    <a:pt x="4250" y="3529"/>
                  </a:lnTo>
                  <a:lnTo>
                    <a:pt x="4248" y="3522"/>
                  </a:lnTo>
                  <a:lnTo>
                    <a:pt x="4246" y="3510"/>
                  </a:lnTo>
                  <a:lnTo>
                    <a:pt x="4250" y="3496"/>
                  </a:lnTo>
                  <a:lnTo>
                    <a:pt x="4250" y="3483"/>
                  </a:lnTo>
                  <a:lnTo>
                    <a:pt x="4250" y="3483"/>
                  </a:lnTo>
                  <a:lnTo>
                    <a:pt x="4285" y="3481"/>
                  </a:lnTo>
                  <a:lnTo>
                    <a:pt x="4318" y="3483"/>
                  </a:lnTo>
                  <a:lnTo>
                    <a:pt x="4318" y="3483"/>
                  </a:lnTo>
                  <a:lnTo>
                    <a:pt x="4318" y="3489"/>
                  </a:lnTo>
                  <a:lnTo>
                    <a:pt x="4320" y="3495"/>
                  </a:lnTo>
                  <a:lnTo>
                    <a:pt x="4323" y="3504"/>
                  </a:lnTo>
                  <a:lnTo>
                    <a:pt x="4329" y="3514"/>
                  </a:lnTo>
                  <a:lnTo>
                    <a:pt x="4337" y="3522"/>
                  </a:lnTo>
                  <a:lnTo>
                    <a:pt x="4337" y="3522"/>
                  </a:lnTo>
                  <a:lnTo>
                    <a:pt x="4352" y="3539"/>
                  </a:lnTo>
                  <a:lnTo>
                    <a:pt x="4364" y="3549"/>
                  </a:lnTo>
                  <a:lnTo>
                    <a:pt x="4372" y="3554"/>
                  </a:lnTo>
                  <a:lnTo>
                    <a:pt x="4372" y="3554"/>
                  </a:lnTo>
                  <a:lnTo>
                    <a:pt x="4383" y="3558"/>
                  </a:lnTo>
                  <a:lnTo>
                    <a:pt x="4395" y="3560"/>
                  </a:lnTo>
                  <a:lnTo>
                    <a:pt x="4408" y="3560"/>
                  </a:lnTo>
                  <a:lnTo>
                    <a:pt x="4420" y="3558"/>
                  </a:lnTo>
                  <a:lnTo>
                    <a:pt x="4447" y="3554"/>
                  </a:lnTo>
                  <a:lnTo>
                    <a:pt x="4470" y="3551"/>
                  </a:lnTo>
                  <a:lnTo>
                    <a:pt x="4470" y="3551"/>
                  </a:lnTo>
                  <a:lnTo>
                    <a:pt x="4494" y="3551"/>
                  </a:lnTo>
                  <a:lnTo>
                    <a:pt x="4517" y="3551"/>
                  </a:lnTo>
                  <a:lnTo>
                    <a:pt x="4517" y="3551"/>
                  </a:lnTo>
                  <a:lnTo>
                    <a:pt x="4530" y="3551"/>
                  </a:lnTo>
                  <a:lnTo>
                    <a:pt x="4538" y="3549"/>
                  </a:lnTo>
                  <a:lnTo>
                    <a:pt x="4544" y="3543"/>
                  </a:lnTo>
                  <a:lnTo>
                    <a:pt x="4552" y="3533"/>
                  </a:lnTo>
                  <a:lnTo>
                    <a:pt x="4552" y="3533"/>
                  </a:lnTo>
                  <a:lnTo>
                    <a:pt x="4559" y="3522"/>
                  </a:lnTo>
                  <a:lnTo>
                    <a:pt x="4565" y="3510"/>
                  </a:lnTo>
                  <a:lnTo>
                    <a:pt x="4567" y="3498"/>
                  </a:lnTo>
                  <a:lnTo>
                    <a:pt x="4567" y="3487"/>
                  </a:lnTo>
                  <a:lnTo>
                    <a:pt x="4565" y="3477"/>
                  </a:lnTo>
                  <a:lnTo>
                    <a:pt x="4563" y="3466"/>
                  </a:lnTo>
                  <a:lnTo>
                    <a:pt x="4555" y="3442"/>
                  </a:lnTo>
                  <a:lnTo>
                    <a:pt x="4555" y="3442"/>
                  </a:lnTo>
                  <a:lnTo>
                    <a:pt x="4546" y="3440"/>
                  </a:lnTo>
                  <a:lnTo>
                    <a:pt x="4546" y="3440"/>
                  </a:lnTo>
                  <a:lnTo>
                    <a:pt x="4544" y="3435"/>
                  </a:lnTo>
                  <a:lnTo>
                    <a:pt x="4544" y="3427"/>
                  </a:lnTo>
                  <a:lnTo>
                    <a:pt x="4546" y="3413"/>
                  </a:lnTo>
                  <a:lnTo>
                    <a:pt x="4550" y="3402"/>
                  </a:lnTo>
                  <a:lnTo>
                    <a:pt x="4559" y="3390"/>
                  </a:lnTo>
                  <a:lnTo>
                    <a:pt x="4569" y="3380"/>
                  </a:lnTo>
                  <a:lnTo>
                    <a:pt x="4581" y="3375"/>
                  </a:lnTo>
                  <a:lnTo>
                    <a:pt x="4594" y="3371"/>
                  </a:lnTo>
                  <a:lnTo>
                    <a:pt x="4600" y="3371"/>
                  </a:lnTo>
                  <a:lnTo>
                    <a:pt x="4606" y="3371"/>
                  </a:lnTo>
                  <a:lnTo>
                    <a:pt x="4606" y="3371"/>
                  </a:lnTo>
                  <a:lnTo>
                    <a:pt x="4600" y="3363"/>
                  </a:lnTo>
                  <a:lnTo>
                    <a:pt x="4596" y="3355"/>
                  </a:lnTo>
                  <a:lnTo>
                    <a:pt x="4596" y="3355"/>
                  </a:lnTo>
                  <a:lnTo>
                    <a:pt x="4586" y="3353"/>
                  </a:lnTo>
                  <a:lnTo>
                    <a:pt x="4586" y="3353"/>
                  </a:lnTo>
                  <a:lnTo>
                    <a:pt x="4584" y="3346"/>
                  </a:lnTo>
                  <a:lnTo>
                    <a:pt x="4581" y="3342"/>
                  </a:lnTo>
                  <a:lnTo>
                    <a:pt x="4575" y="3338"/>
                  </a:lnTo>
                  <a:lnTo>
                    <a:pt x="4567" y="3334"/>
                  </a:lnTo>
                  <a:lnTo>
                    <a:pt x="4553" y="3332"/>
                  </a:lnTo>
                  <a:lnTo>
                    <a:pt x="4540" y="3330"/>
                  </a:lnTo>
                  <a:lnTo>
                    <a:pt x="4540" y="3330"/>
                  </a:lnTo>
                  <a:lnTo>
                    <a:pt x="4528" y="3330"/>
                  </a:lnTo>
                  <a:lnTo>
                    <a:pt x="4521" y="3332"/>
                  </a:lnTo>
                  <a:lnTo>
                    <a:pt x="4505" y="3336"/>
                  </a:lnTo>
                  <a:lnTo>
                    <a:pt x="4492" y="3344"/>
                  </a:lnTo>
                  <a:lnTo>
                    <a:pt x="4476" y="3349"/>
                  </a:lnTo>
                  <a:lnTo>
                    <a:pt x="4476" y="3349"/>
                  </a:lnTo>
                  <a:lnTo>
                    <a:pt x="4461" y="3351"/>
                  </a:lnTo>
                  <a:lnTo>
                    <a:pt x="4445" y="3353"/>
                  </a:lnTo>
                  <a:lnTo>
                    <a:pt x="4428" y="3351"/>
                  </a:lnTo>
                  <a:lnTo>
                    <a:pt x="4410" y="3349"/>
                  </a:lnTo>
                  <a:lnTo>
                    <a:pt x="4397" y="3344"/>
                  </a:lnTo>
                  <a:lnTo>
                    <a:pt x="4391" y="3340"/>
                  </a:lnTo>
                  <a:lnTo>
                    <a:pt x="4385" y="3334"/>
                  </a:lnTo>
                  <a:lnTo>
                    <a:pt x="4381" y="3328"/>
                  </a:lnTo>
                  <a:lnTo>
                    <a:pt x="4378" y="3320"/>
                  </a:lnTo>
                  <a:lnTo>
                    <a:pt x="4376" y="3313"/>
                  </a:lnTo>
                  <a:lnTo>
                    <a:pt x="4376" y="3303"/>
                  </a:lnTo>
                  <a:lnTo>
                    <a:pt x="4376" y="3303"/>
                  </a:lnTo>
                  <a:lnTo>
                    <a:pt x="4370" y="3301"/>
                  </a:lnTo>
                  <a:lnTo>
                    <a:pt x="4364" y="3303"/>
                  </a:lnTo>
                  <a:lnTo>
                    <a:pt x="4358" y="3307"/>
                  </a:lnTo>
                  <a:lnTo>
                    <a:pt x="4354" y="3311"/>
                  </a:lnTo>
                  <a:lnTo>
                    <a:pt x="4345" y="3322"/>
                  </a:lnTo>
                  <a:lnTo>
                    <a:pt x="4337" y="3332"/>
                  </a:lnTo>
                  <a:lnTo>
                    <a:pt x="4337" y="3332"/>
                  </a:lnTo>
                  <a:lnTo>
                    <a:pt x="4327" y="3338"/>
                  </a:lnTo>
                  <a:lnTo>
                    <a:pt x="4320" y="3342"/>
                  </a:lnTo>
                  <a:lnTo>
                    <a:pt x="4300" y="3349"/>
                  </a:lnTo>
                  <a:lnTo>
                    <a:pt x="4262" y="3359"/>
                  </a:lnTo>
                  <a:lnTo>
                    <a:pt x="4262" y="3359"/>
                  </a:lnTo>
                  <a:lnTo>
                    <a:pt x="4236" y="3367"/>
                  </a:lnTo>
                  <a:lnTo>
                    <a:pt x="4223" y="3369"/>
                  </a:lnTo>
                  <a:lnTo>
                    <a:pt x="4209" y="3371"/>
                  </a:lnTo>
                  <a:lnTo>
                    <a:pt x="4209" y="3371"/>
                  </a:lnTo>
                  <a:lnTo>
                    <a:pt x="4194" y="3369"/>
                  </a:lnTo>
                  <a:lnTo>
                    <a:pt x="4180" y="3367"/>
                  </a:lnTo>
                  <a:lnTo>
                    <a:pt x="4167" y="3365"/>
                  </a:lnTo>
                  <a:lnTo>
                    <a:pt x="4153" y="3365"/>
                  </a:lnTo>
                  <a:lnTo>
                    <a:pt x="4153" y="3365"/>
                  </a:lnTo>
                  <a:lnTo>
                    <a:pt x="4151" y="3355"/>
                  </a:lnTo>
                  <a:lnTo>
                    <a:pt x="4151" y="3355"/>
                  </a:lnTo>
                  <a:lnTo>
                    <a:pt x="4144" y="3351"/>
                  </a:lnTo>
                  <a:lnTo>
                    <a:pt x="4136" y="3351"/>
                  </a:lnTo>
                  <a:lnTo>
                    <a:pt x="4122" y="3351"/>
                  </a:lnTo>
                  <a:lnTo>
                    <a:pt x="4111" y="3353"/>
                  </a:lnTo>
                  <a:lnTo>
                    <a:pt x="4103" y="3355"/>
                  </a:lnTo>
                  <a:lnTo>
                    <a:pt x="4095" y="3353"/>
                  </a:lnTo>
                  <a:lnTo>
                    <a:pt x="4095" y="3353"/>
                  </a:lnTo>
                  <a:lnTo>
                    <a:pt x="4093" y="3346"/>
                  </a:lnTo>
                  <a:lnTo>
                    <a:pt x="4095" y="3340"/>
                  </a:lnTo>
                  <a:lnTo>
                    <a:pt x="4101" y="3328"/>
                  </a:lnTo>
                  <a:lnTo>
                    <a:pt x="4109" y="3317"/>
                  </a:lnTo>
                  <a:lnTo>
                    <a:pt x="4111" y="3311"/>
                  </a:lnTo>
                  <a:lnTo>
                    <a:pt x="4113" y="3303"/>
                  </a:lnTo>
                  <a:lnTo>
                    <a:pt x="4113" y="3303"/>
                  </a:lnTo>
                  <a:lnTo>
                    <a:pt x="4120" y="3301"/>
                  </a:lnTo>
                  <a:lnTo>
                    <a:pt x="4120" y="3301"/>
                  </a:lnTo>
                  <a:lnTo>
                    <a:pt x="4118" y="3291"/>
                  </a:lnTo>
                  <a:lnTo>
                    <a:pt x="4113" y="3282"/>
                  </a:lnTo>
                  <a:lnTo>
                    <a:pt x="4105" y="3272"/>
                  </a:lnTo>
                  <a:lnTo>
                    <a:pt x="4095" y="3264"/>
                  </a:lnTo>
                  <a:lnTo>
                    <a:pt x="4078" y="3247"/>
                  </a:lnTo>
                  <a:lnTo>
                    <a:pt x="4072" y="3237"/>
                  </a:lnTo>
                  <a:lnTo>
                    <a:pt x="4066" y="3228"/>
                  </a:lnTo>
                  <a:lnTo>
                    <a:pt x="4066" y="3228"/>
                  </a:lnTo>
                  <a:lnTo>
                    <a:pt x="4064" y="3214"/>
                  </a:lnTo>
                  <a:lnTo>
                    <a:pt x="4062" y="3202"/>
                  </a:lnTo>
                  <a:lnTo>
                    <a:pt x="4062" y="3199"/>
                  </a:lnTo>
                  <a:lnTo>
                    <a:pt x="4058" y="3193"/>
                  </a:lnTo>
                  <a:lnTo>
                    <a:pt x="4055" y="3189"/>
                  </a:lnTo>
                  <a:lnTo>
                    <a:pt x="4047" y="3187"/>
                  </a:lnTo>
                  <a:lnTo>
                    <a:pt x="4047" y="3187"/>
                  </a:lnTo>
                  <a:lnTo>
                    <a:pt x="4041" y="3185"/>
                  </a:lnTo>
                  <a:lnTo>
                    <a:pt x="4035" y="3185"/>
                  </a:lnTo>
                  <a:lnTo>
                    <a:pt x="4022" y="3189"/>
                  </a:lnTo>
                  <a:lnTo>
                    <a:pt x="4010" y="3191"/>
                  </a:lnTo>
                  <a:lnTo>
                    <a:pt x="4002" y="3193"/>
                  </a:lnTo>
                  <a:lnTo>
                    <a:pt x="3997" y="3191"/>
                  </a:lnTo>
                  <a:lnTo>
                    <a:pt x="3997" y="3191"/>
                  </a:lnTo>
                  <a:lnTo>
                    <a:pt x="3995" y="3170"/>
                  </a:lnTo>
                  <a:lnTo>
                    <a:pt x="3993" y="3162"/>
                  </a:lnTo>
                  <a:lnTo>
                    <a:pt x="3991" y="3156"/>
                  </a:lnTo>
                  <a:lnTo>
                    <a:pt x="3989" y="3152"/>
                  </a:lnTo>
                  <a:lnTo>
                    <a:pt x="3983" y="3148"/>
                  </a:lnTo>
                  <a:lnTo>
                    <a:pt x="3973" y="3146"/>
                  </a:lnTo>
                  <a:lnTo>
                    <a:pt x="3962" y="3144"/>
                  </a:lnTo>
                  <a:lnTo>
                    <a:pt x="3962" y="3144"/>
                  </a:lnTo>
                  <a:lnTo>
                    <a:pt x="3962" y="3135"/>
                  </a:lnTo>
                  <a:lnTo>
                    <a:pt x="3960" y="3125"/>
                  </a:lnTo>
                  <a:lnTo>
                    <a:pt x="3956" y="3117"/>
                  </a:lnTo>
                  <a:lnTo>
                    <a:pt x="3950" y="3110"/>
                  </a:lnTo>
                  <a:lnTo>
                    <a:pt x="3950" y="3110"/>
                  </a:lnTo>
                  <a:lnTo>
                    <a:pt x="3946" y="3106"/>
                  </a:lnTo>
                  <a:lnTo>
                    <a:pt x="3941" y="3102"/>
                  </a:lnTo>
                  <a:lnTo>
                    <a:pt x="3929" y="3100"/>
                  </a:lnTo>
                  <a:lnTo>
                    <a:pt x="3917" y="3100"/>
                  </a:lnTo>
                  <a:lnTo>
                    <a:pt x="3904" y="3098"/>
                  </a:lnTo>
                  <a:lnTo>
                    <a:pt x="3904" y="3098"/>
                  </a:lnTo>
                  <a:lnTo>
                    <a:pt x="3902" y="3083"/>
                  </a:lnTo>
                  <a:lnTo>
                    <a:pt x="3902" y="3065"/>
                  </a:lnTo>
                  <a:lnTo>
                    <a:pt x="3902" y="3065"/>
                  </a:lnTo>
                  <a:lnTo>
                    <a:pt x="3879" y="3065"/>
                  </a:lnTo>
                  <a:lnTo>
                    <a:pt x="3855" y="3065"/>
                  </a:lnTo>
                  <a:lnTo>
                    <a:pt x="3832" y="3065"/>
                  </a:lnTo>
                  <a:lnTo>
                    <a:pt x="3821" y="3063"/>
                  </a:lnTo>
                  <a:lnTo>
                    <a:pt x="3811" y="3059"/>
                  </a:lnTo>
                  <a:lnTo>
                    <a:pt x="3811" y="3059"/>
                  </a:lnTo>
                  <a:lnTo>
                    <a:pt x="3786" y="3048"/>
                  </a:lnTo>
                  <a:lnTo>
                    <a:pt x="3761" y="3036"/>
                  </a:lnTo>
                  <a:lnTo>
                    <a:pt x="3747" y="3032"/>
                  </a:lnTo>
                  <a:lnTo>
                    <a:pt x="3734" y="3028"/>
                  </a:lnTo>
                  <a:lnTo>
                    <a:pt x="3720" y="3030"/>
                  </a:lnTo>
                  <a:lnTo>
                    <a:pt x="3707" y="3034"/>
                  </a:lnTo>
                  <a:lnTo>
                    <a:pt x="3707" y="3034"/>
                  </a:lnTo>
                  <a:lnTo>
                    <a:pt x="3705" y="3007"/>
                  </a:lnTo>
                  <a:lnTo>
                    <a:pt x="3707" y="2978"/>
                  </a:lnTo>
                  <a:lnTo>
                    <a:pt x="3707" y="2978"/>
                  </a:lnTo>
                  <a:lnTo>
                    <a:pt x="3720" y="2978"/>
                  </a:lnTo>
                  <a:lnTo>
                    <a:pt x="3736" y="2980"/>
                  </a:lnTo>
                  <a:lnTo>
                    <a:pt x="3749" y="2982"/>
                  </a:lnTo>
                  <a:lnTo>
                    <a:pt x="3763" y="2988"/>
                  </a:lnTo>
                  <a:lnTo>
                    <a:pt x="3788" y="2994"/>
                  </a:lnTo>
                  <a:lnTo>
                    <a:pt x="3801" y="2996"/>
                  </a:lnTo>
                  <a:lnTo>
                    <a:pt x="3815" y="2996"/>
                  </a:lnTo>
                  <a:lnTo>
                    <a:pt x="3815" y="2996"/>
                  </a:lnTo>
                  <a:lnTo>
                    <a:pt x="3817" y="2972"/>
                  </a:lnTo>
                  <a:lnTo>
                    <a:pt x="3819" y="2961"/>
                  </a:lnTo>
                  <a:lnTo>
                    <a:pt x="3823" y="2951"/>
                  </a:lnTo>
                  <a:lnTo>
                    <a:pt x="3823" y="2951"/>
                  </a:lnTo>
                  <a:lnTo>
                    <a:pt x="3838" y="2951"/>
                  </a:lnTo>
                  <a:lnTo>
                    <a:pt x="3850" y="2953"/>
                  </a:lnTo>
                  <a:lnTo>
                    <a:pt x="3861" y="2959"/>
                  </a:lnTo>
                  <a:lnTo>
                    <a:pt x="3871" y="2965"/>
                  </a:lnTo>
                  <a:lnTo>
                    <a:pt x="3883" y="2972"/>
                  </a:lnTo>
                  <a:lnTo>
                    <a:pt x="3894" y="2978"/>
                  </a:lnTo>
                  <a:lnTo>
                    <a:pt x="3906" y="2982"/>
                  </a:lnTo>
                  <a:lnTo>
                    <a:pt x="3919" y="2984"/>
                  </a:lnTo>
                  <a:lnTo>
                    <a:pt x="3919" y="2984"/>
                  </a:lnTo>
                  <a:lnTo>
                    <a:pt x="3950" y="2982"/>
                  </a:lnTo>
                  <a:lnTo>
                    <a:pt x="3964" y="2982"/>
                  </a:lnTo>
                  <a:lnTo>
                    <a:pt x="3977" y="2984"/>
                  </a:lnTo>
                  <a:lnTo>
                    <a:pt x="3977" y="2984"/>
                  </a:lnTo>
                  <a:lnTo>
                    <a:pt x="3993" y="2988"/>
                  </a:lnTo>
                  <a:lnTo>
                    <a:pt x="4004" y="2992"/>
                  </a:lnTo>
                  <a:lnTo>
                    <a:pt x="4018" y="2996"/>
                  </a:lnTo>
                  <a:lnTo>
                    <a:pt x="4035" y="2994"/>
                  </a:lnTo>
                  <a:lnTo>
                    <a:pt x="4035" y="2994"/>
                  </a:lnTo>
                  <a:lnTo>
                    <a:pt x="4039" y="2986"/>
                  </a:lnTo>
                  <a:lnTo>
                    <a:pt x="4045" y="2976"/>
                  </a:lnTo>
                  <a:lnTo>
                    <a:pt x="4060" y="2963"/>
                  </a:lnTo>
                  <a:lnTo>
                    <a:pt x="4060" y="2963"/>
                  </a:lnTo>
                  <a:lnTo>
                    <a:pt x="4074" y="2953"/>
                  </a:lnTo>
                  <a:lnTo>
                    <a:pt x="4084" y="2949"/>
                  </a:lnTo>
                  <a:lnTo>
                    <a:pt x="4111" y="2943"/>
                  </a:lnTo>
                  <a:lnTo>
                    <a:pt x="4111" y="2943"/>
                  </a:lnTo>
                  <a:lnTo>
                    <a:pt x="4118" y="2941"/>
                  </a:lnTo>
                  <a:lnTo>
                    <a:pt x="4124" y="2938"/>
                  </a:lnTo>
                  <a:lnTo>
                    <a:pt x="4128" y="2934"/>
                  </a:lnTo>
                  <a:lnTo>
                    <a:pt x="4132" y="2928"/>
                  </a:lnTo>
                  <a:lnTo>
                    <a:pt x="4136" y="2916"/>
                  </a:lnTo>
                  <a:lnTo>
                    <a:pt x="4140" y="2903"/>
                  </a:lnTo>
                  <a:lnTo>
                    <a:pt x="4140" y="2903"/>
                  </a:lnTo>
                  <a:lnTo>
                    <a:pt x="4142" y="2885"/>
                  </a:lnTo>
                  <a:lnTo>
                    <a:pt x="4145" y="2878"/>
                  </a:lnTo>
                  <a:lnTo>
                    <a:pt x="4147" y="2874"/>
                  </a:lnTo>
                  <a:lnTo>
                    <a:pt x="4151" y="2874"/>
                  </a:lnTo>
                  <a:lnTo>
                    <a:pt x="4151" y="2874"/>
                  </a:lnTo>
                  <a:lnTo>
                    <a:pt x="4155" y="2874"/>
                  </a:lnTo>
                  <a:lnTo>
                    <a:pt x="4159" y="2876"/>
                  </a:lnTo>
                  <a:lnTo>
                    <a:pt x="4165" y="2883"/>
                  </a:lnTo>
                  <a:lnTo>
                    <a:pt x="4169" y="2893"/>
                  </a:lnTo>
                  <a:lnTo>
                    <a:pt x="4169" y="2903"/>
                  </a:lnTo>
                  <a:lnTo>
                    <a:pt x="4169" y="2903"/>
                  </a:lnTo>
                  <a:lnTo>
                    <a:pt x="4196" y="2905"/>
                  </a:lnTo>
                  <a:lnTo>
                    <a:pt x="4221" y="2903"/>
                  </a:lnTo>
                  <a:lnTo>
                    <a:pt x="4221" y="2903"/>
                  </a:lnTo>
                  <a:lnTo>
                    <a:pt x="4219" y="2887"/>
                  </a:lnTo>
                  <a:lnTo>
                    <a:pt x="4215" y="2872"/>
                  </a:lnTo>
                  <a:lnTo>
                    <a:pt x="4204" y="2841"/>
                  </a:lnTo>
                  <a:lnTo>
                    <a:pt x="4198" y="2825"/>
                  </a:lnTo>
                  <a:lnTo>
                    <a:pt x="4196" y="2812"/>
                  </a:lnTo>
                  <a:lnTo>
                    <a:pt x="4196" y="2804"/>
                  </a:lnTo>
                  <a:lnTo>
                    <a:pt x="4198" y="2796"/>
                  </a:lnTo>
                  <a:lnTo>
                    <a:pt x="4200" y="2789"/>
                  </a:lnTo>
                  <a:lnTo>
                    <a:pt x="4205" y="2783"/>
                  </a:lnTo>
                  <a:lnTo>
                    <a:pt x="4205" y="2783"/>
                  </a:lnTo>
                  <a:lnTo>
                    <a:pt x="4211" y="2789"/>
                  </a:lnTo>
                  <a:lnTo>
                    <a:pt x="4217" y="2794"/>
                  </a:lnTo>
                  <a:lnTo>
                    <a:pt x="4219" y="2800"/>
                  </a:lnTo>
                  <a:lnTo>
                    <a:pt x="4219" y="2806"/>
                  </a:lnTo>
                  <a:lnTo>
                    <a:pt x="4219" y="2820"/>
                  </a:lnTo>
                  <a:lnTo>
                    <a:pt x="4219" y="2825"/>
                  </a:lnTo>
                  <a:lnTo>
                    <a:pt x="4221" y="2833"/>
                  </a:lnTo>
                  <a:lnTo>
                    <a:pt x="4221" y="2833"/>
                  </a:lnTo>
                  <a:lnTo>
                    <a:pt x="4223" y="2843"/>
                  </a:lnTo>
                  <a:lnTo>
                    <a:pt x="4229" y="2849"/>
                  </a:lnTo>
                  <a:lnTo>
                    <a:pt x="4234" y="2852"/>
                  </a:lnTo>
                  <a:lnTo>
                    <a:pt x="4240" y="2856"/>
                  </a:lnTo>
                  <a:lnTo>
                    <a:pt x="4256" y="2856"/>
                  </a:lnTo>
                  <a:lnTo>
                    <a:pt x="4273" y="2856"/>
                  </a:lnTo>
                  <a:lnTo>
                    <a:pt x="4273" y="2856"/>
                  </a:lnTo>
                  <a:lnTo>
                    <a:pt x="4292" y="2854"/>
                  </a:lnTo>
                  <a:lnTo>
                    <a:pt x="4308" y="2849"/>
                  </a:lnTo>
                  <a:lnTo>
                    <a:pt x="4323" y="2841"/>
                  </a:lnTo>
                  <a:lnTo>
                    <a:pt x="4337" y="2827"/>
                  </a:lnTo>
                  <a:lnTo>
                    <a:pt x="4337" y="2827"/>
                  </a:lnTo>
                  <a:lnTo>
                    <a:pt x="4347" y="2816"/>
                  </a:lnTo>
                  <a:lnTo>
                    <a:pt x="4356" y="2802"/>
                  </a:lnTo>
                  <a:lnTo>
                    <a:pt x="4366" y="2791"/>
                  </a:lnTo>
                  <a:lnTo>
                    <a:pt x="4372" y="2787"/>
                  </a:lnTo>
                  <a:lnTo>
                    <a:pt x="4378" y="2783"/>
                  </a:lnTo>
                  <a:lnTo>
                    <a:pt x="4378" y="2783"/>
                  </a:lnTo>
                  <a:lnTo>
                    <a:pt x="4393" y="2779"/>
                  </a:lnTo>
                  <a:lnTo>
                    <a:pt x="4410" y="2777"/>
                  </a:lnTo>
                  <a:lnTo>
                    <a:pt x="4428" y="2777"/>
                  </a:lnTo>
                  <a:lnTo>
                    <a:pt x="4445" y="2779"/>
                  </a:lnTo>
                  <a:lnTo>
                    <a:pt x="4482" y="2783"/>
                  </a:lnTo>
                  <a:lnTo>
                    <a:pt x="4499" y="2783"/>
                  </a:lnTo>
                  <a:lnTo>
                    <a:pt x="4517" y="2781"/>
                  </a:lnTo>
                  <a:lnTo>
                    <a:pt x="4517" y="2781"/>
                  </a:lnTo>
                  <a:lnTo>
                    <a:pt x="4524" y="2779"/>
                  </a:lnTo>
                  <a:lnTo>
                    <a:pt x="4530" y="2777"/>
                  </a:lnTo>
                  <a:lnTo>
                    <a:pt x="4544" y="2769"/>
                  </a:lnTo>
                  <a:lnTo>
                    <a:pt x="4544" y="2769"/>
                  </a:lnTo>
                  <a:lnTo>
                    <a:pt x="4561" y="2764"/>
                  </a:lnTo>
                  <a:lnTo>
                    <a:pt x="4579" y="2758"/>
                  </a:lnTo>
                  <a:lnTo>
                    <a:pt x="4579" y="2758"/>
                  </a:lnTo>
                  <a:lnTo>
                    <a:pt x="4606" y="2750"/>
                  </a:lnTo>
                  <a:lnTo>
                    <a:pt x="4621" y="2748"/>
                  </a:lnTo>
                  <a:lnTo>
                    <a:pt x="4637" y="2748"/>
                  </a:lnTo>
                  <a:lnTo>
                    <a:pt x="4637" y="2748"/>
                  </a:lnTo>
                  <a:lnTo>
                    <a:pt x="4637" y="2756"/>
                  </a:lnTo>
                  <a:lnTo>
                    <a:pt x="4639" y="2764"/>
                  </a:lnTo>
                  <a:lnTo>
                    <a:pt x="4639" y="2764"/>
                  </a:lnTo>
                  <a:lnTo>
                    <a:pt x="4656" y="2760"/>
                  </a:lnTo>
                  <a:lnTo>
                    <a:pt x="4669" y="2754"/>
                  </a:lnTo>
                  <a:lnTo>
                    <a:pt x="4681" y="2744"/>
                  </a:lnTo>
                  <a:lnTo>
                    <a:pt x="4695" y="2731"/>
                  </a:lnTo>
                  <a:lnTo>
                    <a:pt x="4695" y="2731"/>
                  </a:lnTo>
                  <a:lnTo>
                    <a:pt x="4706" y="2715"/>
                  </a:lnTo>
                  <a:lnTo>
                    <a:pt x="4718" y="2700"/>
                  </a:lnTo>
                  <a:lnTo>
                    <a:pt x="4718" y="2700"/>
                  </a:lnTo>
                  <a:lnTo>
                    <a:pt x="4729" y="2684"/>
                  </a:lnTo>
                  <a:lnTo>
                    <a:pt x="4737" y="2667"/>
                  </a:lnTo>
                  <a:lnTo>
                    <a:pt x="4737" y="2667"/>
                  </a:lnTo>
                  <a:lnTo>
                    <a:pt x="4755" y="2665"/>
                  </a:lnTo>
                  <a:lnTo>
                    <a:pt x="4770" y="2667"/>
                  </a:lnTo>
                  <a:lnTo>
                    <a:pt x="4787" y="2667"/>
                  </a:lnTo>
                  <a:lnTo>
                    <a:pt x="4805" y="2665"/>
                  </a:lnTo>
                  <a:lnTo>
                    <a:pt x="4805" y="2665"/>
                  </a:lnTo>
                  <a:lnTo>
                    <a:pt x="4822" y="2661"/>
                  </a:lnTo>
                  <a:lnTo>
                    <a:pt x="4840" y="2653"/>
                  </a:lnTo>
                  <a:lnTo>
                    <a:pt x="4853" y="2644"/>
                  </a:lnTo>
                  <a:lnTo>
                    <a:pt x="4867" y="2630"/>
                  </a:lnTo>
                  <a:lnTo>
                    <a:pt x="4867" y="2630"/>
                  </a:lnTo>
                  <a:lnTo>
                    <a:pt x="4884" y="2609"/>
                  </a:lnTo>
                  <a:lnTo>
                    <a:pt x="4894" y="2599"/>
                  </a:lnTo>
                  <a:lnTo>
                    <a:pt x="4905" y="2591"/>
                  </a:lnTo>
                  <a:lnTo>
                    <a:pt x="4905" y="2591"/>
                  </a:lnTo>
                  <a:lnTo>
                    <a:pt x="4913" y="2588"/>
                  </a:lnTo>
                  <a:lnTo>
                    <a:pt x="4921" y="2586"/>
                  </a:lnTo>
                  <a:lnTo>
                    <a:pt x="4940" y="2584"/>
                  </a:lnTo>
                  <a:lnTo>
                    <a:pt x="4979" y="2586"/>
                  </a:lnTo>
                  <a:lnTo>
                    <a:pt x="4979" y="2586"/>
                  </a:lnTo>
                  <a:lnTo>
                    <a:pt x="4996" y="2584"/>
                  </a:lnTo>
                  <a:lnTo>
                    <a:pt x="5010" y="2582"/>
                  </a:lnTo>
                  <a:lnTo>
                    <a:pt x="5037" y="2572"/>
                  </a:lnTo>
                  <a:lnTo>
                    <a:pt x="5037" y="2572"/>
                  </a:lnTo>
                  <a:lnTo>
                    <a:pt x="5045" y="2568"/>
                  </a:lnTo>
                  <a:lnTo>
                    <a:pt x="5054" y="2568"/>
                  </a:lnTo>
                  <a:lnTo>
                    <a:pt x="5074" y="2568"/>
                  </a:lnTo>
                  <a:lnTo>
                    <a:pt x="5093" y="2568"/>
                  </a:lnTo>
                  <a:lnTo>
                    <a:pt x="5112" y="2568"/>
                  </a:lnTo>
                  <a:lnTo>
                    <a:pt x="5112" y="2568"/>
                  </a:lnTo>
                  <a:lnTo>
                    <a:pt x="5112" y="2568"/>
                  </a:lnTo>
                  <a:lnTo>
                    <a:pt x="5112" y="2568"/>
                  </a:lnTo>
                  <a:lnTo>
                    <a:pt x="5122" y="2566"/>
                  </a:lnTo>
                  <a:lnTo>
                    <a:pt x="5132" y="2562"/>
                  </a:lnTo>
                  <a:lnTo>
                    <a:pt x="5137" y="2557"/>
                  </a:lnTo>
                  <a:lnTo>
                    <a:pt x="5143" y="2551"/>
                  </a:lnTo>
                  <a:lnTo>
                    <a:pt x="5149" y="2545"/>
                  </a:lnTo>
                  <a:lnTo>
                    <a:pt x="5153" y="2537"/>
                  </a:lnTo>
                  <a:lnTo>
                    <a:pt x="5157" y="2520"/>
                  </a:lnTo>
                  <a:lnTo>
                    <a:pt x="5159" y="2502"/>
                  </a:lnTo>
                  <a:lnTo>
                    <a:pt x="5159" y="2483"/>
                  </a:lnTo>
                  <a:lnTo>
                    <a:pt x="5159" y="2446"/>
                  </a:lnTo>
                  <a:lnTo>
                    <a:pt x="5159" y="2446"/>
                  </a:lnTo>
                  <a:lnTo>
                    <a:pt x="5159" y="2437"/>
                  </a:lnTo>
                  <a:lnTo>
                    <a:pt x="5161" y="2427"/>
                  </a:lnTo>
                  <a:lnTo>
                    <a:pt x="5164" y="2412"/>
                  </a:lnTo>
                  <a:lnTo>
                    <a:pt x="5170" y="2394"/>
                  </a:lnTo>
                  <a:lnTo>
                    <a:pt x="5176" y="2377"/>
                  </a:lnTo>
                  <a:lnTo>
                    <a:pt x="5176" y="2377"/>
                  </a:lnTo>
                  <a:lnTo>
                    <a:pt x="5178" y="2357"/>
                  </a:lnTo>
                  <a:lnTo>
                    <a:pt x="5178" y="2340"/>
                  </a:lnTo>
                  <a:lnTo>
                    <a:pt x="5178" y="2334"/>
                  </a:lnTo>
                  <a:lnTo>
                    <a:pt x="5182" y="2326"/>
                  </a:lnTo>
                  <a:lnTo>
                    <a:pt x="5186" y="2319"/>
                  </a:lnTo>
                  <a:lnTo>
                    <a:pt x="5193" y="2311"/>
                  </a:lnTo>
                  <a:lnTo>
                    <a:pt x="5193" y="2311"/>
                  </a:lnTo>
                  <a:lnTo>
                    <a:pt x="5205" y="2303"/>
                  </a:lnTo>
                  <a:lnTo>
                    <a:pt x="5215" y="2299"/>
                  </a:lnTo>
                  <a:lnTo>
                    <a:pt x="5226" y="2297"/>
                  </a:lnTo>
                  <a:lnTo>
                    <a:pt x="5236" y="2299"/>
                  </a:lnTo>
                  <a:lnTo>
                    <a:pt x="5259" y="2299"/>
                  </a:lnTo>
                  <a:lnTo>
                    <a:pt x="5269" y="2299"/>
                  </a:lnTo>
                  <a:lnTo>
                    <a:pt x="5280" y="2296"/>
                  </a:lnTo>
                  <a:lnTo>
                    <a:pt x="5280" y="2296"/>
                  </a:lnTo>
                  <a:lnTo>
                    <a:pt x="5286" y="2292"/>
                  </a:lnTo>
                  <a:lnTo>
                    <a:pt x="5292" y="2284"/>
                  </a:lnTo>
                  <a:lnTo>
                    <a:pt x="5296" y="2276"/>
                  </a:lnTo>
                  <a:lnTo>
                    <a:pt x="5300" y="2268"/>
                  </a:lnTo>
                  <a:lnTo>
                    <a:pt x="5304" y="2249"/>
                  </a:lnTo>
                  <a:lnTo>
                    <a:pt x="5309" y="2234"/>
                  </a:lnTo>
                  <a:lnTo>
                    <a:pt x="5309" y="2234"/>
                  </a:lnTo>
                  <a:lnTo>
                    <a:pt x="5315" y="2224"/>
                  </a:lnTo>
                  <a:lnTo>
                    <a:pt x="5319" y="2216"/>
                  </a:lnTo>
                  <a:lnTo>
                    <a:pt x="5327" y="2210"/>
                  </a:lnTo>
                  <a:lnTo>
                    <a:pt x="5333" y="2207"/>
                  </a:lnTo>
                  <a:lnTo>
                    <a:pt x="5338" y="2203"/>
                  </a:lnTo>
                  <a:lnTo>
                    <a:pt x="5346" y="2201"/>
                  </a:lnTo>
                  <a:lnTo>
                    <a:pt x="5360" y="2199"/>
                  </a:lnTo>
                  <a:lnTo>
                    <a:pt x="5375" y="2201"/>
                  </a:lnTo>
                  <a:lnTo>
                    <a:pt x="5393" y="2203"/>
                  </a:lnTo>
                  <a:lnTo>
                    <a:pt x="5424" y="2208"/>
                  </a:lnTo>
                  <a:lnTo>
                    <a:pt x="5424" y="2208"/>
                  </a:lnTo>
                  <a:lnTo>
                    <a:pt x="5443" y="2212"/>
                  </a:lnTo>
                  <a:lnTo>
                    <a:pt x="5460" y="2216"/>
                  </a:lnTo>
                  <a:lnTo>
                    <a:pt x="5493" y="2226"/>
                  </a:lnTo>
                  <a:lnTo>
                    <a:pt x="5509" y="2228"/>
                  </a:lnTo>
                  <a:lnTo>
                    <a:pt x="5526" y="2230"/>
                  </a:lnTo>
                  <a:lnTo>
                    <a:pt x="5547" y="2226"/>
                  </a:lnTo>
                  <a:lnTo>
                    <a:pt x="5572" y="2220"/>
                  </a:lnTo>
                  <a:lnTo>
                    <a:pt x="5572" y="2220"/>
                  </a:lnTo>
                  <a:lnTo>
                    <a:pt x="5590" y="2214"/>
                  </a:lnTo>
                  <a:lnTo>
                    <a:pt x="5596" y="2210"/>
                  </a:lnTo>
                  <a:lnTo>
                    <a:pt x="5601" y="2205"/>
                  </a:lnTo>
                  <a:lnTo>
                    <a:pt x="5605" y="2199"/>
                  </a:lnTo>
                  <a:lnTo>
                    <a:pt x="5609" y="2193"/>
                  </a:lnTo>
                  <a:lnTo>
                    <a:pt x="5615" y="2174"/>
                  </a:lnTo>
                  <a:lnTo>
                    <a:pt x="5615" y="2174"/>
                  </a:lnTo>
                  <a:lnTo>
                    <a:pt x="5615" y="2166"/>
                  </a:lnTo>
                  <a:lnTo>
                    <a:pt x="5615" y="2156"/>
                  </a:lnTo>
                  <a:lnTo>
                    <a:pt x="5613" y="2149"/>
                  </a:lnTo>
                  <a:lnTo>
                    <a:pt x="5615" y="2139"/>
                  </a:lnTo>
                  <a:lnTo>
                    <a:pt x="5615" y="2139"/>
                  </a:lnTo>
                  <a:lnTo>
                    <a:pt x="5619" y="2133"/>
                  </a:lnTo>
                  <a:lnTo>
                    <a:pt x="5623" y="2129"/>
                  </a:lnTo>
                  <a:lnTo>
                    <a:pt x="5627" y="2127"/>
                  </a:lnTo>
                  <a:lnTo>
                    <a:pt x="5630" y="2125"/>
                  </a:lnTo>
                  <a:lnTo>
                    <a:pt x="5640" y="2125"/>
                  </a:lnTo>
                  <a:lnTo>
                    <a:pt x="5650" y="2121"/>
                  </a:lnTo>
                  <a:lnTo>
                    <a:pt x="5650" y="2121"/>
                  </a:lnTo>
                  <a:lnTo>
                    <a:pt x="5661" y="2116"/>
                  </a:lnTo>
                  <a:lnTo>
                    <a:pt x="5677" y="2106"/>
                  </a:lnTo>
                  <a:lnTo>
                    <a:pt x="5690" y="2094"/>
                  </a:lnTo>
                  <a:lnTo>
                    <a:pt x="5694" y="2089"/>
                  </a:lnTo>
                  <a:lnTo>
                    <a:pt x="5696" y="2081"/>
                  </a:lnTo>
                  <a:lnTo>
                    <a:pt x="5696" y="2081"/>
                  </a:lnTo>
                  <a:lnTo>
                    <a:pt x="5696" y="2077"/>
                  </a:lnTo>
                  <a:lnTo>
                    <a:pt x="5694" y="2073"/>
                  </a:lnTo>
                  <a:lnTo>
                    <a:pt x="5688" y="2067"/>
                  </a:lnTo>
                  <a:lnTo>
                    <a:pt x="5683" y="2062"/>
                  </a:lnTo>
                  <a:lnTo>
                    <a:pt x="5679" y="2058"/>
                  </a:lnTo>
                  <a:lnTo>
                    <a:pt x="5677" y="2052"/>
                  </a:lnTo>
                  <a:lnTo>
                    <a:pt x="5677" y="2052"/>
                  </a:lnTo>
                  <a:lnTo>
                    <a:pt x="5677" y="2048"/>
                  </a:lnTo>
                  <a:lnTo>
                    <a:pt x="5679" y="2044"/>
                  </a:lnTo>
                  <a:lnTo>
                    <a:pt x="5681" y="2036"/>
                  </a:lnTo>
                  <a:lnTo>
                    <a:pt x="5685" y="2029"/>
                  </a:lnTo>
                  <a:lnTo>
                    <a:pt x="5685" y="2025"/>
                  </a:lnTo>
                  <a:lnTo>
                    <a:pt x="5683" y="2019"/>
                  </a:lnTo>
                  <a:lnTo>
                    <a:pt x="5683" y="2019"/>
                  </a:lnTo>
                  <a:lnTo>
                    <a:pt x="5671" y="2019"/>
                  </a:lnTo>
                  <a:lnTo>
                    <a:pt x="5658" y="2015"/>
                  </a:lnTo>
                  <a:lnTo>
                    <a:pt x="5644" y="2011"/>
                  </a:lnTo>
                  <a:lnTo>
                    <a:pt x="5632" y="2005"/>
                  </a:lnTo>
                  <a:lnTo>
                    <a:pt x="5632" y="2005"/>
                  </a:lnTo>
                  <a:lnTo>
                    <a:pt x="5632" y="2000"/>
                  </a:lnTo>
                  <a:lnTo>
                    <a:pt x="5634" y="1994"/>
                  </a:lnTo>
                  <a:lnTo>
                    <a:pt x="5640" y="1982"/>
                  </a:lnTo>
                  <a:lnTo>
                    <a:pt x="5650" y="1971"/>
                  </a:lnTo>
                  <a:lnTo>
                    <a:pt x="5658" y="1961"/>
                  </a:lnTo>
                  <a:lnTo>
                    <a:pt x="5658" y="1961"/>
                  </a:lnTo>
                  <a:lnTo>
                    <a:pt x="5661" y="1949"/>
                  </a:lnTo>
                  <a:lnTo>
                    <a:pt x="5663" y="1940"/>
                  </a:lnTo>
                  <a:lnTo>
                    <a:pt x="5663" y="1930"/>
                  </a:lnTo>
                  <a:lnTo>
                    <a:pt x="5661" y="1920"/>
                  </a:lnTo>
                  <a:lnTo>
                    <a:pt x="5661" y="1920"/>
                  </a:lnTo>
                  <a:lnTo>
                    <a:pt x="5656" y="1903"/>
                  </a:lnTo>
                  <a:lnTo>
                    <a:pt x="5652" y="1897"/>
                  </a:lnTo>
                  <a:lnTo>
                    <a:pt x="5644" y="1887"/>
                  </a:lnTo>
                  <a:lnTo>
                    <a:pt x="5644" y="1887"/>
                  </a:lnTo>
                  <a:lnTo>
                    <a:pt x="5636" y="1882"/>
                  </a:lnTo>
                  <a:lnTo>
                    <a:pt x="5627" y="1874"/>
                  </a:lnTo>
                  <a:lnTo>
                    <a:pt x="5617" y="1868"/>
                  </a:lnTo>
                  <a:lnTo>
                    <a:pt x="5609" y="1860"/>
                  </a:lnTo>
                  <a:lnTo>
                    <a:pt x="5609" y="1860"/>
                  </a:lnTo>
                  <a:lnTo>
                    <a:pt x="5605" y="1853"/>
                  </a:lnTo>
                  <a:lnTo>
                    <a:pt x="5603" y="1843"/>
                  </a:lnTo>
                  <a:lnTo>
                    <a:pt x="5601" y="1833"/>
                  </a:lnTo>
                  <a:lnTo>
                    <a:pt x="5601" y="1824"/>
                  </a:lnTo>
                  <a:lnTo>
                    <a:pt x="5605" y="1804"/>
                  </a:lnTo>
                  <a:lnTo>
                    <a:pt x="5609" y="1787"/>
                  </a:lnTo>
                  <a:lnTo>
                    <a:pt x="5609" y="1787"/>
                  </a:lnTo>
                  <a:lnTo>
                    <a:pt x="5613" y="1775"/>
                  </a:lnTo>
                  <a:lnTo>
                    <a:pt x="5619" y="1766"/>
                  </a:lnTo>
                  <a:lnTo>
                    <a:pt x="5627" y="1762"/>
                  </a:lnTo>
                  <a:lnTo>
                    <a:pt x="5634" y="1758"/>
                  </a:lnTo>
                  <a:lnTo>
                    <a:pt x="5654" y="1758"/>
                  </a:lnTo>
                  <a:lnTo>
                    <a:pt x="5677" y="1756"/>
                  </a:lnTo>
                  <a:lnTo>
                    <a:pt x="5677" y="1756"/>
                  </a:lnTo>
                  <a:lnTo>
                    <a:pt x="5677" y="1748"/>
                  </a:lnTo>
                  <a:lnTo>
                    <a:pt x="5677" y="1739"/>
                  </a:lnTo>
                  <a:lnTo>
                    <a:pt x="5671" y="1721"/>
                  </a:lnTo>
                  <a:lnTo>
                    <a:pt x="5659" y="1704"/>
                  </a:lnTo>
                  <a:lnTo>
                    <a:pt x="5648" y="1690"/>
                  </a:lnTo>
                  <a:lnTo>
                    <a:pt x="5648" y="1690"/>
                  </a:lnTo>
                  <a:lnTo>
                    <a:pt x="5640" y="1684"/>
                  </a:lnTo>
                  <a:lnTo>
                    <a:pt x="5630" y="1679"/>
                  </a:lnTo>
                  <a:lnTo>
                    <a:pt x="5621" y="1673"/>
                  </a:lnTo>
                  <a:lnTo>
                    <a:pt x="5613" y="1667"/>
                  </a:lnTo>
                  <a:lnTo>
                    <a:pt x="5613" y="1667"/>
                  </a:lnTo>
                  <a:lnTo>
                    <a:pt x="5609" y="1657"/>
                  </a:lnTo>
                  <a:lnTo>
                    <a:pt x="5607" y="1646"/>
                  </a:lnTo>
                  <a:lnTo>
                    <a:pt x="5609" y="1624"/>
                  </a:lnTo>
                  <a:lnTo>
                    <a:pt x="5609" y="1624"/>
                  </a:lnTo>
                  <a:lnTo>
                    <a:pt x="5609" y="1611"/>
                  </a:lnTo>
                  <a:lnTo>
                    <a:pt x="5611" y="1605"/>
                  </a:lnTo>
                  <a:lnTo>
                    <a:pt x="5617" y="1601"/>
                  </a:lnTo>
                  <a:lnTo>
                    <a:pt x="5627" y="1595"/>
                  </a:lnTo>
                  <a:lnTo>
                    <a:pt x="5627" y="1595"/>
                  </a:lnTo>
                  <a:lnTo>
                    <a:pt x="5656" y="1578"/>
                  </a:lnTo>
                  <a:lnTo>
                    <a:pt x="5656" y="1578"/>
                  </a:lnTo>
                  <a:lnTo>
                    <a:pt x="5661" y="1576"/>
                  </a:lnTo>
                  <a:lnTo>
                    <a:pt x="5669" y="1574"/>
                  </a:lnTo>
                  <a:lnTo>
                    <a:pt x="5685" y="1572"/>
                  </a:lnTo>
                  <a:lnTo>
                    <a:pt x="5698" y="1574"/>
                  </a:lnTo>
                  <a:lnTo>
                    <a:pt x="5714" y="1572"/>
                  </a:lnTo>
                  <a:lnTo>
                    <a:pt x="5714" y="1572"/>
                  </a:lnTo>
                  <a:lnTo>
                    <a:pt x="5723" y="1570"/>
                  </a:lnTo>
                  <a:lnTo>
                    <a:pt x="5733" y="1566"/>
                  </a:lnTo>
                  <a:lnTo>
                    <a:pt x="5743" y="1563"/>
                  </a:lnTo>
                  <a:lnTo>
                    <a:pt x="5752" y="1561"/>
                  </a:lnTo>
                  <a:lnTo>
                    <a:pt x="5752" y="1561"/>
                  </a:lnTo>
                  <a:lnTo>
                    <a:pt x="5754" y="1551"/>
                  </a:lnTo>
                  <a:lnTo>
                    <a:pt x="5756" y="1543"/>
                  </a:lnTo>
                  <a:lnTo>
                    <a:pt x="5758" y="1535"/>
                  </a:lnTo>
                  <a:lnTo>
                    <a:pt x="5760" y="1526"/>
                  </a:lnTo>
                  <a:lnTo>
                    <a:pt x="5760" y="1526"/>
                  </a:lnTo>
                  <a:lnTo>
                    <a:pt x="5758" y="1520"/>
                  </a:lnTo>
                  <a:lnTo>
                    <a:pt x="5752" y="1514"/>
                  </a:lnTo>
                  <a:lnTo>
                    <a:pt x="5748" y="1508"/>
                  </a:lnTo>
                  <a:lnTo>
                    <a:pt x="5746" y="1503"/>
                  </a:lnTo>
                  <a:lnTo>
                    <a:pt x="5746" y="1499"/>
                  </a:lnTo>
                  <a:lnTo>
                    <a:pt x="5746" y="1499"/>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A1_Luxembourg">
              <a:extLst>
                <a:ext uri="{FF2B5EF4-FFF2-40B4-BE49-F238E27FC236}">
                  <a16:creationId xmlns:a16="http://schemas.microsoft.com/office/drawing/2014/main" id="{2EE6BD5A-3DE9-4EF4-8FC9-4466DFAF4F07}"/>
                </a:ext>
              </a:extLst>
            </p:cNvPr>
            <p:cNvSpPr>
              <a:spLocks/>
            </p:cNvSpPr>
            <p:nvPr/>
          </p:nvSpPr>
          <p:spPr bwMode="auto">
            <a:xfrm>
              <a:off x="4877828" y="2921932"/>
              <a:ext cx="19529" cy="24040"/>
            </a:xfrm>
            <a:custGeom>
              <a:avLst/>
              <a:gdLst/>
              <a:ahLst/>
              <a:cxnLst>
                <a:cxn ang="0">
                  <a:pos x="354" y="255"/>
                </a:cxn>
                <a:cxn ang="0">
                  <a:pos x="337" y="230"/>
                </a:cxn>
                <a:cxn ang="0">
                  <a:pos x="335" y="198"/>
                </a:cxn>
                <a:cxn ang="0">
                  <a:pos x="332" y="165"/>
                </a:cxn>
                <a:cxn ang="0">
                  <a:pos x="306" y="135"/>
                </a:cxn>
                <a:cxn ang="0">
                  <a:pos x="296" y="116"/>
                </a:cxn>
                <a:cxn ang="0">
                  <a:pos x="297" y="67"/>
                </a:cxn>
                <a:cxn ang="0">
                  <a:pos x="284" y="54"/>
                </a:cxn>
                <a:cxn ang="0">
                  <a:pos x="264" y="32"/>
                </a:cxn>
                <a:cxn ang="0">
                  <a:pos x="245" y="20"/>
                </a:cxn>
                <a:cxn ang="0">
                  <a:pos x="228" y="16"/>
                </a:cxn>
                <a:cxn ang="0">
                  <a:pos x="221" y="10"/>
                </a:cxn>
                <a:cxn ang="0">
                  <a:pos x="207" y="1"/>
                </a:cxn>
                <a:cxn ang="0">
                  <a:pos x="189" y="2"/>
                </a:cxn>
                <a:cxn ang="0">
                  <a:pos x="146" y="35"/>
                </a:cxn>
                <a:cxn ang="0">
                  <a:pos x="101" y="87"/>
                </a:cxn>
                <a:cxn ang="0">
                  <a:pos x="87" y="121"/>
                </a:cxn>
                <a:cxn ang="0">
                  <a:pos x="81" y="150"/>
                </a:cxn>
                <a:cxn ang="0">
                  <a:pos x="77" y="197"/>
                </a:cxn>
                <a:cxn ang="0">
                  <a:pos x="66" y="216"/>
                </a:cxn>
                <a:cxn ang="0">
                  <a:pos x="22" y="248"/>
                </a:cxn>
                <a:cxn ang="0">
                  <a:pos x="3" y="269"/>
                </a:cxn>
                <a:cxn ang="0">
                  <a:pos x="0" y="293"/>
                </a:cxn>
                <a:cxn ang="0">
                  <a:pos x="22" y="336"/>
                </a:cxn>
                <a:cxn ang="0">
                  <a:pos x="47" y="369"/>
                </a:cxn>
                <a:cxn ang="0">
                  <a:pos x="62" y="397"/>
                </a:cxn>
                <a:cxn ang="0">
                  <a:pos x="82" y="427"/>
                </a:cxn>
                <a:cxn ang="0">
                  <a:pos x="103" y="467"/>
                </a:cxn>
                <a:cxn ang="0">
                  <a:pos x="153" y="523"/>
                </a:cxn>
                <a:cxn ang="0">
                  <a:pos x="167" y="538"/>
                </a:cxn>
                <a:cxn ang="0">
                  <a:pos x="195" y="573"/>
                </a:cxn>
                <a:cxn ang="0">
                  <a:pos x="204" y="594"/>
                </a:cxn>
                <a:cxn ang="0">
                  <a:pos x="202" y="632"/>
                </a:cxn>
                <a:cxn ang="0">
                  <a:pos x="206" y="722"/>
                </a:cxn>
                <a:cxn ang="0">
                  <a:pos x="331" y="721"/>
                </a:cxn>
                <a:cxn ang="0">
                  <a:pos x="379" y="721"/>
                </a:cxn>
                <a:cxn ang="0">
                  <a:pos x="421" y="723"/>
                </a:cxn>
                <a:cxn ang="0">
                  <a:pos x="433" y="663"/>
                </a:cxn>
                <a:cxn ang="0">
                  <a:pos x="456" y="633"/>
                </a:cxn>
                <a:cxn ang="0">
                  <a:pos x="470" y="615"/>
                </a:cxn>
                <a:cxn ang="0">
                  <a:pos x="478" y="600"/>
                </a:cxn>
                <a:cxn ang="0">
                  <a:pos x="483" y="575"/>
                </a:cxn>
                <a:cxn ang="0">
                  <a:pos x="491" y="519"/>
                </a:cxn>
                <a:cxn ang="0">
                  <a:pos x="498" y="487"/>
                </a:cxn>
                <a:cxn ang="0">
                  <a:pos x="521" y="439"/>
                </a:cxn>
                <a:cxn ang="0">
                  <a:pos x="543" y="421"/>
                </a:cxn>
                <a:cxn ang="0">
                  <a:pos x="527" y="385"/>
                </a:cxn>
                <a:cxn ang="0">
                  <a:pos x="488" y="344"/>
                </a:cxn>
                <a:cxn ang="0">
                  <a:pos x="402" y="288"/>
                </a:cxn>
              </a:cxnLst>
              <a:rect l="0" t="0" r="r" b="b"/>
              <a:pathLst>
                <a:path w="543" h="723">
                  <a:moveTo>
                    <a:pt x="379" y="274"/>
                  </a:moveTo>
                  <a:lnTo>
                    <a:pt x="379" y="274"/>
                  </a:lnTo>
                  <a:lnTo>
                    <a:pt x="366" y="265"/>
                  </a:lnTo>
                  <a:lnTo>
                    <a:pt x="354" y="255"/>
                  </a:lnTo>
                  <a:lnTo>
                    <a:pt x="348" y="250"/>
                  </a:lnTo>
                  <a:lnTo>
                    <a:pt x="344" y="245"/>
                  </a:lnTo>
                  <a:lnTo>
                    <a:pt x="340" y="238"/>
                  </a:lnTo>
                  <a:lnTo>
                    <a:pt x="337" y="230"/>
                  </a:lnTo>
                  <a:lnTo>
                    <a:pt x="337" y="230"/>
                  </a:lnTo>
                  <a:lnTo>
                    <a:pt x="335" y="223"/>
                  </a:lnTo>
                  <a:lnTo>
                    <a:pt x="335" y="214"/>
                  </a:lnTo>
                  <a:lnTo>
                    <a:pt x="335" y="198"/>
                  </a:lnTo>
                  <a:lnTo>
                    <a:pt x="335" y="181"/>
                  </a:lnTo>
                  <a:lnTo>
                    <a:pt x="334" y="173"/>
                  </a:lnTo>
                  <a:lnTo>
                    <a:pt x="332" y="165"/>
                  </a:lnTo>
                  <a:lnTo>
                    <a:pt x="332" y="165"/>
                  </a:lnTo>
                  <a:lnTo>
                    <a:pt x="329" y="159"/>
                  </a:lnTo>
                  <a:lnTo>
                    <a:pt x="325" y="155"/>
                  </a:lnTo>
                  <a:lnTo>
                    <a:pt x="315" y="145"/>
                  </a:lnTo>
                  <a:lnTo>
                    <a:pt x="306" y="135"/>
                  </a:lnTo>
                  <a:lnTo>
                    <a:pt x="301" y="130"/>
                  </a:lnTo>
                  <a:lnTo>
                    <a:pt x="298" y="123"/>
                  </a:lnTo>
                  <a:lnTo>
                    <a:pt x="298" y="123"/>
                  </a:lnTo>
                  <a:lnTo>
                    <a:pt x="296" y="116"/>
                  </a:lnTo>
                  <a:lnTo>
                    <a:pt x="296" y="109"/>
                  </a:lnTo>
                  <a:lnTo>
                    <a:pt x="296" y="92"/>
                  </a:lnTo>
                  <a:lnTo>
                    <a:pt x="297" y="75"/>
                  </a:lnTo>
                  <a:lnTo>
                    <a:pt x="297" y="67"/>
                  </a:lnTo>
                  <a:lnTo>
                    <a:pt x="296" y="60"/>
                  </a:lnTo>
                  <a:lnTo>
                    <a:pt x="296" y="60"/>
                  </a:lnTo>
                  <a:lnTo>
                    <a:pt x="290" y="58"/>
                  </a:lnTo>
                  <a:lnTo>
                    <a:pt x="284" y="54"/>
                  </a:lnTo>
                  <a:lnTo>
                    <a:pt x="278" y="50"/>
                  </a:lnTo>
                  <a:lnTo>
                    <a:pt x="274" y="45"/>
                  </a:lnTo>
                  <a:lnTo>
                    <a:pt x="274" y="45"/>
                  </a:lnTo>
                  <a:lnTo>
                    <a:pt x="264" y="32"/>
                  </a:lnTo>
                  <a:lnTo>
                    <a:pt x="257" y="27"/>
                  </a:lnTo>
                  <a:lnTo>
                    <a:pt x="251" y="22"/>
                  </a:lnTo>
                  <a:lnTo>
                    <a:pt x="251" y="22"/>
                  </a:lnTo>
                  <a:lnTo>
                    <a:pt x="245" y="20"/>
                  </a:lnTo>
                  <a:lnTo>
                    <a:pt x="240" y="19"/>
                  </a:lnTo>
                  <a:lnTo>
                    <a:pt x="233" y="18"/>
                  </a:lnTo>
                  <a:lnTo>
                    <a:pt x="228" y="16"/>
                  </a:lnTo>
                  <a:lnTo>
                    <a:pt x="228" y="16"/>
                  </a:lnTo>
                  <a:lnTo>
                    <a:pt x="227" y="16"/>
                  </a:lnTo>
                  <a:lnTo>
                    <a:pt x="227" y="16"/>
                  </a:lnTo>
                  <a:lnTo>
                    <a:pt x="224" y="14"/>
                  </a:lnTo>
                  <a:lnTo>
                    <a:pt x="221" y="10"/>
                  </a:lnTo>
                  <a:lnTo>
                    <a:pt x="216" y="6"/>
                  </a:lnTo>
                  <a:lnTo>
                    <a:pt x="213" y="4"/>
                  </a:lnTo>
                  <a:lnTo>
                    <a:pt x="210" y="2"/>
                  </a:lnTo>
                  <a:lnTo>
                    <a:pt x="207" y="1"/>
                  </a:lnTo>
                  <a:lnTo>
                    <a:pt x="202" y="0"/>
                  </a:lnTo>
                  <a:lnTo>
                    <a:pt x="202" y="0"/>
                  </a:lnTo>
                  <a:lnTo>
                    <a:pt x="196" y="0"/>
                  </a:lnTo>
                  <a:lnTo>
                    <a:pt x="189" y="2"/>
                  </a:lnTo>
                  <a:lnTo>
                    <a:pt x="183" y="5"/>
                  </a:lnTo>
                  <a:lnTo>
                    <a:pt x="176" y="9"/>
                  </a:lnTo>
                  <a:lnTo>
                    <a:pt x="161" y="21"/>
                  </a:lnTo>
                  <a:lnTo>
                    <a:pt x="146" y="35"/>
                  </a:lnTo>
                  <a:lnTo>
                    <a:pt x="132" y="49"/>
                  </a:lnTo>
                  <a:lnTo>
                    <a:pt x="119" y="64"/>
                  </a:lnTo>
                  <a:lnTo>
                    <a:pt x="109" y="76"/>
                  </a:lnTo>
                  <a:lnTo>
                    <a:pt x="101" y="87"/>
                  </a:lnTo>
                  <a:lnTo>
                    <a:pt x="101" y="87"/>
                  </a:lnTo>
                  <a:lnTo>
                    <a:pt x="94" y="98"/>
                  </a:lnTo>
                  <a:lnTo>
                    <a:pt x="90" y="110"/>
                  </a:lnTo>
                  <a:lnTo>
                    <a:pt x="87" y="121"/>
                  </a:lnTo>
                  <a:lnTo>
                    <a:pt x="83" y="135"/>
                  </a:lnTo>
                  <a:lnTo>
                    <a:pt x="83" y="135"/>
                  </a:lnTo>
                  <a:lnTo>
                    <a:pt x="82" y="142"/>
                  </a:lnTo>
                  <a:lnTo>
                    <a:pt x="81" y="150"/>
                  </a:lnTo>
                  <a:lnTo>
                    <a:pt x="81" y="165"/>
                  </a:lnTo>
                  <a:lnTo>
                    <a:pt x="81" y="182"/>
                  </a:lnTo>
                  <a:lnTo>
                    <a:pt x="80" y="189"/>
                  </a:lnTo>
                  <a:lnTo>
                    <a:pt x="77" y="197"/>
                  </a:lnTo>
                  <a:lnTo>
                    <a:pt x="77" y="197"/>
                  </a:lnTo>
                  <a:lnTo>
                    <a:pt x="75" y="203"/>
                  </a:lnTo>
                  <a:lnTo>
                    <a:pt x="71" y="209"/>
                  </a:lnTo>
                  <a:lnTo>
                    <a:pt x="66" y="216"/>
                  </a:lnTo>
                  <a:lnTo>
                    <a:pt x="61" y="220"/>
                  </a:lnTo>
                  <a:lnTo>
                    <a:pt x="48" y="229"/>
                  </a:lnTo>
                  <a:lnTo>
                    <a:pt x="36" y="239"/>
                  </a:lnTo>
                  <a:lnTo>
                    <a:pt x="22" y="248"/>
                  </a:lnTo>
                  <a:lnTo>
                    <a:pt x="17" y="252"/>
                  </a:lnTo>
                  <a:lnTo>
                    <a:pt x="12" y="257"/>
                  </a:lnTo>
                  <a:lnTo>
                    <a:pt x="7" y="264"/>
                  </a:lnTo>
                  <a:lnTo>
                    <a:pt x="3" y="269"/>
                  </a:lnTo>
                  <a:lnTo>
                    <a:pt x="1" y="276"/>
                  </a:lnTo>
                  <a:lnTo>
                    <a:pt x="0" y="284"/>
                  </a:lnTo>
                  <a:lnTo>
                    <a:pt x="0" y="284"/>
                  </a:lnTo>
                  <a:lnTo>
                    <a:pt x="0" y="293"/>
                  </a:lnTo>
                  <a:lnTo>
                    <a:pt x="2" y="302"/>
                  </a:lnTo>
                  <a:lnTo>
                    <a:pt x="6" y="311"/>
                  </a:lnTo>
                  <a:lnTo>
                    <a:pt x="10" y="319"/>
                  </a:lnTo>
                  <a:lnTo>
                    <a:pt x="22" y="336"/>
                  </a:lnTo>
                  <a:lnTo>
                    <a:pt x="33" y="351"/>
                  </a:lnTo>
                  <a:lnTo>
                    <a:pt x="33" y="351"/>
                  </a:lnTo>
                  <a:lnTo>
                    <a:pt x="44" y="363"/>
                  </a:lnTo>
                  <a:lnTo>
                    <a:pt x="47" y="369"/>
                  </a:lnTo>
                  <a:lnTo>
                    <a:pt x="52" y="380"/>
                  </a:lnTo>
                  <a:lnTo>
                    <a:pt x="52" y="380"/>
                  </a:lnTo>
                  <a:lnTo>
                    <a:pt x="56" y="389"/>
                  </a:lnTo>
                  <a:lnTo>
                    <a:pt x="62" y="397"/>
                  </a:lnTo>
                  <a:lnTo>
                    <a:pt x="73" y="413"/>
                  </a:lnTo>
                  <a:lnTo>
                    <a:pt x="73" y="413"/>
                  </a:lnTo>
                  <a:lnTo>
                    <a:pt x="77" y="420"/>
                  </a:lnTo>
                  <a:lnTo>
                    <a:pt x="82" y="427"/>
                  </a:lnTo>
                  <a:lnTo>
                    <a:pt x="89" y="440"/>
                  </a:lnTo>
                  <a:lnTo>
                    <a:pt x="95" y="453"/>
                  </a:lnTo>
                  <a:lnTo>
                    <a:pt x="103" y="467"/>
                  </a:lnTo>
                  <a:lnTo>
                    <a:pt x="103" y="467"/>
                  </a:lnTo>
                  <a:lnTo>
                    <a:pt x="113" y="481"/>
                  </a:lnTo>
                  <a:lnTo>
                    <a:pt x="127" y="496"/>
                  </a:lnTo>
                  <a:lnTo>
                    <a:pt x="141" y="511"/>
                  </a:lnTo>
                  <a:lnTo>
                    <a:pt x="153" y="523"/>
                  </a:lnTo>
                  <a:lnTo>
                    <a:pt x="153" y="523"/>
                  </a:lnTo>
                  <a:lnTo>
                    <a:pt x="160" y="530"/>
                  </a:lnTo>
                  <a:lnTo>
                    <a:pt x="167" y="538"/>
                  </a:lnTo>
                  <a:lnTo>
                    <a:pt x="167" y="538"/>
                  </a:lnTo>
                  <a:lnTo>
                    <a:pt x="176" y="548"/>
                  </a:lnTo>
                  <a:lnTo>
                    <a:pt x="182" y="559"/>
                  </a:lnTo>
                  <a:lnTo>
                    <a:pt x="182" y="559"/>
                  </a:lnTo>
                  <a:lnTo>
                    <a:pt x="195" y="573"/>
                  </a:lnTo>
                  <a:lnTo>
                    <a:pt x="199" y="579"/>
                  </a:lnTo>
                  <a:lnTo>
                    <a:pt x="202" y="583"/>
                  </a:lnTo>
                  <a:lnTo>
                    <a:pt x="204" y="588"/>
                  </a:lnTo>
                  <a:lnTo>
                    <a:pt x="204" y="594"/>
                  </a:lnTo>
                  <a:lnTo>
                    <a:pt x="204" y="602"/>
                  </a:lnTo>
                  <a:lnTo>
                    <a:pt x="203" y="612"/>
                  </a:lnTo>
                  <a:lnTo>
                    <a:pt x="203" y="612"/>
                  </a:lnTo>
                  <a:lnTo>
                    <a:pt x="202" y="632"/>
                  </a:lnTo>
                  <a:lnTo>
                    <a:pt x="202" y="659"/>
                  </a:lnTo>
                  <a:lnTo>
                    <a:pt x="203" y="691"/>
                  </a:lnTo>
                  <a:lnTo>
                    <a:pt x="204" y="706"/>
                  </a:lnTo>
                  <a:lnTo>
                    <a:pt x="206" y="722"/>
                  </a:lnTo>
                  <a:lnTo>
                    <a:pt x="206" y="722"/>
                  </a:lnTo>
                  <a:lnTo>
                    <a:pt x="229" y="721"/>
                  </a:lnTo>
                  <a:lnTo>
                    <a:pt x="229" y="721"/>
                  </a:lnTo>
                  <a:lnTo>
                    <a:pt x="331" y="721"/>
                  </a:lnTo>
                  <a:lnTo>
                    <a:pt x="331" y="721"/>
                  </a:lnTo>
                  <a:lnTo>
                    <a:pt x="364" y="721"/>
                  </a:lnTo>
                  <a:lnTo>
                    <a:pt x="364" y="721"/>
                  </a:lnTo>
                  <a:lnTo>
                    <a:pt x="379" y="721"/>
                  </a:lnTo>
                  <a:lnTo>
                    <a:pt x="379" y="721"/>
                  </a:lnTo>
                  <a:lnTo>
                    <a:pt x="401" y="722"/>
                  </a:lnTo>
                  <a:lnTo>
                    <a:pt x="421" y="723"/>
                  </a:lnTo>
                  <a:lnTo>
                    <a:pt x="421" y="723"/>
                  </a:lnTo>
                  <a:lnTo>
                    <a:pt x="422" y="707"/>
                  </a:lnTo>
                  <a:lnTo>
                    <a:pt x="424" y="692"/>
                  </a:lnTo>
                  <a:lnTo>
                    <a:pt x="428" y="677"/>
                  </a:lnTo>
                  <a:lnTo>
                    <a:pt x="433" y="663"/>
                  </a:lnTo>
                  <a:lnTo>
                    <a:pt x="433" y="663"/>
                  </a:lnTo>
                  <a:lnTo>
                    <a:pt x="440" y="652"/>
                  </a:lnTo>
                  <a:lnTo>
                    <a:pt x="448" y="642"/>
                  </a:lnTo>
                  <a:lnTo>
                    <a:pt x="456" y="633"/>
                  </a:lnTo>
                  <a:lnTo>
                    <a:pt x="463" y="623"/>
                  </a:lnTo>
                  <a:lnTo>
                    <a:pt x="463" y="623"/>
                  </a:lnTo>
                  <a:lnTo>
                    <a:pt x="467" y="618"/>
                  </a:lnTo>
                  <a:lnTo>
                    <a:pt x="470" y="615"/>
                  </a:lnTo>
                  <a:lnTo>
                    <a:pt x="473" y="612"/>
                  </a:lnTo>
                  <a:lnTo>
                    <a:pt x="476" y="607"/>
                  </a:lnTo>
                  <a:lnTo>
                    <a:pt x="476" y="607"/>
                  </a:lnTo>
                  <a:lnTo>
                    <a:pt x="478" y="600"/>
                  </a:lnTo>
                  <a:lnTo>
                    <a:pt x="479" y="591"/>
                  </a:lnTo>
                  <a:lnTo>
                    <a:pt x="481" y="583"/>
                  </a:lnTo>
                  <a:lnTo>
                    <a:pt x="483" y="575"/>
                  </a:lnTo>
                  <a:lnTo>
                    <a:pt x="483" y="575"/>
                  </a:lnTo>
                  <a:lnTo>
                    <a:pt x="487" y="563"/>
                  </a:lnTo>
                  <a:lnTo>
                    <a:pt x="489" y="551"/>
                  </a:lnTo>
                  <a:lnTo>
                    <a:pt x="490" y="530"/>
                  </a:lnTo>
                  <a:lnTo>
                    <a:pt x="491" y="519"/>
                  </a:lnTo>
                  <a:lnTo>
                    <a:pt x="492" y="509"/>
                  </a:lnTo>
                  <a:lnTo>
                    <a:pt x="494" y="498"/>
                  </a:lnTo>
                  <a:lnTo>
                    <a:pt x="498" y="487"/>
                  </a:lnTo>
                  <a:lnTo>
                    <a:pt x="498" y="487"/>
                  </a:lnTo>
                  <a:lnTo>
                    <a:pt x="504" y="470"/>
                  </a:lnTo>
                  <a:lnTo>
                    <a:pt x="510" y="459"/>
                  </a:lnTo>
                  <a:lnTo>
                    <a:pt x="515" y="449"/>
                  </a:lnTo>
                  <a:lnTo>
                    <a:pt x="521" y="439"/>
                  </a:lnTo>
                  <a:lnTo>
                    <a:pt x="528" y="431"/>
                  </a:lnTo>
                  <a:lnTo>
                    <a:pt x="536" y="424"/>
                  </a:lnTo>
                  <a:lnTo>
                    <a:pt x="539" y="422"/>
                  </a:lnTo>
                  <a:lnTo>
                    <a:pt x="543" y="421"/>
                  </a:lnTo>
                  <a:lnTo>
                    <a:pt x="543" y="421"/>
                  </a:lnTo>
                  <a:lnTo>
                    <a:pt x="539" y="408"/>
                  </a:lnTo>
                  <a:lnTo>
                    <a:pt x="534" y="397"/>
                  </a:lnTo>
                  <a:lnTo>
                    <a:pt x="527" y="385"/>
                  </a:lnTo>
                  <a:lnTo>
                    <a:pt x="519" y="375"/>
                  </a:lnTo>
                  <a:lnTo>
                    <a:pt x="510" y="364"/>
                  </a:lnTo>
                  <a:lnTo>
                    <a:pt x="499" y="354"/>
                  </a:lnTo>
                  <a:lnTo>
                    <a:pt x="488" y="344"/>
                  </a:lnTo>
                  <a:lnTo>
                    <a:pt x="476" y="335"/>
                  </a:lnTo>
                  <a:lnTo>
                    <a:pt x="451" y="318"/>
                  </a:lnTo>
                  <a:lnTo>
                    <a:pt x="426" y="302"/>
                  </a:lnTo>
                  <a:lnTo>
                    <a:pt x="402" y="288"/>
                  </a:lnTo>
                  <a:lnTo>
                    <a:pt x="379" y="274"/>
                  </a:lnTo>
                  <a:lnTo>
                    <a:pt x="379" y="27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A1_Paraguay">
              <a:extLst>
                <a:ext uri="{FF2B5EF4-FFF2-40B4-BE49-F238E27FC236}">
                  <a16:creationId xmlns:a16="http://schemas.microsoft.com/office/drawing/2014/main" id="{7C5D4A36-38C5-474F-92D4-DC2A89B17D5E}"/>
                </a:ext>
              </a:extLst>
            </p:cNvPr>
            <p:cNvSpPr>
              <a:spLocks/>
            </p:cNvSpPr>
            <p:nvPr/>
          </p:nvSpPr>
          <p:spPr bwMode="auto">
            <a:xfrm>
              <a:off x="3197856" y="4685771"/>
              <a:ext cx="204385" cy="204269"/>
            </a:xfrm>
            <a:custGeom>
              <a:avLst/>
              <a:gdLst/>
              <a:ahLst/>
              <a:cxnLst>
                <a:cxn ang="0">
                  <a:pos x="214" y="130"/>
                </a:cxn>
                <a:cxn ang="0">
                  <a:pos x="202" y="128"/>
                </a:cxn>
                <a:cxn ang="0">
                  <a:pos x="190" y="126"/>
                </a:cxn>
                <a:cxn ang="0">
                  <a:pos x="188" y="114"/>
                </a:cxn>
                <a:cxn ang="0">
                  <a:pos x="182" y="96"/>
                </a:cxn>
                <a:cxn ang="0">
                  <a:pos x="180" y="84"/>
                </a:cxn>
                <a:cxn ang="0">
                  <a:pos x="168" y="82"/>
                </a:cxn>
                <a:cxn ang="0">
                  <a:pos x="160" y="80"/>
                </a:cxn>
                <a:cxn ang="0">
                  <a:pos x="144" y="84"/>
                </a:cxn>
                <a:cxn ang="0">
                  <a:pos x="120" y="76"/>
                </a:cxn>
                <a:cxn ang="0">
                  <a:pos x="122" y="62"/>
                </a:cxn>
                <a:cxn ang="0">
                  <a:pos x="124" y="40"/>
                </a:cxn>
                <a:cxn ang="0">
                  <a:pos x="126" y="20"/>
                </a:cxn>
                <a:cxn ang="0">
                  <a:pos x="108" y="10"/>
                </a:cxn>
                <a:cxn ang="0">
                  <a:pos x="88" y="0"/>
                </a:cxn>
                <a:cxn ang="0">
                  <a:pos x="66" y="2"/>
                </a:cxn>
                <a:cxn ang="0">
                  <a:pos x="56" y="6"/>
                </a:cxn>
                <a:cxn ang="0">
                  <a:pos x="32" y="10"/>
                </a:cxn>
                <a:cxn ang="0">
                  <a:pos x="22" y="18"/>
                </a:cxn>
                <a:cxn ang="0">
                  <a:pos x="12" y="32"/>
                </a:cxn>
                <a:cxn ang="0">
                  <a:pos x="10" y="40"/>
                </a:cxn>
                <a:cxn ang="0">
                  <a:pos x="8" y="52"/>
                </a:cxn>
                <a:cxn ang="0">
                  <a:pos x="4" y="76"/>
                </a:cxn>
                <a:cxn ang="0">
                  <a:pos x="0" y="84"/>
                </a:cxn>
                <a:cxn ang="0">
                  <a:pos x="10" y="90"/>
                </a:cxn>
                <a:cxn ang="0">
                  <a:pos x="16" y="98"/>
                </a:cxn>
                <a:cxn ang="0">
                  <a:pos x="26" y="112"/>
                </a:cxn>
                <a:cxn ang="0">
                  <a:pos x="34" y="118"/>
                </a:cxn>
                <a:cxn ang="0">
                  <a:pos x="42" y="126"/>
                </a:cxn>
                <a:cxn ang="0">
                  <a:pos x="52" y="130"/>
                </a:cxn>
                <a:cxn ang="0">
                  <a:pos x="76" y="136"/>
                </a:cxn>
                <a:cxn ang="0">
                  <a:pos x="108" y="158"/>
                </a:cxn>
                <a:cxn ang="0">
                  <a:pos x="122" y="164"/>
                </a:cxn>
                <a:cxn ang="0">
                  <a:pos x="124" y="168"/>
                </a:cxn>
                <a:cxn ang="0">
                  <a:pos x="132" y="178"/>
                </a:cxn>
                <a:cxn ang="0">
                  <a:pos x="122" y="192"/>
                </a:cxn>
                <a:cxn ang="0">
                  <a:pos x="116" y="208"/>
                </a:cxn>
                <a:cxn ang="0">
                  <a:pos x="114" y="228"/>
                </a:cxn>
                <a:cxn ang="0">
                  <a:pos x="130" y="228"/>
                </a:cxn>
                <a:cxn ang="0">
                  <a:pos x="146" y="234"/>
                </a:cxn>
                <a:cxn ang="0">
                  <a:pos x="164" y="236"/>
                </a:cxn>
                <a:cxn ang="0">
                  <a:pos x="170" y="230"/>
                </a:cxn>
                <a:cxn ang="0">
                  <a:pos x="180" y="230"/>
                </a:cxn>
                <a:cxn ang="0">
                  <a:pos x="186" y="228"/>
                </a:cxn>
                <a:cxn ang="0">
                  <a:pos x="190" y="222"/>
                </a:cxn>
                <a:cxn ang="0">
                  <a:pos x="200" y="216"/>
                </a:cxn>
                <a:cxn ang="0">
                  <a:pos x="208" y="212"/>
                </a:cxn>
                <a:cxn ang="0">
                  <a:pos x="210" y="180"/>
                </a:cxn>
                <a:cxn ang="0">
                  <a:pos x="214" y="176"/>
                </a:cxn>
                <a:cxn ang="0">
                  <a:pos x="214" y="160"/>
                </a:cxn>
                <a:cxn ang="0">
                  <a:pos x="218" y="146"/>
                </a:cxn>
              </a:cxnLst>
              <a:rect l="0" t="0" r="r" b="b"/>
              <a:pathLst>
                <a:path w="218" h="236">
                  <a:moveTo>
                    <a:pt x="218" y="140"/>
                  </a:moveTo>
                  <a:lnTo>
                    <a:pt x="218" y="140"/>
                  </a:lnTo>
                  <a:lnTo>
                    <a:pt x="216" y="132"/>
                  </a:lnTo>
                  <a:lnTo>
                    <a:pt x="216" y="132"/>
                  </a:lnTo>
                  <a:lnTo>
                    <a:pt x="214" y="130"/>
                  </a:lnTo>
                  <a:lnTo>
                    <a:pt x="210" y="126"/>
                  </a:lnTo>
                  <a:lnTo>
                    <a:pt x="210" y="126"/>
                  </a:lnTo>
                  <a:lnTo>
                    <a:pt x="206" y="128"/>
                  </a:lnTo>
                  <a:lnTo>
                    <a:pt x="202" y="128"/>
                  </a:lnTo>
                  <a:lnTo>
                    <a:pt x="202" y="128"/>
                  </a:lnTo>
                  <a:lnTo>
                    <a:pt x="198" y="130"/>
                  </a:lnTo>
                  <a:lnTo>
                    <a:pt x="192" y="130"/>
                  </a:lnTo>
                  <a:lnTo>
                    <a:pt x="192" y="130"/>
                  </a:lnTo>
                  <a:lnTo>
                    <a:pt x="190" y="128"/>
                  </a:lnTo>
                  <a:lnTo>
                    <a:pt x="190" y="126"/>
                  </a:lnTo>
                  <a:lnTo>
                    <a:pt x="190" y="122"/>
                  </a:lnTo>
                  <a:lnTo>
                    <a:pt x="190" y="122"/>
                  </a:lnTo>
                  <a:lnTo>
                    <a:pt x="188" y="118"/>
                  </a:lnTo>
                  <a:lnTo>
                    <a:pt x="188" y="114"/>
                  </a:lnTo>
                  <a:lnTo>
                    <a:pt x="188" y="114"/>
                  </a:lnTo>
                  <a:lnTo>
                    <a:pt x="188" y="110"/>
                  </a:lnTo>
                  <a:lnTo>
                    <a:pt x="186" y="106"/>
                  </a:lnTo>
                  <a:lnTo>
                    <a:pt x="186" y="106"/>
                  </a:lnTo>
                  <a:lnTo>
                    <a:pt x="184" y="102"/>
                  </a:lnTo>
                  <a:lnTo>
                    <a:pt x="182" y="96"/>
                  </a:lnTo>
                  <a:lnTo>
                    <a:pt x="182" y="96"/>
                  </a:lnTo>
                  <a:lnTo>
                    <a:pt x="182" y="90"/>
                  </a:lnTo>
                  <a:lnTo>
                    <a:pt x="182" y="88"/>
                  </a:lnTo>
                  <a:lnTo>
                    <a:pt x="180" y="84"/>
                  </a:lnTo>
                  <a:lnTo>
                    <a:pt x="180" y="84"/>
                  </a:lnTo>
                  <a:lnTo>
                    <a:pt x="178" y="84"/>
                  </a:lnTo>
                  <a:lnTo>
                    <a:pt x="174" y="84"/>
                  </a:lnTo>
                  <a:lnTo>
                    <a:pt x="174" y="84"/>
                  </a:lnTo>
                  <a:lnTo>
                    <a:pt x="168" y="82"/>
                  </a:lnTo>
                  <a:lnTo>
                    <a:pt x="168" y="82"/>
                  </a:lnTo>
                  <a:lnTo>
                    <a:pt x="168" y="80"/>
                  </a:lnTo>
                  <a:lnTo>
                    <a:pt x="168" y="80"/>
                  </a:lnTo>
                  <a:lnTo>
                    <a:pt x="164" y="80"/>
                  </a:lnTo>
                  <a:lnTo>
                    <a:pt x="164" y="80"/>
                  </a:lnTo>
                  <a:lnTo>
                    <a:pt x="160" y="80"/>
                  </a:lnTo>
                  <a:lnTo>
                    <a:pt x="158" y="82"/>
                  </a:lnTo>
                  <a:lnTo>
                    <a:pt x="158" y="82"/>
                  </a:lnTo>
                  <a:lnTo>
                    <a:pt x="152" y="82"/>
                  </a:lnTo>
                  <a:lnTo>
                    <a:pt x="144" y="84"/>
                  </a:lnTo>
                  <a:lnTo>
                    <a:pt x="144" y="84"/>
                  </a:lnTo>
                  <a:lnTo>
                    <a:pt x="138" y="82"/>
                  </a:lnTo>
                  <a:lnTo>
                    <a:pt x="130" y="80"/>
                  </a:lnTo>
                  <a:lnTo>
                    <a:pt x="130" y="80"/>
                  </a:lnTo>
                  <a:lnTo>
                    <a:pt x="124" y="78"/>
                  </a:lnTo>
                  <a:lnTo>
                    <a:pt x="120" y="76"/>
                  </a:lnTo>
                  <a:lnTo>
                    <a:pt x="120" y="76"/>
                  </a:lnTo>
                  <a:lnTo>
                    <a:pt x="120" y="70"/>
                  </a:lnTo>
                  <a:lnTo>
                    <a:pt x="122" y="66"/>
                  </a:lnTo>
                  <a:lnTo>
                    <a:pt x="122" y="66"/>
                  </a:lnTo>
                  <a:lnTo>
                    <a:pt x="122" y="62"/>
                  </a:lnTo>
                  <a:lnTo>
                    <a:pt x="122" y="58"/>
                  </a:lnTo>
                  <a:lnTo>
                    <a:pt x="122" y="58"/>
                  </a:lnTo>
                  <a:lnTo>
                    <a:pt x="124" y="48"/>
                  </a:lnTo>
                  <a:lnTo>
                    <a:pt x="124" y="40"/>
                  </a:lnTo>
                  <a:lnTo>
                    <a:pt x="124" y="40"/>
                  </a:lnTo>
                  <a:lnTo>
                    <a:pt x="126" y="46"/>
                  </a:lnTo>
                  <a:lnTo>
                    <a:pt x="126" y="46"/>
                  </a:lnTo>
                  <a:lnTo>
                    <a:pt x="126" y="34"/>
                  </a:lnTo>
                  <a:lnTo>
                    <a:pt x="126" y="20"/>
                  </a:lnTo>
                  <a:lnTo>
                    <a:pt x="126" y="20"/>
                  </a:lnTo>
                  <a:lnTo>
                    <a:pt x="126" y="20"/>
                  </a:lnTo>
                  <a:lnTo>
                    <a:pt x="126" y="20"/>
                  </a:lnTo>
                  <a:lnTo>
                    <a:pt x="122" y="18"/>
                  </a:lnTo>
                  <a:lnTo>
                    <a:pt x="118" y="14"/>
                  </a:lnTo>
                  <a:lnTo>
                    <a:pt x="108" y="10"/>
                  </a:lnTo>
                  <a:lnTo>
                    <a:pt x="108" y="10"/>
                  </a:lnTo>
                  <a:lnTo>
                    <a:pt x="102" y="4"/>
                  </a:lnTo>
                  <a:lnTo>
                    <a:pt x="96" y="0"/>
                  </a:lnTo>
                  <a:lnTo>
                    <a:pt x="96" y="0"/>
                  </a:lnTo>
                  <a:lnTo>
                    <a:pt x="88" y="0"/>
                  </a:lnTo>
                  <a:lnTo>
                    <a:pt x="80" y="0"/>
                  </a:lnTo>
                  <a:lnTo>
                    <a:pt x="80" y="0"/>
                  </a:lnTo>
                  <a:lnTo>
                    <a:pt x="66" y="2"/>
                  </a:lnTo>
                  <a:lnTo>
                    <a:pt x="66" y="2"/>
                  </a:lnTo>
                  <a:lnTo>
                    <a:pt x="66" y="2"/>
                  </a:lnTo>
                  <a:lnTo>
                    <a:pt x="66" y="2"/>
                  </a:lnTo>
                  <a:lnTo>
                    <a:pt x="60" y="4"/>
                  </a:lnTo>
                  <a:lnTo>
                    <a:pt x="56" y="6"/>
                  </a:lnTo>
                  <a:lnTo>
                    <a:pt x="56" y="6"/>
                  </a:lnTo>
                  <a:lnTo>
                    <a:pt x="56" y="6"/>
                  </a:lnTo>
                  <a:lnTo>
                    <a:pt x="56" y="6"/>
                  </a:lnTo>
                  <a:lnTo>
                    <a:pt x="42" y="8"/>
                  </a:lnTo>
                  <a:lnTo>
                    <a:pt x="42" y="8"/>
                  </a:lnTo>
                  <a:lnTo>
                    <a:pt x="32" y="10"/>
                  </a:lnTo>
                  <a:lnTo>
                    <a:pt x="32" y="10"/>
                  </a:lnTo>
                  <a:lnTo>
                    <a:pt x="26" y="10"/>
                  </a:lnTo>
                  <a:lnTo>
                    <a:pt x="26" y="10"/>
                  </a:lnTo>
                  <a:lnTo>
                    <a:pt x="22" y="14"/>
                  </a:lnTo>
                  <a:lnTo>
                    <a:pt x="22" y="14"/>
                  </a:lnTo>
                  <a:lnTo>
                    <a:pt x="22" y="18"/>
                  </a:lnTo>
                  <a:lnTo>
                    <a:pt x="20" y="22"/>
                  </a:lnTo>
                  <a:lnTo>
                    <a:pt x="20" y="22"/>
                  </a:lnTo>
                  <a:lnTo>
                    <a:pt x="14" y="28"/>
                  </a:lnTo>
                  <a:lnTo>
                    <a:pt x="14" y="28"/>
                  </a:lnTo>
                  <a:lnTo>
                    <a:pt x="12" y="32"/>
                  </a:lnTo>
                  <a:lnTo>
                    <a:pt x="10" y="36"/>
                  </a:lnTo>
                  <a:lnTo>
                    <a:pt x="10" y="36"/>
                  </a:lnTo>
                  <a:lnTo>
                    <a:pt x="10" y="38"/>
                  </a:lnTo>
                  <a:lnTo>
                    <a:pt x="10" y="38"/>
                  </a:lnTo>
                  <a:lnTo>
                    <a:pt x="10" y="40"/>
                  </a:lnTo>
                  <a:lnTo>
                    <a:pt x="10" y="40"/>
                  </a:lnTo>
                  <a:lnTo>
                    <a:pt x="10" y="46"/>
                  </a:lnTo>
                  <a:lnTo>
                    <a:pt x="10" y="46"/>
                  </a:lnTo>
                  <a:lnTo>
                    <a:pt x="8" y="52"/>
                  </a:lnTo>
                  <a:lnTo>
                    <a:pt x="8" y="52"/>
                  </a:lnTo>
                  <a:lnTo>
                    <a:pt x="8" y="56"/>
                  </a:lnTo>
                  <a:lnTo>
                    <a:pt x="8" y="56"/>
                  </a:lnTo>
                  <a:lnTo>
                    <a:pt x="6" y="66"/>
                  </a:lnTo>
                  <a:lnTo>
                    <a:pt x="6" y="66"/>
                  </a:lnTo>
                  <a:lnTo>
                    <a:pt x="4" y="76"/>
                  </a:lnTo>
                  <a:lnTo>
                    <a:pt x="4" y="76"/>
                  </a:lnTo>
                  <a:lnTo>
                    <a:pt x="0" y="84"/>
                  </a:lnTo>
                  <a:lnTo>
                    <a:pt x="0" y="84"/>
                  </a:lnTo>
                  <a:lnTo>
                    <a:pt x="0" y="84"/>
                  </a:lnTo>
                  <a:lnTo>
                    <a:pt x="0" y="84"/>
                  </a:lnTo>
                  <a:lnTo>
                    <a:pt x="2" y="86"/>
                  </a:lnTo>
                  <a:lnTo>
                    <a:pt x="6" y="86"/>
                  </a:lnTo>
                  <a:lnTo>
                    <a:pt x="8" y="88"/>
                  </a:lnTo>
                  <a:lnTo>
                    <a:pt x="10" y="90"/>
                  </a:lnTo>
                  <a:lnTo>
                    <a:pt x="10" y="90"/>
                  </a:lnTo>
                  <a:lnTo>
                    <a:pt x="14" y="94"/>
                  </a:lnTo>
                  <a:lnTo>
                    <a:pt x="14" y="94"/>
                  </a:lnTo>
                  <a:lnTo>
                    <a:pt x="14" y="96"/>
                  </a:lnTo>
                  <a:lnTo>
                    <a:pt x="16" y="98"/>
                  </a:lnTo>
                  <a:lnTo>
                    <a:pt x="16" y="98"/>
                  </a:lnTo>
                  <a:lnTo>
                    <a:pt x="20" y="106"/>
                  </a:lnTo>
                  <a:lnTo>
                    <a:pt x="24" y="110"/>
                  </a:lnTo>
                  <a:lnTo>
                    <a:pt x="26" y="110"/>
                  </a:lnTo>
                  <a:lnTo>
                    <a:pt x="26" y="110"/>
                  </a:lnTo>
                  <a:lnTo>
                    <a:pt x="26" y="112"/>
                  </a:lnTo>
                  <a:lnTo>
                    <a:pt x="30" y="114"/>
                  </a:lnTo>
                  <a:lnTo>
                    <a:pt x="30" y="114"/>
                  </a:lnTo>
                  <a:lnTo>
                    <a:pt x="30" y="116"/>
                  </a:lnTo>
                  <a:lnTo>
                    <a:pt x="30" y="116"/>
                  </a:lnTo>
                  <a:lnTo>
                    <a:pt x="34" y="118"/>
                  </a:lnTo>
                  <a:lnTo>
                    <a:pt x="34" y="118"/>
                  </a:lnTo>
                  <a:lnTo>
                    <a:pt x="40" y="124"/>
                  </a:lnTo>
                  <a:lnTo>
                    <a:pt x="40" y="124"/>
                  </a:lnTo>
                  <a:lnTo>
                    <a:pt x="42" y="124"/>
                  </a:lnTo>
                  <a:lnTo>
                    <a:pt x="42" y="126"/>
                  </a:lnTo>
                  <a:lnTo>
                    <a:pt x="42" y="126"/>
                  </a:lnTo>
                  <a:lnTo>
                    <a:pt x="46" y="128"/>
                  </a:lnTo>
                  <a:lnTo>
                    <a:pt x="46" y="128"/>
                  </a:lnTo>
                  <a:lnTo>
                    <a:pt x="52" y="130"/>
                  </a:lnTo>
                  <a:lnTo>
                    <a:pt x="52" y="130"/>
                  </a:lnTo>
                  <a:lnTo>
                    <a:pt x="66" y="130"/>
                  </a:lnTo>
                  <a:lnTo>
                    <a:pt x="66" y="130"/>
                  </a:lnTo>
                  <a:lnTo>
                    <a:pt x="72" y="132"/>
                  </a:lnTo>
                  <a:lnTo>
                    <a:pt x="76" y="136"/>
                  </a:lnTo>
                  <a:lnTo>
                    <a:pt x="76" y="136"/>
                  </a:lnTo>
                  <a:lnTo>
                    <a:pt x="84" y="142"/>
                  </a:lnTo>
                  <a:lnTo>
                    <a:pt x="84" y="142"/>
                  </a:lnTo>
                  <a:lnTo>
                    <a:pt x="102" y="154"/>
                  </a:lnTo>
                  <a:lnTo>
                    <a:pt x="102" y="154"/>
                  </a:lnTo>
                  <a:lnTo>
                    <a:pt x="108" y="158"/>
                  </a:lnTo>
                  <a:lnTo>
                    <a:pt x="108" y="158"/>
                  </a:lnTo>
                  <a:lnTo>
                    <a:pt x="114" y="162"/>
                  </a:lnTo>
                  <a:lnTo>
                    <a:pt x="114" y="162"/>
                  </a:lnTo>
                  <a:lnTo>
                    <a:pt x="120" y="164"/>
                  </a:lnTo>
                  <a:lnTo>
                    <a:pt x="122" y="164"/>
                  </a:lnTo>
                  <a:lnTo>
                    <a:pt x="122" y="166"/>
                  </a:lnTo>
                  <a:lnTo>
                    <a:pt x="122" y="166"/>
                  </a:lnTo>
                  <a:lnTo>
                    <a:pt x="124" y="166"/>
                  </a:lnTo>
                  <a:lnTo>
                    <a:pt x="124" y="166"/>
                  </a:lnTo>
                  <a:lnTo>
                    <a:pt x="124" y="168"/>
                  </a:lnTo>
                  <a:lnTo>
                    <a:pt x="124" y="168"/>
                  </a:lnTo>
                  <a:lnTo>
                    <a:pt x="128" y="170"/>
                  </a:lnTo>
                  <a:lnTo>
                    <a:pt x="132" y="172"/>
                  </a:lnTo>
                  <a:lnTo>
                    <a:pt x="132" y="174"/>
                  </a:lnTo>
                  <a:lnTo>
                    <a:pt x="132" y="178"/>
                  </a:lnTo>
                  <a:lnTo>
                    <a:pt x="132" y="178"/>
                  </a:lnTo>
                  <a:lnTo>
                    <a:pt x="128" y="182"/>
                  </a:lnTo>
                  <a:lnTo>
                    <a:pt x="122" y="188"/>
                  </a:lnTo>
                  <a:lnTo>
                    <a:pt x="122" y="188"/>
                  </a:lnTo>
                  <a:lnTo>
                    <a:pt x="122" y="192"/>
                  </a:lnTo>
                  <a:lnTo>
                    <a:pt x="122" y="196"/>
                  </a:lnTo>
                  <a:lnTo>
                    <a:pt x="122" y="196"/>
                  </a:lnTo>
                  <a:lnTo>
                    <a:pt x="118" y="198"/>
                  </a:lnTo>
                  <a:lnTo>
                    <a:pt x="116" y="200"/>
                  </a:lnTo>
                  <a:lnTo>
                    <a:pt x="116" y="208"/>
                  </a:lnTo>
                  <a:lnTo>
                    <a:pt x="116" y="208"/>
                  </a:lnTo>
                  <a:lnTo>
                    <a:pt x="110" y="218"/>
                  </a:lnTo>
                  <a:lnTo>
                    <a:pt x="106" y="228"/>
                  </a:lnTo>
                  <a:lnTo>
                    <a:pt x="106" y="228"/>
                  </a:lnTo>
                  <a:lnTo>
                    <a:pt x="114" y="228"/>
                  </a:lnTo>
                  <a:lnTo>
                    <a:pt x="114" y="228"/>
                  </a:lnTo>
                  <a:lnTo>
                    <a:pt x="118" y="228"/>
                  </a:lnTo>
                  <a:lnTo>
                    <a:pt x="122" y="226"/>
                  </a:lnTo>
                  <a:lnTo>
                    <a:pt x="122" y="226"/>
                  </a:lnTo>
                  <a:lnTo>
                    <a:pt x="130" y="228"/>
                  </a:lnTo>
                  <a:lnTo>
                    <a:pt x="136" y="232"/>
                  </a:lnTo>
                  <a:lnTo>
                    <a:pt x="136" y="232"/>
                  </a:lnTo>
                  <a:lnTo>
                    <a:pt x="140" y="234"/>
                  </a:lnTo>
                  <a:lnTo>
                    <a:pt x="146" y="234"/>
                  </a:lnTo>
                  <a:lnTo>
                    <a:pt x="146" y="234"/>
                  </a:lnTo>
                  <a:lnTo>
                    <a:pt x="160" y="234"/>
                  </a:lnTo>
                  <a:lnTo>
                    <a:pt x="160" y="234"/>
                  </a:lnTo>
                  <a:lnTo>
                    <a:pt x="160" y="236"/>
                  </a:lnTo>
                  <a:lnTo>
                    <a:pt x="160" y="236"/>
                  </a:lnTo>
                  <a:lnTo>
                    <a:pt x="164" y="236"/>
                  </a:lnTo>
                  <a:lnTo>
                    <a:pt x="164" y="234"/>
                  </a:lnTo>
                  <a:lnTo>
                    <a:pt x="166" y="232"/>
                  </a:lnTo>
                  <a:lnTo>
                    <a:pt x="166" y="232"/>
                  </a:lnTo>
                  <a:lnTo>
                    <a:pt x="170" y="230"/>
                  </a:lnTo>
                  <a:lnTo>
                    <a:pt x="170" y="230"/>
                  </a:lnTo>
                  <a:lnTo>
                    <a:pt x="176" y="230"/>
                  </a:lnTo>
                  <a:lnTo>
                    <a:pt x="176" y="230"/>
                  </a:lnTo>
                  <a:lnTo>
                    <a:pt x="180" y="230"/>
                  </a:lnTo>
                  <a:lnTo>
                    <a:pt x="180" y="230"/>
                  </a:lnTo>
                  <a:lnTo>
                    <a:pt x="180" y="230"/>
                  </a:lnTo>
                  <a:lnTo>
                    <a:pt x="182" y="232"/>
                  </a:lnTo>
                  <a:lnTo>
                    <a:pt x="182" y="232"/>
                  </a:lnTo>
                  <a:lnTo>
                    <a:pt x="184" y="230"/>
                  </a:lnTo>
                  <a:lnTo>
                    <a:pt x="184" y="230"/>
                  </a:lnTo>
                  <a:lnTo>
                    <a:pt x="186" y="228"/>
                  </a:lnTo>
                  <a:lnTo>
                    <a:pt x="186" y="228"/>
                  </a:lnTo>
                  <a:lnTo>
                    <a:pt x="186" y="226"/>
                  </a:lnTo>
                  <a:lnTo>
                    <a:pt x="186" y="226"/>
                  </a:lnTo>
                  <a:lnTo>
                    <a:pt x="188" y="224"/>
                  </a:lnTo>
                  <a:lnTo>
                    <a:pt x="190" y="222"/>
                  </a:lnTo>
                  <a:lnTo>
                    <a:pt x="190" y="222"/>
                  </a:lnTo>
                  <a:lnTo>
                    <a:pt x="198" y="220"/>
                  </a:lnTo>
                  <a:lnTo>
                    <a:pt x="198" y="220"/>
                  </a:lnTo>
                  <a:lnTo>
                    <a:pt x="200" y="216"/>
                  </a:lnTo>
                  <a:lnTo>
                    <a:pt x="200" y="216"/>
                  </a:lnTo>
                  <a:lnTo>
                    <a:pt x="204" y="214"/>
                  </a:lnTo>
                  <a:lnTo>
                    <a:pt x="206" y="212"/>
                  </a:lnTo>
                  <a:lnTo>
                    <a:pt x="206" y="212"/>
                  </a:lnTo>
                  <a:lnTo>
                    <a:pt x="208" y="212"/>
                  </a:lnTo>
                  <a:lnTo>
                    <a:pt x="208" y="212"/>
                  </a:lnTo>
                  <a:lnTo>
                    <a:pt x="208" y="192"/>
                  </a:lnTo>
                  <a:lnTo>
                    <a:pt x="208" y="192"/>
                  </a:lnTo>
                  <a:lnTo>
                    <a:pt x="208" y="182"/>
                  </a:lnTo>
                  <a:lnTo>
                    <a:pt x="208" y="182"/>
                  </a:lnTo>
                  <a:lnTo>
                    <a:pt x="210" y="180"/>
                  </a:lnTo>
                  <a:lnTo>
                    <a:pt x="210" y="180"/>
                  </a:lnTo>
                  <a:lnTo>
                    <a:pt x="212" y="180"/>
                  </a:lnTo>
                  <a:lnTo>
                    <a:pt x="212" y="180"/>
                  </a:lnTo>
                  <a:lnTo>
                    <a:pt x="214" y="176"/>
                  </a:lnTo>
                  <a:lnTo>
                    <a:pt x="214" y="176"/>
                  </a:lnTo>
                  <a:lnTo>
                    <a:pt x="214" y="172"/>
                  </a:lnTo>
                  <a:lnTo>
                    <a:pt x="214" y="166"/>
                  </a:lnTo>
                  <a:lnTo>
                    <a:pt x="214" y="166"/>
                  </a:lnTo>
                  <a:lnTo>
                    <a:pt x="214" y="160"/>
                  </a:lnTo>
                  <a:lnTo>
                    <a:pt x="214" y="160"/>
                  </a:lnTo>
                  <a:lnTo>
                    <a:pt x="214" y="158"/>
                  </a:lnTo>
                  <a:lnTo>
                    <a:pt x="214" y="158"/>
                  </a:lnTo>
                  <a:lnTo>
                    <a:pt x="218" y="150"/>
                  </a:lnTo>
                  <a:lnTo>
                    <a:pt x="218" y="150"/>
                  </a:lnTo>
                  <a:lnTo>
                    <a:pt x="218" y="146"/>
                  </a:lnTo>
                  <a:lnTo>
                    <a:pt x="218" y="140"/>
                  </a:lnTo>
                  <a:lnTo>
                    <a:pt x="218" y="1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A1_Guatemala">
              <a:extLst>
                <a:ext uri="{FF2B5EF4-FFF2-40B4-BE49-F238E27FC236}">
                  <a16:creationId xmlns:a16="http://schemas.microsoft.com/office/drawing/2014/main" id="{3FED97CC-BAF1-49E5-8430-08A11C16C0CA}"/>
                </a:ext>
              </a:extLst>
            </p:cNvPr>
            <p:cNvSpPr>
              <a:spLocks/>
            </p:cNvSpPr>
            <p:nvPr/>
          </p:nvSpPr>
          <p:spPr bwMode="auto">
            <a:xfrm>
              <a:off x="2470130" y="3814444"/>
              <a:ext cx="104018" cy="111564"/>
            </a:xfrm>
            <a:custGeom>
              <a:avLst/>
              <a:gdLst/>
              <a:ahLst/>
              <a:cxnLst>
                <a:cxn ang="0">
                  <a:pos x="37" y="74"/>
                </a:cxn>
                <a:cxn ang="0">
                  <a:pos x="41" y="73"/>
                </a:cxn>
                <a:cxn ang="0">
                  <a:pos x="42" y="71"/>
                </a:cxn>
                <a:cxn ang="0">
                  <a:pos x="44" y="69"/>
                </a:cxn>
                <a:cxn ang="0">
                  <a:pos x="43" y="67"/>
                </a:cxn>
                <a:cxn ang="0">
                  <a:pos x="47" y="67"/>
                </a:cxn>
                <a:cxn ang="0">
                  <a:pos x="47" y="67"/>
                </a:cxn>
                <a:cxn ang="0">
                  <a:pos x="47" y="66"/>
                </a:cxn>
                <a:cxn ang="0">
                  <a:pos x="48" y="66"/>
                </a:cxn>
                <a:cxn ang="0">
                  <a:pos x="49" y="63"/>
                </a:cxn>
                <a:cxn ang="0">
                  <a:pos x="50" y="61"/>
                </a:cxn>
                <a:cxn ang="0">
                  <a:pos x="50" y="57"/>
                </a:cxn>
                <a:cxn ang="0">
                  <a:pos x="54" y="54"/>
                </a:cxn>
                <a:cxn ang="0">
                  <a:pos x="55" y="51"/>
                </a:cxn>
                <a:cxn ang="0">
                  <a:pos x="59" y="49"/>
                </a:cxn>
                <a:cxn ang="0">
                  <a:pos x="61" y="47"/>
                </a:cxn>
                <a:cxn ang="0">
                  <a:pos x="63" y="47"/>
                </a:cxn>
                <a:cxn ang="0">
                  <a:pos x="64" y="47"/>
                </a:cxn>
                <a:cxn ang="0">
                  <a:pos x="65" y="46"/>
                </a:cxn>
                <a:cxn ang="0">
                  <a:pos x="65" y="44"/>
                </a:cxn>
                <a:cxn ang="0">
                  <a:pos x="61" y="45"/>
                </a:cxn>
                <a:cxn ang="0">
                  <a:pos x="58" y="46"/>
                </a:cxn>
                <a:cxn ang="0">
                  <a:pos x="53" y="41"/>
                </a:cxn>
                <a:cxn ang="0">
                  <a:pos x="59" y="39"/>
                </a:cxn>
                <a:cxn ang="0">
                  <a:pos x="63" y="35"/>
                </a:cxn>
                <a:cxn ang="0">
                  <a:pos x="65" y="30"/>
                </a:cxn>
                <a:cxn ang="0">
                  <a:pos x="68" y="30"/>
                </a:cxn>
                <a:cxn ang="0">
                  <a:pos x="66" y="25"/>
                </a:cxn>
                <a:cxn ang="0">
                  <a:pos x="65" y="19"/>
                </a:cxn>
                <a:cxn ang="0">
                  <a:pos x="66" y="8"/>
                </a:cxn>
                <a:cxn ang="0">
                  <a:pos x="65" y="2"/>
                </a:cxn>
                <a:cxn ang="0">
                  <a:pos x="65" y="0"/>
                </a:cxn>
                <a:cxn ang="0">
                  <a:pos x="58" y="3"/>
                </a:cxn>
                <a:cxn ang="0">
                  <a:pos x="54" y="6"/>
                </a:cxn>
                <a:cxn ang="0">
                  <a:pos x="50" y="8"/>
                </a:cxn>
                <a:cxn ang="0">
                  <a:pos x="50" y="9"/>
                </a:cxn>
                <a:cxn ang="0">
                  <a:pos x="36" y="11"/>
                </a:cxn>
                <a:cxn ang="0">
                  <a:pos x="27" y="11"/>
                </a:cxn>
                <a:cxn ang="0">
                  <a:pos x="20" y="12"/>
                </a:cxn>
                <a:cxn ang="0">
                  <a:pos x="20" y="19"/>
                </a:cxn>
                <a:cxn ang="0">
                  <a:pos x="15" y="22"/>
                </a:cxn>
                <a:cxn ang="0">
                  <a:pos x="17" y="24"/>
                </a:cxn>
                <a:cxn ang="0">
                  <a:pos x="26" y="29"/>
                </a:cxn>
                <a:cxn ang="0">
                  <a:pos x="28" y="34"/>
                </a:cxn>
                <a:cxn ang="0">
                  <a:pos x="31" y="35"/>
                </a:cxn>
                <a:cxn ang="0">
                  <a:pos x="31" y="38"/>
                </a:cxn>
                <a:cxn ang="0">
                  <a:pos x="16" y="39"/>
                </a:cxn>
                <a:cxn ang="0">
                  <a:pos x="6" y="41"/>
                </a:cxn>
                <a:cxn ang="0">
                  <a:pos x="3" y="45"/>
                </a:cxn>
                <a:cxn ang="0">
                  <a:pos x="3" y="52"/>
                </a:cxn>
                <a:cxn ang="0">
                  <a:pos x="4" y="61"/>
                </a:cxn>
                <a:cxn ang="0">
                  <a:pos x="0" y="65"/>
                </a:cxn>
                <a:cxn ang="0">
                  <a:pos x="10" y="71"/>
                </a:cxn>
                <a:cxn ang="0">
                  <a:pos x="14" y="74"/>
                </a:cxn>
                <a:cxn ang="0">
                  <a:pos x="17" y="74"/>
                </a:cxn>
                <a:cxn ang="0">
                  <a:pos x="21" y="76"/>
                </a:cxn>
                <a:cxn ang="0">
                  <a:pos x="26" y="76"/>
                </a:cxn>
                <a:cxn ang="0">
                  <a:pos x="31" y="77"/>
                </a:cxn>
                <a:cxn ang="0">
                  <a:pos x="34" y="79"/>
                </a:cxn>
                <a:cxn ang="0">
                  <a:pos x="34" y="78"/>
                </a:cxn>
                <a:cxn ang="0">
                  <a:pos x="37" y="74"/>
                </a:cxn>
              </a:cxnLst>
              <a:rect l="0" t="0" r="r" b="b"/>
              <a:pathLst>
                <a:path w="68" h="79">
                  <a:moveTo>
                    <a:pt x="37" y="74"/>
                  </a:moveTo>
                  <a:lnTo>
                    <a:pt x="37" y="74"/>
                  </a:lnTo>
                  <a:lnTo>
                    <a:pt x="37" y="74"/>
                  </a:lnTo>
                  <a:lnTo>
                    <a:pt x="37" y="74"/>
                  </a:lnTo>
                  <a:lnTo>
                    <a:pt x="41" y="73"/>
                  </a:lnTo>
                  <a:lnTo>
                    <a:pt x="41" y="73"/>
                  </a:lnTo>
                  <a:lnTo>
                    <a:pt x="42" y="72"/>
                  </a:lnTo>
                  <a:lnTo>
                    <a:pt x="42" y="71"/>
                  </a:lnTo>
                  <a:lnTo>
                    <a:pt x="42" y="71"/>
                  </a:lnTo>
                  <a:lnTo>
                    <a:pt x="44" y="71"/>
                  </a:lnTo>
                  <a:lnTo>
                    <a:pt x="44" y="69"/>
                  </a:lnTo>
                  <a:lnTo>
                    <a:pt x="44" y="69"/>
                  </a:lnTo>
                  <a:lnTo>
                    <a:pt x="43" y="68"/>
                  </a:lnTo>
                  <a:lnTo>
                    <a:pt x="43" y="67"/>
                  </a:lnTo>
                  <a:lnTo>
                    <a:pt x="43" y="67"/>
                  </a:lnTo>
                  <a:lnTo>
                    <a:pt x="46" y="67"/>
                  </a:lnTo>
                  <a:lnTo>
                    <a:pt x="46" y="67"/>
                  </a:lnTo>
                  <a:lnTo>
                    <a:pt x="47" y="67"/>
                  </a:lnTo>
                  <a:lnTo>
                    <a:pt x="47" y="67"/>
                  </a:lnTo>
                  <a:lnTo>
                    <a:pt x="47" y="67"/>
                  </a:lnTo>
                  <a:lnTo>
                    <a:pt x="47" y="67"/>
                  </a:lnTo>
                  <a:lnTo>
                    <a:pt x="47" y="67"/>
                  </a:lnTo>
                  <a:lnTo>
                    <a:pt x="47" y="67"/>
                  </a:lnTo>
                  <a:lnTo>
                    <a:pt x="47" y="66"/>
                  </a:lnTo>
                  <a:lnTo>
                    <a:pt x="47" y="66"/>
                  </a:lnTo>
                  <a:lnTo>
                    <a:pt x="48" y="66"/>
                  </a:lnTo>
                  <a:lnTo>
                    <a:pt x="48" y="66"/>
                  </a:lnTo>
                  <a:lnTo>
                    <a:pt x="48" y="65"/>
                  </a:lnTo>
                  <a:lnTo>
                    <a:pt x="48" y="65"/>
                  </a:lnTo>
                  <a:lnTo>
                    <a:pt x="49" y="63"/>
                  </a:lnTo>
                  <a:lnTo>
                    <a:pt x="49" y="63"/>
                  </a:lnTo>
                  <a:lnTo>
                    <a:pt x="50" y="61"/>
                  </a:lnTo>
                  <a:lnTo>
                    <a:pt x="50" y="61"/>
                  </a:lnTo>
                  <a:lnTo>
                    <a:pt x="49" y="58"/>
                  </a:lnTo>
                  <a:lnTo>
                    <a:pt x="50" y="57"/>
                  </a:lnTo>
                  <a:lnTo>
                    <a:pt x="50" y="57"/>
                  </a:lnTo>
                  <a:lnTo>
                    <a:pt x="52" y="55"/>
                  </a:lnTo>
                  <a:lnTo>
                    <a:pt x="52" y="55"/>
                  </a:lnTo>
                  <a:lnTo>
                    <a:pt x="54" y="54"/>
                  </a:lnTo>
                  <a:lnTo>
                    <a:pt x="54" y="54"/>
                  </a:lnTo>
                  <a:lnTo>
                    <a:pt x="55" y="51"/>
                  </a:lnTo>
                  <a:lnTo>
                    <a:pt x="55" y="51"/>
                  </a:lnTo>
                  <a:lnTo>
                    <a:pt x="58" y="50"/>
                  </a:lnTo>
                  <a:lnTo>
                    <a:pt x="58" y="50"/>
                  </a:lnTo>
                  <a:lnTo>
                    <a:pt x="59" y="49"/>
                  </a:lnTo>
                  <a:lnTo>
                    <a:pt x="59" y="49"/>
                  </a:lnTo>
                  <a:lnTo>
                    <a:pt x="61" y="47"/>
                  </a:lnTo>
                  <a:lnTo>
                    <a:pt x="61" y="47"/>
                  </a:lnTo>
                  <a:lnTo>
                    <a:pt x="61" y="47"/>
                  </a:lnTo>
                  <a:lnTo>
                    <a:pt x="61" y="47"/>
                  </a:lnTo>
                  <a:lnTo>
                    <a:pt x="63" y="47"/>
                  </a:lnTo>
                  <a:lnTo>
                    <a:pt x="63" y="47"/>
                  </a:lnTo>
                  <a:lnTo>
                    <a:pt x="64" y="47"/>
                  </a:lnTo>
                  <a:lnTo>
                    <a:pt x="64" y="47"/>
                  </a:lnTo>
                  <a:lnTo>
                    <a:pt x="65" y="46"/>
                  </a:lnTo>
                  <a:lnTo>
                    <a:pt x="65" y="46"/>
                  </a:lnTo>
                  <a:lnTo>
                    <a:pt x="65" y="46"/>
                  </a:lnTo>
                  <a:lnTo>
                    <a:pt x="66" y="45"/>
                  </a:lnTo>
                  <a:lnTo>
                    <a:pt x="66" y="45"/>
                  </a:lnTo>
                  <a:lnTo>
                    <a:pt x="65" y="44"/>
                  </a:lnTo>
                  <a:lnTo>
                    <a:pt x="65" y="44"/>
                  </a:lnTo>
                  <a:lnTo>
                    <a:pt x="63" y="44"/>
                  </a:lnTo>
                  <a:lnTo>
                    <a:pt x="61" y="45"/>
                  </a:lnTo>
                  <a:lnTo>
                    <a:pt x="60" y="46"/>
                  </a:lnTo>
                  <a:lnTo>
                    <a:pt x="58" y="46"/>
                  </a:lnTo>
                  <a:lnTo>
                    <a:pt x="58" y="46"/>
                  </a:lnTo>
                  <a:lnTo>
                    <a:pt x="55" y="44"/>
                  </a:lnTo>
                  <a:lnTo>
                    <a:pt x="53" y="41"/>
                  </a:lnTo>
                  <a:lnTo>
                    <a:pt x="53" y="41"/>
                  </a:lnTo>
                  <a:lnTo>
                    <a:pt x="55" y="40"/>
                  </a:lnTo>
                  <a:lnTo>
                    <a:pt x="59" y="39"/>
                  </a:lnTo>
                  <a:lnTo>
                    <a:pt x="59" y="39"/>
                  </a:lnTo>
                  <a:lnTo>
                    <a:pt x="59" y="38"/>
                  </a:lnTo>
                  <a:lnTo>
                    <a:pt x="60" y="36"/>
                  </a:lnTo>
                  <a:lnTo>
                    <a:pt x="63" y="35"/>
                  </a:lnTo>
                  <a:lnTo>
                    <a:pt x="63" y="35"/>
                  </a:lnTo>
                  <a:lnTo>
                    <a:pt x="64" y="33"/>
                  </a:lnTo>
                  <a:lnTo>
                    <a:pt x="65" y="30"/>
                  </a:lnTo>
                  <a:lnTo>
                    <a:pt x="65" y="30"/>
                  </a:lnTo>
                  <a:lnTo>
                    <a:pt x="68" y="30"/>
                  </a:lnTo>
                  <a:lnTo>
                    <a:pt x="68" y="30"/>
                  </a:lnTo>
                  <a:lnTo>
                    <a:pt x="68" y="25"/>
                  </a:lnTo>
                  <a:lnTo>
                    <a:pt x="68" y="25"/>
                  </a:lnTo>
                  <a:lnTo>
                    <a:pt x="66" y="25"/>
                  </a:lnTo>
                  <a:lnTo>
                    <a:pt x="66" y="25"/>
                  </a:lnTo>
                  <a:lnTo>
                    <a:pt x="65" y="19"/>
                  </a:lnTo>
                  <a:lnTo>
                    <a:pt x="65" y="19"/>
                  </a:lnTo>
                  <a:lnTo>
                    <a:pt x="65" y="14"/>
                  </a:lnTo>
                  <a:lnTo>
                    <a:pt x="65" y="14"/>
                  </a:lnTo>
                  <a:lnTo>
                    <a:pt x="66" y="8"/>
                  </a:lnTo>
                  <a:lnTo>
                    <a:pt x="66" y="3"/>
                  </a:lnTo>
                  <a:lnTo>
                    <a:pt x="66" y="3"/>
                  </a:lnTo>
                  <a:lnTo>
                    <a:pt x="65" y="2"/>
                  </a:lnTo>
                  <a:lnTo>
                    <a:pt x="65" y="2"/>
                  </a:lnTo>
                  <a:lnTo>
                    <a:pt x="65" y="0"/>
                  </a:lnTo>
                  <a:lnTo>
                    <a:pt x="65" y="0"/>
                  </a:lnTo>
                  <a:lnTo>
                    <a:pt x="64" y="0"/>
                  </a:lnTo>
                  <a:lnTo>
                    <a:pt x="61" y="1"/>
                  </a:lnTo>
                  <a:lnTo>
                    <a:pt x="58" y="3"/>
                  </a:lnTo>
                  <a:lnTo>
                    <a:pt x="58" y="3"/>
                  </a:lnTo>
                  <a:lnTo>
                    <a:pt x="55" y="4"/>
                  </a:lnTo>
                  <a:lnTo>
                    <a:pt x="54" y="6"/>
                  </a:lnTo>
                  <a:lnTo>
                    <a:pt x="54" y="8"/>
                  </a:lnTo>
                  <a:lnTo>
                    <a:pt x="54" y="8"/>
                  </a:lnTo>
                  <a:lnTo>
                    <a:pt x="50" y="8"/>
                  </a:lnTo>
                  <a:lnTo>
                    <a:pt x="50" y="8"/>
                  </a:lnTo>
                  <a:lnTo>
                    <a:pt x="50" y="9"/>
                  </a:lnTo>
                  <a:lnTo>
                    <a:pt x="50" y="9"/>
                  </a:lnTo>
                  <a:lnTo>
                    <a:pt x="41" y="9"/>
                  </a:lnTo>
                  <a:lnTo>
                    <a:pt x="41" y="9"/>
                  </a:lnTo>
                  <a:lnTo>
                    <a:pt x="36" y="11"/>
                  </a:lnTo>
                  <a:lnTo>
                    <a:pt x="32" y="11"/>
                  </a:lnTo>
                  <a:lnTo>
                    <a:pt x="32" y="11"/>
                  </a:lnTo>
                  <a:lnTo>
                    <a:pt x="27" y="11"/>
                  </a:lnTo>
                  <a:lnTo>
                    <a:pt x="22" y="11"/>
                  </a:lnTo>
                  <a:lnTo>
                    <a:pt x="22" y="11"/>
                  </a:lnTo>
                  <a:lnTo>
                    <a:pt x="20" y="12"/>
                  </a:lnTo>
                  <a:lnTo>
                    <a:pt x="20" y="14"/>
                  </a:lnTo>
                  <a:lnTo>
                    <a:pt x="20" y="19"/>
                  </a:lnTo>
                  <a:lnTo>
                    <a:pt x="20" y="19"/>
                  </a:lnTo>
                  <a:lnTo>
                    <a:pt x="12" y="19"/>
                  </a:lnTo>
                  <a:lnTo>
                    <a:pt x="12" y="19"/>
                  </a:lnTo>
                  <a:lnTo>
                    <a:pt x="15" y="22"/>
                  </a:lnTo>
                  <a:lnTo>
                    <a:pt x="17" y="23"/>
                  </a:lnTo>
                  <a:lnTo>
                    <a:pt x="17" y="23"/>
                  </a:lnTo>
                  <a:lnTo>
                    <a:pt x="17" y="24"/>
                  </a:lnTo>
                  <a:lnTo>
                    <a:pt x="17" y="24"/>
                  </a:lnTo>
                  <a:lnTo>
                    <a:pt x="22" y="25"/>
                  </a:lnTo>
                  <a:lnTo>
                    <a:pt x="26" y="29"/>
                  </a:lnTo>
                  <a:lnTo>
                    <a:pt x="26" y="29"/>
                  </a:lnTo>
                  <a:lnTo>
                    <a:pt x="27" y="31"/>
                  </a:lnTo>
                  <a:lnTo>
                    <a:pt x="28" y="34"/>
                  </a:lnTo>
                  <a:lnTo>
                    <a:pt x="28" y="34"/>
                  </a:lnTo>
                  <a:lnTo>
                    <a:pt x="30" y="34"/>
                  </a:lnTo>
                  <a:lnTo>
                    <a:pt x="31" y="35"/>
                  </a:lnTo>
                  <a:lnTo>
                    <a:pt x="31" y="35"/>
                  </a:lnTo>
                  <a:lnTo>
                    <a:pt x="31" y="38"/>
                  </a:lnTo>
                  <a:lnTo>
                    <a:pt x="31" y="38"/>
                  </a:lnTo>
                  <a:lnTo>
                    <a:pt x="27" y="39"/>
                  </a:lnTo>
                  <a:lnTo>
                    <a:pt x="23" y="39"/>
                  </a:lnTo>
                  <a:lnTo>
                    <a:pt x="16" y="39"/>
                  </a:lnTo>
                  <a:lnTo>
                    <a:pt x="11" y="39"/>
                  </a:lnTo>
                  <a:lnTo>
                    <a:pt x="9" y="40"/>
                  </a:lnTo>
                  <a:lnTo>
                    <a:pt x="6" y="41"/>
                  </a:lnTo>
                  <a:lnTo>
                    <a:pt x="4" y="45"/>
                  </a:lnTo>
                  <a:lnTo>
                    <a:pt x="4" y="45"/>
                  </a:lnTo>
                  <a:lnTo>
                    <a:pt x="3" y="45"/>
                  </a:lnTo>
                  <a:lnTo>
                    <a:pt x="3" y="45"/>
                  </a:lnTo>
                  <a:lnTo>
                    <a:pt x="1" y="49"/>
                  </a:lnTo>
                  <a:lnTo>
                    <a:pt x="3" y="52"/>
                  </a:lnTo>
                  <a:lnTo>
                    <a:pt x="3" y="52"/>
                  </a:lnTo>
                  <a:lnTo>
                    <a:pt x="4" y="56"/>
                  </a:lnTo>
                  <a:lnTo>
                    <a:pt x="4" y="61"/>
                  </a:lnTo>
                  <a:lnTo>
                    <a:pt x="4" y="61"/>
                  </a:lnTo>
                  <a:lnTo>
                    <a:pt x="3" y="62"/>
                  </a:lnTo>
                  <a:lnTo>
                    <a:pt x="0" y="65"/>
                  </a:lnTo>
                  <a:lnTo>
                    <a:pt x="0" y="65"/>
                  </a:lnTo>
                  <a:lnTo>
                    <a:pt x="6" y="69"/>
                  </a:lnTo>
                  <a:lnTo>
                    <a:pt x="10" y="71"/>
                  </a:lnTo>
                  <a:lnTo>
                    <a:pt x="10" y="71"/>
                  </a:lnTo>
                  <a:lnTo>
                    <a:pt x="11" y="73"/>
                  </a:lnTo>
                  <a:lnTo>
                    <a:pt x="14" y="74"/>
                  </a:lnTo>
                  <a:lnTo>
                    <a:pt x="14" y="74"/>
                  </a:lnTo>
                  <a:lnTo>
                    <a:pt x="16" y="74"/>
                  </a:lnTo>
                  <a:lnTo>
                    <a:pt x="17" y="74"/>
                  </a:lnTo>
                  <a:lnTo>
                    <a:pt x="20" y="74"/>
                  </a:lnTo>
                  <a:lnTo>
                    <a:pt x="21" y="76"/>
                  </a:lnTo>
                  <a:lnTo>
                    <a:pt x="21" y="76"/>
                  </a:lnTo>
                  <a:lnTo>
                    <a:pt x="23" y="77"/>
                  </a:lnTo>
                  <a:lnTo>
                    <a:pt x="26" y="76"/>
                  </a:lnTo>
                  <a:lnTo>
                    <a:pt x="26" y="76"/>
                  </a:lnTo>
                  <a:lnTo>
                    <a:pt x="28" y="74"/>
                  </a:lnTo>
                  <a:lnTo>
                    <a:pt x="30" y="76"/>
                  </a:lnTo>
                  <a:lnTo>
                    <a:pt x="31" y="77"/>
                  </a:lnTo>
                  <a:lnTo>
                    <a:pt x="32" y="78"/>
                  </a:lnTo>
                  <a:lnTo>
                    <a:pt x="32" y="78"/>
                  </a:lnTo>
                  <a:lnTo>
                    <a:pt x="34" y="79"/>
                  </a:lnTo>
                  <a:lnTo>
                    <a:pt x="34" y="79"/>
                  </a:lnTo>
                  <a:lnTo>
                    <a:pt x="34" y="78"/>
                  </a:lnTo>
                  <a:lnTo>
                    <a:pt x="34" y="78"/>
                  </a:lnTo>
                  <a:lnTo>
                    <a:pt x="36" y="76"/>
                  </a:lnTo>
                  <a:lnTo>
                    <a:pt x="37" y="74"/>
                  </a:lnTo>
                  <a:lnTo>
                    <a:pt x="37" y="7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45" name="A1_Denmark">
              <a:extLst>
                <a:ext uri="{FF2B5EF4-FFF2-40B4-BE49-F238E27FC236}">
                  <a16:creationId xmlns:a16="http://schemas.microsoft.com/office/drawing/2014/main" id="{38CACF9D-01B5-47D4-AD85-4C198D9237F1}"/>
                </a:ext>
              </a:extLst>
            </p:cNvPr>
            <p:cNvGrpSpPr/>
            <p:nvPr/>
          </p:nvGrpSpPr>
          <p:grpSpPr>
            <a:xfrm>
              <a:off x="4937484" y="2628195"/>
              <a:ext cx="113196" cy="129922"/>
              <a:chOff x="7771074" y="-160713"/>
              <a:chExt cx="250396" cy="311303"/>
            </a:xfrm>
            <a:grpFill/>
          </p:grpSpPr>
          <p:sp>
            <p:nvSpPr>
              <p:cNvPr id="982" name="Freeform 5">
                <a:extLst>
                  <a:ext uri="{FF2B5EF4-FFF2-40B4-BE49-F238E27FC236}">
                    <a16:creationId xmlns:a16="http://schemas.microsoft.com/office/drawing/2014/main" id="{B82A8AB5-C9AB-4DE8-B3B1-9FEAD8D40933}"/>
                  </a:ext>
                </a:extLst>
              </p:cNvPr>
              <p:cNvSpPr>
                <a:spLocks/>
              </p:cNvSpPr>
              <p:nvPr/>
            </p:nvSpPr>
            <p:spPr bwMode="auto">
              <a:xfrm>
                <a:off x="7865818" y="22008"/>
                <a:ext cx="57523" cy="94744"/>
              </a:xfrm>
              <a:custGeom>
                <a:avLst/>
                <a:gdLst/>
                <a:ahLst/>
                <a:cxnLst>
                  <a:cxn ang="0">
                    <a:pos x="16" y="13"/>
                  </a:cxn>
                  <a:cxn ang="0">
                    <a:pos x="16" y="12"/>
                  </a:cxn>
                  <a:cxn ang="0">
                    <a:pos x="15" y="12"/>
                  </a:cxn>
                  <a:cxn ang="0">
                    <a:pos x="14" y="10"/>
                  </a:cxn>
                  <a:cxn ang="0">
                    <a:pos x="12" y="8"/>
                  </a:cxn>
                  <a:cxn ang="0">
                    <a:pos x="12" y="11"/>
                  </a:cxn>
                  <a:cxn ang="0">
                    <a:pos x="10" y="11"/>
                  </a:cxn>
                  <a:cxn ang="0">
                    <a:pos x="10" y="12"/>
                  </a:cxn>
                  <a:cxn ang="0">
                    <a:pos x="9" y="11"/>
                  </a:cxn>
                  <a:cxn ang="0">
                    <a:pos x="9" y="8"/>
                  </a:cxn>
                  <a:cxn ang="0">
                    <a:pos x="10" y="7"/>
                  </a:cxn>
                  <a:cxn ang="0">
                    <a:pos x="11" y="6"/>
                  </a:cxn>
                  <a:cxn ang="0">
                    <a:pos x="11" y="6"/>
                  </a:cxn>
                  <a:cxn ang="0">
                    <a:pos x="12" y="5"/>
                  </a:cxn>
                  <a:cxn ang="0">
                    <a:pos x="12" y="3"/>
                  </a:cxn>
                  <a:cxn ang="0">
                    <a:pos x="12" y="2"/>
                  </a:cxn>
                  <a:cxn ang="0">
                    <a:pos x="12" y="0"/>
                  </a:cxn>
                  <a:cxn ang="0">
                    <a:pos x="11" y="1"/>
                  </a:cxn>
                  <a:cxn ang="0">
                    <a:pos x="10" y="3"/>
                  </a:cxn>
                  <a:cxn ang="0">
                    <a:pos x="8" y="5"/>
                  </a:cxn>
                  <a:cxn ang="0">
                    <a:pos x="6" y="5"/>
                  </a:cxn>
                  <a:cxn ang="0">
                    <a:pos x="6" y="6"/>
                  </a:cxn>
                  <a:cxn ang="0">
                    <a:pos x="6" y="7"/>
                  </a:cxn>
                  <a:cxn ang="0">
                    <a:pos x="5" y="8"/>
                  </a:cxn>
                  <a:cxn ang="0">
                    <a:pos x="4" y="8"/>
                  </a:cxn>
                  <a:cxn ang="0">
                    <a:pos x="3" y="11"/>
                  </a:cxn>
                  <a:cxn ang="0">
                    <a:pos x="3" y="12"/>
                  </a:cxn>
                  <a:cxn ang="0">
                    <a:pos x="1" y="12"/>
                  </a:cxn>
                  <a:cxn ang="0">
                    <a:pos x="0" y="12"/>
                  </a:cxn>
                  <a:cxn ang="0">
                    <a:pos x="1" y="13"/>
                  </a:cxn>
                  <a:cxn ang="0">
                    <a:pos x="1" y="14"/>
                  </a:cxn>
                  <a:cxn ang="0">
                    <a:pos x="0" y="16"/>
                  </a:cxn>
                  <a:cxn ang="0">
                    <a:pos x="0" y="17"/>
                  </a:cxn>
                  <a:cxn ang="0">
                    <a:pos x="1" y="19"/>
                  </a:cxn>
                  <a:cxn ang="0">
                    <a:pos x="4" y="21"/>
                  </a:cxn>
                  <a:cxn ang="0">
                    <a:pos x="4" y="21"/>
                  </a:cxn>
                  <a:cxn ang="0">
                    <a:pos x="4" y="21"/>
                  </a:cxn>
                  <a:cxn ang="0">
                    <a:pos x="3" y="23"/>
                  </a:cxn>
                  <a:cxn ang="0">
                    <a:pos x="5" y="23"/>
                  </a:cxn>
                  <a:cxn ang="0">
                    <a:pos x="6" y="23"/>
                  </a:cxn>
                  <a:cxn ang="0">
                    <a:pos x="8" y="24"/>
                  </a:cxn>
                  <a:cxn ang="0">
                    <a:pos x="10" y="24"/>
                  </a:cxn>
                  <a:cxn ang="0">
                    <a:pos x="10" y="26"/>
                  </a:cxn>
                  <a:cxn ang="0">
                    <a:pos x="10" y="27"/>
                  </a:cxn>
                  <a:cxn ang="0">
                    <a:pos x="11" y="27"/>
                  </a:cxn>
                  <a:cxn ang="0">
                    <a:pos x="11" y="27"/>
                  </a:cxn>
                  <a:cxn ang="0">
                    <a:pos x="12" y="27"/>
                  </a:cxn>
                  <a:cxn ang="0">
                    <a:pos x="12" y="27"/>
                  </a:cxn>
                  <a:cxn ang="0">
                    <a:pos x="12" y="24"/>
                  </a:cxn>
                  <a:cxn ang="0">
                    <a:pos x="14" y="24"/>
                  </a:cxn>
                  <a:cxn ang="0">
                    <a:pos x="15" y="23"/>
                  </a:cxn>
                  <a:cxn ang="0">
                    <a:pos x="15" y="22"/>
                  </a:cxn>
                  <a:cxn ang="0">
                    <a:pos x="16" y="21"/>
                  </a:cxn>
                  <a:cxn ang="0">
                    <a:pos x="15" y="18"/>
                  </a:cxn>
                  <a:cxn ang="0">
                    <a:pos x="15" y="17"/>
                  </a:cxn>
                  <a:cxn ang="0">
                    <a:pos x="16" y="17"/>
                  </a:cxn>
                  <a:cxn ang="0">
                    <a:pos x="16" y="16"/>
                  </a:cxn>
                  <a:cxn ang="0">
                    <a:pos x="17" y="16"/>
                  </a:cxn>
                  <a:cxn ang="0">
                    <a:pos x="17" y="14"/>
                  </a:cxn>
                  <a:cxn ang="0">
                    <a:pos x="16" y="13"/>
                  </a:cxn>
                </a:cxnLst>
                <a:rect l="0" t="0" r="r" b="b"/>
                <a:pathLst>
                  <a:path w="17" h="28">
                    <a:moveTo>
                      <a:pt x="16" y="13"/>
                    </a:moveTo>
                    <a:lnTo>
                      <a:pt x="16" y="13"/>
                    </a:lnTo>
                    <a:lnTo>
                      <a:pt x="16" y="12"/>
                    </a:lnTo>
                    <a:lnTo>
                      <a:pt x="16" y="12"/>
                    </a:lnTo>
                    <a:lnTo>
                      <a:pt x="15" y="12"/>
                    </a:lnTo>
                    <a:lnTo>
                      <a:pt x="15" y="12"/>
                    </a:lnTo>
                    <a:lnTo>
                      <a:pt x="14" y="10"/>
                    </a:lnTo>
                    <a:lnTo>
                      <a:pt x="14" y="10"/>
                    </a:lnTo>
                    <a:lnTo>
                      <a:pt x="12" y="8"/>
                    </a:lnTo>
                    <a:lnTo>
                      <a:pt x="12" y="8"/>
                    </a:lnTo>
                    <a:lnTo>
                      <a:pt x="12" y="10"/>
                    </a:lnTo>
                    <a:lnTo>
                      <a:pt x="12" y="11"/>
                    </a:lnTo>
                    <a:lnTo>
                      <a:pt x="12" y="11"/>
                    </a:lnTo>
                    <a:lnTo>
                      <a:pt x="10" y="11"/>
                    </a:lnTo>
                    <a:lnTo>
                      <a:pt x="10" y="11"/>
                    </a:lnTo>
                    <a:lnTo>
                      <a:pt x="10" y="12"/>
                    </a:lnTo>
                    <a:lnTo>
                      <a:pt x="10" y="12"/>
                    </a:lnTo>
                    <a:lnTo>
                      <a:pt x="9" y="11"/>
                    </a:lnTo>
                    <a:lnTo>
                      <a:pt x="9" y="11"/>
                    </a:lnTo>
                    <a:lnTo>
                      <a:pt x="9" y="8"/>
                    </a:lnTo>
                    <a:lnTo>
                      <a:pt x="9" y="8"/>
                    </a:lnTo>
                    <a:lnTo>
                      <a:pt x="10" y="7"/>
                    </a:lnTo>
                    <a:lnTo>
                      <a:pt x="11" y="6"/>
                    </a:lnTo>
                    <a:lnTo>
                      <a:pt x="11" y="6"/>
                    </a:lnTo>
                    <a:lnTo>
                      <a:pt x="11" y="6"/>
                    </a:lnTo>
                    <a:lnTo>
                      <a:pt x="11" y="6"/>
                    </a:lnTo>
                    <a:lnTo>
                      <a:pt x="12" y="5"/>
                    </a:lnTo>
                    <a:lnTo>
                      <a:pt x="12" y="5"/>
                    </a:lnTo>
                    <a:lnTo>
                      <a:pt x="12" y="3"/>
                    </a:lnTo>
                    <a:lnTo>
                      <a:pt x="12" y="3"/>
                    </a:lnTo>
                    <a:lnTo>
                      <a:pt x="12" y="2"/>
                    </a:lnTo>
                    <a:lnTo>
                      <a:pt x="12" y="2"/>
                    </a:lnTo>
                    <a:lnTo>
                      <a:pt x="12" y="0"/>
                    </a:lnTo>
                    <a:lnTo>
                      <a:pt x="12" y="0"/>
                    </a:lnTo>
                    <a:lnTo>
                      <a:pt x="11" y="1"/>
                    </a:lnTo>
                    <a:lnTo>
                      <a:pt x="11" y="1"/>
                    </a:lnTo>
                    <a:lnTo>
                      <a:pt x="10" y="3"/>
                    </a:lnTo>
                    <a:lnTo>
                      <a:pt x="10" y="3"/>
                    </a:lnTo>
                    <a:lnTo>
                      <a:pt x="8" y="5"/>
                    </a:lnTo>
                    <a:lnTo>
                      <a:pt x="8" y="5"/>
                    </a:lnTo>
                    <a:lnTo>
                      <a:pt x="6" y="5"/>
                    </a:lnTo>
                    <a:lnTo>
                      <a:pt x="6" y="5"/>
                    </a:lnTo>
                    <a:lnTo>
                      <a:pt x="6" y="6"/>
                    </a:lnTo>
                    <a:lnTo>
                      <a:pt x="6" y="6"/>
                    </a:lnTo>
                    <a:lnTo>
                      <a:pt x="6" y="7"/>
                    </a:lnTo>
                    <a:lnTo>
                      <a:pt x="6" y="7"/>
                    </a:lnTo>
                    <a:lnTo>
                      <a:pt x="5" y="8"/>
                    </a:lnTo>
                    <a:lnTo>
                      <a:pt x="5" y="8"/>
                    </a:lnTo>
                    <a:lnTo>
                      <a:pt x="4" y="8"/>
                    </a:lnTo>
                    <a:lnTo>
                      <a:pt x="4" y="8"/>
                    </a:lnTo>
                    <a:lnTo>
                      <a:pt x="3" y="11"/>
                    </a:lnTo>
                    <a:lnTo>
                      <a:pt x="3" y="11"/>
                    </a:lnTo>
                    <a:lnTo>
                      <a:pt x="3" y="12"/>
                    </a:lnTo>
                    <a:lnTo>
                      <a:pt x="3" y="12"/>
                    </a:lnTo>
                    <a:lnTo>
                      <a:pt x="3" y="12"/>
                    </a:lnTo>
                    <a:lnTo>
                      <a:pt x="1" y="12"/>
                    </a:lnTo>
                    <a:lnTo>
                      <a:pt x="0" y="12"/>
                    </a:lnTo>
                    <a:lnTo>
                      <a:pt x="0" y="12"/>
                    </a:lnTo>
                    <a:lnTo>
                      <a:pt x="1" y="13"/>
                    </a:lnTo>
                    <a:lnTo>
                      <a:pt x="1" y="13"/>
                    </a:lnTo>
                    <a:lnTo>
                      <a:pt x="1" y="14"/>
                    </a:lnTo>
                    <a:lnTo>
                      <a:pt x="1" y="14"/>
                    </a:lnTo>
                    <a:lnTo>
                      <a:pt x="0" y="16"/>
                    </a:lnTo>
                    <a:lnTo>
                      <a:pt x="0" y="16"/>
                    </a:lnTo>
                    <a:lnTo>
                      <a:pt x="0" y="17"/>
                    </a:lnTo>
                    <a:lnTo>
                      <a:pt x="0" y="17"/>
                    </a:lnTo>
                    <a:lnTo>
                      <a:pt x="1" y="19"/>
                    </a:lnTo>
                    <a:lnTo>
                      <a:pt x="1" y="19"/>
                    </a:lnTo>
                    <a:lnTo>
                      <a:pt x="4" y="21"/>
                    </a:lnTo>
                    <a:lnTo>
                      <a:pt x="4" y="21"/>
                    </a:lnTo>
                    <a:lnTo>
                      <a:pt x="4" y="21"/>
                    </a:lnTo>
                    <a:lnTo>
                      <a:pt x="4" y="21"/>
                    </a:lnTo>
                    <a:lnTo>
                      <a:pt x="4" y="21"/>
                    </a:lnTo>
                    <a:lnTo>
                      <a:pt x="4" y="21"/>
                    </a:lnTo>
                    <a:lnTo>
                      <a:pt x="4" y="22"/>
                    </a:lnTo>
                    <a:lnTo>
                      <a:pt x="3" y="23"/>
                    </a:lnTo>
                    <a:lnTo>
                      <a:pt x="3" y="23"/>
                    </a:lnTo>
                    <a:lnTo>
                      <a:pt x="5" y="23"/>
                    </a:lnTo>
                    <a:lnTo>
                      <a:pt x="6" y="23"/>
                    </a:lnTo>
                    <a:lnTo>
                      <a:pt x="6" y="23"/>
                    </a:lnTo>
                    <a:lnTo>
                      <a:pt x="8" y="24"/>
                    </a:lnTo>
                    <a:lnTo>
                      <a:pt x="8" y="24"/>
                    </a:lnTo>
                    <a:lnTo>
                      <a:pt x="10" y="24"/>
                    </a:lnTo>
                    <a:lnTo>
                      <a:pt x="10" y="24"/>
                    </a:lnTo>
                    <a:lnTo>
                      <a:pt x="10" y="26"/>
                    </a:lnTo>
                    <a:lnTo>
                      <a:pt x="10" y="26"/>
                    </a:lnTo>
                    <a:lnTo>
                      <a:pt x="10" y="27"/>
                    </a:lnTo>
                    <a:lnTo>
                      <a:pt x="10" y="27"/>
                    </a:lnTo>
                    <a:lnTo>
                      <a:pt x="11" y="27"/>
                    </a:lnTo>
                    <a:lnTo>
                      <a:pt x="11" y="27"/>
                    </a:lnTo>
                    <a:lnTo>
                      <a:pt x="11" y="28"/>
                    </a:lnTo>
                    <a:lnTo>
                      <a:pt x="11" y="27"/>
                    </a:lnTo>
                    <a:lnTo>
                      <a:pt x="11" y="27"/>
                    </a:lnTo>
                    <a:lnTo>
                      <a:pt x="12" y="27"/>
                    </a:lnTo>
                    <a:lnTo>
                      <a:pt x="12" y="27"/>
                    </a:lnTo>
                    <a:lnTo>
                      <a:pt x="12" y="27"/>
                    </a:lnTo>
                    <a:lnTo>
                      <a:pt x="12" y="27"/>
                    </a:lnTo>
                    <a:lnTo>
                      <a:pt x="12" y="24"/>
                    </a:lnTo>
                    <a:lnTo>
                      <a:pt x="12" y="24"/>
                    </a:lnTo>
                    <a:lnTo>
                      <a:pt x="14" y="24"/>
                    </a:lnTo>
                    <a:lnTo>
                      <a:pt x="14" y="24"/>
                    </a:lnTo>
                    <a:lnTo>
                      <a:pt x="15" y="23"/>
                    </a:lnTo>
                    <a:lnTo>
                      <a:pt x="15" y="23"/>
                    </a:lnTo>
                    <a:lnTo>
                      <a:pt x="15" y="22"/>
                    </a:lnTo>
                    <a:lnTo>
                      <a:pt x="15" y="22"/>
                    </a:lnTo>
                    <a:lnTo>
                      <a:pt x="16" y="21"/>
                    </a:lnTo>
                    <a:lnTo>
                      <a:pt x="15" y="18"/>
                    </a:lnTo>
                    <a:lnTo>
                      <a:pt x="15" y="18"/>
                    </a:lnTo>
                    <a:lnTo>
                      <a:pt x="15" y="18"/>
                    </a:lnTo>
                    <a:lnTo>
                      <a:pt x="15" y="17"/>
                    </a:lnTo>
                    <a:lnTo>
                      <a:pt x="15" y="17"/>
                    </a:lnTo>
                    <a:lnTo>
                      <a:pt x="16" y="17"/>
                    </a:lnTo>
                    <a:lnTo>
                      <a:pt x="16" y="17"/>
                    </a:lnTo>
                    <a:lnTo>
                      <a:pt x="16" y="16"/>
                    </a:lnTo>
                    <a:lnTo>
                      <a:pt x="17" y="16"/>
                    </a:lnTo>
                    <a:lnTo>
                      <a:pt x="17" y="16"/>
                    </a:lnTo>
                    <a:lnTo>
                      <a:pt x="17" y="14"/>
                    </a:lnTo>
                    <a:lnTo>
                      <a:pt x="17" y="14"/>
                    </a:lnTo>
                    <a:lnTo>
                      <a:pt x="17" y="14"/>
                    </a:lnTo>
                    <a:lnTo>
                      <a:pt x="16" y="13"/>
                    </a:lnTo>
                    <a:lnTo>
                      <a:pt x="16"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6">
                <a:extLst>
                  <a:ext uri="{FF2B5EF4-FFF2-40B4-BE49-F238E27FC236}">
                    <a16:creationId xmlns:a16="http://schemas.microsoft.com/office/drawing/2014/main" id="{F72C7342-5A63-476A-AC93-4507B950ADB4}"/>
                  </a:ext>
                </a:extLst>
              </p:cNvPr>
              <p:cNvSpPr>
                <a:spLocks/>
              </p:cNvSpPr>
              <p:nvPr/>
            </p:nvSpPr>
            <p:spPr bwMode="auto">
              <a:xfrm>
                <a:off x="7923342" y="1706"/>
                <a:ext cx="98128" cy="148884"/>
              </a:xfrm>
              <a:custGeom>
                <a:avLst/>
                <a:gdLst/>
                <a:ahLst/>
                <a:cxnLst>
                  <a:cxn ang="0">
                    <a:pos x="26" y="12"/>
                  </a:cxn>
                  <a:cxn ang="0">
                    <a:pos x="26" y="5"/>
                  </a:cxn>
                  <a:cxn ang="0">
                    <a:pos x="27" y="2"/>
                  </a:cxn>
                  <a:cxn ang="0">
                    <a:pos x="24" y="1"/>
                  </a:cxn>
                  <a:cxn ang="0">
                    <a:pos x="20" y="0"/>
                  </a:cxn>
                  <a:cxn ang="0">
                    <a:pos x="16" y="2"/>
                  </a:cxn>
                  <a:cxn ang="0">
                    <a:pos x="14" y="5"/>
                  </a:cxn>
                  <a:cxn ang="0">
                    <a:pos x="16" y="6"/>
                  </a:cxn>
                  <a:cxn ang="0">
                    <a:pos x="15" y="7"/>
                  </a:cxn>
                  <a:cxn ang="0">
                    <a:pos x="16" y="8"/>
                  </a:cxn>
                  <a:cxn ang="0">
                    <a:pos x="15" y="13"/>
                  </a:cxn>
                  <a:cxn ang="0">
                    <a:pos x="13" y="11"/>
                  </a:cxn>
                  <a:cxn ang="0">
                    <a:pos x="14" y="8"/>
                  </a:cxn>
                  <a:cxn ang="0">
                    <a:pos x="13" y="6"/>
                  </a:cxn>
                  <a:cxn ang="0">
                    <a:pos x="13" y="3"/>
                  </a:cxn>
                  <a:cxn ang="0">
                    <a:pos x="9" y="8"/>
                  </a:cxn>
                  <a:cxn ang="0">
                    <a:pos x="6" y="11"/>
                  </a:cxn>
                  <a:cxn ang="0">
                    <a:pos x="3" y="12"/>
                  </a:cxn>
                  <a:cxn ang="0">
                    <a:pos x="4" y="14"/>
                  </a:cxn>
                  <a:cxn ang="0">
                    <a:pos x="3" y="18"/>
                  </a:cxn>
                  <a:cxn ang="0">
                    <a:pos x="4" y="22"/>
                  </a:cxn>
                  <a:cxn ang="0">
                    <a:pos x="2" y="22"/>
                  </a:cxn>
                  <a:cxn ang="0">
                    <a:pos x="3" y="24"/>
                  </a:cxn>
                  <a:cxn ang="0">
                    <a:pos x="5" y="27"/>
                  </a:cxn>
                  <a:cxn ang="0">
                    <a:pos x="9" y="27"/>
                  </a:cxn>
                  <a:cxn ang="0">
                    <a:pos x="13" y="27"/>
                  </a:cxn>
                  <a:cxn ang="0">
                    <a:pos x="14" y="30"/>
                  </a:cxn>
                  <a:cxn ang="0">
                    <a:pos x="16" y="32"/>
                  </a:cxn>
                  <a:cxn ang="0">
                    <a:pos x="15" y="34"/>
                  </a:cxn>
                  <a:cxn ang="0">
                    <a:pos x="14" y="35"/>
                  </a:cxn>
                  <a:cxn ang="0">
                    <a:pos x="11" y="34"/>
                  </a:cxn>
                  <a:cxn ang="0">
                    <a:pos x="9" y="38"/>
                  </a:cxn>
                  <a:cxn ang="0">
                    <a:pos x="6" y="35"/>
                  </a:cxn>
                  <a:cxn ang="0">
                    <a:pos x="5" y="34"/>
                  </a:cxn>
                  <a:cxn ang="0">
                    <a:pos x="0" y="34"/>
                  </a:cxn>
                  <a:cxn ang="0">
                    <a:pos x="2" y="36"/>
                  </a:cxn>
                  <a:cxn ang="0">
                    <a:pos x="0" y="38"/>
                  </a:cxn>
                  <a:cxn ang="0">
                    <a:pos x="3" y="40"/>
                  </a:cxn>
                  <a:cxn ang="0">
                    <a:pos x="6" y="40"/>
                  </a:cxn>
                  <a:cxn ang="0">
                    <a:pos x="8" y="41"/>
                  </a:cxn>
                  <a:cxn ang="0">
                    <a:pos x="9" y="43"/>
                  </a:cxn>
                  <a:cxn ang="0">
                    <a:pos x="13" y="41"/>
                  </a:cxn>
                  <a:cxn ang="0">
                    <a:pos x="14" y="41"/>
                  </a:cxn>
                  <a:cxn ang="0">
                    <a:pos x="16" y="44"/>
                  </a:cxn>
                  <a:cxn ang="0">
                    <a:pos x="17" y="40"/>
                  </a:cxn>
                  <a:cxn ang="0">
                    <a:pos x="19" y="38"/>
                  </a:cxn>
                  <a:cxn ang="0">
                    <a:pos x="20" y="35"/>
                  </a:cxn>
                  <a:cxn ang="0">
                    <a:pos x="17" y="33"/>
                  </a:cxn>
                  <a:cxn ang="0">
                    <a:pos x="20" y="33"/>
                  </a:cxn>
                  <a:cxn ang="0">
                    <a:pos x="20" y="32"/>
                  </a:cxn>
                  <a:cxn ang="0">
                    <a:pos x="19" y="29"/>
                  </a:cxn>
                  <a:cxn ang="0">
                    <a:pos x="20" y="29"/>
                  </a:cxn>
                  <a:cxn ang="0">
                    <a:pos x="20" y="27"/>
                  </a:cxn>
                  <a:cxn ang="0">
                    <a:pos x="25" y="25"/>
                  </a:cxn>
                  <a:cxn ang="0">
                    <a:pos x="21" y="20"/>
                  </a:cxn>
                  <a:cxn ang="0">
                    <a:pos x="21" y="18"/>
                  </a:cxn>
                  <a:cxn ang="0">
                    <a:pos x="22" y="16"/>
                  </a:cxn>
                  <a:cxn ang="0">
                    <a:pos x="25" y="16"/>
                  </a:cxn>
                  <a:cxn ang="0">
                    <a:pos x="25" y="16"/>
                  </a:cxn>
                  <a:cxn ang="0">
                    <a:pos x="27" y="16"/>
                  </a:cxn>
                  <a:cxn ang="0">
                    <a:pos x="27" y="13"/>
                  </a:cxn>
                </a:cxnLst>
                <a:rect l="0" t="0" r="r" b="b"/>
                <a:pathLst>
                  <a:path w="29" h="44">
                    <a:moveTo>
                      <a:pt x="27" y="13"/>
                    </a:moveTo>
                    <a:lnTo>
                      <a:pt x="27" y="13"/>
                    </a:lnTo>
                    <a:lnTo>
                      <a:pt x="26" y="12"/>
                    </a:lnTo>
                    <a:lnTo>
                      <a:pt x="26" y="12"/>
                    </a:lnTo>
                    <a:lnTo>
                      <a:pt x="26" y="9"/>
                    </a:lnTo>
                    <a:lnTo>
                      <a:pt x="26" y="9"/>
                    </a:lnTo>
                    <a:lnTo>
                      <a:pt x="26" y="5"/>
                    </a:lnTo>
                    <a:lnTo>
                      <a:pt x="26" y="5"/>
                    </a:lnTo>
                    <a:lnTo>
                      <a:pt x="27" y="3"/>
                    </a:lnTo>
                    <a:lnTo>
                      <a:pt x="27" y="3"/>
                    </a:lnTo>
                    <a:lnTo>
                      <a:pt x="27" y="3"/>
                    </a:lnTo>
                    <a:lnTo>
                      <a:pt x="27" y="2"/>
                    </a:lnTo>
                    <a:lnTo>
                      <a:pt x="27" y="2"/>
                    </a:lnTo>
                    <a:lnTo>
                      <a:pt x="26" y="1"/>
                    </a:lnTo>
                    <a:lnTo>
                      <a:pt x="24" y="1"/>
                    </a:lnTo>
                    <a:lnTo>
                      <a:pt x="24" y="1"/>
                    </a:lnTo>
                    <a:lnTo>
                      <a:pt x="22" y="0"/>
                    </a:lnTo>
                    <a:lnTo>
                      <a:pt x="22" y="0"/>
                    </a:lnTo>
                    <a:lnTo>
                      <a:pt x="20" y="0"/>
                    </a:lnTo>
                    <a:lnTo>
                      <a:pt x="20" y="0"/>
                    </a:lnTo>
                    <a:lnTo>
                      <a:pt x="19" y="1"/>
                    </a:lnTo>
                    <a:lnTo>
                      <a:pt x="17" y="2"/>
                    </a:lnTo>
                    <a:lnTo>
                      <a:pt x="17" y="2"/>
                    </a:lnTo>
                    <a:lnTo>
                      <a:pt x="16" y="2"/>
                    </a:lnTo>
                    <a:lnTo>
                      <a:pt x="16" y="2"/>
                    </a:lnTo>
                    <a:lnTo>
                      <a:pt x="15" y="2"/>
                    </a:lnTo>
                    <a:lnTo>
                      <a:pt x="15" y="2"/>
                    </a:lnTo>
                    <a:lnTo>
                      <a:pt x="14" y="5"/>
                    </a:lnTo>
                    <a:lnTo>
                      <a:pt x="14" y="5"/>
                    </a:lnTo>
                    <a:lnTo>
                      <a:pt x="16" y="5"/>
                    </a:lnTo>
                    <a:lnTo>
                      <a:pt x="16" y="5"/>
                    </a:lnTo>
                    <a:lnTo>
                      <a:pt x="16" y="6"/>
                    </a:lnTo>
                    <a:lnTo>
                      <a:pt x="16" y="6"/>
                    </a:lnTo>
                    <a:lnTo>
                      <a:pt x="15" y="6"/>
                    </a:lnTo>
                    <a:lnTo>
                      <a:pt x="15" y="6"/>
                    </a:lnTo>
                    <a:lnTo>
                      <a:pt x="15" y="7"/>
                    </a:lnTo>
                    <a:lnTo>
                      <a:pt x="16" y="7"/>
                    </a:lnTo>
                    <a:lnTo>
                      <a:pt x="16" y="7"/>
                    </a:lnTo>
                    <a:lnTo>
                      <a:pt x="16" y="8"/>
                    </a:lnTo>
                    <a:lnTo>
                      <a:pt x="16" y="8"/>
                    </a:lnTo>
                    <a:lnTo>
                      <a:pt x="16" y="9"/>
                    </a:lnTo>
                    <a:lnTo>
                      <a:pt x="16" y="9"/>
                    </a:lnTo>
                    <a:lnTo>
                      <a:pt x="15" y="11"/>
                    </a:lnTo>
                    <a:lnTo>
                      <a:pt x="15" y="13"/>
                    </a:lnTo>
                    <a:lnTo>
                      <a:pt x="15" y="13"/>
                    </a:lnTo>
                    <a:lnTo>
                      <a:pt x="14" y="12"/>
                    </a:lnTo>
                    <a:lnTo>
                      <a:pt x="14" y="12"/>
                    </a:lnTo>
                    <a:lnTo>
                      <a:pt x="13" y="11"/>
                    </a:lnTo>
                    <a:lnTo>
                      <a:pt x="13" y="11"/>
                    </a:lnTo>
                    <a:lnTo>
                      <a:pt x="13" y="9"/>
                    </a:lnTo>
                    <a:lnTo>
                      <a:pt x="14" y="8"/>
                    </a:lnTo>
                    <a:lnTo>
                      <a:pt x="14" y="8"/>
                    </a:lnTo>
                    <a:lnTo>
                      <a:pt x="13" y="7"/>
                    </a:lnTo>
                    <a:lnTo>
                      <a:pt x="13" y="7"/>
                    </a:lnTo>
                    <a:lnTo>
                      <a:pt x="13" y="7"/>
                    </a:lnTo>
                    <a:lnTo>
                      <a:pt x="13" y="6"/>
                    </a:lnTo>
                    <a:lnTo>
                      <a:pt x="13" y="6"/>
                    </a:lnTo>
                    <a:lnTo>
                      <a:pt x="14" y="5"/>
                    </a:lnTo>
                    <a:lnTo>
                      <a:pt x="13" y="3"/>
                    </a:lnTo>
                    <a:lnTo>
                      <a:pt x="13" y="3"/>
                    </a:lnTo>
                    <a:lnTo>
                      <a:pt x="11" y="5"/>
                    </a:lnTo>
                    <a:lnTo>
                      <a:pt x="10" y="6"/>
                    </a:lnTo>
                    <a:lnTo>
                      <a:pt x="10" y="6"/>
                    </a:lnTo>
                    <a:lnTo>
                      <a:pt x="9" y="8"/>
                    </a:lnTo>
                    <a:lnTo>
                      <a:pt x="9" y="8"/>
                    </a:lnTo>
                    <a:lnTo>
                      <a:pt x="6" y="8"/>
                    </a:lnTo>
                    <a:lnTo>
                      <a:pt x="6" y="8"/>
                    </a:lnTo>
                    <a:lnTo>
                      <a:pt x="6" y="11"/>
                    </a:lnTo>
                    <a:lnTo>
                      <a:pt x="6" y="11"/>
                    </a:lnTo>
                    <a:lnTo>
                      <a:pt x="6" y="12"/>
                    </a:lnTo>
                    <a:lnTo>
                      <a:pt x="5" y="12"/>
                    </a:lnTo>
                    <a:lnTo>
                      <a:pt x="3" y="12"/>
                    </a:lnTo>
                    <a:lnTo>
                      <a:pt x="3" y="12"/>
                    </a:lnTo>
                    <a:lnTo>
                      <a:pt x="3" y="13"/>
                    </a:lnTo>
                    <a:lnTo>
                      <a:pt x="3" y="13"/>
                    </a:lnTo>
                    <a:lnTo>
                      <a:pt x="4" y="14"/>
                    </a:lnTo>
                    <a:lnTo>
                      <a:pt x="4" y="16"/>
                    </a:lnTo>
                    <a:lnTo>
                      <a:pt x="4" y="16"/>
                    </a:lnTo>
                    <a:lnTo>
                      <a:pt x="3" y="18"/>
                    </a:lnTo>
                    <a:lnTo>
                      <a:pt x="3" y="18"/>
                    </a:lnTo>
                    <a:lnTo>
                      <a:pt x="4" y="19"/>
                    </a:lnTo>
                    <a:lnTo>
                      <a:pt x="4" y="19"/>
                    </a:lnTo>
                    <a:lnTo>
                      <a:pt x="4" y="20"/>
                    </a:lnTo>
                    <a:lnTo>
                      <a:pt x="4" y="22"/>
                    </a:lnTo>
                    <a:lnTo>
                      <a:pt x="4" y="22"/>
                    </a:lnTo>
                    <a:lnTo>
                      <a:pt x="3" y="22"/>
                    </a:lnTo>
                    <a:lnTo>
                      <a:pt x="2" y="22"/>
                    </a:lnTo>
                    <a:lnTo>
                      <a:pt x="2" y="22"/>
                    </a:lnTo>
                    <a:lnTo>
                      <a:pt x="3" y="22"/>
                    </a:lnTo>
                    <a:lnTo>
                      <a:pt x="3" y="22"/>
                    </a:lnTo>
                    <a:lnTo>
                      <a:pt x="3" y="24"/>
                    </a:lnTo>
                    <a:lnTo>
                      <a:pt x="3" y="24"/>
                    </a:lnTo>
                    <a:lnTo>
                      <a:pt x="4" y="25"/>
                    </a:lnTo>
                    <a:lnTo>
                      <a:pt x="4" y="25"/>
                    </a:lnTo>
                    <a:lnTo>
                      <a:pt x="4" y="25"/>
                    </a:lnTo>
                    <a:lnTo>
                      <a:pt x="5" y="27"/>
                    </a:lnTo>
                    <a:lnTo>
                      <a:pt x="5" y="27"/>
                    </a:lnTo>
                    <a:lnTo>
                      <a:pt x="8" y="27"/>
                    </a:lnTo>
                    <a:lnTo>
                      <a:pt x="9" y="27"/>
                    </a:lnTo>
                    <a:lnTo>
                      <a:pt x="9" y="27"/>
                    </a:lnTo>
                    <a:lnTo>
                      <a:pt x="9" y="27"/>
                    </a:lnTo>
                    <a:lnTo>
                      <a:pt x="13" y="27"/>
                    </a:lnTo>
                    <a:lnTo>
                      <a:pt x="13" y="27"/>
                    </a:lnTo>
                    <a:lnTo>
                      <a:pt x="13" y="27"/>
                    </a:lnTo>
                    <a:lnTo>
                      <a:pt x="13" y="28"/>
                    </a:lnTo>
                    <a:lnTo>
                      <a:pt x="13" y="28"/>
                    </a:lnTo>
                    <a:lnTo>
                      <a:pt x="14" y="29"/>
                    </a:lnTo>
                    <a:lnTo>
                      <a:pt x="14" y="30"/>
                    </a:lnTo>
                    <a:lnTo>
                      <a:pt x="14" y="30"/>
                    </a:lnTo>
                    <a:lnTo>
                      <a:pt x="15" y="32"/>
                    </a:lnTo>
                    <a:lnTo>
                      <a:pt x="15" y="32"/>
                    </a:lnTo>
                    <a:lnTo>
                      <a:pt x="16" y="32"/>
                    </a:lnTo>
                    <a:lnTo>
                      <a:pt x="16" y="32"/>
                    </a:lnTo>
                    <a:lnTo>
                      <a:pt x="16" y="34"/>
                    </a:lnTo>
                    <a:lnTo>
                      <a:pt x="16" y="34"/>
                    </a:lnTo>
                    <a:lnTo>
                      <a:pt x="15" y="34"/>
                    </a:lnTo>
                    <a:lnTo>
                      <a:pt x="15" y="34"/>
                    </a:lnTo>
                    <a:lnTo>
                      <a:pt x="13" y="34"/>
                    </a:lnTo>
                    <a:lnTo>
                      <a:pt x="13" y="34"/>
                    </a:lnTo>
                    <a:lnTo>
                      <a:pt x="14" y="35"/>
                    </a:lnTo>
                    <a:lnTo>
                      <a:pt x="14" y="35"/>
                    </a:lnTo>
                    <a:lnTo>
                      <a:pt x="13" y="35"/>
                    </a:lnTo>
                    <a:lnTo>
                      <a:pt x="11" y="34"/>
                    </a:lnTo>
                    <a:lnTo>
                      <a:pt x="11" y="34"/>
                    </a:lnTo>
                    <a:lnTo>
                      <a:pt x="10" y="36"/>
                    </a:lnTo>
                    <a:lnTo>
                      <a:pt x="10" y="36"/>
                    </a:lnTo>
                    <a:lnTo>
                      <a:pt x="9" y="38"/>
                    </a:lnTo>
                    <a:lnTo>
                      <a:pt x="9" y="38"/>
                    </a:lnTo>
                    <a:lnTo>
                      <a:pt x="8" y="36"/>
                    </a:lnTo>
                    <a:lnTo>
                      <a:pt x="8" y="36"/>
                    </a:lnTo>
                    <a:lnTo>
                      <a:pt x="6" y="35"/>
                    </a:lnTo>
                    <a:lnTo>
                      <a:pt x="6" y="35"/>
                    </a:lnTo>
                    <a:lnTo>
                      <a:pt x="6" y="34"/>
                    </a:lnTo>
                    <a:lnTo>
                      <a:pt x="6" y="34"/>
                    </a:lnTo>
                    <a:lnTo>
                      <a:pt x="5" y="34"/>
                    </a:lnTo>
                    <a:lnTo>
                      <a:pt x="5" y="34"/>
                    </a:lnTo>
                    <a:lnTo>
                      <a:pt x="5" y="34"/>
                    </a:lnTo>
                    <a:lnTo>
                      <a:pt x="4" y="33"/>
                    </a:lnTo>
                    <a:lnTo>
                      <a:pt x="4" y="33"/>
                    </a:lnTo>
                    <a:lnTo>
                      <a:pt x="0" y="34"/>
                    </a:lnTo>
                    <a:lnTo>
                      <a:pt x="0" y="34"/>
                    </a:lnTo>
                    <a:lnTo>
                      <a:pt x="2" y="35"/>
                    </a:lnTo>
                    <a:lnTo>
                      <a:pt x="2" y="35"/>
                    </a:lnTo>
                    <a:lnTo>
                      <a:pt x="2" y="36"/>
                    </a:lnTo>
                    <a:lnTo>
                      <a:pt x="2" y="36"/>
                    </a:lnTo>
                    <a:lnTo>
                      <a:pt x="2" y="38"/>
                    </a:lnTo>
                    <a:lnTo>
                      <a:pt x="2" y="38"/>
                    </a:lnTo>
                    <a:lnTo>
                      <a:pt x="0" y="38"/>
                    </a:lnTo>
                    <a:lnTo>
                      <a:pt x="0" y="38"/>
                    </a:lnTo>
                    <a:lnTo>
                      <a:pt x="2" y="40"/>
                    </a:lnTo>
                    <a:lnTo>
                      <a:pt x="2" y="40"/>
                    </a:lnTo>
                    <a:lnTo>
                      <a:pt x="3" y="40"/>
                    </a:lnTo>
                    <a:lnTo>
                      <a:pt x="3" y="40"/>
                    </a:lnTo>
                    <a:lnTo>
                      <a:pt x="5" y="40"/>
                    </a:lnTo>
                    <a:lnTo>
                      <a:pt x="5" y="40"/>
                    </a:lnTo>
                    <a:lnTo>
                      <a:pt x="6" y="40"/>
                    </a:lnTo>
                    <a:lnTo>
                      <a:pt x="6" y="40"/>
                    </a:lnTo>
                    <a:lnTo>
                      <a:pt x="6" y="41"/>
                    </a:lnTo>
                    <a:lnTo>
                      <a:pt x="6" y="41"/>
                    </a:lnTo>
                    <a:lnTo>
                      <a:pt x="8" y="41"/>
                    </a:lnTo>
                    <a:lnTo>
                      <a:pt x="8" y="41"/>
                    </a:lnTo>
                    <a:lnTo>
                      <a:pt x="8" y="41"/>
                    </a:lnTo>
                    <a:lnTo>
                      <a:pt x="9" y="43"/>
                    </a:lnTo>
                    <a:lnTo>
                      <a:pt x="9" y="43"/>
                    </a:lnTo>
                    <a:lnTo>
                      <a:pt x="10" y="41"/>
                    </a:lnTo>
                    <a:lnTo>
                      <a:pt x="10" y="41"/>
                    </a:lnTo>
                    <a:lnTo>
                      <a:pt x="13" y="41"/>
                    </a:lnTo>
                    <a:lnTo>
                      <a:pt x="13" y="41"/>
                    </a:lnTo>
                    <a:lnTo>
                      <a:pt x="14" y="41"/>
                    </a:lnTo>
                    <a:lnTo>
                      <a:pt x="14" y="40"/>
                    </a:lnTo>
                    <a:lnTo>
                      <a:pt x="14" y="40"/>
                    </a:lnTo>
                    <a:lnTo>
                      <a:pt x="14" y="41"/>
                    </a:lnTo>
                    <a:lnTo>
                      <a:pt x="15" y="43"/>
                    </a:lnTo>
                    <a:lnTo>
                      <a:pt x="15" y="43"/>
                    </a:lnTo>
                    <a:lnTo>
                      <a:pt x="15" y="44"/>
                    </a:lnTo>
                    <a:lnTo>
                      <a:pt x="16" y="44"/>
                    </a:lnTo>
                    <a:lnTo>
                      <a:pt x="16" y="44"/>
                    </a:lnTo>
                    <a:lnTo>
                      <a:pt x="16" y="41"/>
                    </a:lnTo>
                    <a:lnTo>
                      <a:pt x="17" y="40"/>
                    </a:lnTo>
                    <a:lnTo>
                      <a:pt x="17" y="40"/>
                    </a:lnTo>
                    <a:lnTo>
                      <a:pt x="19" y="39"/>
                    </a:lnTo>
                    <a:lnTo>
                      <a:pt x="19" y="39"/>
                    </a:lnTo>
                    <a:lnTo>
                      <a:pt x="19" y="38"/>
                    </a:lnTo>
                    <a:lnTo>
                      <a:pt x="19" y="38"/>
                    </a:lnTo>
                    <a:lnTo>
                      <a:pt x="19" y="36"/>
                    </a:lnTo>
                    <a:lnTo>
                      <a:pt x="19" y="36"/>
                    </a:lnTo>
                    <a:lnTo>
                      <a:pt x="20" y="35"/>
                    </a:lnTo>
                    <a:lnTo>
                      <a:pt x="20" y="35"/>
                    </a:lnTo>
                    <a:lnTo>
                      <a:pt x="20" y="35"/>
                    </a:lnTo>
                    <a:lnTo>
                      <a:pt x="17" y="34"/>
                    </a:lnTo>
                    <a:lnTo>
                      <a:pt x="17" y="34"/>
                    </a:lnTo>
                    <a:lnTo>
                      <a:pt x="17" y="33"/>
                    </a:lnTo>
                    <a:lnTo>
                      <a:pt x="17" y="33"/>
                    </a:lnTo>
                    <a:lnTo>
                      <a:pt x="19" y="33"/>
                    </a:lnTo>
                    <a:lnTo>
                      <a:pt x="19" y="33"/>
                    </a:lnTo>
                    <a:lnTo>
                      <a:pt x="20" y="33"/>
                    </a:lnTo>
                    <a:lnTo>
                      <a:pt x="20" y="33"/>
                    </a:lnTo>
                    <a:lnTo>
                      <a:pt x="20" y="32"/>
                    </a:lnTo>
                    <a:lnTo>
                      <a:pt x="20" y="32"/>
                    </a:lnTo>
                    <a:lnTo>
                      <a:pt x="20" y="32"/>
                    </a:lnTo>
                    <a:lnTo>
                      <a:pt x="20" y="32"/>
                    </a:lnTo>
                    <a:lnTo>
                      <a:pt x="20" y="30"/>
                    </a:lnTo>
                    <a:lnTo>
                      <a:pt x="20" y="30"/>
                    </a:lnTo>
                    <a:lnTo>
                      <a:pt x="19" y="29"/>
                    </a:lnTo>
                    <a:lnTo>
                      <a:pt x="19" y="29"/>
                    </a:lnTo>
                    <a:lnTo>
                      <a:pt x="19" y="29"/>
                    </a:lnTo>
                    <a:lnTo>
                      <a:pt x="20" y="29"/>
                    </a:lnTo>
                    <a:lnTo>
                      <a:pt x="20" y="29"/>
                    </a:lnTo>
                    <a:lnTo>
                      <a:pt x="20" y="28"/>
                    </a:lnTo>
                    <a:lnTo>
                      <a:pt x="19" y="28"/>
                    </a:lnTo>
                    <a:lnTo>
                      <a:pt x="19" y="28"/>
                    </a:lnTo>
                    <a:lnTo>
                      <a:pt x="20" y="27"/>
                    </a:lnTo>
                    <a:lnTo>
                      <a:pt x="20" y="27"/>
                    </a:lnTo>
                    <a:lnTo>
                      <a:pt x="24" y="25"/>
                    </a:lnTo>
                    <a:lnTo>
                      <a:pt x="24" y="25"/>
                    </a:lnTo>
                    <a:lnTo>
                      <a:pt x="25" y="25"/>
                    </a:lnTo>
                    <a:lnTo>
                      <a:pt x="25" y="23"/>
                    </a:lnTo>
                    <a:lnTo>
                      <a:pt x="24" y="22"/>
                    </a:lnTo>
                    <a:lnTo>
                      <a:pt x="24" y="22"/>
                    </a:lnTo>
                    <a:lnTo>
                      <a:pt x="21" y="20"/>
                    </a:lnTo>
                    <a:lnTo>
                      <a:pt x="21" y="20"/>
                    </a:lnTo>
                    <a:lnTo>
                      <a:pt x="20" y="19"/>
                    </a:lnTo>
                    <a:lnTo>
                      <a:pt x="21" y="18"/>
                    </a:lnTo>
                    <a:lnTo>
                      <a:pt x="21" y="18"/>
                    </a:lnTo>
                    <a:lnTo>
                      <a:pt x="22" y="17"/>
                    </a:lnTo>
                    <a:lnTo>
                      <a:pt x="22" y="17"/>
                    </a:lnTo>
                    <a:lnTo>
                      <a:pt x="22" y="16"/>
                    </a:lnTo>
                    <a:lnTo>
                      <a:pt x="22" y="16"/>
                    </a:lnTo>
                    <a:lnTo>
                      <a:pt x="24" y="14"/>
                    </a:lnTo>
                    <a:lnTo>
                      <a:pt x="24" y="14"/>
                    </a:lnTo>
                    <a:lnTo>
                      <a:pt x="24" y="14"/>
                    </a:lnTo>
                    <a:lnTo>
                      <a:pt x="25" y="16"/>
                    </a:lnTo>
                    <a:lnTo>
                      <a:pt x="25" y="16"/>
                    </a:lnTo>
                    <a:lnTo>
                      <a:pt x="25" y="16"/>
                    </a:lnTo>
                    <a:lnTo>
                      <a:pt x="25" y="16"/>
                    </a:lnTo>
                    <a:lnTo>
                      <a:pt x="25" y="16"/>
                    </a:lnTo>
                    <a:lnTo>
                      <a:pt x="27" y="16"/>
                    </a:lnTo>
                    <a:lnTo>
                      <a:pt x="27" y="16"/>
                    </a:lnTo>
                    <a:lnTo>
                      <a:pt x="27" y="16"/>
                    </a:lnTo>
                    <a:lnTo>
                      <a:pt x="27" y="16"/>
                    </a:lnTo>
                    <a:lnTo>
                      <a:pt x="29" y="16"/>
                    </a:lnTo>
                    <a:lnTo>
                      <a:pt x="29" y="16"/>
                    </a:lnTo>
                    <a:lnTo>
                      <a:pt x="29" y="14"/>
                    </a:lnTo>
                    <a:lnTo>
                      <a:pt x="27" y="13"/>
                    </a:lnTo>
                    <a:lnTo>
                      <a:pt x="27"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7">
                <a:extLst>
                  <a:ext uri="{FF2B5EF4-FFF2-40B4-BE49-F238E27FC236}">
                    <a16:creationId xmlns:a16="http://schemas.microsoft.com/office/drawing/2014/main" id="{E60BC58F-0032-44F6-9262-A4F47D50BF43}"/>
                  </a:ext>
                </a:extLst>
              </p:cNvPr>
              <p:cNvSpPr>
                <a:spLocks/>
              </p:cNvSpPr>
              <p:nvPr/>
            </p:nvSpPr>
            <p:spPr bwMode="auto">
              <a:xfrm>
                <a:off x="7771074" y="-160713"/>
                <a:ext cx="152268" cy="284233"/>
              </a:xfrm>
              <a:custGeom>
                <a:avLst/>
                <a:gdLst/>
                <a:ahLst/>
                <a:cxnLst>
                  <a:cxn ang="0">
                    <a:pos x="27" y="77"/>
                  </a:cxn>
                  <a:cxn ang="0">
                    <a:pos x="27" y="81"/>
                  </a:cxn>
                  <a:cxn ang="0">
                    <a:pos x="22" y="78"/>
                  </a:cxn>
                  <a:cxn ang="0">
                    <a:pos x="23" y="76"/>
                  </a:cxn>
                  <a:cxn ang="0">
                    <a:pos x="24" y="72"/>
                  </a:cxn>
                  <a:cxn ang="0">
                    <a:pos x="23" y="67"/>
                  </a:cxn>
                  <a:cxn ang="0">
                    <a:pos x="27" y="67"/>
                  </a:cxn>
                  <a:cxn ang="0">
                    <a:pos x="26" y="64"/>
                  </a:cxn>
                  <a:cxn ang="0">
                    <a:pos x="27" y="61"/>
                  </a:cxn>
                  <a:cxn ang="0">
                    <a:pos x="31" y="59"/>
                  </a:cxn>
                  <a:cxn ang="0">
                    <a:pos x="29" y="56"/>
                  </a:cxn>
                  <a:cxn ang="0">
                    <a:pos x="36" y="54"/>
                  </a:cxn>
                  <a:cxn ang="0">
                    <a:pos x="36" y="49"/>
                  </a:cxn>
                  <a:cxn ang="0">
                    <a:pos x="37" y="44"/>
                  </a:cxn>
                  <a:cxn ang="0">
                    <a:pos x="39" y="46"/>
                  </a:cxn>
                  <a:cxn ang="0">
                    <a:pos x="43" y="45"/>
                  </a:cxn>
                  <a:cxn ang="0">
                    <a:pos x="45" y="38"/>
                  </a:cxn>
                  <a:cxn ang="0">
                    <a:pos x="37" y="34"/>
                  </a:cxn>
                  <a:cxn ang="0">
                    <a:pos x="34" y="28"/>
                  </a:cxn>
                  <a:cxn ang="0">
                    <a:pos x="36" y="22"/>
                  </a:cxn>
                  <a:cxn ang="0">
                    <a:pos x="39" y="15"/>
                  </a:cxn>
                  <a:cxn ang="0">
                    <a:pos x="38" y="7"/>
                  </a:cxn>
                  <a:cxn ang="0">
                    <a:pos x="40" y="0"/>
                  </a:cxn>
                  <a:cxn ang="0">
                    <a:pos x="36" y="4"/>
                  </a:cxn>
                  <a:cxn ang="0">
                    <a:pos x="29" y="6"/>
                  </a:cxn>
                  <a:cxn ang="0">
                    <a:pos x="26" y="10"/>
                  </a:cxn>
                  <a:cxn ang="0">
                    <a:pos x="22" y="15"/>
                  </a:cxn>
                  <a:cxn ang="0">
                    <a:pos x="17" y="18"/>
                  </a:cxn>
                  <a:cxn ang="0">
                    <a:pos x="11" y="19"/>
                  </a:cxn>
                  <a:cxn ang="0">
                    <a:pos x="5" y="23"/>
                  </a:cxn>
                  <a:cxn ang="0">
                    <a:pos x="2" y="28"/>
                  </a:cxn>
                  <a:cxn ang="0">
                    <a:pos x="2" y="32"/>
                  </a:cxn>
                  <a:cxn ang="0">
                    <a:pos x="6" y="29"/>
                  </a:cxn>
                  <a:cxn ang="0">
                    <a:pos x="9" y="26"/>
                  </a:cxn>
                  <a:cxn ang="0">
                    <a:pos x="16" y="22"/>
                  </a:cxn>
                  <a:cxn ang="0">
                    <a:pos x="17" y="23"/>
                  </a:cxn>
                  <a:cxn ang="0">
                    <a:pos x="17" y="32"/>
                  </a:cxn>
                  <a:cxn ang="0">
                    <a:pos x="18" y="34"/>
                  </a:cxn>
                  <a:cxn ang="0">
                    <a:pos x="15" y="34"/>
                  </a:cxn>
                  <a:cxn ang="0">
                    <a:pos x="15" y="29"/>
                  </a:cxn>
                  <a:cxn ang="0">
                    <a:pos x="12" y="28"/>
                  </a:cxn>
                  <a:cxn ang="0">
                    <a:pos x="9" y="28"/>
                  </a:cxn>
                  <a:cxn ang="0">
                    <a:pos x="9" y="33"/>
                  </a:cxn>
                  <a:cxn ang="0">
                    <a:pos x="10" y="35"/>
                  </a:cxn>
                  <a:cxn ang="0">
                    <a:pos x="4" y="35"/>
                  </a:cxn>
                  <a:cxn ang="0">
                    <a:pos x="0" y="32"/>
                  </a:cxn>
                  <a:cxn ang="0">
                    <a:pos x="0" y="40"/>
                  </a:cxn>
                  <a:cxn ang="0">
                    <a:pos x="0" y="45"/>
                  </a:cxn>
                  <a:cxn ang="0">
                    <a:pos x="2" y="53"/>
                  </a:cxn>
                  <a:cxn ang="0">
                    <a:pos x="1" y="59"/>
                  </a:cxn>
                  <a:cxn ang="0">
                    <a:pos x="2" y="65"/>
                  </a:cxn>
                  <a:cxn ang="0">
                    <a:pos x="5" y="70"/>
                  </a:cxn>
                  <a:cxn ang="0">
                    <a:pos x="5" y="68"/>
                  </a:cxn>
                  <a:cxn ang="0">
                    <a:pos x="6" y="67"/>
                  </a:cxn>
                  <a:cxn ang="0">
                    <a:pos x="9" y="68"/>
                  </a:cxn>
                  <a:cxn ang="0">
                    <a:pos x="9" y="72"/>
                  </a:cxn>
                  <a:cxn ang="0">
                    <a:pos x="9" y="76"/>
                  </a:cxn>
                  <a:cxn ang="0">
                    <a:pos x="9" y="82"/>
                  </a:cxn>
                  <a:cxn ang="0">
                    <a:pos x="18" y="84"/>
                  </a:cxn>
                  <a:cxn ang="0">
                    <a:pos x="22" y="84"/>
                  </a:cxn>
                  <a:cxn ang="0">
                    <a:pos x="26" y="84"/>
                  </a:cxn>
                  <a:cxn ang="0">
                    <a:pos x="28" y="83"/>
                  </a:cxn>
                  <a:cxn ang="0">
                    <a:pos x="31" y="81"/>
                  </a:cxn>
                </a:cxnLst>
                <a:rect l="0" t="0" r="r" b="b"/>
                <a:pathLst>
                  <a:path w="45" h="84">
                    <a:moveTo>
                      <a:pt x="31" y="81"/>
                    </a:moveTo>
                    <a:lnTo>
                      <a:pt x="31" y="81"/>
                    </a:lnTo>
                    <a:lnTo>
                      <a:pt x="28" y="80"/>
                    </a:lnTo>
                    <a:lnTo>
                      <a:pt x="28" y="80"/>
                    </a:lnTo>
                    <a:lnTo>
                      <a:pt x="28" y="78"/>
                    </a:lnTo>
                    <a:lnTo>
                      <a:pt x="28" y="78"/>
                    </a:lnTo>
                    <a:lnTo>
                      <a:pt x="27" y="77"/>
                    </a:lnTo>
                    <a:lnTo>
                      <a:pt x="26" y="77"/>
                    </a:lnTo>
                    <a:lnTo>
                      <a:pt x="26" y="77"/>
                    </a:lnTo>
                    <a:lnTo>
                      <a:pt x="26" y="80"/>
                    </a:lnTo>
                    <a:lnTo>
                      <a:pt x="26" y="80"/>
                    </a:lnTo>
                    <a:lnTo>
                      <a:pt x="27" y="80"/>
                    </a:lnTo>
                    <a:lnTo>
                      <a:pt x="27" y="80"/>
                    </a:lnTo>
                    <a:lnTo>
                      <a:pt x="27" y="81"/>
                    </a:lnTo>
                    <a:lnTo>
                      <a:pt x="27" y="81"/>
                    </a:lnTo>
                    <a:lnTo>
                      <a:pt x="23" y="80"/>
                    </a:lnTo>
                    <a:lnTo>
                      <a:pt x="23" y="80"/>
                    </a:lnTo>
                    <a:lnTo>
                      <a:pt x="22" y="80"/>
                    </a:lnTo>
                    <a:lnTo>
                      <a:pt x="21" y="78"/>
                    </a:lnTo>
                    <a:lnTo>
                      <a:pt x="21" y="78"/>
                    </a:lnTo>
                    <a:lnTo>
                      <a:pt x="22" y="78"/>
                    </a:lnTo>
                    <a:lnTo>
                      <a:pt x="23" y="78"/>
                    </a:lnTo>
                    <a:lnTo>
                      <a:pt x="23" y="78"/>
                    </a:lnTo>
                    <a:lnTo>
                      <a:pt x="22" y="77"/>
                    </a:lnTo>
                    <a:lnTo>
                      <a:pt x="21" y="76"/>
                    </a:lnTo>
                    <a:lnTo>
                      <a:pt x="21" y="76"/>
                    </a:lnTo>
                    <a:lnTo>
                      <a:pt x="22" y="76"/>
                    </a:lnTo>
                    <a:lnTo>
                      <a:pt x="23" y="76"/>
                    </a:lnTo>
                    <a:lnTo>
                      <a:pt x="23" y="76"/>
                    </a:lnTo>
                    <a:lnTo>
                      <a:pt x="24" y="75"/>
                    </a:lnTo>
                    <a:lnTo>
                      <a:pt x="24" y="75"/>
                    </a:lnTo>
                    <a:lnTo>
                      <a:pt x="26" y="73"/>
                    </a:lnTo>
                    <a:lnTo>
                      <a:pt x="26" y="73"/>
                    </a:lnTo>
                    <a:lnTo>
                      <a:pt x="24" y="72"/>
                    </a:lnTo>
                    <a:lnTo>
                      <a:pt x="24" y="72"/>
                    </a:lnTo>
                    <a:lnTo>
                      <a:pt x="23" y="71"/>
                    </a:lnTo>
                    <a:lnTo>
                      <a:pt x="23" y="71"/>
                    </a:lnTo>
                    <a:lnTo>
                      <a:pt x="22" y="70"/>
                    </a:lnTo>
                    <a:lnTo>
                      <a:pt x="22" y="70"/>
                    </a:lnTo>
                    <a:lnTo>
                      <a:pt x="22" y="68"/>
                    </a:lnTo>
                    <a:lnTo>
                      <a:pt x="22" y="68"/>
                    </a:lnTo>
                    <a:lnTo>
                      <a:pt x="23" y="67"/>
                    </a:lnTo>
                    <a:lnTo>
                      <a:pt x="23" y="67"/>
                    </a:lnTo>
                    <a:lnTo>
                      <a:pt x="23" y="66"/>
                    </a:lnTo>
                    <a:lnTo>
                      <a:pt x="23" y="66"/>
                    </a:lnTo>
                    <a:lnTo>
                      <a:pt x="24" y="65"/>
                    </a:lnTo>
                    <a:lnTo>
                      <a:pt x="26" y="66"/>
                    </a:lnTo>
                    <a:lnTo>
                      <a:pt x="27" y="67"/>
                    </a:lnTo>
                    <a:lnTo>
                      <a:pt x="27" y="67"/>
                    </a:lnTo>
                    <a:lnTo>
                      <a:pt x="28" y="67"/>
                    </a:lnTo>
                    <a:lnTo>
                      <a:pt x="28" y="67"/>
                    </a:lnTo>
                    <a:lnTo>
                      <a:pt x="28" y="66"/>
                    </a:lnTo>
                    <a:lnTo>
                      <a:pt x="28" y="66"/>
                    </a:lnTo>
                    <a:lnTo>
                      <a:pt x="28" y="66"/>
                    </a:lnTo>
                    <a:lnTo>
                      <a:pt x="26" y="64"/>
                    </a:lnTo>
                    <a:lnTo>
                      <a:pt x="26" y="64"/>
                    </a:lnTo>
                    <a:lnTo>
                      <a:pt x="26" y="64"/>
                    </a:lnTo>
                    <a:lnTo>
                      <a:pt x="27" y="64"/>
                    </a:lnTo>
                    <a:lnTo>
                      <a:pt x="27" y="64"/>
                    </a:lnTo>
                    <a:lnTo>
                      <a:pt x="28" y="62"/>
                    </a:lnTo>
                    <a:lnTo>
                      <a:pt x="28" y="62"/>
                    </a:lnTo>
                    <a:lnTo>
                      <a:pt x="28" y="61"/>
                    </a:lnTo>
                    <a:lnTo>
                      <a:pt x="27" y="61"/>
                    </a:lnTo>
                    <a:lnTo>
                      <a:pt x="27" y="61"/>
                    </a:lnTo>
                    <a:lnTo>
                      <a:pt x="29" y="60"/>
                    </a:lnTo>
                    <a:lnTo>
                      <a:pt x="29" y="60"/>
                    </a:lnTo>
                    <a:lnTo>
                      <a:pt x="31" y="60"/>
                    </a:lnTo>
                    <a:lnTo>
                      <a:pt x="31" y="60"/>
                    </a:lnTo>
                    <a:lnTo>
                      <a:pt x="31" y="59"/>
                    </a:lnTo>
                    <a:lnTo>
                      <a:pt x="31" y="59"/>
                    </a:lnTo>
                    <a:lnTo>
                      <a:pt x="31" y="59"/>
                    </a:lnTo>
                    <a:lnTo>
                      <a:pt x="32" y="57"/>
                    </a:lnTo>
                    <a:lnTo>
                      <a:pt x="32" y="57"/>
                    </a:lnTo>
                    <a:lnTo>
                      <a:pt x="32" y="57"/>
                    </a:lnTo>
                    <a:lnTo>
                      <a:pt x="31" y="56"/>
                    </a:lnTo>
                    <a:lnTo>
                      <a:pt x="29" y="56"/>
                    </a:lnTo>
                    <a:lnTo>
                      <a:pt x="29" y="56"/>
                    </a:lnTo>
                    <a:lnTo>
                      <a:pt x="31" y="55"/>
                    </a:lnTo>
                    <a:lnTo>
                      <a:pt x="33" y="55"/>
                    </a:lnTo>
                    <a:lnTo>
                      <a:pt x="33" y="55"/>
                    </a:lnTo>
                    <a:lnTo>
                      <a:pt x="34" y="55"/>
                    </a:lnTo>
                    <a:lnTo>
                      <a:pt x="34" y="55"/>
                    </a:lnTo>
                    <a:lnTo>
                      <a:pt x="36" y="54"/>
                    </a:lnTo>
                    <a:lnTo>
                      <a:pt x="36" y="54"/>
                    </a:lnTo>
                    <a:lnTo>
                      <a:pt x="36" y="53"/>
                    </a:lnTo>
                    <a:lnTo>
                      <a:pt x="36" y="53"/>
                    </a:lnTo>
                    <a:lnTo>
                      <a:pt x="36" y="53"/>
                    </a:lnTo>
                    <a:lnTo>
                      <a:pt x="36" y="53"/>
                    </a:lnTo>
                    <a:lnTo>
                      <a:pt x="36" y="50"/>
                    </a:lnTo>
                    <a:lnTo>
                      <a:pt x="36" y="50"/>
                    </a:lnTo>
                    <a:lnTo>
                      <a:pt x="36" y="49"/>
                    </a:lnTo>
                    <a:lnTo>
                      <a:pt x="34" y="48"/>
                    </a:lnTo>
                    <a:lnTo>
                      <a:pt x="34" y="48"/>
                    </a:lnTo>
                    <a:lnTo>
                      <a:pt x="34" y="46"/>
                    </a:lnTo>
                    <a:lnTo>
                      <a:pt x="34" y="45"/>
                    </a:lnTo>
                    <a:lnTo>
                      <a:pt x="34" y="45"/>
                    </a:lnTo>
                    <a:lnTo>
                      <a:pt x="36" y="44"/>
                    </a:lnTo>
                    <a:lnTo>
                      <a:pt x="37" y="44"/>
                    </a:lnTo>
                    <a:lnTo>
                      <a:pt x="37" y="44"/>
                    </a:lnTo>
                    <a:lnTo>
                      <a:pt x="37" y="46"/>
                    </a:lnTo>
                    <a:lnTo>
                      <a:pt x="37" y="48"/>
                    </a:lnTo>
                    <a:lnTo>
                      <a:pt x="38" y="48"/>
                    </a:lnTo>
                    <a:lnTo>
                      <a:pt x="38" y="48"/>
                    </a:lnTo>
                    <a:lnTo>
                      <a:pt x="39" y="46"/>
                    </a:lnTo>
                    <a:lnTo>
                      <a:pt x="39" y="46"/>
                    </a:lnTo>
                    <a:lnTo>
                      <a:pt x="39" y="46"/>
                    </a:lnTo>
                    <a:lnTo>
                      <a:pt x="39" y="48"/>
                    </a:lnTo>
                    <a:lnTo>
                      <a:pt x="39" y="48"/>
                    </a:lnTo>
                    <a:lnTo>
                      <a:pt x="42" y="46"/>
                    </a:lnTo>
                    <a:lnTo>
                      <a:pt x="42" y="46"/>
                    </a:lnTo>
                    <a:lnTo>
                      <a:pt x="43" y="45"/>
                    </a:lnTo>
                    <a:lnTo>
                      <a:pt x="43" y="45"/>
                    </a:lnTo>
                    <a:lnTo>
                      <a:pt x="43" y="44"/>
                    </a:lnTo>
                    <a:lnTo>
                      <a:pt x="43" y="44"/>
                    </a:lnTo>
                    <a:lnTo>
                      <a:pt x="44" y="43"/>
                    </a:lnTo>
                    <a:lnTo>
                      <a:pt x="44" y="43"/>
                    </a:lnTo>
                    <a:lnTo>
                      <a:pt x="45" y="40"/>
                    </a:lnTo>
                    <a:lnTo>
                      <a:pt x="45" y="38"/>
                    </a:lnTo>
                    <a:lnTo>
                      <a:pt x="45" y="38"/>
                    </a:lnTo>
                    <a:lnTo>
                      <a:pt x="43" y="37"/>
                    </a:lnTo>
                    <a:lnTo>
                      <a:pt x="43" y="37"/>
                    </a:lnTo>
                    <a:lnTo>
                      <a:pt x="40" y="37"/>
                    </a:lnTo>
                    <a:lnTo>
                      <a:pt x="40" y="37"/>
                    </a:lnTo>
                    <a:lnTo>
                      <a:pt x="38" y="35"/>
                    </a:lnTo>
                    <a:lnTo>
                      <a:pt x="37" y="34"/>
                    </a:lnTo>
                    <a:lnTo>
                      <a:pt x="37" y="34"/>
                    </a:lnTo>
                    <a:lnTo>
                      <a:pt x="37" y="32"/>
                    </a:lnTo>
                    <a:lnTo>
                      <a:pt x="37" y="32"/>
                    </a:lnTo>
                    <a:lnTo>
                      <a:pt x="37" y="30"/>
                    </a:lnTo>
                    <a:lnTo>
                      <a:pt x="37" y="30"/>
                    </a:lnTo>
                    <a:lnTo>
                      <a:pt x="36" y="29"/>
                    </a:lnTo>
                    <a:lnTo>
                      <a:pt x="36" y="29"/>
                    </a:lnTo>
                    <a:lnTo>
                      <a:pt x="34" y="28"/>
                    </a:lnTo>
                    <a:lnTo>
                      <a:pt x="34" y="28"/>
                    </a:lnTo>
                    <a:lnTo>
                      <a:pt x="34" y="27"/>
                    </a:lnTo>
                    <a:lnTo>
                      <a:pt x="36" y="26"/>
                    </a:lnTo>
                    <a:lnTo>
                      <a:pt x="36" y="26"/>
                    </a:lnTo>
                    <a:lnTo>
                      <a:pt x="36" y="23"/>
                    </a:lnTo>
                    <a:lnTo>
                      <a:pt x="36" y="23"/>
                    </a:lnTo>
                    <a:lnTo>
                      <a:pt x="36" y="22"/>
                    </a:lnTo>
                    <a:lnTo>
                      <a:pt x="37" y="21"/>
                    </a:lnTo>
                    <a:lnTo>
                      <a:pt x="37" y="21"/>
                    </a:lnTo>
                    <a:lnTo>
                      <a:pt x="38" y="19"/>
                    </a:lnTo>
                    <a:lnTo>
                      <a:pt x="38" y="19"/>
                    </a:lnTo>
                    <a:lnTo>
                      <a:pt x="38" y="18"/>
                    </a:lnTo>
                    <a:lnTo>
                      <a:pt x="38" y="18"/>
                    </a:lnTo>
                    <a:lnTo>
                      <a:pt x="39" y="15"/>
                    </a:lnTo>
                    <a:lnTo>
                      <a:pt x="39" y="15"/>
                    </a:lnTo>
                    <a:lnTo>
                      <a:pt x="39" y="11"/>
                    </a:lnTo>
                    <a:lnTo>
                      <a:pt x="39" y="8"/>
                    </a:lnTo>
                    <a:lnTo>
                      <a:pt x="38" y="7"/>
                    </a:lnTo>
                    <a:lnTo>
                      <a:pt x="38" y="7"/>
                    </a:lnTo>
                    <a:lnTo>
                      <a:pt x="38" y="7"/>
                    </a:lnTo>
                    <a:lnTo>
                      <a:pt x="38" y="7"/>
                    </a:lnTo>
                    <a:lnTo>
                      <a:pt x="38" y="6"/>
                    </a:lnTo>
                    <a:lnTo>
                      <a:pt x="38" y="6"/>
                    </a:lnTo>
                    <a:lnTo>
                      <a:pt x="38" y="4"/>
                    </a:lnTo>
                    <a:lnTo>
                      <a:pt x="38" y="4"/>
                    </a:lnTo>
                    <a:lnTo>
                      <a:pt x="39" y="2"/>
                    </a:lnTo>
                    <a:lnTo>
                      <a:pt x="39" y="1"/>
                    </a:lnTo>
                    <a:lnTo>
                      <a:pt x="40" y="0"/>
                    </a:lnTo>
                    <a:lnTo>
                      <a:pt x="40" y="0"/>
                    </a:lnTo>
                    <a:lnTo>
                      <a:pt x="38" y="1"/>
                    </a:lnTo>
                    <a:lnTo>
                      <a:pt x="38" y="1"/>
                    </a:lnTo>
                    <a:lnTo>
                      <a:pt x="36" y="2"/>
                    </a:lnTo>
                    <a:lnTo>
                      <a:pt x="36" y="2"/>
                    </a:lnTo>
                    <a:lnTo>
                      <a:pt x="36" y="4"/>
                    </a:lnTo>
                    <a:lnTo>
                      <a:pt x="36" y="4"/>
                    </a:lnTo>
                    <a:lnTo>
                      <a:pt x="34" y="4"/>
                    </a:lnTo>
                    <a:lnTo>
                      <a:pt x="34" y="4"/>
                    </a:lnTo>
                    <a:lnTo>
                      <a:pt x="33" y="5"/>
                    </a:lnTo>
                    <a:lnTo>
                      <a:pt x="33" y="5"/>
                    </a:lnTo>
                    <a:lnTo>
                      <a:pt x="31" y="5"/>
                    </a:lnTo>
                    <a:lnTo>
                      <a:pt x="31" y="5"/>
                    </a:lnTo>
                    <a:lnTo>
                      <a:pt x="29" y="6"/>
                    </a:lnTo>
                    <a:lnTo>
                      <a:pt x="29" y="6"/>
                    </a:lnTo>
                    <a:lnTo>
                      <a:pt x="27" y="7"/>
                    </a:lnTo>
                    <a:lnTo>
                      <a:pt x="27" y="7"/>
                    </a:lnTo>
                    <a:lnTo>
                      <a:pt x="26" y="8"/>
                    </a:lnTo>
                    <a:lnTo>
                      <a:pt x="26" y="8"/>
                    </a:lnTo>
                    <a:lnTo>
                      <a:pt x="26" y="10"/>
                    </a:lnTo>
                    <a:lnTo>
                      <a:pt x="26" y="10"/>
                    </a:lnTo>
                    <a:lnTo>
                      <a:pt x="24" y="12"/>
                    </a:lnTo>
                    <a:lnTo>
                      <a:pt x="24" y="12"/>
                    </a:lnTo>
                    <a:lnTo>
                      <a:pt x="24" y="12"/>
                    </a:lnTo>
                    <a:lnTo>
                      <a:pt x="24" y="12"/>
                    </a:lnTo>
                    <a:lnTo>
                      <a:pt x="23" y="13"/>
                    </a:lnTo>
                    <a:lnTo>
                      <a:pt x="23" y="13"/>
                    </a:lnTo>
                    <a:lnTo>
                      <a:pt x="22" y="15"/>
                    </a:lnTo>
                    <a:lnTo>
                      <a:pt x="22" y="17"/>
                    </a:lnTo>
                    <a:lnTo>
                      <a:pt x="22" y="17"/>
                    </a:lnTo>
                    <a:lnTo>
                      <a:pt x="21" y="18"/>
                    </a:lnTo>
                    <a:lnTo>
                      <a:pt x="18" y="18"/>
                    </a:lnTo>
                    <a:lnTo>
                      <a:pt x="18" y="18"/>
                    </a:lnTo>
                    <a:lnTo>
                      <a:pt x="17" y="18"/>
                    </a:lnTo>
                    <a:lnTo>
                      <a:pt x="17" y="18"/>
                    </a:lnTo>
                    <a:lnTo>
                      <a:pt x="16" y="17"/>
                    </a:lnTo>
                    <a:lnTo>
                      <a:pt x="16" y="17"/>
                    </a:lnTo>
                    <a:lnTo>
                      <a:pt x="15" y="17"/>
                    </a:lnTo>
                    <a:lnTo>
                      <a:pt x="13" y="18"/>
                    </a:lnTo>
                    <a:lnTo>
                      <a:pt x="13" y="18"/>
                    </a:lnTo>
                    <a:lnTo>
                      <a:pt x="11" y="19"/>
                    </a:lnTo>
                    <a:lnTo>
                      <a:pt x="11" y="19"/>
                    </a:lnTo>
                    <a:lnTo>
                      <a:pt x="10" y="19"/>
                    </a:lnTo>
                    <a:lnTo>
                      <a:pt x="9" y="18"/>
                    </a:lnTo>
                    <a:lnTo>
                      <a:pt x="9" y="18"/>
                    </a:lnTo>
                    <a:lnTo>
                      <a:pt x="7" y="19"/>
                    </a:lnTo>
                    <a:lnTo>
                      <a:pt x="6" y="21"/>
                    </a:lnTo>
                    <a:lnTo>
                      <a:pt x="6" y="21"/>
                    </a:lnTo>
                    <a:lnTo>
                      <a:pt x="5" y="23"/>
                    </a:lnTo>
                    <a:lnTo>
                      <a:pt x="5" y="23"/>
                    </a:lnTo>
                    <a:lnTo>
                      <a:pt x="5" y="24"/>
                    </a:lnTo>
                    <a:lnTo>
                      <a:pt x="5" y="24"/>
                    </a:lnTo>
                    <a:lnTo>
                      <a:pt x="5" y="26"/>
                    </a:lnTo>
                    <a:lnTo>
                      <a:pt x="5" y="26"/>
                    </a:lnTo>
                    <a:lnTo>
                      <a:pt x="2" y="27"/>
                    </a:lnTo>
                    <a:lnTo>
                      <a:pt x="2" y="28"/>
                    </a:lnTo>
                    <a:lnTo>
                      <a:pt x="2" y="29"/>
                    </a:lnTo>
                    <a:lnTo>
                      <a:pt x="2" y="29"/>
                    </a:lnTo>
                    <a:lnTo>
                      <a:pt x="2" y="29"/>
                    </a:lnTo>
                    <a:lnTo>
                      <a:pt x="2" y="29"/>
                    </a:lnTo>
                    <a:lnTo>
                      <a:pt x="2" y="30"/>
                    </a:lnTo>
                    <a:lnTo>
                      <a:pt x="2" y="30"/>
                    </a:lnTo>
                    <a:lnTo>
                      <a:pt x="2" y="32"/>
                    </a:lnTo>
                    <a:lnTo>
                      <a:pt x="2" y="32"/>
                    </a:lnTo>
                    <a:lnTo>
                      <a:pt x="5" y="33"/>
                    </a:lnTo>
                    <a:lnTo>
                      <a:pt x="5" y="33"/>
                    </a:lnTo>
                    <a:lnTo>
                      <a:pt x="6" y="32"/>
                    </a:lnTo>
                    <a:lnTo>
                      <a:pt x="6" y="30"/>
                    </a:lnTo>
                    <a:lnTo>
                      <a:pt x="6" y="30"/>
                    </a:lnTo>
                    <a:lnTo>
                      <a:pt x="6" y="29"/>
                    </a:lnTo>
                    <a:lnTo>
                      <a:pt x="6" y="29"/>
                    </a:lnTo>
                    <a:lnTo>
                      <a:pt x="6" y="28"/>
                    </a:lnTo>
                    <a:lnTo>
                      <a:pt x="6" y="28"/>
                    </a:lnTo>
                    <a:lnTo>
                      <a:pt x="9" y="27"/>
                    </a:lnTo>
                    <a:lnTo>
                      <a:pt x="9" y="27"/>
                    </a:lnTo>
                    <a:lnTo>
                      <a:pt x="9" y="26"/>
                    </a:lnTo>
                    <a:lnTo>
                      <a:pt x="9" y="26"/>
                    </a:lnTo>
                    <a:lnTo>
                      <a:pt x="10" y="24"/>
                    </a:lnTo>
                    <a:lnTo>
                      <a:pt x="10" y="24"/>
                    </a:lnTo>
                    <a:lnTo>
                      <a:pt x="13" y="23"/>
                    </a:lnTo>
                    <a:lnTo>
                      <a:pt x="13" y="23"/>
                    </a:lnTo>
                    <a:lnTo>
                      <a:pt x="15" y="23"/>
                    </a:lnTo>
                    <a:lnTo>
                      <a:pt x="15" y="23"/>
                    </a:lnTo>
                    <a:lnTo>
                      <a:pt x="16" y="22"/>
                    </a:lnTo>
                    <a:lnTo>
                      <a:pt x="16" y="22"/>
                    </a:lnTo>
                    <a:lnTo>
                      <a:pt x="16" y="22"/>
                    </a:lnTo>
                    <a:lnTo>
                      <a:pt x="17" y="23"/>
                    </a:lnTo>
                    <a:lnTo>
                      <a:pt x="17" y="23"/>
                    </a:lnTo>
                    <a:lnTo>
                      <a:pt x="18" y="23"/>
                    </a:lnTo>
                    <a:lnTo>
                      <a:pt x="18" y="23"/>
                    </a:lnTo>
                    <a:lnTo>
                      <a:pt x="17" y="23"/>
                    </a:lnTo>
                    <a:lnTo>
                      <a:pt x="17" y="24"/>
                    </a:lnTo>
                    <a:lnTo>
                      <a:pt x="17" y="24"/>
                    </a:lnTo>
                    <a:lnTo>
                      <a:pt x="17" y="27"/>
                    </a:lnTo>
                    <a:lnTo>
                      <a:pt x="17" y="27"/>
                    </a:lnTo>
                    <a:lnTo>
                      <a:pt x="17" y="29"/>
                    </a:lnTo>
                    <a:lnTo>
                      <a:pt x="17" y="29"/>
                    </a:lnTo>
                    <a:lnTo>
                      <a:pt x="17" y="32"/>
                    </a:lnTo>
                    <a:lnTo>
                      <a:pt x="17" y="32"/>
                    </a:lnTo>
                    <a:lnTo>
                      <a:pt x="18" y="32"/>
                    </a:lnTo>
                    <a:lnTo>
                      <a:pt x="18" y="32"/>
                    </a:lnTo>
                    <a:lnTo>
                      <a:pt x="18" y="34"/>
                    </a:lnTo>
                    <a:lnTo>
                      <a:pt x="18" y="34"/>
                    </a:lnTo>
                    <a:lnTo>
                      <a:pt x="18" y="34"/>
                    </a:lnTo>
                    <a:lnTo>
                      <a:pt x="18" y="34"/>
                    </a:lnTo>
                    <a:lnTo>
                      <a:pt x="18" y="34"/>
                    </a:lnTo>
                    <a:lnTo>
                      <a:pt x="17" y="34"/>
                    </a:lnTo>
                    <a:lnTo>
                      <a:pt x="17" y="34"/>
                    </a:lnTo>
                    <a:lnTo>
                      <a:pt x="16" y="35"/>
                    </a:lnTo>
                    <a:lnTo>
                      <a:pt x="15" y="35"/>
                    </a:lnTo>
                    <a:lnTo>
                      <a:pt x="15" y="35"/>
                    </a:lnTo>
                    <a:lnTo>
                      <a:pt x="15" y="34"/>
                    </a:lnTo>
                    <a:lnTo>
                      <a:pt x="16" y="33"/>
                    </a:lnTo>
                    <a:lnTo>
                      <a:pt x="16" y="33"/>
                    </a:lnTo>
                    <a:lnTo>
                      <a:pt x="16" y="30"/>
                    </a:lnTo>
                    <a:lnTo>
                      <a:pt x="16" y="30"/>
                    </a:lnTo>
                    <a:lnTo>
                      <a:pt x="16" y="29"/>
                    </a:lnTo>
                    <a:lnTo>
                      <a:pt x="15" y="29"/>
                    </a:lnTo>
                    <a:lnTo>
                      <a:pt x="15" y="29"/>
                    </a:lnTo>
                    <a:lnTo>
                      <a:pt x="13" y="27"/>
                    </a:lnTo>
                    <a:lnTo>
                      <a:pt x="13" y="27"/>
                    </a:lnTo>
                    <a:lnTo>
                      <a:pt x="13" y="27"/>
                    </a:lnTo>
                    <a:lnTo>
                      <a:pt x="13" y="27"/>
                    </a:lnTo>
                    <a:lnTo>
                      <a:pt x="12" y="28"/>
                    </a:lnTo>
                    <a:lnTo>
                      <a:pt x="12" y="28"/>
                    </a:lnTo>
                    <a:lnTo>
                      <a:pt x="12" y="28"/>
                    </a:lnTo>
                    <a:lnTo>
                      <a:pt x="12" y="26"/>
                    </a:lnTo>
                    <a:lnTo>
                      <a:pt x="12" y="26"/>
                    </a:lnTo>
                    <a:lnTo>
                      <a:pt x="11" y="26"/>
                    </a:lnTo>
                    <a:lnTo>
                      <a:pt x="11" y="27"/>
                    </a:lnTo>
                    <a:lnTo>
                      <a:pt x="11" y="27"/>
                    </a:lnTo>
                    <a:lnTo>
                      <a:pt x="9" y="28"/>
                    </a:lnTo>
                    <a:lnTo>
                      <a:pt x="9" y="28"/>
                    </a:lnTo>
                    <a:lnTo>
                      <a:pt x="7" y="28"/>
                    </a:lnTo>
                    <a:lnTo>
                      <a:pt x="7" y="29"/>
                    </a:lnTo>
                    <a:lnTo>
                      <a:pt x="7" y="29"/>
                    </a:lnTo>
                    <a:lnTo>
                      <a:pt x="7" y="32"/>
                    </a:lnTo>
                    <a:lnTo>
                      <a:pt x="7" y="32"/>
                    </a:lnTo>
                    <a:lnTo>
                      <a:pt x="9" y="33"/>
                    </a:lnTo>
                    <a:lnTo>
                      <a:pt x="9" y="33"/>
                    </a:lnTo>
                    <a:lnTo>
                      <a:pt x="10" y="32"/>
                    </a:lnTo>
                    <a:lnTo>
                      <a:pt x="10" y="32"/>
                    </a:lnTo>
                    <a:lnTo>
                      <a:pt x="10" y="33"/>
                    </a:lnTo>
                    <a:lnTo>
                      <a:pt x="9" y="35"/>
                    </a:lnTo>
                    <a:lnTo>
                      <a:pt x="9" y="35"/>
                    </a:lnTo>
                    <a:lnTo>
                      <a:pt x="10" y="35"/>
                    </a:lnTo>
                    <a:lnTo>
                      <a:pt x="10" y="35"/>
                    </a:lnTo>
                    <a:lnTo>
                      <a:pt x="10" y="38"/>
                    </a:lnTo>
                    <a:lnTo>
                      <a:pt x="10" y="38"/>
                    </a:lnTo>
                    <a:lnTo>
                      <a:pt x="9" y="38"/>
                    </a:lnTo>
                    <a:lnTo>
                      <a:pt x="7" y="37"/>
                    </a:lnTo>
                    <a:lnTo>
                      <a:pt x="7" y="37"/>
                    </a:lnTo>
                    <a:lnTo>
                      <a:pt x="5" y="35"/>
                    </a:lnTo>
                    <a:lnTo>
                      <a:pt x="4" y="35"/>
                    </a:lnTo>
                    <a:lnTo>
                      <a:pt x="4" y="35"/>
                    </a:lnTo>
                    <a:lnTo>
                      <a:pt x="2" y="35"/>
                    </a:lnTo>
                    <a:lnTo>
                      <a:pt x="1" y="34"/>
                    </a:lnTo>
                    <a:lnTo>
                      <a:pt x="1" y="34"/>
                    </a:lnTo>
                    <a:lnTo>
                      <a:pt x="1" y="32"/>
                    </a:lnTo>
                    <a:lnTo>
                      <a:pt x="0" y="32"/>
                    </a:lnTo>
                    <a:lnTo>
                      <a:pt x="0" y="32"/>
                    </a:lnTo>
                    <a:lnTo>
                      <a:pt x="0" y="33"/>
                    </a:lnTo>
                    <a:lnTo>
                      <a:pt x="0" y="33"/>
                    </a:lnTo>
                    <a:lnTo>
                      <a:pt x="0" y="34"/>
                    </a:lnTo>
                    <a:lnTo>
                      <a:pt x="0" y="34"/>
                    </a:lnTo>
                    <a:lnTo>
                      <a:pt x="0" y="38"/>
                    </a:lnTo>
                    <a:lnTo>
                      <a:pt x="0" y="38"/>
                    </a:lnTo>
                    <a:lnTo>
                      <a:pt x="0" y="40"/>
                    </a:lnTo>
                    <a:lnTo>
                      <a:pt x="1" y="42"/>
                    </a:lnTo>
                    <a:lnTo>
                      <a:pt x="1" y="42"/>
                    </a:lnTo>
                    <a:lnTo>
                      <a:pt x="1" y="42"/>
                    </a:lnTo>
                    <a:lnTo>
                      <a:pt x="1" y="43"/>
                    </a:lnTo>
                    <a:lnTo>
                      <a:pt x="1" y="43"/>
                    </a:lnTo>
                    <a:lnTo>
                      <a:pt x="0" y="44"/>
                    </a:lnTo>
                    <a:lnTo>
                      <a:pt x="0" y="45"/>
                    </a:lnTo>
                    <a:lnTo>
                      <a:pt x="0" y="45"/>
                    </a:lnTo>
                    <a:lnTo>
                      <a:pt x="0" y="46"/>
                    </a:lnTo>
                    <a:lnTo>
                      <a:pt x="1" y="48"/>
                    </a:lnTo>
                    <a:lnTo>
                      <a:pt x="1" y="48"/>
                    </a:lnTo>
                    <a:lnTo>
                      <a:pt x="2" y="50"/>
                    </a:lnTo>
                    <a:lnTo>
                      <a:pt x="2" y="50"/>
                    </a:lnTo>
                    <a:lnTo>
                      <a:pt x="2" y="53"/>
                    </a:lnTo>
                    <a:lnTo>
                      <a:pt x="2" y="53"/>
                    </a:lnTo>
                    <a:lnTo>
                      <a:pt x="4" y="54"/>
                    </a:lnTo>
                    <a:lnTo>
                      <a:pt x="4" y="54"/>
                    </a:lnTo>
                    <a:lnTo>
                      <a:pt x="2" y="55"/>
                    </a:lnTo>
                    <a:lnTo>
                      <a:pt x="1" y="56"/>
                    </a:lnTo>
                    <a:lnTo>
                      <a:pt x="1" y="59"/>
                    </a:lnTo>
                    <a:lnTo>
                      <a:pt x="1" y="59"/>
                    </a:lnTo>
                    <a:lnTo>
                      <a:pt x="0" y="61"/>
                    </a:lnTo>
                    <a:lnTo>
                      <a:pt x="0" y="61"/>
                    </a:lnTo>
                    <a:lnTo>
                      <a:pt x="0" y="62"/>
                    </a:lnTo>
                    <a:lnTo>
                      <a:pt x="0" y="62"/>
                    </a:lnTo>
                    <a:lnTo>
                      <a:pt x="0" y="64"/>
                    </a:lnTo>
                    <a:lnTo>
                      <a:pt x="0" y="64"/>
                    </a:lnTo>
                    <a:lnTo>
                      <a:pt x="2" y="65"/>
                    </a:lnTo>
                    <a:lnTo>
                      <a:pt x="2" y="65"/>
                    </a:lnTo>
                    <a:lnTo>
                      <a:pt x="2" y="67"/>
                    </a:lnTo>
                    <a:lnTo>
                      <a:pt x="2" y="67"/>
                    </a:lnTo>
                    <a:lnTo>
                      <a:pt x="2" y="68"/>
                    </a:lnTo>
                    <a:lnTo>
                      <a:pt x="2" y="68"/>
                    </a:lnTo>
                    <a:lnTo>
                      <a:pt x="5" y="70"/>
                    </a:lnTo>
                    <a:lnTo>
                      <a:pt x="5" y="70"/>
                    </a:lnTo>
                    <a:lnTo>
                      <a:pt x="5" y="70"/>
                    </a:lnTo>
                    <a:lnTo>
                      <a:pt x="5" y="70"/>
                    </a:lnTo>
                    <a:lnTo>
                      <a:pt x="5" y="70"/>
                    </a:lnTo>
                    <a:lnTo>
                      <a:pt x="5" y="70"/>
                    </a:lnTo>
                    <a:lnTo>
                      <a:pt x="6" y="70"/>
                    </a:lnTo>
                    <a:lnTo>
                      <a:pt x="6" y="70"/>
                    </a:lnTo>
                    <a:lnTo>
                      <a:pt x="5" y="68"/>
                    </a:lnTo>
                    <a:lnTo>
                      <a:pt x="5" y="68"/>
                    </a:lnTo>
                    <a:lnTo>
                      <a:pt x="4" y="67"/>
                    </a:lnTo>
                    <a:lnTo>
                      <a:pt x="4" y="67"/>
                    </a:lnTo>
                    <a:lnTo>
                      <a:pt x="4" y="66"/>
                    </a:lnTo>
                    <a:lnTo>
                      <a:pt x="4" y="66"/>
                    </a:lnTo>
                    <a:lnTo>
                      <a:pt x="6" y="67"/>
                    </a:lnTo>
                    <a:lnTo>
                      <a:pt x="6" y="67"/>
                    </a:lnTo>
                    <a:lnTo>
                      <a:pt x="6" y="67"/>
                    </a:lnTo>
                    <a:lnTo>
                      <a:pt x="6" y="67"/>
                    </a:lnTo>
                    <a:lnTo>
                      <a:pt x="7" y="67"/>
                    </a:lnTo>
                    <a:lnTo>
                      <a:pt x="7" y="67"/>
                    </a:lnTo>
                    <a:lnTo>
                      <a:pt x="7" y="67"/>
                    </a:lnTo>
                    <a:lnTo>
                      <a:pt x="7" y="67"/>
                    </a:lnTo>
                    <a:lnTo>
                      <a:pt x="9" y="68"/>
                    </a:lnTo>
                    <a:lnTo>
                      <a:pt x="9" y="68"/>
                    </a:lnTo>
                    <a:lnTo>
                      <a:pt x="9" y="68"/>
                    </a:lnTo>
                    <a:lnTo>
                      <a:pt x="10" y="68"/>
                    </a:lnTo>
                    <a:lnTo>
                      <a:pt x="10" y="68"/>
                    </a:lnTo>
                    <a:lnTo>
                      <a:pt x="9" y="71"/>
                    </a:lnTo>
                    <a:lnTo>
                      <a:pt x="9" y="71"/>
                    </a:lnTo>
                    <a:lnTo>
                      <a:pt x="9" y="72"/>
                    </a:lnTo>
                    <a:lnTo>
                      <a:pt x="9" y="72"/>
                    </a:lnTo>
                    <a:lnTo>
                      <a:pt x="9" y="72"/>
                    </a:lnTo>
                    <a:lnTo>
                      <a:pt x="9" y="72"/>
                    </a:lnTo>
                    <a:lnTo>
                      <a:pt x="9" y="73"/>
                    </a:lnTo>
                    <a:lnTo>
                      <a:pt x="9" y="73"/>
                    </a:lnTo>
                    <a:lnTo>
                      <a:pt x="9" y="76"/>
                    </a:lnTo>
                    <a:lnTo>
                      <a:pt x="9" y="76"/>
                    </a:lnTo>
                    <a:lnTo>
                      <a:pt x="9" y="77"/>
                    </a:lnTo>
                    <a:lnTo>
                      <a:pt x="9" y="78"/>
                    </a:lnTo>
                    <a:lnTo>
                      <a:pt x="9" y="78"/>
                    </a:lnTo>
                    <a:lnTo>
                      <a:pt x="9" y="81"/>
                    </a:lnTo>
                    <a:lnTo>
                      <a:pt x="9" y="81"/>
                    </a:lnTo>
                    <a:lnTo>
                      <a:pt x="9" y="82"/>
                    </a:lnTo>
                    <a:lnTo>
                      <a:pt x="9" y="82"/>
                    </a:lnTo>
                    <a:lnTo>
                      <a:pt x="9" y="82"/>
                    </a:lnTo>
                    <a:lnTo>
                      <a:pt x="9" y="82"/>
                    </a:lnTo>
                    <a:lnTo>
                      <a:pt x="12" y="82"/>
                    </a:lnTo>
                    <a:lnTo>
                      <a:pt x="12" y="82"/>
                    </a:lnTo>
                    <a:lnTo>
                      <a:pt x="15" y="84"/>
                    </a:lnTo>
                    <a:lnTo>
                      <a:pt x="15" y="84"/>
                    </a:lnTo>
                    <a:lnTo>
                      <a:pt x="18" y="84"/>
                    </a:lnTo>
                    <a:lnTo>
                      <a:pt x="18" y="84"/>
                    </a:lnTo>
                    <a:lnTo>
                      <a:pt x="21" y="84"/>
                    </a:lnTo>
                    <a:lnTo>
                      <a:pt x="21" y="84"/>
                    </a:lnTo>
                    <a:lnTo>
                      <a:pt x="22" y="84"/>
                    </a:lnTo>
                    <a:lnTo>
                      <a:pt x="22" y="84"/>
                    </a:lnTo>
                    <a:lnTo>
                      <a:pt x="22" y="84"/>
                    </a:lnTo>
                    <a:lnTo>
                      <a:pt x="22" y="84"/>
                    </a:lnTo>
                    <a:lnTo>
                      <a:pt x="23" y="84"/>
                    </a:lnTo>
                    <a:lnTo>
                      <a:pt x="23" y="84"/>
                    </a:lnTo>
                    <a:lnTo>
                      <a:pt x="24" y="84"/>
                    </a:lnTo>
                    <a:lnTo>
                      <a:pt x="24" y="84"/>
                    </a:lnTo>
                    <a:lnTo>
                      <a:pt x="24" y="84"/>
                    </a:lnTo>
                    <a:lnTo>
                      <a:pt x="24" y="84"/>
                    </a:lnTo>
                    <a:lnTo>
                      <a:pt x="26" y="84"/>
                    </a:lnTo>
                    <a:lnTo>
                      <a:pt x="26" y="84"/>
                    </a:lnTo>
                    <a:lnTo>
                      <a:pt x="26" y="84"/>
                    </a:lnTo>
                    <a:lnTo>
                      <a:pt x="26" y="83"/>
                    </a:lnTo>
                    <a:lnTo>
                      <a:pt x="26" y="83"/>
                    </a:lnTo>
                    <a:lnTo>
                      <a:pt x="27" y="83"/>
                    </a:lnTo>
                    <a:lnTo>
                      <a:pt x="28" y="83"/>
                    </a:lnTo>
                    <a:lnTo>
                      <a:pt x="28" y="83"/>
                    </a:lnTo>
                    <a:lnTo>
                      <a:pt x="28" y="83"/>
                    </a:lnTo>
                    <a:lnTo>
                      <a:pt x="28" y="83"/>
                    </a:lnTo>
                    <a:lnTo>
                      <a:pt x="32" y="83"/>
                    </a:lnTo>
                    <a:lnTo>
                      <a:pt x="32" y="83"/>
                    </a:lnTo>
                    <a:lnTo>
                      <a:pt x="31" y="82"/>
                    </a:lnTo>
                    <a:lnTo>
                      <a:pt x="31" y="81"/>
                    </a:lnTo>
                    <a:lnTo>
                      <a:pt x="31" y="81"/>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6" name="A1_Turkey">
              <a:extLst>
                <a:ext uri="{FF2B5EF4-FFF2-40B4-BE49-F238E27FC236}">
                  <a16:creationId xmlns:a16="http://schemas.microsoft.com/office/drawing/2014/main" id="{8EE06920-A780-4C44-9A01-36C6E7CBD1AE}"/>
                </a:ext>
              </a:extLst>
            </p:cNvPr>
            <p:cNvSpPr>
              <a:spLocks/>
            </p:cNvSpPr>
            <p:nvPr/>
          </p:nvSpPr>
          <p:spPr bwMode="auto">
            <a:xfrm>
              <a:off x="5371911" y="3187426"/>
              <a:ext cx="465019" cy="183586"/>
            </a:xfrm>
            <a:custGeom>
              <a:avLst/>
              <a:gdLst/>
              <a:ahLst/>
              <a:cxnLst>
                <a:cxn ang="0">
                  <a:pos x="296" y="87"/>
                </a:cxn>
                <a:cxn ang="0">
                  <a:pos x="297" y="73"/>
                </a:cxn>
                <a:cxn ang="0">
                  <a:pos x="293" y="57"/>
                </a:cxn>
                <a:cxn ang="0">
                  <a:pos x="301" y="50"/>
                </a:cxn>
                <a:cxn ang="0">
                  <a:pos x="302" y="49"/>
                </a:cxn>
                <a:cxn ang="0">
                  <a:pos x="287" y="38"/>
                </a:cxn>
                <a:cxn ang="0">
                  <a:pos x="286" y="23"/>
                </a:cxn>
                <a:cxn ang="0">
                  <a:pos x="278" y="17"/>
                </a:cxn>
                <a:cxn ang="0">
                  <a:pos x="269" y="12"/>
                </a:cxn>
                <a:cxn ang="0">
                  <a:pos x="249" y="17"/>
                </a:cxn>
                <a:cxn ang="0">
                  <a:pos x="226" y="23"/>
                </a:cxn>
                <a:cxn ang="0">
                  <a:pos x="201" y="24"/>
                </a:cxn>
                <a:cxn ang="0">
                  <a:pos x="183" y="19"/>
                </a:cxn>
                <a:cxn ang="0">
                  <a:pos x="168" y="16"/>
                </a:cxn>
                <a:cxn ang="0">
                  <a:pos x="150" y="3"/>
                </a:cxn>
                <a:cxn ang="0">
                  <a:pos x="130" y="1"/>
                </a:cxn>
                <a:cxn ang="0">
                  <a:pos x="116" y="3"/>
                </a:cxn>
                <a:cxn ang="0">
                  <a:pos x="90" y="16"/>
                </a:cxn>
                <a:cxn ang="0">
                  <a:pos x="70" y="19"/>
                </a:cxn>
                <a:cxn ang="0">
                  <a:pos x="51" y="17"/>
                </a:cxn>
                <a:cxn ang="0">
                  <a:pos x="36" y="2"/>
                </a:cxn>
                <a:cxn ang="0">
                  <a:pos x="28" y="2"/>
                </a:cxn>
                <a:cxn ang="0">
                  <a:pos x="21" y="0"/>
                </a:cxn>
                <a:cxn ang="0">
                  <a:pos x="13" y="6"/>
                </a:cxn>
                <a:cxn ang="0">
                  <a:pos x="13" y="11"/>
                </a:cxn>
                <a:cxn ang="0">
                  <a:pos x="9" y="23"/>
                </a:cxn>
                <a:cxn ang="0">
                  <a:pos x="0" y="27"/>
                </a:cxn>
                <a:cxn ang="0">
                  <a:pos x="6" y="37"/>
                </a:cxn>
                <a:cxn ang="0">
                  <a:pos x="15" y="34"/>
                </a:cxn>
                <a:cxn ang="0">
                  <a:pos x="30" y="23"/>
                </a:cxn>
                <a:cxn ang="0">
                  <a:pos x="54" y="26"/>
                </a:cxn>
                <a:cxn ang="0">
                  <a:pos x="48" y="33"/>
                </a:cxn>
                <a:cxn ang="0">
                  <a:pos x="36" y="34"/>
                </a:cxn>
                <a:cxn ang="0">
                  <a:pos x="16" y="37"/>
                </a:cxn>
                <a:cxn ang="0">
                  <a:pos x="5" y="48"/>
                </a:cxn>
                <a:cxn ang="0">
                  <a:pos x="10" y="55"/>
                </a:cxn>
                <a:cxn ang="0">
                  <a:pos x="15" y="59"/>
                </a:cxn>
                <a:cxn ang="0">
                  <a:pos x="14" y="68"/>
                </a:cxn>
                <a:cxn ang="0">
                  <a:pos x="9" y="72"/>
                </a:cxn>
                <a:cxn ang="0">
                  <a:pos x="13" y="83"/>
                </a:cxn>
                <a:cxn ang="0">
                  <a:pos x="24" y="89"/>
                </a:cxn>
                <a:cxn ang="0">
                  <a:pos x="28" y="102"/>
                </a:cxn>
                <a:cxn ang="0">
                  <a:pos x="37" y="105"/>
                </a:cxn>
                <a:cxn ang="0">
                  <a:pos x="37" y="114"/>
                </a:cxn>
                <a:cxn ang="0">
                  <a:pos x="51" y="115"/>
                </a:cxn>
                <a:cxn ang="0">
                  <a:pos x="70" y="120"/>
                </a:cxn>
                <a:cxn ang="0">
                  <a:pos x="78" y="109"/>
                </a:cxn>
                <a:cxn ang="0">
                  <a:pos x="101" y="117"/>
                </a:cxn>
                <a:cxn ang="0">
                  <a:pos x="128" y="122"/>
                </a:cxn>
                <a:cxn ang="0">
                  <a:pos x="141" y="110"/>
                </a:cxn>
                <a:cxn ang="0">
                  <a:pos x="158" y="110"/>
                </a:cxn>
                <a:cxn ang="0">
                  <a:pos x="167" y="113"/>
                </a:cxn>
                <a:cxn ang="0">
                  <a:pos x="162" y="122"/>
                </a:cxn>
                <a:cxn ang="0">
                  <a:pos x="167" y="126"/>
                </a:cxn>
                <a:cxn ang="0">
                  <a:pos x="173" y="113"/>
                </a:cxn>
                <a:cxn ang="0">
                  <a:pos x="189" y="113"/>
                </a:cxn>
                <a:cxn ang="0">
                  <a:pos x="215" y="113"/>
                </a:cxn>
                <a:cxn ang="0">
                  <a:pos x="248" y="104"/>
                </a:cxn>
                <a:cxn ang="0">
                  <a:pos x="267" y="100"/>
                </a:cxn>
                <a:cxn ang="0">
                  <a:pos x="287" y="99"/>
                </a:cxn>
                <a:cxn ang="0">
                  <a:pos x="303" y="103"/>
                </a:cxn>
              </a:cxnLst>
              <a:rect l="0" t="0" r="r" b="b"/>
              <a:pathLst>
                <a:path w="304" h="130">
                  <a:moveTo>
                    <a:pt x="304" y="100"/>
                  </a:moveTo>
                  <a:lnTo>
                    <a:pt x="304" y="100"/>
                  </a:lnTo>
                  <a:lnTo>
                    <a:pt x="304" y="99"/>
                  </a:lnTo>
                  <a:lnTo>
                    <a:pt x="304" y="99"/>
                  </a:lnTo>
                  <a:lnTo>
                    <a:pt x="303" y="98"/>
                  </a:lnTo>
                  <a:lnTo>
                    <a:pt x="302" y="95"/>
                  </a:lnTo>
                  <a:lnTo>
                    <a:pt x="302" y="95"/>
                  </a:lnTo>
                  <a:lnTo>
                    <a:pt x="302" y="93"/>
                  </a:lnTo>
                  <a:lnTo>
                    <a:pt x="303" y="91"/>
                  </a:lnTo>
                  <a:lnTo>
                    <a:pt x="303" y="91"/>
                  </a:lnTo>
                  <a:lnTo>
                    <a:pt x="301" y="91"/>
                  </a:lnTo>
                  <a:lnTo>
                    <a:pt x="298" y="89"/>
                  </a:lnTo>
                  <a:lnTo>
                    <a:pt x="298" y="89"/>
                  </a:lnTo>
                  <a:lnTo>
                    <a:pt x="297" y="88"/>
                  </a:lnTo>
                  <a:lnTo>
                    <a:pt x="296" y="87"/>
                  </a:lnTo>
                  <a:lnTo>
                    <a:pt x="296" y="87"/>
                  </a:lnTo>
                  <a:lnTo>
                    <a:pt x="297" y="84"/>
                  </a:lnTo>
                  <a:lnTo>
                    <a:pt x="299" y="82"/>
                  </a:lnTo>
                  <a:lnTo>
                    <a:pt x="299" y="82"/>
                  </a:lnTo>
                  <a:lnTo>
                    <a:pt x="299" y="81"/>
                  </a:lnTo>
                  <a:lnTo>
                    <a:pt x="301" y="78"/>
                  </a:lnTo>
                  <a:lnTo>
                    <a:pt x="301" y="78"/>
                  </a:lnTo>
                  <a:lnTo>
                    <a:pt x="298" y="78"/>
                  </a:lnTo>
                  <a:lnTo>
                    <a:pt x="298" y="78"/>
                  </a:lnTo>
                  <a:lnTo>
                    <a:pt x="298" y="77"/>
                  </a:lnTo>
                  <a:lnTo>
                    <a:pt x="297" y="76"/>
                  </a:lnTo>
                  <a:lnTo>
                    <a:pt x="297" y="76"/>
                  </a:lnTo>
                  <a:lnTo>
                    <a:pt x="297" y="73"/>
                  </a:lnTo>
                  <a:lnTo>
                    <a:pt x="297" y="73"/>
                  </a:lnTo>
                  <a:lnTo>
                    <a:pt x="297" y="73"/>
                  </a:lnTo>
                  <a:lnTo>
                    <a:pt x="297" y="72"/>
                  </a:lnTo>
                  <a:lnTo>
                    <a:pt x="297" y="72"/>
                  </a:lnTo>
                  <a:lnTo>
                    <a:pt x="297" y="71"/>
                  </a:lnTo>
                  <a:lnTo>
                    <a:pt x="297" y="71"/>
                  </a:lnTo>
                  <a:lnTo>
                    <a:pt x="296" y="67"/>
                  </a:lnTo>
                  <a:lnTo>
                    <a:pt x="296" y="67"/>
                  </a:lnTo>
                  <a:lnTo>
                    <a:pt x="296" y="66"/>
                  </a:lnTo>
                  <a:lnTo>
                    <a:pt x="296" y="66"/>
                  </a:lnTo>
                  <a:lnTo>
                    <a:pt x="296" y="64"/>
                  </a:lnTo>
                  <a:lnTo>
                    <a:pt x="296" y="64"/>
                  </a:lnTo>
                  <a:lnTo>
                    <a:pt x="294" y="61"/>
                  </a:lnTo>
                  <a:lnTo>
                    <a:pt x="294" y="61"/>
                  </a:lnTo>
                  <a:lnTo>
                    <a:pt x="294" y="59"/>
                  </a:lnTo>
                  <a:lnTo>
                    <a:pt x="294" y="59"/>
                  </a:lnTo>
                  <a:lnTo>
                    <a:pt x="293" y="57"/>
                  </a:lnTo>
                  <a:lnTo>
                    <a:pt x="296" y="56"/>
                  </a:lnTo>
                  <a:lnTo>
                    <a:pt x="296" y="56"/>
                  </a:lnTo>
                  <a:lnTo>
                    <a:pt x="298" y="56"/>
                  </a:lnTo>
                  <a:lnTo>
                    <a:pt x="299" y="56"/>
                  </a:lnTo>
                  <a:lnTo>
                    <a:pt x="299" y="56"/>
                  </a:lnTo>
                  <a:lnTo>
                    <a:pt x="299" y="55"/>
                  </a:lnTo>
                  <a:lnTo>
                    <a:pt x="299" y="55"/>
                  </a:lnTo>
                  <a:lnTo>
                    <a:pt x="299" y="54"/>
                  </a:lnTo>
                  <a:lnTo>
                    <a:pt x="299" y="54"/>
                  </a:lnTo>
                  <a:lnTo>
                    <a:pt x="299" y="51"/>
                  </a:lnTo>
                  <a:lnTo>
                    <a:pt x="299" y="51"/>
                  </a:lnTo>
                  <a:lnTo>
                    <a:pt x="301" y="50"/>
                  </a:lnTo>
                  <a:lnTo>
                    <a:pt x="301" y="50"/>
                  </a:lnTo>
                  <a:lnTo>
                    <a:pt x="301" y="50"/>
                  </a:lnTo>
                  <a:lnTo>
                    <a:pt x="301" y="50"/>
                  </a:lnTo>
                  <a:lnTo>
                    <a:pt x="301" y="50"/>
                  </a:lnTo>
                  <a:lnTo>
                    <a:pt x="301" y="50"/>
                  </a:lnTo>
                  <a:lnTo>
                    <a:pt x="302" y="50"/>
                  </a:lnTo>
                  <a:lnTo>
                    <a:pt x="302" y="50"/>
                  </a:lnTo>
                  <a:lnTo>
                    <a:pt x="302" y="49"/>
                  </a:lnTo>
                  <a:lnTo>
                    <a:pt x="302" y="49"/>
                  </a:lnTo>
                  <a:lnTo>
                    <a:pt x="302" y="49"/>
                  </a:lnTo>
                  <a:lnTo>
                    <a:pt x="302" y="49"/>
                  </a:lnTo>
                  <a:lnTo>
                    <a:pt x="302" y="49"/>
                  </a:lnTo>
                  <a:lnTo>
                    <a:pt x="302" y="49"/>
                  </a:lnTo>
                  <a:lnTo>
                    <a:pt x="302" y="49"/>
                  </a:lnTo>
                  <a:lnTo>
                    <a:pt x="302" y="49"/>
                  </a:lnTo>
                  <a:lnTo>
                    <a:pt x="302" y="49"/>
                  </a:lnTo>
                  <a:lnTo>
                    <a:pt x="302" y="49"/>
                  </a:lnTo>
                  <a:lnTo>
                    <a:pt x="302" y="49"/>
                  </a:lnTo>
                  <a:lnTo>
                    <a:pt x="302" y="49"/>
                  </a:lnTo>
                  <a:lnTo>
                    <a:pt x="302" y="49"/>
                  </a:lnTo>
                  <a:lnTo>
                    <a:pt x="302" y="48"/>
                  </a:lnTo>
                  <a:lnTo>
                    <a:pt x="302" y="48"/>
                  </a:lnTo>
                  <a:lnTo>
                    <a:pt x="299" y="45"/>
                  </a:lnTo>
                  <a:lnTo>
                    <a:pt x="299" y="45"/>
                  </a:lnTo>
                  <a:lnTo>
                    <a:pt x="296" y="44"/>
                  </a:lnTo>
                  <a:lnTo>
                    <a:pt x="296" y="44"/>
                  </a:lnTo>
                  <a:lnTo>
                    <a:pt x="291" y="43"/>
                  </a:lnTo>
                  <a:lnTo>
                    <a:pt x="291" y="43"/>
                  </a:lnTo>
                  <a:lnTo>
                    <a:pt x="290" y="43"/>
                  </a:lnTo>
                  <a:lnTo>
                    <a:pt x="288" y="43"/>
                  </a:lnTo>
                  <a:lnTo>
                    <a:pt x="288" y="43"/>
                  </a:lnTo>
                  <a:lnTo>
                    <a:pt x="287" y="40"/>
                  </a:lnTo>
                  <a:lnTo>
                    <a:pt x="287" y="38"/>
                  </a:lnTo>
                  <a:lnTo>
                    <a:pt x="287" y="38"/>
                  </a:lnTo>
                  <a:lnTo>
                    <a:pt x="286" y="37"/>
                  </a:lnTo>
                  <a:lnTo>
                    <a:pt x="285" y="34"/>
                  </a:lnTo>
                  <a:lnTo>
                    <a:pt x="285" y="34"/>
                  </a:lnTo>
                  <a:lnTo>
                    <a:pt x="286" y="33"/>
                  </a:lnTo>
                  <a:lnTo>
                    <a:pt x="288" y="32"/>
                  </a:lnTo>
                  <a:lnTo>
                    <a:pt x="288" y="32"/>
                  </a:lnTo>
                  <a:lnTo>
                    <a:pt x="287" y="29"/>
                  </a:lnTo>
                  <a:lnTo>
                    <a:pt x="287" y="29"/>
                  </a:lnTo>
                  <a:lnTo>
                    <a:pt x="288" y="28"/>
                  </a:lnTo>
                  <a:lnTo>
                    <a:pt x="287" y="27"/>
                  </a:lnTo>
                  <a:lnTo>
                    <a:pt x="287" y="27"/>
                  </a:lnTo>
                  <a:lnTo>
                    <a:pt x="287" y="24"/>
                  </a:lnTo>
                  <a:lnTo>
                    <a:pt x="287" y="24"/>
                  </a:lnTo>
                  <a:lnTo>
                    <a:pt x="286" y="23"/>
                  </a:lnTo>
                  <a:lnTo>
                    <a:pt x="285" y="22"/>
                  </a:lnTo>
                  <a:lnTo>
                    <a:pt x="285" y="22"/>
                  </a:lnTo>
                  <a:lnTo>
                    <a:pt x="285" y="22"/>
                  </a:lnTo>
                  <a:lnTo>
                    <a:pt x="285" y="22"/>
                  </a:lnTo>
                  <a:lnTo>
                    <a:pt x="282" y="21"/>
                  </a:lnTo>
                  <a:lnTo>
                    <a:pt x="282" y="21"/>
                  </a:lnTo>
                  <a:lnTo>
                    <a:pt x="282" y="21"/>
                  </a:lnTo>
                  <a:lnTo>
                    <a:pt x="282" y="21"/>
                  </a:lnTo>
                  <a:lnTo>
                    <a:pt x="282" y="19"/>
                  </a:lnTo>
                  <a:lnTo>
                    <a:pt x="282" y="19"/>
                  </a:lnTo>
                  <a:lnTo>
                    <a:pt x="281" y="18"/>
                  </a:lnTo>
                  <a:lnTo>
                    <a:pt x="280" y="17"/>
                  </a:lnTo>
                  <a:lnTo>
                    <a:pt x="280" y="17"/>
                  </a:lnTo>
                  <a:lnTo>
                    <a:pt x="278" y="17"/>
                  </a:lnTo>
                  <a:lnTo>
                    <a:pt x="278" y="17"/>
                  </a:lnTo>
                  <a:lnTo>
                    <a:pt x="278" y="17"/>
                  </a:lnTo>
                  <a:lnTo>
                    <a:pt x="277" y="16"/>
                  </a:lnTo>
                  <a:lnTo>
                    <a:pt x="277" y="16"/>
                  </a:lnTo>
                  <a:lnTo>
                    <a:pt x="277" y="15"/>
                  </a:lnTo>
                  <a:lnTo>
                    <a:pt x="277" y="15"/>
                  </a:lnTo>
                  <a:lnTo>
                    <a:pt x="275" y="13"/>
                  </a:lnTo>
                  <a:lnTo>
                    <a:pt x="275" y="13"/>
                  </a:lnTo>
                  <a:lnTo>
                    <a:pt x="274" y="12"/>
                  </a:lnTo>
                  <a:lnTo>
                    <a:pt x="274" y="11"/>
                  </a:lnTo>
                  <a:lnTo>
                    <a:pt x="274" y="11"/>
                  </a:lnTo>
                  <a:lnTo>
                    <a:pt x="272" y="10"/>
                  </a:lnTo>
                  <a:lnTo>
                    <a:pt x="271" y="10"/>
                  </a:lnTo>
                  <a:lnTo>
                    <a:pt x="271" y="10"/>
                  </a:lnTo>
                  <a:lnTo>
                    <a:pt x="270" y="11"/>
                  </a:lnTo>
                  <a:lnTo>
                    <a:pt x="269" y="12"/>
                  </a:lnTo>
                  <a:lnTo>
                    <a:pt x="269" y="12"/>
                  </a:lnTo>
                  <a:lnTo>
                    <a:pt x="267" y="13"/>
                  </a:lnTo>
                  <a:lnTo>
                    <a:pt x="266" y="13"/>
                  </a:lnTo>
                  <a:lnTo>
                    <a:pt x="266" y="13"/>
                  </a:lnTo>
                  <a:lnTo>
                    <a:pt x="260" y="12"/>
                  </a:lnTo>
                  <a:lnTo>
                    <a:pt x="260" y="12"/>
                  </a:lnTo>
                  <a:lnTo>
                    <a:pt x="258" y="13"/>
                  </a:lnTo>
                  <a:lnTo>
                    <a:pt x="258" y="13"/>
                  </a:lnTo>
                  <a:lnTo>
                    <a:pt x="254" y="12"/>
                  </a:lnTo>
                  <a:lnTo>
                    <a:pt x="254" y="12"/>
                  </a:lnTo>
                  <a:lnTo>
                    <a:pt x="253" y="12"/>
                  </a:lnTo>
                  <a:lnTo>
                    <a:pt x="252" y="12"/>
                  </a:lnTo>
                  <a:lnTo>
                    <a:pt x="252" y="12"/>
                  </a:lnTo>
                  <a:lnTo>
                    <a:pt x="250" y="16"/>
                  </a:lnTo>
                  <a:lnTo>
                    <a:pt x="249" y="17"/>
                  </a:lnTo>
                  <a:lnTo>
                    <a:pt x="248" y="17"/>
                  </a:lnTo>
                  <a:lnTo>
                    <a:pt x="248" y="17"/>
                  </a:lnTo>
                  <a:lnTo>
                    <a:pt x="244" y="18"/>
                  </a:lnTo>
                  <a:lnTo>
                    <a:pt x="244" y="18"/>
                  </a:lnTo>
                  <a:lnTo>
                    <a:pt x="241" y="19"/>
                  </a:lnTo>
                  <a:lnTo>
                    <a:pt x="241" y="19"/>
                  </a:lnTo>
                  <a:lnTo>
                    <a:pt x="238" y="21"/>
                  </a:lnTo>
                  <a:lnTo>
                    <a:pt x="238" y="21"/>
                  </a:lnTo>
                  <a:lnTo>
                    <a:pt x="236" y="22"/>
                  </a:lnTo>
                  <a:lnTo>
                    <a:pt x="234" y="22"/>
                  </a:lnTo>
                  <a:lnTo>
                    <a:pt x="234" y="22"/>
                  </a:lnTo>
                  <a:lnTo>
                    <a:pt x="232" y="24"/>
                  </a:lnTo>
                  <a:lnTo>
                    <a:pt x="232" y="24"/>
                  </a:lnTo>
                  <a:lnTo>
                    <a:pt x="229" y="24"/>
                  </a:lnTo>
                  <a:lnTo>
                    <a:pt x="226" y="23"/>
                  </a:lnTo>
                  <a:lnTo>
                    <a:pt x="226" y="23"/>
                  </a:lnTo>
                  <a:lnTo>
                    <a:pt x="225" y="23"/>
                  </a:lnTo>
                  <a:lnTo>
                    <a:pt x="225" y="23"/>
                  </a:lnTo>
                  <a:lnTo>
                    <a:pt x="223" y="23"/>
                  </a:lnTo>
                  <a:lnTo>
                    <a:pt x="222" y="22"/>
                  </a:lnTo>
                  <a:lnTo>
                    <a:pt x="222" y="22"/>
                  </a:lnTo>
                  <a:lnTo>
                    <a:pt x="221" y="21"/>
                  </a:lnTo>
                  <a:lnTo>
                    <a:pt x="221" y="21"/>
                  </a:lnTo>
                  <a:lnTo>
                    <a:pt x="217" y="21"/>
                  </a:lnTo>
                  <a:lnTo>
                    <a:pt x="214" y="22"/>
                  </a:lnTo>
                  <a:lnTo>
                    <a:pt x="214" y="22"/>
                  </a:lnTo>
                  <a:lnTo>
                    <a:pt x="210" y="23"/>
                  </a:lnTo>
                  <a:lnTo>
                    <a:pt x="206" y="23"/>
                  </a:lnTo>
                  <a:lnTo>
                    <a:pt x="206" y="23"/>
                  </a:lnTo>
                  <a:lnTo>
                    <a:pt x="201" y="24"/>
                  </a:lnTo>
                  <a:lnTo>
                    <a:pt x="201" y="24"/>
                  </a:lnTo>
                  <a:lnTo>
                    <a:pt x="199" y="24"/>
                  </a:lnTo>
                  <a:lnTo>
                    <a:pt x="199" y="24"/>
                  </a:lnTo>
                  <a:lnTo>
                    <a:pt x="195" y="23"/>
                  </a:lnTo>
                  <a:lnTo>
                    <a:pt x="195" y="23"/>
                  </a:lnTo>
                  <a:lnTo>
                    <a:pt x="193" y="22"/>
                  </a:lnTo>
                  <a:lnTo>
                    <a:pt x="193" y="22"/>
                  </a:lnTo>
                  <a:lnTo>
                    <a:pt x="191" y="21"/>
                  </a:lnTo>
                  <a:lnTo>
                    <a:pt x="191" y="21"/>
                  </a:lnTo>
                  <a:lnTo>
                    <a:pt x="190" y="21"/>
                  </a:lnTo>
                  <a:lnTo>
                    <a:pt x="189" y="22"/>
                  </a:lnTo>
                  <a:lnTo>
                    <a:pt x="189" y="22"/>
                  </a:lnTo>
                  <a:lnTo>
                    <a:pt x="185" y="19"/>
                  </a:lnTo>
                  <a:lnTo>
                    <a:pt x="185" y="19"/>
                  </a:lnTo>
                  <a:lnTo>
                    <a:pt x="183" y="19"/>
                  </a:lnTo>
                  <a:lnTo>
                    <a:pt x="183" y="19"/>
                  </a:lnTo>
                  <a:lnTo>
                    <a:pt x="180" y="18"/>
                  </a:lnTo>
                  <a:lnTo>
                    <a:pt x="180" y="17"/>
                  </a:lnTo>
                  <a:lnTo>
                    <a:pt x="180" y="17"/>
                  </a:lnTo>
                  <a:lnTo>
                    <a:pt x="178" y="17"/>
                  </a:lnTo>
                  <a:lnTo>
                    <a:pt x="177" y="16"/>
                  </a:lnTo>
                  <a:lnTo>
                    <a:pt x="177" y="16"/>
                  </a:lnTo>
                  <a:lnTo>
                    <a:pt x="174" y="15"/>
                  </a:lnTo>
                  <a:lnTo>
                    <a:pt x="174" y="15"/>
                  </a:lnTo>
                  <a:lnTo>
                    <a:pt x="173" y="16"/>
                  </a:lnTo>
                  <a:lnTo>
                    <a:pt x="173" y="18"/>
                  </a:lnTo>
                  <a:lnTo>
                    <a:pt x="173" y="18"/>
                  </a:lnTo>
                  <a:lnTo>
                    <a:pt x="171" y="17"/>
                  </a:lnTo>
                  <a:lnTo>
                    <a:pt x="168" y="16"/>
                  </a:lnTo>
                  <a:lnTo>
                    <a:pt x="168" y="16"/>
                  </a:lnTo>
                  <a:lnTo>
                    <a:pt x="166" y="12"/>
                  </a:lnTo>
                  <a:lnTo>
                    <a:pt x="166" y="12"/>
                  </a:lnTo>
                  <a:lnTo>
                    <a:pt x="165" y="8"/>
                  </a:lnTo>
                  <a:lnTo>
                    <a:pt x="165" y="8"/>
                  </a:lnTo>
                  <a:lnTo>
                    <a:pt x="163" y="7"/>
                  </a:lnTo>
                  <a:lnTo>
                    <a:pt x="163" y="7"/>
                  </a:lnTo>
                  <a:lnTo>
                    <a:pt x="161" y="8"/>
                  </a:lnTo>
                  <a:lnTo>
                    <a:pt x="161" y="8"/>
                  </a:lnTo>
                  <a:lnTo>
                    <a:pt x="157" y="10"/>
                  </a:lnTo>
                  <a:lnTo>
                    <a:pt x="157" y="10"/>
                  </a:lnTo>
                  <a:lnTo>
                    <a:pt x="156" y="8"/>
                  </a:lnTo>
                  <a:lnTo>
                    <a:pt x="153" y="8"/>
                  </a:lnTo>
                  <a:lnTo>
                    <a:pt x="151" y="6"/>
                  </a:lnTo>
                  <a:lnTo>
                    <a:pt x="151" y="6"/>
                  </a:lnTo>
                  <a:lnTo>
                    <a:pt x="150" y="3"/>
                  </a:lnTo>
                  <a:lnTo>
                    <a:pt x="150" y="2"/>
                  </a:lnTo>
                  <a:lnTo>
                    <a:pt x="150" y="1"/>
                  </a:lnTo>
                  <a:lnTo>
                    <a:pt x="150" y="1"/>
                  </a:lnTo>
                  <a:lnTo>
                    <a:pt x="149" y="0"/>
                  </a:lnTo>
                  <a:lnTo>
                    <a:pt x="146" y="1"/>
                  </a:lnTo>
                  <a:lnTo>
                    <a:pt x="145" y="1"/>
                  </a:lnTo>
                  <a:lnTo>
                    <a:pt x="145" y="1"/>
                  </a:lnTo>
                  <a:lnTo>
                    <a:pt x="142" y="2"/>
                  </a:lnTo>
                  <a:lnTo>
                    <a:pt x="142" y="2"/>
                  </a:lnTo>
                  <a:lnTo>
                    <a:pt x="141" y="2"/>
                  </a:lnTo>
                  <a:lnTo>
                    <a:pt x="140" y="2"/>
                  </a:lnTo>
                  <a:lnTo>
                    <a:pt x="140" y="2"/>
                  </a:lnTo>
                  <a:lnTo>
                    <a:pt x="136" y="2"/>
                  </a:lnTo>
                  <a:lnTo>
                    <a:pt x="136" y="2"/>
                  </a:lnTo>
                  <a:lnTo>
                    <a:pt x="130" y="1"/>
                  </a:lnTo>
                  <a:lnTo>
                    <a:pt x="130" y="1"/>
                  </a:lnTo>
                  <a:lnTo>
                    <a:pt x="129" y="2"/>
                  </a:lnTo>
                  <a:lnTo>
                    <a:pt x="128" y="2"/>
                  </a:lnTo>
                  <a:lnTo>
                    <a:pt x="128" y="2"/>
                  </a:lnTo>
                  <a:lnTo>
                    <a:pt x="124" y="1"/>
                  </a:lnTo>
                  <a:lnTo>
                    <a:pt x="124" y="1"/>
                  </a:lnTo>
                  <a:lnTo>
                    <a:pt x="122" y="1"/>
                  </a:lnTo>
                  <a:lnTo>
                    <a:pt x="122" y="1"/>
                  </a:lnTo>
                  <a:lnTo>
                    <a:pt x="119" y="1"/>
                  </a:lnTo>
                  <a:lnTo>
                    <a:pt x="119" y="1"/>
                  </a:lnTo>
                  <a:lnTo>
                    <a:pt x="119" y="2"/>
                  </a:lnTo>
                  <a:lnTo>
                    <a:pt x="119" y="2"/>
                  </a:lnTo>
                  <a:lnTo>
                    <a:pt x="117" y="2"/>
                  </a:lnTo>
                  <a:lnTo>
                    <a:pt x="116" y="3"/>
                  </a:lnTo>
                  <a:lnTo>
                    <a:pt x="116" y="3"/>
                  </a:lnTo>
                  <a:lnTo>
                    <a:pt x="112" y="5"/>
                  </a:lnTo>
                  <a:lnTo>
                    <a:pt x="112" y="5"/>
                  </a:lnTo>
                  <a:lnTo>
                    <a:pt x="107" y="6"/>
                  </a:lnTo>
                  <a:lnTo>
                    <a:pt x="107" y="6"/>
                  </a:lnTo>
                  <a:lnTo>
                    <a:pt x="104" y="7"/>
                  </a:lnTo>
                  <a:lnTo>
                    <a:pt x="103" y="8"/>
                  </a:lnTo>
                  <a:lnTo>
                    <a:pt x="103" y="8"/>
                  </a:lnTo>
                  <a:lnTo>
                    <a:pt x="101" y="10"/>
                  </a:lnTo>
                  <a:lnTo>
                    <a:pt x="100" y="11"/>
                  </a:lnTo>
                  <a:lnTo>
                    <a:pt x="100" y="11"/>
                  </a:lnTo>
                  <a:lnTo>
                    <a:pt x="95" y="13"/>
                  </a:lnTo>
                  <a:lnTo>
                    <a:pt x="95" y="13"/>
                  </a:lnTo>
                  <a:lnTo>
                    <a:pt x="92" y="15"/>
                  </a:lnTo>
                  <a:lnTo>
                    <a:pt x="90" y="16"/>
                  </a:lnTo>
                  <a:lnTo>
                    <a:pt x="90" y="16"/>
                  </a:lnTo>
                  <a:lnTo>
                    <a:pt x="90" y="17"/>
                  </a:lnTo>
                  <a:lnTo>
                    <a:pt x="90" y="18"/>
                  </a:lnTo>
                  <a:lnTo>
                    <a:pt x="90" y="18"/>
                  </a:lnTo>
                  <a:lnTo>
                    <a:pt x="86" y="21"/>
                  </a:lnTo>
                  <a:lnTo>
                    <a:pt x="86" y="21"/>
                  </a:lnTo>
                  <a:lnTo>
                    <a:pt x="81" y="21"/>
                  </a:lnTo>
                  <a:lnTo>
                    <a:pt x="76" y="19"/>
                  </a:lnTo>
                  <a:lnTo>
                    <a:pt x="76" y="19"/>
                  </a:lnTo>
                  <a:lnTo>
                    <a:pt x="75" y="19"/>
                  </a:lnTo>
                  <a:lnTo>
                    <a:pt x="74" y="18"/>
                  </a:lnTo>
                  <a:lnTo>
                    <a:pt x="74" y="18"/>
                  </a:lnTo>
                  <a:lnTo>
                    <a:pt x="71" y="18"/>
                  </a:lnTo>
                  <a:lnTo>
                    <a:pt x="71" y="18"/>
                  </a:lnTo>
                  <a:lnTo>
                    <a:pt x="70" y="19"/>
                  </a:lnTo>
                  <a:lnTo>
                    <a:pt x="70" y="19"/>
                  </a:lnTo>
                  <a:lnTo>
                    <a:pt x="68" y="21"/>
                  </a:lnTo>
                  <a:lnTo>
                    <a:pt x="68" y="21"/>
                  </a:lnTo>
                  <a:lnTo>
                    <a:pt x="65" y="21"/>
                  </a:lnTo>
                  <a:lnTo>
                    <a:pt x="63" y="19"/>
                  </a:lnTo>
                  <a:lnTo>
                    <a:pt x="63" y="19"/>
                  </a:lnTo>
                  <a:lnTo>
                    <a:pt x="60" y="18"/>
                  </a:lnTo>
                  <a:lnTo>
                    <a:pt x="60" y="18"/>
                  </a:lnTo>
                  <a:lnTo>
                    <a:pt x="58" y="18"/>
                  </a:lnTo>
                  <a:lnTo>
                    <a:pt x="58" y="18"/>
                  </a:lnTo>
                  <a:lnTo>
                    <a:pt x="57" y="17"/>
                  </a:lnTo>
                  <a:lnTo>
                    <a:pt x="57" y="17"/>
                  </a:lnTo>
                  <a:lnTo>
                    <a:pt x="54" y="17"/>
                  </a:lnTo>
                  <a:lnTo>
                    <a:pt x="54" y="17"/>
                  </a:lnTo>
                  <a:lnTo>
                    <a:pt x="51" y="17"/>
                  </a:lnTo>
                  <a:lnTo>
                    <a:pt x="51" y="17"/>
                  </a:lnTo>
                  <a:lnTo>
                    <a:pt x="48" y="17"/>
                  </a:lnTo>
                  <a:lnTo>
                    <a:pt x="46" y="16"/>
                  </a:lnTo>
                  <a:lnTo>
                    <a:pt x="46" y="16"/>
                  </a:lnTo>
                  <a:lnTo>
                    <a:pt x="42" y="15"/>
                  </a:lnTo>
                  <a:lnTo>
                    <a:pt x="41" y="15"/>
                  </a:lnTo>
                  <a:lnTo>
                    <a:pt x="40" y="13"/>
                  </a:lnTo>
                  <a:lnTo>
                    <a:pt x="40" y="13"/>
                  </a:lnTo>
                  <a:lnTo>
                    <a:pt x="38" y="10"/>
                  </a:lnTo>
                  <a:lnTo>
                    <a:pt x="36" y="6"/>
                  </a:lnTo>
                  <a:lnTo>
                    <a:pt x="36" y="6"/>
                  </a:lnTo>
                  <a:lnTo>
                    <a:pt x="36" y="3"/>
                  </a:lnTo>
                  <a:lnTo>
                    <a:pt x="36" y="3"/>
                  </a:lnTo>
                  <a:lnTo>
                    <a:pt x="36" y="2"/>
                  </a:lnTo>
                  <a:lnTo>
                    <a:pt x="36" y="2"/>
                  </a:lnTo>
                  <a:lnTo>
                    <a:pt x="36" y="2"/>
                  </a:lnTo>
                  <a:lnTo>
                    <a:pt x="36" y="2"/>
                  </a:lnTo>
                  <a:lnTo>
                    <a:pt x="35" y="2"/>
                  </a:lnTo>
                  <a:lnTo>
                    <a:pt x="35" y="2"/>
                  </a:lnTo>
                  <a:lnTo>
                    <a:pt x="35" y="2"/>
                  </a:lnTo>
                  <a:lnTo>
                    <a:pt x="35" y="2"/>
                  </a:lnTo>
                  <a:lnTo>
                    <a:pt x="33" y="2"/>
                  </a:lnTo>
                  <a:lnTo>
                    <a:pt x="33" y="2"/>
                  </a:lnTo>
                  <a:lnTo>
                    <a:pt x="32" y="2"/>
                  </a:lnTo>
                  <a:lnTo>
                    <a:pt x="32" y="2"/>
                  </a:lnTo>
                  <a:lnTo>
                    <a:pt x="32" y="2"/>
                  </a:lnTo>
                  <a:lnTo>
                    <a:pt x="32" y="2"/>
                  </a:lnTo>
                  <a:lnTo>
                    <a:pt x="31" y="2"/>
                  </a:lnTo>
                  <a:lnTo>
                    <a:pt x="31" y="2"/>
                  </a:lnTo>
                  <a:lnTo>
                    <a:pt x="30" y="2"/>
                  </a:lnTo>
                  <a:lnTo>
                    <a:pt x="28" y="2"/>
                  </a:lnTo>
                  <a:lnTo>
                    <a:pt x="28" y="2"/>
                  </a:lnTo>
                  <a:lnTo>
                    <a:pt x="28" y="3"/>
                  </a:lnTo>
                  <a:lnTo>
                    <a:pt x="27" y="3"/>
                  </a:lnTo>
                  <a:lnTo>
                    <a:pt x="27" y="3"/>
                  </a:lnTo>
                  <a:lnTo>
                    <a:pt x="26" y="2"/>
                  </a:lnTo>
                  <a:lnTo>
                    <a:pt x="26" y="2"/>
                  </a:lnTo>
                  <a:lnTo>
                    <a:pt x="26" y="1"/>
                  </a:lnTo>
                  <a:lnTo>
                    <a:pt x="26" y="1"/>
                  </a:lnTo>
                  <a:lnTo>
                    <a:pt x="25" y="0"/>
                  </a:lnTo>
                  <a:lnTo>
                    <a:pt x="25" y="0"/>
                  </a:lnTo>
                  <a:lnTo>
                    <a:pt x="25" y="0"/>
                  </a:lnTo>
                  <a:lnTo>
                    <a:pt x="25" y="0"/>
                  </a:lnTo>
                  <a:lnTo>
                    <a:pt x="22" y="0"/>
                  </a:lnTo>
                  <a:lnTo>
                    <a:pt x="22" y="0"/>
                  </a:lnTo>
                  <a:lnTo>
                    <a:pt x="21" y="0"/>
                  </a:lnTo>
                  <a:lnTo>
                    <a:pt x="21" y="0"/>
                  </a:lnTo>
                  <a:lnTo>
                    <a:pt x="19" y="1"/>
                  </a:lnTo>
                  <a:lnTo>
                    <a:pt x="19" y="1"/>
                  </a:lnTo>
                  <a:lnTo>
                    <a:pt x="19" y="1"/>
                  </a:lnTo>
                  <a:lnTo>
                    <a:pt x="19" y="1"/>
                  </a:lnTo>
                  <a:lnTo>
                    <a:pt x="17" y="1"/>
                  </a:lnTo>
                  <a:lnTo>
                    <a:pt x="17" y="1"/>
                  </a:lnTo>
                  <a:lnTo>
                    <a:pt x="15" y="1"/>
                  </a:lnTo>
                  <a:lnTo>
                    <a:pt x="14" y="1"/>
                  </a:lnTo>
                  <a:lnTo>
                    <a:pt x="13" y="2"/>
                  </a:lnTo>
                  <a:lnTo>
                    <a:pt x="13" y="2"/>
                  </a:lnTo>
                  <a:lnTo>
                    <a:pt x="13" y="3"/>
                  </a:lnTo>
                  <a:lnTo>
                    <a:pt x="13" y="3"/>
                  </a:lnTo>
                  <a:lnTo>
                    <a:pt x="13" y="6"/>
                  </a:lnTo>
                  <a:lnTo>
                    <a:pt x="13" y="6"/>
                  </a:lnTo>
                  <a:lnTo>
                    <a:pt x="11" y="5"/>
                  </a:lnTo>
                  <a:lnTo>
                    <a:pt x="11" y="5"/>
                  </a:lnTo>
                  <a:lnTo>
                    <a:pt x="11" y="5"/>
                  </a:lnTo>
                  <a:lnTo>
                    <a:pt x="11" y="5"/>
                  </a:lnTo>
                  <a:lnTo>
                    <a:pt x="9" y="5"/>
                  </a:lnTo>
                  <a:lnTo>
                    <a:pt x="9" y="5"/>
                  </a:lnTo>
                  <a:lnTo>
                    <a:pt x="9" y="6"/>
                  </a:lnTo>
                  <a:lnTo>
                    <a:pt x="9" y="6"/>
                  </a:lnTo>
                  <a:lnTo>
                    <a:pt x="9" y="7"/>
                  </a:lnTo>
                  <a:lnTo>
                    <a:pt x="9" y="7"/>
                  </a:lnTo>
                  <a:lnTo>
                    <a:pt x="10" y="8"/>
                  </a:lnTo>
                  <a:lnTo>
                    <a:pt x="10" y="8"/>
                  </a:lnTo>
                  <a:lnTo>
                    <a:pt x="11" y="10"/>
                  </a:lnTo>
                  <a:lnTo>
                    <a:pt x="11" y="10"/>
                  </a:lnTo>
                  <a:lnTo>
                    <a:pt x="13" y="11"/>
                  </a:lnTo>
                  <a:lnTo>
                    <a:pt x="13" y="11"/>
                  </a:lnTo>
                  <a:lnTo>
                    <a:pt x="14" y="12"/>
                  </a:lnTo>
                  <a:lnTo>
                    <a:pt x="14" y="12"/>
                  </a:lnTo>
                  <a:lnTo>
                    <a:pt x="13" y="15"/>
                  </a:lnTo>
                  <a:lnTo>
                    <a:pt x="13" y="15"/>
                  </a:lnTo>
                  <a:lnTo>
                    <a:pt x="11" y="16"/>
                  </a:lnTo>
                  <a:lnTo>
                    <a:pt x="11" y="16"/>
                  </a:lnTo>
                  <a:lnTo>
                    <a:pt x="10" y="17"/>
                  </a:lnTo>
                  <a:lnTo>
                    <a:pt x="10" y="17"/>
                  </a:lnTo>
                  <a:lnTo>
                    <a:pt x="9" y="18"/>
                  </a:lnTo>
                  <a:lnTo>
                    <a:pt x="9" y="18"/>
                  </a:lnTo>
                  <a:lnTo>
                    <a:pt x="9" y="22"/>
                  </a:lnTo>
                  <a:lnTo>
                    <a:pt x="9" y="22"/>
                  </a:lnTo>
                  <a:lnTo>
                    <a:pt x="9" y="23"/>
                  </a:lnTo>
                  <a:lnTo>
                    <a:pt x="9" y="23"/>
                  </a:lnTo>
                  <a:lnTo>
                    <a:pt x="8" y="24"/>
                  </a:lnTo>
                  <a:lnTo>
                    <a:pt x="8" y="24"/>
                  </a:lnTo>
                  <a:lnTo>
                    <a:pt x="6" y="27"/>
                  </a:lnTo>
                  <a:lnTo>
                    <a:pt x="6" y="27"/>
                  </a:lnTo>
                  <a:lnTo>
                    <a:pt x="4" y="28"/>
                  </a:lnTo>
                  <a:lnTo>
                    <a:pt x="4" y="28"/>
                  </a:lnTo>
                  <a:lnTo>
                    <a:pt x="3" y="27"/>
                  </a:lnTo>
                  <a:lnTo>
                    <a:pt x="3" y="27"/>
                  </a:lnTo>
                  <a:lnTo>
                    <a:pt x="3" y="27"/>
                  </a:lnTo>
                  <a:lnTo>
                    <a:pt x="3" y="27"/>
                  </a:lnTo>
                  <a:lnTo>
                    <a:pt x="3" y="27"/>
                  </a:lnTo>
                  <a:lnTo>
                    <a:pt x="3" y="27"/>
                  </a:lnTo>
                  <a:lnTo>
                    <a:pt x="3" y="27"/>
                  </a:lnTo>
                  <a:lnTo>
                    <a:pt x="3" y="27"/>
                  </a:lnTo>
                  <a:lnTo>
                    <a:pt x="0" y="27"/>
                  </a:lnTo>
                  <a:lnTo>
                    <a:pt x="0" y="27"/>
                  </a:lnTo>
                  <a:lnTo>
                    <a:pt x="2" y="29"/>
                  </a:lnTo>
                  <a:lnTo>
                    <a:pt x="2" y="29"/>
                  </a:lnTo>
                  <a:lnTo>
                    <a:pt x="4" y="30"/>
                  </a:lnTo>
                  <a:lnTo>
                    <a:pt x="8" y="30"/>
                  </a:lnTo>
                  <a:lnTo>
                    <a:pt x="15" y="30"/>
                  </a:lnTo>
                  <a:lnTo>
                    <a:pt x="15" y="30"/>
                  </a:lnTo>
                  <a:lnTo>
                    <a:pt x="14" y="33"/>
                  </a:lnTo>
                  <a:lnTo>
                    <a:pt x="14" y="33"/>
                  </a:lnTo>
                  <a:lnTo>
                    <a:pt x="13" y="34"/>
                  </a:lnTo>
                  <a:lnTo>
                    <a:pt x="10" y="34"/>
                  </a:lnTo>
                  <a:lnTo>
                    <a:pt x="10" y="34"/>
                  </a:lnTo>
                  <a:lnTo>
                    <a:pt x="9" y="35"/>
                  </a:lnTo>
                  <a:lnTo>
                    <a:pt x="6" y="37"/>
                  </a:lnTo>
                  <a:lnTo>
                    <a:pt x="6" y="37"/>
                  </a:lnTo>
                  <a:lnTo>
                    <a:pt x="6" y="39"/>
                  </a:lnTo>
                  <a:lnTo>
                    <a:pt x="8" y="41"/>
                  </a:lnTo>
                  <a:lnTo>
                    <a:pt x="8" y="41"/>
                  </a:lnTo>
                  <a:lnTo>
                    <a:pt x="9" y="39"/>
                  </a:lnTo>
                  <a:lnTo>
                    <a:pt x="9" y="39"/>
                  </a:lnTo>
                  <a:lnTo>
                    <a:pt x="11" y="38"/>
                  </a:lnTo>
                  <a:lnTo>
                    <a:pt x="11" y="38"/>
                  </a:lnTo>
                  <a:lnTo>
                    <a:pt x="11" y="38"/>
                  </a:lnTo>
                  <a:lnTo>
                    <a:pt x="11" y="38"/>
                  </a:lnTo>
                  <a:lnTo>
                    <a:pt x="11" y="37"/>
                  </a:lnTo>
                  <a:lnTo>
                    <a:pt x="11" y="37"/>
                  </a:lnTo>
                  <a:lnTo>
                    <a:pt x="13" y="37"/>
                  </a:lnTo>
                  <a:lnTo>
                    <a:pt x="13" y="37"/>
                  </a:lnTo>
                  <a:lnTo>
                    <a:pt x="15" y="34"/>
                  </a:lnTo>
                  <a:lnTo>
                    <a:pt x="15" y="34"/>
                  </a:lnTo>
                  <a:lnTo>
                    <a:pt x="17" y="33"/>
                  </a:lnTo>
                  <a:lnTo>
                    <a:pt x="17" y="33"/>
                  </a:lnTo>
                  <a:lnTo>
                    <a:pt x="19" y="33"/>
                  </a:lnTo>
                  <a:lnTo>
                    <a:pt x="20" y="32"/>
                  </a:lnTo>
                  <a:lnTo>
                    <a:pt x="20" y="32"/>
                  </a:lnTo>
                  <a:lnTo>
                    <a:pt x="22" y="30"/>
                  </a:lnTo>
                  <a:lnTo>
                    <a:pt x="24" y="30"/>
                  </a:lnTo>
                  <a:lnTo>
                    <a:pt x="24" y="30"/>
                  </a:lnTo>
                  <a:lnTo>
                    <a:pt x="24" y="28"/>
                  </a:lnTo>
                  <a:lnTo>
                    <a:pt x="24" y="28"/>
                  </a:lnTo>
                  <a:lnTo>
                    <a:pt x="26" y="28"/>
                  </a:lnTo>
                  <a:lnTo>
                    <a:pt x="27" y="26"/>
                  </a:lnTo>
                  <a:lnTo>
                    <a:pt x="27" y="26"/>
                  </a:lnTo>
                  <a:lnTo>
                    <a:pt x="27" y="23"/>
                  </a:lnTo>
                  <a:lnTo>
                    <a:pt x="30" y="23"/>
                  </a:lnTo>
                  <a:lnTo>
                    <a:pt x="30" y="23"/>
                  </a:lnTo>
                  <a:lnTo>
                    <a:pt x="35" y="23"/>
                  </a:lnTo>
                  <a:lnTo>
                    <a:pt x="35" y="23"/>
                  </a:lnTo>
                  <a:lnTo>
                    <a:pt x="38" y="22"/>
                  </a:lnTo>
                  <a:lnTo>
                    <a:pt x="38" y="22"/>
                  </a:lnTo>
                  <a:lnTo>
                    <a:pt x="41" y="23"/>
                  </a:lnTo>
                  <a:lnTo>
                    <a:pt x="41" y="23"/>
                  </a:lnTo>
                  <a:lnTo>
                    <a:pt x="43" y="23"/>
                  </a:lnTo>
                  <a:lnTo>
                    <a:pt x="43" y="23"/>
                  </a:lnTo>
                  <a:lnTo>
                    <a:pt x="51" y="24"/>
                  </a:lnTo>
                  <a:lnTo>
                    <a:pt x="51" y="24"/>
                  </a:lnTo>
                  <a:lnTo>
                    <a:pt x="51" y="26"/>
                  </a:lnTo>
                  <a:lnTo>
                    <a:pt x="52" y="26"/>
                  </a:lnTo>
                  <a:lnTo>
                    <a:pt x="54" y="26"/>
                  </a:lnTo>
                  <a:lnTo>
                    <a:pt x="54" y="26"/>
                  </a:lnTo>
                  <a:lnTo>
                    <a:pt x="58" y="28"/>
                  </a:lnTo>
                  <a:lnTo>
                    <a:pt x="58" y="28"/>
                  </a:lnTo>
                  <a:lnTo>
                    <a:pt x="64" y="28"/>
                  </a:lnTo>
                  <a:lnTo>
                    <a:pt x="64" y="28"/>
                  </a:lnTo>
                  <a:lnTo>
                    <a:pt x="60" y="29"/>
                  </a:lnTo>
                  <a:lnTo>
                    <a:pt x="55" y="30"/>
                  </a:lnTo>
                  <a:lnTo>
                    <a:pt x="55" y="30"/>
                  </a:lnTo>
                  <a:lnTo>
                    <a:pt x="53" y="30"/>
                  </a:lnTo>
                  <a:lnTo>
                    <a:pt x="53" y="30"/>
                  </a:lnTo>
                  <a:lnTo>
                    <a:pt x="51" y="30"/>
                  </a:lnTo>
                  <a:lnTo>
                    <a:pt x="51" y="32"/>
                  </a:lnTo>
                  <a:lnTo>
                    <a:pt x="51" y="32"/>
                  </a:lnTo>
                  <a:lnTo>
                    <a:pt x="48" y="32"/>
                  </a:lnTo>
                  <a:lnTo>
                    <a:pt x="48" y="32"/>
                  </a:lnTo>
                  <a:lnTo>
                    <a:pt x="48" y="33"/>
                  </a:lnTo>
                  <a:lnTo>
                    <a:pt x="48" y="33"/>
                  </a:lnTo>
                  <a:lnTo>
                    <a:pt x="48" y="33"/>
                  </a:lnTo>
                  <a:lnTo>
                    <a:pt x="49" y="34"/>
                  </a:lnTo>
                  <a:lnTo>
                    <a:pt x="49" y="34"/>
                  </a:lnTo>
                  <a:lnTo>
                    <a:pt x="51" y="34"/>
                  </a:lnTo>
                  <a:lnTo>
                    <a:pt x="51" y="34"/>
                  </a:lnTo>
                  <a:lnTo>
                    <a:pt x="54" y="34"/>
                  </a:lnTo>
                  <a:lnTo>
                    <a:pt x="54" y="34"/>
                  </a:lnTo>
                  <a:lnTo>
                    <a:pt x="53" y="35"/>
                  </a:lnTo>
                  <a:lnTo>
                    <a:pt x="51" y="35"/>
                  </a:lnTo>
                  <a:lnTo>
                    <a:pt x="46" y="37"/>
                  </a:lnTo>
                  <a:lnTo>
                    <a:pt x="46" y="37"/>
                  </a:lnTo>
                  <a:lnTo>
                    <a:pt x="35" y="35"/>
                  </a:lnTo>
                  <a:lnTo>
                    <a:pt x="35" y="35"/>
                  </a:lnTo>
                  <a:lnTo>
                    <a:pt x="36" y="34"/>
                  </a:lnTo>
                  <a:lnTo>
                    <a:pt x="35" y="34"/>
                  </a:lnTo>
                  <a:lnTo>
                    <a:pt x="31" y="33"/>
                  </a:lnTo>
                  <a:lnTo>
                    <a:pt x="31" y="33"/>
                  </a:lnTo>
                  <a:lnTo>
                    <a:pt x="30" y="34"/>
                  </a:lnTo>
                  <a:lnTo>
                    <a:pt x="31" y="35"/>
                  </a:lnTo>
                  <a:lnTo>
                    <a:pt x="32" y="37"/>
                  </a:lnTo>
                  <a:lnTo>
                    <a:pt x="32" y="37"/>
                  </a:lnTo>
                  <a:lnTo>
                    <a:pt x="27" y="38"/>
                  </a:lnTo>
                  <a:lnTo>
                    <a:pt x="27" y="38"/>
                  </a:lnTo>
                  <a:lnTo>
                    <a:pt x="25" y="37"/>
                  </a:lnTo>
                  <a:lnTo>
                    <a:pt x="24" y="34"/>
                  </a:lnTo>
                  <a:lnTo>
                    <a:pt x="24" y="34"/>
                  </a:lnTo>
                  <a:lnTo>
                    <a:pt x="20" y="35"/>
                  </a:lnTo>
                  <a:lnTo>
                    <a:pt x="16" y="37"/>
                  </a:lnTo>
                  <a:lnTo>
                    <a:pt x="16" y="37"/>
                  </a:lnTo>
                  <a:lnTo>
                    <a:pt x="13" y="37"/>
                  </a:lnTo>
                  <a:lnTo>
                    <a:pt x="13" y="37"/>
                  </a:lnTo>
                  <a:lnTo>
                    <a:pt x="11" y="37"/>
                  </a:lnTo>
                  <a:lnTo>
                    <a:pt x="11" y="37"/>
                  </a:lnTo>
                  <a:lnTo>
                    <a:pt x="11" y="38"/>
                  </a:lnTo>
                  <a:lnTo>
                    <a:pt x="11" y="38"/>
                  </a:lnTo>
                  <a:lnTo>
                    <a:pt x="10" y="39"/>
                  </a:lnTo>
                  <a:lnTo>
                    <a:pt x="10" y="39"/>
                  </a:lnTo>
                  <a:lnTo>
                    <a:pt x="9" y="41"/>
                  </a:lnTo>
                  <a:lnTo>
                    <a:pt x="8" y="44"/>
                  </a:lnTo>
                  <a:lnTo>
                    <a:pt x="8" y="44"/>
                  </a:lnTo>
                  <a:lnTo>
                    <a:pt x="6" y="43"/>
                  </a:lnTo>
                  <a:lnTo>
                    <a:pt x="6" y="43"/>
                  </a:lnTo>
                  <a:lnTo>
                    <a:pt x="5" y="48"/>
                  </a:lnTo>
                  <a:lnTo>
                    <a:pt x="5" y="48"/>
                  </a:lnTo>
                  <a:lnTo>
                    <a:pt x="6" y="49"/>
                  </a:lnTo>
                  <a:lnTo>
                    <a:pt x="6" y="49"/>
                  </a:lnTo>
                  <a:lnTo>
                    <a:pt x="5" y="50"/>
                  </a:lnTo>
                  <a:lnTo>
                    <a:pt x="5" y="51"/>
                  </a:lnTo>
                  <a:lnTo>
                    <a:pt x="5" y="51"/>
                  </a:lnTo>
                  <a:lnTo>
                    <a:pt x="5" y="51"/>
                  </a:lnTo>
                  <a:lnTo>
                    <a:pt x="5" y="53"/>
                  </a:lnTo>
                  <a:lnTo>
                    <a:pt x="5" y="53"/>
                  </a:lnTo>
                  <a:lnTo>
                    <a:pt x="4" y="55"/>
                  </a:lnTo>
                  <a:lnTo>
                    <a:pt x="4" y="55"/>
                  </a:lnTo>
                  <a:lnTo>
                    <a:pt x="4" y="56"/>
                  </a:lnTo>
                  <a:lnTo>
                    <a:pt x="5" y="56"/>
                  </a:lnTo>
                  <a:lnTo>
                    <a:pt x="6" y="55"/>
                  </a:lnTo>
                  <a:lnTo>
                    <a:pt x="6" y="55"/>
                  </a:lnTo>
                  <a:lnTo>
                    <a:pt x="10" y="55"/>
                  </a:lnTo>
                  <a:lnTo>
                    <a:pt x="10" y="55"/>
                  </a:lnTo>
                  <a:lnTo>
                    <a:pt x="13" y="54"/>
                  </a:lnTo>
                  <a:lnTo>
                    <a:pt x="13" y="54"/>
                  </a:lnTo>
                  <a:lnTo>
                    <a:pt x="15" y="54"/>
                  </a:lnTo>
                  <a:lnTo>
                    <a:pt x="17" y="54"/>
                  </a:lnTo>
                  <a:lnTo>
                    <a:pt x="17" y="54"/>
                  </a:lnTo>
                  <a:lnTo>
                    <a:pt x="19" y="54"/>
                  </a:lnTo>
                  <a:lnTo>
                    <a:pt x="19" y="54"/>
                  </a:lnTo>
                  <a:lnTo>
                    <a:pt x="17" y="54"/>
                  </a:lnTo>
                  <a:lnTo>
                    <a:pt x="17" y="54"/>
                  </a:lnTo>
                  <a:lnTo>
                    <a:pt x="15" y="56"/>
                  </a:lnTo>
                  <a:lnTo>
                    <a:pt x="15" y="56"/>
                  </a:lnTo>
                  <a:lnTo>
                    <a:pt x="15" y="59"/>
                  </a:lnTo>
                  <a:lnTo>
                    <a:pt x="15" y="59"/>
                  </a:lnTo>
                  <a:lnTo>
                    <a:pt x="15" y="59"/>
                  </a:lnTo>
                  <a:lnTo>
                    <a:pt x="15" y="59"/>
                  </a:lnTo>
                  <a:lnTo>
                    <a:pt x="15" y="61"/>
                  </a:lnTo>
                  <a:lnTo>
                    <a:pt x="15" y="61"/>
                  </a:lnTo>
                  <a:lnTo>
                    <a:pt x="17" y="64"/>
                  </a:lnTo>
                  <a:lnTo>
                    <a:pt x="17" y="64"/>
                  </a:lnTo>
                  <a:lnTo>
                    <a:pt x="16" y="64"/>
                  </a:lnTo>
                  <a:lnTo>
                    <a:pt x="16" y="65"/>
                  </a:lnTo>
                  <a:lnTo>
                    <a:pt x="16" y="65"/>
                  </a:lnTo>
                  <a:lnTo>
                    <a:pt x="17" y="66"/>
                  </a:lnTo>
                  <a:lnTo>
                    <a:pt x="17" y="66"/>
                  </a:lnTo>
                  <a:lnTo>
                    <a:pt x="17" y="65"/>
                  </a:lnTo>
                  <a:lnTo>
                    <a:pt x="17" y="65"/>
                  </a:lnTo>
                  <a:lnTo>
                    <a:pt x="19" y="67"/>
                  </a:lnTo>
                  <a:lnTo>
                    <a:pt x="19" y="67"/>
                  </a:lnTo>
                  <a:lnTo>
                    <a:pt x="14" y="68"/>
                  </a:lnTo>
                  <a:lnTo>
                    <a:pt x="14" y="68"/>
                  </a:lnTo>
                  <a:lnTo>
                    <a:pt x="14" y="72"/>
                  </a:lnTo>
                  <a:lnTo>
                    <a:pt x="14" y="72"/>
                  </a:lnTo>
                  <a:lnTo>
                    <a:pt x="16" y="75"/>
                  </a:lnTo>
                  <a:lnTo>
                    <a:pt x="17" y="76"/>
                  </a:lnTo>
                  <a:lnTo>
                    <a:pt x="17" y="77"/>
                  </a:lnTo>
                  <a:lnTo>
                    <a:pt x="17" y="77"/>
                  </a:lnTo>
                  <a:lnTo>
                    <a:pt x="15" y="77"/>
                  </a:lnTo>
                  <a:lnTo>
                    <a:pt x="13" y="77"/>
                  </a:lnTo>
                  <a:lnTo>
                    <a:pt x="13" y="76"/>
                  </a:lnTo>
                  <a:lnTo>
                    <a:pt x="13" y="76"/>
                  </a:lnTo>
                  <a:lnTo>
                    <a:pt x="13" y="73"/>
                  </a:lnTo>
                  <a:lnTo>
                    <a:pt x="13" y="73"/>
                  </a:lnTo>
                  <a:lnTo>
                    <a:pt x="13" y="73"/>
                  </a:lnTo>
                  <a:lnTo>
                    <a:pt x="9" y="72"/>
                  </a:lnTo>
                  <a:lnTo>
                    <a:pt x="9" y="72"/>
                  </a:lnTo>
                  <a:lnTo>
                    <a:pt x="10" y="77"/>
                  </a:lnTo>
                  <a:lnTo>
                    <a:pt x="10" y="77"/>
                  </a:lnTo>
                  <a:lnTo>
                    <a:pt x="10" y="78"/>
                  </a:lnTo>
                  <a:lnTo>
                    <a:pt x="10" y="78"/>
                  </a:lnTo>
                  <a:lnTo>
                    <a:pt x="9" y="78"/>
                  </a:lnTo>
                  <a:lnTo>
                    <a:pt x="9" y="78"/>
                  </a:lnTo>
                  <a:lnTo>
                    <a:pt x="9" y="78"/>
                  </a:lnTo>
                  <a:lnTo>
                    <a:pt x="8" y="79"/>
                  </a:lnTo>
                  <a:lnTo>
                    <a:pt x="8" y="79"/>
                  </a:lnTo>
                  <a:lnTo>
                    <a:pt x="9" y="81"/>
                  </a:lnTo>
                  <a:lnTo>
                    <a:pt x="11" y="82"/>
                  </a:lnTo>
                  <a:lnTo>
                    <a:pt x="11" y="82"/>
                  </a:lnTo>
                  <a:lnTo>
                    <a:pt x="11" y="82"/>
                  </a:lnTo>
                  <a:lnTo>
                    <a:pt x="13" y="83"/>
                  </a:lnTo>
                  <a:lnTo>
                    <a:pt x="13" y="83"/>
                  </a:lnTo>
                  <a:lnTo>
                    <a:pt x="15" y="81"/>
                  </a:lnTo>
                  <a:lnTo>
                    <a:pt x="15" y="81"/>
                  </a:lnTo>
                  <a:lnTo>
                    <a:pt x="15" y="82"/>
                  </a:lnTo>
                  <a:lnTo>
                    <a:pt x="16" y="83"/>
                  </a:lnTo>
                  <a:lnTo>
                    <a:pt x="16" y="86"/>
                  </a:lnTo>
                  <a:lnTo>
                    <a:pt x="16" y="86"/>
                  </a:lnTo>
                  <a:lnTo>
                    <a:pt x="20" y="86"/>
                  </a:lnTo>
                  <a:lnTo>
                    <a:pt x="22" y="86"/>
                  </a:lnTo>
                  <a:lnTo>
                    <a:pt x="24" y="87"/>
                  </a:lnTo>
                  <a:lnTo>
                    <a:pt x="24" y="87"/>
                  </a:lnTo>
                  <a:lnTo>
                    <a:pt x="24" y="88"/>
                  </a:lnTo>
                  <a:lnTo>
                    <a:pt x="24" y="88"/>
                  </a:lnTo>
                  <a:lnTo>
                    <a:pt x="24" y="88"/>
                  </a:lnTo>
                  <a:lnTo>
                    <a:pt x="24" y="89"/>
                  </a:lnTo>
                  <a:lnTo>
                    <a:pt x="24" y="89"/>
                  </a:lnTo>
                  <a:lnTo>
                    <a:pt x="22" y="91"/>
                  </a:lnTo>
                  <a:lnTo>
                    <a:pt x="22" y="91"/>
                  </a:lnTo>
                  <a:lnTo>
                    <a:pt x="22" y="92"/>
                  </a:lnTo>
                  <a:lnTo>
                    <a:pt x="21" y="93"/>
                  </a:lnTo>
                  <a:lnTo>
                    <a:pt x="21" y="93"/>
                  </a:lnTo>
                  <a:lnTo>
                    <a:pt x="22" y="95"/>
                  </a:lnTo>
                  <a:lnTo>
                    <a:pt x="22" y="97"/>
                  </a:lnTo>
                  <a:lnTo>
                    <a:pt x="22" y="99"/>
                  </a:lnTo>
                  <a:lnTo>
                    <a:pt x="22" y="99"/>
                  </a:lnTo>
                  <a:lnTo>
                    <a:pt x="26" y="99"/>
                  </a:lnTo>
                  <a:lnTo>
                    <a:pt x="27" y="100"/>
                  </a:lnTo>
                  <a:lnTo>
                    <a:pt x="28" y="102"/>
                  </a:lnTo>
                  <a:lnTo>
                    <a:pt x="28" y="102"/>
                  </a:lnTo>
                  <a:lnTo>
                    <a:pt x="28" y="102"/>
                  </a:lnTo>
                  <a:lnTo>
                    <a:pt x="27" y="103"/>
                  </a:lnTo>
                  <a:lnTo>
                    <a:pt x="27" y="103"/>
                  </a:lnTo>
                  <a:lnTo>
                    <a:pt x="25" y="103"/>
                  </a:lnTo>
                  <a:lnTo>
                    <a:pt x="24" y="103"/>
                  </a:lnTo>
                  <a:lnTo>
                    <a:pt x="24" y="104"/>
                  </a:lnTo>
                  <a:lnTo>
                    <a:pt x="24" y="104"/>
                  </a:lnTo>
                  <a:lnTo>
                    <a:pt x="24" y="105"/>
                  </a:lnTo>
                  <a:lnTo>
                    <a:pt x="25" y="105"/>
                  </a:lnTo>
                  <a:lnTo>
                    <a:pt x="25" y="105"/>
                  </a:lnTo>
                  <a:lnTo>
                    <a:pt x="27" y="106"/>
                  </a:lnTo>
                  <a:lnTo>
                    <a:pt x="31" y="106"/>
                  </a:lnTo>
                  <a:lnTo>
                    <a:pt x="31" y="106"/>
                  </a:lnTo>
                  <a:lnTo>
                    <a:pt x="35" y="105"/>
                  </a:lnTo>
                  <a:lnTo>
                    <a:pt x="35" y="105"/>
                  </a:lnTo>
                  <a:lnTo>
                    <a:pt x="37" y="105"/>
                  </a:lnTo>
                  <a:lnTo>
                    <a:pt x="37" y="105"/>
                  </a:lnTo>
                  <a:lnTo>
                    <a:pt x="40" y="105"/>
                  </a:lnTo>
                  <a:lnTo>
                    <a:pt x="40" y="105"/>
                  </a:lnTo>
                  <a:lnTo>
                    <a:pt x="38" y="106"/>
                  </a:lnTo>
                  <a:lnTo>
                    <a:pt x="38" y="106"/>
                  </a:lnTo>
                  <a:lnTo>
                    <a:pt x="38" y="106"/>
                  </a:lnTo>
                  <a:lnTo>
                    <a:pt x="37" y="109"/>
                  </a:lnTo>
                  <a:lnTo>
                    <a:pt x="36" y="110"/>
                  </a:lnTo>
                  <a:lnTo>
                    <a:pt x="36" y="110"/>
                  </a:lnTo>
                  <a:lnTo>
                    <a:pt x="35" y="113"/>
                  </a:lnTo>
                  <a:lnTo>
                    <a:pt x="35" y="113"/>
                  </a:lnTo>
                  <a:lnTo>
                    <a:pt x="35" y="114"/>
                  </a:lnTo>
                  <a:lnTo>
                    <a:pt x="35" y="114"/>
                  </a:lnTo>
                  <a:lnTo>
                    <a:pt x="37" y="114"/>
                  </a:lnTo>
                  <a:lnTo>
                    <a:pt x="37" y="114"/>
                  </a:lnTo>
                  <a:lnTo>
                    <a:pt x="38" y="114"/>
                  </a:lnTo>
                  <a:lnTo>
                    <a:pt x="38" y="113"/>
                  </a:lnTo>
                  <a:lnTo>
                    <a:pt x="38" y="113"/>
                  </a:lnTo>
                  <a:lnTo>
                    <a:pt x="41" y="110"/>
                  </a:lnTo>
                  <a:lnTo>
                    <a:pt x="44" y="110"/>
                  </a:lnTo>
                  <a:lnTo>
                    <a:pt x="44" y="110"/>
                  </a:lnTo>
                  <a:lnTo>
                    <a:pt x="46" y="111"/>
                  </a:lnTo>
                  <a:lnTo>
                    <a:pt x="47" y="113"/>
                  </a:lnTo>
                  <a:lnTo>
                    <a:pt x="49" y="113"/>
                  </a:lnTo>
                  <a:lnTo>
                    <a:pt x="49" y="111"/>
                  </a:lnTo>
                  <a:lnTo>
                    <a:pt x="49" y="111"/>
                  </a:lnTo>
                  <a:lnTo>
                    <a:pt x="51" y="111"/>
                  </a:lnTo>
                  <a:lnTo>
                    <a:pt x="51" y="113"/>
                  </a:lnTo>
                  <a:lnTo>
                    <a:pt x="51" y="115"/>
                  </a:lnTo>
                  <a:lnTo>
                    <a:pt x="51" y="115"/>
                  </a:lnTo>
                  <a:lnTo>
                    <a:pt x="52" y="116"/>
                  </a:lnTo>
                  <a:lnTo>
                    <a:pt x="53" y="117"/>
                  </a:lnTo>
                  <a:lnTo>
                    <a:pt x="53" y="117"/>
                  </a:lnTo>
                  <a:lnTo>
                    <a:pt x="54" y="119"/>
                  </a:lnTo>
                  <a:lnTo>
                    <a:pt x="55" y="120"/>
                  </a:lnTo>
                  <a:lnTo>
                    <a:pt x="55" y="120"/>
                  </a:lnTo>
                  <a:lnTo>
                    <a:pt x="59" y="122"/>
                  </a:lnTo>
                  <a:lnTo>
                    <a:pt x="62" y="122"/>
                  </a:lnTo>
                  <a:lnTo>
                    <a:pt x="63" y="122"/>
                  </a:lnTo>
                  <a:lnTo>
                    <a:pt x="63" y="122"/>
                  </a:lnTo>
                  <a:lnTo>
                    <a:pt x="65" y="121"/>
                  </a:lnTo>
                  <a:lnTo>
                    <a:pt x="68" y="121"/>
                  </a:lnTo>
                  <a:lnTo>
                    <a:pt x="68" y="121"/>
                  </a:lnTo>
                  <a:lnTo>
                    <a:pt x="70" y="120"/>
                  </a:lnTo>
                  <a:lnTo>
                    <a:pt x="70" y="120"/>
                  </a:lnTo>
                  <a:lnTo>
                    <a:pt x="70" y="120"/>
                  </a:lnTo>
                  <a:lnTo>
                    <a:pt x="71" y="120"/>
                  </a:lnTo>
                  <a:lnTo>
                    <a:pt x="73" y="121"/>
                  </a:lnTo>
                  <a:lnTo>
                    <a:pt x="73" y="121"/>
                  </a:lnTo>
                  <a:lnTo>
                    <a:pt x="76" y="121"/>
                  </a:lnTo>
                  <a:lnTo>
                    <a:pt x="76" y="121"/>
                  </a:lnTo>
                  <a:lnTo>
                    <a:pt x="76" y="117"/>
                  </a:lnTo>
                  <a:lnTo>
                    <a:pt x="76" y="117"/>
                  </a:lnTo>
                  <a:lnTo>
                    <a:pt x="76" y="116"/>
                  </a:lnTo>
                  <a:lnTo>
                    <a:pt x="76" y="114"/>
                  </a:lnTo>
                  <a:lnTo>
                    <a:pt x="76" y="114"/>
                  </a:lnTo>
                  <a:lnTo>
                    <a:pt x="76" y="111"/>
                  </a:lnTo>
                  <a:lnTo>
                    <a:pt x="76" y="111"/>
                  </a:lnTo>
                  <a:lnTo>
                    <a:pt x="78" y="109"/>
                  </a:lnTo>
                  <a:lnTo>
                    <a:pt x="78" y="109"/>
                  </a:lnTo>
                  <a:lnTo>
                    <a:pt x="84" y="109"/>
                  </a:lnTo>
                  <a:lnTo>
                    <a:pt x="89" y="110"/>
                  </a:lnTo>
                  <a:lnTo>
                    <a:pt x="89" y="110"/>
                  </a:lnTo>
                  <a:lnTo>
                    <a:pt x="91" y="110"/>
                  </a:lnTo>
                  <a:lnTo>
                    <a:pt x="93" y="111"/>
                  </a:lnTo>
                  <a:lnTo>
                    <a:pt x="93" y="111"/>
                  </a:lnTo>
                  <a:lnTo>
                    <a:pt x="95" y="113"/>
                  </a:lnTo>
                  <a:lnTo>
                    <a:pt x="95" y="113"/>
                  </a:lnTo>
                  <a:lnTo>
                    <a:pt x="96" y="114"/>
                  </a:lnTo>
                  <a:lnTo>
                    <a:pt x="96" y="114"/>
                  </a:lnTo>
                  <a:lnTo>
                    <a:pt x="98" y="115"/>
                  </a:lnTo>
                  <a:lnTo>
                    <a:pt x="100" y="115"/>
                  </a:lnTo>
                  <a:lnTo>
                    <a:pt x="100" y="115"/>
                  </a:lnTo>
                  <a:lnTo>
                    <a:pt x="101" y="116"/>
                  </a:lnTo>
                  <a:lnTo>
                    <a:pt x="101" y="117"/>
                  </a:lnTo>
                  <a:lnTo>
                    <a:pt x="101" y="117"/>
                  </a:lnTo>
                  <a:lnTo>
                    <a:pt x="102" y="119"/>
                  </a:lnTo>
                  <a:lnTo>
                    <a:pt x="102" y="119"/>
                  </a:lnTo>
                  <a:lnTo>
                    <a:pt x="103" y="120"/>
                  </a:lnTo>
                  <a:lnTo>
                    <a:pt x="103" y="120"/>
                  </a:lnTo>
                  <a:lnTo>
                    <a:pt x="104" y="121"/>
                  </a:lnTo>
                  <a:lnTo>
                    <a:pt x="104" y="121"/>
                  </a:lnTo>
                  <a:lnTo>
                    <a:pt x="106" y="124"/>
                  </a:lnTo>
                  <a:lnTo>
                    <a:pt x="108" y="125"/>
                  </a:lnTo>
                  <a:lnTo>
                    <a:pt x="108" y="125"/>
                  </a:lnTo>
                  <a:lnTo>
                    <a:pt x="113" y="125"/>
                  </a:lnTo>
                  <a:lnTo>
                    <a:pt x="113" y="125"/>
                  </a:lnTo>
                  <a:lnTo>
                    <a:pt x="119" y="124"/>
                  </a:lnTo>
                  <a:lnTo>
                    <a:pt x="119" y="124"/>
                  </a:lnTo>
                  <a:lnTo>
                    <a:pt x="128" y="122"/>
                  </a:lnTo>
                  <a:lnTo>
                    <a:pt x="128" y="122"/>
                  </a:lnTo>
                  <a:lnTo>
                    <a:pt x="130" y="120"/>
                  </a:lnTo>
                  <a:lnTo>
                    <a:pt x="130" y="120"/>
                  </a:lnTo>
                  <a:lnTo>
                    <a:pt x="130" y="120"/>
                  </a:lnTo>
                  <a:lnTo>
                    <a:pt x="131" y="121"/>
                  </a:lnTo>
                  <a:lnTo>
                    <a:pt x="131" y="121"/>
                  </a:lnTo>
                  <a:lnTo>
                    <a:pt x="133" y="120"/>
                  </a:lnTo>
                  <a:lnTo>
                    <a:pt x="133" y="120"/>
                  </a:lnTo>
                  <a:lnTo>
                    <a:pt x="134" y="117"/>
                  </a:lnTo>
                  <a:lnTo>
                    <a:pt x="134" y="117"/>
                  </a:lnTo>
                  <a:lnTo>
                    <a:pt x="136" y="114"/>
                  </a:lnTo>
                  <a:lnTo>
                    <a:pt x="136" y="114"/>
                  </a:lnTo>
                  <a:lnTo>
                    <a:pt x="140" y="111"/>
                  </a:lnTo>
                  <a:lnTo>
                    <a:pt x="140" y="111"/>
                  </a:lnTo>
                  <a:lnTo>
                    <a:pt x="141" y="110"/>
                  </a:lnTo>
                  <a:lnTo>
                    <a:pt x="141" y="110"/>
                  </a:lnTo>
                  <a:lnTo>
                    <a:pt x="145" y="110"/>
                  </a:lnTo>
                  <a:lnTo>
                    <a:pt x="145" y="110"/>
                  </a:lnTo>
                  <a:lnTo>
                    <a:pt x="146" y="111"/>
                  </a:lnTo>
                  <a:lnTo>
                    <a:pt x="146" y="111"/>
                  </a:lnTo>
                  <a:lnTo>
                    <a:pt x="146" y="111"/>
                  </a:lnTo>
                  <a:lnTo>
                    <a:pt x="146" y="113"/>
                  </a:lnTo>
                  <a:lnTo>
                    <a:pt x="146" y="113"/>
                  </a:lnTo>
                  <a:lnTo>
                    <a:pt x="147" y="113"/>
                  </a:lnTo>
                  <a:lnTo>
                    <a:pt x="147" y="113"/>
                  </a:lnTo>
                  <a:lnTo>
                    <a:pt x="153" y="113"/>
                  </a:lnTo>
                  <a:lnTo>
                    <a:pt x="153" y="113"/>
                  </a:lnTo>
                  <a:lnTo>
                    <a:pt x="157" y="111"/>
                  </a:lnTo>
                  <a:lnTo>
                    <a:pt x="157" y="111"/>
                  </a:lnTo>
                  <a:lnTo>
                    <a:pt x="158" y="110"/>
                  </a:lnTo>
                  <a:lnTo>
                    <a:pt x="161" y="110"/>
                  </a:lnTo>
                  <a:lnTo>
                    <a:pt x="161" y="110"/>
                  </a:lnTo>
                  <a:lnTo>
                    <a:pt x="161" y="110"/>
                  </a:lnTo>
                  <a:lnTo>
                    <a:pt x="161" y="110"/>
                  </a:lnTo>
                  <a:lnTo>
                    <a:pt x="165" y="108"/>
                  </a:lnTo>
                  <a:lnTo>
                    <a:pt x="165" y="108"/>
                  </a:lnTo>
                  <a:lnTo>
                    <a:pt x="166" y="109"/>
                  </a:lnTo>
                  <a:lnTo>
                    <a:pt x="166" y="109"/>
                  </a:lnTo>
                  <a:lnTo>
                    <a:pt x="167" y="110"/>
                  </a:lnTo>
                  <a:lnTo>
                    <a:pt x="167" y="110"/>
                  </a:lnTo>
                  <a:lnTo>
                    <a:pt x="167" y="110"/>
                  </a:lnTo>
                  <a:lnTo>
                    <a:pt x="167" y="110"/>
                  </a:lnTo>
                  <a:lnTo>
                    <a:pt x="167" y="111"/>
                  </a:lnTo>
                  <a:lnTo>
                    <a:pt x="167" y="111"/>
                  </a:lnTo>
                  <a:lnTo>
                    <a:pt x="167" y="113"/>
                  </a:lnTo>
                  <a:lnTo>
                    <a:pt x="166" y="114"/>
                  </a:lnTo>
                  <a:lnTo>
                    <a:pt x="166" y="114"/>
                  </a:lnTo>
                  <a:lnTo>
                    <a:pt x="166" y="114"/>
                  </a:lnTo>
                  <a:lnTo>
                    <a:pt x="166" y="114"/>
                  </a:lnTo>
                  <a:lnTo>
                    <a:pt x="165" y="115"/>
                  </a:lnTo>
                  <a:lnTo>
                    <a:pt x="165" y="115"/>
                  </a:lnTo>
                  <a:lnTo>
                    <a:pt x="163" y="116"/>
                  </a:lnTo>
                  <a:lnTo>
                    <a:pt x="162" y="117"/>
                  </a:lnTo>
                  <a:lnTo>
                    <a:pt x="162" y="117"/>
                  </a:lnTo>
                  <a:lnTo>
                    <a:pt x="161" y="119"/>
                  </a:lnTo>
                  <a:lnTo>
                    <a:pt x="160" y="120"/>
                  </a:lnTo>
                  <a:lnTo>
                    <a:pt x="160" y="120"/>
                  </a:lnTo>
                  <a:lnTo>
                    <a:pt x="160" y="121"/>
                  </a:lnTo>
                  <a:lnTo>
                    <a:pt x="161" y="121"/>
                  </a:lnTo>
                  <a:lnTo>
                    <a:pt x="162" y="122"/>
                  </a:lnTo>
                  <a:lnTo>
                    <a:pt x="162" y="122"/>
                  </a:lnTo>
                  <a:lnTo>
                    <a:pt x="163" y="125"/>
                  </a:lnTo>
                  <a:lnTo>
                    <a:pt x="163" y="125"/>
                  </a:lnTo>
                  <a:lnTo>
                    <a:pt x="162" y="126"/>
                  </a:lnTo>
                  <a:lnTo>
                    <a:pt x="162" y="126"/>
                  </a:lnTo>
                  <a:lnTo>
                    <a:pt x="163" y="127"/>
                  </a:lnTo>
                  <a:lnTo>
                    <a:pt x="163" y="127"/>
                  </a:lnTo>
                  <a:lnTo>
                    <a:pt x="163" y="127"/>
                  </a:lnTo>
                  <a:lnTo>
                    <a:pt x="163" y="127"/>
                  </a:lnTo>
                  <a:lnTo>
                    <a:pt x="163" y="129"/>
                  </a:lnTo>
                  <a:lnTo>
                    <a:pt x="166" y="130"/>
                  </a:lnTo>
                  <a:lnTo>
                    <a:pt x="166" y="130"/>
                  </a:lnTo>
                  <a:lnTo>
                    <a:pt x="165" y="127"/>
                  </a:lnTo>
                  <a:lnTo>
                    <a:pt x="165" y="127"/>
                  </a:lnTo>
                  <a:lnTo>
                    <a:pt x="167" y="126"/>
                  </a:lnTo>
                  <a:lnTo>
                    <a:pt x="167" y="126"/>
                  </a:lnTo>
                  <a:lnTo>
                    <a:pt x="171" y="125"/>
                  </a:lnTo>
                  <a:lnTo>
                    <a:pt x="171" y="125"/>
                  </a:lnTo>
                  <a:lnTo>
                    <a:pt x="171" y="122"/>
                  </a:lnTo>
                  <a:lnTo>
                    <a:pt x="171" y="122"/>
                  </a:lnTo>
                  <a:lnTo>
                    <a:pt x="173" y="121"/>
                  </a:lnTo>
                  <a:lnTo>
                    <a:pt x="174" y="120"/>
                  </a:lnTo>
                  <a:lnTo>
                    <a:pt x="174" y="120"/>
                  </a:lnTo>
                  <a:lnTo>
                    <a:pt x="174" y="119"/>
                  </a:lnTo>
                  <a:lnTo>
                    <a:pt x="174" y="116"/>
                  </a:lnTo>
                  <a:lnTo>
                    <a:pt x="174" y="116"/>
                  </a:lnTo>
                  <a:lnTo>
                    <a:pt x="174" y="114"/>
                  </a:lnTo>
                  <a:lnTo>
                    <a:pt x="174" y="114"/>
                  </a:lnTo>
                  <a:lnTo>
                    <a:pt x="173" y="113"/>
                  </a:lnTo>
                  <a:lnTo>
                    <a:pt x="173" y="113"/>
                  </a:lnTo>
                  <a:lnTo>
                    <a:pt x="174" y="111"/>
                  </a:lnTo>
                  <a:lnTo>
                    <a:pt x="177" y="110"/>
                  </a:lnTo>
                  <a:lnTo>
                    <a:pt x="177" y="110"/>
                  </a:lnTo>
                  <a:lnTo>
                    <a:pt x="179" y="110"/>
                  </a:lnTo>
                  <a:lnTo>
                    <a:pt x="180" y="110"/>
                  </a:lnTo>
                  <a:lnTo>
                    <a:pt x="180" y="110"/>
                  </a:lnTo>
                  <a:lnTo>
                    <a:pt x="182" y="111"/>
                  </a:lnTo>
                  <a:lnTo>
                    <a:pt x="182" y="111"/>
                  </a:lnTo>
                  <a:lnTo>
                    <a:pt x="183" y="113"/>
                  </a:lnTo>
                  <a:lnTo>
                    <a:pt x="183" y="113"/>
                  </a:lnTo>
                  <a:lnTo>
                    <a:pt x="185" y="114"/>
                  </a:lnTo>
                  <a:lnTo>
                    <a:pt x="187" y="114"/>
                  </a:lnTo>
                  <a:lnTo>
                    <a:pt x="187" y="114"/>
                  </a:lnTo>
                  <a:lnTo>
                    <a:pt x="189" y="113"/>
                  </a:lnTo>
                  <a:lnTo>
                    <a:pt x="189" y="113"/>
                  </a:lnTo>
                  <a:lnTo>
                    <a:pt x="190" y="111"/>
                  </a:lnTo>
                  <a:lnTo>
                    <a:pt x="190" y="111"/>
                  </a:lnTo>
                  <a:lnTo>
                    <a:pt x="195" y="109"/>
                  </a:lnTo>
                  <a:lnTo>
                    <a:pt x="195" y="109"/>
                  </a:lnTo>
                  <a:lnTo>
                    <a:pt x="200" y="108"/>
                  </a:lnTo>
                  <a:lnTo>
                    <a:pt x="200" y="108"/>
                  </a:lnTo>
                  <a:lnTo>
                    <a:pt x="203" y="109"/>
                  </a:lnTo>
                  <a:lnTo>
                    <a:pt x="205" y="109"/>
                  </a:lnTo>
                  <a:lnTo>
                    <a:pt x="205" y="109"/>
                  </a:lnTo>
                  <a:lnTo>
                    <a:pt x="207" y="110"/>
                  </a:lnTo>
                  <a:lnTo>
                    <a:pt x="209" y="111"/>
                  </a:lnTo>
                  <a:lnTo>
                    <a:pt x="209" y="111"/>
                  </a:lnTo>
                  <a:lnTo>
                    <a:pt x="212" y="113"/>
                  </a:lnTo>
                  <a:lnTo>
                    <a:pt x="212" y="113"/>
                  </a:lnTo>
                  <a:lnTo>
                    <a:pt x="215" y="113"/>
                  </a:lnTo>
                  <a:lnTo>
                    <a:pt x="215" y="113"/>
                  </a:lnTo>
                  <a:lnTo>
                    <a:pt x="220" y="111"/>
                  </a:lnTo>
                  <a:lnTo>
                    <a:pt x="220" y="111"/>
                  </a:lnTo>
                  <a:lnTo>
                    <a:pt x="226" y="110"/>
                  </a:lnTo>
                  <a:lnTo>
                    <a:pt x="232" y="109"/>
                  </a:lnTo>
                  <a:lnTo>
                    <a:pt x="232" y="109"/>
                  </a:lnTo>
                  <a:lnTo>
                    <a:pt x="233" y="108"/>
                  </a:lnTo>
                  <a:lnTo>
                    <a:pt x="233" y="108"/>
                  </a:lnTo>
                  <a:lnTo>
                    <a:pt x="236" y="106"/>
                  </a:lnTo>
                  <a:lnTo>
                    <a:pt x="236" y="106"/>
                  </a:lnTo>
                  <a:lnTo>
                    <a:pt x="237" y="105"/>
                  </a:lnTo>
                  <a:lnTo>
                    <a:pt x="237" y="105"/>
                  </a:lnTo>
                  <a:lnTo>
                    <a:pt x="241" y="104"/>
                  </a:lnTo>
                  <a:lnTo>
                    <a:pt x="241" y="104"/>
                  </a:lnTo>
                  <a:lnTo>
                    <a:pt x="248" y="104"/>
                  </a:lnTo>
                  <a:lnTo>
                    <a:pt x="248" y="104"/>
                  </a:lnTo>
                  <a:lnTo>
                    <a:pt x="248" y="104"/>
                  </a:lnTo>
                  <a:lnTo>
                    <a:pt x="248" y="104"/>
                  </a:lnTo>
                  <a:lnTo>
                    <a:pt x="253" y="104"/>
                  </a:lnTo>
                  <a:lnTo>
                    <a:pt x="258" y="103"/>
                  </a:lnTo>
                  <a:lnTo>
                    <a:pt x="258" y="103"/>
                  </a:lnTo>
                  <a:lnTo>
                    <a:pt x="261" y="102"/>
                  </a:lnTo>
                  <a:lnTo>
                    <a:pt x="261" y="102"/>
                  </a:lnTo>
                  <a:lnTo>
                    <a:pt x="263" y="100"/>
                  </a:lnTo>
                  <a:lnTo>
                    <a:pt x="264" y="100"/>
                  </a:lnTo>
                  <a:lnTo>
                    <a:pt x="264" y="100"/>
                  </a:lnTo>
                  <a:lnTo>
                    <a:pt x="264" y="100"/>
                  </a:lnTo>
                  <a:lnTo>
                    <a:pt x="264" y="100"/>
                  </a:lnTo>
                  <a:lnTo>
                    <a:pt x="267" y="100"/>
                  </a:lnTo>
                  <a:lnTo>
                    <a:pt x="267" y="100"/>
                  </a:lnTo>
                  <a:lnTo>
                    <a:pt x="269" y="99"/>
                  </a:lnTo>
                  <a:lnTo>
                    <a:pt x="271" y="98"/>
                  </a:lnTo>
                  <a:lnTo>
                    <a:pt x="271" y="98"/>
                  </a:lnTo>
                  <a:lnTo>
                    <a:pt x="274" y="98"/>
                  </a:lnTo>
                  <a:lnTo>
                    <a:pt x="277" y="98"/>
                  </a:lnTo>
                  <a:lnTo>
                    <a:pt x="277" y="98"/>
                  </a:lnTo>
                  <a:lnTo>
                    <a:pt x="277" y="98"/>
                  </a:lnTo>
                  <a:lnTo>
                    <a:pt x="277" y="98"/>
                  </a:lnTo>
                  <a:lnTo>
                    <a:pt x="277" y="98"/>
                  </a:lnTo>
                  <a:lnTo>
                    <a:pt x="277" y="98"/>
                  </a:lnTo>
                  <a:lnTo>
                    <a:pt x="282" y="99"/>
                  </a:lnTo>
                  <a:lnTo>
                    <a:pt x="282" y="99"/>
                  </a:lnTo>
                  <a:lnTo>
                    <a:pt x="286" y="99"/>
                  </a:lnTo>
                  <a:lnTo>
                    <a:pt x="286" y="99"/>
                  </a:lnTo>
                  <a:lnTo>
                    <a:pt x="287" y="99"/>
                  </a:lnTo>
                  <a:lnTo>
                    <a:pt x="287" y="99"/>
                  </a:lnTo>
                  <a:lnTo>
                    <a:pt x="288" y="99"/>
                  </a:lnTo>
                  <a:lnTo>
                    <a:pt x="288" y="99"/>
                  </a:lnTo>
                  <a:lnTo>
                    <a:pt x="290" y="99"/>
                  </a:lnTo>
                  <a:lnTo>
                    <a:pt x="290" y="99"/>
                  </a:lnTo>
                  <a:lnTo>
                    <a:pt x="293" y="99"/>
                  </a:lnTo>
                  <a:lnTo>
                    <a:pt x="294" y="99"/>
                  </a:lnTo>
                  <a:lnTo>
                    <a:pt x="294" y="99"/>
                  </a:lnTo>
                  <a:lnTo>
                    <a:pt x="296" y="103"/>
                  </a:lnTo>
                  <a:lnTo>
                    <a:pt x="297" y="106"/>
                  </a:lnTo>
                  <a:lnTo>
                    <a:pt x="297" y="106"/>
                  </a:lnTo>
                  <a:lnTo>
                    <a:pt x="299" y="104"/>
                  </a:lnTo>
                  <a:lnTo>
                    <a:pt x="302" y="102"/>
                  </a:lnTo>
                  <a:lnTo>
                    <a:pt x="302" y="102"/>
                  </a:lnTo>
                  <a:lnTo>
                    <a:pt x="303" y="103"/>
                  </a:lnTo>
                  <a:lnTo>
                    <a:pt x="304" y="103"/>
                  </a:lnTo>
                  <a:lnTo>
                    <a:pt x="304" y="103"/>
                  </a:lnTo>
                  <a:lnTo>
                    <a:pt x="304" y="103"/>
                  </a:lnTo>
                  <a:lnTo>
                    <a:pt x="304" y="103"/>
                  </a:lnTo>
                  <a:lnTo>
                    <a:pt x="304" y="102"/>
                  </a:lnTo>
                  <a:lnTo>
                    <a:pt x="304" y="100"/>
                  </a:lnTo>
                  <a:lnTo>
                    <a:pt x="304" y="10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A1_South Africa">
              <a:extLst>
                <a:ext uri="{FF2B5EF4-FFF2-40B4-BE49-F238E27FC236}">
                  <a16:creationId xmlns:a16="http://schemas.microsoft.com/office/drawing/2014/main" id="{2953CB09-E3DB-4CFD-8C26-7FD2DD8EC9A4}"/>
                </a:ext>
              </a:extLst>
            </p:cNvPr>
            <p:cNvSpPr>
              <a:spLocks noEditPoints="1"/>
            </p:cNvSpPr>
            <p:nvPr/>
          </p:nvSpPr>
          <p:spPr bwMode="auto">
            <a:xfrm>
              <a:off x="5137872" y="4754968"/>
              <a:ext cx="408421" cy="329043"/>
            </a:xfrm>
            <a:custGeom>
              <a:avLst/>
              <a:gdLst/>
              <a:ahLst/>
              <a:cxnLst>
                <a:cxn ang="0">
                  <a:pos x="255" y="84"/>
                </a:cxn>
                <a:cxn ang="0">
                  <a:pos x="245" y="92"/>
                </a:cxn>
                <a:cxn ang="0">
                  <a:pos x="235" y="86"/>
                </a:cxn>
                <a:cxn ang="0">
                  <a:pos x="237" y="69"/>
                </a:cxn>
                <a:cxn ang="0">
                  <a:pos x="246" y="65"/>
                </a:cxn>
                <a:cxn ang="0">
                  <a:pos x="253" y="67"/>
                </a:cxn>
                <a:cxn ang="0">
                  <a:pos x="246" y="27"/>
                </a:cxn>
                <a:cxn ang="0">
                  <a:pos x="235" y="4"/>
                </a:cxn>
                <a:cxn ang="0">
                  <a:pos x="218" y="2"/>
                </a:cxn>
                <a:cxn ang="0">
                  <a:pos x="205" y="3"/>
                </a:cxn>
                <a:cxn ang="0">
                  <a:pos x="194" y="8"/>
                </a:cxn>
                <a:cxn ang="0">
                  <a:pos x="185" y="18"/>
                </a:cxn>
                <a:cxn ang="0">
                  <a:pos x="175" y="24"/>
                </a:cxn>
                <a:cxn ang="0">
                  <a:pos x="167" y="40"/>
                </a:cxn>
                <a:cxn ang="0">
                  <a:pos x="156" y="46"/>
                </a:cxn>
                <a:cxn ang="0">
                  <a:pos x="147" y="64"/>
                </a:cxn>
                <a:cxn ang="0">
                  <a:pos x="134" y="65"/>
                </a:cxn>
                <a:cxn ang="0">
                  <a:pos x="120" y="58"/>
                </a:cxn>
                <a:cxn ang="0">
                  <a:pos x="114" y="57"/>
                </a:cxn>
                <a:cxn ang="0">
                  <a:pos x="104" y="68"/>
                </a:cxn>
                <a:cxn ang="0">
                  <a:pos x="97" y="74"/>
                </a:cxn>
                <a:cxn ang="0">
                  <a:pos x="88" y="81"/>
                </a:cxn>
                <a:cxn ang="0">
                  <a:pos x="80" y="85"/>
                </a:cxn>
                <a:cxn ang="0">
                  <a:pos x="71" y="85"/>
                </a:cxn>
                <a:cxn ang="0">
                  <a:pos x="72" y="65"/>
                </a:cxn>
                <a:cxn ang="0">
                  <a:pos x="65" y="51"/>
                </a:cxn>
                <a:cxn ang="0">
                  <a:pos x="54" y="113"/>
                </a:cxn>
                <a:cxn ang="0">
                  <a:pos x="49" y="122"/>
                </a:cxn>
                <a:cxn ang="0">
                  <a:pos x="25" y="121"/>
                </a:cxn>
                <a:cxn ang="0">
                  <a:pos x="11" y="107"/>
                </a:cxn>
                <a:cxn ang="0">
                  <a:pos x="4" y="116"/>
                </a:cxn>
                <a:cxn ang="0">
                  <a:pos x="7" y="122"/>
                </a:cxn>
                <a:cxn ang="0">
                  <a:pos x="16" y="151"/>
                </a:cxn>
                <a:cxn ang="0">
                  <a:pos x="33" y="186"/>
                </a:cxn>
                <a:cxn ang="0">
                  <a:pos x="26" y="193"/>
                </a:cxn>
                <a:cxn ang="0">
                  <a:pos x="31" y="204"/>
                </a:cxn>
                <a:cxn ang="0">
                  <a:pos x="39" y="220"/>
                </a:cxn>
                <a:cxn ang="0">
                  <a:pos x="60" y="233"/>
                </a:cxn>
                <a:cxn ang="0">
                  <a:pos x="75" y="225"/>
                </a:cxn>
                <a:cxn ang="0">
                  <a:pos x="90" y="225"/>
                </a:cxn>
                <a:cxn ang="0">
                  <a:pos x="103" y="219"/>
                </a:cxn>
                <a:cxn ang="0">
                  <a:pos x="124" y="220"/>
                </a:cxn>
                <a:cxn ang="0">
                  <a:pos x="152" y="216"/>
                </a:cxn>
                <a:cxn ang="0">
                  <a:pos x="172" y="206"/>
                </a:cxn>
                <a:cxn ang="0">
                  <a:pos x="202" y="186"/>
                </a:cxn>
                <a:cxn ang="0">
                  <a:pos x="223" y="161"/>
                </a:cxn>
                <a:cxn ang="0">
                  <a:pos x="239" y="137"/>
                </a:cxn>
                <a:cxn ang="0">
                  <a:pos x="255" y="118"/>
                </a:cxn>
                <a:cxn ang="0">
                  <a:pos x="265" y="94"/>
                </a:cxn>
                <a:cxn ang="0">
                  <a:pos x="210" y="133"/>
                </a:cxn>
                <a:cxn ang="0">
                  <a:pos x="207" y="140"/>
                </a:cxn>
                <a:cxn ang="0">
                  <a:pos x="193" y="146"/>
                </a:cxn>
                <a:cxn ang="0">
                  <a:pos x="191" y="150"/>
                </a:cxn>
                <a:cxn ang="0">
                  <a:pos x="185" y="154"/>
                </a:cxn>
                <a:cxn ang="0">
                  <a:pos x="178" y="148"/>
                </a:cxn>
                <a:cxn ang="0">
                  <a:pos x="172" y="137"/>
                </a:cxn>
                <a:cxn ang="0">
                  <a:pos x="178" y="130"/>
                </a:cxn>
                <a:cxn ang="0">
                  <a:pos x="186" y="121"/>
                </a:cxn>
                <a:cxn ang="0">
                  <a:pos x="196" y="116"/>
                </a:cxn>
                <a:cxn ang="0">
                  <a:pos x="205" y="123"/>
                </a:cxn>
                <a:cxn ang="0">
                  <a:pos x="211" y="130"/>
                </a:cxn>
              </a:cxnLst>
              <a:rect l="0" t="0" r="r" b="b"/>
              <a:pathLst>
                <a:path w="267" h="233">
                  <a:moveTo>
                    <a:pt x="266" y="84"/>
                  </a:moveTo>
                  <a:lnTo>
                    <a:pt x="266" y="84"/>
                  </a:lnTo>
                  <a:lnTo>
                    <a:pt x="261" y="84"/>
                  </a:lnTo>
                  <a:lnTo>
                    <a:pt x="255" y="84"/>
                  </a:lnTo>
                  <a:lnTo>
                    <a:pt x="255" y="84"/>
                  </a:lnTo>
                  <a:lnTo>
                    <a:pt x="255" y="84"/>
                  </a:lnTo>
                  <a:lnTo>
                    <a:pt x="255" y="84"/>
                  </a:lnTo>
                  <a:lnTo>
                    <a:pt x="255" y="84"/>
                  </a:lnTo>
                  <a:lnTo>
                    <a:pt x="255" y="84"/>
                  </a:lnTo>
                  <a:lnTo>
                    <a:pt x="253" y="85"/>
                  </a:lnTo>
                  <a:lnTo>
                    <a:pt x="253" y="85"/>
                  </a:lnTo>
                  <a:lnTo>
                    <a:pt x="253" y="87"/>
                  </a:lnTo>
                  <a:lnTo>
                    <a:pt x="253" y="87"/>
                  </a:lnTo>
                  <a:lnTo>
                    <a:pt x="251" y="92"/>
                  </a:lnTo>
                  <a:lnTo>
                    <a:pt x="251" y="92"/>
                  </a:lnTo>
                  <a:lnTo>
                    <a:pt x="245" y="92"/>
                  </a:lnTo>
                  <a:lnTo>
                    <a:pt x="242" y="92"/>
                  </a:lnTo>
                  <a:lnTo>
                    <a:pt x="239" y="90"/>
                  </a:lnTo>
                  <a:lnTo>
                    <a:pt x="239" y="90"/>
                  </a:lnTo>
                  <a:lnTo>
                    <a:pt x="237" y="90"/>
                  </a:lnTo>
                  <a:lnTo>
                    <a:pt x="235" y="87"/>
                  </a:lnTo>
                  <a:lnTo>
                    <a:pt x="235" y="87"/>
                  </a:lnTo>
                  <a:lnTo>
                    <a:pt x="235" y="86"/>
                  </a:lnTo>
                  <a:lnTo>
                    <a:pt x="235" y="86"/>
                  </a:lnTo>
                  <a:lnTo>
                    <a:pt x="235" y="85"/>
                  </a:lnTo>
                  <a:lnTo>
                    <a:pt x="235" y="85"/>
                  </a:lnTo>
                  <a:lnTo>
                    <a:pt x="233" y="81"/>
                  </a:lnTo>
                  <a:lnTo>
                    <a:pt x="233" y="81"/>
                  </a:lnTo>
                  <a:lnTo>
                    <a:pt x="233" y="78"/>
                  </a:lnTo>
                  <a:lnTo>
                    <a:pt x="233" y="78"/>
                  </a:lnTo>
                  <a:lnTo>
                    <a:pt x="234" y="73"/>
                  </a:lnTo>
                  <a:lnTo>
                    <a:pt x="237" y="69"/>
                  </a:lnTo>
                  <a:lnTo>
                    <a:pt x="237" y="69"/>
                  </a:lnTo>
                  <a:lnTo>
                    <a:pt x="240" y="64"/>
                  </a:lnTo>
                  <a:lnTo>
                    <a:pt x="240" y="64"/>
                  </a:lnTo>
                  <a:lnTo>
                    <a:pt x="242" y="64"/>
                  </a:lnTo>
                  <a:lnTo>
                    <a:pt x="242" y="64"/>
                  </a:lnTo>
                  <a:lnTo>
                    <a:pt x="245" y="64"/>
                  </a:lnTo>
                  <a:lnTo>
                    <a:pt x="245" y="64"/>
                  </a:lnTo>
                  <a:lnTo>
                    <a:pt x="246" y="65"/>
                  </a:lnTo>
                  <a:lnTo>
                    <a:pt x="248" y="67"/>
                  </a:lnTo>
                  <a:lnTo>
                    <a:pt x="248" y="67"/>
                  </a:lnTo>
                  <a:lnTo>
                    <a:pt x="250" y="68"/>
                  </a:lnTo>
                  <a:lnTo>
                    <a:pt x="254" y="68"/>
                  </a:lnTo>
                  <a:lnTo>
                    <a:pt x="254" y="68"/>
                  </a:lnTo>
                  <a:lnTo>
                    <a:pt x="254" y="68"/>
                  </a:lnTo>
                  <a:lnTo>
                    <a:pt x="254" y="68"/>
                  </a:lnTo>
                  <a:lnTo>
                    <a:pt x="253" y="67"/>
                  </a:lnTo>
                  <a:lnTo>
                    <a:pt x="253" y="64"/>
                  </a:lnTo>
                  <a:lnTo>
                    <a:pt x="253" y="57"/>
                  </a:lnTo>
                  <a:lnTo>
                    <a:pt x="253" y="45"/>
                  </a:lnTo>
                  <a:lnTo>
                    <a:pt x="253" y="45"/>
                  </a:lnTo>
                  <a:lnTo>
                    <a:pt x="251" y="35"/>
                  </a:lnTo>
                  <a:lnTo>
                    <a:pt x="250" y="31"/>
                  </a:lnTo>
                  <a:lnTo>
                    <a:pt x="246" y="27"/>
                  </a:lnTo>
                  <a:lnTo>
                    <a:pt x="246" y="27"/>
                  </a:lnTo>
                  <a:lnTo>
                    <a:pt x="245" y="24"/>
                  </a:lnTo>
                  <a:lnTo>
                    <a:pt x="244" y="19"/>
                  </a:lnTo>
                  <a:lnTo>
                    <a:pt x="243" y="9"/>
                  </a:lnTo>
                  <a:lnTo>
                    <a:pt x="243" y="9"/>
                  </a:lnTo>
                  <a:lnTo>
                    <a:pt x="242" y="7"/>
                  </a:lnTo>
                  <a:lnTo>
                    <a:pt x="242" y="7"/>
                  </a:lnTo>
                  <a:lnTo>
                    <a:pt x="239" y="5"/>
                  </a:lnTo>
                  <a:lnTo>
                    <a:pt x="235" y="4"/>
                  </a:lnTo>
                  <a:lnTo>
                    <a:pt x="235" y="4"/>
                  </a:lnTo>
                  <a:lnTo>
                    <a:pt x="232" y="4"/>
                  </a:lnTo>
                  <a:lnTo>
                    <a:pt x="232" y="4"/>
                  </a:lnTo>
                  <a:lnTo>
                    <a:pt x="223" y="4"/>
                  </a:lnTo>
                  <a:lnTo>
                    <a:pt x="223" y="4"/>
                  </a:lnTo>
                  <a:lnTo>
                    <a:pt x="221" y="3"/>
                  </a:lnTo>
                  <a:lnTo>
                    <a:pt x="218" y="2"/>
                  </a:lnTo>
                  <a:lnTo>
                    <a:pt x="218" y="2"/>
                  </a:lnTo>
                  <a:lnTo>
                    <a:pt x="213" y="0"/>
                  </a:lnTo>
                  <a:lnTo>
                    <a:pt x="208" y="0"/>
                  </a:lnTo>
                  <a:lnTo>
                    <a:pt x="208" y="0"/>
                  </a:lnTo>
                  <a:lnTo>
                    <a:pt x="208" y="2"/>
                  </a:lnTo>
                  <a:lnTo>
                    <a:pt x="208" y="2"/>
                  </a:lnTo>
                  <a:lnTo>
                    <a:pt x="206" y="2"/>
                  </a:lnTo>
                  <a:lnTo>
                    <a:pt x="205" y="3"/>
                  </a:lnTo>
                  <a:lnTo>
                    <a:pt x="205" y="3"/>
                  </a:lnTo>
                  <a:lnTo>
                    <a:pt x="204" y="7"/>
                  </a:lnTo>
                  <a:lnTo>
                    <a:pt x="204" y="7"/>
                  </a:lnTo>
                  <a:lnTo>
                    <a:pt x="201" y="7"/>
                  </a:lnTo>
                  <a:lnTo>
                    <a:pt x="199" y="8"/>
                  </a:lnTo>
                  <a:lnTo>
                    <a:pt x="195" y="8"/>
                  </a:lnTo>
                  <a:lnTo>
                    <a:pt x="195" y="8"/>
                  </a:lnTo>
                  <a:lnTo>
                    <a:pt x="194" y="8"/>
                  </a:lnTo>
                  <a:lnTo>
                    <a:pt x="194" y="8"/>
                  </a:lnTo>
                  <a:lnTo>
                    <a:pt x="190" y="11"/>
                  </a:lnTo>
                  <a:lnTo>
                    <a:pt x="190" y="11"/>
                  </a:lnTo>
                  <a:lnTo>
                    <a:pt x="189" y="13"/>
                  </a:lnTo>
                  <a:lnTo>
                    <a:pt x="188" y="14"/>
                  </a:lnTo>
                  <a:lnTo>
                    <a:pt x="188" y="14"/>
                  </a:lnTo>
                  <a:lnTo>
                    <a:pt x="186" y="16"/>
                  </a:lnTo>
                  <a:lnTo>
                    <a:pt x="185" y="18"/>
                  </a:lnTo>
                  <a:lnTo>
                    <a:pt x="185" y="18"/>
                  </a:lnTo>
                  <a:lnTo>
                    <a:pt x="183" y="19"/>
                  </a:lnTo>
                  <a:lnTo>
                    <a:pt x="181" y="20"/>
                  </a:lnTo>
                  <a:lnTo>
                    <a:pt x="181" y="20"/>
                  </a:lnTo>
                  <a:lnTo>
                    <a:pt x="180" y="21"/>
                  </a:lnTo>
                  <a:lnTo>
                    <a:pt x="179" y="23"/>
                  </a:lnTo>
                  <a:lnTo>
                    <a:pt x="179" y="23"/>
                  </a:lnTo>
                  <a:lnTo>
                    <a:pt x="175" y="24"/>
                  </a:lnTo>
                  <a:lnTo>
                    <a:pt x="175" y="24"/>
                  </a:lnTo>
                  <a:lnTo>
                    <a:pt x="174" y="26"/>
                  </a:lnTo>
                  <a:lnTo>
                    <a:pt x="173" y="27"/>
                  </a:lnTo>
                  <a:lnTo>
                    <a:pt x="173" y="27"/>
                  </a:lnTo>
                  <a:lnTo>
                    <a:pt x="172" y="32"/>
                  </a:lnTo>
                  <a:lnTo>
                    <a:pt x="170" y="37"/>
                  </a:lnTo>
                  <a:lnTo>
                    <a:pt x="170" y="37"/>
                  </a:lnTo>
                  <a:lnTo>
                    <a:pt x="168" y="38"/>
                  </a:lnTo>
                  <a:lnTo>
                    <a:pt x="167" y="40"/>
                  </a:lnTo>
                  <a:lnTo>
                    <a:pt x="167" y="40"/>
                  </a:lnTo>
                  <a:lnTo>
                    <a:pt x="166" y="41"/>
                  </a:lnTo>
                  <a:lnTo>
                    <a:pt x="164" y="42"/>
                  </a:lnTo>
                  <a:lnTo>
                    <a:pt x="164" y="45"/>
                  </a:lnTo>
                  <a:lnTo>
                    <a:pt x="162" y="46"/>
                  </a:lnTo>
                  <a:lnTo>
                    <a:pt x="162" y="46"/>
                  </a:lnTo>
                  <a:lnTo>
                    <a:pt x="157" y="46"/>
                  </a:lnTo>
                  <a:lnTo>
                    <a:pt x="156" y="46"/>
                  </a:lnTo>
                  <a:lnTo>
                    <a:pt x="153" y="47"/>
                  </a:lnTo>
                  <a:lnTo>
                    <a:pt x="153" y="47"/>
                  </a:lnTo>
                  <a:lnTo>
                    <a:pt x="152" y="51"/>
                  </a:lnTo>
                  <a:lnTo>
                    <a:pt x="152" y="51"/>
                  </a:lnTo>
                  <a:lnTo>
                    <a:pt x="148" y="62"/>
                  </a:lnTo>
                  <a:lnTo>
                    <a:pt x="148" y="62"/>
                  </a:lnTo>
                  <a:lnTo>
                    <a:pt x="148" y="63"/>
                  </a:lnTo>
                  <a:lnTo>
                    <a:pt x="147" y="64"/>
                  </a:lnTo>
                  <a:lnTo>
                    <a:pt x="147" y="64"/>
                  </a:lnTo>
                  <a:lnTo>
                    <a:pt x="145" y="64"/>
                  </a:lnTo>
                  <a:lnTo>
                    <a:pt x="145" y="64"/>
                  </a:lnTo>
                  <a:lnTo>
                    <a:pt x="139" y="64"/>
                  </a:lnTo>
                  <a:lnTo>
                    <a:pt x="139" y="64"/>
                  </a:lnTo>
                  <a:lnTo>
                    <a:pt x="139" y="65"/>
                  </a:lnTo>
                  <a:lnTo>
                    <a:pt x="137" y="65"/>
                  </a:lnTo>
                  <a:lnTo>
                    <a:pt x="134" y="65"/>
                  </a:lnTo>
                  <a:lnTo>
                    <a:pt x="130" y="64"/>
                  </a:lnTo>
                  <a:lnTo>
                    <a:pt x="129" y="63"/>
                  </a:lnTo>
                  <a:lnTo>
                    <a:pt x="129" y="63"/>
                  </a:lnTo>
                  <a:lnTo>
                    <a:pt x="126" y="63"/>
                  </a:lnTo>
                  <a:lnTo>
                    <a:pt x="124" y="63"/>
                  </a:lnTo>
                  <a:lnTo>
                    <a:pt x="124" y="63"/>
                  </a:lnTo>
                  <a:lnTo>
                    <a:pt x="121" y="61"/>
                  </a:lnTo>
                  <a:lnTo>
                    <a:pt x="120" y="58"/>
                  </a:lnTo>
                  <a:lnTo>
                    <a:pt x="120" y="58"/>
                  </a:lnTo>
                  <a:lnTo>
                    <a:pt x="119" y="57"/>
                  </a:lnTo>
                  <a:lnTo>
                    <a:pt x="118" y="57"/>
                  </a:lnTo>
                  <a:lnTo>
                    <a:pt x="118" y="57"/>
                  </a:lnTo>
                  <a:lnTo>
                    <a:pt x="115" y="57"/>
                  </a:lnTo>
                  <a:lnTo>
                    <a:pt x="115" y="57"/>
                  </a:lnTo>
                  <a:lnTo>
                    <a:pt x="114" y="57"/>
                  </a:lnTo>
                  <a:lnTo>
                    <a:pt x="114" y="57"/>
                  </a:lnTo>
                  <a:lnTo>
                    <a:pt x="109" y="57"/>
                  </a:lnTo>
                  <a:lnTo>
                    <a:pt x="107" y="58"/>
                  </a:lnTo>
                  <a:lnTo>
                    <a:pt x="106" y="61"/>
                  </a:lnTo>
                  <a:lnTo>
                    <a:pt x="106" y="61"/>
                  </a:lnTo>
                  <a:lnTo>
                    <a:pt x="104" y="64"/>
                  </a:lnTo>
                  <a:lnTo>
                    <a:pt x="104" y="64"/>
                  </a:lnTo>
                  <a:lnTo>
                    <a:pt x="104" y="67"/>
                  </a:lnTo>
                  <a:lnTo>
                    <a:pt x="104" y="68"/>
                  </a:lnTo>
                  <a:lnTo>
                    <a:pt x="103" y="68"/>
                  </a:lnTo>
                  <a:lnTo>
                    <a:pt x="103" y="68"/>
                  </a:lnTo>
                  <a:lnTo>
                    <a:pt x="102" y="70"/>
                  </a:lnTo>
                  <a:lnTo>
                    <a:pt x="101" y="72"/>
                  </a:lnTo>
                  <a:lnTo>
                    <a:pt x="102" y="73"/>
                  </a:lnTo>
                  <a:lnTo>
                    <a:pt x="102" y="73"/>
                  </a:lnTo>
                  <a:lnTo>
                    <a:pt x="99" y="74"/>
                  </a:lnTo>
                  <a:lnTo>
                    <a:pt x="97" y="74"/>
                  </a:lnTo>
                  <a:lnTo>
                    <a:pt x="97" y="74"/>
                  </a:lnTo>
                  <a:lnTo>
                    <a:pt x="94" y="76"/>
                  </a:lnTo>
                  <a:lnTo>
                    <a:pt x="94" y="76"/>
                  </a:lnTo>
                  <a:lnTo>
                    <a:pt x="93" y="79"/>
                  </a:lnTo>
                  <a:lnTo>
                    <a:pt x="92" y="80"/>
                  </a:lnTo>
                  <a:lnTo>
                    <a:pt x="92" y="80"/>
                  </a:lnTo>
                  <a:lnTo>
                    <a:pt x="90" y="80"/>
                  </a:lnTo>
                  <a:lnTo>
                    <a:pt x="88" y="81"/>
                  </a:lnTo>
                  <a:lnTo>
                    <a:pt x="88" y="81"/>
                  </a:lnTo>
                  <a:lnTo>
                    <a:pt x="88" y="81"/>
                  </a:lnTo>
                  <a:lnTo>
                    <a:pt x="87" y="84"/>
                  </a:lnTo>
                  <a:lnTo>
                    <a:pt x="87" y="84"/>
                  </a:lnTo>
                  <a:lnTo>
                    <a:pt x="86" y="85"/>
                  </a:lnTo>
                  <a:lnTo>
                    <a:pt x="86" y="85"/>
                  </a:lnTo>
                  <a:lnTo>
                    <a:pt x="80" y="85"/>
                  </a:lnTo>
                  <a:lnTo>
                    <a:pt x="80" y="85"/>
                  </a:lnTo>
                  <a:lnTo>
                    <a:pt x="77" y="84"/>
                  </a:lnTo>
                  <a:lnTo>
                    <a:pt x="77" y="84"/>
                  </a:lnTo>
                  <a:lnTo>
                    <a:pt x="75" y="84"/>
                  </a:lnTo>
                  <a:lnTo>
                    <a:pt x="75" y="84"/>
                  </a:lnTo>
                  <a:lnTo>
                    <a:pt x="72" y="84"/>
                  </a:lnTo>
                  <a:lnTo>
                    <a:pt x="71" y="84"/>
                  </a:lnTo>
                  <a:lnTo>
                    <a:pt x="71" y="85"/>
                  </a:lnTo>
                  <a:lnTo>
                    <a:pt x="71" y="85"/>
                  </a:lnTo>
                  <a:lnTo>
                    <a:pt x="70" y="79"/>
                  </a:lnTo>
                  <a:lnTo>
                    <a:pt x="70" y="79"/>
                  </a:lnTo>
                  <a:lnTo>
                    <a:pt x="71" y="75"/>
                  </a:lnTo>
                  <a:lnTo>
                    <a:pt x="72" y="73"/>
                  </a:lnTo>
                  <a:lnTo>
                    <a:pt x="72" y="73"/>
                  </a:lnTo>
                  <a:lnTo>
                    <a:pt x="72" y="69"/>
                  </a:lnTo>
                  <a:lnTo>
                    <a:pt x="72" y="65"/>
                  </a:lnTo>
                  <a:lnTo>
                    <a:pt x="72" y="65"/>
                  </a:lnTo>
                  <a:lnTo>
                    <a:pt x="70" y="62"/>
                  </a:lnTo>
                  <a:lnTo>
                    <a:pt x="70" y="62"/>
                  </a:lnTo>
                  <a:lnTo>
                    <a:pt x="70" y="58"/>
                  </a:lnTo>
                  <a:lnTo>
                    <a:pt x="70" y="58"/>
                  </a:lnTo>
                  <a:lnTo>
                    <a:pt x="69" y="58"/>
                  </a:lnTo>
                  <a:lnTo>
                    <a:pt x="68" y="56"/>
                  </a:lnTo>
                  <a:lnTo>
                    <a:pt x="65" y="51"/>
                  </a:lnTo>
                  <a:lnTo>
                    <a:pt x="65" y="51"/>
                  </a:lnTo>
                  <a:lnTo>
                    <a:pt x="63" y="49"/>
                  </a:lnTo>
                  <a:lnTo>
                    <a:pt x="60" y="48"/>
                  </a:lnTo>
                  <a:lnTo>
                    <a:pt x="60" y="113"/>
                  </a:lnTo>
                  <a:lnTo>
                    <a:pt x="60" y="113"/>
                  </a:lnTo>
                  <a:lnTo>
                    <a:pt x="58" y="113"/>
                  </a:lnTo>
                  <a:lnTo>
                    <a:pt x="58" y="113"/>
                  </a:lnTo>
                  <a:lnTo>
                    <a:pt x="54" y="113"/>
                  </a:lnTo>
                  <a:lnTo>
                    <a:pt x="54" y="113"/>
                  </a:lnTo>
                  <a:lnTo>
                    <a:pt x="53" y="114"/>
                  </a:lnTo>
                  <a:lnTo>
                    <a:pt x="52" y="117"/>
                  </a:lnTo>
                  <a:lnTo>
                    <a:pt x="52" y="117"/>
                  </a:lnTo>
                  <a:lnTo>
                    <a:pt x="50" y="117"/>
                  </a:lnTo>
                  <a:lnTo>
                    <a:pt x="49" y="118"/>
                  </a:lnTo>
                  <a:lnTo>
                    <a:pt x="49" y="118"/>
                  </a:lnTo>
                  <a:lnTo>
                    <a:pt x="49" y="122"/>
                  </a:lnTo>
                  <a:lnTo>
                    <a:pt x="49" y="122"/>
                  </a:lnTo>
                  <a:lnTo>
                    <a:pt x="47" y="122"/>
                  </a:lnTo>
                  <a:lnTo>
                    <a:pt x="44" y="122"/>
                  </a:lnTo>
                  <a:lnTo>
                    <a:pt x="39" y="121"/>
                  </a:lnTo>
                  <a:lnTo>
                    <a:pt x="39" y="121"/>
                  </a:lnTo>
                  <a:lnTo>
                    <a:pt x="32" y="122"/>
                  </a:lnTo>
                  <a:lnTo>
                    <a:pt x="28" y="121"/>
                  </a:lnTo>
                  <a:lnTo>
                    <a:pt x="25" y="121"/>
                  </a:lnTo>
                  <a:lnTo>
                    <a:pt x="25" y="121"/>
                  </a:lnTo>
                  <a:lnTo>
                    <a:pt x="20" y="118"/>
                  </a:lnTo>
                  <a:lnTo>
                    <a:pt x="18" y="113"/>
                  </a:lnTo>
                  <a:lnTo>
                    <a:pt x="18" y="113"/>
                  </a:lnTo>
                  <a:lnTo>
                    <a:pt x="16" y="108"/>
                  </a:lnTo>
                  <a:lnTo>
                    <a:pt x="15" y="107"/>
                  </a:lnTo>
                  <a:lnTo>
                    <a:pt x="11" y="106"/>
                  </a:lnTo>
                  <a:lnTo>
                    <a:pt x="11" y="106"/>
                  </a:lnTo>
                  <a:lnTo>
                    <a:pt x="11" y="107"/>
                  </a:lnTo>
                  <a:lnTo>
                    <a:pt x="10" y="110"/>
                  </a:lnTo>
                  <a:lnTo>
                    <a:pt x="10" y="110"/>
                  </a:lnTo>
                  <a:lnTo>
                    <a:pt x="7" y="112"/>
                  </a:lnTo>
                  <a:lnTo>
                    <a:pt x="6" y="113"/>
                  </a:lnTo>
                  <a:lnTo>
                    <a:pt x="5" y="114"/>
                  </a:lnTo>
                  <a:lnTo>
                    <a:pt x="5" y="114"/>
                  </a:lnTo>
                  <a:lnTo>
                    <a:pt x="5" y="116"/>
                  </a:lnTo>
                  <a:lnTo>
                    <a:pt x="4" y="116"/>
                  </a:lnTo>
                  <a:lnTo>
                    <a:pt x="4" y="116"/>
                  </a:lnTo>
                  <a:lnTo>
                    <a:pt x="4" y="117"/>
                  </a:lnTo>
                  <a:lnTo>
                    <a:pt x="4" y="117"/>
                  </a:lnTo>
                  <a:lnTo>
                    <a:pt x="3" y="116"/>
                  </a:lnTo>
                  <a:lnTo>
                    <a:pt x="0" y="116"/>
                  </a:lnTo>
                  <a:lnTo>
                    <a:pt x="0" y="116"/>
                  </a:lnTo>
                  <a:lnTo>
                    <a:pt x="5" y="119"/>
                  </a:lnTo>
                  <a:lnTo>
                    <a:pt x="7" y="122"/>
                  </a:lnTo>
                  <a:lnTo>
                    <a:pt x="9" y="124"/>
                  </a:lnTo>
                  <a:lnTo>
                    <a:pt x="9" y="124"/>
                  </a:lnTo>
                  <a:lnTo>
                    <a:pt x="10" y="129"/>
                  </a:lnTo>
                  <a:lnTo>
                    <a:pt x="12" y="134"/>
                  </a:lnTo>
                  <a:lnTo>
                    <a:pt x="12" y="134"/>
                  </a:lnTo>
                  <a:lnTo>
                    <a:pt x="14" y="140"/>
                  </a:lnTo>
                  <a:lnTo>
                    <a:pt x="15" y="146"/>
                  </a:lnTo>
                  <a:lnTo>
                    <a:pt x="16" y="151"/>
                  </a:lnTo>
                  <a:lnTo>
                    <a:pt x="20" y="156"/>
                  </a:lnTo>
                  <a:lnTo>
                    <a:pt x="20" y="156"/>
                  </a:lnTo>
                  <a:lnTo>
                    <a:pt x="23" y="161"/>
                  </a:lnTo>
                  <a:lnTo>
                    <a:pt x="26" y="165"/>
                  </a:lnTo>
                  <a:lnTo>
                    <a:pt x="31" y="175"/>
                  </a:lnTo>
                  <a:lnTo>
                    <a:pt x="31" y="175"/>
                  </a:lnTo>
                  <a:lnTo>
                    <a:pt x="33" y="182"/>
                  </a:lnTo>
                  <a:lnTo>
                    <a:pt x="33" y="186"/>
                  </a:lnTo>
                  <a:lnTo>
                    <a:pt x="33" y="189"/>
                  </a:lnTo>
                  <a:lnTo>
                    <a:pt x="33" y="189"/>
                  </a:lnTo>
                  <a:lnTo>
                    <a:pt x="33" y="192"/>
                  </a:lnTo>
                  <a:lnTo>
                    <a:pt x="32" y="193"/>
                  </a:lnTo>
                  <a:lnTo>
                    <a:pt x="31" y="194"/>
                  </a:lnTo>
                  <a:lnTo>
                    <a:pt x="31" y="194"/>
                  </a:lnTo>
                  <a:lnTo>
                    <a:pt x="28" y="194"/>
                  </a:lnTo>
                  <a:lnTo>
                    <a:pt x="26" y="193"/>
                  </a:lnTo>
                  <a:lnTo>
                    <a:pt x="26" y="193"/>
                  </a:lnTo>
                  <a:lnTo>
                    <a:pt x="26" y="195"/>
                  </a:lnTo>
                  <a:lnTo>
                    <a:pt x="26" y="198"/>
                  </a:lnTo>
                  <a:lnTo>
                    <a:pt x="27" y="199"/>
                  </a:lnTo>
                  <a:lnTo>
                    <a:pt x="30" y="201"/>
                  </a:lnTo>
                  <a:lnTo>
                    <a:pt x="31" y="203"/>
                  </a:lnTo>
                  <a:lnTo>
                    <a:pt x="31" y="204"/>
                  </a:lnTo>
                  <a:lnTo>
                    <a:pt x="31" y="204"/>
                  </a:lnTo>
                  <a:lnTo>
                    <a:pt x="33" y="206"/>
                  </a:lnTo>
                  <a:lnTo>
                    <a:pt x="34" y="210"/>
                  </a:lnTo>
                  <a:lnTo>
                    <a:pt x="34" y="214"/>
                  </a:lnTo>
                  <a:lnTo>
                    <a:pt x="36" y="216"/>
                  </a:lnTo>
                  <a:lnTo>
                    <a:pt x="36" y="216"/>
                  </a:lnTo>
                  <a:lnTo>
                    <a:pt x="37" y="219"/>
                  </a:lnTo>
                  <a:lnTo>
                    <a:pt x="39" y="220"/>
                  </a:lnTo>
                  <a:lnTo>
                    <a:pt x="39" y="220"/>
                  </a:lnTo>
                  <a:lnTo>
                    <a:pt x="42" y="226"/>
                  </a:lnTo>
                  <a:lnTo>
                    <a:pt x="42" y="226"/>
                  </a:lnTo>
                  <a:lnTo>
                    <a:pt x="48" y="226"/>
                  </a:lnTo>
                  <a:lnTo>
                    <a:pt x="48" y="226"/>
                  </a:lnTo>
                  <a:lnTo>
                    <a:pt x="49" y="230"/>
                  </a:lnTo>
                  <a:lnTo>
                    <a:pt x="53" y="232"/>
                  </a:lnTo>
                  <a:lnTo>
                    <a:pt x="56" y="233"/>
                  </a:lnTo>
                  <a:lnTo>
                    <a:pt x="60" y="233"/>
                  </a:lnTo>
                  <a:lnTo>
                    <a:pt x="60" y="233"/>
                  </a:lnTo>
                  <a:lnTo>
                    <a:pt x="68" y="230"/>
                  </a:lnTo>
                  <a:lnTo>
                    <a:pt x="68" y="230"/>
                  </a:lnTo>
                  <a:lnTo>
                    <a:pt x="70" y="226"/>
                  </a:lnTo>
                  <a:lnTo>
                    <a:pt x="71" y="226"/>
                  </a:lnTo>
                  <a:lnTo>
                    <a:pt x="74" y="225"/>
                  </a:lnTo>
                  <a:lnTo>
                    <a:pt x="74" y="225"/>
                  </a:lnTo>
                  <a:lnTo>
                    <a:pt x="75" y="225"/>
                  </a:lnTo>
                  <a:lnTo>
                    <a:pt x="75" y="225"/>
                  </a:lnTo>
                  <a:lnTo>
                    <a:pt x="77" y="225"/>
                  </a:lnTo>
                  <a:lnTo>
                    <a:pt x="80" y="226"/>
                  </a:lnTo>
                  <a:lnTo>
                    <a:pt x="80" y="226"/>
                  </a:lnTo>
                  <a:lnTo>
                    <a:pt x="82" y="226"/>
                  </a:lnTo>
                  <a:lnTo>
                    <a:pt x="85" y="226"/>
                  </a:lnTo>
                  <a:lnTo>
                    <a:pt x="85" y="226"/>
                  </a:lnTo>
                  <a:lnTo>
                    <a:pt x="90" y="225"/>
                  </a:lnTo>
                  <a:lnTo>
                    <a:pt x="92" y="224"/>
                  </a:lnTo>
                  <a:lnTo>
                    <a:pt x="93" y="221"/>
                  </a:lnTo>
                  <a:lnTo>
                    <a:pt x="93" y="221"/>
                  </a:lnTo>
                  <a:lnTo>
                    <a:pt x="94" y="219"/>
                  </a:lnTo>
                  <a:lnTo>
                    <a:pt x="97" y="219"/>
                  </a:lnTo>
                  <a:lnTo>
                    <a:pt x="97" y="219"/>
                  </a:lnTo>
                  <a:lnTo>
                    <a:pt x="103" y="219"/>
                  </a:lnTo>
                  <a:lnTo>
                    <a:pt x="103" y="219"/>
                  </a:lnTo>
                  <a:lnTo>
                    <a:pt x="108" y="220"/>
                  </a:lnTo>
                  <a:lnTo>
                    <a:pt x="110" y="220"/>
                  </a:lnTo>
                  <a:lnTo>
                    <a:pt x="113" y="220"/>
                  </a:lnTo>
                  <a:lnTo>
                    <a:pt x="113" y="220"/>
                  </a:lnTo>
                  <a:lnTo>
                    <a:pt x="115" y="219"/>
                  </a:lnTo>
                  <a:lnTo>
                    <a:pt x="118" y="217"/>
                  </a:lnTo>
                  <a:lnTo>
                    <a:pt x="124" y="220"/>
                  </a:lnTo>
                  <a:lnTo>
                    <a:pt x="124" y="220"/>
                  </a:lnTo>
                  <a:lnTo>
                    <a:pt x="130" y="221"/>
                  </a:lnTo>
                  <a:lnTo>
                    <a:pt x="136" y="221"/>
                  </a:lnTo>
                  <a:lnTo>
                    <a:pt x="136" y="221"/>
                  </a:lnTo>
                  <a:lnTo>
                    <a:pt x="139" y="217"/>
                  </a:lnTo>
                  <a:lnTo>
                    <a:pt x="139" y="217"/>
                  </a:lnTo>
                  <a:lnTo>
                    <a:pt x="148" y="217"/>
                  </a:lnTo>
                  <a:lnTo>
                    <a:pt x="148" y="217"/>
                  </a:lnTo>
                  <a:lnTo>
                    <a:pt x="152" y="216"/>
                  </a:lnTo>
                  <a:lnTo>
                    <a:pt x="155" y="215"/>
                  </a:lnTo>
                  <a:lnTo>
                    <a:pt x="155" y="215"/>
                  </a:lnTo>
                  <a:lnTo>
                    <a:pt x="159" y="214"/>
                  </a:lnTo>
                  <a:lnTo>
                    <a:pt x="164" y="213"/>
                  </a:lnTo>
                  <a:lnTo>
                    <a:pt x="164" y="213"/>
                  </a:lnTo>
                  <a:lnTo>
                    <a:pt x="168" y="210"/>
                  </a:lnTo>
                  <a:lnTo>
                    <a:pt x="172" y="206"/>
                  </a:lnTo>
                  <a:lnTo>
                    <a:pt x="172" y="206"/>
                  </a:lnTo>
                  <a:lnTo>
                    <a:pt x="177" y="205"/>
                  </a:lnTo>
                  <a:lnTo>
                    <a:pt x="180" y="204"/>
                  </a:lnTo>
                  <a:lnTo>
                    <a:pt x="180" y="204"/>
                  </a:lnTo>
                  <a:lnTo>
                    <a:pt x="189" y="197"/>
                  </a:lnTo>
                  <a:lnTo>
                    <a:pt x="189" y="197"/>
                  </a:lnTo>
                  <a:lnTo>
                    <a:pt x="195" y="192"/>
                  </a:lnTo>
                  <a:lnTo>
                    <a:pt x="199" y="189"/>
                  </a:lnTo>
                  <a:lnTo>
                    <a:pt x="202" y="186"/>
                  </a:lnTo>
                  <a:lnTo>
                    <a:pt x="202" y="186"/>
                  </a:lnTo>
                  <a:lnTo>
                    <a:pt x="210" y="177"/>
                  </a:lnTo>
                  <a:lnTo>
                    <a:pt x="219" y="168"/>
                  </a:lnTo>
                  <a:lnTo>
                    <a:pt x="219" y="168"/>
                  </a:lnTo>
                  <a:lnTo>
                    <a:pt x="221" y="167"/>
                  </a:lnTo>
                  <a:lnTo>
                    <a:pt x="222" y="165"/>
                  </a:lnTo>
                  <a:lnTo>
                    <a:pt x="223" y="161"/>
                  </a:lnTo>
                  <a:lnTo>
                    <a:pt x="223" y="161"/>
                  </a:lnTo>
                  <a:lnTo>
                    <a:pt x="227" y="156"/>
                  </a:lnTo>
                  <a:lnTo>
                    <a:pt x="227" y="156"/>
                  </a:lnTo>
                  <a:lnTo>
                    <a:pt x="231" y="149"/>
                  </a:lnTo>
                  <a:lnTo>
                    <a:pt x="232" y="145"/>
                  </a:lnTo>
                  <a:lnTo>
                    <a:pt x="235" y="143"/>
                  </a:lnTo>
                  <a:lnTo>
                    <a:pt x="235" y="143"/>
                  </a:lnTo>
                  <a:lnTo>
                    <a:pt x="237" y="140"/>
                  </a:lnTo>
                  <a:lnTo>
                    <a:pt x="239" y="137"/>
                  </a:lnTo>
                  <a:lnTo>
                    <a:pt x="243" y="130"/>
                  </a:lnTo>
                  <a:lnTo>
                    <a:pt x="243" y="130"/>
                  </a:lnTo>
                  <a:lnTo>
                    <a:pt x="246" y="125"/>
                  </a:lnTo>
                  <a:lnTo>
                    <a:pt x="249" y="123"/>
                  </a:lnTo>
                  <a:lnTo>
                    <a:pt x="251" y="122"/>
                  </a:lnTo>
                  <a:lnTo>
                    <a:pt x="251" y="122"/>
                  </a:lnTo>
                  <a:lnTo>
                    <a:pt x="254" y="119"/>
                  </a:lnTo>
                  <a:lnTo>
                    <a:pt x="255" y="118"/>
                  </a:lnTo>
                  <a:lnTo>
                    <a:pt x="257" y="116"/>
                  </a:lnTo>
                  <a:lnTo>
                    <a:pt x="259" y="113"/>
                  </a:lnTo>
                  <a:lnTo>
                    <a:pt x="259" y="113"/>
                  </a:lnTo>
                  <a:lnTo>
                    <a:pt x="260" y="106"/>
                  </a:lnTo>
                  <a:lnTo>
                    <a:pt x="260" y="102"/>
                  </a:lnTo>
                  <a:lnTo>
                    <a:pt x="262" y="100"/>
                  </a:lnTo>
                  <a:lnTo>
                    <a:pt x="262" y="100"/>
                  </a:lnTo>
                  <a:lnTo>
                    <a:pt x="265" y="94"/>
                  </a:lnTo>
                  <a:lnTo>
                    <a:pt x="266" y="89"/>
                  </a:lnTo>
                  <a:lnTo>
                    <a:pt x="266" y="89"/>
                  </a:lnTo>
                  <a:lnTo>
                    <a:pt x="267" y="84"/>
                  </a:lnTo>
                  <a:lnTo>
                    <a:pt x="267" y="84"/>
                  </a:lnTo>
                  <a:lnTo>
                    <a:pt x="266" y="84"/>
                  </a:lnTo>
                  <a:lnTo>
                    <a:pt x="266" y="84"/>
                  </a:lnTo>
                  <a:close/>
                  <a:moveTo>
                    <a:pt x="210" y="133"/>
                  </a:moveTo>
                  <a:lnTo>
                    <a:pt x="210" y="133"/>
                  </a:lnTo>
                  <a:lnTo>
                    <a:pt x="208" y="135"/>
                  </a:lnTo>
                  <a:lnTo>
                    <a:pt x="208" y="138"/>
                  </a:lnTo>
                  <a:lnTo>
                    <a:pt x="208" y="138"/>
                  </a:lnTo>
                  <a:lnTo>
                    <a:pt x="207" y="138"/>
                  </a:lnTo>
                  <a:lnTo>
                    <a:pt x="206" y="138"/>
                  </a:lnTo>
                  <a:lnTo>
                    <a:pt x="206" y="138"/>
                  </a:lnTo>
                  <a:lnTo>
                    <a:pt x="206" y="139"/>
                  </a:lnTo>
                  <a:lnTo>
                    <a:pt x="207" y="140"/>
                  </a:lnTo>
                  <a:lnTo>
                    <a:pt x="207" y="140"/>
                  </a:lnTo>
                  <a:lnTo>
                    <a:pt x="206" y="141"/>
                  </a:lnTo>
                  <a:lnTo>
                    <a:pt x="206" y="143"/>
                  </a:lnTo>
                  <a:lnTo>
                    <a:pt x="202" y="143"/>
                  </a:lnTo>
                  <a:lnTo>
                    <a:pt x="202" y="143"/>
                  </a:lnTo>
                  <a:lnTo>
                    <a:pt x="197" y="144"/>
                  </a:lnTo>
                  <a:lnTo>
                    <a:pt x="195" y="144"/>
                  </a:lnTo>
                  <a:lnTo>
                    <a:pt x="193" y="146"/>
                  </a:lnTo>
                  <a:lnTo>
                    <a:pt x="193" y="146"/>
                  </a:lnTo>
                  <a:lnTo>
                    <a:pt x="194" y="146"/>
                  </a:lnTo>
                  <a:lnTo>
                    <a:pt x="193" y="146"/>
                  </a:lnTo>
                  <a:lnTo>
                    <a:pt x="193" y="146"/>
                  </a:lnTo>
                  <a:lnTo>
                    <a:pt x="193" y="146"/>
                  </a:lnTo>
                  <a:lnTo>
                    <a:pt x="193" y="146"/>
                  </a:lnTo>
                  <a:lnTo>
                    <a:pt x="193" y="148"/>
                  </a:lnTo>
                  <a:lnTo>
                    <a:pt x="191" y="150"/>
                  </a:lnTo>
                  <a:lnTo>
                    <a:pt x="191" y="150"/>
                  </a:lnTo>
                  <a:lnTo>
                    <a:pt x="191" y="151"/>
                  </a:lnTo>
                  <a:lnTo>
                    <a:pt x="191" y="151"/>
                  </a:lnTo>
                  <a:lnTo>
                    <a:pt x="190" y="154"/>
                  </a:lnTo>
                  <a:lnTo>
                    <a:pt x="190" y="154"/>
                  </a:lnTo>
                  <a:lnTo>
                    <a:pt x="188" y="155"/>
                  </a:lnTo>
                  <a:lnTo>
                    <a:pt x="185" y="154"/>
                  </a:lnTo>
                  <a:lnTo>
                    <a:pt x="185" y="154"/>
                  </a:lnTo>
                  <a:lnTo>
                    <a:pt x="183" y="152"/>
                  </a:lnTo>
                  <a:lnTo>
                    <a:pt x="181" y="150"/>
                  </a:lnTo>
                  <a:lnTo>
                    <a:pt x="181" y="150"/>
                  </a:lnTo>
                  <a:lnTo>
                    <a:pt x="180" y="150"/>
                  </a:lnTo>
                  <a:lnTo>
                    <a:pt x="180" y="149"/>
                  </a:lnTo>
                  <a:lnTo>
                    <a:pt x="180" y="149"/>
                  </a:lnTo>
                  <a:lnTo>
                    <a:pt x="178" y="148"/>
                  </a:lnTo>
                  <a:lnTo>
                    <a:pt x="178" y="148"/>
                  </a:lnTo>
                  <a:lnTo>
                    <a:pt x="178" y="145"/>
                  </a:lnTo>
                  <a:lnTo>
                    <a:pt x="177" y="144"/>
                  </a:lnTo>
                  <a:lnTo>
                    <a:pt x="177" y="144"/>
                  </a:lnTo>
                  <a:lnTo>
                    <a:pt x="175" y="143"/>
                  </a:lnTo>
                  <a:lnTo>
                    <a:pt x="175" y="143"/>
                  </a:lnTo>
                  <a:lnTo>
                    <a:pt x="174" y="140"/>
                  </a:lnTo>
                  <a:lnTo>
                    <a:pt x="174" y="140"/>
                  </a:lnTo>
                  <a:lnTo>
                    <a:pt x="172" y="137"/>
                  </a:lnTo>
                  <a:lnTo>
                    <a:pt x="172" y="137"/>
                  </a:lnTo>
                  <a:lnTo>
                    <a:pt x="172" y="135"/>
                  </a:lnTo>
                  <a:lnTo>
                    <a:pt x="173" y="134"/>
                  </a:lnTo>
                  <a:lnTo>
                    <a:pt x="173" y="134"/>
                  </a:lnTo>
                  <a:lnTo>
                    <a:pt x="174" y="134"/>
                  </a:lnTo>
                  <a:lnTo>
                    <a:pt x="177" y="133"/>
                  </a:lnTo>
                  <a:lnTo>
                    <a:pt x="177" y="133"/>
                  </a:lnTo>
                  <a:lnTo>
                    <a:pt x="178" y="130"/>
                  </a:lnTo>
                  <a:lnTo>
                    <a:pt x="178" y="130"/>
                  </a:lnTo>
                  <a:lnTo>
                    <a:pt x="180" y="128"/>
                  </a:lnTo>
                  <a:lnTo>
                    <a:pt x="180" y="128"/>
                  </a:lnTo>
                  <a:lnTo>
                    <a:pt x="183" y="123"/>
                  </a:lnTo>
                  <a:lnTo>
                    <a:pt x="183" y="123"/>
                  </a:lnTo>
                  <a:lnTo>
                    <a:pt x="184" y="122"/>
                  </a:lnTo>
                  <a:lnTo>
                    <a:pt x="186" y="121"/>
                  </a:lnTo>
                  <a:lnTo>
                    <a:pt x="186" y="121"/>
                  </a:lnTo>
                  <a:lnTo>
                    <a:pt x="188" y="119"/>
                  </a:lnTo>
                  <a:lnTo>
                    <a:pt x="188" y="119"/>
                  </a:lnTo>
                  <a:lnTo>
                    <a:pt x="191" y="117"/>
                  </a:lnTo>
                  <a:lnTo>
                    <a:pt x="191" y="117"/>
                  </a:lnTo>
                  <a:lnTo>
                    <a:pt x="194" y="117"/>
                  </a:lnTo>
                  <a:lnTo>
                    <a:pt x="194" y="117"/>
                  </a:lnTo>
                  <a:lnTo>
                    <a:pt x="196" y="116"/>
                  </a:lnTo>
                  <a:lnTo>
                    <a:pt x="196" y="116"/>
                  </a:lnTo>
                  <a:lnTo>
                    <a:pt x="197" y="114"/>
                  </a:lnTo>
                  <a:lnTo>
                    <a:pt x="199" y="116"/>
                  </a:lnTo>
                  <a:lnTo>
                    <a:pt x="202" y="118"/>
                  </a:lnTo>
                  <a:lnTo>
                    <a:pt x="202" y="118"/>
                  </a:lnTo>
                  <a:lnTo>
                    <a:pt x="202" y="119"/>
                  </a:lnTo>
                  <a:lnTo>
                    <a:pt x="204" y="119"/>
                  </a:lnTo>
                  <a:lnTo>
                    <a:pt x="204" y="119"/>
                  </a:lnTo>
                  <a:lnTo>
                    <a:pt x="205" y="123"/>
                  </a:lnTo>
                  <a:lnTo>
                    <a:pt x="205" y="123"/>
                  </a:lnTo>
                  <a:lnTo>
                    <a:pt x="207" y="123"/>
                  </a:lnTo>
                  <a:lnTo>
                    <a:pt x="210" y="124"/>
                  </a:lnTo>
                  <a:lnTo>
                    <a:pt x="210" y="124"/>
                  </a:lnTo>
                  <a:lnTo>
                    <a:pt x="212" y="129"/>
                  </a:lnTo>
                  <a:lnTo>
                    <a:pt x="212" y="129"/>
                  </a:lnTo>
                  <a:lnTo>
                    <a:pt x="212" y="130"/>
                  </a:lnTo>
                  <a:lnTo>
                    <a:pt x="211" y="130"/>
                  </a:lnTo>
                  <a:lnTo>
                    <a:pt x="210" y="133"/>
                  </a:lnTo>
                  <a:lnTo>
                    <a:pt x="210" y="133"/>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 name="A1_Portugal">
              <a:extLst>
                <a:ext uri="{FF2B5EF4-FFF2-40B4-BE49-F238E27FC236}">
                  <a16:creationId xmlns:a16="http://schemas.microsoft.com/office/drawing/2014/main" id="{F45820B9-4D21-43D5-BFFF-748DA3F4ECCA}"/>
                </a:ext>
              </a:extLst>
            </p:cNvPr>
            <p:cNvSpPr>
              <a:spLocks/>
            </p:cNvSpPr>
            <p:nvPr/>
          </p:nvSpPr>
          <p:spPr bwMode="auto">
            <a:xfrm>
              <a:off x="4504589" y="3183190"/>
              <a:ext cx="81072" cy="152517"/>
            </a:xfrm>
            <a:custGeom>
              <a:avLst/>
              <a:gdLst/>
              <a:ahLst/>
              <a:cxnLst>
                <a:cxn ang="0">
                  <a:pos x="33" y="94"/>
                </a:cxn>
                <a:cxn ang="0">
                  <a:pos x="34" y="92"/>
                </a:cxn>
                <a:cxn ang="0">
                  <a:pos x="35" y="87"/>
                </a:cxn>
                <a:cxn ang="0">
                  <a:pos x="40" y="87"/>
                </a:cxn>
                <a:cxn ang="0">
                  <a:pos x="38" y="82"/>
                </a:cxn>
                <a:cxn ang="0">
                  <a:pos x="37" y="78"/>
                </a:cxn>
                <a:cxn ang="0">
                  <a:pos x="37" y="73"/>
                </a:cxn>
                <a:cxn ang="0">
                  <a:pos x="42" y="68"/>
                </a:cxn>
                <a:cxn ang="0">
                  <a:pos x="37" y="63"/>
                </a:cxn>
                <a:cxn ang="0">
                  <a:pos x="34" y="56"/>
                </a:cxn>
                <a:cxn ang="0">
                  <a:pos x="38" y="54"/>
                </a:cxn>
                <a:cxn ang="0">
                  <a:pos x="40" y="49"/>
                </a:cxn>
                <a:cxn ang="0">
                  <a:pos x="39" y="46"/>
                </a:cxn>
                <a:cxn ang="0">
                  <a:pos x="42" y="38"/>
                </a:cxn>
                <a:cxn ang="0">
                  <a:pos x="42" y="32"/>
                </a:cxn>
                <a:cxn ang="0">
                  <a:pos x="40" y="26"/>
                </a:cxn>
                <a:cxn ang="0">
                  <a:pos x="44" y="22"/>
                </a:cxn>
                <a:cxn ang="0">
                  <a:pos x="48" y="20"/>
                </a:cxn>
                <a:cxn ang="0">
                  <a:pos x="53" y="14"/>
                </a:cxn>
                <a:cxn ang="0">
                  <a:pos x="48" y="6"/>
                </a:cxn>
                <a:cxn ang="0">
                  <a:pos x="42" y="4"/>
                </a:cxn>
                <a:cxn ang="0">
                  <a:pos x="34" y="6"/>
                </a:cxn>
                <a:cxn ang="0">
                  <a:pos x="32" y="9"/>
                </a:cxn>
                <a:cxn ang="0">
                  <a:pos x="24" y="8"/>
                </a:cxn>
                <a:cxn ang="0">
                  <a:pos x="21" y="6"/>
                </a:cxn>
                <a:cxn ang="0">
                  <a:pos x="22" y="4"/>
                </a:cxn>
                <a:cxn ang="0">
                  <a:pos x="15" y="3"/>
                </a:cxn>
                <a:cxn ang="0">
                  <a:pos x="11" y="6"/>
                </a:cxn>
                <a:cxn ang="0">
                  <a:pos x="11" y="10"/>
                </a:cxn>
                <a:cxn ang="0">
                  <a:pos x="11" y="15"/>
                </a:cxn>
                <a:cxn ang="0">
                  <a:pos x="12" y="20"/>
                </a:cxn>
                <a:cxn ang="0">
                  <a:pos x="13" y="30"/>
                </a:cxn>
                <a:cxn ang="0">
                  <a:pos x="13" y="32"/>
                </a:cxn>
                <a:cxn ang="0">
                  <a:pos x="12" y="36"/>
                </a:cxn>
                <a:cxn ang="0">
                  <a:pos x="10" y="44"/>
                </a:cxn>
                <a:cxn ang="0">
                  <a:pos x="7" y="51"/>
                </a:cxn>
                <a:cxn ang="0">
                  <a:pos x="4" y="54"/>
                </a:cxn>
                <a:cxn ang="0">
                  <a:pos x="4" y="57"/>
                </a:cxn>
                <a:cxn ang="0">
                  <a:pos x="2" y="58"/>
                </a:cxn>
                <a:cxn ang="0">
                  <a:pos x="2" y="59"/>
                </a:cxn>
                <a:cxn ang="0">
                  <a:pos x="0" y="63"/>
                </a:cxn>
                <a:cxn ang="0">
                  <a:pos x="1" y="65"/>
                </a:cxn>
                <a:cxn ang="0">
                  <a:pos x="1" y="71"/>
                </a:cxn>
                <a:cxn ang="0">
                  <a:pos x="1" y="74"/>
                </a:cxn>
                <a:cxn ang="0">
                  <a:pos x="5" y="75"/>
                </a:cxn>
                <a:cxn ang="0">
                  <a:pos x="6" y="80"/>
                </a:cxn>
                <a:cxn ang="0">
                  <a:pos x="8" y="79"/>
                </a:cxn>
                <a:cxn ang="0">
                  <a:pos x="12" y="79"/>
                </a:cxn>
                <a:cxn ang="0">
                  <a:pos x="13" y="80"/>
                </a:cxn>
                <a:cxn ang="0">
                  <a:pos x="11" y="82"/>
                </a:cxn>
                <a:cxn ang="0">
                  <a:pos x="12" y="87"/>
                </a:cxn>
                <a:cxn ang="0">
                  <a:pos x="11" y="90"/>
                </a:cxn>
                <a:cxn ang="0">
                  <a:pos x="11" y="91"/>
                </a:cxn>
                <a:cxn ang="0">
                  <a:pos x="11" y="96"/>
                </a:cxn>
                <a:cxn ang="0">
                  <a:pos x="10" y="103"/>
                </a:cxn>
                <a:cxn ang="0">
                  <a:pos x="8" y="108"/>
                </a:cxn>
                <a:cxn ang="0">
                  <a:pos x="12" y="108"/>
                </a:cxn>
                <a:cxn ang="0">
                  <a:pos x="19" y="107"/>
                </a:cxn>
                <a:cxn ang="0">
                  <a:pos x="26" y="108"/>
                </a:cxn>
                <a:cxn ang="0">
                  <a:pos x="28" y="108"/>
                </a:cxn>
                <a:cxn ang="0">
                  <a:pos x="33" y="107"/>
                </a:cxn>
                <a:cxn ang="0">
                  <a:pos x="35" y="106"/>
                </a:cxn>
                <a:cxn ang="0">
                  <a:pos x="34" y="101"/>
                </a:cxn>
              </a:cxnLst>
              <a:rect l="0" t="0" r="r" b="b"/>
              <a:pathLst>
                <a:path w="53" h="108">
                  <a:moveTo>
                    <a:pt x="34" y="101"/>
                  </a:moveTo>
                  <a:lnTo>
                    <a:pt x="34" y="101"/>
                  </a:lnTo>
                  <a:lnTo>
                    <a:pt x="33" y="97"/>
                  </a:lnTo>
                  <a:lnTo>
                    <a:pt x="33" y="97"/>
                  </a:lnTo>
                  <a:lnTo>
                    <a:pt x="33" y="94"/>
                  </a:lnTo>
                  <a:lnTo>
                    <a:pt x="33" y="94"/>
                  </a:lnTo>
                  <a:lnTo>
                    <a:pt x="34" y="94"/>
                  </a:lnTo>
                  <a:lnTo>
                    <a:pt x="34" y="94"/>
                  </a:lnTo>
                  <a:lnTo>
                    <a:pt x="34" y="92"/>
                  </a:lnTo>
                  <a:lnTo>
                    <a:pt x="34" y="92"/>
                  </a:lnTo>
                  <a:lnTo>
                    <a:pt x="34" y="90"/>
                  </a:lnTo>
                  <a:lnTo>
                    <a:pt x="34" y="90"/>
                  </a:lnTo>
                  <a:lnTo>
                    <a:pt x="35" y="89"/>
                  </a:lnTo>
                  <a:lnTo>
                    <a:pt x="35" y="89"/>
                  </a:lnTo>
                  <a:lnTo>
                    <a:pt x="35" y="87"/>
                  </a:lnTo>
                  <a:lnTo>
                    <a:pt x="37" y="89"/>
                  </a:lnTo>
                  <a:lnTo>
                    <a:pt x="37" y="89"/>
                  </a:lnTo>
                  <a:lnTo>
                    <a:pt x="39" y="87"/>
                  </a:lnTo>
                  <a:lnTo>
                    <a:pt x="40" y="87"/>
                  </a:lnTo>
                  <a:lnTo>
                    <a:pt x="40" y="87"/>
                  </a:lnTo>
                  <a:lnTo>
                    <a:pt x="42" y="84"/>
                  </a:lnTo>
                  <a:lnTo>
                    <a:pt x="42" y="84"/>
                  </a:lnTo>
                  <a:lnTo>
                    <a:pt x="42" y="84"/>
                  </a:lnTo>
                  <a:lnTo>
                    <a:pt x="40" y="82"/>
                  </a:lnTo>
                  <a:lnTo>
                    <a:pt x="38" y="82"/>
                  </a:lnTo>
                  <a:lnTo>
                    <a:pt x="38" y="82"/>
                  </a:lnTo>
                  <a:lnTo>
                    <a:pt x="37" y="81"/>
                  </a:lnTo>
                  <a:lnTo>
                    <a:pt x="37" y="79"/>
                  </a:lnTo>
                  <a:lnTo>
                    <a:pt x="37" y="79"/>
                  </a:lnTo>
                  <a:lnTo>
                    <a:pt x="37" y="78"/>
                  </a:lnTo>
                  <a:lnTo>
                    <a:pt x="37" y="78"/>
                  </a:lnTo>
                  <a:lnTo>
                    <a:pt x="35" y="75"/>
                  </a:lnTo>
                  <a:lnTo>
                    <a:pt x="35" y="75"/>
                  </a:lnTo>
                  <a:lnTo>
                    <a:pt x="35" y="74"/>
                  </a:lnTo>
                  <a:lnTo>
                    <a:pt x="37" y="73"/>
                  </a:lnTo>
                  <a:lnTo>
                    <a:pt x="39" y="70"/>
                  </a:lnTo>
                  <a:lnTo>
                    <a:pt x="39" y="70"/>
                  </a:lnTo>
                  <a:lnTo>
                    <a:pt x="40" y="69"/>
                  </a:lnTo>
                  <a:lnTo>
                    <a:pt x="42" y="68"/>
                  </a:lnTo>
                  <a:lnTo>
                    <a:pt x="42" y="68"/>
                  </a:lnTo>
                  <a:lnTo>
                    <a:pt x="40" y="67"/>
                  </a:lnTo>
                  <a:lnTo>
                    <a:pt x="39" y="65"/>
                  </a:lnTo>
                  <a:lnTo>
                    <a:pt x="39" y="65"/>
                  </a:lnTo>
                  <a:lnTo>
                    <a:pt x="37" y="64"/>
                  </a:lnTo>
                  <a:lnTo>
                    <a:pt x="37" y="63"/>
                  </a:lnTo>
                  <a:lnTo>
                    <a:pt x="37" y="63"/>
                  </a:lnTo>
                  <a:lnTo>
                    <a:pt x="37" y="60"/>
                  </a:lnTo>
                  <a:lnTo>
                    <a:pt x="35" y="59"/>
                  </a:lnTo>
                  <a:lnTo>
                    <a:pt x="35" y="59"/>
                  </a:lnTo>
                  <a:lnTo>
                    <a:pt x="34" y="56"/>
                  </a:lnTo>
                  <a:lnTo>
                    <a:pt x="34" y="54"/>
                  </a:lnTo>
                  <a:lnTo>
                    <a:pt x="35" y="54"/>
                  </a:lnTo>
                  <a:lnTo>
                    <a:pt x="35" y="54"/>
                  </a:lnTo>
                  <a:lnTo>
                    <a:pt x="38" y="54"/>
                  </a:lnTo>
                  <a:lnTo>
                    <a:pt x="38" y="54"/>
                  </a:lnTo>
                  <a:lnTo>
                    <a:pt x="39" y="53"/>
                  </a:lnTo>
                  <a:lnTo>
                    <a:pt x="39" y="53"/>
                  </a:lnTo>
                  <a:lnTo>
                    <a:pt x="40" y="52"/>
                  </a:lnTo>
                  <a:lnTo>
                    <a:pt x="40" y="52"/>
                  </a:lnTo>
                  <a:lnTo>
                    <a:pt x="40" y="49"/>
                  </a:lnTo>
                  <a:lnTo>
                    <a:pt x="40" y="49"/>
                  </a:lnTo>
                  <a:lnTo>
                    <a:pt x="40" y="48"/>
                  </a:lnTo>
                  <a:lnTo>
                    <a:pt x="40" y="47"/>
                  </a:lnTo>
                  <a:lnTo>
                    <a:pt x="40" y="47"/>
                  </a:lnTo>
                  <a:lnTo>
                    <a:pt x="39" y="46"/>
                  </a:lnTo>
                  <a:lnTo>
                    <a:pt x="39" y="43"/>
                  </a:lnTo>
                  <a:lnTo>
                    <a:pt x="39" y="43"/>
                  </a:lnTo>
                  <a:lnTo>
                    <a:pt x="40" y="42"/>
                  </a:lnTo>
                  <a:lnTo>
                    <a:pt x="40" y="42"/>
                  </a:lnTo>
                  <a:lnTo>
                    <a:pt x="42" y="38"/>
                  </a:lnTo>
                  <a:lnTo>
                    <a:pt x="42" y="38"/>
                  </a:lnTo>
                  <a:lnTo>
                    <a:pt x="42" y="36"/>
                  </a:lnTo>
                  <a:lnTo>
                    <a:pt x="42" y="36"/>
                  </a:lnTo>
                  <a:lnTo>
                    <a:pt x="42" y="32"/>
                  </a:lnTo>
                  <a:lnTo>
                    <a:pt x="42" y="32"/>
                  </a:lnTo>
                  <a:lnTo>
                    <a:pt x="42" y="29"/>
                  </a:lnTo>
                  <a:lnTo>
                    <a:pt x="42" y="29"/>
                  </a:lnTo>
                  <a:lnTo>
                    <a:pt x="40" y="27"/>
                  </a:lnTo>
                  <a:lnTo>
                    <a:pt x="40" y="26"/>
                  </a:lnTo>
                  <a:lnTo>
                    <a:pt x="40" y="26"/>
                  </a:lnTo>
                  <a:lnTo>
                    <a:pt x="43" y="25"/>
                  </a:lnTo>
                  <a:lnTo>
                    <a:pt x="43" y="25"/>
                  </a:lnTo>
                  <a:lnTo>
                    <a:pt x="44" y="25"/>
                  </a:lnTo>
                  <a:lnTo>
                    <a:pt x="44" y="22"/>
                  </a:lnTo>
                  <a:lnTo>
                    <a:pt x="44" y="22"/>
                  </a:lnTo>
                  <a:lnTo>
                    <a:pt x="45" y="22"/>
                  </a:lnTo>
                  <a:lnTo>
                    <a:pt x="45" y="22"/>
                  </a:lnTo>
                  <a:lnTo>
                    <a:pt x="46" y="20"/>
                  </a:lnTo>
                  <a:lnTo>
                    <a:pt x="46" y="20"/>
                  </a:lnTo>
                  <a:lnTo>
                    <a:pt x="48" y="20"/>
                  </a:lnTo>
                  <a:lnTo>
                    <a:pt x="49" y="20"/>
                  </a:lnTo>
                  <a:lnTo>
                    <a:pt x="49" y="20"/>
                  </a:lnTo>
                  <a:lnTo>
                    <a:pt x="51" y="19"/>
                  </a:lnTo>
                  <a:lnTo>
                    <a:pt x="51" y="18"/>
                  </a:lnTo>
                  <a:lnTo>
                    <a:pt x="53" y="14"/>
                  </a:lnTo>
                  <a:lnTo>
                    <a:pt x="53" y="14"/>
                  </a:lnTo>
                  <a:lnTo>
                    <a:pt x="48" y="11"/>
                  </a:lnTo>
                  <a:lnTo>
                    <a:pt x="48" y="11"/>
                  </a:lnTo>
                  <a:lnTo>
                    <a:pt x="48" y="8"/>
                  </a:lnTo>
                  <a:lnTo>
                    <a:pt x="48" y="6"/>
                  </a:lnTo>
                  <a:lnTo>
                    <a:pt x="46" y="5"/>
                  </a:lnTo>
                  <a:lnTo>
                    <a:pt x="46" y="5"/>
                  </a:lnTo>
                  <a:lnTo>
                    <a:pt x="44" y="4"/>
                  </a:lnTo>
                  <a:lnTo>
                    <a:pt x="42" y="4"/>
                  </a:lnTo>
                  <a:lnTo>
                    <a:pt x="42" y="4"/>
                  </a:lnTo>
                  <a:lnTo>
                    <a:pt x="39" y="5"/>
                  </a:lnTo>
                  <a:lnTo>
                    <a:pt x="39" y="5"/>
                  </a:lnTo>
                  <a:lnTo>
                    <a:pt x="37" y="6"/>
                  </a:lnTo>
                  <a:lnTo>
                    <a:pt x="37" y="6"/>
                  </a:lnTo>
                  <a:lnTo>
                    <a:pt x="34" y="6"/>
                  </a:lnTo>
                  <a:lnTo>
                    <a:pt x="34" y="9"/>
                  </a:lnTo>
                  <a:lnTo>
                    <a:pt x="34" y="9"/>
                  </a:lnTo>
                  <a:lnTo>
                    <a:pt x="33" y="9"/>
                  </a:lnTo>
                  <a:lnTo>
                    <a:pt x="32" y="9"/>
                  </a:lnTo>
                  <a:lnTo>
                    <a:pt x="32" y="9"/>
                  </a:lnTo>
                  <a:lnTo>
                    <a:pt x="29" y="6"/>
                  </a:lnTo>
                  <a:lnTo>
                    <a:pt x="29" y="6"/>
                  </a:lnTo>
                  <a:lnTo>
                    <a:pt x="27" y="8"/>
                  </a:lnTo>
                  <a:lnTo>
                    <a:pt x="27" y="8"/>
                  </a:lnTo>
                  <a:lnTo>
                    <a:pt x="24" y="8"/>
                  </a:lnTo>
                  <a:lnTo>
                    <a:pt x="24" y="8"/>
                  </a:lnTo>
                  <a:lnTo>
                    <a:pt x="23" y="9"/>
                  </a:lnTo>
                  <a:lnTo>
                    <a:pt x="22" y="9"/>
                  </a:lnTo>
                  <a:lnTo>
                    <a:pt x="22" y="9"/>
                  </a:lnTo>
                  <a:lnTo>
                    <a:pt x="21" y="6"/>
                  </a:lnTo>
                  <a:lnTo>
                    <a:pt x="21" y="6"/>
                  </a:lnTo>
                  <a:lnTo>
                    <a:pt x="21" y="5"/>
                  </a:lnTo>
                  <a:lnTo>
                    <a:pt x="22" y="5"/>
                  </a:lnTo>
                  <a:lnTo>
                    <a:pt x="22" y="5"/>
                  </a:lnTo>
                  <a:lnTo>
                    <a:pt x="22" y="4"/>
                  </a:lnTo>
                  <a:lnTo>
                    <a:pt x="21" y="3"/>
                  </a:lnTo>
                  <a:lnTo>
                    <a:pt x="19" y="2"/>
                  </a:lnTo>
                  <a:lnTo>
                    <a:pt x="19" y="0"/>
                  </a:lnTo>
                  <a:lnTo>
                    <a:pt x="19" y="0"/>
                  </a:lnTo>
                  <a:lnTo>
                    <a:pt x="15" y="3"/>
                  </a:lnTo>
                  <a:lnTo>
                    <a:pt x="15" y="3"/>
                  </a:lnTo>
                  <a:lnTo>
                    <a:pt x="12" y="4"/>
                  </a:lnTo>
                  <a:lnTo>
                    <a:pt x="11" y="6"/>
                  </a:lnTo>
                  <a:lnTo>
                    <a:pt x="11" y="6"/>
                  </a:lnTo>
                  <a:lnTo>
                    <a:pt x="11" y="6"/>
                  </a:lnTo>
                  <a:lnTo>
                    <a:pt x="11" y="6"/>
                  </a:lnTo>
                  <a:lnTo>
                    <a:pt x="10" y="9"/>
                  </a:lnTo>
                  <a:lnTo>
                    <a:pt x="10" y="9"/>
                  </a:lnTo>
                  <a:lnTo>
                    <a:pt x="11" y="10"/>
                  </a:lnTo>
                  <a:lnTo>
                    <a:pt x="11" y="10"/>
                  </a:lnTo>
                  <a:lnTo>
                    <a:pt x="11" y="13"/>
                  </a:lnTo>
                  <a:lnTo>
                    <a:pt x="11" y="13"/>
                  </a:lnTo>
                  <a:lnTo>
                    <a:pt x="11" y="14"/>
                  </a:lnTo>
                  <a:lnTo>
                    <a:pt x="11" y="14"/>
                  </a:lnTo>
                  <a:lnTo>
                    <a:pt x="11" y="15"/>
                  </a:lnTo>
                  <a:lnTo>
                    <a:pt x="11" y="15"/>
                  </a:lnTo>
                  <a:lnTo>
                    <a:pt x="12" y="16"/>
                  </a:lnTo>
                  <a:lnTo>
                    <a:pt x="12" y="19"/>
                  </a:lnTo>
                  <a:lnTo>
                    <a:pt x="12" y="19"/>
                  </a:lnTo>
                  <a:lnTo>
                    <a:pt x="12" y="20"/>
                  </a:lnTo>
                  <a:lnTo>
                    <a:pt x="13" y="22"/>
                  </a:lnTo>
                  <a:lnTo>
                    <a:pt x="13" y="22"/>
                  </a:lnTo>
                  <a:lnTo>
                    <a:pt x="15" y="26"/>
                  </a:lnTo>
                  <a:lnTo>
                    <a:pt x="15" y="26"/>
                  </a:lnTo>
                  <a:lnTo>
                    <a:pt x="13" y="30"/>
                  </a:lnTo>
                  <a:lnTo>
                    <a:pt x="13" y="30"/>
                  </a:lnTo>
                  <a:lnTo>
                    <a:pt x="13" y="32"/>
                  </a:lnTo>
                  <a:lnTo>
                    <a:pt x="13" y="32"/>
                  </a:lnTo>
                  <a:lnTo>
                    <a:pt x="13" y="32"/>
                  </a:lnTo>
                  <a:lnTo>
                    <a:pt x="13" y="32"/>
                  </a:lnTo>
                  <a:lnTo>
                    <a:pt x="13" y="33"/>
                  </a:lnTo>
                  <a:lnTo>
                    <a:pt x="13" y="33"/>
                  </a:lnTo>
                  <a:lnTo>
                    <a:pt x="12" y="35"/>
                  </a:lnTo>
                  <a:lnTo>
                    <a:pt x="12" y="35"/>
                  </a:lnTo>
                  <a:lnTo>
                    <a:pt x="12" y="36"/>
                  </a:lnTo>
                  <a:lnTo>
                    <a:pt x="12" y="36"/>
                  </a:lnTo>
                  <a:lnTo>
                    <a:pt x="11" y="38"/>
                  </a:lnTo>
                  <a:lnTo>
                    <a:pt x="11" y="38"/>
                  </a:lnTo>
                  <a:lnTo>
                    <a:pt x="10" y="41"/>
                  </a:lnTo>
                  <a:lnTo>
                    <a:pt x="10" y="44"/>
                  </a:lnTo>
                  <a:lnTo>
                    <a:pt x="10" y="44"/>
                  </a:lnTo>
                  <a:lnTo>
                    <a:pt x="10" y="47"/>
                  </a:lnTo>
                  <a:lnTo>
                    <a:pt x="10" y="47"/>
                  </a:lnTo>
                  <a:lnTo>
                    <a:pt x="7" y="51"/>
                  </a:lnTo>
                  <a:lnTo>
                    <a:pt x="7" y="51"/>
                  </a:lnTo>
                  <a:lnTo>
                    <a:pt x="7" y="52"/>
                  </a:lnTo>
                  <a:lnTo>
                    <a:pt x="7" y="52"/>
                  </a:lnTo>
                  <a:lnTo>
                    <a:pt x="6" y="53"/>
                  </a:lnTo>
                  <a:lnTo>
                    <a:pt x="6" y="53"/>
                  </a:lnTo>
                  <a:lnTo>
                    <a:pt x="4" y="54"/>
                  </a:lnTo>
                  <a:lnTo>
                    <a:pt x="4" y="54"/>
                  </a:lnTo>
                  <a:lnTo>
                    <a:pt x="4" y="56"/>
                  </a:lnTo>
                  <a:lnTo>
                    <a:pt x="4" y="56"/>
                  </a:lnTo>
                  <a:lnTo>
                    <a:pt x="4" y="57"/>
                  </a:lnTo>
                  <a:lnTo>
                    <a:pt x="4" y="57"/>
                  </a:lnTo>
                  <a:lnTo>
                    <a:pt x="4" y="59"/>
                  </a:lnTo>
                  <a:lnTo>
                    <a:pt x="4" y="59"/>
                  </a:lnTo>
                  <a:lnTo>
                    <a:pt x="2" y="59"/>
                  </a:lnTo>
                  <a:lnTo>
                    <a:pt x="2" y="59"/>
                  </a:lnTo>
                  <a:lnTo>
                    <a:pt x="2" y="58"/>
                  </a:lnTo>
                  <a:lnTo>
                    <a:pt x="2" y="58"/>
                  </a:lnTo>
                  <a:lnTo>
                    <a:pt x="2" y="59"/>
                  </a:lnTo>
                  <a:lnTo>
                    <a:pt x="2" y="59"/>
                  </a:lnTo>
                  <a:lnTo>
                    <a:pt x="2" y="59"/>
                  </a:lnTo>
                  <a:lnTo>
                    <a:pt x="2" y="59"/>
                  </a:lnTo>
                  <a:lnTo>
                    <a:pt x="1" y="60"/>
                  </a:lnTo>
                  <a:lnTo>
                    <a:pt x="1" y="60"/>
                  </a:lnTo>
                  <a:lnTo>
                    <a:pt x="1" y="62"/>
                  </a:lnTo>
                  <a:lnTo>
                    <a:pt x="0" y="63"/>
                  </a:lnTo>
                  <a:lnTo>
                    <a:pt x="0" y="63"/>
                  </a:lnTo>
                  <a:lnTo>
                    <a:pt x="1" y="64"/>
                  </a:lnTo>
                  <a:lnTo>
                    <a:pt x="1" y="64"/>
                  </a:lnTo>
                  <a:lnTo>
                    <a:pt x="1" y="64"/>
                  </a:lnTo>
                  <a:lnTo>
                    <a:pt x="1" y="65"/>
                  </a:lnTo>
                  <a:lnTo>
                    <a:pt x="1" y="65"/>
                  </a:lnTo>
                  <a:lnTo>
                    <a:pt x="2" y="68"/>
                  </a:lnTo>
                  <a:lnTo>
                    <a:pt x="2" y="68"/>
                  </a:lnTo>
                  <a:lnTo>
                    <a:pt x="2" y="70"/>
                  </a:lnTo>
                  <a:lnTo>
                    <a:pt x="2" y="70"/>
                  </a:lnTo>
                  <a:lnTo>
                    <a:pt x="1" y="71"/>
                  </a:lnTo>
                  <a:lnTo>
                    <a:pt x="1" y="71"/>
                  </a:lnTo>
                  <a:lnTo>
                    <a:pt x="1" y="73"/>
                  </a:lnTo>
                  <a:lnTo>
                    <a:pt x="1" y="73"/>
                  </a:lnTo>
                  <a:lnTo>
                    <a:pt x="1" y="74"/>
                  </a:lnTo>
                  <a:lnTo>
                    <a:pt x="1" y="74"/>
                  </a:lnTo>
                  <a:lnTo>
                    <a:pt x="2" y="75"/>
                  </a:lnTo>
                  <a:lnTo>
                    <a:pt x="2" y="75"/>
                  </a:lnTo>
                  <a:lnTo>
                    <a:pt x="2" y="75"/>
                  </a:lnTo>
                  <a:lnTo>
                    <a:pt x="4" y="75"/>
                  </a:lnTo>
                  <a:lnTo>
                    <a:pt x="5" y="75"/>
                  </a:lnTo>
                  <a:lnTo>
                    <a:pt x="5" y="75"/>
                  </a:lnTo>
                  <a:lnTo>
                    <a:pt x="5" y="78"/>
                  </a:lnTo>
                  <a:lnTo>
                    <a:pt x="5" y="79"/>
                  </a:lnTo>
                  <a:lnTo>
                    <a:pt x="5" y="79"/>
                  </a:lnTo>
                  <a:lnTo>
                    <a:pt x="6" y="80"/>
                  </a:lnTo>
                  <a:lnTo>
                    <a:pt x="7" y="79"/>
                  </a:lnTo>
                  <a:lnTo>
                    <a:pt x="7" y="79"/>
                  </a:lnTo>
                  <a:lnTo>
                    <a:pt x="8" y="79"/>
                  </a:lnTo>
                  <a:lnTo>
                    <a:pt x="8" y="79"/>
                  </a:lnTo>
                  <a:lnTo>
                    <a:pt x="8" y="79"/>
                  </a:lnTo>
                  <a:lnTo>
                    <a:pt x="10" y="80"/>
                  </a:lnTo>
                  <a:lnTo>
                    <a:pt x="10" y="80"/>
                  </a:lnTo>
                  <a:lnTo>
                    <a:pt x="11" y="80"/>
                  </a:lnTo>
                  <a:lnTo>
                    <a:pt x="11" y="80"/>
                  </a:lnTo>
                  <a:lnTo>
                    <a:pt x="12" y="79"/>
                  </a:lnTo>
                  <a:lnTo>
                    <a:pt x="12" y="79"/>
                  </a:lnTo>
                  <a:lnTo>
                    <a:pt x="12" y="79"/>
                  </a:lnTo>
                  <a:lnTo>
                    <a:pt x="12" y="79"/>
                  </a:lnTo>
                  <a:lnTo>
                    <a:pt x="13" y="80"/>
                  </a:lnTo>
                  <a:lnTo>
                    <a:pt x="13" y="80"/>
                  </a:lnTo>
                  <a:lnTo>
                    <a:pt x="12" y="81"/>
                  </a:lnTo>
                  <a:lnTo>
                    <a:pt x="12" y="81"/>
                  </a:lnTo>
                  <a:lnTo>
                    <a:pt x="11" y="82"/>
                  </a:lnTo>
                  <a:lnTo>
                    <a:pt x="11" y="82"/>
                  </a:lnTo>
                  <a:lnTo>
                    <a:pt x="11" y="82"/>
                  </a:lnTo>
                  <a:lnTo>
                    <a:pt x="11" y="82"/>
                  </a:lnTo>
                  <a:lnTo>
                    <a:pt x="11" y="84"/>
                  </a:lnTo>
                  <a:lnTo>
                    <a:pt x="11" y="84"/>
                  </a:lnTo>
                  <a:lnTo>
                    <a:pt x="12" y="87"/>
                  </a:lnTo>
                  <a:lnTo>
                    <a:pt x="12" y="87"/>
                  </a:lnTo>
                  <a:lnTo>
                    <a:pt x="11" y="89"/>
                  </a:lnTo>
                  <a:lnTo>
                    <a:pt x="11" y="89"/>
                  </a:lnTo>
                  <a:lnTo>
                    <a:pt x="11" y="89"/>
                  </a:lnTo>
                  <a:lnTo>
                    <a:pt x="11" y="90"/>
                  </a:lnTo>
                  <a:lnTo>
                    <a:pt x="11" y="90"/>
                  </a:lnTo>
                  <a:lnTo>
                    <a:pt x="11" y="90"/>
                  </a:lnTo>
                  <a:lnTo>
                    <a:pt x="11" y="91"/>
                  </a:lnTo>
                  <a:lnTo>
                    <a:pt x="11" y="91"/>
                  </a:lnTo>
                  <a:lnTo>
                    <a:pt x="11" y="91"/>
                  </a:lnTo>
                  <a:lnTo>
                    <a:pt x="11" y="91"/>
                  </a:lnTo>
                  <a:lnTo>
                    <a:pt x="11" y="91"/>
                  </a:lnTo>
                  <a:lnTo>
                    <a:pt x="11" y="91"/>
                  </a:lnTo>
                  <a:lnTo>
                    <a:pt x="11" y="94"/>
                  </a:lnTo>
                  <a:lnTo>
                    <a:pt x="11" y="94"/>
                  </a:lnTo>
                  <a:lnTo>
                    <a:pt x="11" y="96"/>
                  </a:lnTo>
                  <a:lnTo>
                    <a:pt x="11" y="96"/>
                  </a:lnTo>
                  <a:lnTo>
                    <a:pt x="11" y="101"/>
                  </a:lnTo>
                  <a:lnTo>
                    <a:pt x="11" y="101"/>
                  </a:lnTo>
                  <a:lnTo>
                    <a:pt x="10" y="103"/>
                  </a:lnTo>
                  <a:lnTo>
                    <a:pt x="10" y="103"/>
                  </a:lnTo>
                  <a:lnTo>
                    <a:pt x="10" y="106"/>
                  </a:lnTo>
                  <a:lnTo>
                    <a:pt x="10" y="106"/>
                  </a:lnTo>
                  <a:lnTo>
                    <a:pt x="8" y="107"/>
                  </a:lnTo>
                  <a:lnTo>
                    <a:pt x="8" y="107"/>
                  </a:lnTo>
                  <a:lnTo>
                    <a:pt x="8" y="108"/>
                  </a:lnTo>
                  <a:lnTo>
                    <a:pt x="10" y="108"/>
                  </a:lnTo>
                  <a:lnTo>
                    <a:pt x="10" y="108"/>
                  </a:lnTo>
                  <a:lnTo>
                    <a:pt x="11" y="108"/>
                  </a:lnTo>
                  <a:lnTo>
                    <a:pt x="12" y="108"/>
                  </a:lnTo>
                  <a:lnTo>
                    <a:pt x="12" y="108"/>
                  </a:lnTo>
                  <a:lnTo>
                    <a:pt x="15" y="107"/>
                  </a:lnTo>
                  <a:lnTo>
                    <a:pt x="16" y="107"/>
                  </a:lnTo>
                  <a:lnTo>
                    <a:pt x="16" y="107"/>
                  </a:lnTo>
                  <a:lnTo>
                    <a:pt x="19" y="107"/>
                  </a:lnTo>
                  <a:lnTo>
                    <a:pt x="19" y="107"/>
                  </a:lnTo>
                  <a:lnTo>
                    <a:pt x="19" y="108"/>
                  </a:lnTo>
                  <a:lnTo>
                    <a:pt x="19" y="108"/>
                  </a:lnTo>
                  <a:lnTo>
                    <a:pt x="22" y="108"/>
                  </a:lnTo>
                  <a:lnTo>
                    <a:pt x="22" y="108"/>
                  </a:lnTo>
                  <a:lnTo>
                    <a:pt x="26" y="108"/>
                  </a:lnTo>
                  <a:lnTo>
                    <a:pt x="26" y="108"/>
                  </a:lnTo>
                  <a:lnTo>
                    <a:pt x="27" y="108"/>
                  </a:lnTo>
                  <a:lnTo>
                    <a:pt x="27" y="108"/>
                  </a:lnTo>
                  <a:lnTo>
                    <a:pt x="28" y="108"/>
                  </a:lnTo>
                  <a:lnTo>
                    <a:pt x="28" y="108"/>
                  </a:lnTo>
                  <a:lnTo>
                    <a:pt x="32" y="107"/>
                  </a:lnTo>
                  <a:lnTo>
                    <a:pt x="32" y="107"/>
                  </a:lnTo>
                  <a:lnTo>
                    <a:pt x="32" y="107"/>
                  </a:lnTo>
                  <a:lnTo>
                    <a:pt x="32" y="107"/>
                  </a:lnTo>
                  <a:lnTo>
                    <a:pt x="33" y="107"/>
                  </a:lnTo>
                  <a:lnTo>
                    <a:pt x="34" y="107"/>
                  </a:lnTo>
                  <a:lnTo>
                    <a:pt x="35" y="106"/>
                  </a:lnTo>
                  <a:lnTo>
                    <a:pt x="35" y="106"/>
                  </a:lnTo>
                  <a:lnTo>
                    <a:pt x="35" y="106"/>
                  </a:lnTo>
                  <a:lnTo>
                    <a:pt x="35" y="106"/>
                  </a:lnTo>
                  <a:lnTo>
                    <a:pt x="34" y="106"/>
                  </a:lnTo>
                  <a:lnTo>
                    <a:pt x="34" y="106"/>
                  </a:lnTo>
                  <a:lnTo>
                    <a:pt x="34" y="103"/>
                  </a:lnTo>
                  <a:lnTo>
                    <a:pt x="34" y="101"/>
                  </a:lnTo>
                  <a:lnTo>
                    <a:pt x="34" y="101"/>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49" name="A1_Italy">
              <a:extLst>
                <a:ext uri="{FF2B5EF4-FFF2-40B4-BE49-F238E27FC236}">
                  <a16:creationId xmlns:a16="http://schemas.microsoft.com/office/drawing/2014/main" id="{71A66FA9-858B-4F0B-83FC-4C90D7764C17}"/>
                </a:ext>
              </a:extLst>
            </p:cNvPr>
            <p:cNvGrpSpPr/>
            <p:nvPr/>
          </p:nvGrpSpPr>
          <p:grpSpPr>
            <a:xfrm>
              <a:off x="4902302" y="3027846"/>
              <a:ext cx="291726" cy="316333"/>
              <a:chOff x="7693248" y="796882"/>
              <a:chExt cx="645319" cy="757955"/>
            </a:xfrm>
            <a:grpFill/>
          </p:grpSpPr>
          <p:sp>
            <p:nvSpPr>
              <p:cNvPr id="979" name="Freeform 5">
                <a:extLst>
                  <a:ext uri="{FF2B5EF4-FFF2-40B4-BE49-F238E27FC236}">
                    <a16:creationId xmlns:a16="http://schemas.microsoft.com/office/drawing/2014/main" id="{DCD37A50-0363-46DB-B46E-361CC7FFFB15}"/>
                  </a:ext>
                </a:extLst>
              </p:cNvPr>
              <p:cNvSpPr>
                <a:spLocks/>
              </p:cNvSpPr>
              <p:nvPr/>
            </p:nvSpPr>
            <p:spPr bwMode="auto">
              <a:xfrm>
                <a:off x="7693248" y="796882"/>
                <a:ext cx="645319" cy="680400"/>
              </a:xfrm>
              <a:custGeom>
                <a:avLst/>
                <a:gdLst/>
                <a:ahLst/>
                <a:cxnLst>
                  <a:cxn ang="0">
                    <a:pos x="1060" y="838"/>
                  </a:cxn>
                  <a:cxn ang="0">
                    <a:pos x="992" y="794"/>
                  </a:cxn>
                  <a:cxn ang="0">
                    <a:pos x="878" y="740"/>
                  </a:cxn>
                  <a:cxn ang="0">
                    <a:pos x="884" y="680"/>
                  </a:cxn>
                  <a:cxn ang="0">
                    <a:pos x="808" y="680"/>
                  </a:cxn>
                  <a:cxn ang="0">
                    <a:pos x="736" y="640"/>
                  </a:cxn>
                  <a:cxn ang="0">
                    <a:pos x="678" y="546"/>
                  </a:cxn>
                  <a:cxn ang="0">
                    <a:pos x="646" y="476"/>
                  </a:cxn>
                  <a:cxn ang="0">
                    <a:pos x="574" y="420"/>
                  </a:cxn>
                  <a:cxn ang="0">
                    <a:pos x="522" y="322"/>
                  </a:cxn>
                  <a:cxn ang="0">
                    <a:pos x="536" y="282"/>
                  </a:cxn>
                  <a:cxn ang="0">
                    <a:pos x="518" y="236"/>
                  </a:cxn>
                  <a:cxn ang="0">
                    <a:pos x="558" y="218"/>
                  </a:cxn>
                  <a:cxn ang="0">
                    <a:pos x="598" y="184"/>
                  </a:cxn>
                  <a:cxn ang="0">
                    <a:pos x="650" y="174"/>
                  </a:cxn>
                  <a:cxn ang="0">
                    <a:pos x="646" y="122"/>
                  </a:cxn>
                  <a:cxn ang="0">
                    <a:pos x="652" y="70"/>
                  </a:cxn>
                  <a:cxn ang="0">
                    <a:pos x="560" y="58"/>
                  </a:cxn>
                  <a:cxn ang="0">
                    <a:pos x="512" y="2"/>
                  </a:cxn>
                  <a:cxn ang="0">
                    <a:pos x="406" y="38"/>
                  </a:cxn>
                  <a:cxn ang="0">
                    <a:pos x="362" y="22"/>
                  </a:cxn>
                  <a:cxn ang="0">
                    <a:pos x="356" y="50"/>
                  </a:cxn>
                  <a:cxn ang="0">
                    <a:pos x="314" y="62"/>
                  </a:cxn>
                  <a:cxn ang="0">
                    <a:pos x="304" y="98"/>
                  </a:cxn>
                  <a:cxn ang="0">
                    <a:pos x="246" y="98"/>
                  </a:cxn>
                  <a:cxn ang="0">
                    <a:pos x="218" y="164"/>
                  </a:cxn>
                  <a:cxn ang="0">
                    <a:pos x="178" y="124"/>
                  </a:cxn>
                  <a:cxn ang="0">
                    <a:pos x="134" y="104"/>
                  </a:cxn>
                  <a:cxn ang="0">
                    <a:pos x="110" y="152"/>
                  </a:cxn>
                  <a:cxn ang="0">
                    <a:pos x="46" y="154"/>
                  </a:cxn>
                  <a:cxn ang="0">
                    <a:pos x="8" y="178"/>
                  </a:cxn>
                  <a:cxn ang="0">
                    <a:pos x="26" y="256"/>
                  </a:cxn>
                  <a:cxn ang="0">
                    <a:pos x="6" y="290"/>
                  </a:cxn>
                  <a:cxn ang="0">
                    <a:pos x="14" y="340"/>
                  </a:cxn>
                  <a:cxn ang="0">
                    <a:pos x="68" y="392"/>
                  </a:cxn>
                  <a:cxn ang="0">
                    <a:pos x="66" y="442"/>
                  </a:cxn>
                  <a:cxn ang="0">
                    <a:pos x="130" y="424"/>
                  </a:cxn>
                  <a:cxn ang="0">
                    <a:pos x="172" y="384"/>
                  </a:cxn>
                  <a:cxn ang="0">
                    <a:pos x="232" y="360"/>
                  </a:cxn>
                  <a:cxn ang="0">
                    <a:pos x="296" y="406"/>
                  </a:cxn>
                  <a:cxn ang="0">
                    <a:pos x="338" y="428"/>
                  </a:cxn>
                  <a:cxn ang="0">
                    <a:pos x="356" y="524"/>
                  </a:cxn>
                  <a:cxn ang="0">
                    <a:pos x="380" y="564"/>
                  </a:cxn>
                  <a:cxn ang="0">
                    <a:pos x="418" y="616"/>
                  </a:cxn>
                  <a:cxn ang="0">
                    <a:pos x="500" y="676"/>
                  </a:cxn>
                  <a:cxn ang="0">
                    <a:pos x="538" y="710"/>
                  </a:cxn>
                  <a:cxn ang="0">
                    <a:pos x="586" y="748"/>
                  </a:cxn>
                  <a:cxn ang="0">
                    <a:pos x="638" y="772"/>
                  </a:cxn>
                  <a:cxn ang="0">
                    <a:pos x="684" y="820"/>
                  </a:cxn>
                  <a:cxn ang="0">
                    <a:pos x="758" y="844"/>
                  </a:cxn>
                  <a:cxn ang="0">
                    <a:pos x="790" y="900"/>
                  </a:cxn>
                  <a:cxn ang="0">
                    <a:pos x="842" y="932"/>
                  </a:cxn>
                  <a:cxn ang="0">
                    <a:pos x="878" y="1018"/>
                  </a:cxn>
                  <a:cxn ang="0">
                    <a:pos x="854" y="1088"/>
                  </a:cxn>
                  <a:cxn ang="0">
                    <a:pos x="844" y="1168"/>
                  </a:cxn>
                  <a:cxn ang="0">
                    <a:pos x="886" y="1144"/>
                  </a:cxn>
                  <a:cxn ang="0">
                    <a:pos x="924" y="1086"/>
                  </a:cxn>
                  <a:cxn ang="0">
                    <a:pos x="984" y="990"/>
                  </a:cxn>
                  <a:cxn ang="0">
                    <a:pos x="922" y="948"/>
                  </a:cxn>
                  <a:cxn ang="0">
                    <a:pos x="946" y="878"/>
                  </a:cxn>
                  <a:cxn ang="0">
                    <a:pos x="1026" y="874"/>
                  </a:cxn>
                  <a:cxn ang="0">
                    <a:pos x="1074" y="934"/>
                  </a:cxn>
                </a:cxnLst>
                <a:rect l="0" t="0" r="r" b="b"/>
                <a:pathLst>
                  <a:path w="1108" h="1174">
                    <a:moveTo>
                      <a:pt x="1108" y="900"/>
                    </a:moveTo>
                    <a:lnTo>
                      <a:pt x="1108" y="900"/>
                    </a:lnTo>
                    <a:lnTo>
                      <a:pt x="1108" y="894"/>
                    </a:lnTo>
                    <a:lnTo>
                      <a:pt x="1106" y="890"/>
                    </a:lnTo>
                    <a:lnTo>
                      <a:pt x="1100" y="882"/>
                    </a:lnTo>
                    <a:lnTo>
                      <a:pt x="1094" y="876"/>
                    </a:lnTo>
                    <a:lnTo>
                      <a:pt x="1090" y="868"/>
                    </a:lnTo>
                    <a:lnTo>
                      <a:pt x="1090" y="868"/>
                    </a:lnTo>
                    <a:lnTo>
                      <a:pt x="1086" y="866"/>
                    </a:lnTo>
                    <a:lnTo>
                      <a:pt x="1086" y="866"/>
                    </a:lnTo>
                    <a:lnTo>
                      <a:pt x="1082" y="860"/>
                    </a:lnTo>
                    <a:lnTo>
                      <a:pt x="1076" y="854"/>
                    </a:lnTo>
                    <a:lnTo>
                      <a:pt x="1066" y="844"/>
                    </a:lnTo>
                    <a:lnTo>
                      <a:pt x="1066" y="844"/>
                    </a:lnTo>
                    <a:lnTo>
                      <a:pt x="1060" y="838"/>
                    </a:lnTo>
                    <a:lnTo>
                      <a:pt x="1054" y="834"/>
                    </a:lnTo>
                    <a:lnTo>
                      <a:pt x="1054" y="834"/>
                    </a:lnTo>
                    <a:lnTo>
                      <a:pt x="1050" y="834"/>
                    </a:lnTo>
                    <a:lnTo>
                      <a:pt x="1046" y="834"/>
                    </a:lnTo>
                    <a:lnTo>
                      <a:pt x="1038" y="834"/>
                    </a:lnTo>
                    <a:lnTo>
                      <a:pt x="1038" y="834"/>
                    </a:lnTo>
                    <a:lnTo>
                      <a:pt x="1032" y="832"/>
                    </a:lnTo>
                    <a:lnTo>
                      <a:pt x="1026" y="826"/>
                    </a:lnTo>
                    <a:lnTo>
                      <a:pt x="1016" y="816"/>
                    </a:lnTo>
                    <a:lnTo>
                      <a:pt x="1006" y="804"/>
                    </a:lnTo>
                    <a:lnTo>
                      <a:pt x="1000" y="800"/>
                    </a:lnTo>
                    <a:lnTo>
                      <a:pt x="994" y="796"/>
                    </a:lnTo>
                    <a:lnTo>
                      <a:pt x="994" y="796"/>
                    </a:lnTo>
                    <a:lnTo>
                      <a:pt x="992" y="794"/>
                    </a:lnTo>
                    <a:lnTo>
                      <a:pt x="992" y="794"/>
                    </a:lnTo>
                    <a:lnTo>
                      <a:pt x="986" y="790"/>
                    </a:lnTo>
                    <a:lnTo>
                      <a:pt x="980" y="786"/>
                    </a:lnTo>
                    <a:lnTo>
                      <a:pt x="974" y="782"/>
                    </a:lnTo>
                    <a:lnTo>
                      <a:pt x="968" y="778"/>
                    </a:lnTo>
                    <a:lnTo>
                      <a:pt x="968" y="778"/>
                    </a:lnTo>
                    <a:lnTo>
                      <a:pt x="952" y="774"/>
                    </a:lnTo>
                    <a:lnTo>
                      <a:pt x="946" y="772"/>
                    </a:lnTo>
                    <a:lnTo>
                      <a:pt x="938" y="768"/>
                    </a:lnTo>
                    <a:lnTo>
                      <a:pt x="938" y="768"/>
                    </a:lnTo>
                    <a:lnTo>
                      <a:pt x="914" y="750"/>
                    </a:lnTo>
                    <a:lnTo>
                      <a:pt x="914" y="750"/>
                    </a:lnTo>
                    <a:lnTo>
                      <a:pt x="906" y="744"/>
                    </a:lnTo>
                    <a:lnTo>
                      <a:pt x="896" y="742"/>
                    </a:lnTo>
                    <a:lnTo>
                      <a:pt x="878" y="740"/>
                    </a:lnTo>
                    <a:lnTo>
                      <a:pt x="878" y="740"/>
                    </a:lnTo>
                    <a:lnTo>
                      <a:pt x="874" y="736"/>
                    </a:lnTo>
                    <a:lnTo>
                      <a:pt x="870" y="732"/>
                    </a:lnTo>
                    <a:lnTo>
                      <a:pt x="866" y="728"/>
                    </a:lnTo>
                    <a:lnTo>
                      <a:pt x="866" y="726"/>
                    </a:lnTo>
                    <a:lnTo>
                      <a:pt x="866" y="722"/>
                    </a:lnTo>
                    <a:lnTo>
                      <a:pt x="866" y="722"/>
                    </a:lnTo>
                    <a:lnTo>
                      <a:pt x="870" y="716"/>
                    </a:lnTo>
                    <a:lnTo>
                      <a:pt x="876" y="710"/>
                    </a:lnTo>
                    <a:lnTo>
                      <a:pt x="882" y="704"/>
                    </a:lnTo>
                    <a:lnTo>
                      <a:pt x="890" y="702"/>
                    </a:lnTo>
                    <a:lnTo>
                      <a:pt x="890" y="702"/>
                    </a:lnTo>
                    <a:lnTo>
                      <a:pt x="890" y="692"/>
                    </a:lnTo>
                    <a:lnTo>
                      <a:pt x="890" y="682"/>
                    </a:lnTo>
                    <a:lnTo>
                      <a:pt x="890" y="682"/>
                    </a:lnTo>
                    <a:lnTo>
                      <a:pt x="884" y="680"/>
                    </a:lnTo>
                    <a:lnTo>
                      <a:pt x="880" y="676"/>
                    </a:lnTo>
                    <a:lnTo>
                      <a:pt x="874" y="672"/>
                    </a:lnTo>
                    <a:lnTo>
                      <a:pt x="870" y="672"/>
                    </a:lnTo>
                    <a:lnTo>
                      <a:pt x="870" y="672"/>
                    </a:lnTo>
                    <a:lnTo>
                      <a:pt x="860" y="670"/>
                    </a:lnTo>
                    <a:lnTo>
                      <a:pt x="856" y="674"/>
                    </a:lnTo>
                    <a:lnTo>
                      <a:pt x="852" y="678"/>
                    </a:lnTo>
                    <a:lnTo>
                      <a:pt x="850" y="686"/>
                    </a:lnTo>
                    <a:lnTo>
                      <a:pt x="850" y="686"/>
                    </a:lnTo>
                    <a:lnTo>
                      <a:pt x="846" y="686"/>
                    </a:lnTo>
                    <a:lnTo>
                      <a:pt x="842" y="684"/>
                    </a:lnTo>
                    <a:lnTo>
                      <a:pt x="832" y="680"/>
                    </a:lnTo>
                    <a:lnTo>
                      <a:pt x="832" y="680"/>
                    </a:lnTo>
                    <a:lnTo>
                      <a:pt x="820" y="680"/>
                    </a:lnTo>
                    <a:lnTo>
                      <a:pt x="808" y="680"/>
                    </a:lnTo>
                    <a:lnTo>
                      <a:pt x="808" y="680"/>
                    </a:lnTo>
                    <a:lnTo>
                      <a:pt x="796" y="678"/>
                    </a:lnTo>
                    <a:lnTo>
                      <a:pt x="786" y="674"/>
                    </a:lnTo>
                    <a:lnTo>
                      <a:pt x="768" y="662"/>
                    </a:lnTo>
                    <a:lnTo>
                      <a:pt x="768" y="662"/>
                    </a:lnTo>
                    <a:lnTo>
                      <a:pt x="764" y="660"/>
                    </a:lnTo>
                    <a:lnTo>
                      <a:pt x="760" y="656"/>
                    </a:lnTo>
                    <a:lnTo>
                      <a:pt x="760" y="656"/>
                    </a:lnTo>
                    <a:lnTo>
                      <a:pt x="756" y="652"/>
                    </a:lnTo>
                    <a:lnTo>
                      <a:pt x="754" y="646"/>
                    </a:lnTo>
                    <a:lnTo>
                      <a:pt x="754" y="646"/>
                    </a:lnTo>
                    <a:lnTo>
                      <a:pt x="748" y="644"/>
                    </a:lnTo>
                    <a:lnTo>
                      <a:pt x="744" y="644"/>
                    </a:lnTo>
                    <a:lnTo>
                      <a:pt x="740" y="644"/>
                    </a:lnTo>
                    <a:lnTo>
                      <a:pt x="736" y="640"/>
                    </a:lnTo>
                    <a:lnTo>
                      <a:pt x="736" y="640"/>
                    </a:lnTo>
                    <a:lnTo>
                      <a:pt x="728" y="632"/>
                    </a:lnTo>
                    <a:lnTo>
                      <a:pt x="722" y="622"/>
                    </a:lnTo>
                    <a:lnTo>
                      <a:pt x="716" y="612"/>
                    </a:lnTo>
                    <a:lnTo>
                      <a:pt x="710" y="604"/>
                    </a:lnTo>
                    <a:lnTo>
                      <a:pt x="710" y="604"/>
                    </a:lnTo>
                    <a:lnTo>
                      <a:pt x="694" y="588"/>
                    </a:lnTo>
                    <a:lnTo>
                      <a:pt x="694" y="588"/>
                    </a:lnTo>
                    <a:lnTo>
                      <a:pt x="684" y="580"/>
                    </a:lnTo>
                    <a:lnTo>
                      <a:pt x="680" y="574"/>
                    </a:lnTo>
                    <a:lnTo>
                      <a:pt x="678" y="570"/>
                    </a:lnTo>
                    <a:lnTo>
                      <a:pt x="678" y="570"/>
                    </a:lnTo>
                    <a:lnTo>
                      <a:pt x="676" y="564"/>
                    </a:lnTo>
                    <a:lnTo>
                      <a:pt x="676" y="558"/>
                    </a:lnTo>
                    <a:lnTo>
                      <a:pt x="678" y="546"/>
                    </a:lnTo>
                    <a:lnTo>
                      <a:pt x="678" y="546"/>
                    </a:lnTo>
                    <a:lnTo>
                      <a:pt x="676" y="534"/>
                    </a:lnTo>
                    <a:lnTo>
                      <a:pt x="670" y="522"/>
                    </a:lnTo>
                    <a:lnTo>
                      <a:pt x="670" y="522"/>
                    </a:lnTo>
                    <a:lnTo>
                      <a:pt x="670" y="520"/>
                    </a:lnTo>
                    <a:lnTo>
                      <a:pt x="668" y="518"/>
                    </a:lnTo>
                    <a:lnTo>
                      <a:pt x="668" y="518"/>
                    </a:lnTo>
                    <a:lnTo>
                      <a:pt x="666" y="512"/>
                    </a:lnTo>
                    <a:lnTo>
                      <a:pt x="666" y="512"/>
                    </a:lnTo>
                    <a:lnTo>
                      <a:pt x="662" y="498"/>
                    </a:lnTo>
                    <a:lnTo>
                      <a:pt x="662" y="498"/>
                    </a:lnTo>
                    <a:lnTo>
                      <a:pt x="658" y="490"/>
                    </a:lnTo>
                    <a:lnTo>
                      <a:pt x="652" y="484"/>
                    </a:lnTo>
                    <a:lnTo>
                      <a:pt x="652" y="484"/>
                    </a:lnTo>
                    <a:lnTo>
                      <a:pt x="646" y="476"/>
                    </a:lnTo>
                    <a:lnTo>
                      <a:pt x="640" y="466"/>
                    </a:lnTo>
                    <a:lnTo>
                      <a:pt x="640" y="466"/>
                    </a:lnTo>
                    <a:lnTo>
                      <a:pt x="638" y="462"/>
                    </a:lnTo>
                    <a:lnTo>
                      <a:pt x="634" y="458"/>
                    </a:lnTo>
                    <a:lnTo>
                      <a:pt x="630" y="456"/>
                    </a:lnTo>
                    <a:lnTo>
                      <a:pt x="624" y="454"/>
                    </a:lnTo>
                    <a:lnTo>
                      <a:pt x="624" y="454"/>
                    </a:lnTo>
                    <a:lnTo>
                      <a:pt x="618" y="446"/>
                    </a:lnTo>
                    <a:lnTo>
                      <a:pt x="612" y="438"/>
                    </a:lnTo>
                    <a:lnTo>
                      <a:pt x="612" y="438"/>
                    </a:lnTo>
                    <a:lnTo>
                      <a:pt x="594" y="424"/>
                    </a:lnTo>
                    <a:lnTo>
                      <a:pt x="594" y="424"/>
                    </a:lnTo>
                    <a:lnTo>
                      <a:pt x="588" y="422"/>
                    </a:lnTo>
                    <a:lnTo>
                      <a:pt x="582" y="420"/>
                    </a:lnTo>
                    <a:lnTo>
                      <a:pt x="574" y="420"/>
                    </a:lnTo>
                    <a:lnTo>
                      <a:pt x="568" y="418"/>
                    </a:lnTo>
                    <a:lnTo>
                      <a:pt x="568" y="418"/>
                    </a:lnTo>
                    <a:lnTo>
                      <a:pt x="560" y="410"/>
                    </a:lnTo>
                    <a:lnTo>
                      <a:pt x="552" y="402"/>
                    </a:lnTo>
                    <a:lnTo>
                      <a:pt x="552" y="402"/>
                    </a:lnTo>
                    <a:lnTo>
                      <a:pt x="542" y="394"/>
                    </a:lnTo>
                    <a:lnTo>
                      <a:pt x="534" y="384"/>
                    </a:lnTo>
                    <a:lnTo>
                      <a:pt x="528" y="376"/>
                    </a:lnTo>
                    <a:lnTo>
                      <a:pt x="526" y="364"/>
                    </a:lnTo>
                    <a:lnTo>
                      <a:pt x="526" y="364"/>
                    </a:lnTo>
                    <a:lnTo>
                      <a:pt x="526" y="346"/>
                    </a:lnTo>
                    <a:lnTo>
                      <a:pt x="526" y="338"/>
                    </a:lnTo>
                    <a:lnTo>
                      <a:pt x="524" y="330"/>
                    </a:lnTo>
                    <a:lnTo>
                      <a:pt x="524" y="330"/>
                    </a:lnTo>
                    <a:lnTo>
                      <a:pt x="522" y="322"/>
                    </a:lnTo>
                    <a:lnTo>
                      <a:pt x="522" y="314"/>
                    </a:lnTo>
                    <a:lnTo>
                      <a:pt x="522" y="314"/>
                    </a:lnTo>
                    <a:lnTo>
                      <a:pt x="526" y="306"/>
                    </a:lnTo>
                    <a:lnTo>
                      <a:pt x="526" y="304"/>
                    </a:lnTo>
                    <a:lnTo>
                      <a:pt x="526" y="298"/>
                    </a:lnTo>
                    <a:lnTo>
                      <a:pt x="526" y="298"/>
                    </a:lnTo>
                    <a:lnTo>
                      <a:pt x="534" y="298"/>
                    </a:lnTo>
                    <a:lnTo>
                      <a:pt x="542" y="298"/>
                    </a:lnTo>
                    <a:lnTo>
                      <a:pt x="542" y="298"/>
                    </a:lnTo>
                    <a:lnTo>
                      <a:pt x="542" y="294"/>
                    </a:lnTo>
                    <a:lnTo>
                      <a:pt x="542" y="290"/>
                    </a:lnTo>
                    <a:lnTo>
                      <a:pt x="542" y="290"/>
                    </a:lnTo>
                    <a:lnTo>
                      <a:pt x="538" y="290"/>
                    </a:lnTo>
                    <a:lnTo>
                      <a:pt x="536" y="288"/>
                    </a:lnTo>
                    <a:lnTo>
                      <a:pt x="536" y="282"/>
                    </a:lnTo>
                    <a:lnTo>
                      <a:pt x="536" y="282"/>
                    </a:lnTo>
                    <a:lnTo>
                      <a:pt x="538" y="274"/>
                    </a:lnTo>
                    <a:lnTo>
                      <a:pt x="538" y="272"/>
                    </a:lnTo>
                    <a:lnTo>
                      <a:pt x="534" y="268"/>
                    </a:lnTo>
                    <a:lnTo>
                      <a:pt x="534" y="268"/>
                    </a:lnTo>
                    <a:lnTo>
                      <a:pt x="530" y="264"/>
                    </a:lnTo>
                    <a:lnTo>
                      <a:pt x="524" y="260"/>
                    </a:lnTo>
                    <a:lnTo>
                      <a:pt x="520" y="256"/>
                    </a:lnTo>
                    <a:lnTo>
                      <a:pt x="520" y="250"/>
                    </a:lnTo>
                    <a:lnTo>
                      <a:pt x="520" y="250"/>
                    </a:lnTo>
                    <a:lnTo>
                      <a:pt x="522" y="246"/>
                    </a:lnTo>
                    <a:lnTo>
                      <a:pt x="524" y="244"/>
                    </a:lnTo>
                    <a:lnTo>
                      <a:pt x="522" y="240"/>
                    </a:lnTo>
                    <a:lnTo>
                      <a:pt x="522" y="240"/>
                    </a:lnTo>
                    <a:lnTo>
                      <a:pt x="518" y="236"/>
                    </a:lnTo>
                    <a:lnTo>
                      <a:pt x="516" y="236"/>
                    </a:lnTo>
                    <a:lnTo>
                      <a:pt x="516" y="234"/>
                    </a:lnTo>
                    <a:lnTo>
                      <a:pt x="516" y="230"/>
                    </a:lnTo>
                    <a:lnTo>
                      <a:pt x="516" y="230"/>
                    </a:lnTo>
                    <a:lnTo>
                      <a:pt x="520" y="224"/>
                    </a:lnTo>
                    <a:lnTo>
                      <a:pt x="526" y="218"/>
                    </a:lnTo>
                    <a:lnTo>
                      <a:pt x="526" y="218"/>
                    </a:lnTo>
                    <a:lnTo>
                      <a:pt x="528" y="210"/>
                    </a:lnTo>
                    <a:lnTo>
                      <a:pt x="530" y="208"/>
                    </a:lnTo>
                    <a:lnTo>
                      <a:pt x="536" y="208"/>
                    </a:lnTo>
                    <a:lnTo>
                      <a:pt x="536" y="208"/>
                    </a:lnTo>
                    <a:lnTo>
                      <a:pt x="536" y="220"/>
                    </a:lnTo>
                    <a:lnTo>
                      <a:pt x="536" y="220"/>
                    </a:lnTo>
                    <a:lnTo>
                      <a:pt x="546" y="220"/>
                    </a:lnTo>
                    <a:lnTo>
                      <a:pt x="558" y="218"/>
                    </a:lnTo>
                    <a:lnTo>
                      <a:pt x="564" y="216"/>
                    </a:lnTo>
                    <a:lnTo>
                      <a:pt x="568" y="212"/>
                    </a:lnTo>
                    <a:lnTo>
                      <a:pt x="570" y="208"/>
                    </a:lnTo>
                    <a:lnTo>
                      <a:pt x="570" y="204"/>
                    </a:lnTo>
                    <a:lnTo>
                      <a:pt x="570" y="204"/>
                    </a:lnTo>
                    <a:lnTo>
                      <a:pt x="582" y="204"/>
                    </a:lnTo>
                    <a:lnTo>
                      <a:pt x="592" y="202"/>
                    </a:lnTo>
                    <a:lnTo>
                      <a:pt x="592" y="202"/>
                    </a:lnTo>
                    <a:lnTo>
                      <a:pt x="594" y="198"/>
                    </a:lnTo>
                    <a:lnTo>
                      <a:pt x="594" y="198"/>
                    </a:lnTo>
                    <a:lnTo>
                      <a:pt x="596" y="198"/>
                    </a:lnTo>
                    <a:lnTo>
                      <a:pt x="596" y="198"/>
                    </a:lnTo>
                    <a:lnTo>
                      <a:pt x="598" y="190"/>
                    </a:lnTo>
                    <a:lnTo>
                      <a:pt x="598" y="184"/>
                    </a:lnTo>
                    <a:lnTo>
                      <a:pt x="598" y="184"/>
                    </a:lnTo>
                    <a:lnTo>
                      <a:pt x="602" y="180"/>
                    </a:lnTo>
                    <a:lnTo>
                      <a:pt x="604" y="176"/>
                    </a:lnTo>
                    <a:lnTo>
                      <a:pt x="604" y="174"/>
                    </a:lnTo>
                    <a:lnTo>
                      <a:pt x="604" y="174"/>
                    </a:lnTo>
                    <a:lnTo>
                      <a:pt x="612" y="174"/>
                    </a:lnTo>
                    <a:lnTo>
                      <a:pt x="622" y="176"/>
                    </a:lnTo>
                    <a:lnTo>
                      <a:pt x="630" y="182"/>
                    </a:lnTo>
                    <a:lnTo>
                      <a:pt x="632" y="184"/>
                    </a:lnTo>
                    <a:lnTo>
                      <a:pt x="632" y="188"/>
                    </a:lnTo>
                    <a:lnTo>
                      <a:pt x="632" y="188"/>
                    </a:lnTo>
                    <a:lnTo>
                      <a:pt x="636" y="188"/>
                    </a:lnTo>
                    <a:lnTo>
                      <a:pt x="638" y="184"/>
                    </a:lnTo>
                    <a:lnTo>
                      <a:pt x="638" y="176"/>
                    </a:lnTo>
                    <a:lnTo>
                      <a:pt x="638" y="176"/>
                    </a:lnTo>
                    <a:lnTo>
                      <a:pt x="650" y="174"/>
                    </a:lnTo>
                    <a:lnTo>
                      <a:pt x="650" y="174"/>
                    </a:lnTo>
                    <a:lnTo>
                      <a:pt x="650" y="174"/>
                    </a:lnTo>
                    <a:lnTo>
                      <a:pt x="650" y="174"/>
                    </a:lnTo>
                    <a:lnTo>
                      <a:pt x="650" y="168"/>
                    </a:lnTo>
                    <a:lnTo>
                      <a:pt x="650" y="160"/>
                    </a:lnTo>
                    <a:lnTo>
                      <a:pt x="648" y="148"/>
                    </a:lnTo>
                    <a:lnTo>
                      <a:pt x="648" y="148"/>
                    </a:lnTo>
                    <a:lnTo>
                      <a:pt x="640" y="148"/>
                    </a:lnTo>
                    <a:lnTo>
                      <a:pt x="640" y="148"/>
                    </a:lnTo>
                    <a:lnTo>
                      <a:pt x="642" y="140"/>
                    </a:lnTo>
                    <a:lnTo>
                      <a:pt x="644" y="134"/>
                    </a:lnTo>
                    <a:lnTo>
                      <a:pt x="644" y="134"/>
                    </a:lnTo>
                    <a:lnTo>
                      <a:pt x="646" y="128"/>
                    </a:lnTo>
                    <a:lnTo>
                      <a:pt x="648" y="124"/>
                    </a:lnTo>
                    <a:lnTo>
                      <a:pt x="646" y="122"/>
                    </a:lnTo>
                    <a:lnTo>
                      <a:pt x="646" y="122"/>
                    </a:lnTo>
                    <a:lnTo>
                      <a:pt x="640" y="120"/>
                    </a:lnTo>
                    <a:lnTo>
                      <a:pt x="632" y="116"/>
                    </a:lnTo>
                    <a:lnTo>
                      <a:pt x="628" y="114"/>
                    </a:lnTo>
                    <a:lnTo>
                      <a:pt x="624" y="112"/>
                    </a:lnTo>
                    <a:lnTo>
                      <a:pt x="624" y="110"/>
                    </a:lnTo>
                    <a:lnTo>
                      <a:pt x="626" y="104"/>
                    </a:lnTo>
                    <a:lnTo>
                      <a:pt x="626" y="104"/>
                    </a:lnTo>
                    <a:lnTo>
                      <a:pt x="636" y="100"/>
                    </a:lnTo>
                    <a:lnTo>
                      <a:pt x="636" y="100"/>
                    </a:lnTo>
                    <a:lnTo>
                      <a:pt x="648" y="96"/>
                    </a:lnTo>
                    <a:lnTo>
                      <a:pt x="648" y="96"/>
                    </a:lnTo>
                    <a:lnTo>
                      <a:pt x="650" y="92"/>
                    </a:lnTo>
                    <a:lnTo>
                      <a:pt x="652" y="84"/>
                    </a:lnTo>
                    <a:lnTo>
                      <a:pt x="652" y="70"/>
                    </a:lnTo>
                    <a:lnTo>
                      <a:pt x="652" y="70"/>
                    </a:lnTo>
                    <a:lnTo>
                      <a:pt x="652" y="68"/>
                    </a:lnTo>
                    <a:lnTo>
                      <a:pt x="652" y="68"/>
                    </a:lnTo>
                    <a:lnTo>
                      <a:pt x="642" y="66"/>
                    </a:lnTo>
                    <a:lnTo>
                      <a:pt x="632" y="66"/>
                    </a:lnTo>
                    <a:lnTo>
                      <a:pt x="632" y="66"/>
                    </a:lnTo>
                    <a:lnTo>
                      <a:pt x="632" y="66"/>
                    </a:lnTo>
                    <a:lnTo>
                      <a:pt x="632" y="66"/>
                    </a:lnTo>
                    <a:lnTo>
                      <a:pt x="614" y="64"/>
                    </a:lnTo>
                    <a:lnTo>
                      <a:pt x="614" y="64"/>
                    </a:lnTo>
                    <a:lnTo>
                      <a:pt x="590" y="64"/>
                    </a:lnTo>
                    <a:lnTo>
                      <a:pt x="580" y="64"/>
                    </a:lnTo>
                    <a:lnTo>
                      <a:pt x="568" y="62"/>
                    </a:lnTo>
                    <a:lnTo>
                      <a:pt x="568" y="62"/>
                    </a:lnTo>
                    <a:lnTo>
                      <a:pt x="560" y="58"/>
                    </a:lnTo>
                    <a:lnTo>
                      <a:pt x="554" y="54"/>
                    </a:lnTo>
                    <a:lnTo>
                      <a:pt x="540" y="42"/>
                    </a:lnTo>
                    <a:lnTo>
                      <a:pt x="540" y="42"/>
                    </a:lnTo>
                    <a:lnTo>
                      <a:pt x="534" y="36"/>
                    </a:lnTo>
                    <a:lnTo>
                      <a:pt x="528" y="28"/>
                    </a:lnTo>
                    <a:lnTo>
                      <a:pt x="528" y="28"/>
                    </a:lnTo>
                    <a:lnTo>
                      <a:pt x="524" y="24"/>
                    </a:lnTo>
                    <a:lnTo>
                      <a:pt x="520" y="24"/>
                    </a:lnTo>
                    <a:lnTo>
                      <a:pt x="512" y="22"/>
                    </a:lnTo>
                    <a:lnTo>
                      <a:pt x="512" y="22"/>
                    </a:lnTo>
                    <a:lnTo>
                      <a:pt x="512" y="16"/>
                    </a:lnTo>
                    <a:lnTo>
                      <a:pt x="514" y="12"/>
                    </a:lnTo>
                    <a:lnTo>
                      <a:pt x="514" y="8"/>
                    </a:lnTo>
                    <a:lnTo>
                      <a:pt x="512" y="2"/>
                    </a:lnTo>
                    <a:lnTo>
                      <a:pt x="512" y="2"/>
                    </a:lnTo>
                    <a:lnTo>
                      <a:pt x="508" y="0"/>
                    </a:lnTo>
                    <a:lnTo>
                      <a:pt x="502" y="0"/>
                    </a:lnTo>
                    <a:lnTo>
                      <a:pt x="492" y="4"/>
                    </a:lnTo>
                    <a:lnTo>
                      <a:pt x="492" y="4"/>
                    </a:lnTo>
                    <a:lnTo>
                      <a:pt x="482" y="6"/>
                    </a:lnTo>
                    <a:lnTo>
                      <a:pt x="472" y="8"/>
                    </a:lnTo>
                    <a:lnTo>
                      <a:pt x="448" y="8"/>
                    </a:lnTo>
                    <a:lnTo>
                      <a:pt x="448" y="8"/>
                    </a:lnTo>
                    <a:lnTo>
                      <a:pt x="438" y="8"/>
                    </a:lnTo>
                    <a:lnTo>
                      <a:pt x="426" y="12"/>
                    </a:lnTo>
                    <a:lnTo>
                      <a:pt x="418" y="18"/>
                    </a:lnTo>
                    <a:lnTo>
                      <a:pt x="410" y="26"/>
                    </a:lnTo>
                    <a:lnTo>
                      <a:pt x="410" y="26"/>
                    </a:lnTo>
                    <a:lnTo>
                      <a:pt x="408" y="34"/>
                    </a:lnTo>
                    <a:lnTo>
                      <a:pt x="406" y="38"/>
                    </a:lnTo>
                    <a:lnTo>
                      <a:pt x="402" y="42"/>
                    </a:lnTo>
                    <a:lnTo>
                      <a:pt x="402" y="42"/>
                    </a:lnTo>
                    <a:lnTo>
                      <a:pt x="398" y="42"/>
                    </a:lnTo>
                    <a:lnTo>
                      <a:pt x="394" y="40"/>
                    </a:lnTo>
                    <a:lnTo>
                      <a:pt x="390" y="38"/>
                    </a:lnTo>
                    <a:lnTo>
                      <a:pt x="386" y="34"/>
                    </a:lnTo>
                    <a:lnTo>
                      <a:pt x="386" y="34"/>
                    </a:lnTo>
                    <a:lnTo>
                      <a:pt x="384" y="30"/>
                    </a:lnTo>
                    <a:lnTo>
                      <a:pt x="384" y="30"/>
                    </a:lnTo>
                    <a:lnTo>
                      <a:pt x="380" y="30"/>
                    </a:lnTo>
                    <a:lnTo>
                      <a:pt x="376" y="28"/>
                    </a:lnTo>
                    <a:lnTo>
                      <a:pt x="370" y="24"/>
                    </a:lnTo>
                    <a:lnTo>
                      <a:pt x="370" y="24"/>
                    </a:lnTo>
                    <a:lnTo>
                      <a:pt x="366" y="22"/>
                    </a:lnTo>
                    <a:lnTo>
                      <a:pt x="362" y="22"/>
                    </a:lnTo>
                    <a:lnTo>
                      <a:pt x="354" y="26"/>
                    </a:lnTo>
                    <a:lnTo>
                      <a:pt x="354" y="26"/>
                    </a:lnTo>
                    <a:lnTo>
                      <a:pt x="352" y="26"/>
                    </a:lnTo>
                    <a:lnTo>
                      <a:pt x="352" y="26"/>
                    </a:lnTo>
                    <a:lnTo>
                      <a:pt x="346" y="30"/>
                    </a:lnTo>
                    <a:lnTo>
                      <a:pt x="344" y="32"/>
                    </a:lnTo>
                    <a:lnTo>
                      <a:pt x="344" y="36"/>
                    </a:lnTo>
                    <a:lnTo>
                      <a:pt x="344" y="36"/>
                    </a:lnTo>
                    <a:lnTo>
                      <a:pt x="344" y="40"/>
                    </a:lnTo>
                    <a:lnTo>
                      <a:pt x="344" y="40"/>
                    </a:lnTo>
                    <a:lnTo>
                      <a:pt x="346" y="46"/>
                    </a:lnTo>
                    <a:lnTo>
                      <a:pt x="348" y="48"/>
                    </a:lnTo>
                    <a:lnTo>
                      <a:pt x="350" y="50"/>
                    </a:lnTo>
                    <a:lnTo>
                      <a:pt x="356" y="50"/>
                    </a:lnTo>
                    <a:lnTo>
                      <a:pt x="356" y="50"/>
                    </a:lnTo>
                    <a:lnTo>
                      <a:pt x="356" y="58"/>
                    </a:lnTo>
                    <a:lnTo>
                      <a:pt x="356" y="68"/>
                    </a:lnTo>
                    <a:lnTo>
                      <a:pt x="356" y="68"/>
                    </a:lnTo>
                    <a:lnTo>
                      <a:pt x="344" y="70"/>
                    </a:lnTo>
                    <a:lnTo>
                      <a:pt x="338" y="70"/>
                    </a:lnTo>
                    <a:lnTo>
                      <a:pt x="334" y="64"/>
                    </a:lnTo>
                    <a:lnTo>
                      <a:pt x="334" y="64"/>
                    </a:lnTo>
                    <a:lnTo>
                      <a:pt x="332" y="58"/>
                    </a:lnTo>
                    <a:lnTo>
                      <a:pt x="330" y="54"/>
                    </a:lnTo>
                    <a:lnTo>
                      <a:pt x="328" y="54"/>
                    </a:lnTo>
                    <a:lnTo>
                      <a:pt x="328" y="54"/>
                    </a:lnTo>
                    <a:lnTo>
                      <a:pt x="324" y="54"/>
                    </a:lnTo>
                    <a:lnTo>
                      <a:pt x="320" y="58"/>
                    </a:lnTo>
                    <a:lnTo>
                      <a:pt x="318" y="60"/>
                    </a:lnTo>
                    <a:lnTo>
                      <a:pt x="314" y="62"/>
                    </a:lnTo>
                    <a:lnTo>
                      <a:pt x="314" y="62"/>
                    </a:lnTo>
                    <a:lnTo>
                      <a:pt x="314" y="80"/>
                    </a:lnTo>
                    <a:lnTo>
                      <a:pt x="314" y="80"/>
                    </a:lnTo>
                    <a:lnTo>
                      <a:pt x="320" y="80"/>
                    </a:lnTo>
                    <a:lnTo>
                      <a:pt x="320" y="80"/>
                    </a:lnTo>
                    <a:lnTo>
                      <a:pt x="322" y="90"/>
                    </a:lnTo>
                    <a:lnTo>
                      <a:pt x="324" y="102"/>
                    </a:lnTo>
                    <a:lnTo>
                      <a:pt x="324" y="108"/>
                    </a:lnTo>
                    <a:lnTo>
                      <a:pt x="322" y="112"/>
                    </a:lnTo>
                    <a:lnTo>
                      <a:pt x="320" y="116"/>
                    </a:lnTo>
                    <a:lnTo>
                      <a:pt x="316" y="116"/>
                    </a:lnTo>
                    <a:lnTo>
                      <a:pt x="316" y="116"/>
                    </a:lnTo>
                    <a:lnTo>
                      <a:pt x="312" y="106"/>
                    </a:lnTo>
                    <a:lnTo>
                      <a:pt x="308" y="102"/>
                    </a:lnTo>
                    <a:lnTo>
                      <a:pt x="304" y="98"/>
                    </a:lnTo>
                    <a:lnTo>
                      <a:pt x="304" y="98"/>
                    </a:lnTo>
                    <a:lnTo>
                      <a:pt x="298" y="98"/>
                    </a:lnTo>
                    <a:lnTo>
                      <a:pt x="292" y="98"/>
                    </a:lnTo>
                    <a:lnTo>
                      <a:pt x="282" y="102"/>
                    </a:lnTo>
                    <a:lnTo>
                      <a:pt x="282" y="102"/>
                    </a:lnTo>
                    <a:lnTo>
                      <a:pt x="276" y="104"/>
                    </a:lnTo>
                    <a:lnTo>
                      <a:pt x="272" y="102"/>
                    </a:lnTo>
                    <a:lnTo>
                      <a:pt x="268" y="100"/>
                    </a:lnTo>
                    <a:lnTo>
                      <a:pt x="264" y="98"/>
                    </a:lnTo>
                    <a:lnTo>
                      <a:pt x="264" y="98"/>
                    </a:lnTo>
                    <a:lnTo>
                      <a:pt x="256" y="90"/>
                    </a:lnTo>
                    <a:lnTo>
                      <a:pt x="252" y="86"/>
                    </a:lnTo>
                    <a:lnTo>
                      <a:pt x="248" y="86"/>
                    </a:lnTo>
                    <a:lnTo>
                      <a:pt x="248" y="86"/>
                    </a:lnTo>
                    <a:lnTo>
                      <a:pt x="246" y="98"/>
                    </a:lnTo>
                    <a:lnTo>
                      <a:pt x="246" y="102"/>
                    </a:lnTo>
                    <a:lnTo>
                      <a:pt x="242" y="106"/>
                    </a:lnTo>
                    <a:lnTo>
                      <a:pt x="242" y="106"/>
                    </a:lnTo>
                    <a:lnTo>
                      <a:pt x="234" y="114"/>
                    </a:lnTo>
                    <a:lnTo>
                      <a:pt x="228" y="122"/>
                    </a:lnTo>
                    <a:lnTo>
                      <a:pt x="228" y="122"/>
                    </a:lnTo>
                    <a:lnTo>
                      <a:pt x="222" y="130"/>
                    </a:lnTo>
                    <a:lnTo>
                      <a:pt x="222" y="134"/>
                    </a:lnTo>
                    <a:lnTo>
                      <a:pt x="220" y="140"/>
                    </a:lnTo>
                    <a:lnTo>
                      <a:pt x="220" y="140"/>
                    </a:lnTo>
                    <a:lnTo>
                      <a:pt x="222" y="150"/>
                    </a:lnTo>
                    <a:lnTo>
                      <a:pt x="224" y="156"/>
                    </a:lnTo>
                    <a:lnTo>
                      <a:pt x="222" y="160"/>
                    </a:lnTo>
                    <a:lnTo>
                      <a:pt x="222" y="160"/>
                    </a:lnTo>
                    <a:lnTo>
                      <a:pt x="218" y="164"/>
                    </a:lnTo>
                    <a:lnTo>
                      <a:pt x="212" y="162"/>
                    </a:lnTo>
                    <a:lnTo>
                      <a:pt x="208" y="158"/>
                    </a:lnTo>
                    <a:lnTo>
                      <a:pt x="206" y="154"/>
                    </a:lnTo>
                    <a:lnTo>
                      <a:pt x="206" y="154"/>
                    </a:lnTo>
                    <a:lnTo>
                      <a:pt x="206" y="148"/>
                    </a:lnTo>
                    <a:lnTo>
                      <a:pt x="204" y="146"/>
                    </a:lnTo>
                    <a:lnTo>
                      <a:pt x="204" y="144"/>
                    </a:lnTo>
                    <a:lnTo>
                      <a:pt x="204" y="144"/>
                    </a:lnTo>
                    <a:lnTo>
                      <a:pt x="200" y="142"/>
                    </a:lnTo>
                    <a:lnTo>
                      <a:pt x="196" y="140"/>
                    </a:lnTo>
                    <a:lnTo>
                      <a:pt x="190" y="140"/>
                    </a:lnTo>
                    <a:lnTo>
                      <a:pt x="190" y="140"/>
                    </a:lnTo>
                    <a:lnTo>
                      <a:pt x="186" y="136"/>
                    </a:lnTo>
                    <a:lnTo>
                      <a:pt x="182" y="134"/>
                    </a:lnTo>
                    <a:lnTo>
                      <a:pt x="178" y="124"/>
                    </a:lnTo>
                    <a:lnTo>
                      <a:pt x="178" y="124"/>
                    </a:lnTo>
                    <a:lnTo>
                      <a:pt x="172" y="116"/>
                    </a:lnTo>
                    <a:lnTo>
                      <a:pt x="170" y="112"/>
                    </a:lnTo>
                    <a:lnTo>
                      <a:pt x="168" y="108"/>
                    </a:lnTo>
                    <a:lnTo>
                      <a:pt x="168" y="108"/>
                    </a:lnTo>
                    <a:lnTo>
                      <a:pt x="164" y="104"/>
                    </a:lnTo>
                    <a:lnTo>
                      <a:pt x="162" y="100"/>
                    </a:lnTo>
                    <a:lnTo>
                      <a:pt x="160" y="90"/>
                    </a:lnTo>
                    <a:lnTo>
                      <a:pt x="160" y="90"/>
                    </a:lnTo>
                    <a:lnTo>
                      <a:pt x="154" y="90"/>
                    </a:lnTo>
                    <a:lnTo>
                      <a:pt x="152" y="92"/>
                    </a:lnTo>
                    <a:lnTo>
                      <a:pt x="146" y="98"/>
                    </a:lnTo>
                    <a:lnTo>
                      <a:pt x="146" y="98"/>
                    </a:lnTo>
                    <a:lnTo>
                      <a:pt x="138" y="102"/>
                    </a:lnTo>
                    <a:lnTo>
                      <a:pt x="134" y="104"/>
                    </a:lnTo>
                    <a:lnTo>
                      <a:pt x="132" y="108"/>
                    </a:lnTo>
                    <a:lnTo>
                      <a:pt x="132" y="108"/>
                    </a:lnTo>
                    <a:lnTo>
                      <a:pt x="132" y="112"/>
                    </a:lnTo>
                    <a:lnTo>
                      <a:pt x="132" y="118"/>
                    </a:lnTo>
                    <a:lnTo>
                      <a:pt x="132" y="122"/>
                    </a:lnTo>
                    <a:lnTo>
                      <a:pt x="132" y="128"/>
                    </a:lnTo>
                    <a:lnTo>
                      <a:pt x="132" y="128"/>
                    </a:lnTo>
                    <a:lnTo>
                      <a:pt x="130" y="130"/>
                    </a:lnTo>
                    <a:lnTo>
                      <a:pt x="126" y="134"/>
                    </a:lnTo>
                    <a:lnTo>
                      <a:pt x="122" y="136"/>
                    </a:lnTo>
                    <a:lnTo>
                      <a:pt x="122" y="140"/>
                    </a:lnTo>
                    <a:lnTo>
                      <a:pt x="122" y="140"/>
                    </a:lnTo>
                    <a:lnTo>
                      <a:pt x="118" y="140"/>
                    </a:lnTo>
                    <a:lnTo>
                      <a:pt x="114" y="144"/>
                    </a:lnTo>
                    <a:lnTo>
                      <a:pt x="110" y="152"/>
                    </a:lnTo>
                    <a:lnTo>
                      <a:pt x="110" y="152"/>
                    </a:lnTo>
                    <a:lnTo>
                      <a:pt x="106" y="152"/>
                    </a:lnTo>
                    <a:lnTo>
                      <a:pt x="104" y="152"/>
                    </a:lnTo>
                    <a:lnTo>
                      <a:pt x="96" y="148"/>
                    </a:lnTo>
                    <a:lnTo>
                      <a:pt x="90" y="144"/>
                    </a:lnTo>
                    <a:lnTo>
                      <a:pt x="86" y="144"/>
                    </a:lnTo>
                    <a:lnTo>
                      <a:pt x="82" y="144"/>
                    </a:lnTo>
                    <a:lnTo>
                      <a:pt x="82" y="144"/>
                    </a:lnTo>
                    <a:lnTo>
                      <a:pt x="82" y="148"/>
                    </a:lnTo>
                    <a:lnTo>
                      <a:pt x="82" y="148"/>
                    </a:lnTo>
                    <a:lnTo>
                      <a:pt x="72" y="150"/>
                    </a:lnTo>
                    <a:lnTo>
                      <a:pt x="62" y="152"/>
                    </a:lnTo>
                    <a:lnTo>
                      <a:pt x="62" y="152"/>
                    </a:lnTo>
                    <a:lnTo>
                      <a:pt x="54" y="152"/>
                    </a:lnTo>
                    <a:lnTo>
                      <a:pt x="46" y="154"/>
                    </a:lnTo>
                    <a:lnTo>
                      <a:pt x="46" y="154"/>
                    </a:lnTo>
                    <a:lnTo>
                      <a:pt x="42" y="156"/>
                    </a:lnTo>
                    <a:lnTo>
                      <a:pt x="40" y="158"/>
                    </a:lnTo>
                    <a:lnTo>
                      <a:pt x="40" y="158"/>
                    </a:lnTo>
                    <a:lnTo>
                      <a:pt x="38" y="156"/>
                    </a:lnTo>
                    <a:lnTo>
                      <a:pt x="32" y="156"/>
                    </a:lnTo>
                    <a:lnTo>
                      <a:pt x="32" y="156"/>
                    </a:lnTo>
                    <a:lnTo>
                      <a:pt x="26" y="158"/>
                    </a:lnTo>
                    <a:lnTo>
                      <a:pt x="18" y="160"/>
                    </a:lnTo>
                    <a:lnTo>
                      <a:pt x="14" y="166"/>
                    </a:lnTo>
                    <a:lnTo>
                      <a:pt x="12" y="170"/>
                    </a:lnTo>
                    <a:lnTo>
                      <a:pt x="12" y="170"/>
                    </a:lnTo>
                    <a:lnTo>
                      <a:pt x="8" y="172"/>
                    </a:lnTo>
                    <a:lnTo>
                      <a:pt x="8" y="172"/>
                    </a:lnTo>
                    <a:lnTo>
                      <a:pt x="8" y="178"/>
                    </a:lnTo>
                    <a:lnTo>
                      <a:pt x="10" y="186"/>
                    </a:lnTo>
                    <a:lnTo>
                      <a:pt x="18" y="198"/>
                    </a:lnTo>
                    <a:lnTo>
                      <a:pt x="18" y="198"/>
                    </a:lnTo>
                    <a:lnTo>
                      <a:pt x="22" y="208"/>
                    </a:lnTo>
                    <a:lnTo>
                      <a:pt x="24" y="216"/>
                    </a:lnTo>
                    <a:lnTo>
                      <a:pt x="26" y="220"/>
                    </a:lnTo>
                    <a:lnTo>
                      <a:pt x="30" y="222"/>
                    </a:lnTo>
                    <a:lnTo>
                      <a:pt x="34" y="224"/>
                    </a:lnTo>
                    <a:lnTo>
                      <a:pt x="40" y="224"/>
                    </a:lnTo>
                    <a:lnTo>
                      <a:pt x="40" y="224"/>
                    </a:lnTo>
                    <a:lnTo>
                      <a:pt x="40" y="234"/>
                    </a:lnTo>
                    <a:lnTo>
                      <a:pt x="38" y="242"/>
                    </a:lnTo>
                    <a:lnTo>
                      <a:pt x="34" y="252"/>
                    </a:lnTo>
                    <a:lnTo>
                      <a:pt x="26" y="256"/>
                    </a:lnTo>
                    <a:lnTo>
                      <a:pt x="26" y="256"/>
                    </a:lnTo>
                    <a:lnTo>
                      <a:pt x="22" y="258"/>
                    </a:lnTo>
                    <a:lnTo>
                      <a:pt x="18" y="258"/>
                    </a:lnTo>
                    <a:lnTo>
                      <a:pt x="14" y="258"/>
                    </a:lnTo>
                    <a:lnTo>
                      <a:pt x="8" y="262"/>
                    </a:lnTo>
                    <a:lnTo>
                      <a:pt x="8" y="262"/>
                    </a:lnTo>
                    <a:lnTo>
                      <a:pt x="4" y="264"/>
                    </a:lnTo>
                    <a:lnTo>
                      <a:pt x="2" y="270"/>
                    </a:lnTo>
                    <a:lnTo>
                      <a:pt x="2" y="270"/>
                    </a:lnTo>
                    <a:lnTo>
                      <a:pt x="0" y="276"/>
                    </a:lnTo>
                    <a:lnTo>
                      <a:pt x="0" y="282"/>
                    </a:lnTo>
                    <a:lnTo>
                      <a:pt x="0" y="282"/>
                    </a:lnTo>
                    <a:lnTo>
                      <a:pt x="4" y="282"/>
                    </a:lnTo>
                    <a:lnTo>
                      <a:pt x="4" y="282"/>
                    </a:lnTo>
                    <a:lnTo>
                      <a:pt x="4" y="286"/>
                    </a:lnTo>
                    <a:lnTo>
                      <a:pt x="6" y="290"/>
                    </a:lnTo>
                    <a:lnTo>
                      <a:pt x="14" y="294"/>
                    </a:lnTo>
                    <a:lnTo>
                      <a:pt x="22" y="296"/>
                    </a:lnTo>
                    <a:lnTo>
                      <a:pt x="30" y="296"/>
                    </a:lnTo>
                    <a:lnTo>
                      <a:pt x="30" y="296"/>
                    </a:lnTo>
                    <a:lnTo>
                      <a:pt x="32" y="310"/>
                    </a:lnTo>
                    <a:lnTo>
                      <a:pt x="30" y="322"/>
                    </a:lnTo>
                    <a:lnTo>
                      <a:pt x="30" y="322"/>
                    </a:lnTo>
                    <a:lnTo>
                      <a:pt x="22" y="324"/>
                    </a:lnTo>
                    <a:lnTo>
                      <a:pt x="18" y="324"/>
                    </a:lnTo>
                    <a:lnTo>
                      <a:pt x="14" y="326"/>
                    </a:lnTo>
                    <a:lnTo>
                      <a:pt x="14" y="326"/>
                    </a:lnTo>
                    <a:lnTo>
                      <a:pt x="12" y="330"/>
                    </a:lnTo>
                    <a:lnTo>
                      <a:pt x="12" y="336"/>
                    </a:lnTo>
                    <a:lnTo>
                      <a:pt x="12" y="336"/>
                    </a:lnTo>
                    <a:lnTo>
                      <a:pt x="14" y="340"/>
                    </a:lnTo>
                    <a:lnTo>
                      <a:pt x="16" y="344"/>
                    </a:lnTo>
                    <a:lnTo>
                      <a:pt x="16" y="344"/>
                    </a:lnTo>
                    <a:lnTo>
                      <a:pt x="16" y="354"/>
                    </a:lnTo>
                    <a:lnTo>
                      <a:pt x="16" y="364"/>
                    </a:lnTo>
                    <a:lnTo>
                      <a:pt x="16" y="372"/>
                    </a:lnTo>
                    <a:lnTo>
                      <a:pt x="18" y="376"/>
                    </a:lnTo>
                    <a:lnTo>
                      <a:pt x="22" y="378"/>
                    </a:lnTo>
                    <a:lnTo>
                      <a:pt x="22" y="378"/>
                    </a:lnTo>
                    <a:lnTo>
                      <a:pt x="32" y="380"/>
                    </a:lnTo>
                    <a:lnTo>
                      <a:pt x="40" y="384"/>
                    </a:lnTo>
                    <a:lnTo>
                      <a:pt x="40" y="384"/>
                    </a:lnTo>
                    <a:lnTo>
                      <a:pt x="48" y="388"/>
                    </a:lnTo>
                    <a:lnTo>
                      <a:pt x="58" y="390"/>
                    </a:lnTo>
                    <a:lnTo>
                      <a:pt x="58" y="390"/>
                    </a:lnTo>
                    <a:lnTo>
                      <a:pt x="68" y="392"/>
                    </a:lnTo>
                    <a:lnTo>
                      <a:pt x="76" y="394"/>
                    </a:lnTo>
                    <a:lnTo>
                      <a:pt x="80" y="396"/>
                    </a:lnTo>
                    <a:lnTo>
                      <a:pt x="82" y="398"/>
                    </a:lnTo>
                    <a:lnTo>
                      <a:pt x="82" y="402"/>
                    </a:lnTo>
                    <a:lnTo>
                      <a:pt x="82" y="410"/>
                    </a:lnTo>
                    <a:lnTo>
                      <a:pt x="82" y="410"/>
                    </a:lnTo>
                    <a:lnTo>
                      <a:pt x="78" y="410"/>
                    </a:lnTo>
                    <a:lnTo>
                      <a:pt x="76" y="414"/>
                    </a:lnTo>
                    <a:lnTo>
                      <a:pt x="74" y="422"/>
                    </a:lnTo>
                    <a:lnTo>
                      <a:pt x="72" y="428"/>
                    </a:lnTo>
                    <a:lnTo>
                      <a:pt x="70" y="432"/>
                    </a:lnTo>
                    <a:lnTo>
                      <a:pt x="66" y="432"/>
                    </a:lnTo>
                    <a:lnTo>
                      <a:pt x="66" y="432"/>
                    </a:lnTo>
                    <a:lnTo>
                      <a:pt x="66" y="438"/>
                    </a:lnTo>
                    <a:lnTo>
                      <a:pt x="66" y="442"/>
                    </a:lnTo>
                    <a:lnTo>
                      <a:pt x="68" y="446"/>
                    </a:lnTo>
                    <a:lnTo>
                      <a:pt x="68" y="450"/>
                    </a:lnTo>
                    <a:lnTo>
                      <a:pt x="68" y="450"/>
                    </a:lnTo>
                    <a:lnTo>
                      <a:pt x="78" y="452"/>
                    </a:lnTo>
                    <a:lnTo>
                      <a:pt x="90" y="452"/>
                    </a:lnTo>
                    <a:lnTo>
                      <a:pt x="100" y="450"/>
                    </a:lnTo>
                    <a:lnTo>
                      <a:pt x="108" y="446"/>
                    </a:lnTo>
                    <a:lnTo>
                      <a:pt x="108" y="446"/>
                    </a:lnTo>
                    <a:lnTo>
                      <a:pt x="112" y="440"/>
                    </a:lnTo>
                    <a:lnTo>
                      <a:pt x="116" y="432"/>
                    </a:lnTo>
                    <a:lnTo>
                      <a:pt x="116" y="432"/>
                    </a:lnTo>
                    <a:lnTo>
                      <a:pt x="116" y="430"/>
                    </a:lnTo>
                    <a:lnTo>
                      <a:pt x="116" y="430"/>
                    </a:lnTo>
                    <a:lnTo>
                      <a:pt x="124" y="428"/>
                    </a:lnTo>
                    <a:lnTo>
                      <a:pt x="130" y="424"/>
                    </a:lnTo>
                    <a:lnTo>
                      <a:pt x="130" y="424"/>
                    </a:lnTo>
                    <a:lnTo>
                      <a:pt x="134" y="420"/>
                    </a:lnTo>
                    <a:lnTo>
                      <a:pt x="134" y="420"/>
                    </a:lnTo>
                    <a:lnTo>
                      <a:pt x="142" y="418"/>
                    </a:lnTo>
                    <a:lnTo>
                      <a:pt x="142" y="418"/>
                    </a:lnTo>
                    <a:lnTo>
                      <a:pt x="150" y="408"/>
                    </a:lnTo>
                    <a:lnTo>
                      <a:pt x="150" y="408"/>
                    </a:lnTo>
                    <a:lnTo>
                      <a:pt x="150" y="402"/>
                    </a:lnTo>
                    <a:lnTo>
                      <a:pt x="150" y="398"/>
                    </a:lnTo>
                    <a:lnTo>
                      <a:pt x="148" y="394"/>
                    </a:lnTo>
                    <a:lnTo>
                      <a:pt x="148" y="390"/>
                    </a:lnTo>
                    <a:lnTo>
                      <a:pt x="148" y="390"/>
                    </a:lnTo>
                    <a:lnTo>
                      <a:pt x="160" y="388"/>
                    </a:lnTo>
                    <a:lnTo>
                      <a:pt x="172" y="384"/>
                    </a:lnTo>
                    <a:lnTo>
                      <a:pt x="172" y="384"/>
                    </a:lnTo>
                    <a:lnTo>
                      <a:pt x="176" y="382"/>
                    </a:lnTo>
                    <a:lnTo>
                      <a:pt x="178" y="380"/>
                    </a:lnTo>
                    <a:lnTo>
                      <a:pt x="180" y="370"/>
                    </a:lnTo>
                    <a:lnTo>
                      <a:pt x="180" y="370"/>
                    </a:lnTo>
                    <a:lnTo>
                      <a:pt x="186" y="362"/>
                    </a:lnTo>
                    <a:lnTo>
                      <a:pt x="192" y="352"/>
                    </a:lnTo>
                    <a:lnTo>
                      <a:pt x="196" y="350"/>
                    </a:lnTo>
                    <a:lnTo>
                      <a:pt x="200" y="350"/>
                    </a:lnTo>
                    <a:lnTo>
                      <a:pt x="204" y="352"/>
                    </a:lnTo>
                    <a:lnTo>
                      <a:pt x="206" y="358"/>
                    </a:lnTo>
                    <a:lnTo>
                      <a:pt x="206" y="358"/>
                    </a:lnTo>
                    <a:lnTo>
                      <a:pt x="214" y="358"/>
                    </a:lnTo>
                    <a:lnTo>
                      <a:pt x="222" y="360"/>
                    </a:lnTo>
                    <a:lnTo>
                      <a:pt x="222" y="360"/>
                    </a:lnTo>
                    <a:lnTo>
                      <a:pt x="232" y="360"/>
                    </a:lnTo>
                    <a:lnTo>
                      <a:pt x="238" y="366"/>
                    </a:lnTo>
                    <a:lnTo>
                      <a:pt x="238" y="366"/>
                    </a:lnTo>
                    <a:lnTo>
                      <a:pt x="250" y="376"/>
                    </a:lnTo>
                    <a:lnTo>
                      <a:pt x="250" y="376"/>
                    </a:lnTo>
                    <a:lnTo>
                      <a:pt x="256" y="380"/>
                    </a:lnTo>
                    <a:lnTo>
                      <a:pt x="256" y="380"/>
                    </a:lnTo>
                    <a:lnTo>
                      <a:pt x="256" y="382"/>
                    </a:lnTo>
                    <a:lnTo>
                      <a:pt x="258" y="384"/>
                    </a:lnTo>
                    <a:lnTo>
                      <a:pt x="258" y="384"/>
                    </a:lnTo>
                    <a:lnTo>
                      <a:pt x="260" y="384"/>
                    </a:lnTo>
                    <a:lnTo>
                      <a:pt x="264" y="384"/>
                    </a:lnTo>
                    <a:lnTo>
                      <a:pt x="264" y="384"/>
                    </a:lnTo>
                    <a:lnTo>
                      <a:pt x="280" y="396"/>
                    </a:lnTo>
                    <a:lnTo>
                      <a:pt x="288" y="400"/>
                    </a:lnTo>
                    <a:lnTo>
                      <a:pt x="296" y="406"/>
                    </a:lnTo>
                    <a:lnTo>
                      <a:pt x="296" y="406"/>
                    </a:lnTo>
                    <a:lnTo>
                      <a:pt x="302" y="406"/>
                    </a:lnTo>
                    <a:lnTo>
                      <a:pt x="306" y="406"/>
                    </a:lnTo>
                    <a:lnTo>
                      <a:pt x="312" y="406"/>
                    </a:lnTo>
                    <a:lnTo>
                      <a:pt x="316" y="406"/>
                    </a:lnTo>
                    <a:lnTo>
                      <a:pt x="316" y="406"/>
                    </a:lnTo>
                    <a:lnTo>
                      <a:pt x="320" y="408"/>
                    </a:lnTo>
                    <a:lnTo>
                      <a:pt x="322" y="410"/>
                    </a:lnTo>
                    <a:lnTo>
                      <a:pt x="324" y="418"/>
                    </a:lnTo>
                    <a:lnTo>
                      <a:pt x="324" y="418"/>
                    </a:lnTo>
                    <a:lnTo>
                      <a:pt x="330" y="422"/>
                    </a:lnTo>
                    <a:lnTo>
                      <a:pt x="332" y="424"/>
                    </a:lnTo>
                    <a:lnTo>
                      <a:pt x="334" y="428"/>
                    </a:lnTo>
                    <a:lnTo>
                      <a:pt x="334" y="428"/>
                    </a:lnTo>
                    <a:lnTo>
                      <a:pt x="338" y="428"/>
                    </a:lnTo>
                    <a:lnTo>
                      <a:pt x="338" y="428"/>
                    </a:lnTo>
                    <a:lnTo>
                      <a:pt x="338" y="436"/>
                    </a:lnTo>
                    <a:lnTo>
                      <a:pt x="336" y="444"/>
                    </a:lnTo>
                    <a:lnTo>
                      <a:pt x="336" y="452"/>
                    </a:lnTo>
                    <a:lnTo>
                      <a:pt x="336" y="462"/>
                    </a:lnTo>
                    <a:lnTo>
                      <a:pt x="336" y="462"/>
                    </a:lnTo>
                    <a:lnTo>
                      <a:pt x="338" y="468"/>
                    </a:lnTo>
                    <a:lnTo>
                      <a:pt x="342" y="474"/>
                    </a:lnTo>
                    <a:lnTo>
                      <a:pt x="342" y="474"/>
                    </a:lnTo>
                    <a:lnTo>
                      <a:pt x="346" y="482"/>
                    </a:lnTo>
                    <a:lnTo>
                      <a:pt x="348" y="492"/>
                    </a:lnTo>
                    <a:lnTo>
                      <a:pt x="348" y="492"/>
                    </a:lnTo>
                    <a:lnTo>
                      <a:pt x="352" y="508"/>
                    </a:lnTo>
                    <a:lnTo>
                      <a:pt x="356" y="524"/>
                    </a:lnTo>
                    <a:lnTo>
                      <a:pt x="356" y="524"/>
                    </a:lnTo>
                    <a:lnTo>
                      <a:pt x="358" y="532"/>
                    </a:lnTo>
                    <a:lnTo>
                      <a:pt x="356" y="536"/>
                    </a:lnTo>
                    <a:lnTo>
                      <a:pt x="356" y="536"/>
                    </a:lnTo>
                    <a:lnTo>
                      <a:pt x="354" y="542"/>
                    </a:lnTo>
                    <a:lnTo>
                      <a:pt x="352" y="546"/>
                    </a:lnTo>
                    <a:lnTo>
                      <a:pt x="354" y="550"/>
                    </a:lnTo>
                    <a:lnTo>
                      <a:pt x="354" y="550"/>
                    </a:lnTo>
                    <a:lnTo>
                      <a:pt x="362" y="550"/>
                    </a:lnTo>
                    <a:lnTo>
                      <a:pt x="368" y="554"/>
                    </a:lnTo>
                    <a:lnTo>
                      <a:pt x="374" y="556"/>
                    </a:lnTo>
                    <a:lnTo>
                      <a:pt x="380" y="556"/>
                    </a:lnTo>
                    <a:lnTo>
                      <a:pt x="380" y="556"/>
                    </a:lnTo>
                    <a:lnTo>
                      <a:pt x="382" y="560"/>
                    </a:lnTo>
                    <a:lnTo>
                      <a:pt x="380" y="564"/>
                    </a:lnTo>
                    <a:lnTo>
                      <a:pt x="380" y="564"/>
                    </a:lnTo>
                    <a:lnTo>
                      <a:pt x="380" y="566"/>
                    </a:lnTo>
                    <a:lnTo>
                      <a:pt x="380" y="566"/>
                    </a:lnTo>
                    <a:lnTo>
                      <a:pt x="386" y="566"/>
                    </a:lnTo>
                    <a:lnTo>
                      <a:pt x="392" y="568"/>
                    </a:lnTo>
                    <a:lnTo>
                      <a:pt x="398" y="572"/>
                    </a:lnTo>
                    <a:lnTo>
                      <a:pt x="402" y="576"/>
                    </a:lnTo>
                    <a:lnTo>
                      <a:pt x="402" y="576"/>
                    </a:lnTo>
                    <a:lnTo>
                      <a:pt x="408" y="590"/>
                    </a:lnTo>
                    <a:lnTo>
                      <a:pt x="408" y="590"/>
                    </a:lnTo>
                    <a:lnTo>
                      <a:pt x="412" y="596"/>
                    </a:lnTo>
                    <a:lnTo>
                      <a:pt x="414" y="598"/>
                    </a:lnTo>
                    <a:lnTo>
                      <a:pt x="418" y="600"/>
                    </a:lnTo>
                    <a:lnTo>
                      <a:pt x="418" y="600"/>
                    </a:lnTo>
                    <a:lnTo>
                      <a:pt x="418" y="616"/>
                    </a:lnTo>
                    <a:lnTo>
                      <a:pt x="418" y="616"/>
                    </a:lnTo>
                    <a:lnTo>
                      <a:pt x="440" y="618"/>
                    </a:lnTo>
                    <a:lnTo>
                      <a:pt x="450" y="622"/>
                    </a:lnTo>
                    <a:lnTo>
                      <a:pt x="454" y="624"/>
                    </a:lnTo>
                    <a:lnTo>
                      <a:pt x="456" y="630"/>
                    </a:lnTo>
                    <a:lnTo>
                      <a:pt x="456" y="630"/>
                    </a:lnTo>
                    <a:lnTo>
                      <a:pt x="464" y="648"/>
                    </a:lnTo>
                    <a:lnTo>
                      <a:pt x="468" y="654"/>
                    </a:lnTo>
                    <a:lnTo>
                      <a:pt x="478" y="660"/>
                    </a:lnTo>
                    <a:lnTo>
                      <a:pt x="478" y="660"/>
                    </a:lnTo>
                    <a:lnTo>
                      <a:pt x="486" y="660"/>
                    </a:lnTo>
                    <a:lnTo>
                      <a:pt x="496" y="664"/>
                    </a:lnTo>
                    <a:lnTo>
                      <a:pt x="496" y="664"/>
                    </a:lnTo>
                    <a:lnTo>
                      <a:pt x="498" y="668"/>
                    </a:lnTo>
                    <a:lnTo>
                      <a:pt x="500" y="672"/>
                    </a:lnTo>
                    <a:lnTo>
                      <a:pt x="500" y="676"/>
                    </a:lnTo>
                    <a:lnTo>
                      <a:pt x="502" y="680"/>
                    </a:lnTo>
                    <a:lnTo>
                      <a:pt x="502" y="680"/>
                    </a:lnTo>
                    <a:lnTo>
                      <a:pt x="508" y="682"/>
                    </a:lnTo>
                    <a:lnTo>
                      <a:pt x="510" y="684"/>
                    </a:lnTo>
                    <a:lnTo>
                      <a:pt x="512" y="686"/>
                    </a:lnTo>
                    <a:lnTo>
                      <a:pt x="512" y="686"/>
                    </a:lnTo>
                    <a:lnTo>
                      <a:pt x="514" y="688"/>
                    </a:lnTo>
                    <a:lnTo>
                      <a:pt x="514" y="690"/>
                    </a:lnTo>
                    <a:lnTo>
                      <a:pt x="514" y="692"/>
                    </a:lnTo>
                    <a:lnTo>
                      <a:pt x="512" y="694"/>
                    </a:lnTo>
                    <a:lnTo>
                      <a:pt x="512" y="694"/>
                    </a:lnTo>
                    <a:lnTo>
                      <a:pt x="514" y="698"/>
                    </a:lnTo>
                    <a:lnTo>
                      <a:pt x="518" y="702"/>
                    </a:lnTo>
                    <a:lnTo>
                      <a:pt x="526" y="708"/>
                    </a:lnTo>
                    <a:lnTo>
                      <a:pt x="538" y="710"/>
                    </a:lnTo>
                    <a:lnTo>
                      <a:pt x="548" y="710"/>
                    </a:lnTo>
                    <a:lnTo>
                      <a:pt x="548" y="710"/>
                    </a:lnTo>
                    <a:lnTo>
                      <a:pt x="548" y="722"/>
                    </a:lnTo>
                    <a:lnTo>
                      <a:pt x="548" y="722"/>
                    </a:lnTo>
                    <a:lnTo>
                      <a:pt x="554" y="724"/>
                    </a:lnTo>
                    <a:lnTo>
                      <a:pt x="560" y="726"/>
                    </a:lnTo>
                    <a:lnTo>
                      <a:pt x="560" y="726"/>
                    </a:lnTo>
                    <a:lnTo>
                      <a:pt x="564" y="730"/>
                    </a:lnTo>
                    <a:lnTo>
                      <a:pt x="564" y="732"/>
                    </a:lnTo>
                    <a:lnTo>
                      <a:pt x="568" y="740"/>
                    </a:lnTo>
                    <a:lnTo>
                      <a:pt x="568" y="740"/>
                    </a:lnTo>
                    <a:lnTo>
                      <a:pt x="572" y="742"/>
                    </a:lnTo>
                    <a:lnTo>
                      <a:pt x="578" y="744"/>
                    </a:lnTo>
                    <a:lnTo>
                      <a:pt x="582" y="744"/>
                    </a:lnTo>
                    <a:lnTo>
                      <a:pt x="586" y="748"/>
                    </a:lnTo>
                    <a:lnTo>
                      <a:pt x="586" y="748"/>
                    </a:lnTo>
                    <a:lnTo>
                      <a:pt x="590" y="754"/>
                    </a:lnTo>
                    <a:lnTo>
                      <a:pt x="590" y="760"/>
                    </a:lnTo>
                    <a:lnTo>
                      <a:pt x="592" y="764"/>
                    </a:lnTo>
                    <a:lnTo>
                      <a:pt x="594" y="766"/>
                    </a:lnTo>
                    <a:lnTo>
                      <a:pt x="598" y="768"/>
                    </a:lnTo>
                    <a:lnTo>
                      <a:pt x="598" y="768"/>
                    </a:lnTo>
                    <a:lnTo>
                      <a:pt x="602" y="768"/>
                    </a:lnTo>
                    <a:lnTo>
                      <a:pt x="608" y="766"/>
                    </a:lnTo>
                    <a:lnTo>
                      <a:pt x="620" y="762"/>
                    </a:lnTo>
                    <a:lnTo>
                      <a:pt x="620" y="762"/>
                    </a:lnTo>
                    <a:lnTo>
                      <a:pt x="628" y="762"/>
                    </a:lnTo>
                    <a:lnTo>
                      <a:pt x="632" y="764"/>
                    </a:lnTo>
                    <a:lnTo>
                      <a:pt x="636" y="768"/>
                    </a:lnTo>
                    <a:lnTo>
                      <a:pt x="638" y="772"/>
                    </a:lnTo>
                    <a:lnTo>
                      <a:pt x="644" y="780"/>
                    </a:lnTo>
                    <a:lnTo>
                      <a:pt x="646" y="782"/>
                    </a:lnTo>
                    <a:lnTo>
                      <a:pt x="652" y="784"/>
                    </a:lnTo>
                    <a:lnTo>
                      <a:pt x="652" y="784"/>
                    </a:lnTo>
                    <a:lnTo>
                      <a:pt x="664" y="788"/>
                    </a:lnTo>
                    <a:lnTo>
                      <a:pt x="678" y="790"/>
                    </a:lnTo>
                    <a:lnTo>
                      <a:pt x="690" y="796"/>
                    </a:lnTo>
                    <a:lnTo>
                      <a:pt x="694" y="800"/>
                    </a:lnTo>
                    <a:lnTo>
                      <a:pt x="698" y="806"/>
                    </a:lnTo>
                    <a:lnTo>
                      <a:pt x="698" y="806"/>
                    </a:lnTo>
                    <a:lnTo>
                      <a:pt x="694" y="808"/>
                    </a:lnTo>
                    <a:lnTo>
                      <a:pt x="688" y="810"/>
                    </a:lnTo>
                    <a:lnTo>
                      <a:pt x="684" y="814"/>
                    </a:lnTo>
                    <a:lnTo>
                      <a:pt x="684" y="816"/>
                    </a:lnTo>
                    <a:lnTo>
                      <a:pt x="684" y="820"/>
                    </a:lnTo>
                    <a:lnTo>
                      <a:pt x="684" y="820"/>
                    </a:lnTo>
                    <a:lnTo>
                      <a:pt x="710" y="818"/>
                    </a:lnTo>
                    <a:lnTo>
                      <a:pt x="718" y="820"/>
                    </a:lnTo>
                    <a:lnTo>
                      <a:pt x="724" y="820"/>
                    </a:lnTo>
                    <a:lnTo>
                      <a:pt x="728" y="824"/>
                    </a:lnTo>
                    <a:lnTo>
                      <a:pt x="728" y="828"/>
                    </a:lnTo>
                    <a:lnTo>
                      <a:pt x="728" y="828"/>
                    </a:lnTo>
                    <a:lnTo>
                      <a:pt x="726" y="828"/>
                    </a:lnTo>
                    <a:lnTo>
                      <a:pt x="726" y="828"/>
                    </a:lnTo>
                    <a:lnTo>
                      <a:pt x="724" y="836"/>
                    </a:lnTo>
                    <a:lnTo>
                      <a:pt x="724" y="844"/>
                    </a:lnTo>
                    <a:lnTo>
                      <a:pt x="724" y="844"/>
                    </a:lnTo>
                    <a:lnTo>
                      <a:pt x="740" y="844"/>
                    </a:lnTo>
                    <a:lnTo>
                      <a:pt x="758" y="844"/>
                    </a:lnTo>
                    <a:lnTo>
                      <a:pt x="758" y="844"/>
                    </a:lnTo>
                    <a:lnTo>
                      <a:pt x="758" y="848"/>
                    </a:lnTo>
                    <a:lnTo>
                      <a:pt x="760" y="850"/>
                    </a:lnTo>
                    <a:lnTo>
                      <a:pt x="764" y="852"/>
                    </a:lnTo>
                    <a:lnTo>
                      <a:pt x="764" y="852"/>
                    </a:lnTo>
                    <a:lnTo>
                      <a:pt x="768" y="858"/>
                    </a:lnTo>
                    <a:lnTo>
                      <a:pt x="768" y="864"/>
                    </a:lnTo>
                    <a:lnTo>
                      <a:pt x="768" y="864"/>
                    </a:lnTo>
                    <a:lnTo>
                      <a:pt x="768" y="880"/>
                    </a:lnTo>
                    <a:lnTo>
                      <a:pt x="768" y="888"/>
                    </a:lnTo>
                    <a:lnTo>
                      <a:pt x="770" y="894"/>
                    </a:lnTo>
                    <a:lnTo>
                      <a:pt x="770" y="894"/>
                    </a:lnTo>
                    <a:lnTo>
                      <a:pt x="774" y="896"/>
                    </a:lnTo>
                    <a:lnTo>
                      <a:pt x="776" y="898"/>
                    </a:lnTo>
                    <a:lnTo>
                      <a:pt x="784" y="900"/>
                    </a:lnTo>
                    <a:lnTo>
                      <a:pt x="790" y="900"/>
                    </a:lnTo>
                    <a:lnTo>
                      <a:pt x="798" y="904"/>
                    </a:lnTo>
                    <a:lnTo>
                      <a:pt x="798" y="904"/>
                    </a:lnTo>
                    <a:lnTo>
                      <a:pt x="806" y="914"/>
                    </a:lnTo>
                    <a:lnTo>
                      <a:pt x="812" y="918"/>
                    </a:lnTo>
                    <a:lnTo>
                      <a:pt x="820" y="918"/>
                    </a:lnTo>
                    <a:lnTo>
                      <a:pt x="820" y="918"/>
                    </a:lnTo>
                    <a:lnTo>
                      <a:pt x="820" y="914"/>
                    </a:lnTo>
                    <a:lnTo>
                      <a:pt x="822" y="912"/>
                    </a:lnTo>
                    <a:lnTo>
                      <a:pt x="830" y="912"/>
                    </a:lnTo>
                    <a:lnTo>
                      <a:pt x="838" y="914"/>
                    </a:lnTo>
                    <a:lnTo>
                      <a:pt x="842" y="918"/>
                    </a:lnTo>
                    <a:lnTo>
                      <a:pt x="842" y="918"/>
                    </a:lnTo>
                    <a:lnTo>
                      <a:pt x="842" y="926"/>
                    </a:lnTo>
                    <a:lnTo>
                      <a:pt x="842" y="932"/>
                    </a:lnTo>
                    <a:lnTo>
                      <a:pt x="842" y="932"/>
                    </a:lnTo>
                    <a:lnTo>
                      <a:pt x="846" y="946"/>
                    </a:lnTo>
                    <a:lnTo>
                      <a:pt x="846" y="946"/>
                    </a:lnTo>
                    <a:lnTo>
                      <a:pt x="850" y="952"/>
                    </a:lnTo>
                    <a:lnTo>
                      <a:pt x="854" y="956"/>
                    </a:lnTo>
                    <a:lnTo>
                      <a:pt x="862" y="966"/>
                    </a:lnTo>
                    <a:lnTo>
                      <a:pt x="862" y="966"/>
                    </a:lnTo>
                    <a:lnTo>
                      <a:pt x="866" y="972"/>
                    </a:lnTo>
                    <a:lnTo>
                      <a:pt x="870" y="978"/>
                    </a:lnTo>
                    <a:lnTo>
                      <a:pt x="874" y="984"/>
                    </a:lnTo>
                    <a:lnTo>
                      <a:pt x="880" y="986"/>
                    </a:lnTo>
                    <a:lnTo>
                      <a:pt x="880" y="986"/>
                    </a:lnTo>
                    <a:lnTo>
                      <a:pt x="880" y="994"/>
                    </a:lnTo>
                    <a:lnTo>
                      <a:pt x="878" y="1002"/>
                    </a:lnTo>
                    <a:lnTo>
                      <a:pt x="878" y="1010"/>
                    </a:lnTo>
                    <a:lnTo>
                      <a:pt x="878" y="1018"/>
                    </a:lnTo>
                    <a:lnTo>
                      <a:pt x="878" y="1018"/>
                    </a:lnTo>
                    <a:lnTo>
                      <a:pt x="884" y="1032"/>
                    </a:lnTo>
                    <a:lnTo>
                      <a:pt x="884" y="1036"/>
                    </a:lnTo>
                    <a:lnTo>
                      <a:pt x="882" y="1044"/>
                    </a:lnTo>
                    <a:lnTo>
                      <a:pt x="882" y="1044"/>
                    </a:lnTo>
                    <a:lnTo>
                      <a:pt x="884" y="1050"/>
                    </a:lnTo>
                    <a:lnTo>
                      <a:pt x="884" y="1058"/>
                    </a:lnTo>
                    <a:lnTo>
                      <a:pt x="884" y="1074"/>
                    </a:lnTo>
                    <a:lnTo>
                      <a:pt x="884" y="1074"/>
                    </a:lnTo>
                    <a:lnTo>
                      <a:pt x="876" y="1076"/>
                    </a:lnTo>
                    <a:lnTo>
                      <a:pt x="870" y="1082"/>
                    </a:lnTo>
                    <a:lnTo>
                      <a:pt x="864" y="1086"/>
                    </a:lnTo>
                    <a:lnTo>
                      <a:pt x="856" y="1090"/>
                    </a:lnTo>
                    <a:lnTo>
                      <a:pt x="854" y="1088"/>
                    </a:lnTo>
                    <a:lnTo>
                      <a:pt x="854" y="1088"/>
                    </a:lnTo>
                    <a:lnTo>
                      <a:pt x="858" y="1094"/>
                    </a:lnTo>
                    <a:lnTo>
                      <a:pt x="860" y="1102"/>
                    </a:lnTo>
                    <a:lnTo>
                      <a:pt x="860" y="1102"/>
                    </a:lnTo>
                    <a:lnTo>
                      <a:pt x="858" y="1102"/>
                    </a:lnTo>
                    <a:lnTo>
                      <a:pt x="854" y="1104"/>
                    </a:lnTo>
                    <a:lnTo>
                      <a:pt x="848" y="1112"/>
                    </a:lnTo>
                    <a:lnTo>
                      <a:pt x="840" y="1128"/>
                    </a:lnTo>
                    <a:lnTo>
                      <a:pt x="840" y="1128"/>
                    </a:lnTo>
                    <a:lnTo>
                      <a:pt x="838" y="1138"/>
                    </a:lnTo>
                    <a:lnTo>
                      <a:pt x="838" y="1146"/>
                    </a:lnTo>
                    <a:lnTo>
                      <a:pt x="838" y="1146"/>
                    </a:lnTo>
                    <a:lnTo>
                      <a:pt x="840" y="1158"/>
                    </a:lnTo>
                    <a:lnTo>
                      <a:pt x="840" y="1168"/>
                    </a:lnTo>
                    <a:lnTo>
                      <a:pt x="840" y="1168"/>
                    </a:lnTo>
                    <a:lnTo>
                      <a:pt x="844" y="1168"/>
                    </a:lnTo>
                    <a:lnTo>
                      <a:pt x="844" y="1168"/>
                    </a:lnTo>
                    <a:lnTo>
                      <a:pt x="846" y="1172"/>
                    </a:lnTo>
                    <a:lnTo>
                      <a:pt x="850" y="1174"/>
                    </a:lnTo>
                    <a:lnTo>
                      <a:pt x="860" y="1174"/>
                    </a:lnTo>
                    <a:lnTo>
                      <a:pt x="860" y="1174"/>
                    </a:lnTo>
                    <a:lnTo>
                      <a:pt x="868" y="1174"/>
                    </a:lnTo>
                    <a:lnTo>
                      <a:pt x="874" y="1174"/>
                    </a:lnTo>
                    <a:lnTo>
                      <a:pt x="874" y="1174"/>
                    </a:lnTo>
                    <a:lnTo>
                      <a:pt x="876" y="1170"/>
                    </a:lnTo>
                    <a:lnTo>
                      <a:pt x="878" y="1168"/>
                    </a:lnTo>
                    <a:lnTo>
                      <a:pt x="882" y="1168"/>
                    </a:lnTo>
                    <a:lnTo>
                      <a:pt x="882" y="1168"/>
                    </a:lnTo>
                    <a:lnTo>
                      <a:pt x="882" y="1156"/>
                    </a:lnTo>
                    <a:lnTo>
                      <a:pt x="884" y="1150"/>
                    </a:lnTo>
                    <a:lnTo>
                      <a:pt x="886" y="1144"/>
                    </a:lnTo>
                    <a:lnTo>
                      <a:pt x="886" y="1144"/>
                    </a:lnTo>
                    <a:lnTo>
                      <a:pt x="890" y="1140"/>
                    </a:lnTo>
                    <a:lnTo>
                      <a:pt x="896" y="1136"/>
                    </a:lnTo>
                    <a:lnTo>
                      <a:pt x="902" y="1132"/>
                    </a:lnTo>
                    <a:lnTo>
                      <a:pt x="906" y="1128"/>
                    </a:lnTo>
                    <a:lnTo>
                      <a:pt x="906" y="1128"/>
                    </a:lnTo>
                    <a:lnTo>
                      <a:pt x="910" y="1120"/>
                    </a:lnTo>
                    <a:lnTo>
                      <a:pt x="910" y="1120"/>
                    </a:lnTo>
                    <a:lnTo>
                      <a:pt x="916" y="1110"/>
                    </a:lnTo>
                    <a:lnTo>
                      <a:pt x="916" y="1110"/>
                    </a:lnTo>
                    <a:lnTo>
                      <a:pt x="920" y="1100"/>
                    </a:lnTo>
                    <a:lnTo>
                      <a:pt x="920" y="1100"/>
                    </a:lnTo>
                    <a:lnTo>
                      <a:pt x="920" y="1092"/>
                    </a:lnTo>
                    <a:lnTo>
                      <a:pt x="922" y="1088"/>
                    </a:lnTo>
                    <a:lnTo>
                      <a:pt x="924" y="1086"/>
                    </a:lnTo>
                    <a:lnTo>
                      <a:pt x="924" y="1086"/>
                    </a:lnTo>
                    <a:lnTo>
                      <a:pt x="922" y="1078"/>
                    </a:lnTo>
                    <a:lnTo>
                      <a:pt x="922" y="1070"/>
                    </a:lnTo>
                    <a:lnTo>
                      <a:pt x="928" y="1054"/>
                    </a:lnTo>
                    <a:lnTo>
                      <a:pt x="928" y="1054"/>
                    </a:lnTo>
                    <a:lnTo>
                      <a:pt x="956" y="1052"/>
                    </a:lnTo>
                    <a:lnTo>
                      <a:pt x="984" y="1050"/>
                    </a:lnTo>
                    <a:lnTo>
                      <a:pt x="984" y="1050"/>
                    </a:lnTo>
                    <a:lnTo>
                      <a:pt x="984" y="1040"/>
                    </a:lnTo>
                    <a:lnTo>
                      <a:pt x="984" y="1030"/>
                    </a:lnTo>
                    <a:lnTo>
                      <a:pt x="982" y="1008"/>
                    </a:lnTo>
                    <a:lnTo>
                      <a:pt x="982" y="1008"/>
                    </a:lnTo>
                    <a:lnTo>
                      <a:pt x="984" y="1000"/>
                    </a:lnTo>
                    <a:lnTo>
                      <a:pt x="984" y="996"/>
                    </a:lnTo>
                    <a:lnTo>
                      <a:pt x="984" y="990"/>
                    </a:lnTo>
                    <a:lnTo>
                      <a:pt x="984" y="990"/>
                    </a:lnTo>
                    <a:lnTo>
                      <a:pt x="982" y="988"/>
                    </a:lnTo>
                    <a:lnTo>
                      <a:pt x="978" y="984"/>
                    </a:lnTo>
                    <a:lnTo>
                      <a:pt x="968" y="982"/>
                    </a:lnTo>
                    <a:lnTo>
                      <a:pt x="968" y="982"/>
                    </a:lnTo>
                    <a:lnTo>
                      <a:pt x="966" y="976"/>
                    </a:lnTo>
                    <a:lnTo>
                      <a:pt x="960" y="970"/>
                    </a:lnTo>
                    <a:lnTo>
                      <a:pt x="948" y="960"/>
                    </a:lnTo>
                    <a:lnTo>
                      <a:pt x="948" y="960"/>
                    </a:lnTo>
                    <a:lnTo>
                      <a:pt x="940" y="958"/>
                    </a:lnTo>
                    <a:lnTo>
                      <a:pt x="932" y="958"/>
                    </a:lnTo>
                    <a:lnTo>
                      <a:pt x="932" y="958"/>
                    </a:lnTo>
                    <a:lnTo>
                      <a:pt x="928" y="952"/>
                    </a:lnTo>
                    <a:lnTo>
                      <a:pt x="924" y="950"/>
                    </a:lnTo>
                    <a:lnTo>
                      <a:pt x="922" y="948"/>
                    </a:lnTo>
                    <a:lnTo>
                      <a:pt x="922" y="948"/>
                    </a:lnTo>
                    <a:lnTo>
                      <a:pt x="920" y="944"/>
                    </a:lnTo>
                    <a:lnTo>
                      <a:pt x="920" y="938"/>
                    </a:lnTo>
                    <a:lnTo>
                      <a:pt x="924" y="928"/>
                    </a:lnTo>
                    <a:lnTo>
                      <a:pt x="924" y="928"/>
                    </a:lnTo>
                    <a:lnTo>
                      <a:pt x="926" y="918"/>
                    </a:lnTo>
                    <a:lnTo>
                      <a:pt x="926" y="906"/>
                    </a:lnTo>
                    <a:lnTo>
                      <a:pt x="926" y="906"/>
                    </a:lnTo>
                    <a:lnTo>
                      <a:pt x="928" y="896"/>
                    </a:lnTo>
                    <a:lnTo>
                      <a:pt x="930" y="888"/>
                    </a:lnTo>
                    <a:lnTo>
                      <a:pt x="932" y="884"/>
                    </a:lnTo>
                    <a:lnTo>
                      <a:pt x="936" y="880"/>
                    </a:lnTo>
                    <a:lnTo>
                      <a:pt x="940" y="880"/>
                    </a:lnTo>
                    <a:lnTo>
                      <a:pt x="946" y="878"/>
                    </a:lnTo>
                    <a:lnTo>
                      <a:pt x="946" y="878"/>
                    </a:lnTo>
                    <a:lnTo>
                      <a:pt x="946" y="874"/>
                    </a:lnTo>
                    <a:lnTo>
                      <a:pt x="948" y="868"/>
                    </a:lnTo>
                    <a:lnTo>
                      <a:pt x="954" y="862"/>
                    </a:lnTo>
                    <a:lnTo>
                      <a:pt x="958" y="858"/>
                    </a:lnTo>
                    <a:lnTo>
                      <a:pt x="958" y="858"/>
                    </a:lnTo>
                    <a:lnTo>
                      <a:pt x="964" y="856"/>
                    </a:lnTo>
                    <a:lnTo>
                      <a:pt x="972" y="856"/>
                    </a:lnTo>
                    <a:lnTo>
                      <a:pt x="986" y="856"/>
                    </a:lnTo>
                    <a:lnTo>
                      <a:pt x="986" y="856"/>
                    </a:lnTo>
                    <a:lnTo>
                      <a:pt x="994" y="858"/>
                    </a:lnTo>
                    <a:lnTo>
                      <a:pt x="1000" y="862"/>
                    </a:lnTo>
                    <a:lnTo>
                      <a:pt x="1014" y="870"/>
                    </a:lnTo>
                    <a:lnTo>
                      <a:pt x="1014" y="870"/>
                    </a:lnTo>
                    <a:lnTo>
                      <a:pt x="1020" y="874"/>
                    </a:lnTo>
                    <a:lnTo>
                      <a:pt x="1026" y="874"/>
                    </a:lnTo>
                    <a:lnTo>
                      <a:pt x="1040" y="876"/>
                    </a:lnTo>
                    <a:lnTo>
                      <a:pt x="1040" y="876"/>
                    </a:lnTo>
                    <a:lnTo>
                      <a:pt x="1048" y="880"/>
                    </a:lnTo>
                    <a:lnTo>
                      <a:pt x="1052" y="884"/>
                    </a:lnTo>
                    <a:lnTo>
                      <a:pt x="1056" y="890"/>
                    </a:lnTo>
                    <a:lnTo>
                      <a:pt x="1056" y="898"/>
                    </a:lnTo>
                    <a:lnTo>
                      <a:pt x="1056" y="898"/>
                    </a:lnTo>
                    <a:lnTo>
                      <a:pt x="1056" y="910"/>
                    </a:lnTo>
                    <a:lnTo>
                      <a:pt x="1060" y="922"/>
                    </a:lnTo>
                    <a:lnTo>
                      <a:pt x="1060" y="922"/>
                    </a:lnTo>
                    <a:lnTo>
                      <a:pt x="1062" y="928"/>
                    </a:lnTo>
                    <a:lnTo>
                      <a:pt x="1064" y="930"/>
                    </a:lnTo>
                    <a:lnTo>
                      <a:pt x="1066" y="932"/>
                    </a:lnTo>
                    <a:lnTo>
                      <a:pt x="1066" y="932"/>
                    </a:lnTo>
                    <a:lnTo>
                      <a:pt x="1074" y="934"/>
                    </a:lnTo>
                    <a:lnTo>
                      <a:pt x="1080" y="936"/>
                    </a:lnTo>
                    <a:lnTo>
                      <a:pt x="1080" y="936"/>
                    </a:lnTo>
                    <a:lnTo>
                      <a:pt x="1092" y="940"/>
                    </a:lnTo>
                    <a:lnTo>
                      <a:pt x="1102" y="944"/>
                    </a:lnTo>
                    <a:lnTo>
                      <a:pt x="1102" y="944"/>
                    </a:lnTo>
                    <a:lnTo>
                      <a:pt x="1102" y="934"/>
                    </a:lnTo>
                    <a:lnTo>
                      <a:pt x="1102" y="922"/>
                    </a:lnTo>
                    <a:lnTo>
                      <a:pt x="1102" y="922"/>
                    </a:lnTo>
                    <a:lnTo>
                      <a:pt x="1102" y="916"/>
                    </a:lnTo>
                    <a:lnTo>
                      <a:pt x="1104" y="910"/>
                    </a:lnTo>
                    <a:lnTo>
                      <a:pt x="1108" y="900"/>
                    </a:lnTo>
                    <a:lnTo>
                      <a:pt x="1108" y="90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29">
                <a:extLst>
                  <a:ext uri="{FF2B5EF4-FFF2-40B4-BE49-F238E27FC236}">
                    <a16:creationId xmlns:a16="http://schemas.microsoft.com/office/drawing/2014/main" id="{B9D01FDD-2149-424D-A339-54D47504BF34}"/>
                  </a:ext>
                </a:extLst>
              </p:cNvPr>
              <p:cNvSpPr>
                <a:spLocks/>
              </p:cNvSpPr>
              <p:nvPr/>
            </p:nvSpPr>
            <p:spPr bwMode="auto">
              <a:xfrm>
                <a:off x="8007935" y="1446558"/>
                <a:ext cx="169187" cy="108279"/>
              </a:xfrm>
              <a:custGeom>
                <a:avLst/>
                <a:gdLst/>
                <a:ahLst/>
                <a:cxnLst>
                  <a:cxn ang="0">
                    <a:pos x="45" y="2"/>
                  </a:cxn>
                  <a:cxn ang="0">
                    <a:pos x="44" y="0"/>
                  </a:cxn>
                  <a:cxn ang="0">
                    <a:pos x="43" y="4"/>
                  </a:cxn>
                  <a:cxn ang="0">
                    <a:pos x="39" y="3"/>
                  </a:cxn>
                  <a:cxn ang="0">
                    <a:pos x="39" y="4"/>
                  </a:cxn>
                  <a:cxn ang="0">
                    <a:pos x="38" y="4"/>
                  </a:cxn>
                  <a:cxn ang="0">
                    <a:pos x="35" y="5"/>
                  </a:cxn>
                  <a:cxn ang="0">
                    <a:pos x="32" y="4"/>
                  </a:cxn>
                  <a:cxn ang="0">
                    <a:pos x="28" y="5"/>
                  </a:cxn>
                  <a:cxn ang="0">
                    <a:pos x="22" y="5"/>
                  </a:cxn>
                  <a:cxn ang="0">
                    <a:pos x="18" y="5"/>
                  </a:cxn>
                  <a:cxn ang="0">
                    <a:pos x="16" y="4"/>
                  </a:cxn>
                  <a:cxn ang="0">
                    <a:pos x="15" y="4"/>
                  </a:cxn>
                  <a:cxn ang="0">
                    <a:pos x="10" y="3"/>
                  </a:cxn>
                  <a:cxn ang="0">
                    <a:pos x="7" y="4"/>
                  </a:cxn>
                  <a:cxn ang="0">
                    <a:pos x="7" y="4"/>
                  </a:cxn>
                  <a:cxn ang="0">
                    <a:pos x="6" y="4"/>
                  </a:cxn>
                  <a:cxn ang="0">
                    <a:pos x="4" y="3"/>
                  </a:cxn>
                  <a:cxn ang="0">
                    <a:pos x="2" y="5"/>
                  </a:cxn>
                  <a:cxn ang="0">
                    <a:pos x="0" y="8"/>
                  </a:cxn>
                  <a:cxn ang="0">
                    <a:pos x="0" y="10"/>
                  </a:cxn>
                  <a:cxn ang="0">
                    <a:pos x="0" y="12"/>
                  </a:cxn>
                  <a:cxn ang="0">
                    <a:pos x="2" y="13"/>
                  </a:cxn>
                  <a:cxn ang="0">
                    <a:pos x="4" y="15"/>
                  </a:cxn>
                  <a:cxn ang="0">
                    <a:pos x="8" y="16"/>
                  </a:cxn>
                  <a:cxn ang="0">
                    <a:pos x="11" y="18"/>
                  </a:cxn>
                  <a:cxn ang="0">
                    <a:pos x="11" y="19"/>
                  </a:cxn>
                  <a:cxn ang="0">
                    <a:pos x="16" y="20"/>
                  </a:cxn>
                  <a:cxn ang="0">
                    <a:pos x="17" y="20"/>
                  </a:cxn>
                  <a:cxn ang="0">
                    <a:pos x="19" y="23"/>
                  </a:cxn>
                  <a:cxn ang="0">
                    <a:pos x="22" y="24"/>
                  </a:cxn>
                  <a:cxn ang="0">
                    <a:pos x="28" y="25"/>
                  </a:cxn>
                  <a:cxn ang="0">
                    <a:pos x="28" y="29"/>
                  </a:cxn>
                  <a:cxn ang="0">
                    <a:pos x="30" y="29"/>
                  </a:cxn>
                  <a:cxn ang="0">
                    <a:pos x="33" y="30"/>
                  </a:cxn>
                  <a:cxn ang="0">
                    <a:pos x="37" y="31"/>
                  </a:cxn>
                  <a:cxn ang="0">
                    <a:pos x="43" y="32"/>
                  </a:cxn>
                  <a:cxn ang="0">
                    <a:pos x="43" y="31"/>
                  </a:cxn>
                  <a:cxn ang="0">
                    <a:pos x="44" y="27"/>
                  </a:cxn>
                  <a:cxn ang="0">
                    <a:pos x="45" y="25"/>
                  </a:cxn>
                  <a:cxn ang="0">
                    <a:pos x="43" y="23"/>
                  </a:cxn>
                  <a:cxn ang="0">
                    <a:pos x="44" y="21"/>
                  </a:cxn>
                  <a:cxn ang="0">
                    <a:pos x="42" y="20"/>
                  </a:cxn>
                  <a:cxn ang="0">
                    <a:pos x="42" y="19"/>
                  </a:cxn>
                  <a:cxn ang="0">
                    <a:pos x="42" y="15"/>
                  </a:cxn>
                  <a:cxn ang="0">
                    <a:pos x="44" y="14"/>
                  </a:cxn>
                  <a:cxn ang="0">
                    <a:pos x="45" y="10"/>
                  </a:cxn>
                  <a:cxn ang="0">
                    <a:pos x="46" y="7"/>
                  </a:cxn>
                  <a:cxn ang="0">
                    <a:pos x="49" y="4"/>
                  </a:cxn>
                  <a:cxn ang="0">
                    <a:pos x="50" y="0"/>
                  </a:cxn>
                </a:cxnLst>
                <a:rect l="0" t="0" r="r" b="b"/>
                <a:pathLst>
                  <a:path w="50" h="32">
                    <a:moveTo>
                      <a:pt x="46" y="0"/>
                    </a:moveTo>
                    <a:lnTo>
                      <a:pt x="46" y="0"/>
                    </a:lnTo>
                    <a:lnTo>
                      <a:pt x="45" y="2"/>
                    </a:lnTo>
                    <a:lnTo>
                      <a:pt x="44" y="2"/>
                    </a:lnTo>
                    <a:lnTo>
                      <a:pt x="44" y="0"/>
                    </a:lnTo>
                    <a:lnTo>
                      <a:pt x="44" y="0"/>
                    </a:lnTo>
                    <a:lnTo>
                      <a:pt x="43" y="2"/>
                    </a:lnTo>
                    <a:lnTo>
                      <a:pt x="43" y="4"/>
                    </a:lnTo>
                    <a:lnTo>
                      <a:pt x="43" y="4"/>
                    </a:lnTo>
                    <a:lnTo>
                      <a:pt x="40" y="4"/>
                    </a:lnTo>
                    <a:lnTo>
                      <a:pt x="39" y="3"/>
                    </a:lnTo>
                    <a:lnTo>
                      <a:pt x="39" y="3"/>
                    </a:lnTo>
                    <a:lnTo>
                      <a:pt x="39" y="3"/>
                    </a:lnTo>
                    <a:lnTo>
                      <a:pt x="39" y="4"/>
                    </a:lnTo>
                    <a:lnTo>
                      <a:pt x="39" y="4"/>
                    </a:lnTo>
                    <a:lnTo>
                      <a:pt x="38" y="4"/>
                    </a:lnTo>
                    <a:lnTo>
                      <a:pt x="38" y="4"/>
                    </a:lnTo>
                    <a:lnTo>
                      <a:pt x="38" y="4"/>
                    </a:lnTo>
                    <a:lnTo>
                      <a:pt x="38" y="4"/>
                    </a:lnTo>
                    <a:lnTo>
                      <a:pt x="37" y="5"/>
                    </a:lnTo>
                    <a:lnTo>
                      <a:pt x="35" y="5"/>
                    </a:lnTo>
                    <a:lnTo>
                      <a:pt x="35" y="5"/>
                    </a:lnTo>
                    <a:lnTo>
                      <a:pt x="32" y="4"/>
                    </a:lnTo>
                    <a:lnTo>
                      <a:pt x="32" y="4"/>
                    </a:lnTo>
                    <a:lnTo>
                      <a:pt x="29" y="4"/>
                    </a:lnTo>
                    <a:lnTo>
                      <a:pt x="29" y="4"/>
                    </a:lnTo>
                    <a:lnTo>
                      <a:pt x="28" y="5"/>
                    </a:lnTo>
                    <a:lnTo>
                      <a:pt x="28" y="5"/>
                    </a:lnTo>
                    <a:lnTo>
                      <a:pt x="24" y="5"/>
                    </a:lnTo>
                    <a:lnTo>
                      <a:pt x="22" y="5"/>
                    </a:lnTo>
                    <a:lnTo>
                      <a:pt x="22" y="5"/>
                    </a:lnTo>
                    <a:lnTo>
                      <a:pt x="18" y="5"/>
                    </a:lnTo>
                    <a:lnTo>
                      <a:pt x="18" y="5"/>
                    </a:lnTo>
                    <a:lnTo>
                      <a:pt x="17" y="5"/>
                    </a:lnTo>
                    <a:lnTo>
                      <a:pt x="17" y="5"/>
                    </a:lnTo>
                    <a:lnTo>
                      <a:pt x="16" y="4"/>
                    </a:lnTo>
                    <a:lnTo>
                      <a:pt x="16" y="4"/>
                    </a:lnTo>
                    <a:lnTo>
                      <a:pt x="15" y="4"/>
                    </a:lnTo>
                    <a:lnTo>
                      <a:pt x="15" y="4"/>
                    </a:lnTo>
                    <a:lnTo>
                      <a:pt x="12" y="3"/>
                    </a:lnTo>
                    <a:lnTo>
                      <a:pt x="12" y="3"/>
                    </a:lnTo>
                    <a:lnTo>
                      <a:pt x="10" y="3"/>
                    </a:lnTo>
                    <a:lnTo>
                      <a:pt x="8" y="3"/>
                    </a:lnTo>
                    <a:lnTo>
                      <a:pt x="7" y="4"/>
                    </a:lnTo>
                    <a:lnTo>
                      <a:pt x="7" y="4"/>
                    </a:lnTo>
                    <a:lnTo>
                      <a:pt x="8" y="4"/>
                    </a:lnTo>
                    <a:lnTo>
                      <a:pt x="7" y="4"/>
                    </a:lnTo>
                    <a:lnTo>
                      <a:pt x="7" y="4"/>
                    </a:lnTo>
                    <a:lnTo>
                      <a:pt x="6" y="5"/>
                    </a:lnTo>
                    <a:lnTo>
                      <a:pt x="6" y="5"/>
                    </a:lnTo>
                    <a:lnTo>
                      <a:pt x="6" y="4"/>
                    </a:lnTo>
                    <a:lnTo>
                      <a:pt x="5" y="3"/>
                    </a:lnTo>
                    <a:lnTo>
                      <a:pt x="4" y="3"/>
                    </a:lnTo>
                    <a:lnTo>
                      <a:pt x="4" y="3"/>
                    </a:lnTo>
                    <a:lnTo>
                      <a:pt x="4" y="4"/>
                    </a:lnTo>
                    <a:lnTo>
                      <a:pt x="4" y="4"/>
                    </a:lnTo>
                    <a:lnTo>
                      <a:pt x="2" y="5"/>
                    </a:lnTo>
                    <a:lnTo>
                      <a:pt x="2" y="5"/>
                    </a:lnTo>
                    <a:lnTo>
                      <a:pt x="1" y="5"/>
                    </a:lnTo>
                    <a:lnTo>
                      <a:pt x="0" y="8"/>
                    </a:lnTo>
                    <a:lnTo>
                      <a:pt x="0" y="8"/>
                    </a:lnTo>
                    <a:lnTo>
                      <a:pt x="0" y="10"/>
                    </a:lnTo>
                    <a:lnTo>
                      <a:pt x="0" y="10"/>
                    </a:lnTo>
                    <a:lnTo>
                      <a:pt x="0" y="10"/>
                    </a:lnTo>
                    <a:lnTo>
                      <a:pt x="0" y="10"/>
                    </a:lnTo>
                    <a:lnTo>
                      <a:pt x="0" y="12"/>
                    </a:lnTo>
                    <a:lnTo>
                      <a:pt x="0" y="13"/>
                    </a:lnTo>
                    <a:lnTo>
                      <a:pt x="2" y="13"/>
                    </a:lnTo>
                    <a:lnTo>
                      <a:pt x="2" y="13"/>
                    </a:lnTo>
                    <a:lnTo>
                      <a:pt x="2" y="14"/>
                    </a:lnTo>
                    <a:lnTo>
                      <a:pt x="4" y="15"/>
                    </a:lnTo>
                    <a:lnTo>
                      <a:pt x="4" y="15"/>
                    </a:lnTo>
                    <a:lnTo>
                      <a:pt x="7" y="15"/>
                    </a:lnTo>
                    <a:lnTo>
                      <a:pt x="7" y="15"/>
                    </a:lnTo>
                    <a:lnTo>
                      <a:pt x="8" y="16"/>
                    </a:lnTo>
                    <a:lnTo>
                      <a:pt x="8" y="16"/>
                    </a:lnTo>
                    <a:lnTo>
                      <a:pt x="10" y="16"/>
                    </a:lnTo>
                    <a:lnTo>
                      <a:pt x="11" y="18"/>
                    </a:lnTo>
                    <a:lnTo>
                      <a:pt x="11" y="18"/>
                    </a:lnTo>
                    <a:lnTo>
                      <a:pt x="11" y="19"/>
                    </a:lnTo>
                    <a:lnTo>
                      <a:pt x="11" y="19"/>
                    </a:lnTo>
                    <a:lnTo>
                      <a:pt x="12" y="20"/>
                    </a:lnTo>
                    <a:lnTo>
                      <a:pt x="12" y="20"/>
                    </a:lnTo>
                    <a:lnTo>
                      <a:pt x="16" y="20"/>
                    </a:lnTo>
                    <a:lnTo>
                      <a:pt x="16" y="20"/>
                    </a:lnTo>
                    <a:lnTo>
                      <a:pt x="17" y="20"/>
                    </a:lnTo>
                    <a:lnTo>
                      <a:pt x="17" y="20"/>
                    </a:lnTo>
                    <a:lnTo>
                      <a:pt x="17" y="21"/>
                    </a:lnTo>
                    <a:lnTo>
                      <a:pt x="17" y="21"/>
                    </a:lnTo>
                    <a:lnTo>
                      <a:pt x="19" y="23"/>
                    </a:lnTo>
                    <a:lnTo>
                      <a:pt x="19" y="23"/>
                    </a:lnTo>
                    <a:lnTo>
                      <a:pt x="22" y="24"/>
                    </a:lnTo>
                    <a:lnTo>
                      <a:pt x="22" y="24"/>
                    </a:lnTo>
                    <a:lnTo>
                      <a:pt x="26" y="24"/>
                    </a:lnTo>
                    <a:lnTo>
                      <a:pt x="26" y="24"/>
                    </a:lnTo>
                    <a:lnTo>
                      <a:pt x="28" y="25"/>
                    </a:lnTo>
                    <a:lnTo>
                      <a:pt x="28" y="25"/>
                    </a:lnTo>
                    <a:lnTo>
                      <a:pt x="28" y="29"/>
                    </a:lnTo>
                    <a:lnTo>
                      <a:pt x="28" y="29"/>
                    </a:lnTo>
                    <a:lnTo>
                      <a:pt x="29" y="29"/>
                    </a:lnTo>
                    <a:lnTo>
                      <a:pt x="30" y="29"/>
                    </a:lnTo>
                    <a:lnTo>
                      <a:pt x="30" y="29"/>
                    </a:lnTo>
                    <a:lnTo>
                      <a:pt x="32" y="30"/>
                    </a:lnTo>
                    <a:lnTo>
                      <a:pt x="32" y="30"/>
                    </a:lnTo>
                    <a:lnTo>
                      <a:pt x="33" y="30"/>
                    </a:lnTo>
                    <a:lnTo>
                      <a:pt x="33" y="30"/>
                    </a:lnTo>
                    <a:lnTo>
                      <a:pt x="37" y="31"/>
                    </a:lnTo>
                    <a:lnTo>
                      <a:pt x="37" y="31"/>
                    </a:lnTo>
                    <a:lnTo>
                      <a:pt x="39" y="31"/>
                    </a:lnTo>
                    <a:lnTo>
                      <a:pt x="39" y="31"/>
                    </a:lnTo>
                    <a:lnTo>
                      <a:pt x="43" y="32"/>
                    </a:lnTo>
                    <a:lnTo>
                      <a:pt x="43" y="32"/>
                    </a:lnTo>
                    <a:lnTo>
                      <a:pt x="43" y="31"/>
                    </a:lnTo>
                    <a:lnTo>
                      <a:pt x="43" y="31"/>
                    </a:lnTo>
                    <a:lnTo>
                      <a:pt x="43" y="29"/>
                    </a:lnTo>
                    <a:lnTo>
                      <a:pt x="43" y="29"/>
                    </a:lnTo>
                    <a:lnTo>
                      <a:pt x="44" y="27"/>
                    </a:lnTo>
                    <a:lnTo>
                      <a:pt x="46" y="27"/>
                    </a:lnTo>
                    <a:lnTo>
                      <a:pt x="46" y="27"/>
                    </a:lnTo>
                    <a:lnTo>
                      <a:pt x="45" y="25"/>
                    </a:lnTo>
                    <a:lnTo>
                      <a:pt x="44" y="24"/>
                    </a:lnTo>
                    <a:lnTo>
                      <a:pt x="44" y="24"/>
                    </a:lnTo>
                    <a:lnTo>
                      <a:pt x="43" y="23"/>
                    </a:lnTo>
                    <a:lnTo>
                      <a:pt x="43" y="23"/>
                    </a:lnTo>
                    <a:lnTo>
                      <a:pt x="44" y="21"/>
                    </a:lnTo>
                    <a:lnTo>
                      <a:pt x="44" y="21"/>
                    </a:lnTo>
                    <a:lnTo>
                      <a:pt x="43" y="20"/>
                    </a:lnTo>
                    <a:lnTo>
                      <a:pt x="42" y="20"/>
                    </a:lnTo>
                    <a:lnTo>
                      <a:pt x="42" y="20"/>
                    </a:lnTo>
                    <a:lnTo>
                      <a:pt x="42" y="19"/>
                    </a:lnTo>
                    <a:lnTo>
                      <a:pt x="42" y="19"/>
                    </a:lnTo>
                    <a:lnTo>
                      <a:pt x="42" y="19"/>
                    </a:lnTo>
                    <a:lnTo>
                      <a:pt x="42" y="19"/>
                    </a:lnTo>
                    <a:lnTo>
                      <a:pt x="42" y="15"/>
                    </a:lnTo>
                    <a:lnTo>
                      <a:pt x="42" y="15"/>
                    </a:lnTo>
                    <a:lnTo>
                      <a:pt x="43" y="14"/>
                    </a:lnTo>
                    <a:lnTo>
                      <a:pt x="44" y="14"/>
                    </a:lnTo>
                    <a:lnTo>
                      <a:pt x="44" y="14"/>
                    </a:lnTo>
                    <a:lnTo>
                      <a:pt x="44" y="13"/>
                    </a:lnTo>
                    <a:lnTo>
                      <a:pt x="44" y="13"/>
                    </a:lnTo>
                    <a:lnTo>
                      <a:pt x="45" y="10"/>
                    </a:lnTo>
                    <a:lnTo>
                      <a:pt x="45" y="10"/>
                    </a:lnTo>
                    <a:lnTo>
                      <a:pt x="46" y="7"/>
                    </a:lnTo>
                    <a:lnTo>
                      <a:pt x="46" y="7"/>
                    </a:lnTo>
                    <a:lnTo>
                      <a:pt x="48" y="5"/>
                    </a:lnTo>
                    <a:lnTo>
                      <a:pt x="48" y="5"/>
                    </a:lnTo>
                    <a:lnTo>
                      <a:pt x="49" y="4"/>
                    </a:lnTo>
                    <a:lnTo>
                      <a:pt x="49" y="4"/>
                    </a:lnTo>
                    <a:lnTo>
                      <a:pt x="50" y="0"/>
                    </a:lnTo>
                    <a:lnTo>
                      <a:pt x="50" y="0"/>
                    </a:lnTo>
                    <a:lnTo>
                      <a:pt x="46" y="0"/>
                    </a:lnTo>
                    <a:lnTo>
                      <a:pt x="46" y="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30">
                <a:extLst>
                  <a:ext uri="{FF2B5EF4-FFF2-40B4-BE49-F238E27FC236}">
                    <a16:creationId xmlns:a16="http://schemas.microsoft.com/office/drawing/2014/main" id="{0B143C4A-29E8-4C9B-B29F-14C2C4F2D02C}"/>
                  </a:ext>
                </a:extLst>
              </p:cNvPr>
              <p:cNvSpPr>
                <a:spLocks/>
              </p:cNvSpPr>
              <p:nvPr/>
            </p:nvSpPr>
            <p:spPr bwMode="auto">
              <a:xfrm>
                <a:off x="7774458" y="1240151"/>
                <a:ext cx="87977" cy="165803"/>
              </a:xfrm>
              <a:custGeom>
                <a:avLst/>
                <a:gdLst/>
                <a:ahLst/>
                <a:cxnLst>
                  <a:cxn ang="0">
                    <a:pos x="25" y="11"/>
                  </a:cxn>
                  <a:cxn ang="0">
                    <a:pos x="23" y="9"/>
                  </a:cxn>
                  <a:cxn ang="0">
                    <a:pos x="22" y="6"/>
                  </a:cxn>
                  <a:cxn ang="0">
                    <a:pos x="23" y="4"/>
                  </a:cxn>
                  <a:cxn ang="0">
                    <a:pos x="22" y="1"/>
                  </a:cxn>
                  <a:cxn ang="0">
                    <a:pos x="19" y="0"/>
                  </a:cxn>
                  <a:cxn ang="0">
                    <a:pos x="15" y="0"/>
                  </a:cxn>
                  <a:cxn ang="0">
                    <a:pos x="14" y="3"/>
                  </a:cxn>
                  <a:cxn ang="0">
                    <a:pos x="12" y="3"/>
                  </a:cxn>
                  <a:cxn ang="0">
                    <a:pos x="10" y="6"/>
                  </a:cxn>
                  <a:cxn ang="0">
                    <a:pos x="8" y="9"/>
                  </a:cxn>
                  <a:cxn ang="0">
                    <a:pos x="3" y="9"/>
                  </a:cxn>
                  <a:cxn ang="0">
                    <a:pos x="0" y="8"/>
                  </a:cxn>
                  <a:cxn ang="0">
                    <a:pos x="0" y="11"/>
                  </a:cxn>
                  <a:cxn ang="0">
                    <a:pos x="1" y="14"/>
                  </a:cxn>
                  <a:cxn ang="0">
                    <a:pos x="3" y="16"/>
                  </a:cxn>
                  <a:cxn ang="0">
                    <a:pos x="4" y="19"/>
                  </a:cxn>
                  <a:cxn ang="0">
                    <a:pos x="4" y="22"/>
                  </a:cxn>
                  <a:cxn ang="0">
                    <a:pos x="3" y="26"/>
                  </a:cxn>
                  <a:cxn ang="0">
                    <a:pos x="3" y="27"/>
                  </a:cxn>
                  <a:cxn ang="0">
                    <a:pos x="5" y="30"/>
                  </a:cxn>
                  <a:cxn ang="0">
                    <a:pos x="4" y="32"/>
                  </a:cxn>
                  <a:cxn ang="0">
                    <a:pos x="4" y="36"/>
                  </a:cxn>
                  <a:cxn ang="0">
                    <a:pos x="3" y="37"/>
                  </a:cxn>
                  <a:cxn ang="0">
                    <a:pos x="3" y="39"/>
                  </a:cxn>
                  <a:cxn ang="0">
                    <a:pos x="4" y="42"/>
                  </a:cxn>
                  <a:cxn ang="0">
                    <a:pos x="3" y="44"/>
                  </a:cxn>
                  <a:cxn ang="0">
                    <a:pos x="6" y="47"/>
                  </a:cxn>
                  <a:cxn ang="0">
                    <a:pos x="8" y="49"/>
                  </a:cxn>
                  <a:cxn ang="0">
                    <a:pos x="9" y="49"/>
                  </a:cxn>
                  <a:cxn ang="0">
                    <a:pos x="14" y="48"/>
                  </a:cxn>
                  <a:cxn ang="0">
                    <a:pos x="12" y="43"/>
                  </a:cxn>
                  <a:cxn ang="0">
                    <a:pos x="14" y="43"/>
                  </a:cxn>
                  <a:cxn ang="0">
                    <a:pos x="16" y="43"/>
                  </a:cxn>
                  <a:cxn ang="0">
                    <a:pos x="16" y="42"/>
                  </a:cxn>
                  <a:cxn ang="0">
                    <a:pos x="19" y="44"/>
                  </a:cxn>
                  <a:cxn ang="0">
                    <a:pos x="22" y="44"/>
                  </a:cxn>
                  <a:cxn ang="0">
                    <a:pos x="23" y="41"/>
                  </a:cxn>
                  <a:cxn ang="0">
                    <a:pos x="23" y="23"/>
                  </a:cxn>
                  <a:cxn ang="0">
                    <a:pos x="23" y="20"/>
                  </a:cxn>
                  <a:cxn ang="0">
                    <a:pos x="25" y="19"/>
                  </a:cxn>
                  <a:cxn ang="0">
                    <a:pos x="26" y="17"/>
                  </a:cxn>
                  <a:cxn ang="0">
                    <a:pos x="26" y="16"/>
                  </a:cxn>
                </a:cxnLst>
                <a:rect l="0" t="0" r="r" b="b"/>
                <a:pathLst>
                  <a:path w="26" h="49">
                    <a:moveTo>
                      <a:pt x="26" y="14"/>
                    </a:moveTo>
                    <a:lnTo>
                      <a:pt x="26" y="14"/>
                    </a:lnTo>
                    <a:lnTo>
                      <a:pt x="25" y="11"/>
                    </a:lnTo>
                    <a:lnTo>
                      <a:pt x="25" y="11"/>
                    </a:lnTo>
                    <a:lnTo>
                      <a:pt x="23" y="9"/>
                    </a:lnTo>
                    <a:lnTo>
                      <a:pt x="23" y="9"/>
                    </a:lnTo>
                    <a:lnTo>
                      <a:pt x="22" y="8"/>
                    </a:lnTo>
                    <a:lnTo>
                      <a:pt x="22" y="6"/>
                    </a:lnTo>
                    <a:lnTo>
                      <a:pt x="22" y="6"/>
                    </a:lnTo>
                    <a:lnTo>
                      <a:pt x="23" y="5"/>
                    </a:lnTo>
                    <a:lnTo>
                      <a:pt x="23" y="5"/>
                    </a:lnTo>
                    <a:lnTo>
                      <a:pt x="23" y="4"/>
                    </a:lnTo>
                    <a:lnTo>
                      <a:pt x="23" y="4"/>
                    </a:lnTo>
                    <a:lnTo>
                      <a:pt x="22" y="1"/>
                    </a:lnTo>
                    <a:lnTo>
                      <a:pt x="22" y="1"/>
                    </a:lnTo>
                    <a:lnTo>
                      <a:pt x="20" y="1"/>
                    </a:lnTo>
                    <a:lnTo>
                      <a:pt x="20" y="1"/>
                    </a:lnTo>
                    <a:lnTo>
                      <a:pt x="19" y="0"/>
                    </a:lnTo>
                    <a:lnTo>
                      <a:pt x="19" y="0"/>
                    </a:lnTo>
                    <a:lnTo>
                      <a:pt x="16" y="0"/>
                    </a:lnTo>
                    <a:lnTo>
                      <a:pt x="15" y="0"/>
                    </a:lnTo>
                    <a:lnTo>
                      <a:pt x="15" y="0"/>
                    </a:lnTo>
                    <a:lnTo>
                      <a:pt x="15" y="1"/>
                    </a:lnTo>
                    <a:lnTo>
                      <a:pt x="14" y="3"/>
                    </a:lnTo>
                    <a:lnTo>
                      <a:pt x="14" y="3"/>
                    </a:lnTo>
                    <a:lnTo>
                      <a:pt x="12" y="3"/>
                    </a:lnTo>
                    <a:lnTo>
                      <a:pt x="12" y="3"/>
                    </a:lnTo>
                    <a:lnTo>
                      <a:pt x="11" y="4"/>
                    </a:lnTo>
                    <a:lnTo>
                      <a:pt x="10" y="6"/>
                    </a:lnTo>
                    <a:lnTo>
                      <a:pt x="10" y="6"/>
                    </a:lnTo>
                    <a:lnTo>
                      <a:pt x="8" y="6"/>
                    </a:lnTo>
                    <a:lnTo>
                      <a:pt x="8" y="6"/>
                    </a:lnTo>
                    <a:lnTo>
                      <a:pt x="8" y="9"/>
                    </a:lnTo>
                    <a:lnTo>
                      <a:pt x="8" y="9"/>
                    </a:lnTo>
                    <a:lnTo>
                      <a:pt x="3" y="9"/>
                    </a:lnTo>
                    <a:lnTo>
                      <a:pt x="3" y="9"/>
                    </a:lnTo>
                    <a:lnTo>
                      <a:pt x="1" y="8"/>
                    </a:lnTo>
                    <a:lnTo>
                      <a:pt x="0" y="8"/>
                    </a:lnTo>
                    <a:lnTo>
                      <a:pt x="0" y="8"/>
                    </a:lnTo>
                    <a:lnTo>
                      <a:pt x="0" y="9"/>
                    </a:lnTo>
                    <a:lnTo>
                      <a:pt x="0" y="9"/>
                    </a:lnTo>
                    <a:lnTo>
                      <a:pt x="0" y="11"/>
                    </a:lnTo>
                    <a:lnTo>
                      <a:pt x="0" y="11"/>
                    </a:lnTo>
                    <a:lnTo>
                      <a:pt x="1" y="14"/>
                    </a:lnTo>
                    <a:lnTo>
                      <a:pt x="1" y="14"/>
                    </a:lnTo>
                    <a:lnTo>
                      <a:pt x="3" y="15"/>
                    </a:lnTo>
                    <a:lnTo>
                      <a:pt x="3" y="15"/>
                    </a:lnTo>
                    <a:lnTo>
                      <a:pt x="3" y="16"/>
                    </a:lnTo>
                    <a:lnTo>
                      <a:pt x="3" y="16"/>
                    </a:lnTo>
                    <a:lnTo>
                      <a:pt x="4" y="17"/>
                    </a:lnTo>
                    <a:lnTo>
                      <a:pt x="4" y="19"/>
                    </a:lnTo>
                    <a:lnTo>
                      <a:pt x="4" y="19"/>
                    </a:lnTo>
                    <a:lnTo>
                      <a:pt x="4" y="22"/>
                    </a:lnTo>
                    <a:lnTo>
                      <a:pt x="4" y="22"/>
                    </a:lnTo>
                    <a:lnTo>
                      <a:pt x="4" y="25"/>
                    </a:lnTo>
                    <a:lnTo>
                      <a:pt x="4" y="25"/>
                    </a:lnTo>
                    <a:lnTo>
                      <a:pt x="3" y="26"/>
                    </a:lnTo>
                    <a:lnTo>
                      <a:pt x="3" y="26"/>
                    </a:lnTo>
                    <a:lnTo>
                      <a:pt x="3" y="26"/>
                    </a:lnTo>
                    <a:lnTo>
                      <a:pt x="3" y="27"/>
                    </a:lnTo>
                    <a:lnTo>
                      <a:pt x="4" y="28"/>
                    </a:lnTo>
                    <a:lnTo>
                      <a:pt x="4" y="28"/>
                    </a:lnTo>
                    <a:lnTo>
                      <a:pt x="5" y="30"/>
                    </a:lnTo>
                    <a:lnTo>
                      <a:pt x="5" y="32"/>
                    </a:lnTo>
                    <a:lnTo>
                      <a:pt x="5" y="32"/>
                    </a:lnTo>
                    <a:lnTo>
                      <a:pt x="4" y="32"/>
                    </a:lnTo>
                    <a:lnTo>
                      <a:pt x="4" y="33"/>
                    </a:lnTo>
                    <a:lnTo>
                      <a:pt x="4" y="33"/>
                    </a:lnTo>
                    <a:lnTo>
                      <a:pt x="4" y="36"/>
                    </a:lnTo>
                    <a:lnTo>
                      <a:pt x="4" y="36"/>
                    </a:lnTo>
                    <a:lnTo>
                      <a:pt x="3" y="37"/>
                    </a:lnTo>
                    <a:lnTo>
                      <a:pt x="3" y="37"/>
                    </a:lnTo>
                    <a:lnTo>
                      <a:pt x="3" y="39"/>
                    </a:lnTo>
                    <a:lnTo>
                      <a:pt x="3" y="39"/>
                    </a:lnTo>
                    <a:lnTo>
                      <a:pt x="3" y="39"/>
                    </a:lnTo>
                    <a:lnTo>
                      <a:pt x="3" y="39"/>
                    </a:lnTo>
                    <a:lnTo>
                      <a:pt x="4" y="42"/>
                    </a:lnTo>
                    <a:lnTo>
                      <a:pt x="4" y="42"/>
                    </a:lnTo>
                    <a:lnTo>
                      <a:pt x="4" y="43"/>
                    </a:lnTo>
                    <a:lnTo>
                      <a:pt x="3" y="44"/>
                    </a:lnTo>
                    <a:lnTo>
                      <a:pt x="3" y="44"/>
                    </a:lnTo>
                    <a:lnTo>
                      <a:pt x="4" y="46"/>
                    </a:lnTo>
                    <a:lnTo>
                      <a:pt x="6" y="47"/>
                    </a:lnTo>
                    <a:lnTo>
                      <a:pt x="6" y="47"/>
                    </a:lnTo>
                    <a:lnTo>
                      <a:pt x="6" y="49"/>
                    </a:lnTo>
                    <a:lnTo>
                      <a:pt x="6" y="49"/>
                    </a:lnTo>
                    <a:lnTo>
                      <a:pt x="8" y="49"/>
                    </a:lnTo>
                    <a:lnTo>
                      <a:pt x="8" y="49"/>
                    </a:lnTo>
                    <a:lnTo>
                      <a:pt x="9" y="49"/>
                    </a:lnTo>
                    <a:lnTo>
                      <a:pt x="9" y="49"/>
                    </a:lnTo>
                    <a:lnTo>
                      <a:pt x="12" y="49"/>
                    </a:lnTo>
                    <a:lnTo>
                      <a:pt x="12" y="49"/>
                    </a:lnTo>
                    <a:lnTo>
                      <a:pt x="14" y="48"/>
                    </a:lnTo>
                    <a:lnTo>
                      <a:pt x="14" y="46"/>
                    </a:lnTo>
                    <a:lnTo>
                      <a:pt x="14" y="46"/>
                    </a:lnTo>
                    <a:lnTo>
                      <a:pt x="12" y="43"/>
                    </a:lnTo>
                    <a:lnTo>
                      <a:pt x="12" y="43"/>
                    </a:lnTo>
                    <a:lnTo>
                      <a:pt x="14" y="43"/>
                    </a:lnTo>
                    <a:lnTo>
                      <a:pt x="14" y="43"/>
                    </a:lnTo>
                    <a:lnTo>
                      <a:pt x="16" y="43"/>
                    </a:lnTo>
                    <a:lnTo>
                      <a:pt x="16" y="43"/>
                    </a:lnTo>
                    <a:lnTo>
                      <a:pt x="16" y="43"/>
                    </a:lnTo>
                    <a:lnTo>
                      <a:pt x="16" y="42"/>
                    </a:lnTo>
                    <a:lnTo>
                      <a:pt x="16" y="42"/>
                    </a:lnTo>
                    <a:lnTo>
                      <a:pt x="16" y="42"/>
                    </a:lnTo>
                    <a:lnTo>
                      <a:pt x="16" y="42"/>
                    </a:lnTo>
                    <a:lnTo>
                      <a:pt x="19" y="44"/>
                    </a:lnTo>
                    <a:lnTo>
                      <a:pt x="19" y="44"/>
                    </a:lnTo>
                    <a:lnTo>
                      <a:pt x="20" y="44"/>
                    </a:lnTo>
                    <a:lnTo>
                      <a:pt x="20" y="44"/>
                    </a:lnTo>
                    <a:lnTo>
                      <a:pt x="22" y="44"/>
                    </a:lnTo>
                    <a:lnTo>
                      <a:pt x="22" y="43"/>
                    </a:lnTo>
                    <a:lnTo>
                      <a:pt x="23" y="41"/>
                    </a:lnTo>
                    <a:lnTo>
                      <a:pt x="23" y="41"/>
                    </a:lnTo>
                    <a:lnTo>
                      <a:pt x="23" y="28"/>
                    </a:lnTo>
                    <a:lnTo>
                      <a:pt x="23" y="28"/>
                    </a:lnTo>
                    <a:lnTo>
                      <a:pt x="23" y="23"/>
                    </a:lnTo>
                    <a:lnTo>
                      <a:pt x="23" y="23"/>
                    </a:lnTo>
                    <a:lnTo>
                      <a:pt x="22" y="21"/>
                    </a:lnTo>
                    <a:lnTo>
                      <a:pt x="23" y="20"/>
                    </a:lnTo>
                    <a:lnTo>
                      <a:pt x="23" y="20"/>
                    </a:lnTo>
                    <a:lnTo>
                      <a:pt x="25" y="19"/>
                    </a:lnTo>
                    <a:lnTo>
                      <a:pt x="25" y="19"/>
                    </a:lnTo>
                    <a:lnTo>
                      <a:pt x="25" y="19"/>
                    </a:lnTo>
                    <a:lnTo>
                      <a:pt x="25" y="19"/>
                    </a:lnTo>
                    <a:lnTo>
                      <a:pt x="26" y="17"/>
                    </a:lnTo>
                    <a:lnTo>
                      <a:pt x="26" y="17"/>
                    </a:lnTo>
                    <a:lnTo>
                      <a:pt x="26" y="16"/>
                    </a:lnTo>
                    <a:lnTo>
                      <a:pt x="26" y="16"/>
                    </a:lnTo>
                    <a:lnTo>
                      <a:pt x="26" y="14"/>
                    </a:lnTo>
                    <a:lnTo>
                      <a:pt x="26"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0" name="A1_Slovenia">
              <a:extLst>
                <a:ext uri="{FF2B5EF4-FFF2-40B4-BE49-F238E27FC236}">
                  <a16:creationId xmlns:a16="http://schemas.microsoft.com/office/drawing/2014/main" id="{81C54598-C206-4399-BB5C-F4D7B945F0BE}"/>
                </a:ext>
              </a:extLst>
            </p:cNvPr>
            <p:cNvSpPr>
              <a:spLocks/>
            </p:cNvSpPr>
            <p:nvPr/>
          </p:nvSpPr>
          <p:spPr bwMode="auto">
            <a:xfrm>
              <a:off x="5067507" y="3034910"/>
              <a:ext cx="76484" cy="48015"/>
            </a:xfrm>
            <a:custGeom>
              <a:avLst/>
              <a:gdLst/>
              <a:ahLst/>
              <a:cxnLst>
                <a:cxn ang="0">
                  <a:pos x="49" y="5"/>
                </a:cxn>
                <a:cxn ang="0">
                  <a:pos x="47" y="2"/>
                </a:cxn>
                <a:cxn ang="0">
                  <a:pos x="45" y="0"/>
                </a:cxn>
                <a:cxn ang="0">
                  <a:pos x="41" y="1"/>
                </a:cxn>
                <a:cxn ang="0">
                  <a:pos x="41" y="2"/>
                </a:cxn>
                <a:cxn ang="0">
                  <a:pos x="41" y="5"/>
                </a:cxn>
                <a:cxn ang="0">
                  <a:pos x="39" y="4"/>
                </a:cxn>
                <a:cxn ang="0">
                  <a:pos x="35" y="4"/>
                </a:cxn>
                <a:cxn ang="0">
                  <a:pos x="33" y="5"/>
                </a:cxn>
                <a:cxn ang="0">
                  <a:pos x="29" y="5"/>
                </a:cxn>
                <a:cxn ang="0">
                  <a:pos x="25" y="6"/>
                </a:cxn>
                <a:cxn ang="0">
                  <a:pos x="23" y="7"/>
                </a:cxn>
                <a:cxn ang="0">
                  <a:pos x="19" y="10"/>
                </a:cxn>
                <a:cxn ang="0">
                  <a:pos x="18" y="11"/>
                </a:cxn>
                <a:cxn ang="0">
                  <a:pos x="14" y="10"/>
                </a:cxn>
                <a:cxn ang="0">
                  <a:pos x="11" y="10"/>
                </a:cxn>
                <a:cxn ang="0">
                  <a:pos x="11" y="9"/>
                </a:cxn>
                <a:cxn ang="0">
                  <a:pos x="7" y="9"/>
                </a:cxn>
                <a:cxn ang="0">
                  <a:pos x="4" y="7"/>
                </a:cxn>
                <a:cxn ang="0">
                  <a:pos x="3" y="7"/>
                </a:cxn>
                <a:cxn ang="0">
                  <a:pos x="1" y="12"/>
                </a:cxn>
                <a:cxn ang="0">
                  <a:pos x="0" y="15"/>
                </a:cxn>
                <a:cxn ang="0">
                  <a:pos x="3" y="17"/>
                </a:cxn>
                <a:cxn ang="0">
                  <a:pos x="2" y="21"/>
                </a:cxn>
                <a:cxn ang="0">
                  <a:pos x="3" y="26"/>
                </a:cxn>
                <a:cxn ang="0">
                  <a:pos x="3" y="26"/>
                </a:cxn>
                <a:cxn ang="0">
                  <a:pos x="4" y="26"/>
                </a:cxn>
                <a:cxn ang="0">
                  <a:pos x="7" y="27"/>
                </a:cxn>
                <a:cxn ang="0">
                  <a:pos x="7" y="29"/>
                </a:cxn>
                <a:cxn ang="0">
                  <a:pos x="6" y="31"/>
                </a:cxn>
                <a:cxn ang="0">
                  <a:pos x="3" y="32"/>
                </a:cxn>
                <a:cxn ang="0">
                  <a:pos x="2" y="33"/>
                </a:cxn>
                <a:cxn ang="0">
                  <a:pos x="7" y="33"/>
                </a:cxn>
                <a:cxn ang="0">
                  <a:pos x="9" y="32"/>
                </a:cxn>
                <a:cxn ang="0">
                  <a:pos x="12" y="31"/>
                </a:cxn>
                <a:cxn ang="0">
                  <a:pos x="14" y="32"/>
                </a:cxn>
                <a:cxn ang="0">
                  <a:pos x="18" y="29"/>
                </a:cxn>
                <a:cxn ang="0">
                  <a:pos x="18" y="28"/>
                </a:cxn>
                <a:cxn ang="0">
                  <a:pos x="19" y="29"/>
                </a:cxn>
                <a:cxn ang="0">
                  <a:pos x="20" y="32"/>
                </a:cxn>
                <a:cxn ang="0">
                  <a:pos x="22" y="32"/>
                </a:cxn>
                <a:cxn ang="0">
                  <a:pos x="23" y="32"/>
                </a:cxn>
                <a:cxn ang="0">
                  <a:pos x="25" y="32"/>
                </a:cxn>
                <a:cxn ang="0">
                  <a:pos x="27" y="33"/>
                </a:cxn>
                <a:cxn ang="0">
                  <a:pos x="29" y="33"/>
                </a:cxn>
                <a:cxn ang="0">
                  <a:pos x="30" y="33"/>
                </a:cxn>
                <a:cxn ang="0">
                  <a:pos x="31" y="32"/>
                </a:cxn>
                <a:cxn ang="0">
                  <a:pos x="31" y="31"/>
                </a:cxn>
                <a:cxn ang="0">
                  <a:pos x="30" y="29"/>
                </a:cxn>
                <a:cxn ang="0">
                  <a:pos x="30" y="27"/>
                </a:cxn>
                <a:cxn ang="0">
                  <a:pos x="31" y="24"/>
                </a:cxn>
                <a:cxn ang="0">
                  <a:pos x="38" y="23"/>
                </a:cxn>
                <a:cxn ang="0">
                  <a:pos x="38" y="20"/>
                </a:cxn>
                <a:cxn ang="0">
                  <a:pos x="35" y="18"/>
                </a:cxn>
                <a:cxn ang="0">
                  <a:pos x="36" y="15"/>
                </a:cxn>
                <a:cxn ang="0">
                  <a:pos x="39" y="13"/>
                </a:cxn>
                <a:cxn ang="0">
                  <a:pos x="42" y="12"/>
                </a:cxn>
                <a:cxn ang="0">
                  <a:pos x="45" y="12"/>
                </a:cxn>
                <a:cxn ang="0">
                  <a:pos x="46" y="10"/>
                </a:cxn>
                <a:cxn ang="0">
                  <a:pos x="46" y="9"/>
                </a:cxn>
                <a:cxn ang="0">
                  <a:pos x="46" y="7"/>
                </a:cxn>
                <a:cxn ang="0">
                  <a:pos x="50" y="7"/>
                </a:cxn>
              </a:cxnLst>
              <a:rect l="0" t="0" r="r" b="b"/>
              <a:pathLst>
                <a:path w="50" h="34">
                  <a:moveTo>
                    <a:pt x="50" y="6"/>
                  </a:moveTo>
                  <a:lnTo>
                    <a:pt x="50" y="6"/>
                  </a:lnTo>
                  <a:lnTo>
                    <a:pt x="49" y="5"/>
                  </a:lnTo>
                  <a:lnTo>
                    <a:pt x="49" y="5"/>
                  </a:lnTo>
                  <a:lnTo>
                    <a:pt x="47" y="4"/>
                  </a:lnTo>
                  <a:lnTo>
                    <a:pt x="47" y="4"/>
                  </a:lnTo>
                  <a:lnTo>
                    <a:pt x="47" y="2"/>
                  </a:lnTo>
                  <a:lnTo>
                    <a:pt x="47" y="2"/>
                  </a:lnTo>
                  <a:lnTo>
                    <a:pt x="46" y="1"/>
                  </a:lnTo>
                  <a:lnTo>
                    <a:pt x="46" y="1"/>
                  </a:lnTo>
                  <a:lnTo>
                    <a:pt x="46" y="1"/>
                  </a:lnTo>
                  <a:lnTo>
                    <a:pt x="45" y="0"/>
                  </a:lnTo>
                  <a:lnTo>
                    <a:pt x="45" y="0"/>
                  </a:lnTo>
                  <a:lnTo>
                    <a:pt x="44" y="0"/>
                  </a:lnTo>
                  <a:lnTo>
                    <a:pt x="44" y="0"/>
                  </a:lnTo>
                  <a:lnTo>
                    <a:pt x="41" y="1"/>
                  </a:lnTo>
                  <a:lnTo>
                    <a:pt x="41" y="1"/>
                  </a:lnTo>
                  <a:lnTo>
                    <a:pt x="41" y="1"/>
                  </a:lnTo>
                  <a:lnTo>
                    <a:pt x="41" y="1"/>
                  </a:lnTo>
                  <a:lnTo>
                    <a:pt x="41" y="2"/>
                  </a:lnTo>
                  <a:lnTo>
                    <a:pt x="41" y="2"/>
                  </a:lnTo>
                  <a:lnTo>
                    <a:pt x="41" y="5"/>
                  </a:lnTo>
                  <a:lnTo>
                    <a:pt x="41" y="5"/>
                  </a:lnTo>
                  <a:lnTo>
                    <a:pt x="41" y="5"/>
                  </a:lnTo>
                  <a:lnTo>
                    <a:pt x="41" y="5"/>
                  </a:lnTo>
                  <a:lnTo>
                    <a:pt x="40" y="5"/>
                  </a:lnTo>
                  <a:lnTo>
                    <a:pt x="40" y="5"/>
                  </a:lnTo>
                  <a:lnTo>
                    <a:pt x="39" y="4"/>
                  </a:lnTo>
                  <a:lnTo>
                    <a:pt x="39" y="4"/>
                  </a:lnTo>
                  <a:lnTo>
                    <a:pt x="38" y="4"/>
                  </a:lnTo>
                  <a:lnTo>
                    <a:pt x="35" y="4"/>
                  </a:lnTo>
                  <a:lnTo>
                    <a:pt x="35" y="4"/>
                  </a:lnTo>
                  <a:lnTo>
                    <a:pt x="34" y="4"/>
                  </a:lnTo>
                  <a:lnTo>
                    <a:pt x="34" y="4"/>
                  </a:lnTo>
                  <a:lnTo>
                    <a:pt x="33" y="5"/>
                  </a:lnTo>
                  <a:lnTo>
                    <a:pt x="33" y="5"/>
                  </a:lnTo>
                  <a:lnTo>
                    <a:pt x="31" y="6"/>
                  </a:lnTo>
                  <a:lnTo>
                    <a:pt x="31" y="5"/>
                  </a:lnTo>
                  <a:lnTo>
                    <a:pt x="29" y="5"/>
                  </a:lnTo>
                  <a:lnTo>
                    <a:pt x="29" y="5"/>
                  </a:lnTo>
                  <a:lnTo>
                    <a:pt x="28" y="5"/>
                  </a:lnTo>
                  <a:lnTo>
                    <a:pt x="25" y="5"/>
                  </a:lnTo>
                  <a:lnTo>
                    <a:pt x="25" y="5"/>
                  </a:lnTo>
                  <a:lnTo>
                    <a:pt x="25" y="6"/>
                  </a:lnTo>
                  <a:lnTo>
                    <a:pt x="25" y="6"/>
                  </a:lnTo>
                  <a:lnTo>
                    <a:pt x="25" y="6"/>
                  </a:lnTo>
                  <a:lnTo>
                    <a:pt x="25" y="6"/>
                  </a:lnTo>
                  <a:lnTo>
                    <a:pt x="23" y="7"/>
                  </a:lnTo>
                  <a:lnTo>
                    <a:pt x="23" y="7"/>
                  </a:lnTo>
                  <a:lnTo>
                    <a:pt x="20" y="10"/>
                  </a:lnTo>
                  <a:lnTo>
                    <a:pt x="20" y="10"/>
                  </a:lnTo>
                  <a:lnTo>
                    <a:pt x="19" y="10"/>
                  </a:lnTo>
                  <a:lnTo>
                    <a:pt x="19" y="10"/>
                  </a:lnTo>
                  <a:lnTo>
                    <a:pt x="18" y="11"/>
                  </a:lnTo>
                  <a:lnTo>
                    <a:pt x="18" y="11"/>
                  </a:lnTo>
                  <a:lnTo>
                    <a:pt x="18" y="11"/>
                  </a:lnTo>
                  <a:lnTo>
                    <a:pt x="17" y="10"/>
                  </a:lnTo>
                  <a:lnTo>
                    <a:pt x="17" y="10"/>
                  </a:lnTo>
                  <a:lnTo>
                    <a:pt x="14" y="10"/>
                  </a:lnTo>
                  <a:lnTo>
                    <a:pt x="14" y="10"/>
                  </a:lnTo>
                  <a:lnTo>
                    <a:pt x="13" y="10"/>
                  </a:lnTo>
                  <a:lnTo>
                    <a:pt x="13" y="10"/>
                  </a:lnTo>
                  <a:lnTo>
                    <a:pt x="11" y="10"/>
                  </a:lnTo>
                  <a:lnTo>
                    <a:pt x="11" y="10"/>
                  </a:lnTo>
                  <a:lnTo>
                    <a:pt x="11" y="9"/>
                  </a:lnTo>
                  <a:lnTo>
                    <a:pt x="11" y="9"/>
                  </a:lnTo>
                  <a:lnTo>
                    <a:pt x="11" y="9"/>
                  </a:lnTo>
                  <a:lnTo>
                    <a:pt x="11" y="9"/>
                  </a:lnTo>
                  <a:lnTo>
                    <a:pt x="9" y="9"/>
                  </a:lnTo>
                  <a:lnTo>
                    <a:pt x="9" y="9"/>
                  </a:lnTo>
                  <a:lnTo>
                    <a:pt x="7" y="9"/>
                  </a:lnTo>
                  <a:lnTo>
                    <a:pt x="7" y="9"/>
                  </a:lnTo>
                  <a:lnTo>
                    <a:pt x="6" y="9"/>
                  </a:lnTo>
                  <a:lnTo>
                    <a:pt x="6" y="9"/>
                  </a:lnTo>
                  <a:lnTo>
                    <a:pt x="4" y="7"/>
                  </a:lnTo>
                  <a:lnTo>
                    <a:pt x="4" y="7"/>
                  </a:lnTo>
                  <a:lnTo>
                    <a:pt x="4" y="7"/>
                  </a:lnTo>
                  <a:lnTo>
                    <a:pt x="4" y="7"/>
                  </a:lnTo>
                  <a:lnTo>
                    <a:pt x="3" y="7"/>
                  </a:lnTo>
                  <a:lnTo>
                    <a:pt x="3" y="7"/>
                  </a:lnTo>
                  <a:lnTo>
                    <a:pt x="3" y="10"/>
                  </a:lnTo>
                  <a:lnTo>
                    <a:pt x="3" y="12"/>
                  </a:lnTo>
                  <a:lnTo>
                    <a:pt x="3" y="12"/>
                  </a:lnTo>
                  <a:lnTo>
                    <a:pt x="1" y="12"/>
                  </a:lnTo>
                  <a:lnTo>
                    <a:pt x="1" y="12"/>
                  </a:lnTo>
                  <a:lnTo>
                    <a:pt x="0" y="13"/>
                  </a:lnTo>
                  <a:lnTo>
                    <a:pt x="0" y="13"/>
                  </a:lnTo>
                  <a:lnTo>
                    <a:pt x="0" y="15"/>
                  </a:lnTo>
                  <a:lnTo>
                    <a:pt x="0" y="15"/>
                  </a:lnTo>
                  <a:lnTo>
                    <a:pt x="3" y="16"/>
                  </a:lnTo>
                  <a:lnTo>
                    <a:pt x="3" y="16"/>
                  </a:lnTo>
                  <a:lnTo>
                    <a:pt x="3" y="17"/>
                  </a:lnTo>
                  <a:lnTo>
                    <a:pt x="2" y="18"/>
                  </a:lnTo>
                  <a:lnTo>
                    <a:pt x="2" y="18"/>
                  </a:lnTo>
                  <a:lnTo>
                    <a:pt x="2" y="21"/>
                  </a:lnTo>
                  <a:lnTo>
                    <a:pt x="2" y="21"/>
                  </a:lnTo>
                  <a:lnTo>
                    <a:pt x="3" y="21"/>
                  </a:lnTo>
                  <a:lnTo>
                    <a:pt x="3" y="21"/>
                  </a:lnTo>
                  <a:lnTo>
                    <a:pt x="3" y="26"/>
                  </a:lnTo>
                  <a:lnTo>
                    <a:pt x="3" y="26"/>
                  </a:lnTo>
                  <a:lnTo>
                    <a:pt x="3" y="26"/>
                  </a:lnTo>
                  <a:lnTo>
                    <a:pt x="3" y="26"/>
                  </a:lnTo>
                  <a:lnTo>
                    <a:pt x="3" y="26"/>
                  </a:lnTo>
                  <a:lnTo>
                    <a:pt x="3" y="26"/>
                  </a:lnTo>
                  <a:lnTo>
                    <a:pt x="3" y="26"/>
                  </a:lnTo>
                  <a:lnTo>
                    <a:pt x="3" y="26"/>
                  </a:lnTo>
                  <a:lnTo>
                    <a:pt x="4" y="26"/>
                  </a:lnTo>
                  <a:lnTo>
                    <a:pt x="4" y="26"/>
                  </a:lnTo>
                  <a:lnTo>
                    <a:pt x="6" y="26"/>
                  </a:lnTo>
                  <a:lnTo>
                    <a:pt x="6" y="26"/>
                  </a:lnTo>
                  <a:lnTo>
                    <a:pt x="7" y="27"/>
                  </a:lnTo>
                  <a:lnTo>
                    <a:pt x="7" y="27"/>
                  </a:lnTo>
                  <a:lnTo>
                    <a:pt x="8" y="28"/>
                  </a:lnTo>
                  <a:lnTo>
                    <a:pt x="8" y="28"/>
                  </a:lnTo>
                  <a:lnTo>
                    <a:pt x="7" y="29"/>
                  </a:lnTo>
                  <a:lnTo>
                    <a:pt x="7" y="29"/>
                  </a:lnTo>
                  <a:lnTo>
                    <a:pt x="4" y="31"/>
                  </a:lnTo>
                  <a:lnTo>
                    <a:pt x="4" y="31"/>
                  </a:lnTo>
                  <a:lnTo>
                    <a:pt x="6" y="31"/>
                  </a:lnTo>
                  <a:lnTo>
                    <a:pt x="6" y="31"/>
                  </a:lnTo>
                  <a:lnTo>
                    <a:pt x="4" y="32"/>
                  </a:lnTo>
                  <a:lnTo>
                    <a:pt x="4" y="32"/>
                  </a:lnTo>
                  <a:lnTo>
                    <a:pt x="4" y="32"/>
                  </a:lnTo>
                  <a:lnTo>
                    <a:pt x="3" y="32"/>
                  </a:lnTo>
                  <a:lnTo>
                    <a:pt x="3" y="32"/>
                  </a:lnTo>
                  <a:lnTo>
                    <a:pt x="2" y="33"/>
                  </a:lnTo>
                  <a:lnTo>
                    <a:pt x="2" y="33"/>
                  </a:lnTo>
                  <a:lnTo>
                    <a:pt x="2" y="33"/>
                  </a:lnTo>
                  <a:lnTo>
                    <a:pt x="2" y="33"/>
                  </a:lnTo>
                  <a:lnTo>
                    <a:pt x="6" y="33"/>
                  </a:lnTo>
                  <a:lnTo>
                    <a:pt x="6" y="33"/>
                  </a:lnTo>
                  <a:lnTo>
                    <a:pt x="7" y="33"/>
                  </a:lnTo>
                  <a:lnTo>
                    <a:pt x="7" y="33"/>
                  </a:lnTo>
                  <a:lnTo>
                    <a:pt x="8" y="33"/>
                  </a:lnTo>
                  <a:lnTo>
                    <a:pt x="8" y="33"/>
                  </a:lnTo>
                  <a:lnTo>
                    <a:pt x="9" y="32"/>
                  </a:lnTo>
                  <a:lnTo>
                    <a:pt x="9" y="32"/>
                  </a:lnTo>
                  <a:lnTo>
                    <a:pt x="9" y="31"/>
                  </a:lnTo>
                  <a:lnTo>
                    <a:pt x="9" y="31"/>
                  </a:lnTo>
                  <a:lnTo>
                    <a:pt x="12" y="31"/>
                  </a:lnTo>
                  <a:lnTo>
                    <a:pt x="12" y="31"/>
                  </a:lnTo>
                  <a:lnTo>
                    <a:pt x="13" y="32"/>
                  </a:lnTo>
                  <a:lnTo>
                    <a:pt x="13" y="32"/>
                  </a:lnTo>
                  <a:lnTo>
                    <a:pt x="14" y="32"/>
                  </a:lnTo>
                  <a:lnTo>
                    <a:pt x="14" y="32"/>
                  </a:lnTo>
                  <a:lnTo>
                    <a:pt x="17" y="32"/>
                  </a:lnTo>
                  <a:lnTo>
                    <a:pt x="17" y="32"/>
                  </a:lnTo>
                  <a:lnTo>
                    <a:pt x="18" y="29"/>
                  </a:lnTo>
                  <a:lnTo>
                    <a:pt x="18" y="29"/>
                  </a:lnTo>
                  <a:lnTo>
                    <a:pt x="18" y="28"/>
                  </a:lnTo>
                  <a:lnTo>
                    <a:pt x="18" y="28"/>
                  </a:lnTo>
                  <a:lnTo>
                    <a:pt x="18" y="28"/>
                  </a:lnTo>
                  <a:lnTo>
                    <a:pt x="18" y="28"/>
                  </a:lnTo>
                  <a:lnTo>
                    <a:pt x="19" y="28"/>
                  </a:lnTo>
                  <a:lnTo>
                    <a:pt x="19" y="28"/>
                  </a:lnTo>
                  <a:lnTo>
                    <a:pt x="19" y="29"/>
                  </a:lnTo>
                  <a:lnTo>
                    <a:pt x="19" y="29"/>
                  </a:lnTo>
                  <a:lnTo>
                    <a:pt x="20" y="31"/>
                  </a:lnTo>
                  <a:lnTo>
                    <a:pt x="20" y="31"/>
                  </a:lnTo>
                  <a:lnTo>
                    <a:pt x="20" y="32"/>
                  </a:lnTo>
                  <a:lnTo>
                    <a:pt x="20" y="32"/>
                  </a:lnTo>
                  <a:lnTo>
                    <a:pt x="20" y="32"/>
                  </a:lnTo>
                  <a:lnTo>
                    <a:pt x="20" y="32"/>
                  </a:lnTo>
                  <a:lnTo>
                    <a:pt x="22" y="32"/>
                  </a:lnTo>
                  <a:lnTo>
                    <a:pt x="22" y="32"/>
                  </a:lnTo>
                  <a:lnTo>
                    <a:pt x="23" y="33"/>
                  </a:lnTo>
                  <a:lnTo>
                    <a:pt x="23" y="33"/>
                  </a:lnTo>
                  <a:lnTo>
                    <a:pt x="23" y="32"/>
                  </a:lnTo>
                  <a:lnTo>
                    <a:pt x="23" y="32"/>
                  </a:lnTo>
                  <a:lnTo>
                    <a:pt x="24" y="31"/>
                  </a:lnTo>
                  <a:lnTo>
                    <a:pt x="24" y="31"/>
                  </a:lnTo>
                  <a:lnTo>
                    <a:pt x="25" y="32"/>
                  </a:lnTo>
                  <a:lnTo>
                    <a:pt x="25" y="32"/>
                  </a:lnTo>
                  <a:lnTo>
                    <a:pt x="27" y="33"/>
                  </a:lnTo>
                  <a:lnTo>
                    <a:pt x="27" y="33"/>
                  </a:lnTo>
                  <a:lnTo>
                    <a:pt x="27" y="33"/>
                  </a:lnTo>
                  <a:lnTo>
                    <a:pt x="27" y="33"/>
                  </a:lnTo>
                  <a:lnTo>
                    <a:pt x="28" y="34"/>
                  </a:lnTo>
                  <a:lnTo>
                    <a:pt x="28" y="34"/>
                  </a:lnTo>
                  <a:lnTo>
                    <a:pt x="29" y="33"/>
                  </a:lnTo>
                  <a:lnTo>
                    <a:pt x="29" y="33"/>
                  </a:lnTo>
                  <a:lnTo>
                    <a:pt x="30" y="33"/>
                  </a:lnTo>
                  <a:lnTo>
                    <a:pt x="30" y="33"/>
                  </a:lnTo>
                  <a:lnTo>
                    <a:pt x="30" y="33"/>
                  </a:lnTo>
                  <a:lnTo>
                    <a:pt x="30" y="33"/>
                  </a:lnTo>
                  <a:lnTo>
                    <a:pt x="31" y="33"/>
                  </a:lnTo>
                  <a:lnTo>
                    <a:pt x="31" y="32"/>
                  </a:lnTo>
                  <a:lnTo>
                    <a:pt x="31" y="32"/>
                  </a:lnTo>
                  <a:lnTo>
                    <a:pt x="31" y="32"/>
                  </a:lnTo>
                  <a:lnTo>
                    <a:pt x="31" y="32"/>
                  </a:lnTo>
                  <a:lnTo>
                    <a:pt x="31" y="31"/>
                  </a:lnTo>
                  <a:lnTo>
                    <a:pt x="31" y="31"/>
                  </a:lnTo>
                  <a:lnTo>
                    <a:pt x="30" y="29"/>
                  </a:lnTo>
                  <a:lnTo>
                    <a:pt x="30" y="29"/>
                  </a:lnTo>
                  <a:lnTo>
                    <a:pt x="30" y="29"/>
                  </a:lnTo>
                  <a:lnTo>
                    <a:pt x="30" y="29"/>
                  </a:lnTo>
                  <a:lnTo>
                    <a:pt x="31" y="27"/>
                  </a:lnTo>
                  <a:lnTo>
                    <a:pt x="31" y="27"/>
                  </a:lnTo>
                  <a:lnTo>
                    <a:pt x="30" y="27"/>
                  </a:lnTo>
                  <a:lnTo>
                    <a:pt x="30" y="27"/>
                  </a:lnTo>
                  <a:lnTo>
                    <a:pt x="30" y="26"/>
                  </a:lnTo>
                  <a:lnTo>
                    <a:pt x="30" y="26"/>
                  </a:lnTo>
                  <a:lnTo>
                    <a:pt x="31" y="24"/>
                  </a:lnTo>
                  <a:lnTo>
                    <a:pt x="31" y="24"/>
                  </a:lnTo>
                  <a:lnTo>
                    <a:pt x="31" y="24"/>
                  </a:lnTo>
                  <a:lnTo>
                    <a:pt x="36" y="24"/>
                  </a:lnTo>
                  <a:lnTo>
                    <a:pt x="36" y="24"/>
                  </a:lnTo>
                  <a:lnTo>
                    <a:pt x="38" y="23"/>
                  </a:lnTo>
                  <a:lnTo>
                    <a:pt x="38" y="23"/>
                  </a:lnTo>
                  <a:lnTo>
                    <a:pt x="38" y="22"/>
                  </a:lnTo>
                  <a:lnTo>
                    <a:pt x="38" y="22"/>
                  </a:lnTo>
                  <a:lnTo>
                    <a:pt x="38" y="20"/>
                  </a:lnTo>
                  <a:lnTo>
                    <a:pt x="38" y="20"/>
                  </a:lnTo>
                  <a:lnTo>
                    <a:pt x="36" y="18"/>
                  </a:lnTo>
                  <a:lnTo>
                    <a:pt x="36" y="18"/>
                  </a:lnTo>
                  <a:lnTo>
                    <a:pt x="35" y="18"/>
                  </a:lnTo>
                  <a:lnTo>
                    <a:pt x="34" y="16"/>
                  </a:lnTo>
                  <a:lnTo>
                    <a:pt x="34" y="16"/>
                  </a:lnTo>
                  <a:lnTo>
                    <a:pt x="36" y="15"/>
                  </a:lnTo>
                  <a:lnTo>
                    <a:pt x="36" y="15"/>
                  </a:lnTo>
                  <a:lnTo>
                    <a:pt x="38" y="15"/>
                  </a:lnTo>
                  <a:lnTo>
                    <a:pt x="38" y="15"/>
                  </a:lnTo>
                  <a:lnTo>
                    <a:pt x="39" y="13"/>
                  </a:lnTo>
                  <a:lnTo>
                    <a:pt x="39" y="13"/>
                  </a:lnTo>
                  <a:lnTo>
                    <a:pt x="41" y="13"/>
                  </a:lnTo>
                  <a:lnTo>
                    <a:pt x="41" y="13"/>
                  </a:lnTo>
                  <a:lnTo>
                    <a:pt x="42" y="12"/>
                  </a:lnTo>
                  <a:lnTo>
                    <a:pt x="42" y="12"/>
                  </a:lnTo>
                  <a:lnTo>
                    <a:pt x="44" y="12"/>
                  </a:lnTo>
                  <a:lnTo>
                    <a:pt x="44" y="12"/>
                  </a:lnTo>
                  <a:lnTo>
                    <a:pt x="45" y="12"/>
                  </a:lnTo>
                  <a:lnTo>
                    <a:pt x="45" y="12"/>
                  </a:lnTo>
                  <a:lnTo>
                    <a:pt x="46" y="12"/>
                  </a:lnTo>
                  <a:lnTo>
                    <a:pt x="46" y="12"/>
                  </a:lnTo>
                  <a:lnTo>
                    <a:pt x="46" y="10"/>
                  </a:lnTo>
                  <a:lnTo>
                    <a:pt x="46" y="10"/>
                  </a:lnTo>
                  <a:lnTo>
                    <a:pt x="46" y="10"/>
                  </a:lnTo>
                  <a:lnTo>
                    <a:pt x="46" y="10"/>
                  </a:lnTo>
                  <a:lnTo>
                    <a:pt x="46" y="9"/>
                  </a:lnTo>
                  <a:lnTo>
                    <a:pt x="46" y="9"/>
                  </a:lnTo>
                  <a:lnTo>
                    <a:pt x="46" y="9"/>
                  </a:lnTo>
                  <a:lnTo>
                    <a:pt x="46" y="9"/>
                  </a:lnTo>
                  <a:lnTo>
                    <a:pt x="46" y="7"/>
                  </a:lnTo>
                  <a:lnTo>
                    <a:pt x="46" y="7"/>
                  </a:lnTo>
                  <a:lnTo>
                    <a:pt x="46" y="7"/>
                  </a:lnTo>
                  <a:lnTo>
                    <a:pt x="50" y="7"/>
                  </a:lnTo>
                  <a:lnTo>
                    <a:pt x="50" y="7"/>
                  </a:lnTo>
                  <a:lnTo>
                    <a:pt x="50" y="7"/>
                  </a:lnTo>
                  <a:lnTo>
                    <a:pt x="50" y="7"/>
                  </a:lnTo>
                  <a:lnTo>
                    <a:pt x="50" y="6"/>
                  </a:lnTo>
                  <a:lnTo>
                    <a:pt x="50" y="6"/>
                  </a:lnTo>
                  <a:close/>
                </a:path>
              </a:pathLst>
            </a:custGeom>
            <a:solidFill>
              <a:srgbClr val="DAD7D7"/>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A1_Croatia">
              <a:extLst>
                <a:ext uri="{FF2B5EF4-FFF2-40B4-BE49-F238E27FC236}">
                  <a16:creationId xmlns:a16="http://schemas.microsoft.com/office/drawing/2014/main" id="{8D17DCE7-F5A4-4B3D-B873-86787910AF89}"/>
                </a:ext>
              </a:extLst>
            </p:cNvPr>
            <p:cNvSpPr>
              <a:spLocks/>
            </p:cNvSpPr>
            <p:nvPr/>
          </p:nvSpPr>
          <p:spPr bwMode="auto">
            <a:xfrm>
              <a:off x="5070566" y="3044794"/>
              <a:ext cx="143789" cy="131335"/>
            </a:xfrm>
            <a:custGeom>
              <a:avLst/>
              <a:gdLst/>
              <a:ahLst/>
              <a:cxnLst>
                <a:cxn ang="0">
                  <a:pos x="89" y="25"/>
                </a:cxn>
                <a:cxn ang="0">
                  <a:pos x="86" y="19"/>
                </a:cxn>
                <a:cxn ang="0">
                  <a:pos x="85" y="16"/>
                </a:cxn>
                <a:cxn ang="0">
                  <a:pos x="78" y="17"/>
                </a:cxn>
                <a:cxn ang="0">
                  <a:pos x="66" y="17"/>
                </a:cxn>
                <a:cxn ang="0">
                  <a:pos x="60" y="11"/>
                </a:cxn>
                <a:cxn ang="0">
                  <a:pos x="56" y="8"/>
                </a:cxn>
                <a:cxn ang="0">
                  <a:pos x="48" y="0"/>
                </a:cxn>
                <a:cxn ang="0">
                  <a:pos x="44" y="3"/>
                </a:cxn>
                <a:cxn ang="0">
                  <a:pos x="42" y="5"/>
                </a:cxn>
                <a:cxn ang="0">
                  <a:pos x="34" y="8"/>
                </a:cxn>
                <a:cxn ang="0">
                  <a:pos x="36" y="15"/>
                </a:cxn>
                <a:cxn ang="0">
                  <a:pos x="28" y="19"/>
                </a:cxn>
                <a:cxn ang="0">
                  <a:pos x="28" y="22"/>
                </a:cxn>
                <a:cxn ang="0">
                  <a:pos x="28" y="26"/>
                </a:cxn>
                <a:cxn ang="0">
                  <a:pos x="25" y="26"/>
                </a:cxn>
                <a:cxn ang="0">
                  <a:pos x="21" y="26"/>
                </a:cxn>
                <a:cxn ang="0">
                  <a:pos x="17" y="22"/>
                </a:cxn>
                <a:cxn ang="0">
                  <a:pos x="16" y="22"/>
                </a:cxn>
                <a:cxn ang="0">
                  <a:pos x="7" y="24"/>
                </a:cxn>
                <a:cxn ang="0">
                  <a:pos x="4" y="26"/>
                </a:cxn>
                <a:cxn ang="0">
                  <a:pos x="0" y="28"/>
                </a:cxn>
                <a:cxn ang="0">
                  <a:pos x="5" y="37"/>
                </a:cxn>
                <a:cxn ang="0">
                  <a:pos x="10" y="38"/>
                </a:cxn>
                <a:cxn ang="0">
                  <a:pos x="13" y="37"/>
                </a:cxn>
                <a:cxn ang="0">
                  <a:pos x="18" y="41"/>
                </a:cxn>
                <a:cxn ang="0">
                  <a:pos x="20" y="40"/>
                </a:cxn>
                <a:cxn ang="0">
                  <a:pos x="17" y="33"/>
                </a:cxn>
                <a:cxn ang="0">
                  <a:pos x="21" y="42"/>
                </a:cxn>
                <a:cxn ang="0">
                  <a:pos x="25" y="48"/>
                </a:cxn>
                <a:cxn ang="0">
                  <a:pos x="27" y="52"/>
                </a:cxn>
                <a:cxn ang="0">
                  <a:pos x="23" y="52"/>
                </a:cxn>
                <a:cxn ang="0">
                  <a:pos x="28" y="57"/>
                </a:cxn>
                <a:cxn ang="0">
                  <a:pos x="36" y="64"/>
                </a:cxn>
                <a:cxn ang="0">
                  <a:pos x="38" y="69"/>
                </a:cxn>
                <a:cxn ang="0">
                  <a:pos x="45" y="69"/>
                </a:cxn>
                <a:cxn ang="0">
                  <a:pos x="49" y="70"/>
                </a:cxn>
                <a:cxn ang="0">
                  <a:pos x="61" y="79"/>
                </a:cxn>
                <a:cxn ang="0">
                  <a:pos x="61" y="80"/>
                </a:cxn>
                <a:cxn ang="0">
                  <a:pos x="53" y="82"/>
                </a:cxn>
                <a:cxn ang="0">
                  <a:pos x="64" y="84"/>
                </a:cxn>
                <a:cxn ang="0">
                  <a:pos x="75" y="91"/>
                </a:cxn>
                <a:cxn ang="0">
                  <a:pos x="78" y="91"/>
                </a:cxn>
                <a:cxn ang="0">
                  <a:pos x="75" y="87"/>
                </a:cxn>
                <a:cxn ang="0">
                  <a:pos x="67" y="82"/>
                </a:cxn>
                <a:cxn ang="0">
                  <a:pos x="65" y="79"/>
                </a:cxn>
                <a:cxn ang="0">
                  <a:pos x="60" y="71"/>
                </a:cxn>
                <a:cxn ang="0">
                  <a:pos x="48" y="59"/>
                </a:cxn>
                <a:cxn ang="0">
                  <a:pos x="43" y="52"/>
                </a:cxn>
                <a:cxn ang="0">
                  <a:pos x="42" y="48"/>
                </a:cxn>
                <a:cxn ang="0">
                  <a:pos x="37" y="41"/>
                </a:cxn>
                <a:cxn ang="0">
                  <a:pos x="37" y="32"/>
                </a:cxn>
                <a:cxn ang="0">
                  <a:pos x="44" y="35"/>
                </a:cxn>
                <a:cxn ang="0">
                  <a:pos x="48" y="31"/>
                </a:cxn>
                <a:cxn ang="0">
                  <a:pos x="54" y="30"/>
                </a:cxn>
                <a:cxn ang="0">
                  <a:pos x="60" y="32"/>
                </a:cxn>
                <a:cxn ang="0">
                  <a:pos x="65" y="33"/>
                </a:cxn>
                <a:cxn ang="0">
                  <a:pos x="71" y="32"/>
                </a:cxn>
                <a:cxn ang="0">
                  <a:pos x="77" y="33"/>
                </a:cxn>
                <a:cxn ang="0">
                  <a:pos x="83" y="35"/>
                </a:cxn>
                <a:cxn ang="0">
                  <a:pos x="88" y="38"/>
                </a:cxn>
                <a:cxn ang="0">
                  <a:pos x="89" y="32"/>
                </a:cxn>
              </a:cxnLst>
              <a:rect l="0" t="0" r="r" b="b"/>
              <a:pathLst>
                <a:path w="94" h="93">
                  <a:moveTo>
                    <a:pt x="92" y="30"/>
                  </a:moveTo>
                  <a:lnTo>
                    <a:pt x="92" y="30"/>
                  </a:lnTo>
                  <a:lnTo>
                    <a:pt x="91" y="28"/>
                  </a:lnTo>
                  <a:lnTo>
                    <a:pt x="91" y="28"/>
                  </a:lnTo>
                  <a:lnTo>
                    <a:pt x="89" y="27"/>
                  </a:lnTo>
                  <a:lnTo>
                    <a:pt x="88" y="27"/>
                  </a:lnTo>
                  <a:lnTo>
                    <a:pt x="88" y="27"/>
                  </a:lnTo>
                  <a:lnTo>
                    <a:pt x="88" y="26"/>
                  </a:lnTo>
                  <a:lnTo>
                    <a:pt x="89" y="25"/>
                  </a:lnTo>
                  <a:lnTo>
                    <a:pt x="89" y="25"/>
                  </a:lnTo>
                  <a:lnTo>
                    <a:pt x="88" y="24"/>
                  </a:lnTo>
                  <a:lnTo>
                    <a:pt x="88" y="24"/>
                  </a:lnTo>
                  <a:lnTo>
                    <a:pt x="87" y="22"/>
                  </a:lnTo>
                  <a:lnTo>
                    <a:pt x="87" y="22"/>
                  </a:lnTo>
                  <a:lnTo>
                    <a:pt x="87" y="20"/>
                  </a:lnTo>
                  <a:lnTo>
                    <a:pt x="87" y="20"/>
                  </a:lnTo>
                  <a:lnTo>
                    <a:pt x="86" y="19"/>
                  </a:lnTo>
                  <a:lnTo>
                    <a:pt x="86" y="19"/>
                  </a:lnTo>
                  <a:lnTo>
                    <a:pt x="86" y="17"/>
                  </a:lnTo>
                  <a:lnTo>
                    <a:pt x="86" y="17"/>
                  </a:lnTo>
                  <a:lnTo>
                    <a:pt x="86" y="17"/>
                  </a:lnTo>
                  <a:lnTo>
                    <a:pt x="86" y="17"/>
                  </a:lnTo>
                  <a:lnTo>
                    <a:pt x="85" y="16"/>
                  </a:lnTo>
                  <a:lnTo>
                    <a:pt x="85" y="16"/>
                  </a:lnTo>
                  <a:lnTo>
                    <a:pt x="85" y="16"/>
                  </a:lnTo>
                  <a:lnTo>
                    <a:pt x="85" y="16"/>
                  </a:lnTo>
                  <a:lnTo>
                    <a:pt x="85" y="16"/>
                  </a:lnTo>
                  <a:lnTo>
                    <a:pt x="85" y="16"/>
                  </a:lnTo>
                  <a:lnTo>
                    <a:pt x="85" y="16"/>
                  </a:lnTo>
                  <a:lnTo>
                    <a:pt x="83" y="15"/>
                  </a:lnTo>
                  <a:lnTo>
                    <a:pt x="83" y="15"/>
                  </a:lnTo>
                  <a:lnTo>
                    <a:pt x="82" y="15"/>
                  </a:lnTo>
                  <a:lnTo>
                    <a:pt x="82" y="15"/>
                  </a:lnTo>
                  <a:lnTo>
                    <a:pt x="81" y="16"/>
                  </a:lnTo>
                  <a:lnTo>
                    <a:pt x="78" y="17"/>
                  </a:lnTo>
                  <a:lnTo>
                    <a:pt x="78" y="17"/>
                  </a:lnTo>
                  <a:lnTo>
                    <a:pt x="72" y="17"/>
                  </a:lnTo>
                  <a:lnTo>
                    <a:pt x="72" y="17"/>
                  </a:lnTo>
                  <a:lnTo>
                    <a:pt x="70" y="17"/>
                  </a:lnTo>
                  <a:lnTo>
                    <a:pt x="70" y="17"/>
                  </a:lnTo>
                  <a:lnTo>
                    <a:pt x="67" y="16"/>
                  </a:lnTo>
                  <a:lnTo>
                    <a:pt x="67" y="16"/>
                  </a:lnTo>
                  <a:lnTo>
                    <a:pt x="66" y="17"/>
                  </a:lnTo>
                  <a:lnTo>
                    <a:pt x="66" y="17"/>
                  </a:lnTo>
                  <a:lnTo>
                    <a:pt x="66" y="17"/>
                  </a:lnTo>
                  <a:lnTo>
                    <a:pt x="65" y="15"/>
                  </a:lnTo>
                  <a:lnTo>
                    <a:pt x="65" y="15"/>
                  </a:lnTo>
                  <a:lnTo>
                    <a:pt x="62" y="14"/>
                  </a:lnTo>
                  <a:lnTo>
                    <a:pt x="62" y="14"/>
                  </a:lnTo>
                  <a:lnTo>
                    <a:pt x="61" y="13"/>
                  </a:lnTo>
                  <a:lnTo>
                    <a:pt x="61" y="13"/>
                  </a:lnTo>
                  <a:lnTo>
                    <a:pt x="60" y="13"/>
                  </a:lnTo>
                  <a:lnTo>
                    <a:pt x="60" y="13"/>
                  </a:lnTo>
                  <a:lnTo>
                    <a:pt x="60" y="11"/>
                  </a:lnTo>
                  <a:lnTo>
                    <a:pt x="60" y="11"/>
                  </a:lnTo>
                  <a:lnTo>
                    <a:pt x="59" y="10"/>
                  </a:lnTo>
                  <a:lnTo>
                    <a:pt x="59" y="10"/>
                  </a:lnTo>
                  <a:lnTo>
                    <a:pt x="59" y="10"/>
                  </a:lnTo>
                  <a:lnTo>
                    <a:pt x="59" y="10"/>
                  </a:lnTo>
                  <a:lnTo>
                    <a:pt x="58" y="9"/>
                  </a:lnTo>
                  <a:lnTo>
                    <a:pt x="58" y="9"/>
                  </a:lnTo>
                  <a:lnTo>
                    <a:pt x="56" y="8"/>
                  </a:lnTo>
                  <a:lnTo>
                    <a:pt x="56" y="8"/>
                  </a:lnTo>
                  <a:lnTo>
                    <a:pt x="55" y="6"/>
                  </a:lnTo>
                  <a:lnTo>
                    <a:pt x="55" y="6"/>
                  </a:lnTo>
                  <a:lnTo>
                    <a:pt x="53" y="4"/>
                  </a:lnTo>
                  <a:lnTo>
                    <a:pt x="53" y="4"/>
                  </a:lnTo>
                  <a:lnTo>
                    <a:pt x="51" y="3"/>
                  </a:lnTo>
                  <a:lnTo>
                    <a:pt x="51" y="3"/>
                  </a:lnTo>
                  <a:lnTo>
                    <a:pt x="49" y="3"/>
                  </a:lnTo>
                  <a:lnTo>
                    <a:pt x="49" y="3"/>
                  </a:lnTo>
                  <a:lnTo>
                    <a:pt x="48" y="0"/>
                  </a:lnTo>
                  <a:lnTo>
                    <a:pt x="48" y="0"/>
                  </a:lnTo>
                  <a:lnTo>
                    <a:pt x="44" y="0"/>
                  </a:lnTo>
                  <a:lnTo>
                    <a:pt x="44" y="0"/>
                  </a:lnTo>
                  <a:lnTo>
                    <a:pt x="44" y="0"/>
                  </a:lnTo>
                  <a:lnTo>
                    <a:pt x="44" y="2"/>
                  </a:lnTo>
                  <a:lnTo>
                    <a:pt x="44" y="2"/>
                  </a:lnTo>
                  <a:lnTo>
                    <a:pt x="44" y="2"/>
                  </a:lnTo>
                  <a:lnTo>
                    <a:pt x="44" y="2"/>
                  </a:lnTo>
                  <a:lnTo>
                    <a:pt x="44" y="3"/>
                  </a:lnTo>
                  <a:lnTo>
                    <a:pt x="44" y="3"/>
                  </a:lnTo>
                  <a:lnTo>
                    <a:pt x="44" y="3"/>
                  </a:lnTo>
                  <a:lnTo>
                    <a:pt x="44" y="3"/>
                  </a:lnTo>
                  <a:lnTo>
                    <a:pt x="44" y="5"/>
                  </a:lnTo>
                  <a:lnTo>
                    <a:pt x="44" y="5"/>
                  </a:lnTo>
                  <a:lnTo>
                    <a:pt x="43" y="5"/>
                  </a:lnTo>
                  <a:lnTo>
                    <a:pt x="43" y="5"/>
                  </a:lnTo>
                  <a:lnTo>
                    <a:pt x="42" y="5"/>
                  </a:lnTo>
                  <a:lnTo>
                    <a:pt x="42" y="5"/>
                  </a:lnTo>
                  <a:lnTo>
                    <a:pt x="40" y="5"/>
                  </a:lnTo>
                  <a:lnTo>
                    <a:pt x="40" y="5"/>
                  </a:lnTo>
                  <a:lnTo>
                    <a:pt x="39" y="6"/>
                  </a:lnTo>
                  <a:lnTo>
                    <a:pt x="39" y="6"/>
                  </a:lnTo>
                  <a:lnTo>
                    <a:pt x="37" y="6"/>
                  </a:lnTo>
                  <a:lnTo>
                    <a:pt x="37" y="6"/>
                  </a:lnTo>
                  <a:lnTo>
                    <a:pt x="36" y="8"/>
                  </a:lnTo>
                  <a:lnTo>
                    <a:pt x="36" y="8"/>
                  </a:lnTo>
                  <a:lnTo>
                    <a:pt x="34" y="8"/>
                  </a:lnTo>
                  <a:lnTo>
                    <a:pt x="34" y="8"/>
                  </a:lnTo>
                  <a:lnTo>
                    <a:pt x="32" y="9"/>
                  </a:lnTo>
                  <a:lnTo>
                    <a:pt x="32" y="9"/>
                  </a:lnTo>
                  <a:lnTo>
                    <a:pt x="33" y="11"/>
                  </a:lnTo>
                  <a:lnTo>
                    <a:pt x="34" y="11"/>
                  </a:lnTo>
                  <a:lnTo>
                    <a:pt x="34" y="11"/>
                  </a:lnTo>
                  <a:lnTo>
                    <a:pt x="36" y="13"/>
                  </a:lnTo>
                  <a:lnTo>
                    <a:pt x="36" y="13"/>
                  </a:lnTo>
                  <a:lnTo>
                    <a:pt x="36" y="15"/>
                  </a:lnTo>
                  <a:lnTo>
                    <a:pt x="36" y="15"/>
                  </a:lnTo>
                  <a:lnTo>
                    <a:pt x="36" y="16"/>
                  </a:lnTo>
                  <a:lnTo>
                    <a:pt x="36" y="16"/>
                  </a:lnTo>
                  <a:lnTo>
                    <a:pt x="34" y="17"/>
                  </a:lnTo>
                  <a:lnTo>
                    <a:pt x="34" y="17"/>
                  </a:lnTo>
                  <a:lnTo>
                    <a:pt x="29" y="17"/>
                  </a:lnTo>
                  <a:lnTo>
                    <a:pt x="29" y="17"/>
                  </a:lnTo>
                  <a:lnTo>
                    <a:pt x="29" y="17"/>
                  </a:lnTo>
                  <a:lnTo>
                    <a:pt x="28" y="19"/>
                  </a:lnTo>
                  <a:lnTo>
                    <a:pt x="28" y="19"/>
                  </a:lnTo>
                  <a:lnTo>
                    <a:pt x="28" y="20"/>
                  </a:lnTo>
                  <a:lnTo>
                    <a:pt x="28" y="20"/>
                  </a:lnTo>
                  <a:lnTo>
                    <a:pt x="29" y="20"/>
                  </a:lnTo>
                  <a:lnTo>
                    <a:pt x="29" y="20"/>
                  </a:lnTo>
                  <a:lnTo>
                    <a:pt x="28" y="22"/>
                  </a:lnTo>
                  <a:lnTo>
                    <a:pt x="28" y="22"/>
                  </a:lnTo>
                  <a:lnTo>
                    <a:pt x="28" y="22"/>
                  </a:lnTo>
                  <a:lnTo>
                    <a:pt x="28" y="22"/>
                  </a:lnTo>
                  <a:lnTo>
                    <a:pt x="29" y="24"/>
                  </a:lnTo>
                  <a:lnTo>
                    <a:pt x="29" y="24"/>
                  </a:lnTo>
                  <a:lnTo>
                    <a:pt x="29" y="25"/>
                  </a:lnTo>
                  <a:lnTo>
                    <a:pt x="29" y="25"/>
                  </a:lnTo>
                  <a:lnTo>
                    <a:pt x="29" y="25"/>
                  </a:lnTo>
                  <a:lnTo>
                    <a:pt x="29" y="25"/>
                  </a:lnTo>
                  <a:lnTo>
                    <a:pt x="29" y="26"/>
                  </a:lnTo>
                  <a:lnTo>
                    <a:pt x="28" y="26"/>
                  </a:lnTo>
                  <a:lnTo>
                    <a:pt x="28" y="26"/>
                  </a:lnTo>
                  <a:lnTo>
                    <a:pt x="28" y="26"/>
                  </a:lnTo>
                  <a:lnTo>
                    <a:pt x="28" y="26"/>
                  </a:lnTo>
                  <a:lnTo>
                    <a:pt x="27" y="26"/>
                  </a:lnTo>
                  <a:lnTo>
                    <a:pt x="27" y="26"/>
                  </a:lnTo>
                  <a:lnTo>
                    <a:pt x="26" y="27"/>
                  </a:lnTo>
                  <a:lnTo>
                    <a:pt x="26" y="27"/>
                  </a:lnTo>
                  <a:lnTo>
                    <a:pt x="25" y="26"/>
                  </a:lnTo>
                  <a:lnTo>
                    <a:pt x="25" y="26"/>
                  </a:lnTo>
                  <a:lnTo>
                    <a:pt x="25" y="26"/>
                  </a:lnTo>
                  <a:lnTo>
                    <a:pt x="25" y="26"/>
                  </a:lnTo>
                  <a:lnTo>
                    <a:pt x="23" y="25"/>
                  </a:lnTo>
                  <a:lnTo>
                    <a:pt x="23" y="25"/>
                  </a:lnTo>
                  <a:lnTo>
                    <a:pt x="22" y="24"/>
                  </a:lnTo>
                  <a:lnTo>
                    <a:pt x="22" y="24"/>
                  </a:lnTo>
                  <a:lnTo>
                    <a:pt x="21" y="25"/>
                  </a:lnTo>
                  <a:lnTo>
                    <a:pt x="21" y="25"/>
                  </a:lnTo>
                  <a:lnTo>
                    <a:pt x="21" y="26"/>
                  </a:lnTo>
                  <a:lnTo>
                    <a:pt x="21" y="26"/>
                  </a:lnTo>
                  <a:lnTo>
                    <a:pt x="20" y="25"/>
                  </a:lnTo>
                  <a:lnTo>
                    <a:pt x="20" y="25"/>
                  </a:lnTo>
                  <a:lnTo>
                    <a:pt x="18" y="25"/>
                  </a:lnTo>
                  <a:lnTo>
                    <a:pt x="18" y="25"/>
                  </a:lnTo>
                  <a:lnTo>
                    <a:pt x="18" y="25"/>
                  </a:lnTo>
                  <a:lnTo>
                    <a:pt x="18" y="25"/>
                  </a:lnTo>
                  <a:lnTo>
                    <a:pt x="18" y="24"/>
                  </a:lnTo>
                  <a:lnTo>
                    <a:pt x="18" y="24"/>
                  </a:lnTo>
                  <a:lnTo>
                    <a:pt x="17" y="22"/>
                  </a:lnTo>
                  <a:lnTo>
                    <a:pt x="17" y="22"/>
                  </a:lnTo>
                  <a:lnTo>
                    <a:pt x="17" y="21"/>
                  </a:lnTo>
                  <a:lnTo>
                    <a:pt x="17" y="21"/>
                  </a:lnTo>
                  <a:lnTo>
                    <a:pt x="16" y="21"/>
                  </a:lnTo>
                  <a:lnTo>
                    <a:pt x="16" y="21"/>
                  </a:lnTo>
                  <a:lnTo>
                    <a:pt x="16" y="21"/>
                  </a:lnTo>
                  <a:lnTo>
                    <a:pt x="16" y="21"/>
                  </a:lnTo>
                  <a:lnTo>
                    <a:pt x="16" y="22"/>
                  </a:lnTo>
                  <a:lnTo>
                    <a:pt x="16" y="22"/>
                  </a:lnTo>
                  <a:lnTo>
                    <a:pt x="15" y="25"/>
                  </a:lnTo>
                  <a:lnTo>
                    <a:pt x="15" y="25"/>
                  </a:lnTo>
                  <a:lnTo>
                    <a:pt x="12" y="25"/>
                  </a:lnTo>
                  <a:lnTo>
                    <a:pt x="12" y="25"/>
                  </a:lnTo>
                  <a:lnTo>
                    <a:pt x="11" y="25"/>
                  </a:lnTo>
                  <a:lnTo>
                    <a:pt x="11" y="25"/>
                  </a:lnTo>
                  <a:lnTo>
                    <a:pt x="10" y="24"/>
                  </a:lnTo>
                  <a:lnTo>
                    <a:pt x="10" y="24"/>
                  </a:lnTo>
                  <a:lnTo>
                    <a:pt x="7" y="24"/>
                  </a:lnTo>
                  <a:lnTo>
                    <a:pt x="7" y="24"/>
                  </a:lnTo>
                  <a:lnTo>
                    <a:pt x="7" y="25"/>
                  </a:lnTo>
                  <a:lnTo>
                    <a:pt x="7" y="25"/>
                  </a:lnTo>
                  <a:lnTo>
                    <a:pt x="6" y="26"/>
                  </a:lnTo>
                  <a:lnTo>
                    <a:pt x="6" y="26"/>
                  </a:lnTo>
                  <a:lnTo>
                    <a:pt x="5" y="26"/>
                  </a:lnTo>
                  <a:lnTo>
                    <a:pt x="5" y="26"/>
                  </a:lnTo>
                  <a:lnTo>
                    <a:pt x="4" y="26"/>
                  </a:lnTo>
                  <a:lnTo>
                    <a:pt x="4" y="26"/>
                  </a:lnTo>
                  <a:lnTo>
                    <a:pt x="0" y="26"/>
                  </a:lnTo>
                  <a:lnTo>
                    <a:pt x="0" y="26"/>
                  </a:lnTo>
                  <a:lnTo>
                    <a:pt x="0" y="26"/>
                  </a:lnTo>
                  <a:lnTo>
                    <a:pt x="0" y="26"/>
                  </a:lnTo>
                  <a:lnTo>
                    <a:pt x="0" y="26"/>
                  </a:lnTo>
                  <a:lnTo>
                    <a:pt x="0" y="26"/>
                  </a:lnTo>
                  <a:lnTo>
                    <a:pt x="0" y="26"/>
                  </a:lnTo>
                  <a:lnTo>
                    <a:pt x="0" y="28"/>
                  </a:lnTo>
                  <a:lnTo>
                    <a:pt x="0" y="28"/>
                  </a:lnTo>
                  <a:lnTo>
                    <a:pt x="0" y="31"/>
                  </a:lnTo>
                  <a:lnTo>
                    <a:pt x="0" y="31"/>
                  </a:lnTo>
                  <a:lnTo>
                    <a:pt x="1" y="32"/>
                  </a:lnTo>
                  <a:lnTo>
                    <a:pt x="1" y="32"/>
                  </a:lnTo>
                  <a:lnTo>
                    <a:pt x="1" y="33"/>
                  </a:lnTo>
                  <a:lnTo>
                    <a:pt x="1" y="33"/>
                  </a:lnTo>
                  <a:lnTo>
                    <a:pt x="2" y="36"/>
                  </a:lnTo>
                  <a:lnTo>
                    <a:pt x="2" y="36"/>
                  </a:lnTo>
                  <a:lnTo>
                    <a:pt x="5" y="37"/>
                  </a:lnTo>
                  <a:lnTo>
                    <a:pt x="5" y="37"/>
                  </a:lnTo>
                  <a:lnTo>
                    <a:pt x="7" y="40"/>
                  </a:lnTo>
                  <a:lnTo>
                    <a:pt x="7" y="40"/>
                  </a:lnTo>
                  <a:lnTo>
                    <a:pt x="9" y="43"/>
                  </a:lnTo>
                  <a:lnTo>
                    <a:pt x="9" y="43"/>
                  </a:lnTo>
                  <a:lnTo>
                    <a:pt x="10" y="44"/>
                  </a:lnTo>
                  <a:lnTo>
                    <a:pt x="10" y="44"/>
                  </a:lnTo>
                  <a:lnTo>
                    <a:pt x="10" y="41"/>
                  </a:lnTo>
                  <a:lnTo>
                    <a:pt x="10" y="38"/>
                  </a:lnTo>
                  <a:lnTo>
                    <a:pt x="10" y="38"/>
                  </a:lnTo>
                  <a:lnTo>
                    <a:pt x="11" y="38"/>
                  </a:lnTo>
                  <a:lnTo>
                    <a:pt x="11" y="38"/>
                  </a:lnTo>
                  <a:lnTo>
                    <a:pt x="11" y="35"/>
                  </a:lnTo>
                  <a:lnTo>
                    <a:pt x="11" y="35"/>
                  </a:lnTo>
                  <a:lnTo>
                    <a:pt x="12" y="36"/>
                  </a:lnTo>
                  <a:lnTo>
                    <a:pt x="13" y="36"/>
                  </a:lnTo>
                  <a:lnTo>
                    <a:pt x="13" y="36"/>
                  </a:lnTo>
                  <a:lnTo>
                    <a:pt x="13" y="37"/>
                  </a:lnTo>
                  <a:lnTo>
                    <a:pt x="13" y="37"/>
                  </a:lnTo>
                  <a:lnTo>
                    <a:pt x="16" y="38"/>
                  </a:lnTo>
                  <a:lnTo>
                    <a:pt x="16" y="38"/>
                  </a:lnTo>
                  <a:lnTo>
                    <a:pt x="17" y="40"/>
                  </a:lnTo>
                  <a:lnTo>
                    <a:pt x="17" y="40"/>
                  </a:lnTo>
                  <a:lnTo>
                    <a:pt x="18" y="40"/>
                  </a:lnTo>
                  <a:lnTo>
                    <a:pt x="18" y="40"/>
                  </a:lnTo>
                  <a:lnTo>
                    <a:pt x="18" y="41"/>
                  </a:lnTo>
                  <a:lnTo>
                    <a:pt x="18" y="41"/>
                  </a:lnTo>
                  <a:lnTo>
                    <a:pt x="18" y="42"/>
                  </a:lnTo>
                  <a:lnTo>
                    <a:pt x="20" y="42"/>
                  </a:lnTo>
                  <a:lnTo>
                    <a:pt x="20" y="42"/>
                  </a:lnTo>
                  <a:lnTo>
                    <a:pt x="20" y="42"/>
                  </a:lnTo>
                  <a:lnTo>
                    <a:pt x="20" y="42"/>
                  </a:lnTo>
                  <a:lnTo>
                    <a:pt x="18" y="41"/>
                  </a:lnTo>
                  <a:lnTo>
                    <a:pt x="20" y="41"/>
                  </a:lnTo>
                  <a:lnTo>
                    <a:pt x="20" y="41"/>
                  </a:lnTo>
                  <a:lnTo>
                    <a:pt x="20" y="40"/>
                  </a:lnTo>
                  <a:lnTo>
                    <a:pt x="20" y="40"/>
                  </a:lnTo>
                  <a:lnTo>
                    <a:pt x="20" y="38"/>
                  </a:lnTo>
                  <a:lnTo>
                    <a:pt x="20" y="38"/>
                  </a:lnTo>
                  <a:lnTo>
                    <a:pt x="18" y="36"/>
                  </a:lnTo>
                  <a:lnTo>
                    <a:pt x="18" y="36"/>
                  </a:lnTo>
                  <a:lnTo>
                    <a:pt x="18" y="35"/>
                  </a:lnTo>
                  <a:lnTo>
                    <a:pt x="18" y="35"/>
                  </a:lnTo>
                  <a:lnTo>
                    <a:pt x="17" y="33"/>
                  </a:lnTo>
                  <a:lnTo>
                    <a:pt x="17" y="33"/>
                  </a:lnTo>
                  <a:lnTo>
                    <a:pt x="18" y="33"/>
                  </a:lnTo>
                  <a:lnTo>
                    <a:pt x="20" y="33"/>
                  </a:lnTo>
                  <a:lnTo>
                    <a:pt x="20" y="33"/>
                  </a:lnTo>
                  <a:lnTo>
                    <a:pt x="21" y="35"/>
                  </a:lnTo>
                  <a:lnTo>
                    <a:pt x="21" y="36"/>
                  </a:lnTo>
                  <a:lnTo>
                    <a:pt x="21" y="36"/>
                  </a:lnTo>
                  <a:lnTo>
                    <a:pt x="21" y="38"/>
                  </a:lnTo>
                  <a:lnTo>
                    <a:pt x="21" y="38"/>
                  </a:lnTo>
                  <a:lnTo>
                    <a:pt x="21" y="42"/>
                  </a:lnTo>
                  <a:lnTo>
                    <a:pt x="21" y="42"/>
                  </a:lnTo>
                  <a:lnTo>
                    <a:pt x="22" y="44"/>
                  </a:lnTo>
                  <a:lnTo>
                    <a:pt x="22" y="44"/>
                  </a:lnTo>
                  <a:lnTo>
                    <a:pt x="23" y="46"/>
                  </a:lnTo>
                  <a:lnTo>
                    <a:pt x="23" y="46"/>
                  </a:lnTo>
                  <a:lnTo>
                    <a:pt x="23" y="47"/>
                  </a:lnTo>
                  <a:lnTo>
                    <a:pt x="23" y="47"/>
                  </a:lnTo>
                  <a:lnTo>
                    <a:pt x="25" y="48"/>
                  </a:lnTo>
                  <a:lnTo>
                    <a:pt x="25" y="48"/>
                  </a:lnTo>
                  <a:lnTo>
                    <a:pt x="25" y="49"/>
                  </a:lnTo>
                  <a:lnTo>
                    <a:pt x="25" y="49"/>
                  </a:lnTo>
                  <a:lnTo>
                    <a:pt x="26" y="49"/>
                  </a:lnTo>
                  <a:lnTo>
                    <a:pt x="27" y="51"/>
                  </a:lnTo>
                  <a:lnTo>
                    <a:pt x="27" y="51"/>
                  </a:lnTo>
                  <a:lnTo>
                    <a:pt x="27" y="53"/>
                  </a:lnTo>
                  <a:lnTo>
                    <a:pt x="27" y="53"/>
                  </a:lnTo>
                  <a:lnTo>
                    <a:pt x="27" y="52"/>
                  </a:lnTo>
                  <a:lnTo>
                    <a:pt x="27" y="52"/>
                  </a:lnTo>
                  <a:lnTo>
                    <a:pt x="25" y="51"/>
                  </a:lnTo>
                  <a:lnTo>
                    <a:pt x="25" y="51"/>
                  </a:lnTo>
                  <a:lnTo>
                    <a:pt x="23" y="49"/>
                  </a:lnTo>
                  <a:lnTo>
                    <a:pt x="23" y="49"/>
                  </a:lnTo>
                  <a:lnTo>
                    <a:pt x="22" y="48"/>
                  </a:lnTo>
                  <a:lnTo>
                    <a:pt x="22" y="48"/>
                  </a:lnTo>
                  <a:lnTo>
                    <a:pt x="22" y="48"/>
                  </a:lnTo>
                  <a:lnTo>
                    <a:pt x="22" y="49"/>
                  </a:lnTo>
                  <a:lnTo>
                    <a:pt x="23" y="52"/>
                  </a:lnTo>
                  <a:lnTo>
                    <a:pt x="23" y="52"/>
                  </a:lnTo>
                  <a:lnTo>
                    <a:pt x="23" y="52"/>
                  </a:lnTo>
                  <a:lnTo>
                    <a:pt x="23" y="52"/>
                  </a:lnTo>
                  <a:lnTo>
                    <a:pt x="25" y="54"/>
                  </a:lnTo>
                  <a:lnTo>
                    <a:pt x="25" y="54"/>
                  </a:lnTo>
                  <a:lnTo>
                    <a:pt x="26" y="55"/>
                  </a:lnTo>
                  <a:lnTo>
                    <a:pt x="26" y="55"/>
                  </a:lnTo>
                  <a:lnTo>
                    <a:pt x="28" y="57"/>
                  </a:lnTo>
                  <a:lnTo>
                    <a:pt x="28" y="57"/>
                  </a:lnTo>
                  <a:lnTo>
                    <a:pt x="29" y="59"/>
                  </a:lnTo>
                  <a:lnTo>
                    <a:pt x="29" y="59"/>
                  </a:lnTo>
                  <a:lnTo>
                    <a:pt x="29" y="59"/>
                  </a:lnTo>
                  <a:lnTo>
                    <a:pt x="29" y="59"/>
                  </a:lnTo>
                  <a:lnTo>
                    <a:pt x="31" y="60"/>
                  </a:lnTo>
                  <a:lnTo>
                    <a:pt x="31" y="60"/>
                  </a:lnTo>
                  <a:lnTo>
                    <a:pt x="33" y="62"/>
                  </a:lnTo>
                  <a:lnTo>
                    <a:pt x="33" y="62"/>
                  </a:lnTo>
                  <a:lnTo>
                    <a:pt x="36" y="64"/>
                  </a:lnTo>
                  <a:lnTo>
                    <a:pt x="36" y="64"/>
                  </a:lnTo>
                  <a:lnTo>
                    <a:pt x="37" y="65"/>
                  </a:lnTo>
                  <a:lnTo>
                    <a:pt x="37" y="65"/>
                  </a:lnTo>
                  <a:lnTo>
                    <a:pt x="37" y="68"/>
                  </a:lnTo>
                  <a:lnTo>
                    <a:pt x="37" y="68"/>
                  </a:lnTo>
                  <a:lnTo>
                    <a:pt x="37" y="69"/>
                  </a:lnTo>
                  <a:lnTo>
                    <a:pt x="38" y="70"/>
                  </a:lnTo>
                  <a:lnTo>
                    <a:pt x="38" y="70"/>
                  </a:lnTo>
                  <a:lnTo>
                    <a:pt x="38" y="69"/>
                  </a:lnTo>
                  <a:lnTo>
                    <a:pt x="38" y="69"/>
                  </a:lnTo>
                  <a:lnTo>
                    <a:pt x="43" y="69"/>
                  </a:lnTo>
                  <a:lnTo>
                    <a:pt x="43" y="69"/>
                  </a:lnTo>
                  <a:lnTo>
                    <a:pt x="44" y="69"/>
                  </a:lnTo>
                  <a:lnTo>
                    <a:pt x="44" y="69"/>
                  </a:lnTo>
                  <a:lnTo>
                    <a:pt x="44" y="69"/>
                  </a:lnTo>
                  <a:lnTo>
                    <a:pt x="44" y="69"/>
                  </a:lnTo>
                  <a:lnTo>
                    <a:pt x="45" y="69"/>
                  </a:lnTo>
                  <a:lnTo>
                    <a:pt x="45" y="69"/>
                  </a:lnTo>
                  <a:lnTo>
                    <a:pt x="47" y="70"/>
                  </a:lnTo>
                  <a:lnTo>
                    <a:pt x="47" y="70"/>
                  </a:lnTo>
                  <a:lnTo>
                    <a:pt x="47" y="70"/>
                  </a:lnTo>
                  <a:lnTo>
                    <a:pt x="47" y="70"/>
                  </a:lnTo>
                  <a:lnTo>
                    <a:pt x="48" y="70"/>
                  </a:lnTo>
                  <a:lnTo>
                    <a:pt x="48" y="70"/>
                  </a:lnTo>
                  <a:lnTo>
                    <a:pt x="49" y="70"/>
                  </a:lnTo>
                  <a:lnTo>
                    <a:pt x="49" y="70"/>
                  </a:lnTo>
                  <a:lnTo>
                    <a:pt x="49" y="70"/>
                  </a:lnTo>
                  <a:lnTo>
                    <a:pt x="49" y="70"/>
                  </a:lnTo>
                  <a:lnTo>
                    <a:pt x="51" y="71"/>
                  </a:lnTo>
                  <a:lnTo>
                    <a:pt x="54" y="73"/>
                  </a:lnTo>
                  <a:lnTo>
                    <a:pt x="54" y="73"/>
                  </a:lnTo>
                  <a:lnTo>
                    <a:pt x="58" y="75"/>
                  </a:lnTo>
                  <a:lnTo>
                    <a:pt x="58" y="75"/>
                  </a:lnTo>
                  <a:lnTo>
                    <a:pt x="59" y="76"/>
                  </a:lnTo>
                  <a:lnTo>
                    <a:pt x="59" y="76"/>
                  </a:lnTo>
                  <a:lnTo>
                    <a:pt x="61" y="79"/>
                  </a:lnTo>
                  <a:lnTo>
                    <a:pt x="61" y="79"/>
                  </a:lnTo>
                  <a:lnTo>
                    <a:pt x="62" y="79"/>
                  </a:lnTo>
                  <a:lnTo>
                    <a:pt x="62" y="79"/>
                  </a:lnTo>
                  <a:lnTo>
                    <a:pt x="62" y="80"/>
                  </a:lnTo>
                  <a:lnTo>
                    <a:pt x="62" y="80"/>
                  </a:lnTo>
                  <a:lnTo>
                    <a:pt x="62" y="81"/>
                  </a:lnTo>
                  <a:lnTo>
                    <a:pt x="62" y="81"/>
                  </a:lnTo>
                  <a:lnTo>
                    <a:pt x="61" y="80"/>
                  </a:lnTo>
                  <a:lnTo>
                    <a:pt x="61" y="80"/>
                  </a:lnTo>
                  <a:lnTo>
                    <a:pt x="60" y="80"/>
                  </a:lnTo>
                  <a:lnTo>
                    <a:pt x="60" y="80"/>
                  </a:lnTo>
                  <a:lnTo>
                    <a:pt x="58" y="81"/>
                  </a:lnTo>
                  <a:lnTo>
                    <a:pt x="58" y="81"/>
                  </a:lnTo>
                  <a:lnTo>
                    <a:pt x="54" y="81"/>
                  </a:lnTo>
                  <a:lnTo>
                    <a:pt x="54" y="81"/>
                  </a:lnTo>
                  <a:lnTo>
                    <a:pt x="53" y="81"/>
                  </a:lnTo>
                  <a:lnTo>
                    <a:pt x="53" y="82"/>
                  </a:lnTo>
                  <a:lnTo>
                    <a:pt x="53" y="82"/>
                  </a:lnTo>
                  <a:lnTo>
                    <a:pt x="59" y="82"/>
                  </a:lnTo>
                  <a:lnTo>
                    <a:pt x="59" y="82"/>
                  </a:lnTo>
                  <a:lnTo>
                    <a:pt x="61" y="84"/>
                  </a:lnTo>
                  <a:lnTo>
                    <a:pt x="61" y="84"/>
                  </a:lnTo>
                  <a:lnTo>
                    <a:pt x="61" y="84"/>
                  </a:lnTo>
                  <a:lnTo>
                    <a:pt x="61" y="84"/>
                  </a:lnTo>
                  <a:lnTo>
                    <a:pt x="62" y="84"/>
                  </a:lnTo>
                  <a:lnTo>
                    <a:pt x="62" y="84"/>
                  </a:lnTo>
                  <a:lnTo>
                    <a:pt x="64" y="84"/>
                  </a:lnTo>
                  <a:lnTo>
                    <a:pt x="64" y="84"/>
                  </a:lnTo>
                  <a:lnTo>
                    <a:pt x="66" y="85"/>
                  </a:lnTo>
                  <a:lnTo>
                    <a:pt x="69" y="86"/>
                  </a:lnTo>
                  <a:lnTo>
                    <a:pt x="69" y="86"/>
                  </a:lnTo>
                  <a:lnTo>
                    <a:pt x="71" y="87"/>
                  </a:lnTo>
                  <a:lnTo>
                    <a:pt x="74" y="87"/>
                  </a:lnTo>
                  <a:lnTo>
                    <a:pt x="74" y="87"/>
                  </a:lnTo>
                  <a:lnTo>
                    <a:pt x="75" y="91"/>
                  </a:lnTo>
                  <a:lnTo>
                    <a:pt x="75" y="91"/>
                  </a:lnTo>
                  <a:lnTo>
                    <a:pt x="77" y="92"/>
                  </a:lnTo>
                  <a:lnTo>
                    <a:pt x="77" y="92"/>
                  </a:lnTo>
                  <a:lnTo>
                    <a:pt x="78" y="93"/>
                  </a:lnTo>
                  <a:lnTo>
                    <a:pt x="78" y="93"/>
                  </a:lnTo>
                  <a:lnTo>
                    <a:pt x="80" y="93"/>
                  </a:lnTo>
                  <a:lnTo>
                    <a:pt x="80" y="93"/>
                  </a:lnTo>
                  <a:lnTo>
                    <a:pt x="80" y="93"/>
                  </a:lnTo>
                  <a:lnTo>
                    <a:pt x="80" y="93"/>
                  </a:lnTo>
                  <a:lnTo>
                    <a:pt x="78" y="91"/>
                  </a:lnTo>
                  <a:lnTo>
                    <a:pt x="77" y="90"/>
                  </a:lnTo>
                  <a:lnTo>
                    <a:pt x="77" y="90"/>
                  </a:lnTo>
                  <a:lnTo>
                    <a:pt x="77" y="90"/>
                  </a:lnTo>
                  <a:lnTo>
                    <a:pt x="77" y="90"/>
                  </a:lnTo>
                  <a:lnTo>
                    <a:pt x="76" y="89"/>
                  </a:lnTo>
                  <a:lnTo>
                    <a:pt x="76" y="89"/>
                  </a:lnTo>
                  <a:lnTo>
                    <a:pt x="75" y="87"/>
                  </a:lnTo>
                  <a:lnTo>
                    <a:pt x="75" y="87"/>
                  </a:lnTo>
                  <a:lnTo>
                    <a:pt x="75" y="87"/>
                  </a:lnTo>
                  <a:lnTo>
                    <a:pt x="75" y="87"/>
                  </a:lnTo>
                  <a:lnTo>
                    <a:pt x="74" y="86"/>
                  </a:lnTo>
                  <a:lnTo>
                    <a:pt x="74" y="86"/>
                  </a:lnTo>
                  <a:lnTo>
                    <a:pt x="72" y="85"/>
                  </a:lnTo>
                  <a:lnTo>
                    <a:pt x="72" y="85"/>
                  </a:lnTo>
                  <a:lnTo>
                    <a:pt x="70" y="84"/>
                  </a:lnTo>
                  <a:lnTo>
                    <a:pt x="70" y="84"/>
                  </a:lnTo>
                  <a:lnTo>
                    <a:pt x="67" y="82"/>
                  </a:lnTo>
                  <a:lnTo>
                    <a:pt x="67" y="82"/>
                  </a:lnTo>
                  <a:lnTo>
                    <a:pt x="66" y="82"/>
                  </a:lnTo>
                  <a:lnTo>
                    <a:pt x="65" y="82"/>
                  </a:lnTo>
                  <a:lnTo>
                    <a:pt x="65" y="82"/>
                  </a:lnTo>
                  <a:lnTo>
                    <a:pt x="66" y="82"/>
                  </a:lnTo>
                  <a:lnTo>
                    <a:pt x="66" y="81"/>
                  </a:lnTo>
                  <a:lnTo>
                    <a:pt x="66" y="81"/>
                  </a:lnTo>
                  <a:lnTo>
                    <a:pt x="66" y="80"/>
                  </a:lnTo>
                  <a:lnTo>
                    <a:pt x="66" y="80"/>
                  </a:lnTo>
                  <a:lnTo>
                    <a:pt x="65" y="79"/>
                  </a:lnTo>
                  <a:lnTo>
                    <a:pt x="65" y="79"/>
                  </a:lnTo>
                  <a:lnTo>
                    <a:pt x="64" y="78"/>
                  </a:lnTo>
                  <a:lnTo>
                    <a:pt x="64" y="78"/>
                  </a:lnTo>
                  <a:lnTo>
                    <a:pt x="61" y="75"/>
                  </a:lnTo>
                  <a:lnTo>
                    <a:pt x="61" y="75"/>
                  </a:lnTo>
                  <a:lnTo>
                    <a:pt x="61" y="73"/>
                  </a:lnTo>
                  <a:lnTo>
                    <a:pt x="61" y="73"/>
                  </a:lnTo>
                  <a:lnTo>
                    <a:pt x="60" y="71"/>
                  </a:lnTo>
                  <a:lnTo>
                    <a:pt x="60" y="71"/>
                  </a:lnTo>
                  <a:lnTo>
                    <a:pt x="58" y="69"/>
                  </a:lnTo>
                  <a:lnTo>
                    <a:pt x="58" y="69"/>
                  </a:lnTo>
                  <a:lnTo>
                    <a:pt x="55" y="66"/>
                  </a:lnTo>
                  <a:lnTo>
                    <a:pt x="55" y="66"/>
                  </a:lnTo>
                  <a:lnTo>
                    <a:pt x="53" y="64"/>
                  </a:lnTo>
                  <a:lnTo>
                    <a:pt x="53" y="64"/>
                  </a:lnTo>
                  <a:lnTo>
                    <a:pt x="50" y="62"/>
                  </a:lnTo>
                  <a:lnTo>
                    <a:pt x="50" y="62"/>
                  </a:lnTo>
                  <a:lnTo>
                    <a:pt x="48" y="59"/>
                  </a:lnTo>
                  <a:lnTo>
                    <a:pt x="48" y="59"/>
                  </a:lnTo>
                  <a:lnTo>
                    <a:pt x="47" y="57"/>
                  </a:lnTo>
                  <a:lnTo>
                    <a:pt x="44" y="55"/>
                  </a:lnTo>
                  <a:lnTo>
                    <a:pt x="44" y="55"/>
                  </a:lnTo>
                  <a:lnTo>
                    <a:pt x="44" y="55"/>
                  </a:lnTo>
                  <a:lnTo>
                    <a:pt x="44" y="55"/>
                  </a:lnTo>
                  <a:lnTo>
                    <a:pt x="43" y="54"/>
                  </a:lnTo>
                  <a:lnTo>
                    <a:pt x="43" y="54"/>
                  </a:lnTo>
                  <a:lnTo>
                    <a:pt x="43" y="52"/>
                  </a:lnTo>
                  <a:lnTo>
                    <a:pt x="43" y="52"/>
                  </a:lnTo>
                  <a:lnTo>
                    <a:pt x="43" y="49"/>
                  </a:lnTo>
                  <a:lnTo>
                    <a:pt x="43" y="49"/>
                  </a:lnTo>
                  <a:lnTo>
                    <a:pt x="42" y="49"/>
                  </a:lnTo>
                  <a:lnTo>
                    <a:pt x="42" y="49"/>
                  </a:lnTo>
                  <a:lnTo>
                    <a:pt x="42" y="49"/>
                  </a:lnTo>
                  <a:lnTo>
                    <a:pt x="42" y="49"/>
                  </a:lnTo>
                  <a:lnTo>
                    <a:pt x="42" y="48"/>
                  </a:lnTo>
                  <a:lnTo>
                    <a:pt x="42" y="48"/>
                  </a:lnTo>
                  <a:lnTo>
                    <a:pt x="40" y="47"/>
                  </a:lnTo>
                  <a:lnTo>
                    <a:pt x="40" y="47"/>
                  </a:lnTo>
                  <a:lnTo>
                    <a:pt x="40" y="47"/>
                  </a:lnTo>
                  <a:lnTo>
                    <a:pt x="40" y="47"/>
                  </a:lnTo>
                  <a:lnTo>
                    <a:pt x="39" y="44"/>
                  </a:lnTo>
                  <a:lnTo>
                    <a:pt x="39" y="44"/>
                  </a:lnTo>
                  <a:lnTo>
                    <a:pt x="38" y="42"/>
                  </a:lnTo>
                  <a:lnTo>
                    <a:pt x="38" y="42"/>
                  </a:lnTo>
                  <a:lnTo>
                    <a:pt x="37" y="41"/>
                  </a:lnTo>
                  <a:lnTo>
                    <a:pt x="37" y="41"/>
                  </a:lnTo>
                  <a:lnTo>
                    <a:pt x="36" y="40"/>
                  </a:lnTo>
                  <a:lnTo>
                    <a:pt x="36" y="37"/>
                  </a:lnTo>
                  <a:lnTo>
                    <a:pt x="36" y="37"/>
                  </a:lnTo>
                  <a:lnTo>
                    <a:pt x="36" y="36"/>
                  </a:lnTo>
                  <a:lnTo>
                    <a:pt x="36" y="36"/>
                  </a:lnTo>
                  <a:lnTo>
                    <a:pt x="36" y="33"/>
                  </a:lnTo>
                  <a:lnTo>
                    <a:pt x="36" y="33"/>
                  </a:lnTo>
                  <a:lnTo>
                    <a:pt x="37" y="32"/>
                  </a:lnTo>
                  <a:lnTo>
                    <a:pt x="39" y="31"/>
                  </a:lnTo>
                  <a:lnTo>
                    <a:pt x="39" y="31"/>
                  </a:lnTo>
                  <a:lnTo>
                    <a:pt x="42" y="31"/>
                  </a:lnTo>
                  <a:lnTo>
                    <a:pt x="42" y="31"/>
                  </a:lnTo>
                  <a:lnTo>
                    <a:pt x="43" y="33"/>
                  </a:lnTo>
                  <a:lnTo>
                    <a:pt x="43" y="33"/>
                  </a:lnTo>
                  <a:lnTo>
                    <a:pt x="44" y="35"/>
                  </a:lnTo>
                  <a:lnTo>
                    <a:pt x="44" y="35"/>
                  </a:lnTo>
                  <a:lnTo>
                    <a:pt x="44" y="35"/>
                  </a:lnTo>
                  <a:lnTo>
                    <a:pt x="44" y="35"/>
                  </a:lnTo>
                  <a:lnTo>
                    <a:pt x="45" y="35"/>
                  </a:lnTo>
                  <a:lnTo>
                    <a:pt x="45" y="35"/>
                  </a:lnTo>
                  <a:lnTo>
                    <a:pt x="47" y="33"/>
                  </a:lnTo>
                  <a:lnTo>
                    <a:pt x="47" y="33"/>
                  </a:lnTo>
                  <a:lnTo>
                    <a:pt x="47" y="32"/>
                  </a:lnTo>
                  <a:lnTo>
                    <a:pt x="47" y="32"/>
                  </a:lnTo>
                  <a:lnTo>
                    <a:pt x="48" y="31"/>
                  </a:lnTo>
                  <a:lnTo>
                    <a:pt x="48" y="31"/>
                  </a:lnTo>
                  <a:lnTo>
                    <a:pt x="49" y="31"/>
                  </a:lnTo>
                  <a:lnTo>
                    <a:pt x="50" y="31"/>
                  </a:lnTo>
                  <a:lnTo>
                    <a:pt x="50" y="31"/>
                  </a:lnTo>
                  <a:lnTo>
                    <a:pt x="51" y="31"/>
                  </a:lnTo>
                  <a:lnTo>
                    <a:pt x="51" y="31"/>
                  </a:lnTo>
                  <a:lnTo>
                    <a:pt x="53" y="31"/>
                  </a:lnTo>
                  <a:lnTo>
                    <a:pt x="53" y="31"/>
                  </a:lnTo>
                  <a:lnTo>
                    <a:pt x="54" y="30"/>
                  </a:lnTo>
                  <a:lnTo>
                    <a:pt x="54" y="30"/>
                  </a:lnTo>
                  <a:lnTo>
                    <a:pt x="55" y="30"/>
                  </a:lnTo>
                  <a:lnTo>
                    <a:pt x="55" y="30"/>
                  </a:lnTo>
                  <a:lnTo>
                    <a:pt x="58" y="31"/>
                  </a:lnTo>
                  <a:lnTo>
                    <a:pt x="58" y="31"/>
                  </a:lnTo>
                  <a:lnTo>
                    <a:pt x="58" y="31"/>
                  </a:lnTo>
                  <a:lnTo>
                    <a:pt x="58" y="31"/>
                  </a:lnTo>
                  <a:lnTo>
                    <a:pt x="59" y="32"/>
                  </a:lnTo>
                  <a:lnTo>
                    <a:pt x="59" y="32"/>
                  </a:lnTo>
                  <a:lnTo>
                    <a:pt x="60" y="32"/>
                  </a:lnTo>
                  <a:lnTo>
                    <a:pt x="60" y="32"/>
                  </a:lnTo>
                  <a:lnTo>
                    <a:pt x="60" y="32"/>
                  </a:lnTo>
                  <a:lnTo>
                    <a:pt x="60" y="32"/>
                  </a:lnTo>
                  <a:lnTo>
                    <a:pt x="61" y="32"/>
                  </a:lnTo>
                  <a:lnTo>
                    <a:pt x="61" y="32"/>
                  </a:lnTo>
                  <a:lnTo>
                    <a:pt x="62" y="33"/>
                  </a:lnTo>
                  <a:lnTo>
                    <a:pt x="62" y="33"/>
                  </a:lnTo>
                  <a:lnTo>
                    <a:pt x="65" y="33"/>
                  </a:lnTo>
                  <a:lnTo>
                    <a:pt x="65" y="33"/>
                  </a:lnTo>
                  <a:lnTo>
                    <a:pt x="66" y="33"/>
                  </a:lnTo>
                  <a:lnTo>
                    <a:pt x="66" y="33"/>
                  </a:lnTo>
                  <a:lnTo>
                    <a:pt x="67" y="33"/>
                  </a:lnTo>
                  <a:lnTo>
                    <a:pt x="67" y="33"/>
                  </a:lnTo>
                  <a:lnTo>
                    <a:pt x="69" y="35"/>
                  </a:lnTo>
                  <a:lnTo>
                    <a:pt x="69" y="35"/>
                  </a:lnTo>
                  <a:lnTo>
                    <a:pt x="70" y="36"/>
                  </a:lnTo>
                  <a:lnTo>
                    <a:pt x="70" y="36"/>
                  </a:lnTo>
                  <a:lnTo>
                    <a:pt x="71" y="32"/>
                  </a:lnTo>
                  <a:lnTo>
                    <a:pt x="71" y="32"/>
                  </a:lnTo>
                  <a:lnTo>
                    <a:pt x="72" y="33"/>
                  </a:lnTo>
                  <a:lnTo>
                    <a:pt x="72" y="33"/>
                  </a:lnTo>
                  <a:lnTo>
                    <a:pt x="74" y="35"/>
                  </a:lnTo>
                  <a:lnTo>
                    <a:pt x="75" y="35"/>
                  </a:lnTo>
                  <a:lnTo>
                    <a:pt x="75" y="35"/>
                  </a:lnTo>
                  <a:lnTo>
                    <a:pt x="75" y="32"/>
                  </a:lnTo>
                  <a:lnTo>
                    <a:pt x="75" y="32"/>
                  </a:lnTo>
                  <a:lnTo>
                    <a:pt x="77" y="33"/>
                  </a:lnTo>
                  <a:lnTo>
                    <a:pt x="77" y="33"/>
                  </a:lnTo>
                  <a:lnTo>
                    <a:pt x="80" y="33"/>
                  </a:lnTo>
                  <a:lnTo>
                    <a:pt x="80" y="33"/>
                  </a:lnTo>
                  <a:lnTo>
                    <a:pt x="81" y="35"/>
                  </a:lnTo>
                  <a:lnTo>
                    <a:pt x="81" y="35"/>
                  </a:lnTo>
                  <a:lnTo>
                    <a:pt x="81" y="33"/>
                  </a:lnTo>
                  <a:lnTo>
                    <a:pt x="81" y="33"/>
                  </a:lnTo>
                  <a:lnTo>
                    <a:pt x="83" y="35"/>
                  </a:lnTo>
                  <a:lnTo>
                    <a:pt x="83" y="35"/>
                  </a:lnTo>
                  <a:lnTo>
                    <a:pt x="83" y="35"/>
                  </a:lnTo>
                  <a:lnTo>
                    <a:pt x="83" y="35"/>
                  </a:lnTo>
                  <a:lnTo>
                    <a:pt x="85" y="36"/>
                  </a:lnTo>
                  <a:lnTo>
                    <a:pt x="85" y="36"/>
                  </a:lnTo>
                  <a:lnTo>
                    <a:pt x="86" y="38"/>
                  </a:lnTo>
                  <a:lnTo>
                    <a:pt x="86" y="38"/>
                  </a:lnTo>
                  <a:lnTo>
                    <a:pt x="87" y="38"/>
                  </a:lnTo>
                  <a:lnTo>
                    <a:pt x="87" y="38"/>
                  </a:lnTo>
                  <a:lnTo>
                    <a:pt x="88" y="38"/>
                  </a:lnTo>
                  <a:lnTo>
                    <a:pt x="88" y="38"/>
                  </a:lnTo>
                  <a:lnTo>
                    <a:pt x="88" y="38"/>
                  </a:lnTo>
                  <a:lnTo>
                    <a:pt x="88" y="37"/>
                  </a:lnTo>
                  <a:lnTo>
                    <a:pt x="88" y="37"/>
                  </a:lnTo>
                  <a:lnTo>
                    <a:pt x="88" y="36"/>
                  </a:lnTo>
                  <a:lnTo>
                    <a:pt x="88" y="36"/>
                  </a:lnTo>
                  <a:lnTo>
                    <a:pt x="88" y="33"/>
                  </a:lnTo>
                  <a:lnTo>
                    <a:pt x="88" y="32"/>
                  </a:lnTo>
                  <a:lnTo>
                    <a:pt x="89" y="32"/>
                  </a:lnTo>
                  <a:lnTo>
                    <a:pt x="89" y="32"/>
                  </a:lnTo>
                  <a:lnTo>
                    <a:pt x="92" y="31"/>
                  </a:lnTo>
                  <a:lnTo>
                    <a:pt x="92" y="31"/>
                  </a:lnTo>
                  <a:lnTo>
                    <a:pt x="94" y="31"/>
                  </a:lnTo>
                  <a:lnTo>
                    <a:pt x="94" y="31"/>
                  </a:lnTo>
                  <a:lnTo>
                    <a:pt x="92" y="30"/>
                  </a:lnTo>
                  <a:lnTo>
                    <a:pt x="92" y="30"/>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A1_Bosnia &amp; Herzegovina">
              <a:extLst>
                <a:ext uri="{FF2B5EF4-FFF2-40B4-BE49-F238E27FC236}">
                  <a16:creationId xmlns:a16="http://schemas.microsoft.com/office/drawing/2014/main" id="{2F8942F7-C8F0-4D9D-B24C-BB9FAD0EE8C1}"/>
                </a:ext>
              </a:extLst>
            </p:cNvPr>
            <p:cNvSpPr>
              <a:spLocks/>
            </p:cNvSpPr>
            <p:nvPr/>
          </p:nvSpPr>
          <p:spPr bwMode="auto">
            <a:xfrm>
              <a:off x="5125634" y="3087161"/>
              <a:ext cx="93310" cy="84732"/>
            </a:xfrm>
            <a:custGeom>
              <a:avLst/>
              <a:gdLst/>
              <a:ahLst/>
              <a:cxnLst>
                <a:cxn ang="0">
                  <a:pos x="58" y="23"/>
                </a:cxn>
                <a:cxn ang="0">
                  <a:pos x="53" y="21"/>
                </a:cxn>
                <a:cxn ang="0">
                  <a:pos x="55" y="14"/>
                </a:cxn>
                <a:cxn ang="0">
                  <a:pos x="57" y="10"/>
                </a:cxn>
                <a:cxn ang="0">
                  <a:pos x="55" y="7"/>
                </a:cxn>
                <a:cxn ang="0">
                  <a:pos x="53" y="7"/>
                </a:cxn>
                <a:cxn ang="0">
                  <a:pos x="52" y="7"/>
                </a:cxn>
                <a:cxn ang="0">
                  <a:pos x="51" y="8"/>
                </a:cxn>
                <a:cxn ang="0">
                  <a:pos x="47" y="5"/>
                </a:cxn>
                <a:cxn ang="0">
                  <a:pos x="45" y="3"/>
                </a:cxn>
                <a:cxn ang="0">
                  <a:pos x="41" y="3"/>
                </a:cxn>
                <a:cxn ang="0">
                  <a:pos x="39" y="5"/>
                </a:cxn>
                <a:cxn ang="0">
                  <a:pos x="35" y="2"/>
                </a:cxn>
                <a:cxn ang="0">
                  <a:pos x="31" y="3"/>
                </a:cxn>
                <a:cxn ang="0">
                  <a:pos x="29" y="3"/>
                </a:cxn>
                <a:cxn ang="0">
                  <a:pos x="24" y="2"/>
                </a:cxn>
                <a:cxn ang="0">
                  <a:pos x="23" y="2"/>
                </a:cxn>
                <a:cxn ang="0">
                  <a:pos x="19" y="0"/>
                </a:cxn>
                <a:cxn ang="0">
                  <a:pos x="17" y="1"/>
                </a:cxn>
                <a:cxn ang="0">
                  <a:pos x="13" y="1"/>
                </a:cxn>
                <a:cxn ang="0">
                  <a:pos x="11" y="3"/>
                </a:cxn>
                <a:cxn ang="0">
                  <a:pos x="8" y="5"/>
                </a:cxn>
                <a:cxn ang="0">
                  <a:pos x="6" y="1"/>
                </a:cxn>
                <a:cxn ang="0">
                  <a:pos x="0" y="3"/>
                </a:cxn>
                <a:cxn ang="0">
                  <a:pos x="0" y="7"/>
                </a:cxn>
                <a:cxn ang="0">
                  <a:pos x="2" y="12"/>
                </a:cxn>
                <a:cxn ang="0">
                  <a:pos x="4" y="17"/>
                </a:cxn>
                <a:cxn ang="0">
                  <a:pos x="6" y="19"/>
                </a:cxn>
                <a:cxn ang="0">
                  <a:pos x="7" y="22"/>
                </a:cxn>
                <a:cxn ang="0">
                  <a:pos x="8" y="25"/>
                </a:cxn>
                <a:cxn ang="0">
                  <a:pos x="12" y="29"/>
                </a:cxn>
                <a:cxn ang="0">
                  <a:pos x="19" y="36"/>
                </a:cxn>
                <a:cxn ang="0">
                  <a:pos x="24" y="41"/>
                </a:cxn>
                <a:cxn ang="0">
                  <a:pos x="28" y="48"/>
                </a:cxn>
                <a:cxn ang="0">
                  <a:pos x="30" y="50"/>
                </a:cxn>
                <a:cxn ang="0">
                  <a:pos x="29" y="52"/>
                </a:cxn>
                <a:cxn ang="0">
                  <a:pos x="34" y="54"/>
                </a:cxn>
                <a:cxn ang="0">
                  <a:pos x="39" y="57"/>
                </a:cxn>
                <a:cxn ang="0">
                  <a:pos x="41" y="59"/>
                </a:cxn>
                <a:cxn ang="0">
                  <a:pos x="44" y="60"/>
                </a:cxn>
                <a:cxn ang="0">
                  <a:pos x="44" y="51"/>
                </a:cxn>
                <a:cxn ang="0">
                  <a:pos x="46" y="49"/>
                </a:cxn>
                <a:cxn ang="0">
                  <a:pos x="50" y="45"/>
                </a:cxn>
                <a:cxn ang="0">
                  <a:pos x="52" y="41"/>
                </a:cxn>
                <a:cxn ang="0">
                  <a:pos x="50" y="39"/>
                </a:cxn>
                <a:cxn ang="0">
                  <a:pos x="53" y="40"/>
                </a:cxn>
                <a:cxn ang="0">
                  <a:pos x="55" y="39"/>
                </a:cxn>
                <a:cxn ang="0">
                  <a:pos x="57" y="39"/>
                </a:cxn>
                <a:cxn ang="0">
                  <a:pos x="58" y="38"/>
                </a:cxn>
                <a:cxn ang="0">
                  <a:pos x="58" y="33"/>
                </a:cxn>
                <a:cxn ang="0">
                  <a:pos x="56" y="30"/>
                </a:cxn>
                <a:cxn ang="0">
                  <a:pos x="60" y="29"/>
                </a:cxn>
              </a:cxnLst>
              <a:rect l="0" t="0" r="r" b="b"/>
              <a:pathLst>
                <a:path w="61" h="60">
                  <a:moveTo>
                    <a:pt x="61" y="25"/>
                  </a:moveTo>
                  <a:lnTo>
                    <a:pt x="61" y="25"/>
                  </a:lnTo>
                  <a:lnTo>
                    <a:pt x="60" y="24"/>
                  </a:lnTo>
                  <a:lnTo>
                    <a:pt x="60" y="24"/>
                  </a:lnTo>
                  <a:lnTo>
                    <a:pt x="58" y="23"/>
                  </a:lnTo>
                  <a:lnTo>
                    <a:pt x="58" y="23"/>
                  </a:lnTo>
                  <a:lnTo>
                    <a:pt x="57" y="23"/>
                  </a:lnTo>
                  <a:lnTo>
                    <a:pt x="57" y="23"/>
                  </a:lnTo>
                  <a:lnTo>
                    <a:pt x="53" y="21"/>
                  </a:lnTo>
                  <a:lnTo>
                    <a:pt x="53" y="21"/>
                  </a:lnTo>
                  <a:lnTo>
                    <a:pt x="53" y="17"/>
                  </a:lnTo>
                  <a:lnTo>
                    <a:pt x="53" y="17"/>
                  </a:lnTo>
                  <a:lnTo>
                    <a:pt x="53" y="16"/>
                  </a:lnTo>
                  <a:lnTo>
                    <a:pt x="55" y="14"/>
                  </a:lnTo>
                  <a:lnTo>
                    <a:pt x="55" y="14"/>
                  </a:lnTo>
                  <a:lnTo>
                    <a:pt x="56" y="13"/>
                  </a:lnTo>
                  <a:lnTo>
                    <a:pt x="57" y="12"/>
                  </a:lnTo>
                  <a:lnTo>
                    <a:pt x="57" y="12"/>
                  </a:lnTo>
                  <a:lnTo>
                    <a:pt x="57" y="10"/>
                  </a:lnTo>
                  <a:lnTo>
                    <a:pt x="57" y="10"/>
                  </a:lnTo>
                  <a:lnTo>
                    <a:pt x="57" y="8"/>
                  </a:lnTo>
                  <a:lnTo>
                    <a:pt x="57" y="8"/>
                  </a:lnTo>
                  <a:lnTo>
                    <a:pt x="56" y="7"/>
                  </a:lnTo>
                  <a:lnTo>
                    <a:pt x="56" y="7"/>
                  </a:lnTo>
                  <a:lnTo>
                    <a:pt x="55" y="7"/>
                  </a:lnTo>
                  <a:lnTo>
                    <a:pt x="55" y="7"/>
                  </a:lnTo>
                  <a:lnTo>
                    <a:pt x="53" y="7"/>
                  </a:lnTo>
                  <a:lnTo>
                    <a:pt x="53" y="7"/>
                  </a:lnTo>
                  <a:lnTo>
                    <a:pt x="53" y="7"/>
                  </a:lnTo>
                  <a:lnTo>
                    <a:pt x="53" y="7"/>
                  </a:lnTo>
                  <a:lnTo>
                    <a:pt x="52" y="7"/>
                  </a:lnTo>
                  <a:lnTo>
                    <a:pt x="52" y="7"/>
                  </a:lnTo>
                  <a:lnTo>
                    <a:pt x="52" y="7"/>
                  </a:lnTo>
                  <a:lnTo>
                    <a:pt x="52" y="7"/>
                  </a:lnTo>
                  <a:lnTo>
                    <a:pt x="52" y="7"/>
                  </a:lnTo>
                  <a:lnTo>
                    <a:pt x="52" y="8"/>
                  </a:lnTo>
                  <a:lnTo>
                    <a:pt x="52" y="8"/>
                  </a:lnTo>
                  <a:lnTo>
                    <a:pt x="52" y="8"/>
                  </a:lnTo>
                  <a:lnTo>
                    <a:pt x="51" y="8"/>
                  </a:lnTo>
                  <a:lnTo>
                    <a:pt x="51" y="8"/>
                  </a:lnTo>
                  <a:lnTo>
                    <a:pt x="50" y="8"/>
                  </a:lnTo>
                  <a:lnTo>
                    <a:pt x="50" y="8"/>
                  </a:lnTo>
                  <a:lnTo>
                    <a:pt x="49" y="6"/>
                  </a:lnTo>
                  <a:lnTo>
                    <a:pt x="49" y="6"/>
                  </a:lnTo>
                  <a:lnTo>
                    <a:pt x="47" y="5"/>
                  </a:lnTo>
                  <a:lnTo>
                    <a:pt x="47" y="5"/>
                  </a:lnTo>
                  <a:lnTo>
                    <a:pt x="47" y="5"/>
                  </a:lnTo>
                  <a:lnTo>
                    <a:pt x="47" y="5"/>
                  </a:lnTo>
                  <a:lnTo>
                    <a:pt x="45" y="3"/>
                  </a:lnTo>
                  <a:lnTo>
                    <a:pt x="45" y="3"/>
                  </a:lnTo>
                  <a:lnTo>
                    <a:pt x="45" y="5"/>
                  </a:lnTo>
                  <a:lnTo>
                    <a:pt x="45" y="5"/>
                  </a:lnTo>
                  <a:lnTo>
                    <a:pt x="44" y="3"/>
                  </a:lnTo>
                  <a:lnTo>
                    <a:pt x="44" y="3"/>
                  </a:lnTo>
                  <a:lnTo>
                    <a:pt x="41" y="3"/>
                  </a:lnTo>
                  <a:lnTo>
                    <a:pt x="41" y="3"/>
                  </a:lnTo>
                  <a:lnTo>
                    <a:pt x="39" y="2"/>
                  </a:lnTo>
                  <a:lnTo>
                    <a:pt x="39" y="2"/>
                  </a:lnTo>
                  <a:lnTo>
                    <a:pt x="39" y="5"/>
                  </a:lnTo>
                  <a:lnTo>
                    <a:pt x="39" y="5"/>
                  </a:lnTo>
                  <a:lnTo>
                    <a:pt x="38" y="5"/>
                  </a:lnTo>
                  <a:lnTo>
                    <a:pt x="36" y="3"/>
                  </a:lnTo>
                  <a:lnTo>
                    <a:pt x="36" y="3"/>
                  </a:lnTo>
                  <a:lnTo>
                    <a:pt x="35" y="2"/>
                  </a:lnTo>
                  <a:lnTo>
                    <a:pt x="35" y="2"/>
                  </a:lnTo>
                  <a:lnTo>
                    <a:pt x="34" y="6"/>
                  </a:lnTo>
                  <a:lnTo>
                    <a:pt x="34" y="6"/>
                  </a:lnTo>
                  <a:lnTo>
                    <a:pt x="33" y="5"/>
                  </a:lnTo>
                  <a:lnTo>
                    <a:pt x="33" y="5"/>
                  </a:lnTo>
                  <a:lnTo>
                    <a:pt x="31" y="3"/>
                  </a:lnTo>
                  <a:lnTo>
                    <a:pt x="31" y="3"/>
                  </a:lnTo>
                  <a:lnTo>
                    <a:pt x="30" y="3"/>
                  </a:lnTo>
                  <a:lnTo>
                    <a:pt x="30" y="3"/>
                  </a:lnTo>
                  <a:lnTo>
                    <a:pt x="29" y="3"/>
                  </a:lnTo>
                  <a:lnTo>
                    <a:pt x="29" y="3"/>
                  </a:lnTo>
                  <a:lnTo>
                    <a:pt x="26" y="3"/>
                  </a:lnTo>
                  <a:lnTo>
                    <a:pt x="26" y="3"/>
                  </a:lnTo>
                  <a:lnTo>
                    <a:pt x="25" y="2"/>
                  </a:lnTo>
                  <a:lnTo>
                    <a:pt x="25" y="2"/>
                  </a:lnTo>
                  <a:lnTo>
                    <a:pt x="24" y="2"/>
                  </a:lnTo>
                  <a:lnTo>
                    <a:pt x="24" y="2"/>
                  </a:lnTo>
                  <a:lnTo>
                    <a:pt x="24" y="2"/>
                  </a:lnTo>
                  <a:lnTo>
                    <a:pt x="24" y="2"/>
                  </a:lnTo>
                  <a:lnTo>
                    <a:pt x="23" y="2"/>
                  </a:lnTo>
                  <a:lnTo>
                    <a:pt x="23" y="2"/>
                  </a:lnTo>
                  <a:lnTo>
                    <a:pt x="22" y="1"/>
                  </a:lnTo>
                  <a:lnTo>
                    <a:pt x="22" y="1"/>
                  </a:lnTo>
                  <a:lnTo>
                    <a:pt x="22" y="1"/>
                  </a:lnTo>
                  <a:lnTo>
                    <a:pt x="22" y="1"/>
                  </a:lnTo>
                  <a:lnTo>
                    <a:pt x="19" y="0"/>
                  </a:lnTo>
                  <a:lnTo>
                    <a:pt x="19" y="0"/>
                  </a:lnTo>
                  <a:lnTo>
                    <a:pt x="18" y="0"/>
                  </a:lnTo>
                  <a:lnTo>
                    <a:pt x="18" y="0"/>
                  </a:lnTo>
                  <a:lnTo>
                    <a:pt x="17" y="1"/>
                  </a:lnTo>
                  <a:lnTo>
                    <a:pt x="17" y="1"/>
                  </a:lnTo>
                  <a:lnTo>
                    <a:pt x="15" y="1"/>
                  </a:lnTo>
                  <a:lnTo>
                    <a:pt x="15" y="1"/>
                  </a:lnTo>
                  <a:lnTo>
                    <a:pt x="14" y="1"/>
                  </a:lnTo>
                  <a:lnTo>
                    <a:pt x="14" y="1"/>
                  </a:lnTo>
                  <a:lnTo>
                    <a:pt x="13" y="1"/>
                  </a:lnTo>
                  <a:lnTo>
                    <a:pt x="12" y="1"/>
                  </a:lnTo>
                  <a:lnTo>
                    <a:pt x="12" y="1"/>
                  </a:lnTo>
                  <a:lnTo>
                    <a:pt x="11" y="2"/>
                  </a:lnTo>
                  <a:lnTo>
                    <a:pt x="11" y="2"/>
                  </a:lnTo>
                  <a:lnTo>
                    <a:pt x="11" y="3"/>
                  </a:lnTo>
                  <a:lnTo>
                    <a:pt x="11" y="3"/>
                  </a:lnTo>
                  <a:lnTo>
                    <a:pt x="9" y="5"/>
                  </a:lnTo>
                  <a:lnTo>
                    <a:pt x="9" y="5"/>
                  </a:lnTo>
                  <a:lnTo>
                    <a:pt x="8" y="5"/>
                  </a:lnTo>
                  <a:lnTo>
                    <a:pt x="8" y="5"/>
                  </a:lnTo>
                  <a:lnTo>
                    <a:pt x="8" y="5"/>
                  </a:lnTo>
                  <a:lnTo>
                    <a:pt x="8" y="5"/>
                  </a:lnTo>
                  <a:lnTo>
                    <a:pt x="7" y="3"/>
                  </a:lnTo>
                  <a:lnTo>
                    <a:pt x="7" y="3"/>
                  </a:lnTo>
                  <a:lnTo>
                    <a:pt x="6" y="1"/>
                  </a:lnTo>
                  <a:lnTo>
                    <a:pt x="6" y="1"/>
                  </a:lnTo>
                  <a:lnTo>
                    <a:pt x="3" y="1"/>
                  </a:lnTo>
                  <a:lnTo>
                    <a:pt x="3" y="1"/>
                  </a:lnTo>
                  <a:lnTo>
                    <a:pt x="1" y="2"/>
                  </a:lnTo>
                  <a:lnTo>
                    <a:pt x="0" y="3"/>
                  </a:lnTo>
                  <a:lnTo>
                    <a:pt x="0" y="3"/>
                  </a:lnTo>
                  <a:lnTo>
                    <a:pt x="0" y="6"/>
                  </a:lnTo>
                  <a:lnTo>
                    <a:pt x="0" y="6"/>
                  </a:lnTo>
                  <a:lnTo>
                    <a:pt x="0" y="7"/>
                  </a:lnTo>
                  <a:lnTo>
                    <a:pt x="0" y="7"/>
                  </a:lnTo>
                  <a:lnTo>
                    <a:pt x="0" y="10"/>
                  </a:lnTo>
                  <a:lnTo>
                    <a:pt x="1" y="11"/>
                  </a:lnTo>
                  <a:lnTo>
                    <a:pt x="1" y="11"/>
                  </a:lnTo>
                  <a:lnTo>
                    <a:pt x="2" y="12"/>
                  </a:lnTo>
                  <a:lnTo>
                    <a:pt x="2" y="12"/>
                  </a:lnTo>
                  <a:lnTo>
                    <a:pt x="3" y="14"/>
                  </a:lnTo>
                  <a:lnTo>
                    <a:pt x="3" y="14"/>
                  </a:lnTo>
                  <a:lnTo>
                    <a:pt x="4" y="17"/>
                  </a:lnTo>
                  <a:lnTo>
                    <a:pt x="4" y="17"/>
                  </a:lnTo>
                  <a:lnTo>
                    <a:pt x="4" y="17"/>
                  </a:lnTo>
                  <a:lnTo>
                    <a:pt x="4" y="17"/>
                  </a:lnTo>
                  <a:lnTo>
                    <a:pt x="6" y="18"/>
                  </a:lnTo>
                  <a:lnTo>
                    <a:pt x="6" y="18"/>
                  </a:lnTo>
                  <a:lnTo>
                    <a:pt x="6" y="19"/>
                  </a:lnTo>
                  <a:lnTo>
                    <a:pt x="6" y="19"/>
                  </a:lnTo>
                  <a:lnTo>
                    <a:pt x="6" y="19"/>
                  </a:lnTo>
                  <a:lnTo>
                    <a:pt x="6" y="19"/>
                  </a:lnTo>
                  <a:lnTo>
                    <a:pt x="7" y="19"/>
                  </a:lnTo>
                  <a:lnTo>
                    <a:pt x="7" y="19"/>
                  </a:lnTo>
                  <a:lnTo>
                    <a:pt x="7" y="22"/>
                  </a:lnTo>
                  <a:lnTo>
                    <a:pt x="7" y="22"/>
                  </a:lnTo>
                  <a:lnTo>
                    <a:pt x="7" y="24"/>
                  </a:lnTo>
                  <a:lnTo>
                    <a:pt x="7" y="24"/>
                  </a:lnTo>
                  <a:lnTo>
                    <a:pt x="8" y="25"/>
                  </a:lnTo>
                  <a:lnTo>
                    <a:pt x="8" y="25"/>
                  </a:lnTo>
                  <a:lnTo>
                    <a:pt x="8" y="25"/>
                  </a:lnTo>
                  <a:lnTo>
                    <a:pt x="8" y="25"/>
                  </a:lnTo>
                  <a:lnTo>
                    <a:pt x="11" y="27"/>
                  </a:lnTo>
                  <a:lnTo>
                    <a:pt x="12" y="29"/>
                  </a:lnTo>
                  <a:lnTo>
                    <a:pt x="12" y="29"/>
                  </a:lnTo>
                  <a:lnTo>
                    <a:pt x="14" y="32"/>
                  </a:lnTo>
                  <a:lnTo>
                    <a:pt x="14" y="32"/>
                  </a:lnTo>
                  <a:lnTo>
                    <a:pt x="17" y="34"/>
                  </a:lnTo>
                  <a:lnTo>
                    <a:pt x="17" y="34"/>
                  </a:lnTo>
                  <a:lnTo>
                    <a:pt x="19" y="36"/>
                  </a:lnTo>
                  <a:lnTo>
                    <a:pt x="19" y="36"/>
                  </a:lnTo>
                  <a:lnTo>
                    <a:pt x="22" y="39"/>
                  </a:lnTo>
                  <a:lnTo>
                    <a:pt x="22" y="39"/>
                  </a:lnTo>
                  <a:lnTo>
                    <a:pt x="24" y="41"/>
                  </a:lnTo>
                  <a:lnTo>
                    <a:pt x="24" y="41"/>
                  </a:lnTo>
                  <a:lnTo>
                    <a:pt x="25" y="43"/>
                  </a:lnTo>
                  <a:lnTo>
                    <a:pt x="25" y="43"/>
                  </a:lnTo>
                  <a:lnTo>
                    <a:pt x="25" y="45"/>
                  </a:lnTo>
                  <a:lnTo>
                    <a:pt x="25" y="45"/>
                  </a:lnTo>
                  <a:lnTo>
                    <a:pt x="28" y="48"/>
                  </a:lnTo>
                  <a:lnTo>
                    <a:pt x="28" y="48"/>
                  </a:lnTo>
                  <a:lnTo>
                    <a:pt x="29" y="49"/>
                  </a:lnTo>
                  <a:lnTo>
                    <a:pt x="29" y="49"/>
                  </a:lnTo>
                  <a:lnTo>
                    <a:pt x="30" y="50"/>
                  </a:lnTo>
                  <a:lnTo>
                    <a:pt x="30" y="50"/>
                  </a:lnTo>
                  <a:lnTo>
                    <a:pt x="30" y="51"/>
                  </a:lnTo>
                  <a:lnTo>
                    <a:pt x="30" y="51"/>
                  </a:lnTo>
                  <a:lnTo>
                    <a:pt x="30" y="52"/>
                  </a:lnTo>
                  <a:lnTo>
                    <a:pt x="29" y="52"/>
                  </a:lnTo>
                  <a:lnTo>
                    <a:pt x="29" y="52"/>
                  </a:lnTo>
                  <a:lnTo>
                    <a:pt x="30" y="52"/>
                  </a:lnTo>
                  <a:lnTo>
                    <a:pt x="31" y="52"/>
                  </a:lnTo>
                  <a:lnTo>
                    <a:pt x="31" y="52"/>
                  </a:lnTo>
                  <a:lnTo>
                    <a:pt x="34" y="54"/>
                  </a:lnTo>
                  <a:lnTo>
                    <a:pt x="34" y="54"/>
                  </a:lnTo>
                  <a:lnTo>
                    <a:pt x="36" y="55"/>
                  </a:lnTo>
                  <a:lnTo>
                    <a:pt x="36" y="55"/>
                  </a:lnTo>
                  <a:lnTo>
                    <a:pt x="38" y="56"/>
                  </a:lnTo>
                  <a:lnTo>
                    <a:pt x="38" y="56"/>
                  </a:lnTo>
                  <a:lnTo>
                    <a:pt x="39" y="57"/>
                  </a:lnTo>
                  <a:lnTo>
                    <a:pt x="39" y="57"/>
                  </a:lnTo>
                  <a:lnTo>
                    <a:pt x="40" y="59"/>
                  </a:lnTo>
                  <a:lnTo>
                    <a:pt x="40" y="59"/>
                  </a:lnTo>
                  <a:lnTo>
                    <a:pt x="41" y="59"/>
                  </a:lnTo>
                  <a:lnTo>
                    <a:pt x="41" y="59"/>
                  </a:lnTo>
                  <a:lnTo>
                    <a:pt x="41" y="59"/>
                  </a:lnTo>
                  <a:lnTo>
                    <a:pt x="41" y="59"/>
                  </a:lnTo>
                  <a:lnTo>
                    <a:pt x="44" y="60"/>
                  </a:lnTo>
                  <a:lnTo>
                    <a:pt x="44" y="60"/>
                  </a:lnTo>
                  <a:lnTo>
                    <a:pt x="44" y="60"/>
                  </a:lnTo>
                  <a:lnTo>
                    <a:pt x="44" y="59"/>
                  </a:lnTo>
                  <a:lnTo>
                    <a:pt x="44" y="59"/>
                  </a:lnTo>
                  <a:lnTo>
                    <a:pt x="44" y="55"/>
                  </a:lnTo>
                  <a:lnTo>
                    <a:pt x="44" y="55"/>
                  </a:lnTo>
                  <a:lnTo>
                    <a:pt x="44" y="51"/>
                  </a:lnTo>
                  <a:lnTo>
                    <a:pt x="44" y="51"/>
                  </a:lnTo>
                  <a:lnTo>
                    <a:pt x="45" y="51"/>
                  </a:lnTo>
                  <a:lnTo>
                    <a:pt x="45" y="50"/>
                  </a:lnTo>
                  <a:lnTo>
                    <a:pt x="45" y="50"/>
                  </a:lnTo>
                  <a:lnTo>
                    <a:pt x="46" y="49"/>
                  </a:lnTo>
                  <a:lnTo>
                    <a:pt x="47" y="46"/>
                  </a:lnTo>
                  <a:lnTo>
                    <a:pt x="47" y="46"/>
                  </a:lnTo>
                  <a:lnTo>
                    <a:pt x="49" y="45"/>
                  </a:lnTo>
                  <a:lnTo>
                    <a:pt x="49" y="45"/>
                  </a:lnTo>
                  <a:lnTo>
                    <a:pt x="50" y="45"/>
                  </a:lnTo>
                  <a:lnTo>
                    <a:pt x="50" y="45"/>
                  </a:lnTo>
                  <a:lnTo>
                    <a:pt x="51" y="45"/>
                  </a:lnTo>
                  <a:lnTo>
                    <a:pt x="52" y="44"/>
                  </a:lnTo>
                  <a:lnTo>
                    <a:pt x="52" y="44"/>
                  </a:lnTo>
                  <a:lnTo>
                    <a:pt x="52" y="41"/>
                  </a:lnTo>
                  <a:lnTo>
                    <a:pt x="52" y="41"/>
                  </a:lnTo>
                  <a:lnTo>
                    <a:pt x="50" y="40"/>
                  </a:lnTo>
                  <a:lnTo>
                    <a:pt x="50" y="40"/>
                  </a:lnTo>
                  <a:lnTo>
                    <a:pt x="50" y="40"/>
                  </a:lnTo>
                  <a:lnTo>
                    <a:pt x="50" y="39"/>
                  </a:lnTo>
                  <a:lnTo>
                    <a:pt x="50" y="39"/>
                  </a:lnTo>
                  <a:lnTo>
                    <a:pt x="51" y="39"/>
                  </a:lnTo>
                  <a:lnTo>
                    <a:pt x="52" y="39"/>
                  </a:lnTo>
                  <a:lnTo>
                    <a:pt x="52" y="40"/>
                  </a:lnTo>
                  <a:lnTo>
                    <a:pt x="53" y="40"/>
                  </a:lnTo>
                  <a:lnTo>
                    <a:pt x="53" y="40"/>
                  </a:lnTo>
                  <a:lnTo>
                    <a:pt x="55" y="39"/>
                  </a:lnTo>
                  <a:lnTo>
                    <a:pt x="55" y="39"/>
                  </a:lnTo>
                  <a:lnTo>
                    <a:pt x="55" y="39"/>
                  </a:lnTo>
                  <a:lnTo>
                    <a:pt x="55" y="39"/>
                  </a:lnTo>
                  <a:lnTo>
                    <a:pt x="56" y="39"/>
                  </a:lnTo>
                  <a:lnTo>
                    <a:pt x="56" y="39"/>
                  </a:lnTo>
                  <a:lnTo>
                    <a:pt x="57" y="38"/>
                  </a:lnTo>
                  <a:lnTo>
                    <a:pt x="57" y="38"/>
                  </a:lnTo>
                  <a:lnTo>
                    <a:pt x="57" y="39"/>
                  </a:lnTo>
                  <a:lnTo>
                    <a:pt x="57" y="39"/>
                  </a:lnTo>
                  <a:lnTo>
                    <a:pt x="58" y="39"/>
                  </a:lnTo>
                  <a:lnTo>
                    <a:pt x="58" y="39"/>
                  </a:lnTo>
                  <a:lnTo>
                    <a:pt x="58" y="38"/>
                  </a:lnTo>
                  <a:lnTo>
                    <a:pt x="58" y="38"/>
                  </a:lnTo>
                  <a:lnTo>
                    <a:pt x="58" y="36"/>
                  </a:lnTo>
                  <a:lnTo>
                    <a:pt x="58" y="36"/>
                  </a:lnTo>
                  <a:lnTo>
                    <a:pt x="58" y="35"/>
                  </a:lnTo>
                  <a:lnTo>
                    <a:pt x="58" y="35"/>
                  </a:lnTo>
                  <a:lnTo>
                    <a:pt x="58" y="33"/>
                  </a:lnTo>
                  <a:lnTo>
                    <a:pt x="58" y="33"/>
                  </a:lnTo>
                  <a:lnTo>
                    <a:pt x="58" y="32"/>
                  </a:lnTo>
                  <a:lnTo>
                    <a:pt x="58" y="30"/>
                  </a:lnTo>
                  <a:lnTo>
                    <a:pt x="58" y="30"/>
                  </a:lnTo>
                  <a:lnTo>
                    <a:pt x="56" y="30"/>
                  </a:lnTo>
                  <a:lnTo>
                    <a:pt x="56" y="30"/>
                  </a:lnTo>
                  <a:lnTo>
                    <a:pt x="56" y="29"/>
                  </a:lnTo>
                  <a:lnTo>
                    <a:pt x="56" y="29"/>
                  </a:lnTo>
                  <a:lnTo>
                    <a:pt x="60" y="29"/>
                  </a:lnTo>
                  <a:lnTo>
                    <a:pt x="60" y="29"/>
                  </a:lnTo>
                  <a:lnTo>
                    <a:pt x="61" y="28"/>
                  </a:lnTo>
                  <a:lnTo>
                    <a:pt x="61" y="28"/>
                  </a:lnTo>
                  <a:lnTo>
                    <a:pt x="61" y="25"/>
                  </a:lnTo>
                  <a:lnTo>
                    <a:pt x="61"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A1_Montenegro">
              <a:extLst>
                <a:ext uri="{FF2B5EF4-FFF2-40B4-BE49-F238E27FC236}">
                  <a16:creationId xmlns:a16="http://schemas.microsoft.com/office/drawing/2014/main" id="{BBF651C2-09C8-4D30-A2C1-892600E33FA4}"/>
                </a:ext>
              </a:extLst>
            </p:cNvPr>
            <p:cNvSpPr>
              <a:spLocks/>
            </p:cNvSpPr>
            <p:nvPr/>
          </p:nvSpPr>
          <p:spPr bwMode="auto">
            <a:xfrm>
              <a:off x="5188352" y="3142236"/>
              <a:ext cx="50479" cy="49427"/>
            </a:xfrm>
            <a:custGeom>
              <a:avLst/>
              <a:gdLst/>
              <a:ahLst/>
              <a:cxnLst>
                <a:cxn ang="0">
                  <a:pos x="30" y="12"/>
                </a:cxn>
                <a:cxn ang="0">
                  <a:pos x="28" y="12"/>
                </a:cxn>
                <a:cxn ang="0">
                  <a:pos x="27" y="10"/>
                </a:cxn>
                <a:cxn ang="0">
                  <a:pos x="27" y="10"/>
                </a:cxn>
                <a:cxn ang="0">
                  <a:pos x="22" y="10"/>
                </a:cxn>
                <a:cxn ang="0">
                  <a:pos x="19" y="5"/>
                </a:cxn>
                <a:cxn ang="0">
                  <a:pos x="17" y="4"/>
                </a:cxn>
                <a:cxn ang="0">
                  <a:pos x="16" y="2"/>
                </a:cxn>
                <a:cxn ang="0">
                  <a:pos x="14" y="0"/>
                </a:cxn>
                <a:cxn ang="0">
                  <a:pos x="14" y="0"/>
                </a:cxn>
                <a:cxn ang="0">
                  <a:pos x="14" y="0"/>
                </a:cxn>
                <a:cxn ang="0">
                  <a:pos x="12" y="1"/>
                </a:cxn>
                <a:cxn ang="0">
                  <a:pos x="10" y="0"/>
                </a:cxn>
                <a:cxn ang="0">
                  <a:pos x="9" y="1"/>
                </a:cxn>
                <a:cxn ang="0">
                  <a:pos x="11" y="2"/>
                </a:cxn>
                <a:cxn ang="0">
                  <a:pos x="11" y="5"/>
                </a:cxn>
                <a:cxn ang="0">
                  <a:pos x="9" y="6"/>
                </a:cxn>
                <a:cxn ang="0">
                  <a:pos x="6" y="7"/>
                </a:cxn>
                <a:cxn ang="0">
                  <a:pos x="4" y="11"/>
                </a:cxn>
                <a:cxn ang="0">
                  <a:pos x="3" y="12"/>
                </a:cxn>
                <a:cxn ang="0">
                  <a:pos x="3" y="16"/>
                </a:cxn>
                <a:cxn ang="0">
                  <a:pos x="3" y="21"/>
                </a:cxn>
                <a:cxn ang="0">
                  <a:pos x="0" y="20"/>
                </a:cxn>
                <a:cxn ang="0">
                  <a:pos x="0" y="20"/>
                </a:cxn>
                <a:cxn ang="0">
                  <a:pos x="0" y="21"/>
                </a:cxn>
                <a:cxn ang="0">
                  <a:pos x="0" y="21"/>
                </a:cxn>
                <a:cxn ang="0">
                  <a:pos x="3" y="24"/>
                </a:cxn>
                <a:cxn ang="0">
                  <a:pos x="6" y="26"/>
                </a:cxn>
                <a:cxn ang="0">
                  <a:pos x="6" y="28"/>
                </a:cxn>
                <a:cxn ang="0">
                  <a:pos x="9" y="29"/>
                </a:cxn>
                <a:cxn ang="0">
                  <a:pos x="10" y="32"/>
                </a:cxn>
                <a:cxn ang="0">
                  <a:pos x="11" y="33"/>
                </a:cxn>
                <a:cxn ang="0">
                  <a:pos x="15" y="34"/>
                </a:cxn>
                <a:cxn ang="0">
                  <a:pos x="16" y="34"/>
                </a:cxn>
                <a:cxn ang="0">
                  <a:pos x="17" y="34"/>
                </a:cxn>
                <a:cxn ang="0">
                  <a:pos x="16" y="32"/>
                </a:cxn>
                <a:cxn ang="0">
                  <a:pos x="15" y="29"/>
                </a:cxn>
                <a:cxn ang="0">
                  <a:pos x="16" y="28"/>
                </a:cxn>
                <a:cxn ang="0">
                  <a:pos x="16" y="26"/>
                </a:cxn>
                <a:cxn ang="0">
                  <a:pos x="20" y="23"/>
                </a:cxn>
                <a:cxn ang="0">
                  <a:pos x="21" y="22"/>
                </a:cxn>
                <a:cxn ang="0">
                  <a:pos x="23" y="21"/>
                </a:cxn>
                <a:cxn ang="0">
                  <a:pos x="23" y="22"/>
                </a:cxn>
                <a:cxn ang="0">
                  <a:pos x="26" y="23"/>
                </a:cxn>
                <a:cxn ang="0">
                  <a:pos x="28" y="22"/>
                </a:cxn>
                <a:cxn ang="0">
                  <a:pos x="28" y="22"/>
                </a:cxn>
                <a:cxn ang="0">
                  <a:pos x="28" y="21"/>
                </a:cxn>
                <a:cxn ang="0">
                  <a:pos x="28" y="20"/>
                </a:cxn>
                <a:cxn ang="0">
                  <a:pos x="26" y="16"/>
                </a:cxn>
                <a:cxn ang="0">
                  <a:pos x="28" y="16"/>
                </a:cxn>
                <a:cxn ang="0">
                  <a:pos x="31" y="16"/>
                </a:cxn>
                <a:cxn ang="0">
                  <a:pos x="33" y="13"/>
                </a:cxn>
              </a:cxnLst>
              <a:rect l="0" t="0" r="r" b="b"/>
              <a:pathLst>
                <a:path w="33" h="35">
                  <a:moveTo>
                    <a:pt x="33" y="13"/>
                  </a:moveTo>
                  <a:lnTo>
                    <a:pt x="33" y="13"/>
                  </a:lnTo>
                  <a:lnTo>
                    <a:pt x="30" y="12"/>
                  </a:lnTo>
                  <a:lnTo>
                    <a:pt x="30" y="12"/>
                  </a:lnTo>
                  <a:lnTo>
                    <a:pt x="28" y="12"/>
                  </a:lnTo>
                  <a:lnTo>
                    <a:pt x="28" y="12"/>
                  </a:lnTo>
                  <a:lnTo>
                    <a:pt x="28" y="12"/>
                  </a:lnTo>
                  <a:lnTo>
                    <a:pt x="28" y="12"/>
                  </a:lnTo>
                  <a:lnTo>
                    <a:pt x="27" y="10"/>
                  </a:lnTo>
                  <a:lnTo>
                    <a:pt x="27" y="10"/>
                  </a:lnTo>
                  <a:lnTo>
                    <a:pt x="27" y="10"/>
                  </a:lnTo>
                  <a:lnTo>
                    <a:pt x="27" y="10"/>
                  </a:lnTo>
                  <a:lnTo>
                    <a:pt x="25" y="10"/>
                  </a:lnTo>
                  <a:lnTo>
                    <a:pt x="22" y="10"/>
                  </a:lnTo>
                  <a:lnTo>
                    <a:pt x="22" y="10"/>
                  </a:lnTo>
                  <a:lnTo>
                    <a:pt x="21" y="7"/>
                  </a:lnTo>
                  <a:lnTo>
                    <a:pt x="21" y="7"/>
                  </a:lnTo>
                  <a:lnTo>
                    <a:pt x="19" y="5"/>
                  </a:lnTo>
                  <a:lnTo>
                    <a:pt x="19" y="5"/>
                  </a:lnTo>
                  <a:lnTo>
                    <a:pt x="17" y="4"/>
                  </a:lnTo>
                  <a:lnTo>
                    <a:pt x="17" y="4"/>
                  </a:lnTo>
                  <a:lnTo>
                    <a:pt x="16" y="4"/>
                  </a:lnTo>
                  <a:lnTo>
                    <a:pt x="16" y="4"/>
                  </a:lnTo>
                  <a:lnTo>
                    <a:pt x="16" y="2"/>
                  </a:lnTo>
                  <a:lnTo>
                    <a:pt x="16" y="2"/>
                  </a:lnTo>
                  <a:lnTo>
                    <a:pt x="14" y="0"/>
                  </a:lnTo>
                  <a:lnTo>
                    <a:pt x="14" y="0"/>
                  </a:lnTo>
                  <a:lnTo>
                    <a:pt x="14" y="0"/>
                  </a:lnTo>
                  <a:lnTo>
                    <a:pt x="14" y="0"/>
                  </a:lnTo>
                  <a:lnTo>
                    <a:pt x="14" y="0"/>
                  </a:lnTo>
                  <a:lnTo>
                    <a:pt x="14" y="0"/>
                  </a:lnTo>
                  <a:lnTo>
                    <a:pt x="14" y="0"/>
                  </a:lnTo>
                  <a:lnTo>
                    <a:pt x="14" y="0"/>
                  </a:lnTo>
                  <a:lnTo>
                    <a:pt x="14" y="0"/>
                  </a:lnTo>
                  <a:lnTo>
                    <a:pt x="12" y="1"/>
                  </a:lnTo>
                  <a:lnTo>
                    <a:pt x="12" y="1"/>
                  </a:lnTo>
                  <a:lnTo>
                    <a:pt x="11" y="1"/>
                  </a:lnTo>
                  <a:lnTo>
                    <a:pt x="11" y="0"/>
                  </a:lnTo>
                  <a:lnTo>
                    <a:pt x="10" y="0"/>
                  </a:lnTo>
                  <a:lnTo>
                    <a:pt x="9" y="0"/>
                  </a:lnTo>
                  <a:lnTo>
                    <a:pt x="9" y="0"/>
                  </a:lnTo>
                  <a:lnTo>
                    <a:pt x="9" y="1"/>
                  </a:lnTo>
                  <a:lnTo>
                    <a:pt x="9" y="1"/>
                  </a:lnTo>
                  <a:lnTo>
                    <a:pt x="9" y="1"/>
                  </a:lnTo>
                  <a:lnTo>
                    <a:pt x="11" y="2"/>
                  </a:lnTo>
                  <a:lnTo>
                    <a:pt x="11" y="2"/>
                  </a:lnTo>
                  <a:lnTo>
                    <a:pt x="11" y="5"/>
                  </a:lnTo>
                  <a:lnTo>
                    <a:pt x="11" y="5"/>
                  </a:lnTo>
                  <a:lnTo>
                    <a:pt x="10" y="6"/>
                  </a:lnTo>
                  <a:lnTo>
                    <a:pt x="9" y="6"/>
                  </a:lnTo>
                  <a:lnTo>
                    <a:pt x="9" y="6"/>
                  </a:lnTo>
                  <a:lnTo>
                    <a:pt x="8" y="6"/>
                  </a:lnTo>
                  <a:lnTo>
                    <a:pt x="8" y="6"/>
                  </a:lnTo>
                  <a:lnTo>
                    <a:pt x="6" y="7"/>
                  </a:lnTo>
                  <a:lnTo>
                    <a:pt x="6" y="7"/>
                  </a:lnTo>
                  <a:lnTo>
                    <a:pt x="5" y="10"/>
                  </a:lnTo>
                  <a:lnTo>
                    <a:pt x="4" y="11"/>
                  </a:lnTo>
                  <a:lnTo>
                    <a:pt x="4" y="11"/>
                  </a:lnTo>
                  <a:lnTo>
                    <a:pt x="4" y="12"/>
                  </a:lnTo>
                  <a:lnTo>
                    <a:pt x="3" y="12"/>
                  </a:lnTo>
                  <a:lnTo>
                    <a:pt x="3" y="12"/>
                  </a:lnTo>
                  <a:lnTo>
                    <a:pt x="3" y="16"/>
                  </a:lnTo>
                  <a:lnTo>
                    <a:pt x="3" y="16"/>
                  </a:lnTo>
                  <a:lnTo>
                    <a:pt x="3" y="20"/>
                  </a:lnTo>
                  <a:lnTo>
                    <a:pt x="3" y="20"/>
                  </a:lnTo>
                  <a:lnTo>
                    <a:pt x="3" y="21"/>
                  </a:lnTo>
                  <a:lnTo>
                    <a:pt x="3" y="21"/>
                  </a:lnTo>
                  <a:lnTo>
                    <a:pt x="3" y="21"/>
                  </a:lnTo>
                  <a:lnTo>
                    <a:pt x="0" y="20"/>
                  </a:lnTo>
                  <a:lnTo>
                    <a:pt x="0" y="20"/>
                  </a:lnTo>
                  <a:lnTo>
                    <a:pt x="0" y="20"/>
                  </a:lnTo>
                  <a:lnTo>
                    <a:pt x="0" y="20"/>
                  </a:lnTo>
                  <a:lnTo>
                    <a:pt x="0" y="20"/>
                  </a:lnTo>
                  <a:lnTo>
                    <a:pt x="0" y="20"/>
                  </a:lnTo>
                  <a:lnTo>
                    <a:pt x="0" y="21"/>
                  </a:lnTo>
                  <a:lnTo>
                    <a:pt x="0" y="21"/>
                  </a:lnTo>
                  <a:lnTo>
                    <a:pt x="0" y="21"/>
                  </a:lnTo>
                  <a:lnTo>
                    <a:pt x="0" y="21"/>
                  </a:lnTo>
                  <a:lnTo>
                    <a:pt x="1" y="22"/>
                  </a:lnTo>
                  <a:lnTo>
                    <a:pt x="3" y="24"/>
                  </a:lnTo>
                  <a:lnTo>
                    <a:pt x="3" y="24"/>
                  </a:lnTo>
                  <a:lnTo>
                    <a:pt x="5" y="24"/>
                  </a:lnTo>
                  <a:lnTo>
                    <a:pt x="5" y="24"/>
                  </a:lnTo>
                  <a:lnTo>
                    <a:pt x="6" y="26"/>
                  </a:lnTo>
                  <a:lnTo>
                    <a:pt x="6" y="26"/>
                  </a:lnTo>
                  <a:lnTo>
                    <a:pt x="6" y="28"/>
                  </a:lnTo>
                  <a:lnTo>
                    <a:pt x="6" y="28"/>
                  </a:lnTo>
                  <a:lnTo>
                    <a:pt x="8" y="28"/>
                  </a:lnTo>
                  <a:lnTo>
                    <a:pt x="9" y="29"/>
                  </a:lnTo>
                  <a:lnTo>
                    <a:pt x="9" y="29"/>
                  </a:lnTo>
                  <a:lnTo>
                    <a:pt x="9" y="31"/>
                  </a:lnTo>
                  <a:lnTo>
                    <a:pt x="9" y="31"/>
                  </a:lnTo>
                  <a:lnTo>
                    <a:pt x="10" y="32"/>
                  </a:lnTo>
                  <a:lnTo>
                    <a:pt x="10" y="32"/>
                  </a:lnTo>
                  <a:lnTo>
                    <a:pt x="11" y="33"/>
                  </a:lnTo>
                  <a:lnTo>
                    <a:pt x="11" y="33"/>
                  </a:lnTo>
                  <a:lnTo>
                    <a:pt x="14" y="33"/>
                  </a:lnTo>
                  <a:lnTo>
                    <a:pt x="14" y="33"/>
                  </a:lnTo>
                  <a:lnTo>
                    <a:pt x="15" y="34"/>
                  </a:lnTo>
                  <a:lnTo>
                    <a:pt x="15" y="34"/>
                  </a:lnTo>
                  <a:lnTo>
                    <a:pt x="16" y="34"/>
                  </a:lnTo>
                  <a:lnTo>
                    <a:pt x="16" y="34"/>
                  </a:lnTo>
                  <a:lnTo>
                    <a:pt x="16" y="35"/>
                  </a:lnTo>
                  <a:lnTo>
                    <a:pt x="16" y="35"/>
                  </a:lnTo>
                  <a:lnTo>
                    <a:pt x="17" y="34"/>
                  </a:lnTo>
                  <a:lnTo>
                    <a:pt x="17" y="34"/>
                  </a:lnTo>
                  <a:lnTo>
                    <a:pt x="16" y="32"/>
                  </a:lnTo>
                  <a:lnTo>
                    <a:pt x="16" y="32"/>
                  </a:lnTo>
                  <a:lnTo>
                    <a:pt x="15" y="29"/>
                  </a:lnTo>
                  <a:lnTo>
                    <a:pt x="15" y="29"/>
                  </a:lnTo>
                  <a:lnTo>
                    <a:pt x="15" y="29"/>
                  </a:lnTo>
                  <a:lnTo>
                    <a:pt x="15" y="29"/>
                  </a:lnTo>
                  <a:lnTo>
                    <a:pt x="16" y="28"/>
                  </a:lnTo>
                  <a:lnTo>
                    <a:pt x="16" y="28"/>
                  </a:lnTo>
                  <a:lnTo>
                    <a:pt x="16" y="28"/>
                  </a:lnTo>
                  <a:lnTo>
                    <a:pt x="16" y="28"/>
                  </a:lnTo>
                  <a:lnTo>
                    <a:pt x="16" y="26"/>
                  </a:lnTo>
                  <a:lnTo>
                    <a:pt x="17" y="24"/>
                  </a:lnTo>
                  <a:lnTo>
                    <a:pt x="17" y="24"/>
                  </a:lnTo>
                  <a:lnTo>
                    <a:pt x="20" y="23"/>
                  </a:lnTo>
                  <a:lnTo>
                    <a:pt x="20" y="23"/>
                  </a:lnTo>
                  <a:lnTo>
                    <a:pt x="21" y="22"/>
                  </a:lnTo>
                  <a:lnTo>
                    <a:pt x="21" y="22"/>
                  </a:lnTo>
                  <a:lnTo>
                    <a:pt x="22" y="20"/>
                  </a:lnTo>
                  <a:lnTo>
                    <a:pt x="22" y="20"/>
                  </a:lnTo>
                  <a:lnTo>
                    <a:pt x="23" y="21"/>
                  </a:lnTo>
                  <a:lnTo>
                    <a:pt x="23" y="21"/>
                  </a:lnTo>
                  <a:lnTo>
                    <a:pt x="23" y="22"/>
                  </a:lnTo>
                  <a:lnTo>
                    <a:pt x="23" y="22"/>
                  </a:lnTo>
                  <a:lnTo>
                    <a:pt x="25" y="23"/>
                  </a:lnTo>
                  <a:lnTo>
                    <a:pt x="25" y="23"/>
                  </a:lnTo>
                  <a:lnTo>
                    <a:pt x="26" y="23"/>
                  </a:lnTo>
                  <a:lnTo>
                    <a:pt x="27" y="23"/>
                  </a:lnTo>
                  <a:lnTo>
                    <a:pt x="27" y="23"/>
                  </a:lnTo>
                  <a:lnTo>
                    <a:pt x="28" y="22"/>
                  </a:lnTo>
                  <a:lnTo>
                    <a:pt x="28" y="22"/>
                  </a:lnTo>
                  <a:lnTo>
                    <a:pt x="28" y="22"/>
                  </a:lnTo>
                  <a:lnTo>
                    <a:pt x="28" y="22"/>
                  </a:lnTo>
                  <a:lnTo>
                    <a:pt x="28" y="22"/>
                  </a:lnTo>
                  <a:lnTo>
                    <a:pt x="28" y="22"/>
                  </a:lnTo>
                  <a:lnTo>
                    <a:pt x="28" y="21"/>
                  </a:lnTo>
                  <a:lnTo>
                    <a:pt x="28" y="21"/>
                  </a:lnTo>
                  <a:lnTo>
                    <a:pt x="28" y="20"/>
                  </a:lnTo>
                  <a:lnTo>
                    <a:pt x="28" y="20"/>
                  </a:lnTo>
                  <a:lnTo>
                    <a:pt x="27" y="18"/>
                  </a:lnTo>
                  <a:lnTo>
                    <a:pt x="27" y="18"/>
                  </a:lnTo>
                  <a:lnTo>
                    <a:pt x="26" y="16"/>
                  </a:lnTo>
                  <a:lnTo>
                    <a:pt x="26" y="16"/>
                  </a:lnTo>
                  <a:lnTo>
                    <a:pt x="27" y="16"/>
                  </a:lnTo>
                  <a:lnTo>
                    <a:pt x="28" y="16"/>
                  </a:lnTo>
                  <a:lnTo>
                    <a:pt x="28" y="16"/>
                  </a:lnTo>
                  <a:lnTo>
                    <a:pt x="31" y="16"/>
                  </a:lnTo>
                  <a:lnTo>
                    <a:pt x="31" y="16"/>
                  </a:lnTo>
                  <a:lnTo>
                    <a:pt x="33" y="15"/>
                  </a:lnTo>
                  <a:lnTo>
                    <a:pt x="33" y="13"/>
                  </a:lnTo>
                  <a:lnTo>
                    <a:pt x="33" y="13"/>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A1_Kosovo">
              <a:extLst>
                <a:ext uri="{FF2B5EF4-FFF2-40B4-BE49-F238E27FC236}">
                  <a16:creationId xmlns:a16="http://schemas.microsoft.com/office/drawing/2014/main" id="{032FD1F2-A464-4778-B992-A4F214FA9572}"/>
                </a:ext>
              </a:extLst>
            </p:cNvPr>
            <p:cNvSpPr>
              <a:spLocks/>
            </p:cNvSpPr>
            <p:nvPr/>
          </p:nvSpPr>
          <p:spPr bwMode="auto">
            <a:xfrm>
              <a:off x="5228121" y="3150709"/>
              <a:ext cx="42830" cy="38130"/>
            </a:xfrm>
            <a:custGeom>
              <a:avLst/>
              <a:gdLst/>
              <a:ahLst/>
              <a:cxnLst>
                <a:cxn ang="0">
                  <a:pos x="28" y="11"/>
                </a:cxn>
                <a:cxn ang="0">
                  <a:pos x="27" y="11"/>
                </a:cxn>
                <a:cxn ang="0">
                  <a:pos x="23" y="9"/>
                </a:cxn>
                <a:cxn ang="0">
                  <a:pos x="22" y="6"/>
                </a:cxn>
                <a:cxn ang="0">
                  <a:pos x="18" y="4"/>
                </a:cxn>
                <a:cxn ang="0">
                  <a:pos x="17" y="3"/>
                </a:cxn>
                <a:cxn ang="0">
                  <a:pos x="15" y="1"/>
                </a:cxn>
                <a:cxn ang="0">
                  <a:pos x="12" y="0"/>
                </a:cxn>
                <a:cxn ang="0">
                  <a:pos x="11" y="3"/>
                </a:cxn>
                <a:cxn ang="0">
                  <a:pos x="11" y="5"/>
                </a:cxn>
                <a:cxn ang="0">
                  <a:pos x="10" y="6"/>
                </a:cxn>
                <a:cxn ang="0">
                  <a:pos x="7" y="7"/>
                </a:cxn>
                <a:cxn ang="0">
                  <a:pos x="5" y="10"/>
                </a:cxn>
                <a:cxn ang="0">
                  <a:pos x="1" y="10"/>
                </a:cxn>
                <a:cxn ang="0">
                  <a:pos x="1" y="12"/>
                </a:cxn>
                <a:cxn ang="0">
                  <a:pos x="2" y="14"/>
                </a:cxn>
                <a:cxn ang="0">
                  <a:pos x="2" y="16"/>
                </a:cxn>
                <a:cxn ang="0">
                  <a:pos x="2" y="16"/>
                </a:cxn>
                <a:cxn ang="0">
                  <a:pos x="2" y="16"/>
                </a:cxn>
                <a:cxn ang="0">
                  <a:pos x="5" y="17"/>
                </a:cxn>
                <a:cxn ang="0">
                  <a:pos x="5" y="20"/>
                </a:cxn>
                <a:cxn ang="0">
                  <a:pos x="6" y="21"/>
                </a:cxn>
                <a:cxn ang="0">
                  <a:pos x="7" y="21"/>
                </a:cxn>
                <a:cxn ang="0">
                  <a:pos x="9" y="22"/>
                </a:cxn>
                <a:cxn ang="0">
                  <a:pos x="9" y="23"/>
                </a:cxn>
                <a:cxn ang="0">
                  <a:pos x="9" y="25"/>
                </a:cxn>
                <a:cxn ang="0">
                  <a:pos x="10" y="26"/>
                </a:cxn>
                <a:cxn ang="0">
                  <a:pos x="10" y="27"/>
                </a:cxn>
                <a:cxn ang="0">
                  <a:pos x="11" y="27"/>
                </a:cxn>
                <a:cxn ang="0">
                  <a:pos x="10" y="27"/>
                </a:cxn>
                <a:cxn ang="0">
                  <a:pos x="11" y="27"/>
                </a:cxn>
                <a:cxn ang="0">
                  <a:pos x="13" y="27"/>
                </a:cxn>
                <a:cxn ang="0">
                  <a:pos x="15" y="26"/>
                </a:cxn>
                <a:cxn ang="0">
                  <a:pos x="17" y="25"/>
                </a:cxn>
                <a:cxn ang="0">
                  <a:pos x="17" y="25"/>
                </a:cxn>
                <a:cxn ang="0">
                  <a:pos x="17" y="23"/>
                </a:cxn>
                <a:cxn ang="0">
                  <a:pos x="18" y="23"/>
                </a:cxn>
                <a:cxn ang="0">
                  <a:pos x="20" y="25"/>
                </a:cxn>
                <a:cxn ang="0">
                  <a:pos x="21" y="26"/>
                </a:cxn>
                <a:cxn ang="0">
                  <a:pos x="22" y="25"/>
                </a:cxn>
                <a:cxn ang="0">
                  <a:pos x="23" y="22"/>
                </a:cxn>
                <a:cxn ang="0">
                  <a:pos x="28" y="22"/>
                </a:cxn>
                <a:cxn ang="0">
                  <a:pos x="28" y="21"/>
                </a:cxn>
                <a:cxn ang="0">
                  <a:pos x="27" y="18"/>
                </a:cxn>
                <a:cxn ang="0">
                  <a:pos x="27" y="17"/>
                </a:cxn>
                <a:cxn ang="0">
                  <a:pos x="28" y="15"/>
                </a:cxn>
                <a:cxn ang="0">
                  <a:pos x="28" y="12"/>
                </a:cxn>
              </a:cxnLst>
              <a:rect l="0" t="0" r="r" b="b"/>
              <a:pathLst>
                <a:path w="28" h="27">
                  <a:moveTo>
                    <a:pt x="28" y="12"/>
                  </a:moveTo>
                  <a:lnTo>
                    <a:pt x="28" y="12"/>
                  </a:lnTo>
                  <a:lnTo>
                    <a:pt x="28" y="11"/>
                  </a:lnTo>
                  <a:lnTo>
                    <a:pt x="28" y="11"/>
                  </a:lnTo>
                  <a:lnTo>
                    <a:pt x="27" y="11"/>
                  </a:lnTo>
                  <a:lnTo>
                    <a:pt x="27" y="11"/>
                  </a:lnTo>
                  <a:lnTo>
                    <a:pt x="24" y="10"/>
                  </a:lnTo>
                  <a:lnTo>
                    <a:pt x="24" y="10"/>
                  </a:lnTo>
                  <a:lnTo>
                    <a:pt x="23" y="9"/>
                  </a:lnTo>
                  <a:lnTo>
                    <a:pt x="23" y="9"/>
                  </a:lnTo>
                  <a:lnTo>
                    <a:pt x="22" y="6"/>
                  </a:lnTo>
                  <a:lnTo>
                    <a:pt x="22" y="6"/>
                  </a:lnTo>
                  <a:lnTo>
                    <a:pt x="20" y="6"/>
                  </a:lnTo>
                  <a:lnTo>
                    <a:pt x="20" y="6"/>
                  </a:lnTo>
                  <a:lnTo>
                    <a:pt x="18" y="4"/>
                  </a:lnTo>
                  <a:lnTo>
                    <a:pt x="18" y="4"/>
                  </a:lnTo>
                  <a:lnTo>
                    <a:pt x="18" y="3"/>
                  </a:lnTo>
                  <a:lnTo>
                    <a:pt x="17" y="3"/>
                  </a:lnTo>
                  <a:lnTo>
                    <a:pt x="15" y="3"/>
                  </a:lnTo>
                  <a:lnTo>
                    <a:pt x="15" y="3"/>
                  </a:lnTo>
                  <a:lnTo>
                    <a:pt x="15" y="1"/>
                  </a:lnTo>
                  <a:lnTo>
                    <a:pt x="15" y="1"/>
                  </a:lnTo>
                  <a:lnTo>
                    <a:pt x="13" y="0"/>
                  </a:lnTo>
                  <a:lnTo>
                    <a:pt x="12" y="0"/>
                  </a:lnTo>
                  <a:lnTo>
                    <a:pt x="12" y="0"/>
                  </a:lnTo>
                  <a:lnTo>
                    <a:pt x="11" y="1"/>
                  </a:lnTo>
                  <a:lnTo>
                    <a:pt x="11" y="3"/>
                  </a:lnTo>
                  <a:lnTo>
                    <a:pt x="11" y="3"/>
                  </a:lnTo>
                  <a:lnTo>
                    <a:pt x="11" y="5"/>
                  </a:lnTo>
                  <a:lnTo>
                    <a:pt x="11" y="5"/>
                  </a:lnTo>
                  <a:lnTo>
                    <a:pt x="11" y="6"/>
                  </a:lnTo>
                  <a:lnTo>
                    <a:pt x="11" y="6"/>
                  </a:lnTo>
                  <a:lnTo>
                    <a:pt x="10" y="6"/>
                  </a:lnTo>
                  <a:lnTo>
                    <a:pt x="10" y="6"/>
                  </a:lnTo>
                  <a:lnTo>
                    <a:pt x="7" y="7"/>
                  </a:lnTo>
                  <a:lnTo>
                    <a:pt x="7" y="7"/>
                  </a:lnTo>
                  <a:lnTo>
                    <a:pt x="7" y="9"/>
                  </a:lnTo>
                  <a:lnTo>
                    <a:pt x="5" y="10"/>
                  </a:lnTo>
                  <a:lnTo>
                    <a:pt x="5" y="10"/>
                  </a:lnTo>
                  <a:lnTo>
                    <a:pt x="2" y="10"/>
                  </a:lnTo>
                  <a:lnTo>
                    <a:pt x="2" y="10"/>
                  </a:lnTo>
                  <a:lnTo>
                    <a:pt x="1" y="10"/>
                  </a:lnTo>
                  <a:lnTo>
                    <a:pt x="0" y="10"/>
                  </a:lnTo>
                  <a:lnTo>
                    <a:pt x="0" y="10"/>
                  </a:lnTo>
                  <a:lnTo>
                    <a:pt x="1" y="12"/>
                  </a:lnTo>
                  <a:lnTo>
                    <a:pt x="1" y="12"/>
                  </a:lnTo>
                  <a:lnTo>
                    <a:pt x="2" y="14"/>
                  </a:lnTo>
                  <a:lnTo>
                    <a:pt x="2" y="14"/>
                  </a:lnTo>
                  <a:lnTo>
                    <a:pt x="2" y="15"/>
                  </a:lnTo>
                  <a:lnTo>
                    <a:pt x="2" y="15"/>
                  </a:lnTo>
                  <a:lnTo>
                    <a:pt x="2" y="16"/>
                  </a:lnTo>
                  <a:lnTo>
                    <a:pt x="2" y="16"/>
                  </a:lnTo>
                  <a:lnTo>
                    <a:pt x="2" y="16"/>
                  </a:lnTo>
                  <a:lnTo>
                    <a:pt x="2" y="16"/>
                  </a:lnTo>
                  <a:lnTo>
                    <a:pt x="2" y="16"/>
                  </a:lnTo>
                  <a:lnTo>
                    <a:pt x="2" y="16"/>
                  </a:lnTo>
                  <a:lnTo>
                    <a:pt x="2" y="16"/>
                  </a:lnTo>
                  <a:lnTo>
                    <a:pt x="4" y="16"/>
                  </a:lnTo>
                  <a:lnTo>
                    <a:pt x="4" y="16"/>
                  </a:lnTo>
                  <a:lnTo>
                    <a:pt x="5" y="17"/>
                  </a:lnTo>
                  <a:lnTo>
                    <a:pt x="5" y="17"/>
                  </a:lnTo>
                  <a:lnTo>
                    <a:pt x="5" y="20"/>
                  </a:lnTo>
                  <a:lnTo>
                    <a:pt x="5" y="20"/>
                  </a:lnTo>
                  <a:lnTo>
                    <a:pt x="5" y="20"/>
                  </a:lnTo>
                  <a:lnTo>
                    <a:pt x="5" y="20"/>
                  </a:lnTo>
                  <a:lnTo>
                    <a:pt x="6" y="21"/>
                  </a:lnTo>
                  <a:lnTo>
                    <a:pt x="6" y="21"/>
                  </a:lnTo>
                  <a:lnTo>
                    <a:pt x="7" y="21"/>
                  </a:lnTo>
                  <a:lnTo>
                    <a:pt x="7" y="21"/>
                  </a:lnTo>
                  <a:lnTo>
                    <a:pt x="7" y="22"/>
                  </a:lnTo>
                  <a:lnTo>
                    <a:pt x="7" y="22"/>
                  </a:lnTo>
                  <a:lnTo>
                    <a:pt x="9" y="22"/>
                  </a:lnTo>
                  <a:lnTo>
                    <a:pt x="9" y="22"/>
                  </a:lnTo>
                  <a:lnTo>
                    <a:pt x="9" y="23"/>
                  </a:lnTo>
                  <a:lnTo>
                    <a:pt x="9" y="23"/>
                  </a:lnTo>
                  <a:lnTo>
                    <a:pt x="9" y="25"/>
                  </a:lnTo>
                  <a:lnTo>
                    <a:pt x="9" y="25"/>
                  </a:lnTo>
                  <a:lnTo>
                    <a:pt x="9" y="25"/>
                  </a:lnTo>
                  <a:lnTo>
                    <a:pt x="9" y="25"/>
                  </a:lnTo>
                  <a:lnTo>
                    <a:pt x="10" y="26"/>
                  </a:lnTo>
                  <a:lnTo>
                    <a:pt x="10" y="26"/>
                  </a:lnTo>
                  <a:lnTo>
                    <a:pt x="10" y="27"/>
                  </a:lnTo>
                  <a:lnTo>
                    <a:pt x="10" y="27"/>
                  </a:lnTo>
                  <a:lnTo>
                    <a:pt x="10" y="27"/>
                  </a:lnTo>
                  <a:lnTo>
                    <a:pt x="10" y="27"/>
                  </a:lnTo>
                  <a:lnTo>
                    <a:pt x="11" y="27"/>
                  </a:lnTo>
                  <a:lnTo>
                    <a:pt x="11" y="27"/>
                  </a:lnTo>
                  <a:lnTo>
                    <a:pt x="10" y="27"/>
                  </a:lnTo>
                  <a:lnTo>
                    <a:pt x="10" y="27"/>
                  </a:lnTo>
                  <a:lnTo>
                    <a:pt x="10" y="27"/>
                  </a:lnTo>
                  <a:lnTo>
                    <a:pt x="10" y="27"/>
                  </a:lnTo>
                  <a:lnTo>
                    <a:pt x="11" y="27"/>
                  </a:lnTo>
                  <a:lnTo>
                    <a:pt x="11" y="27"/>
                  </a:lnTo>
                  <a:lnTo>
                    <a:pt x="12" y="27"/>
                  </a:lnTo>
                  <a:lnTo>
                    <a:pt x="12" y="27"/>
                  </a:lnTo>
                  <a:lnTo>
                    <a:pt x="13" y="27"/>
                  </a:lnTo>
                  <a:lnTo>
                    <a:pt x="13" y="27"/>
                  </a:lnTo>
                  <a:lnTo>
                    <a:pt x="15" y="26"/>
                  </a:lnTo>
                  <a:lnTo>
                    <a:pt x="15" y="26"/>
                  </a:lnTo>
                  <a:lnTo>
                    <a:pt x="16" y="25"/>
                  </a:lnTo>
                  <a:lnTo>
                    <a:pt x="16" y="25"/>
                  </a:lnTo>
                  <a:lnTo>
                    <a:pt x="17" y="25"/>
                  </a:lnTo>
                  <a:lnTo>
                    <a:pt x="17" y="25"/>
                  </a:lnTo>
                  <a:lnTo>
                    <a:pt x="17" y="25"/>
                  </a:lnTo>
                  <a:lnTo>
                    <a:pt x="17" y="25"/>
                  </a:lnTo>
                  <a:lnTo>
                    <a:pt x="17" y="23"/>
                  </a:lnTo>
                  <a:lnTo>
                    <a:pt x="17" y="23"/>
                  </a:lnTo>
                  <a:lnTo>
                    <a:pt x="17" y="23"/>
                  </a:lnTo>
                  <a:lnTo>
                    <a:pt x="17" y="23"/>
                  </a:lnTo>
                  <a:lnTo>
                    <a:pt x="18" y="23"/>
                  </a:lnTo>
                  <a:lnTo>
                    <a:pt x="18" y="23"/>
                  </a:lnTo>
                  <a:lnTo>
                    <a:pt x="20" y="23"/>
                  </a:lnTo>
                  <a:lnTo>
                    <a:pt x="20" y="23"/>
                  </a:lnTo>
                  <a:lnTo>
                    <a:pt x="20" y="25"/>
                  </a:lnTo>
                  <a:lnTo>
                    <a:pt x="20" y="25"/>
                  </a:lnTo>
                  <a:lnTo>
                    <a:pt x="21" y="26"/>
                  </a:lnTo>
                  <a:lnTo>
                    <a:pt x="21" y="26"/>
                  </a:lnTo>
                  <a:lnTo>
                    <a:pt x="22" y="26"/>
                  </a:lnTo>
                  <a:lnTo>
                    <a:pt x="22" y="25"/>
                  </a:lnTo>
                  <a:lnTo>
                    <a:pt x="22" y="25"/>
                  </a:lnTo>
                  <a:lnTo>
                    <a:pt x="22" y="23"/>
                  </a:lnTo>
                  <a:lnTo>
                    <a:pt x="23" y="22"/>
                  </a:lnTo>
                  <a:lnTo>
                    <a:pt x="23" y="22"/>
                  </a:lnTo>
                  <a:lnTo>
                    <a:pt x="26" y="22"/>
                  </a:lnTo>
                  <a:lnTo>
                    <a:pt x="28" y="22"/>
                  </a:lnTo>
                  <a:lnTo>
                    <a:pt x="28" y="22"/>
                  </a:lnTo>
                  <a:lnTo>
                    <a:pt x="28" y="22"/>
                  </a:lnTo>
                  <a:lnTo>
                    <a:pt x="28" y="22"/>
                  </a:lnTo>
                  <a:lnTo>
                    <a:pt x="28" y="21"/>
                  </a:lnTo>
                  <a:lnTo>
                    <a:pt x="28" y="21"/>
                  </a:lnTo>
                  <a:lnTo>
                    <a:pt x="27" y="18"/>
                  </a:lnTo>
                  <a:lnTo>
                    <a:pt x="27" y="18"/>
                  </a:lnTo>
                  <a:lnTo>
                    <a:pt x="27" y="18"/>
                  </a:lnTo>
                  <a:lnTo>
                    <a:pt x="27" y="18"/>
                  </a:lnTo>
                  <a:lnTo>
                    <a:pt x="27" y="17"/>
                  </a:lnTo>
                  <a:lnTo>
                    <a:pt x="27" y="17"/>
                  </a:lnTo>
                  <a:lnTo>
                    <a:pt x="27" y="16"/>
                  </a:lnTo>
                  <a:lnTo>
                    <a:pt x="28" y="15"/>
                  </a:lnTo>
                  <a:lnTo>
                    <a:pt x="28" y="15"/>
                  </a:lnTo>
                  <a:lnTo>
                    <a:pt x="28" y="14"/>
                  </a:lnTo>
                  <a:lnTo>
                    <a:pt x="28" y="12"/>
                  </a:lnTo>
                  <a:lnTo>
                    <a:pt x="28"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A1_Serbia">
              <a:extLst>
                <a:ext uri="{FF2B5EF4-FFF2-40B4-BE49-F238E27FC236}">
                  <a16:creationId xmlns:a16="http://schemas.microsoft.com/office/drawing/2014/main" id="{3500C97E-9A3D-4AE4-A4F6-35613C822E9B}"/>
                </a:ext>
              </a:extLst>
            </p:cNvPr>
            <p:cNvSpPr>
              <a:spLocks/>
            </p:cNvSpPr>
            <p:nvPr/>
          </p:nvSpPr>
          <p:spPr bwMode="auto">
            <a:xfrm>
              <a:off x="5200586" y="3057505"/>
              <a:ext cx="102487" cy="124274"/>
            </a:xfrm>
            <a:custGeom>
              <a:avLst/>
              <a:gdLst/>
              <a:ahLst/>
              <a:cxnLst>
                <a:cxn ang="0">
                  <a:pos x="61" y="61"/>
                </a:cxn>
                <a:cxn ang="0">
                  <a:pos x="57" y="53"/>
                </a:cxn>
                <a:cxn ang="0">
                  <a:pos x="62" y="45"/>
                </a:cxn>
                <a:cxn ang="0">
                  <a:pos x="58" y="40"/>
                </a:cxn>
                <a:cxn ang="0">
                  <a:pos x="62" y="38"/>
                </a:cxn>
                <a:cxn ang="0">
                  <a:pos x="56" y="35"/>
                </a:cxn>
                <a:cxn ang="0">
                  <a:pos x="51" y="35"/>
                </a:cxn>
                <a:cxn ang="0">
                  <a:pos x="45" y="34"/>
                </a:cxn>
                <a:cxn ang="0">
                  <a:pos x="41" y="32"/>
                </a:cxn>
                <a:cxn ang="0">
                  <a:pos x="44" y="28"/>
                </a:cxn>
                <a:cxn ang="0">
                  <a:pos x="42" y="24"/>
                </a:cxn>
                <a:cxn ang="0">
                  <a:pos x="39" y="21"/>
                </a:cxn>
                <a:cxn ang="0">
                  <a:pos x="33" y="17"/>
                </a:cxn>
                <a:cxn ang="0">
                  <a:pos x="31" y="12"/>
                </a:cxn>
                <a:cxn ang="0">
                  <a:pos x="29" y="8"/>
                </a:cxn>
                <a:cxn ang="0">
                  <a:pos x="28" y="6"/>
                </a:cxn>
                <a:cxn ang="0">
                  <a:pos x="23" y="2"/>
                </a:cxn>
                <a:cxn ang="0">
                  <a:pos x="22" y="0"/>
                </a:cxn>
                <a:cxn ang="0">
                  <a:pos x="17" y="1"/>
                </a:cxn>
                <a:cxn ang="0">
                  <a:pos x="13" y="0"/>
                </a:cxn>
                <a:cxn ang="0">
                  <a:pos x="11" y="4"/>
                </a:cxn>
                <a:cxn ang="0">
                  <a:pos x="3" y="6"/>
                </a:cxn>
                <a:cxn ang="0">
                  <a:pos x="1" y="7"/>
                </a:cxn>
                <a:cxn ang="0">
                  <a:pos x="0" y="7"/>
                </a:cxn>
                <a:cxn ang="0">
                  <a:pos x="1" y="10"/>
                </a:cxn>
                <a:cxn ang="0">
                  <a:pos x="3" y="15"/>
                </a:cxn>
                <a:cxn ang="0">
                  <a:pos x="3" y="18"/>
                </a:cxn>
                <a:cxn ang="0">
                  <a:pos x="9" y="22"/>
                </a:cxn>
                <a:cxn ang="0">
                  <a:pos x="3" y="23"/>
                </a:cxn>
                <a:cxn ang="0">
                  <a:pos x="3" y="28"/>
                </a:cxn>
                <a:cxn ang="0">
                  <a:pos x="4" y="28"/>
                </a:cxn>
                <a:cxn ang="0">
                  <a:pos x="8" y="29"/>
                </a:cxn>
                <a:cxn ang="0">
                  <a:pos x="6" y="35"/>
                </a:cxn>
                <a:cxn ang="0">
                  <a:pos x="4" y="42"/>
                </a:cxn>
                <a:cxn ang="0">
                  <a:pos x="11" y="45"/>
                </a:cxn>
                <a:cxn ang="0">
                  <a:pos x="11" y="50"/>
                </a:cxn>
                <a:cxn ang="0">
                  <a:pos x="9" y="51"/>
                </a:cxn>
                <a:cxn ang="0">
                  <a:pos x="9" y="57"/>
                </a:cxn>
                <a:cxn ang="0">
                  <a:pos x="8" y="60"/>
                </a:cxn>
                <a:cxn ang="0">
                  <a:pos x="6" y="60"/>
                </a:cxn>
                <a:cxn ang="0">
                  <a:pos x="6" y="60"/>
                </a:cxn>
                <a:cxn ang="0">
                  <a:pos x="9" y="64"/>
                </a:cxn>
                <a:cxn ang="0">
                  <a:pos x="14" y="70"/>
                </a:cxn>
                <a:cxn ang="0">
                  <a:pos x="20" y="72"/>
                </a:cxn>
                <a:cxn ang="0">
                  <a:pos x="25" y="73"/>
                </a:cxn>
                <a:cxn ang="0">
                  <a:pos x="29" y="71"/>
                </a:cxn>
                <a:cxn ang="0">
                  <a:pos x="30" y="66"/>
                </a:cxn>
                <a:cxn ang="0">
                  <a:pos x="35" y="69"/>
                </a:cxn>
                <a:cxn ang="0">
                  <a:pos x="40" y="72"/>
                </a:cxn>
                <a:cxn ang="0">
                  <a:pos x="45" y="77"/>
                </a:cxn>
                <a:cxn ang="0">
                  <a:pos x="46" y="80"/>
                </a:cxn>
                <a:cxn ang="0">
                  <a:pos x="45" y="84"/>
                </a:cxn>
                <a:cxn ang="0">
                  <a:pos x="46" y="88"/>
                </a:cxn>
                <a:cxn ang="0">
                  <a:pos x="50" y="86"/>
                </a:cxn>
                <a:cxn ang="0">
                  <a:pos x="55" y="86"/>
                </a:cxn>
                <a:cxn ang="0">
                  <a:pos x="60" y="84"/>
                </a:cxn>
                <a:cxn ang="0">
                  <a:pos x="58" y="81"/>
                </a:cxn>
                <a:cxn ang="0">
                  <a:pos x="58" y="78"/>
                </a:cxn>
                <a:cxn ang="0">
                  <a:pos x="60" y="75"/>
                </a:cxn>
                <a:cxn ang="0">
                  <a:pos x="65" y="72"/>
                </a:cxn>
                <a:cxn ang="0">
                  <a:pos x="67" y="69"/>
                </a:cxn>
              </a:cxnLst>
              <a:rect l="0" t="0" r="r" b="b"/>
              <a:pathLst>
                <a:path w="67" h="88">
                  <a:moveTo>
                    <a:pt x="63" y="65"/>
                  </a:moveTo>
                  <a:lnTo>
                    <a:pt x="63" y="65"/>
                  </a:lnTo>
                  <a:lnTo>
                    <a:pt x="62" y="64"/>
                  </a:lnTo>
                  <a:lnTo>
                    <a:pt x="62" y="64"/>
                  </a:lnTo>
                  <a:lnTo>
                    <a:pt x="61" y="61"/>
                  </a:lnTo>
                  <a:lnTo>
                    <a:pt x="61" y="61"/>
                  </a:lnTo>
                  <a:lnTo>
                    <a:pt x="58" y="59"/>
                  </a:lnTo>
                  <a:lnTo>
                    <a:pt x="58" y="59"/>
                  </a:lnTo>
                  <a:lnTo>
                    <a:pt x="57" y="56"/>
                  </a:lnTo>
                  <a:lnTo>
                    <a:pt x="56" y="54"/>
                  </a:lnTo>
                  <a:lnTo>
                    <a:pt x="56" y="54"/>
                  </a:lnTo>
                  <a:lnTo>
                    <a:pt x="57" y="53"/>
                  </a:lnTo>
                  <a:lnTo>
                    <a:pt x="57" y="53"/>
                  </a:lnTo>
                  <a:lnTo>
                    <a:pt x="58" y="50"/>
                  </a:lnTo>
                  <a:lnTo>
                    <a:pt x="58" y="50"/>
                  </a:lnTo>
                  <a:lnTo>
                    <a:pt x="61" y="46"/>
                  </a:lnTo>
                  <a:lnTo>
                    <a:pt x="61" y="46"/>
                  </a:lnTo>
                  <a:lnTo>
                    <a:pt x="62" y="45"/>
                  </a:lnTo>
                  <a:lnTo>
                    <a:pt x="62" y="45"/>
                  </a:lnTo>
                  <a:lnTo>
                    <a:pt x="62" y="44"/>
                  </a:lnTo>
                  <a:lnTo>
                    <a:pt x="62" y="44"/>
                  </a:lnTo>
                  <a:lnTo>
                    <a:pt x="61" y="43"/>
                  </a:lnTo>
                  <a:lnTo>
                    <a:pt x="61" y="43"/>
                  </a:lnTo>
                  <a:lnTo>
                    <a:pt x="58" y="40"/>
                  </a:lnTo>
                  <a:lnTo>
                    <a:pt x="58" y="39"/>
                  </a:lnTo>
                  <a:lnTo>
                    <a:pt x="58" y="39"/>
                  </a:lnTo>
                  <a:lnTo>
                    <a:pt x="58" y="38"/>
                  </a:lnTo>
                  <a:lnTo>
                    <a:pt x="58" y="38"/>
                  </a:lnTo>
                  <a:lnTo>
                    <a:pt x="62" y="38"/>
                  </a:lnTo>
                  <a:lnTo>
                    <a:pt x="62" y="38"/>
                  </a:lnTo>
                  <a:lnTo>
                    <a:pt x="62" y="37"/>
                  </a:lnTo>
                  <a:lnTo>
                    <a:pt x="61" y="35"/>
                  </a:lnTo>
                  <a:lnTo>
                    <a:pt x="58" y="34"/>
                  </a:lnTo>
                  <a:lnTo>
                    <a:pt x="58" y="34"/>
                  </a:lnTo>
                  <a:lnTo>
                    <a:pt x="56" y="35"/>
                  </a:lnTo>
                  <a:lnTo>
                    <a:pt x="56" y="35"/>
                  </a:lnTo>
                  <a:lnTo>
                    <a:pt x="53" y="38"/>
                  </a:lnTo>
                  <a:lnTo>
                    <a:pt x="53" y="38"/>
                  </a:lnTo>
                  <a:lnTo>
                    <a:pt x="51" y="38"/>
                  </a:lnTo>
                  <a:lnTo>
                    <a:pt x="51" y="38"/>
                  </a:lnTo>
                  <a:lnTo>
                    <a:pt x="51" y="35"/>
                  </a:lnTo>
                  <a:lnTo>
                    <a:pt x="51" y="35"/>
                  </a:lnTo>
                  <a:lnTo>
                    <a:pt x="50" y="34"/>
                  </a:lnTo>
                  <a:lnTo>
                    <a:pt x="50" y="34"/>
                  </a:lnTo>
                  <a:lnTo>
                    <a:pt x="47" y="34"/>
                  </a:lnTo>
                  <a:lnTo>
                    <a:pt x="47" y="34"/>
                  </a:lnTo>
                  <a:lnTo>
                    <a:pt x="45" y="34"/>
                  </a:lnTo>
                  <a:lnTo>
                    <a:pt x="45" y="34"/>
                  </a:lnTo>
                  <a:lnTo>
                    <a:pt x="44" y="34"/>
                  </a:lnTo>
                  <a:lnTo>
                    <a:pt x="44" y="34"/>
                  </a:lnTo>
                  <a:lnTo>
                    <a:pt x="44" y="33"/>
                  </a:lnTo>
                  <a:lnTo>
                    <a:pt x="44" y="33"/>
                  </a:lnTo>
                  <a:lnTo>
                    <a:pt x="42" y="32"/>
                  </a:lnTo>
                  <a:lnTo>
                    <a:pt x="41" y="32"/>
                  </a:lnTo>
                  <a:lnTo>
                    <a:pt x="41" y="32"/>
                  </a:lnTo>
                  <a:lnTo>
                    <a:pt x="41" y="31"/>
                  </a:lnTo>
                  <a:lnTo>
                    <a:pt x="42" y="31"/>
                  </a:lnTo>
                  <a:lnTo>
                    <a:pt x="42" y="31"/>
                  </a:lnTo>
                  <a:lnTo>
                    <a:pt x="44" y="29"/>
                  </a:lnTo>
                  <a:lnTo>
                    <a:pt x="44" y="28"/>
                  </a:lnTo>
                  <a:lnTo>
                    <a:pt x="44" y="28"/>
                  </a:lnTo>
                  <a:lnTo>
                    <a:pt x="41" y="27"/>
                  </a:lnTo>
                  <a:lnTo>
                    <a:pt x="41" y="27"/>
                  </a:lnTo>
                  <a:lnTo>
                    <a:pt x="42" y="26"/>
                  </a:lnTo>
                  <a:lnTo>
                    <a:pt x="42" y="26"/>
                  </a:lnTo>
                  <a:lnTo>
                    <a:pt x="42" y="24"/>
                  </a:lnTo>
                  <a:lnTo>
                    <a:pt x="42" y="24"/>
                  </a:lnTo>
                  <a:lnTo>
                    <a:pt x="42" y="24"/>
                  </a:lnTo>
                  <a:lnTo>
                    <a:pt x="41" y="23"/>
                  </a:lnTo>
                  <a:lnTo>
                    <a:pt x="39" y="22"/>
                  </a:lnTo>
                  <a:lnTo>
                    <a:pt x="39" y="22"/>
                  </a:lnTo>
                  <a:lnTo>
                    <a:pt x="39" y="21"/>
                  </a:lnTo>
                  <a:lnTo>
                    <a:pt x="38" y="19"/>
                  </a:lnTo>
                  <a:lnTo>
                    <a:pt x="38" y="19"/>
                  </a:lnTo>
                  <a:lnTo>
                    <a:pt x="34" y="19"/>
                  </a:lnTo>
                  <a:lnTo>
                    <a:pt x="34" y="19"/>
                  </a:lnTo>
                  <a:lnTo>
                    <a:pt x="33" y="17"/>
                  </a:lnTo>
                  <a:lnTo>
                    <a:pt x="33" y="17"/>
                  </a:lnTo>
                  <a:lnTo>
                    <a:pt x="31" y="16"/>
                  </a:lnTo>
                  <a:lnTo>
                    <a:pt x="31" y="16"/>
                  </a:lnTo>
                  <a:lnTo>
                    <a:pt x="33" y="15"/>
                  </a:lnTo>
                  <a:lnTo>
                    <a:pt x="33" y="13"/>
                  </a:lnTo>
                  <a:lnTo>
                    <a:pt x="33" y="13"/>
                  </a:lnTo>
                  <a:lnTo>
                    <a:pt x="31" y="12"/>
                  </a:lnTo>
                  <a:lnTo>
                    <a:pt x="31" y="12"/>
                  </a:lnTo>
                  <a:lnTo>
                    <a:pt x="31" y="11"/>
                  </a:lnTo>
                  <a:lnTo>
                    <a:pt x="31" y="11"/>
                  </a:lnTo>
                  <a:lnTo>
                    <a:pt x="30" y="10"/>
                  </a:lnTo>
                  <a:lnTo>
                    <a:pt x="30" y="10"/>
                  </a:lnTo>
                  <a:lnTo>
                    <a:pt x="29" y="8"/>
                  </a:lnTo>
                  <a:lnTo>
                    <a:pt x="29" y="8"/>
                  </a:lnTo>
                  <a:lnTo>
                    <a:pt x="29" y="7"/>
                  </a:lnTo>
                  <a:lnTo>
                    <a:pt x="29" y="7"/>
                  </a:lnTo>
                  <a:lnTo>
                    <a:pt x="28" y="7"/>
                  </a:lnTo>
                  <a:lnTo>
                    <a:pt x="28" y="7"/>
                  </a:lnTo>
                  <a:lnTo>
                    <a:pt x="28" y="6"/>
                  </a:lnTo>
                  <a:lnTo>
                    <a:pt x="28" y="6"/>
                  </a:lnTo>
                  <a:lnTo>
                    <a:pt x="27" y="6"/>
                  </a:lnTo>
                  <a:lnTo>
                    <a:pt x="27" y="6"/>
                  </a:lnTo>
                  <a:lnTo>
                    <a:pt x="25" y="5"/>
                  </a:lnTo>
                  <a:lnTo>
                    <a:pt x="25" y="5"/>
                  </a:lnTo>
                  <a:lnTo>
                    <a:pt x="23" y="2"/>
                  </a:lnTo>
                  <a:lnTo>
                    <a:pt x="23" y="2"/>
                  </a:lnTo>
                  <a:lnTo>
                    <a:pt x="22" y="1"/>
                  </a:lnTo>
                  <a:lnTo>
                    <a:pt x="22" y="1"/>
                  </a:lnTo>
                  <a:lnTo>
                    <a:pt x="22" y="0"/>
                  </a:lnTo>
                  <a:lnTo>
                    <a:pt x="22" y="0"/>
                  </a:lnTo>
                  <a:lnTo>
                    <a:pt x="22" y="0"/>
                  </a:lnTo>
                  <a:lnTo>
                    <a:pt x="22" y="0"/>
                  </a:lnTo>
                  <a:lnTo>
                    <a:pt x="19" y="0"/>
                  </a:lnTo>
                  <a:lnTo>
                    <a:pt x="19" y="0"/>
                  </a:lnTo>
                  <a:lnTo>
                    <a:pt x="18" y="0"/>
                  </a:lnTo>
                  <a:lnTo>
                    <a:pt x="18" y="0"/>
                  </a:lnTo>
                  <a:lnTo>
                    <a:pt x="17" y="1"/>
                  </a:lnTo>
                  <a:lnTo>
                    <a:pt x="17" y="1"/>
                  </a:lnTo>
                  <a:lnTo>
                    <a:pt x="17" y="1"/>
                  </a:lnTo>
                  <a:lnTo>
                    <a:pt x="17" y="1"/>
                  </a:lnTo>
                  <a:lnTo>
                    <a:pt x="15" y="0"/>
                  </a:lnTo>
                  <a:lnTo>
                    <a:pt x="15" y="0"/>
                  </a:lnTo>
                  <a:lnTo>
                    <a:pt x="13" y="0"/>
                  </a:lnTo>
                  <a:lnTo>
                    <a:pt x="11" y="0"/>
                  </a:lnTo>
                  <a:lnTo>
                    <a:pt x="11" y="0"/>
                  </a:lnTo>
                  <a:lnTo>
                    <a:pt x="11" y="1"/>
                  </a:lnTo>
                  <a:lnTo>
                    <a:pt x="11" y="1"/>
                  </a:lnTo>
                  <a:lnTo>
                    <a:pt x="11" y="4"/>
                  </a:lnTo>
                  <a:lnTo>
                    <a:pt x="11" y="4"/>
                  </a:lnTo>
                  <a:lnTo>
                    <a:pt x="7" y="4"/>
                  </a:lnTo>
                  <a:lnTo>
                    <a:pt x="7" y="4"/>
                  </a:lnTo>
                  <a:lnTo>
                    <a:pt x="4" y="4"/>
                  </a:lnTo>
                  <a:lnTo>
                    <a:pt x="3" y="5"/>
                  </a:lnTo>
                  <a:lnTo>
                    <a:pt x="3" y="5"/>
                  </a:lnTo>
                  <a:lnTo>
                    <a:pt x="3" y="6"/>
                  </a:lnTo>
                  <a:lnTo>
                    <a:pt x="3" y="6"/>
                  </a:lnTo>
                  <a:lnTo>
                    <a:pt x="2" y="7"/>
                  </a:lnTo>
                  <a:lnTo>
                    <a:pt x="2" y="7"/>
                  </a:lnTo>
                  <a:lnTo>
                    <a:pt x="1" y="7"/>
                  </a:lnTo>
                  <a:lnTo>
                    <a:pt x="1" y="7"/>
                  </a:lnTo>
                  <a:lnTo>
                    <a:pt x="1" y="7"/>
                  </a:lnTo>
                  <a:lnTo>
                    <a:pt x="0" y="7"/>
                  </a:lnTo>
                  <a:lnTo>
                    <a:pt x="0" y="7"/>
                  </a:lnTo>
                  <a:lnTo>
                    <a:pt x="0" y="7"/>
                  </a:lnTo>
                  <a:lnTo>
                    <a:pt x="0" y="7"/>
                  </a:lnTo>
                  <a:lnTo>
                    <a:pt x="0" y="7"/>
                  </a:lnTo>
                  <a:lnTo>
                    <a:pt x="0" y="7"/>
                  </a:lnTo>
                  <a:lnTo>
                    <a:pt x="0" y="7"/>
                  </a:lnTo>
                  <a:lnTo>
                    <a:pt x="1" y="8"/>
                  </a:lnTo>
                  <a:lnTo>
                    <a:pt x="1" y="8"/>
                  </a:lnTo>
                  <a:lnTo>
                    <a:pt x="1" y="8"/>
                  </a:lnTo>
                  <a:lnTo>
                    <a:pt x="1" y="8"/>
                  </a:lnTo>
                  <a:lnTo>
                    <a:pt x="1" y="10"/>
                  </a:lnTo>
                  <a:lnTo>
                    <a:pt x="1" y="10"/>
                  </a:lnTo>
                  <a:lnTo>
                    <a:pt x="2" y="11"/>
                  </a:lnTo>
                  <a:lnTo>
                    <a:pt x="2" y="11"/>
                  </a:lnTo>
                  <a:lnTo>
                    <a:pt x="2" y="13"/>
                  </a:lnTo>
                  <a:lnTo>
                    <a:pt x="2" y="13"/>
                  </a:lnTo>
                  <a:lnTo>
                    <a:pt x="3" y="15"/>
                  </a:lnTo>
                  <a:lnTo>
                    <a:pt x="3" y="15"/>
                  </a:lnTo>
                  <a:lnTo>
                    <a:pt x="4" y="16"/>
                  </a:lnTo>
                  <a:lnTo>
                    <a:pt x="4" y="16"/>
                  </a:lnTo>
                  <a:lnTo>
                    <a:pt x="3" y="17"/>
                  </a:lnTo>
                  <a:lnTo>
                    <a:pt x="3" y="18"/>
                  </a:lnTo>
                  <a:lnTo>
                    <a:pt x="3" y="18"/>
                  </a:lnTo>
                  <a:lnTo>
                    <a:pt x="4" y="18"/>
                  </a:lnTo>
                  <a:lnTo>
                    <a:pt x="6" y="19"/>
                  </a:lnTo>
                  <a:lnTo>
                    <a:pt x="6" y="19"/>
                  </a:lnTo>
                  <a:lnTo>
                    <a:pt x="7" y="21"/>
                  </a:lnTo>
                  <a:lnTo>
                    <a:pt x="7" y="21"/>
                  </a:lnTo>
                  <a:lnTo>
                    <a:pt x="9" y="22"/>
                  </a:lnTo>
                  <a:lnTo>
                    <a:pt x="9" y="22"/>
                  </a:lnTo>
                  <a:lnTo>
                    <a:pt x="7" y="22"/>
                  </a:lnTo>
                  <a:lnTo>
                    <a:pt x="7" y="22"/>
                  </a:lnTo>
                  <a:lnTo>
                    <a:pt x="4" y="23"/>
                  </a:lnTo>
                  <a:lnTo>
                    <a:pt x="4" y="23"/>
                  </a:lnTo>
                  <a:lnTo>
                    <a:pt x="3" y="23"/>
                  </a:lnTo>
                  <a:lnTo>
                    <a:pt x="3" y="24"/>
                  </a:lnTo>
                  <a:lnTo>
                    <a:pt x="3" y="27"/>
                  </a:lnTo>
                  <a:lnTo>
                    <a:pt x="3" y="27"/>
                  </a:lnTo>
                  <a:lnTo>
                    <a:pt x="3" y="28"/>
                  </a:lnTo>
                  <a:lnTo>
                    <a:pt x="3" y="28"/>
                  </a:lnTo>
                  <a:lnTo>
                    <a:pt x="3" y="28"/>
                  </a:lnTo>
                  <a:lnTo>
                    <a:pt x="3" y="28"/>
                  </a:lnTo>
                  <a:lnTo>
                    <a:pt x="3" y="28"/>
                  </a:lnTo>
                  <a:lnTo>
                    <a:pt x="4" y="28"/>
                  </a:lnTo>
                  <a:lnTo>
                    <a:pt x="4" y="28"/>
                  </a:lnTo>
                  <a:lnTo>
                    <a:pt x="4" y="28"/>
                  </a:lnTo>
                  <a:lnTo>
                    <a:pt x="4" y="28"/>
                  </a:lnTo>
                  <a:lnTo>
                    <a:pt x="6" y="28"/>
                  </a:lnTo>
                  <a:lnTo>
                    <a:pt x="6" y="28"/>
                  </a:lnTo>
                  <a:lnTo>
                    <a:pt x="7" y="28"/>
                  </a:lnTo>
                  <a:lnTo>
                    <a:pt x="7" y="28"/>
                  </a:lnTo>
                  <a:lnTo>
                    <a:pt x="8" y="29"/>
                  </a:lnTo>
                  <a:lnTo>
                    <a:pt x="8" y="29"/>
                  </a:lnTo>
                  <a:lnTo>
                    <a:pt x="8" y="31"/>
                  </a:lnTo>
                  <a:lnTo>
                    <a:pt x="8" y="31"/>
                  </a:lnTo>
                  <a:lnTo>
                    <a:pt x="8" y="33"/>
                  </a:lnTo>
                  <a:lnTo>
                    <a:pt x="8" y="33"/>
                  </a:lnTo>
                  <a:lnTo>
                    <a:pt x="7" y="34"/>
                  </a:lnTo>
                  <a:lnTo>
                    <a:pt x="6" y="35"/>
                  </a:lnTo>
                  <a:lnTo>
                    <a:pt x="6" y="35"/>
                  </a:lnTo>
                  <a:lnTo>
                    <a:pt x="4" y="37"/>
                  </a:lnTo>
                  <a:lnTo>
                    <a:pt x="4" y="38"/>
                  </a:lnTo>
                  <a:lnTo>
                    <a:pt x="4" y="38"/>
                  </a:lnTo>
                  <a:lnTo>
                    <a:pt x="4" y="42"/>
                  </a:lnTo>
                  <a:lnTo>
                    <a:pt x="4" y="42"/>
                  </a:lnTo>
                  <a:lnTo>
                    <a:pt x="8" y="44"/>
                  </a:lnTo>
                  <a:lnTo>
                    <a:pt x="8" y="44"/>
                  </a:lnTo>
                  <a:lnTo>
                    <a:pt x="9" y="44"/>
                  </a:lnTo>
                  <a:lnTo>
                    <a:pt x="9" y="44"/>
                  </a:lnTo>
                  <a:lnTo>
                    <a:pt x="11" y="45"/>
                  </a:lnTo>
                  <a:lnTo>
                    <a:pt x="11" y="45"/>
                  </a:lnTo>
                  <a:lnTo>
                    <a:pt x="12" y="46"/>
                  </a:lnTo>
                  <a:lnTo>
                    <a:pt x="12" y="46"/>
                  </a:lnTo>
                  <a:lnTo>
                    <a:pt x="12" y="49"/>
                  </a:lnTo>
                  <a:lnTo>
                    <a:pt x="12" y="49"/>
                  </a:lnTo>
                  <a:lnTo>
                    <a:pt x="11" y="50"/>
                  </a:lnTo>
                  <a:lnTo>
                    <a:pt x="11" y="50"/>
                  </a:lnTo>
                  <a:lnTo>
                    <a:pt x="7" y="50"/>
                  </a:lnTo>
                  <a:lnTo>
                    <a:pt x="7" y="50"/>
                  </a:lnTo>
                  <a:lnTo>
                    <a:pt x="7" y="51"/>
                  </a:lnTo>
                  <a:lnTo>
                    <a:pt x="7" y="51"/>
                  </a:lnTo>
                  <a:lnTo>
                    <a:pt x="9" y="51"/>
                  </a:lnTo>
                  <a:lnTo>
                    <a:pt x="9" y="51"/>
                  </a:lnTo>
                  <a:lnTo>
                    <a:pt x="9" y="53"/>
                  </a:lnTo>
                  <a:lnTo>
                    <a:pt x="9" y="54"/>
                  </a:lnTo>
                  <a:lnTo>
                    <a:pt x="9" y="54"/>
                  </a:lnTo>
                  <a:lnTo>
                    <a:pt x="9" y="56"/>
                  </a:lnTo>
                  <a:lnTo>
                    <a:pt x="9" y="56"/>
                  </a:lnTo>
                  <a:lnTo>
                    <a:pt x="9" y="57"/>
                  </a:lnTo>
                  <a:lnTo>
                    <a:pt x="9" y="57"/>
                  </a:lnTo>
                  <a:lnTo>
                    <a:pt x="9" y="59"/>
                  </a:lnTo>
                  <a:lnTo>
                    <a:pt x="9" y="59"/>
                  </a:lnTo>
                  <a:lnTo>
                    <a:pt x="9" y="60"/>
                  </a:lnTo>
                  <a:lnTo>
                    <a:pt x="9" y="60"/>
                  </a:lnTo>
                  <a:lnTo>
                    <a:pt x="8" y="60"/>
                  </a:lnTo>
                  <a:lnTo>
                    <a:pt x="8" y="60"/>
                  </a:lnTo>
                  <a:lnTo>
                    <a:pt x="8" y="59"/>
                  </a:lnTo>
                  <a:lnTo>
                    <a:pt x="8" y="59"/>
                  </a:lnTo>
                  <a:lnTo>
                    <a:pt x="7" y="60"/>
                  </a:lnTo>
                  <a:lnTo>
                    <a:pt x="7" y="60"/>
                  </a:lnTo>
                  <a:lnTo>
                    <a:pt x="6" y="60"/>
                  </a:lnTo>
                  <a:lnTo>
                    <a:pt x="6" y="60"/>
                  </a:lnTo>
                  <a:lnTo>
                    <a:pt x="6" y="60"/>
                  </a:lnTo>
                  <a:lnTo>
                    <a:pt x="6" y="60"/>
                  </a:lnTo>
                  <a:lnTo>
                    <a:pt x="6" y="60"/>
                  </a:lnTo>
                  <a:lnTo>
                    <a:pt x="6" y="60"/>
                  </a:lnTo>
                  <a:lnTo>
                    <a:pt x="6" y="60"/>
                  </a:lnTo>
                  <a:lnTo>
                    <a:pt x="8" y="62"/>
                  </a:lnTo>
                  <a:lnTo>
                    <a:pt x="8" y="62"/>
                  </a:lnTo>
                  <a:lnTo>
                    <a:pt x="8" y="64"/>
                  </a:lnTo>
                  <a:lnTo>
                    <a:pt x="8" y="64"/>
                  </a:lnTo>
                  <a:lnTo>
                    <a:pt x="9" y="64"/>
                  </a:lnTo>
                  <a:lnTo>
                    <a:pt x="9" y="64"/>
                  </a:lnTo>
                  <a:lnTo>
                    <a:pt x="11" y="65"/>
                  </a:lnTo>
                  <a:lnTo>
                    <a:pt x="11" y="65"/>
                  </a:lnTo>
                  <a:lnTo>
                    <a:pt x="13" y="67"/>
                  </a:lnTo>
                  <a:lnTo>
                    <a:pt x="13" y="67"/>
                  </a:lnTo>
                  <a:lnTo>
                    <a:pt x="14" y="70"/>
                  </a:lnTo>
                  <a:lnTo>
                    <a:pt x="14" y="70"/>
                  </a:lnTo>
                  <a:lnTo>
                    <a:pt x="17" y="70"/>
                  </a:lnTo>
                  <a:lnTo>
                    <a:pt x="19" y="70"/>
                  </a:lnTo>
                  <a:lnTo>
                    <a:pt x="19" y="70"/>
                  </a:lnTo>
                  <a:lnTo>
                    <a:pt x="19" y="70"/>
                  </a:lnTo>
                  <a:lnTo>
                    <a:pt x="19" y="70"/>
                  </a:lnTo>
                  <a:lnTo>
                    <a:pt x="20" y="72"/>
                  </a:lnTo>
                  <a:lnTo>
                    <a:pt x="20" y="72"/>
                  </a:lnTo>
                  <a:lnTo>
                    <a:pt x="20" y="72"/>
                  </a:lnTo>
                  <a:lnTo>
                    <a:pt x="20" y="72"/>
                  </a:lnTo>
                  <a:lnTo>
                    <a:pt x="22" y="72"/>
                  </a:lnTo>
                  <a:lnTo>
                    <a:pt x="22" y="72"/>
                  </a:lnTo>
                  <a:lnTo>
                    <a:pt x="25" y="73"/>
                  </a:lnTo>
                  <a:lnTo>
                    <a:pt x="25" y="73"/>
                  </a:lnTo>
                  <a:lnTo>
                    <a:pt x="28" y="72"/>
                  </a:lnTo>
                  <a:lnTo>
                    <a:pt x="28" y="72"/>
                  </a:lnTo>
                  <a:lnTo>
                    <a:pt x="29" y="72"/>
                  </a:lnTo>
                  <a:lnTo>
                    <a:pt x="29" y="72"/>
                  </a:lnTo>
                  <a:lnTo>
                    <a:pt x="29" y="71"/>
                  </a:lnTo>
                  <a:lnTo>
                    <a:pt x="29" y="71"/>
                  </a:lnTo>
                  <a:lnTo>
                    <a:pt x="29" y="69"/>
                  </a:lnTo>
                  <a:lnTo>
                    <a:pt x="29" y="69"/>
                  </a:lnTo>
                  <a:lnTo>
                    <a:pt x="29" y="67"/>
                  </a:lnTo>
                  <a:lnTo>
                    <a:pt x="30" y="66"/>
                  </a:lnTo>
                  <a:lnTo>
                    <a:pt x="30" y="66"/>
                  </a:lnTo>
                  <a:lnTo>
                    <a:pt x="31" y="66"/>
                  </a:lnTo>
                  <a:lnTo>
                    <a:pt x="33" y="67"/>
                  </a:lnTo>
                  <a:lnTo>
                    <a:pt x="33" y="67"/>
                  </a:lnTo>
                  <a:lnTo>
                    <a:pt x="33" y="69"/>
                  </a:lnTo>
                  <a:lnTo>
                    <a:pt x="33" y="69"/>
                  </a:lnTo>
                  <a:lnTo>
                    <a:pt x="35" y="69"/>
                  </a:lnTo>
                  <a:lnTo>
                    <a:pt x="36" y="69"/>
                  </a:lnTo>
                  <a:lnTo>
                    <a:pt x="36" y="70"/>
                  </a:lnTo>
                  <a:lnTo>
                    <a:pt x="36" y="70"/>
                  </a:lnTo>
                  <a:lnTo>
                    <a:pt x="38" y="72"/>
                  </a:lnTo>
                  <a:lnTo>
                    <a:pt x="38" y="72"/>
                  </a:lnTo>
                  <a:lnTo>
                    <a:pt x="40" y="72"/>
                  </a:lnTo>
                  <a:lnTo>
                    <a:pt x="40" y="72"/>
                  </a:lnTo>
                  <a:lnTo>
                    <a:pt x="41" y="75"/>
                  </a:lnTo>
                  <a:lnTo>
                    <a:pt x="41" y="75"/>
                  </a:lnTo>
                  <a:lnTo>
                    <a:pt x="42" y="76"/>
                  </a:lnTo>
                  <a:lnTo>
                    <a:pt x="42" y="76"/>
                  </a:lnTo>
                  <a:lnTo>
                    <a:pt x="45" y="77"/>
                  </a:lnTo>
                  <a:lnTo>
                    <a:pt x="45" y="77"/>
                  </a:lnTo>
                  <a:lnTo>
                    <a:pt x="46" y="77"/>
                  </a:lnTo>
                  <a:lnTo>
                    <a:pt x="46" y="77"/>
                  </a:lnTo>
                  <a:lnTo>
                    <a:pt x="46" y="78"/>
                  </a:lnTo>
                  <a:lnTo>
                    <a:pt x="46" y="78"/>
                  </a:lnTo>
                  <a:lnTo>
                    <a:pt x="46" y="80"/>
                  </a:lnTo>
                  <a:lnTo>
                    <a:pt x="46" y="81"/>
                  </a:lnTo>
                  <a:lnTo>
                    <a:pt x="46" y="81"/>
                  </a:lnTo>
                  <a:lnTo>
                    <a:pt x="45" y="82"/>
                  </a:lnTo>
                  <a:lnTo>
                    <a:pt x="45" y="83"/>
                  </a:lnTo>
                  <a:lnTo>
                    <a:pt x="45" y="83"/>
                  </a:lnTo>
                  <a:lnTo>
                    <a:pt x="45" y="84"/>
                  </a:lnTo>
                  <a:lnTo>
                    <a:pt x="45" y="84"/>
                  </a:lnTo>
                  <a:lnTo>
                    <a:pt x="45" y="84"/>
                  </a:lnTo>
                  <a:lnTo>
                    <a:pt x="45" y="84"/>
                  </a:lnTo>
                  <a:lnTo>
                    <a:pt x="46" y="87"/>
                  </a:lnTo>
                  <a:lnTo>
                    <a:pt x="46" y="87"/>
                  </a:lnTo>
                  <a:lnTo>
                    <a:pt x="46" y="88"/>
                  </a:lnTo>
                  <a:lnTo>
                    <a:pt x="46" y="88"/>
                  </a:lnTo>
                  <a:lnTo>
                    <a:pt x="46" y="88"/>
                  </a:lnTo>
                  <a:lnTo>
                    <a:pt x="46" y="88"/>
                  </a:lnTo>
                  <a:lnTo>
                    <a:pt x="47" y="87"/>
                  </a:lnTo>
                  <a:lnTo>
                    <a:pt x="47" y="87"/>
                  </a:lnTo>
                  <a:lnTo>
                    <a:pt x="50" y="86"/>
                  </a:lnTo>
                  <a:lnTo>
                    <a:pt x="50" y="86"/>
                  </a:lnTo>
                  <a:lnTo>
                    <a:pt x="52" y="86"/>
                  </a:lnTo>
                  <a:lnTo>
                    <a:pt x="52" y="86"/>
                  </a:lnTo>
                  <a:lnTo>
                    <a:pt x="55" y="87"/>
                  </a:lnTo>
                  <a:lnTo>
                    <a:pt x="55" y="87"/>
                  </a:lnTo>
                  <a:lnTo>
                    <a:pt x="55" y="86"/>
                  </a:lnTo>
                  <a:lnTo>
                    <a:pt x="56" y="86"/>
                  </a:lnTo>
                  <a:lnTo>
                    <a:pt x="56" y="86"/>
                  </a:lnTo>
                  <a:lnTo>
                    <a:pt x="58" y="84"/>
                  </a:lnTo>
                  <a:lnTo>
                    <a:pt x="58" y="84"/>
                  </a:lnTo>
                  <a:lnTo>
                    <a:pt x="60" y="84"/>
                  </a:lnTo>
                  <a:lnTo>
                    <a:pt x="60" y="84"/>
                  </a:lnTo>
                  <a:lnTo>
                    <a:pt x="60" y="83"/>
                  </a:lnTo>
                  <a:lnTo>
                    <a:pt x="60" y="82"/>
                  </a:lnTo>
                  <a:lnTo>
                    <a:pt x="60" y="82"/>
                  </a:lnTo>
                  <a:lnTo>
                    <a:pt x="58" y="82"/>
                  </a:lnTo>
                  <a:lnTo>
                    <a:pt x="58" y="82"/>
                  </a:lnTo>
                  <a:lnTo>
                    <a:pt x="58" y="81"/>
                  </a:lnTo>
                  <a:lnTo>
                    <a:pt x="58" y="81"/>
                  </a:lnTo>
                  <a:lnTo>
                    <a:pt x="57" y="81"/>
                  </a:lnTo>
                  <a:lnTo>
                    <a:pt x="57" y="81"/>
                  </a:lnTo>
                  <a:lnTo>
                    <a:pt x="57" y="78"/>
                  </a:lnTo>
                  <a:lnTo>
                    <a:pt x="57" y="78"/>
                  </a:lnTo>
                  <a:lnTo>
                    <a:pt x="58" y="78"/>
                  </a:lnTo>
                  <a:lnTo>
                    <a:pt x="58" y="78"/>
                  </a:lnTo>
                  <a:lnTo>
                    <a:pt x="58" y="77"/>
                  </a:lnTo>
                  <a:lnTo>
                    <a:pt x="58" y="77"/>
                  </a:lnTo>
                  <a:lnTo>
                    <a:pt x="58" y="75"/>
                  </a:lnTo>
                  <a:lnTo>
                    <a:pt x="58" y="75"/>
                  </a:lnTo>
                  <a:lnTo>
                    <a:pt x="60" y="75"/>
                  </a:lnTo>
                  <a:lnTo>
                    <a:pt x="60" y="75"/>
                  </a:lnTo>
                  <a:lnTo>
                    <a:pt x="60" y="75"/>
                  </a:lnTo>
                  <a:lnTo>
                    <a:pt x="62" y="75"/>
                  </a:lnTo>
                  <a:lnTo>
                    <a:pt x="63" y="73"/>
                  </a:lnTo>
                  <a:lnTo>
                    <a:pt x="63" y="73"/>
                  </a:lnTo>
                  <a:lnTo>
                    <a:pt x="65" y="72"/>
                  </a:lnTo>
                  <a:lnTo>
                    <a:pt x="65" y="72"/>
                  </a:lnTo>
                  <a:lnTo>
                    <a:pt x="66" y="71"/>
                  </a:lnTo>
                  <a:lnTo>
                    <a:pt x="66" y="71"/>
                  </a:lnTo>
                  <a:lnTo>
                    <a:pt x="67" y="70"/>
                  </a:lnTo>
                  <a:lnTo>
                    <a:pt x="67" y="70"/>
                  </a:lnTo>
                  <a:lnTo>
                    <a:pt x="67" y="69"/>
                  </a:lnTo>
                  <a:lnTo>
                    <a:pt x="67" y="69"/>
                  </a:lnTo>
                  <a:lnTo>
                    <a:pt x="63" y="65"/>
                  </a:lnTo>
                  <a:lnTo>
                    <a:pt x="63" y="65"/>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A1_Albania">
              <a:extLst>
                <a:ext uri="{FF2B5EF4-FFF2-40B4-BE49-F238E27FC236}">
                  <a16:creationId xmlns:a16="http://schemas.microsoft.com/office/drawing/2014/main" id="{FA5D67E5-7DE9-4537-9574-E8C2336C2759}"/>
                </a:ext>
              </a:extLst>
            </p:cNvPr>
            <p:cNvSpPr>
              <a:spLocks/>
            </p:cNvSpPr>
            <p:nvPr/>
          </p:nvSpPr>
          <p:spPr bwMode="auto">
            <a:xfrm>
              <a:off x="5211295" y="3170480"/>
              <a:ext cx="42830" cy="96030"/>
            </a:xfrm>
            <a:custGeom>
              <a:avLst/>
              <a:gdLst/>
              <a:ahLst/>
              <a:cxnLst>
                <a:cxn ang="0">
                  <a:pos x="27" y="38"/>
                </a:cxn>
                <a:cxn ang="0">
                  <a:pos x="24" y="36"/>
                </a:cxn>
                <a:cxn ang="0">
                  <a:pos x="23" y="35"/>
                </a:cxn>
                <a:cxn ang="0">
                  <a:pos x="21" y="31"/>
                </a:cxn>
                <a:cxn ang="0">
                  <a:pos x="21" y="27"/>
                </a:cxn>
                <a:cxn ang="0">
                  <a:pos x="20" y="24"/>
                </a:cxn>
                <a:cxn ang="0">
                  <a:pos x="21" y="17"/>
                </a:cxn>
                <a:cxn ang="0">
                  <a:pos x="21" y="14"/>
                </a:cxn>
                <a:cxn ang="0">
                  <a:pos x="22" y="13"/>
                </a:cxn>
                <a:cxn ang="0">
                  <a:pos x="21" y="13"/>
                </a:cxn>
                <a:cxn ang="0">
                  <a:pos x="20" y="11"/>
                </a:cxn>
                <a:cxn ang="0">
                  <a:pos x="20" y="8"/>
                </a:cxn>
                <a:cxn ang="0">
                  <a:pos x="17" y="7"/>
                </a:cxn>
                <a:cxn ang="0">
                  <a:pos x="16" y="6"/>
                </a:cxn>
                <a:cxn ang="0">
                  <a:pos x="13" y="2"/>
                </a:cxn>
                <a:cxn ang="0">
                  <a:pos x="10" y="3"/>
                </a:cxn>
                <a:cxn ang="0">
                  <a:pos x="8" y="1"/>
                </a:cxn>
                <a:cxn ang="0">
                  <a:pos x="5" y="3"/>
                </a:cxn>
                <a:cxn ang="0">
                  <a:pos x="1" y="8"/>
                </a:cxn>
                <a:cxn ang="0">
                  <a:pos x="0" y="9"/>
                </a:cxn>
                <a:cxn ang="0">
                  <a:pos x="2" y="14"/>
                </a:cxn>
                <a:cxn ang="0">
                  <a:pos x="1" y="14"/>
                </a:cxn>
                <a:cxn ang="0">
                  <a:pos x="1" y="15"/>
                </a:cxn>
                <a:cxn ang="0">
                  <a:pos x="2" y="15"/>
                </a:cxn>
                <a:cxn ang="0">
                  <a:pos x="4" y="17"/>
                </a:cxn>
                <a:cxn ang="0">
                  <a:pos x="5" y="19"/>
                </a:cxn>
                <a:cxn ang="0">
                  <a:pos x="5" y="22"/>
                </a:cxn>
                <a:cxn ang="0">
                  <a:pos x="4" y="24"/>
                </a:cxn>
                <a:cxn ang="0">
                  <a:pos x="2" y="27"/>
                </a:cxn>
                <a:cxn ang="0">
                  <a:pos x="2" y="30"/>
                </a:cxn>
                <a:cxn ang="0">
                  <a:pos x="2" y="34"/>
                </a:cxn>
                <a:cxn ang="0">
                  <a:pos x="1" y="38"/>
                </a:cxn>
                <a:cxn ang="0">
                  <a:pos x="1" y="42"/>
                </a:cxn>
                <a:cxn ang="0">
                  <a:pos x="1" y="45"/>
                </a:cxn>
                <a:cxn ang="0">
                  <a:pos x="1" y="49"/>
                </a:cxn>
                <a:cxn ang="0">
                  <a:pos x="1" y="49"/>
                </a:cxn>
                <a:cxn ang="0">
                  <a:pos x="6" y="52"/>
                </a:cxn>
                <a:cxn ang="0">
                  <a:pos x="7" y="53"/>
                </a:cxn>
                <a:cxn ang="0">
                  <a:pos x="10" y="57"/>
                </a:cxn>
                <a:cxn ang="0">
                  <a:pos x="11" y="60"/>
                </a:cxn>
                <a:cxn ang="0">
                  <a:pos x="6" y="61"/>
                </a:cxn>
                <a:cxn ang="0">
                  <a:pos x="11" y="68"/>
                </a:cxn>
                <a:cxn ang="0">
                  <a:pos x="12" y="67"/>
                </a:cxn>
                <a:cxn ang="0">
                  <a:pos x="10" y="63"/>
                </a:cxn>
                <a:cxn ang="0">
                  <a:pos x="11" y="62"/>
                </a:cxn>
                <a:cxn ang="0">
                  <a:pos x="16" y="63"/>
                </a:cxn>
                <a:cxn ang="0">
                  <a:pos x="18" y="60"/>
                </a:cxn>
                <a:cxn ang="0">
                  <a:pos x="17" y="56"/>
                </a:cxn>
                <a:cxn ang="0">
                  <a:pos x="22" y="55"/>
                </a:cxn>
                <a:cxn ang="0">
                  <a:pos x="23" y="53"/>
                </a:cxn>
                <a:cxn ang="0">
                  <a:pos x="23" y="49"/>
                </a:cxn>
                <a:cxn ang="0">
                  <a:pos x="27" y="47"/>
                </a:cxn>
                <a:cxn ang="0">
                  <a:pos x="28" y="40"/>
                </a:cxn>
              </a:cxnLst>
              <a:rect l="0" t="0" r="r" b="b"/>
              <a:pathLst>
                <a:path w="28" h="68">
                  <a:moveTo>
                    <a:pt x="28" y="40"/>
                  </a:moveTo>
                  <a:lnTo>
                    <a:pt x="28" y="40"/>
                  </a:lnTo>
                  <a:lnTo>
                    <a:pt x="28" y="39"/>
                  </a:lnTo>
                  <a:lnTo>
                    <a:pt x="28" y="39"/>
                  </a:lnTo>
                  <a:lnTo>
                    <a:pt x="27" y="38"/>
                  </a:lnTo>
                  <a:lnTo>
                    <a:pt x="27" y="38"/>
                  </a:lnTo>
                  <a:lnTo>
                    <a:pt x="26" y="38"/>
                  </a:lnTo>
                  <a:lnTo>
                    <a:pt x="26" y="38"/>
                  </a:lnTo>
                  <a:lnTo>
                    <a:pt x="24" y="36"/>
                  </a:lnTo>
                  <a:lnTo>
                    <a:pt x="24" y="36"/>
                  </a:lnTo>
                  <a:lnTo>
                    <a:pt x="24" y="36"/>
                  </a:lnTo>
                  <a:lnTo>
                    <a:pt x="24" y="36"/>
                  </a:lnTo>
                  <a:lnTo>
                    <a:pt x="23" y="36"/>
                  </a:lnTo>
                  <a:lnTo>
                    <a:pt x="23" y="36"/>
                  </a:lnTo>
                  <a:lnTo>
                    <a:pt x="23" y="35"/>
                  </a:lnTo>
                  <a:lnTo>
                    <a:pt x="23" y="35"/>
                  </a:lnTo>
                  <a:lnTo>
                    <a:pt x="22" y="33"/>
                  </a:lnTo>
                  <a:lnTo>
                    <a:pt x="22" y="33"/>
                  </a:lnTo>
                  <a:lnTo>
                    <a:pt x="21" y="31"/>
                  </a:lnTo>
                  <a:lnTo>
                    <a:pt x="21" y="31"/>
                  </a:lnTo>
                  <a:lnTo>
                    <a:pt x="20" y="29"/>
                  </a:lnTo>
                  <a:lnTo>
                    <a:pt x="20" y="29"/>
                  </a:lnTo>
                  <a:lnTo>
                    <a:pt x="20" y="28"/>
                  </a:lnTo>
                  <a:lnTo>
                    <a:pt x="20" y="28"/>
                  </a:lnTo>
                  <a:lnTo>
                    <a:pt x="21" y="27"/>
                  </a:lnTo>
                  <a:lnTo>
                    <a:pt x="21" y="27"/>
                  </a:lnTo>
                  <a:lnTo>
                    <a:pt x="21" y="25"/>
                  </a:lnTo>
                  <a:lnTo>
                    <a:pt x="20" y="25"/>
                  </a:lnTo>
                  <a:lnTo>
                    <a:pt x="20" y="25"/>
                  </a:lnTo>
                  <a:lnTo>
                    <a:pt x="20" y="24"/>
                  </a:lnTo>
                  <a:lnTo>
                    <a:pt x="20" y="24"/>
                  </a:lnTo>
                  <a:lnTo>
                    <a:pt x="20" y="23"/>
                  </a:lnTo>
                  <a:lnTo>
                    <a:pt x="21" y="22"/>
                  </a:lnTo>
                  <a:lnTo>
                    <a:pt x="21" y="22"/>
                  </a:lnTo>
                  <a:lnTo>
                    <a:pt x="21" y="17"/>
                  </a:lnTo>
                  <a:lnTo>
                    <a:pt x="21" y="17"/>
                  </a:lnTo>
                  <a:lnTo>
                    <a:pt x="21" y="15"/>
                  </a:lnTo>
                  <a:lnTo>
                    <a:pt x="21" y="15"/>
                  </a:lnTo>
                  <a:lnTo>
                    <a:pt x="21" y="14"/>
                  </a:lnTo>
                  <a:lnTo>
                    <a:pt x="21" y="14"/>
                  </a:lnTo>
                  <a:lnTo>
                    <a:pt x="21" y="13"/>
                  </a:lnTo>
                  <a:lnTo>
                    <a:pt x="21" y="13"/>
                  </a:lnTo>
                  <a:lnTo>
                    <a:pt x="21" y="13"/>
                  </a:lnTo>
                  <a:lnTo>
                    <a:pt x="21" y="13"/>
                  </a:lnTo>
                  <a:lnTo>
                    <a:pt x="22" y="13"/>
                  </a:lnTo>
                  <a:lnTo>
                    <a:pt x="22" y="13"/>
                  </a:lnTo>
                  <a:lnTo>
                    <a:pt x="21" y="13"/>
                  </a:lnTo>
                  <a:lnTo>
                    <a:pt x="21" y="13"/>
                  </a:lnTo>
                  <a:lnTo>
                    <a:pt x="21" y="13"/>
                  </a:lnTo>
                  <a:lnTo>
                    <a:pt x="21" y="13"/>
                  </a:lnTo>
                  <a:lnTo>
                    <a:pt x="21" y="12"/>
                  </a:lnTo>
                  <a:lnTo>
                    <a:pt x="21" y="12"/>
                  </a:lnTo>
                  <a:lnTo>
                    <a:pt x="20" y="11"/>
                  </a:lnTo>
                  <a:lnTo>
                    <a:pt x="20" y="11"/>
                  </a:lnTo>
                  <a:lnTo>
                    <a:pt x="20" y="11"/>
                  </a:lnTo>
                  <a:lnTo>
                    <a:pt x="20" y="11"/>
                  </a:lnTo>
                  <a:lnTo>
                    <a:pt x="20" y="9"/>
                  </a:lnTo>
                  <a:lnTo>
                    <a:pt x="20" y="9"/>
                  </a:lnTo>
                  <a:lnTo>
                    <a:pt x="20" y="8"/>
                  </a:lnTo>
                  <a:lnTo>
                    <a:pt x="20" y="8"/>
                  </a:lnTo>
                  <a:lnTo>
                    <a:pt x="18" y="8"/>
                  </a:lnTo>
                  <a:lnTo>
                    <a:pt x="18" y="8"/>
                  </a:lnTo>
                  <a:lnTo>
                    <a:pt x="18" y="7"/>
                  </a:lnTo>
                  <a:lnTo>
                    <a:pt x="18" y="7"/>
                  </a:lnTo>
                  <a:lnTo>
                    <a:pt x="17" y="7"/>
                  </a:lnTo>
                  <a:lnTo>
                    <a:pt x="17" y="7"/>
                  </a:lnTo>
                  <a:lnTo>
                    <a:pt x="16" y="6"/>
                  </a:lnTo>
                  <a:lnTo>
                    <a:pt x="16" y="6"/>
                  </a:lnTo>
                  <a:lnTo>
                    <a:pt x="16" y="6"/>
                  </a:lnTo>
                  <a:lnTo>
                    <a:pt x="16" y="6"/>
                  </a:lnTo>
                  <a:lnTo>
                    <a:pt x="16" y="3"/>
                  </a:lnTo>
                  <a:lnTo>
                    <a:pt x="16" y="3"/>
                  </a:lnTo>
                  <a:lnTo>
                    <a:pt x="15" y="2"/>
                  </a:lnTo>
                  <a:lnTo>
                    <a:pt x="15" y="2"/>
                  </a:lnTo>
                  <a:lnTo>
                    <a:pt x="13" y="2"/>
                  </a:lnTo>
                  <a:lnTo>
                    <a:pt x="13" y="2"/>
                  </a:lnTo>
                  <a:lnTo>
                    <a:pt x="12" y="3"/>
                  </a:lnTo>
                  <a:lnTo>
                    <a:pt x="12" y="3"/>
                  </a:lnTo>
                  <a:lnTo>
                    <a:pt x="11" y="3"/>
                  </a:lnTo>
                  <a:lnTo>
                    <a:pt x="10" y="3"/>
                  </a:lnTo>
                  <a:lnTo>
                    <a:pt x="10" y="3"/>
                  </a:lnTo>
                  <a:lnTo>
                    <a:pt x="8" y="2"/>
                  </a:lnTo>
                  <a:lnTo>
                    <a:pt x="8" y="2"/>
                  </a:lnTo>
                  <a:lnTo>
                    <a:pt x="8" y="1"/>
                  </a:lnTo>
                  <a:lnTo>
                    <a:pt x="8" y="1"/>
                  </a:lnTo>
                  <a:lnTo>
                    <a:pt x="7" y="0"/>
                  </a:lnTo>
                  <a:lnTo>
                    <a:pt x="7" y="0"/>
                  </a:lnTo>
                  <a:lnTo>
                    <a:pt x="6" y="2"/>
                  </a:lnTo>
                  <a:lnTo>
                    <a:pt x="6" y="2"/>
                  </a:lnTo>
                  <a:lnTo>
                    <a:pt x="5" y="3"/>
                  </a:lnTo>
                  <a:lnTo>
                    <a:pt x="5" y="3"/>
                  </a:lnTo>
                  <a:lnTo>
                    <a:pt x="2" y="4"/>
                  </a:lnTo>
                  <a:lnTo>
                    <a:pt x="2" y="4"/>
                  </a:lnTo>
                  <a:lnTo>
                    <a:pt x="1" y="6"/>
                  </a:lnTo>
                  <a:lnTo>
                    <a:pt x="1" y="8"/>
                  </a:lnTo>
                  <a:lnTo>
                    <a:pt x="1" y="8"/>
                  </a:lnTo>
                  <a:lnTo>
                    <a:pt x="1" y="8"/>
                  </a:lnTo>
                  <a:lnTo>
                    <a:pt x="1" y="8"/>
                  </a:lnTo>
                  <a:lnTo>
                    <a:pt x="0" y="9"/>
                  </a:lnTo>
                  <a:lnTo>
                    <a:pt x="0" y="9"/>
                  </a:lnTo>
                  <a:lnTo>
                    <a:pt x="0" y="9"/>
                  </a:lnTo>
                  <a:lnTo>
                    <a:pt x="0" y="9"/>
                  </a:lnTo>
                  <a:lnTo>
                    <a:pt x="1" y="12"/>
                  </a:lnTo>
                  <a:lnTo>
                    <a:pt x="1" y="12"/>
                  </a:lnTo>
                  <a:lnTo>
                    <a:pt x="2" y="14"/>
                  </a:lnTo>
                  <a:lnTo>
                    <a:pt x="2" y="14"/>
                  </a:lnTo>
                  <a:lnTo>
                    <a:pt x="1" y="15"/>
                  </a:lnTo>
                  <a:lnTo>
                    <a:pt x="1" y="15"/>
                  </a:lnTo>
                  <a:lnTo>
                    <a:pt x="1" y="14"/>
                  </a:lnTo>
                  <a:lnTo>
                    <a:pt x="1" y="14"/>
                  </a:lnTo>
                  <a:lnTo>
                    <a:pt x="0" y="14"/>
                  </a:lnTo>
                  <a:lnTo>
                    <a:pt x="0" y="14"/>
                  </a:lnTo>
                  <a:lnTo>
                    <a:pt x="1" y="15"/>
                  </a:lnTo>
                  <a:lnTo>
                    <a:pt x="1" y="15"/>
                  </a:lnTo>
                  <a:lnTo>
                    <a:pt x="1" y="15"/>
                  </a:lnTo>
                  <a:lnTo>
                    <a:pt x="1" y="15"/>
                  </a:lnTo>
                  <a:lnTo>
                    <a:pt x="1" y="15"/>
                  </a:lnTo>
                  <a:lnTo>
                    <a:pt x="1" y="15"/>
                  </a:lnTo>
                  <a:lnTo>
                    <a:pt x="1" y="15"/>
                  </a:lnTo>
                  <a:lnTo>
                    <a:pt x="2" y="15"/>
                  </a:lnTo>
                  <a:lnTo>
                    <a:pt x="2" y="15"/>
                  </a:lnTo>
                  <a:lnTo>
                    <a:pt x="2" y="17"/>
                  </a:lnTo>
                  <a:lnTo>
                    <a:pt x="2" y="17"/>
                  </a:lnTo>
                  <a:lnTo>
                    <a:pt x="4" y="17"/>
                  </a:lnTo>
                  <a:lnTo>
                    <a:pt x="4" y="17"/>
                  </a:lnTo>
                  <a:lnTo>
                    <a:pt x="5" y="18"/>
                  </a:lnTo>
                  <a:lnTo>
                    <a:pt x="5" y="18"/>
                  </a:lnTo>
                  <a:lnTo>
                    <a:pt x="5" y="18"/>
                  </a:lnTo>
                  <a:lnTo>
                    <a:pt x="5" y="18"/>
                  </a:lnTo>
                  <a:lnTo>
                    <a:pt x="5" y="19"/>
                  </a:lnTo>
                  <a:lnTo>
                    <a:pt x="5" y="19"/>
                  </a:lnTo>
                  <a:lnTo>
                    <a:pt x="5" y="20"/>
                  </a:lnTo>
                  <a:lnTo>
                    <a:pt x="5" y="20"/>
                  </a:lnTo>
                  <a:lnTo>
                    <a:pt x="5" y="20"/>
                  </a:lnTo>
                  <a:lnTo>
                    <a:pt x="5" y="22"/>
                  </a:lnTo>
                  <a:lnTo>
                    <a:pt x="5" y="22"/>
                  </a:lnTo>
                  <a:lnTo>
                    <a:pt x="4" y="23"/>
                  </a:lnTo>
                  <a:lnTo>
                    <a:pt x="2" y="23"/>
                  </a:lnTo>
                  <a:lnTo>
                    <a:pt x="4" y="24"/>
                  </a:lnTo>
                  <a:lnTo>
                    <a:pt x="4" y="24"/>
                  </a:lnTo>
                  <a:lnTo>
                    <a:pt x="4" y="25"/>
                  </a:lnTo>
                  <a:lnTo>
                    <a:pt x="4" y="25"/>
                  </a:lnTo>
                  <a:lnTo>
                    <a:pt x="4" y="27"/>
                  </a:lnTo>
                  <a:lnTo>
                    <a:pt x="2" y="27"/>
                  </a:lnTo>
                  <a:lnTo>
                    <a:pt x="2" y="27"/>
                  </a:lnTo>
                  <a:lnTo>
                    <a:pt x="2" y="28"/>
                  </a:lnTo>
                  <a:lnTo>
                    <a:pt x="2" y="28"/>
                  </a:lnTo>
                  <a:lnTo>
                    <a:pt x="2" y="28"/>
                  </a:lnTo>
                  <a:lnTo>
                    <a:pt x="2" y="28"/>
                  </a:lnTo>
                  <a:lnTo>
                    <a:pt x="2" y="30"/>
                  </a:lnTo>
                  <a:lnTo>
                    <a:pt x="2" y="30"/>
                  </a:lnTo>
                  <a:lnTo>
                    <a:pt x="2" y="31"/>
                  </a:lnTo>
                  <a:lnTo>
                    <a:pt x="2" y="31"/>
                  </a:lnTo>
                  <a:lnTo>
                    <a:pt x="2" y="34"/>
                  </a:lnTo>
                  <a:lnTo>
                    <a:pt x="2" y="34"/>
                  </a:lnTo>
                  <a:lnTo>
                    <a:pt x="2" y="34"/>
                  </a:lnTo>
                  <a:lnTo>
                    <a:pt x="2" y="34"/>
                  </a:lnTo>
                  <a:lnTo>
                    <a:pt x="1" y="35"/>
                  </a:lnTo>
                  <a:lnTo>
                    <a:pt x="1" y="35"/>
                  </a:lnTo>
                  <a:lnTo>
                    <a:pt x="1" y="38"/>
                  </a:lnTo>
                  <a:lnTo>
                    <a:pt x="1" y="38"/>
                  </a:lnTo>
                  <a:lnTo>
                    <a:pt x="1" y="40"/>
                  </a:lnTo>
                  <a:lnTo>
                    <a:pt x="1" y="40"/>
                  </a:lnTo>
                  <a:lnTo>
                    <a:pt x="1" y="42"/>
                  </a:lnTo>
                  <a:lnTo>
                    <a:pt x="1" y="42"/>
                  </a:lnTo>
                  <a:lnTo>
                    <a:pt x="0" y="44"/>
                  </a:lnTo>
                  <a:lnTo>
                    <a:pt x="0" y="44"/>
                  </a:lnTo>
                  <a:lnTo>
                    <a:pt x="0" y="44"/>
                  </a:lnTo>
                  <a:lnTo>
                    <a:pt x="1" y="45"/>
                  </a:lnTo>
                  <a:lnTo>
                    <a:pt x="1" y="45"/>
                  </a:lnTo>
                  <a:lnTo>
                    <a:pt x="1" y="46"/>
                  </a:lnTo>
                  <a:lnTo>
                    <a:pt x="1" y="46"/>
                  </a:lnTo>
                  <a:lnTo>
                    <a:pt x="2" y="49"/>
                  </a:lnTo>
                  <a:lnTo>
                    <a:pt x="2" y="49"/>
                  </a:lnTo>
                  <a:lnTo>
                    <a:pt x="1" y="49"/>
                  </a:lnTo>
                  <a:lnTo>
                    <a:pt x="1" y="49"/>
                  </a:lnTo>
                  <a:lnTo>
                    <a:pt x="1" y="49"/>
                  </a:lnTo>
                  <a:lnTo>
                    <a:pt x="1" y="49"/>
                  </a:lnTo>
                  <a:lnTo>
                    <a:pt x="1" y="49"/>
                  </a:lnTo>
                  <a:lnTo>
                    <a:pt x="1" y="49"/>
                  </a:lnTo>
                  <a:lnTo>
                    <a:pt x="2" y="50"/>
                  </a:lnTo>
                  <a:lnTo>
                    <a:pt x="2" y="50"/>
                  </a:lnTo>
                  <a:lnTo>
                    <a:pt x="4" y="51"/>
                  </a:lnTo>
                  <a:lnTo>
                    <a:pt x="4" y="51"/>
                  </a:lnTo>
                  <a:lnTo>
                    <a:pt x="6" y="52"/>
                  </a:lnTo>
                  <a:lnTo>
                    <a:pt x="6" y="52"/>
                  </a:lnTo>
                  <a:lnTo>
                    <a:pt x="7" y="53"/>
                  </a:lnTo>
                  <a:lnTo>
                    <a:pt x="7" y="53"/>
                  </a:lnTo>
                  <a:lnTo>
                    <a:pt x="7" y="53"/>
                  </a:lnTo>
                  <a:lnTo>
                    <a:pt x="7" y="53"/>
                  </a:lnTo>
                  <a:lnTo>
                    <a:pt x="8" y="55"/>
                  </a:lnTo>
                  <a:lnTo>
                    <a:pt x="8" y="55"/>
                  </a:lnTo>
                  <a:lnTo>
                    <a:pt x="8" y="55"/>
                  </a:lnTo>
                  <a:lnTo>
                    <a:pt x="8" y="55"/>
                  </a:lnTo>
                  <a:lnTo>
                    <a:pt x="10" y="57"/>
                  </a:lnTo>
                  <a:lnTo>
                    <a:pt x="10" y="57"/>
                  </a:lnTo>
                  <a:lnTo>
                    <a:pt x="10" y="58"/>
                  </a:lnTo>
                  <a:lnTo>
                    <a:pt x="10" y="58"/>
                  </a:lnTo>
                  <a:lnTo>
                    <a:pt x="11" y="60"/>
                  </a:lnTo>
                  <a:lnTo>
                    <a:pt x="11" y="60"/>
                  </a:lnTo>
                  <a:lnTo>
                    <a:pt x="11" y="61"/>
                  </a:lnTo>
                  <a:lnTo>
                    <a:pt x="11" y="61"/>
                  </a:lnTo>
                  <a:lnTo>
                    <a:pt x="7" y="61"/>
                  </a:lnTo>
                  <a:lnTo>
                    <a:pt x="7" y="61"/>
                  </a:lnTo>
                  <a:lnTo>
                    <a:pt x="6" y="61"/>
                  </a:lnTo>
                  <a:lnTo>
                    <a:pt x="7" y="62"/>
                  </a:lnTo>
                  <a:lnTo>
                    <a:pt x="8" y="65"/>
                  </a:lnTo>
                  <a:lnTo>
                    <a:pt x="8" y="65"/>
                  </a:lnTo>
                  <a:lnTo>
                    <a:pt x="8" y="66"/>
                  </a:lnTo>
                  <a:lnTo>
                    <a:pt x="11" y="68"/>
                  </a:lnTo>
                  <a:lnTo>
                    <a:pt x="11" y="68"/>
                  </a:lnTo>
                  <a:lnTo>
                    <a:pt x="12" y="68"/>
                  </a:lnTo>
                  <a:lnTo>
                    <a:pt x="12" y="68"/>
                  </a:lnTo>
                  <a:lnTo>
                    <a:pt x="12" y="68"/>
                  </a:lnTo>
                  <a:lnTo>
                    <a:pt x="12" y="67"/>
                  </a:lnTo>
                  <a:lnTo>
                    <a:pt x="11" y="66"/>
                  </a:lnTo>
                  <a:lnTo>
                    <a:pt x="11" y="66"/>
                  </a:lnTo>
                  <a:lnTo>
                    <a:pt x="10" y="65"/>
                  </a:lnTo>
                  <a:lnTo>
                    <a:pt x="10" y="65"/>
                  </a:lnTo>
                  <a:lnTo>
                    <a:pt x="10" y="63"/>
                  </a:lnTo>
                  <a:lnTo>
                    <a:pt x="10" y="63"/>
                  </a:lnTo>
                  <a:lnTo>
                    <a:pt x="10" y="62"/>
                  </a:lnTo>
                  <a:lnTo>
                    <a:pt x="10" y="62"/>
                  </a:lnTo>
                  <a:lnTo>
                    <a:pt x="11" y="62"/>
                  </a:lnTo>
                  <a:lnTo>
                    <a:pt x="11" y="62"/>
                  </a:lnTo>
                  <a:lnTo>
                    <a:pt x="12" y="63"/>
                  </a:lnTo>
                  <a:lnTo>
                    <a:pt x="12" y="63"/>
                  </a:lnTo>
                  <a:lnTo>
                    <a:pt x="13" y="63"/>
                  </a:lnTo>
                  <a:lnTo>
                    <a:pt x="13" y="63"/>
                  </a:lnTo>
                  <a:lnTo>
                    <a:pt x="16" y="63"/>
                  </a:lnTo>
                  <a:lnTo>
                    <a:pt x="16" y="63"/>
                  </a:lnTo>
                  <a:lnTo>
                    <a:pt x="16" y="61"/>
                  </a:lnTo>
                  <a:lnTo>
                    <a:pt x="16" y="61"/>
                  </a:lnTo>
                  <a:lnTo>
                    <a:pt x="17" y="60"/>
                  </a:lnTo>
                  <a:lnTo>
                    <a:pt x="18" y="60"/>
                  </a:lnTo>
                  <a:lnTo>
                    <a:pt x="18" y="60"/>
                  </a:lnTo>
                  <a:lnTo>
                    <a:pt x="18" y="58"/>
                  </a:lnTo>
                  <a:lnTo>
                    <a:pt x="18" y="58"/>
                  </a:lnTo>
                  <a:lnTo>
                    <a:pt x="17" y="56"/>
                  </a:lnTo>
                  <a:lnTo>
                    <a:pt x="17" y="56"/>
                  </a:lnTo>
                  <a:lnTo>
                    <a:pt x="17" y="56"/>
                  </a:lnTo>
                  <a:lnTo>
                    <a:pt x="17" y="55"/>
                  </a:lnTo>
                  <a:lnTo>
                    <a:pt x="20" y="55"/>
                  </a:lnTo>
                  <a:lnTo>
                    <a:pt x="20" y="55"/>
                  </a:lnTo>
                  <a:lnTo>
                    <a:pt x="22" y="55"/>
                  </a:lnTo>
                  <a:lnTo>
                    <a:pt x="22" y="55"/>
                  </a:lnTo>
                  <a:lnTo>
                    <a:pt x="23" y="53"/>
                  </a:lnTo>
                  <a:lnTo>
                    <a:pt x="23" y="53"/>
                  </a:lnTo>
                  <a:lnTo>
                    <a:pt x="23" y="53"/>
                  </a:lnTo>
                  <a:lnTo>
                    <a:pt x="23" y="53"/>
                  </a:lnTo>
                  <a:lnTo>
                    <a:pt x="23" y="52"/>
                  </a:lnTo>
                  <a:lnTo>
                    <a:pt x="23" y="52"/>
                  </a:lnTo>
                  <a:lnTo>
                    <a:pt x="23" y="51"/>
                  </a:lnTo>
                  <a:lnTo>
                    <a:pt x="23" y="51"/>
                  </a:lnTo>
                  <a:lnTo>
                    <a:pt x="23" y="49"/>
                  </a:lnTo>
                  <a:lnTo>
                    <a:pt x="23" y="49"/>
                  </a:lnTo>
                  <a:lnTo>
                    <a:pt x="24" y="47"/>
                  </a:lnTo>
                  <a:lnTo>
                    <a:pt x="24" y="47"/>
                  </a:lnTo>
                  <a:lnTo>
                    <a:pt x="27" y="47"/>
                  </a:lnTo>
                  <a:lnTo>
                    <a:pt x="27" y="47"/>
                  </a:lnTo>
                  <a:lnTo>
                    <a:pt x="28" y="46"/>
                  </a:lnTo>
                  <a:lnTo>
                    <a:pt x="28" y="44"/>
                  </a:lnTo>
                  <a:lnTo>
                    <a:pt x="28" y="44"/>
                  </a:lnTo>
                  <a:lnTo>
                    <a:pt x="28" y="41"/>
                  </a:lnTo>
                  <a:lnTo>
                    <a:pt x="28" y="40"/>
                  </a:lnTo>
                  <a:lnTo>
                    <a:pt x="28" y="40"/>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A1_Macedonia">
              <a:extLst>
                <a:ext uri="{FF2B5EF4-FFF2-40B4-BE49-F238E27FC236}">
                  <a16:creationId xmlns:a16="http://schemas.microsoft.com/office/drawing/2014/main" id="{7619AB9F-3D96-407E-86B3-578DF9CF9913}"/>
                </a:ext>
              </a:extLst>
            </p:cNvPr>
            <p:cNvSpPr>
              <a:spLocks/>
            </p:cNvSpPr>
            <p:nvPr/>
          </p:nvSpPr>
          <p:spPr bwMode="auto">
            <a:xfrm>
              <a:off x="5241889" y="3178953"/>
              <a:ext cx="62716" cy="46603"/>
            </a:xfrm>
            <a:custGeom>
              <a:avLst/>
              <a:gdLst/>
              <a:ahLst/>
              <a:cxnLst>
                <a:cxn ang="0">
                  <a:pos x="40" y="12"/>
                </a:cxn>
                <a:cxn ang="0">
                  <a:pos x="39" y="7"/>
                </a:cxn>
                <a:cxn ang="0">
                  <a:pos x="38" y="7"/>
                </a:cxn>
                <a:cxn ang="0">
                  <a:pos x="36" y="6"/>
                </a:cxn>
                <a:cxn ang="0">
                  <a:pos x="35" y="5"/>
                </a:cxn>
                <a:cxn ang="0">
                  <a:pos x="34" y="5"/>
                </a:cxn>
                <a:cxn ang="0">
                  <a:pos x="31" y="2"/>
                </a:cxn>
                <a:cxn ang="0">
                  <a:pos x="30" y="0"/>
                </a:cxn>
                <a:cxn ang="0">
                  <a:pos x="28" y="1"/>
                </a:cxn>
                <a:cxn ang="0">
                  <a:pos x="23" y="0"/>
                </a:cxn>
                <a:cxn ang="0">
                  <a:pos x="19" y="2"/>
                </a:cxn>
                <a:cxn ang="0">
                  <a:pos x="19" y="2"/>
                </a:cxn>
                <a:cxn ang="0">
                  <a:pos x="14" y="2"/>
                </a:cxn>
                <a:cxn ang="0">
                  <a:pos x="13" y="6"/>
                </a:cxn>
                <a:cxn ang="0">
                  <a:pos x="11" y="5"/>
                </a:cxn>
                <a:cxn ang="0">
                  <a:pos x="9" y="3"/>
                </a:cxn>
                <a:cxn ang="0">
                  <a:pos x="8" y="3"/>
                </a:cxn>
                <a:cxn ang="0">
                  <a:pos x="8" y="5"/>
                </a:cxn>
                <a:cxn ang="0">
                  <a:pos x="6" y="6"/>
                </a:cxn>
                <a:cxn ang="0">
                  <a:pos x="3" y="7"/>
                </a:cxn>
                <a:cxn ang="0">
                  <a:pos x="1" y="7"/>
                </a:cxn>
                <a:cxn ang="0">
                  <a:pos x="1" y="9"/>
                </a:cxn>
                <a:cxn ang="0">
                  <a:pos x="1" y="16"/>
                </a:cxn>
                <a:cxn ang="0">
                  <a:pos x="0" y="19"/>
                </a:cxn>
                <a:cxn ang="0">
                  <a:pos x="1" y="21"/>
                </a:cxn>
                <a:cxn ang="0">
                  <a:pos x="0" y="23"/>
                </a:cxn>
                <a:cxn ang="0">
                  <a:pos x="2" y="27"/>
                </a:cxn>
                <a:cxn ang="0">
                  <a:pos x="3" y="30"/>
                </a:cxn>
                <a:cxn ang="0">
                  <a:pos x="4" y="30"/>
                </a:cxn>
                <a:cxn ang="0">
                  <a:pos x="7" y="32"/>
                </a:cxn>
                <a:cxn ang="0">
                  <a:pos x="8" y="32"/>
                </a:cxn>
                <a:cxn ang="0">
                  <a:pos x="11" y="32"/>
                </a:cxn>
                <a:cxn ang="0">
                  <a:pos x="12" y="32"/>
                </a:cxn>
                <a:cxn ang="0">
                  <a:pos x="18" y="32"/>
                </a:cxn>
                <a:cxn ang="0">
                  <a:pos x="18" y="32"/>
                </a:cxn>
                <a:cxn ang="0">
                  <a:pos x="19" y="30"/>
                </a:cxn>
                <a:cxn ang="0">
                  <a:pos x="22" y="30"/>
                </a:cxn>
                <a:cxn ang="0">
                  <a:pos x="23" y="28"/>
                </a:cxn>
                <a:cxn ang="0">
                  <a:pos x="25" y="25"/>
                </a:cxn>
                <a:cxn ang="0">
                  <a:pos x="28" y="25"/>
                </a:cxn>
                <a:cxn ang="0">
                  <a:pos x="31" y="27"/>
                </a:cxn>
                <a:cxn ang="0">
                  <a:pos x="34" y="25"/>
                </a:cxn>
                <a:cxn ang="0">
                  <a:pos x="35" y="25"/>
                </a:cxn>
                <a:cxn ang="0">
                  <a:pos x="36" y="23"/>
                </a:cxn>
                <a:cxn ang="0">
                  <a:pos x="39" y="22"/>
                </a:cxn>
                <a:cxn ang="0">
                  <a:pos x="39" y="21"/>
                </a:cxn>
                <a:cxn ang="0">
                  <a:pos x="40" y="17"/>
                </a:cxn>
                <a:cxn ang="0">
                  <a:pos x="41" y="14"/>
                </a:cxn>
              </a:cxnLst>
              <a:rect l="0" t="0" r="r" b="b"/>
              <a:pathLst>
                <a:path w="41" h="33">
                  <a:moveTo>
                    <a:pt x="40" y="13"/>
                  </a:moveTo>
                  <a:lnTo>
                    <a:pt x="40" y="13"/>
                  </a:lnTo>
                  <a:lnTo>
                    <a:pt x="40" y="12"/>
                  </a:lnTo>
                  <a:lnTo>
                    <a:pt x="40" y="12"/>
                  </a:lnTo>
                  <a:lnTo>
                    <a:pt x="40" y="9"/>
                  </a:lnTo>
                  <a:lnTo>
                    <a:pt x="40" y="9"/>
                  </a:lnTo>
                  <a:lnTo>
                    <a:pt x="39" y="7"/>
                  </a:lnTo>
                  <a:lnTo>
                    <a:pt x="39" y="7"/>
                  </a:lnTo>
                  <a:lnTo>
                    <a:pt x="39" y="7"/>
                  </a:lnTo>
                  <a:lnTo>
                    <a:pt x="39" y="7"/>
                  </a:lnTo>
                  <a:lnTo>
                    <a:pt x="38" y="7"/>
                  </a:lnTo>
                  <a:lnTo>
                    <a:pt x="38" y="7"/>
                  </a:lnTo>
                  <a:lnTo>
                    <a:pt x="38" y="6"/>
                  </a:lnTo>
                  <a:lnTo>
                    <a:pt x="38" y="6"/>
                  </a:lnTo>
                  <a:lnTo>
                    <a:pt x="36" y="6"/>
                  </a:lnTo>
                  <a:lnTo>
                    <a:pt x="36" y="6"/>
                  </a:lnTo>
                  <a:lnTo>
                    <a:pt x="36" y="5"/>
                  </a:lnTo>
                  <a:lnTo>
                    <a:pt x="36" y="5"/>
                  </a:lnTo>
                  <a:lnTo>
                    <a:pt x="35" y="5"/>
                  </a:lnTo>
                  <a:lnTo>
                    <a:pt x="35" y="5"/>
                  </a:lnTo>
                  <a:lnTo>
                    <a:pt x="34" y="5"/>
                  </a:lnTo>
                  <a:lnTo>
                    <a:pt x="34" y="5"/>
                  </a:lnTo>
                  <a:lnTo>
                    <a:pt x="34" y="5"/>
                  </a:lnTo>
                  <a:lnTo>
                    <a:pt x="34" y="5"/>
                  </a:lnTo>
                  <a:lnTo>
                    <a:pt x="33" y="3"/>
                  </a:lnTo>
                  <a:lnTo>
                    <a:pt x="33" y="3"/>
                  </a:lnTo>
                  <a:lnTo>
                    <a:pt x="31" y="2"/>
                  </a:lnTo>
                  <a:lnTo>
                    <a:pt x="31" y="2"/>
                  </a:lnTo>
                  <a:lnTo>
                    <a:pt x="30" y="1"/>
                  </a:lnTo>
                  <a:lnTo>
                    <a:pt x="30" y="1"/>
                  </a:lnTo>
                  <a:lnTo>
                    <a:pt x="30" y="0"/>
                  </a:lnTo>
                  <a:lnTo>
                    <a:pt x="30" y="0"/>
                  </a:lnTo>
                  <a:lnTo>
                    <a:pt x="29" y="0"/>
                  </a:lnTo>
                  <a:lnTo>
                    <a:pt x="29" y="0"/>
                  </a:lnTo>
                  <a:lnTo>
                    <a:pt x="28" y="0"/>
                  </a:lnTo>
                  <a:lnTo>
                    <a:pt x="28" y="1"/>
                  </a:lnTo>
                  <a:lnTo>
                    <a:pt x="28" y="1"/>
                  </a:lnTo>
                  <a:lnTo>
                    <a:pt x="25" y="0"/>
                  </a:lnTo>
                  <a:lnTo>
                    <a:pt x="25" y="0"/>
                  </a:lnTo>
                  <a:lnTo>
                    <a:pt x="23" y="0"/>
                  </a:lnTo>
                  <a:lnTo>
                    <a:pt x="23" y="0"/>
                  </a:lnTo>
                  <a:lnTo>
                    <a:pt x="20" y="1"/>
                  </a:lnTo>
                  <a:lnTo>
                    <a:pt x="20" y="1"/>
                  </a:lnTo>
                  <a:lnTo>
                    <a:pt x="19" y="2"/>
                  </a:lnTo>
                  <a:lnTo>
                    <a:pt x="19" y="2"/>
                  </a:lnTo>
                  <a:lnTo>
                    <a:pt x="19" y="2"/>
                  </a:lnTo>
                  <a:lnTo>
                    <a:pt x="19" y="2"/>
                  </a:lnTo>
                  <a:lnTo>
                    <a:pt x="19" y="2"/>
                  </a:lnTo>
                  <a:lnTo>
                    <a:pt x="19" y="2"/>
                  </a:lnTo>
                  <a:lnTo>
                    <a:pt x="17" y="2"/>
                  </a:lnTo>
                  <a:lnTo>
                    <a:pt x="14" y="2"/>
                  </a:lnTo>
                  <a:lnTo>
                    <a:pt x="14" y="2"/>
                  </a:lnTo>
                  <a:lnTo>
                    <a:pt x="13" y="3"/>
                  </a:lnTo>
                  <a:lnTo>
                    <a:pt x="13" y="5"/>
                  </a:lnTo>
                  <a:lnTo>
                    <a:pt x="13" y="5"/>
                  </a:lnTo>
                  <a:lnTo>
                    <a:pt x="13" y="6"/>
                  </a:lnTo>
                  <a:lnTo>
                    <a:pt x="12" y="6"/>
                  </a:lnTo>
                  <a:lnTo>
                    <a:pt x="12" y="6"/>
                  </a:lnTo>
                  <a:lnTo>
                    <a:pt x="11" y="5"/>
                  </a:lnTo>
                  <a:lnTo>
                    <a:pt x="11" y="5"/>
                  </a:lnTo>
                  <a:lnTo>
                    <a:pt x="11" y="3"/>
                  </a:lnTo>
                  <a:lnTo>
                    <a:pt x="11" y="3"/>
                  </a:lnTo>
                  <a:lnTo>
                    <a:pt x="9" y="3"/>
                  </a:lnTo>
                  <a:lnTo>
                    <a:pt x="9" y="3"/>
                  </a:lnTo>
                  <a:lnTo>
                    <a:pt x="8" y="3"/>
                  </a:lnTo>
                  <a:lnTo>
                    <a:pt x="8" y="3"/>
                  </a:lnTo>
                  <a:lnTo>
                    <a:pt x="8" y="3"/>
                  </a:lnTo>
                  <a:lnTo>
                    <a:pt x="8" y="3"/>
                  </a:lnTo>
                  <a:lnTo>
                    <a:pt x="8" y="5"/>
                  </a:lnTo>
                  <a:lnTo>
                    <a:pt x="8" y="5"/>
                  </a:lnTo>
                  <a:lnTo>
                    <a:pt x="8" y="5"/>
                  </a:lnTo>
                  <a:lnTo>
                    <a:pt x="8" y="5"/>
                  </a:lnTo>
                  <a:lnTo>
                    <a:pt x="7" y="5"/>
                  </a:lnTo>
                  <a:lnTo>
                    <a:pt x="7" y="5"/>
                  </a:lnTo>
                  <a:lnTo>
                    <a:pt x="6" y="6"/>
                  </a:lnTo>
                  <a:lnTo>
                    <a:pt x="6" y="6"/>
                  </a:lnTo>
                  <a:lnTo>
                    <a:pt x="4" y="7"/>
                  </a:lnTo>
                  <a:lnTo>
                    <a:pt x="4" y="7"/>
                  </a:lnTo>
                  <a:lnTo>
                    <a:pt x="3" y="7"/>
                  </a:lnTo>
                  <a:lnTo>
                    <a:pt x="3" y="7"/>
                  </a:lnTo>
                  <a:lnTo>
                    <a:pt x="2" y="7"/>
                  </a:lnTo>
                  <a:lnTo>
                    <a:pt x="2" y="7"/>
                  </a:lnTo>
                  <a:lnTo>
                    <a:pt x="1" y="7"/>
                  </a:lnTo>
                  <a:lnTo>
                    <a:pt x="1" y="7"/>
                  </a:lnTo>
                  <a:lnTo>
                    <a:pt x="1" y="8"/>
                  </a:lnTo>
                  <a:lnTo>
                    <a:pt x="1" y="8"/>
                  </a:lnTo>
                  <a:lnTo>
                    <a:pt x="1" y="9"/>
                  </a:lnTo>
                  <a:lnTo>
                    <a:pt x="1" y="9"/>
                  </a:lnTo>
                  <a:lnTo>
                    <a:pt x="1" y="11"/>
                  </a:lnTo>
                  <a:lnTo>
                    <a:pt x="1" y="11"/>
                  </a:lnTo>
                  <a:lnTo>
                    <a:pt x="1" y="16"/>
                  </a:lnTo>
                  <a:lnTo>
                    <a:pt x="1" y="16"/>
                  </a:lnTo>
                  <a:lnTo>
                    <a:pt x="0" y="17"/>
                  </a:lnTo>
                  <a:lnTo>
                    <a:pt x="0" y="18"/>
                  </a:lnTo>
                  <a:lnTo>
                    <a:pt x="0" y="18"/>
                  </a:lnTo>
                  <a:lnTo>
                    <a:pt x="0" y="19"/>
                  </a:lnTo>
                  <a:lnTo>
                    <a:pt x="0" y="19"/>
                  </a:lnTo>
                  <a:lnTo>
                    <a:pt x="1" y="19"/>
                  </a:lnTo>
                  <a:lnTo>
                    <a:pt x="1" y="21"/>
                  </a:lnTo>
                  <a:lnTo>
                    <a:pt x="1" y="21"/>
                  </a:lnTo>
                  <a:lnTo>
                    <a:pt x="0" y="22"/>
                  </a:lnTo>
                  <a:lnTo>
                    <a:pt x="0" y="22"/>
                  </a:lnTo>
                  <a:lnTo>
                    <a:pt x="0" y="23"/>
                  </a:lnTo>
                  <a:lnTo>
                    <a:pt x="0" y="23"/>
                  </a:lnTo>
                  <a:lnTo>
                    <a:pt x="1" y="25"/>
                  </a:lnTo>
                  <a:lnTo>
                    <a:pt x="1" y="25"/>
                  </a:lnTo>
                  <a:lnTo>
                    <a:pt x="2" y="27"/>
                  </a:lnTo>
                  <a:lnTo>
                    <a:pt x="2" y="27"/>
                  </a:lnTo>
                  <a:lnTo>
                    <a:pt x="3" y="29"/>
                  </a:lnTo>
                  <a:lnTo>
                    <a:pt x="3" y="29"/>
                  </a:lnTo>
                  <a:lnTo>
                    <a:pt x="3" y="30"/>
                  </a:lnTo>
                  <a:lnTo>
                    <a:pt x="3" y="30"/>
                  </a:lnTo>
                  <a:lnTo>
                    <a:pt x="4" y="30"/>
                  </a:lnTo>
                  <a:lnTo>
                    <a:pt x="4" y="30"/>
                  </a:lnTo>
                  <a:lnTo>
                    <a:pt x="4" y="30"/>
                  </a:lnTo>
                  <a:lnTo>
                    <a:pt x="4" y="30"/>
                  </a:lnTo>
                  <a:lnTo>
                    <a:pt x="6" y="32"/>
                  </a:lnTo>
                  <a:lnTo>
                    <a:pt x="6" y="32"/>
                  </a:lnTo>
                  <a:lnTo>
                    <a:pt x="7" y="32"/>
                  </a:lnTo>
                  <a:lnTo>
                    <a:pt x="7" y="32"/>
                  </a:lnTo>
                  <a:lnTo>
                    <a:pt x="8" y="33"/>
                  </a:lnTo>
                  <a:lnTo>
                    <a:pt x="8" y="33"/>
                  </a:lnTo>
                  <a:lnTo>
                    <a:pt x="8" y="32"/>
                  </a:lnTo>
                  <a:lnTo>
                    <a:pt x="8" y="32"/>
                  </a:lnTo>
                  <a:lnTo>
                    <a:pt x="9" y="32"/>
                  </a:lnTo>
                  <a:lnTo>
                    <a:pt x="9" y="32"/>
                  </a:lnTo>
                  <a:lnTo>
                    <a:pt x="11" y="32"/>
                  </a:lnTo>
                  <a:lnTo>
                    <a:pt x="11" y="32"/>
                  </a:lnTo>
                  <a:lnTo>
                    <a:pt x="11" y="32"/>
                  </a:lnTo>
                  <a:lnTo>
                    <a:pt x="11" y="32"/>
                  </a:lnTo>
                  <a:lnTo>
                    <a:pt x="12" y="32"/>
                  </a:lnTo>
                  <a:lnTo>
                    <a:pt x="12" y="32"/>
                  </a:lnTo>
                  <a:lnTo>
                    <a:pt x="15" y="32"/>
                  </a:lnTo>
                  <a:lnTo>
                    <a:pt x="15" y="32"/>
                  </a:lnTo>
                  <a:lnTo>
                    <a:pt x="18" y="32"/>
                  </a:lnTo>
                  <a:lnTo>
                    <a:pt x="18" y="32"/>
                  </a:lnTo>
                  <a:lnTo>
                    <a:pt x="18" y="32"/>
                  </a:lnTo>
                  <a:lnTo>
                    <a:pt x="18" y="32"/>
                  </a:lnTo>
                  <a:lnTo>
                    <a:pt x="18" y="32"/>
                  </a:lnTo>
                  <a:lnTo>
                    <a:pt x="18" y="32"/>
                  </a:lnTo>
                  <a:lnTo>
                    <a:pt x="18" y="32"/>
                  </a:lnTo>
                  <a:lnTo>
                    <a:pt x="18" y="32"/>
                  </a:lnTo>
                  <a:lnTo>
                    <a:pt x="19" y="30"/>
                  </a:lnTo>
                  <a:lnTo>
                    <a:pt x="19" y="30"/>
                  </a:lnTo>
                  <a:lnTo>
                    <a:pt x="19" y="30"/>
                  </a:lnTo>
                  <a:lnTo>
                    <a:pt x="19" y="30"/>
                  </a:lnTo>
                  <a:lnTo>
                    <a:pt x="22" y="30"/>
                  </a:lnTo>
                  <a:lnTo>
                    <a:pt x="22" y="30"/>
                  </a:lnTo>
                  <a:lnTo>
                    <a:pt x="22" y="29"/>
                  </a:lnTo>
                  <a:lnTo>
                    <a:pt x="22" y="29"/>
                  </a:lnTo>
                  <a:lnTo>
                    <a:pt x="23" y="28"/>
                  </a:lnTo>
                  <a:lnTo>
                    <a:pt x="23" y="28"/>
                  </a:lnTo>
                  <a:lnTo>
                    <a:pt x="24" y="27"/>
                  </a:lnTo>
                  <a:lnTo>
                    <a:pt x="24" y="27"/>
                  </a:lnTo>
                  <a:lnTo>
                    <a:pt x="25" y="25"/>
                  </a:lnTo>
                  <a:lnTo>
                    <a:pt x="25" y="25"/>
                  </a:lnTo>
                  <a:lnTo>
                    <a:pt x="26" y="27"/>
                  </a:lnTo>
                  <a:lnTo>
                    <a:pt x="26" y="27"/>
                  </a:lnTo>
                  <a:lnTo>
                    <a:pt x="26" y="25"/>
                  </a:lnTo>
                  <a:lnTo>
                    <a:pt x="28" y="25"/>
                  </a:lnTo>
                  <a:lnTo>
                    <a:pt x="28" y="25"/>
                  </a:lnTo>
                  <a:lnTo>
                    <a:pt x="30" y="25"/>
                  </a:lnTo>
                  <a:lnTo>
                    <a:pt x="30" y="25"/>
                  </a:lnTo>
                  <a:lnTo>
                    <a:pt x="31" y="27"/>
                  </a:lnTo>
                  <a:lnTo>
                    <a:pt x="31" y="27"/>
                  </a:lnTo>
                  <a:lnTo>
                    <a:pt x="34" y="27"/>
                  </a:lnTo>
                  <a:lnTo>
                    <a:pt x="34" y="27"/>
                  </a:lnTo>
                  <a:lnTo>
                    <a:pt x="34" y="25"/>
                  </a:lnTo>
                  <a:lnTo>
                    <a:pt x="34" y="25"/>
                  </a:lnTo>
                  <a:lnTo>
                    <a:pt x="35" y="25"/>
                  </a:lnTo>
                  <a:lnTo>
                    <a:pt x="35" y="25"/>
                  </a:lnTo>
                  <a:lnTo>
                    <a:pt x="35" y="25"/>
                  </a:lnTo>
                  <a:lnTo>
                    <a:pt x="35" y="25"/>
                  </a:lnTo>
                  <a:lnTo>
                    <a:pt x="36" y="24"/>
                  </a:lnTo>
                  <a:lnTo>
                    <a:pt x="36" y="24"/>
                  </a:lnTo>
                  <a:lnTo>
                    <a:pt x="36" y="23"/>
                  </a:lnTo>
                  <a:lnTo>
                    <a:pt x="36" y="23"/>
                  </a:lnTo>
                  <a:lnTo>
                    <a:pt x="38" y="23"/>
                  </a:lnTo>
                  <a:lnTo>
                    <a:pt x="38" y="23"/>
                  </a:lnTo>
                  <a:lnTo>
                    <a:pt x="39" y="22"/>
                  </a:lnTo>
                  <a:lnTo>
                    <a:pt x="39" y="22"/>
                  </a:lnTo>
                  <a:lnTo>
                    <a:pt x="39" y="22"/>
                  </a:lnTo>
                  <a:lnTo>
                    <a:pt x="39" y="22"/>
                  </a:lnTo>
                  <a:lnTo>
                    <a:pt x="39" y="21"/>
                  </a:lnTo>
                  <a:lnTo>
                    <a:pt x="39" y="21"/>
                  </a:lnTo>
                  <a:lnTo>
                    <a:pt x="39" y="19"/>
                  </a:lnTo>
                  <a:lnTo>
                    <a:pt x="39" y="19"/>
                  </a:lnTo>
                  <a:lnTo>
                    <a:pt x="40" y="17"/>
                  </a:lnTo>
                  <a:lnTo>
                    <a:pt x="40" y="17"/>
                  </a:lnTo>
                  <a:lnTo>
                    <a:pt x="40" y="16"/>
                  </a:lnTo>
                  <a:lnTo>
                    <a:pt x="40" y="16"/>
                  </a:lnTo>
                  <a:lnTo>
                    <a:pt x="41" y="14"/>
                  </a:lnTo>
                  <a:lnTo>
                    <a:pt x="41" y="14"/>
                  </a:lnTo>
                  <a:lnTo>
                    <a:pt x="40" y="13"/>
                  </a:lnTo>
                  <a:lnTo>
                    <a:pt x="40" y="13"/>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A1_Netherlands">
              <a:extLst>
                <a:ext uri="{FF2B5EF4-FFF2-40B4-BE49-F238E27FC236}">
                  <a16:creationId xmlns:a16="http://schemas.microsoft.com/office/drawing/2014/main" id="{BA6DDA45-8FAA-4B26-B9C5-6EB65B6DDDDA}"/>
                </a:ext>
              </a:extLst>
            </p:cNvPr>
            <p:cNvSpPr>
              <a:spLocks/>
            </p:cNvSpPr>
            <p:nvPr/>
          </p:nvSpPr>
          <p:spPr bwMode="auto">
            <a:xfrm>
              <a:off x="4827349" y="2800484"/>
              <a:ext cx="87191" cy="98854"/>
            </a:xfrm>
            <a:custGeom>
              <a:avLst/>
              <a:gdLst/>
              <a:ahLst/>
              <a:cxnLst>
                <a:cxn ang="0">
                  <a:pos x="56" y="7"/>
                </a:cxn>
                <a:cxn ang="0">
                  <a:pos x="49" y="0"/>
                </a:cxn>
                <a:cxn ang="0">
                  <a:pos x="35" y="2"/>
                </a:cxn>
                <a:cxn ang="0">
                  <a:pos x="33" y="4"/>
                </a:cxn>
                <a:cxn ang="0">
                  <a:pos x="29" y="7"/>
                </a:cxn>
                <a:cxn ang="0">
                  <a:pos x="28" y="10"/>
                </a:cxn>
                <a:cxn ang="0">
                  <a:pos x="28" y="14"/>
                </a:cxn>
                <a:cxn ang="0">
                  <a:pos x="33" y="16"/>
                </a:cxn>
                <a:cxn ang="0">
                  <a:pos x="33" y="22"/>
                </a:cxn>
                <a:cxn ang="0">
                  <a:pos x="29" y="25"/>
                </a:cxn>
                <a:cxn ang="0">
                  <a:pos x="24" y="29"/>
                </a:cxn>
                <a:cxn ang="0">
                  <a:pos x="25" y="30"/>
                </a:cxn>
                <a:cxn ang="0">
                  <a:pos x="24" y="31"/>
                </a:cxn>
                <a:cxn ang="0">
                  <a:pos x="23" y="27"/>
                </a:cxn>
                <a:cxn ang="0">
                  <a:pos x="22" y="22"/>
                </a:cxn>
                <a:cxn ang="0">
                  <a:pos x="27" y="21"/>
                </a:cxn>
                <a:cxn ang="0">
                  <a:pos x="24" y="19"/>
                </a:cxn>
                <a:cxn ang="0">
                  <a:pos x="22" y="15"/>
                </a:cxn>
                <a:cxn ang="0">
                  <a:pos x="18" y="13"/>
                </a:cxn>
                <a:cxn ang="0">
                  <a:pos x="19" y="8"/>
                </a:cxn>
                <a:cxn ang="0">
                  <a:pos x="17" y="13"/>
                </a:cxn>
                <a:cxn ang="0">
                  <a:pos x="17" y="16"/>
                </a:cxn>
                <a:cxn ang="0">
                  <a:pos x="17" y="20"/>
                </a:cxn>
                <a:cxn ang="0">
                  <a:pos x="16" y="24"/>
                </a:cxn>
                <a:cxn ang="0">
                  <a:pos x="16" y="27"/>
                </a:cxn>
                <a:cxn ang="0">
                  <a:pos x="13" y="32"/>
                </a:cxn>
                <a:cxn ang="0">
                  <a:pos x="11" y="34"/>
                </a:cxn>
                <a:cxn ang="0">
                  <a:pos x="7" y="38"/>
                </a:cxn>
                <a:cxn ang="0">
                  <a:pos x="6" y="42"/>
                </a:cxn>
                <a:cxn ang="0">
                  <a:pos x="9" y="45"/>
                </a:cxn>
                <a:cxn ang="0">
                  <a:pos x="11" y="46"/>
                </a:cxn>
                <a:cxn ang="0">
                  <a:pos x="5" y="43"/>
                </a:cxn>
                <a:cxn ang="0">
                  <a:pos x="6" y="46"/>
                </a:cxn>
                <a:cxn ang="0">
                  <a:pos x="11" y="49"/>
                </a:cxn>
                <a:cxn ang="0">
                  <a:pos x="7" y="47"/>
                </a:cxn>
                <a:cxn ang="0">
                  <a:pos x="1" y="46"/>
                </a:cxn>
                <a:cxn ang="0">
                  <a:pos x="6" y="49"/>
                </a:cxn>
                <a:cxn ang="0">
                  <a:pos x="7" y="52"/>
                </a:cxn>
                <a:cxn ang="0">
                  <a:pos x="12" y="53"/>
                </a:cxn>
                <a:cxn ang="0">
                  <a:pos x="18" y="52"/>
                </a:cxn>
                <a:cxn ang="0">
                  <a:pos x="23" y="53"/>
                </a:cxn>
                <a:cxn ang="0">
                  <a:pos x="25" y="56"/>
                </a:cxn>
                <a:cxn ang="0">
                  <a:pos x="30" y="58"/>
                </a:cxn>
                <a:cxn ang="0">
                  <a:pos x="35" y="62"/>
                </a:cxn>
                <a:cxn ang="0">
                  <a:pos x="33" y="68"/>
                </a:cxn>
                <a:cxn ang="0">
                  <a:pos x="38" y="70"/>
                </a:cxn>
                <a:cxn ang="0">
                  <a:pos x="39" y="68"/>
                </a:cxn>
                <a:cxn ang="0">
                  <a:pos x="36" y="65"/>
                </a:cxn>
                <a:cxn ang="0">
                  <a:pos x="39" y="63"/>
                </a:cxn>
                <a:cxn ang="0">
                  <a:pos x="40" y="59"/>
                </a:cxn>
                <a:cxn ang="0">
                  <a:pos x="41" y="54"/>
                </a:cxn>
                <a:cxn ang="0">
                  <a:pos x="40" y="51"/>
                </a:cxn>
                <a:cxn ang="0">
                  <a:pos x="36" y="45"/>
                </a:cxn>
                <a:cxn ang="0">
                  <a:pos x="40" y="42"/>
                </a:cxn>
                <a:cxn ang="0">
                  <a:pos x="46" y="42"/>
                </a:cxn>
                <a:cxn ang="0">
                  <a:pos x="50" y="41"/>
                </a:cxn>
                <a:cxn ang="0">
                  <a:pos x="50" y="35"/>
                </a:cxn>
                <a:cxn ang="0">
                  <a:pos x="55" y="32"/>
                </a:cxn>
                <a:cxn ang="0">
                  <a:pos x="54" y="26"/>
                </a:cxn>
                <a:cxn ang="0">
                  <a:pos x="50" y="24"/>
                </a:cxn>
                <a:cxn ang="0">
                  <a:pos x="51" y="21"/>
                </a:cxn>
                <a:cxn ang="0">
                  <a:pos x="56" y="18"/>
                </a:cxn>
              </a:cxnLst>
              <a:rect l="0" t="0" r="r" b="b"/>
              <a:pathLst>
                <a:path w="57" h="70">
                  <a:moveTo>
                    <a:pt x="57" y="10"/>
                  </a:moveTo>
                  <a:lnTo>
                    <a:pt x="57" y="10"/>
                  </a:lnTo>
                  <a:lnTo>
                    <a:pt x="57" y="8"/>
                  </a:lnTo>
                  <a:lnTo>
                    <a:pt x="57" y="8"/>
                  </a:lnTo>
                  <a:lnTo>
                    <a:pt x="57" y="7"/>
                  </a:lnTo>
                  <a:lnTo>
                    <a:pt x="57" y="7"/>
                  </a:lnTo>
                  <a:lnTo>
                    <a:pt x="56" y="7"/>
                  </a:lnTo>
                  <a:lnTo>
                    <a:pt x="56" y="7"/>
                  </a:lnTo>
                  <a:lnTo>
                    <a:pt x="54" y="4"/>
                  </a:lnTo>
                  <a:lnTo>
                    <a:pt x="54" y="4"/>
                  </a:lnTo>
                  <a:lnTo>
                    <a:pt x="52" y="2"/>
                  </a:lnTo>
                  <a:lnTo>
                    <a:pt x="52" y="2"/>
                  </a:lnTo>
                  <a:lnTo>
                    <a:pt x="50" y="0"/>
                  </a:lnTo>
                  <a:lnTo>
                    <a:pt x="50" y="0"/>
                  </a:lnTo>
                  <a:lnTo>
                    <a:pt x="49" y="0"/>
                  </a:lnTo>
                  <a:lnTo>
                    <a:pt x="49" y="0"/>
                  </a:lnTo>
                  <a:lnTo>
                    <a:pt x="46" y="0"/>
                  </a:lnTo>
                  <a:lnTo>
                    <a:pt x="46" y="0"/>
                  </a:lnTo>
                  <a:lnTo>
                    <a:pt x="41" y="0"/>
                  </a:lnTo>
                  <a:lnTo>
                    <a:pt x="41" y="0"/>
                  </a:lnTo>
                  <a:lnTo>
                    <a:pt x="38" y="0"/>
                  </a:lnTo>
                  <a:lnTo>
                    <a:pt x="38" y="0"/>
                  </a:lnTo>
                  <a:lnTo>
                    <a:pt x="36" y="2"/>
                  </a:lnTo>
                  <a:lnTo>
                    <a:pt x="35" y="2"/>
                  </a:lnTo>
                  <a:lnTo>
                    <a:pt x="35" y="2"/>
                  </a:lnTo>
                  <a:lnTo>
                    <a:pt x="35" y="3"/>
                  </a:lnTo>
                  <a:lnTo>
                    <a:pt x="35" y="3"/>
                  </a:lnTo>
                  <a:lnTo>
                    <a:pt x="34" y="4"/>
                  </a:lnTo>
                  <a:lnTo>
                    <a:pt x="34" y="4"/>
                  </a:lnTo>
                  <a:lnTo>
                    <a:pt x="34" y="4"/>
                  </a:lnTo>
                  <a:lnTo>
                    <a:pt x="34" y="4"/>
                  </a:lnTo>
                  <a:lnTo>
                    <a:pt x="33" y="4"/>
                  </a:lnTo>
                  <a:lnTo>
                    <a:pt x="33" y="4"/>
                  </a:lnTo>
                  <a:lnTo>
                    <a:pt x="33" y="4"/>
                  </a:lnTo>
                  <a:lnTo>
                    <a:pt x="33" y="4"/>
                  </a:lnTo>
                  <a:lnTo>
                    <a:pt x="32" y="5"/>
                  </a:lnTo>
                  <a:lnTo>
                    <a:pt x="32" y="5"/>
                  </a:lnTo>
                  <a:lnTo>
                    <a:pt x="30" y="7"/>
                  </a:lnTo>
                  <a:lnTo>
                    <a:pt x="30" y="7"/>
                  </a:lnTo>
                  <a:lnTo>
                    <a:pt x="29" y="7"/>
                  </a:lnTo>
                  <a:lnTo>
                    <a:pt x="29" y="7"/>
                  </a:lnTo>
                  <a:lnTo>
                    <a:pt x="29" y="8"/>
                  </a:lnTo>
                  <a:lnTo>
                    <a:pt x="29" y="8"/>
                  </a:lnTo>
                  <a:lnTo>
                    <a:pt x="29" y="8"/>
                  </a:lnTo>
                  <a:lnTo>
                    <a:pt x="29" y="8"/>
                  </a:lnTo>
                  <a:lnTo>
                    <a:pt x="28" y="9"/>
                  </a:lnTo>
                  <a:lnTo>
                    <a:pt x="28" y="9"/>
                  </a:lnTo>
                  <a:lnTo>
                    <a:pt x="28" y="10"/>
                  </a:lnTo>
                  <a:lnTo>
                    <a:pt x="28" y="10"/>
                  </a:lnTo>
                  <a:lnTo>
                    <a:pt x="27" y="11"/>
                  </a:lnTo>
                  <a:lnTo>
                    <a:pt x="27" y="11"/>
                  </a:lnTo>
                  <a:lnTo>
                    <a:pt x="27" y="11"/>
                  </a:lnTo>
                  <a:lnTo>
                    <a:pt x="27" y="11"/>
                  </a:lnTo>
                  <a:lnTo>
                    <a:pt x="28" y="13"/>
                  </a:lnTo>
                  <a:lnTo>
                    <a:pt x="28" y="13"/>
                  </a:lnTo>
                  <a:lnTo>
                    <a:pt x="28" y="14"/>
                  </a:lnTo>
                  <a:lnTo>
                    <a:pt x="28" y="14"/>
                  </a:lnTo>
                  <a:lnTo>
                    <a:pt x="28" y="16"/>
                  </a:lnTo>
                  <a:lnTo>
                    <a:pt x="28" y="16"/>
                  </a:lnTo>
                  <a:lnTo>
                    <a:pt x="29" y="16"/>
                  </a:lnTo>
                  <a:lnTo>
                    <a:pt x="29" y="16"/>
                  </a:lnTo>
                  <a:lnTo>
                    <a:pt x="30" y="16"/>
                  </a:lnTo>
                  <a:lnTo>
                    <a:pt x="30" y="16"/>
                  </a:lnTo>
                  <a:lnTo>
                    <a:pt x="33" y="16"/>
                  </a:lnTo>
                  <a:lnTo>
                    <a:pt x="33" y="16"/>
                  </a:lnTo>
                  <a:lnTo>
                    <a:pt x="32" y="18"/>
                  </a:lnTo>
                  <a:lnTo>
                    <a:pt x="32" y="18"/>
                  </a:lnTo>
                  <a:lnTo>
                    <a:pt x="32" y="20"/>
                  </a:lnTo>
                  <a:lnTo>
                    <a:pt x="32" y="20"/>
                  </a:lnTo>
                  <a:lnTo>
                    <a:pt x="32" y="21"/>
                  </a:lnTo>
                  <a:lnTo>
                    <a:pt x="33" y="22"/>
                  </a:lnTo>
                  <a:lnTo>
                    <a:pt x="33" y="22"/>
                  </a:lnTo>
                  <a:lnTo>
                    <a:pt x="33" y="22"/>
                  </a:lnTo>
                  <a:lnTo>
                    <a:pt x="34" y="24"/>
                  </a:lnTo>
                  <a:lnTo>
                    <a:pt x="34" y="24"/>
                  </a:lnTo>
                  <a:lnTo>
                    <a:pt x="30" y="24"/>
                  </a:lnTo>
                  <a:lnTo>
                    <a:pt x="30" y="24"/>
                  </a:lnTo>
                  <a:lnTo>
                    <a:pt x="29" y="25"/>
                  </a:lnTo>
                  <a:lnTo>
                    <a:pt x="29" y="25"/>
                  </a:lnTo>
                  <a:lnTo>
                    <a:pt x="29" y="25"/>
                  </a:lnTo>
                  <a:lnTo>
                    <a:pt x="29" y="25"/>
                  </a:lnTo>
                  <a:lnTo>
                    <a:pt x="27" y="26"/>
                  </a:lnTo>
                  <a:lnTo>
                    <a:pt x="27" y="26"/>
                  </a:lnTo>
                  <a:lnTo>
                    <a:pt x="25" y="27"/>
                  </a:lnTo>
                  <a:lnTo>
                    <a:pt x="25" y="27"/>
                  </a:lnTo>
                  <a:lnTo>
                    <a:pt x="24" y="29"/>
                  </a:lnTo>
                  <a:lnTo>
                    <a:pt x="24" y="29"/>
                  </a:lnTo>
                  <a:lnTo>
                    <a:pt x="24" y="29"/>
                  </a:lnTo>
                  <a:lnTo>
                    <a:pt x="24" y="29"/>
                  </a:lnTo>
                  <a:lnTo>
                    <a:pt x="24" y="30"/>
                  </a:lnTo>
                  <a:lnTo>
                    <a:pt x="24" y="30"/>
                  </a:lnTo>
                  <a:lnTo>
                    <a:pt x="24" y="30"/>
                  </a:lnTo>
                  <a:lnTo>
                    <a:pt x="25" y="30"/>
                  </a:lnTo>
                  <a:lnTo>
                    <a:pt x="25" y="30"/>
                  </a:lnTo>
                  <a:lnTo>
                    <a:pt x="25" y="30"/>
                  </a:lnTo>
                  <a:lnTo>
                    <a:pt x="25" y="30"/>
                  </a:lnTo>
                  <a:lnTo>
                    <a:pt x="27" y="30"/>
                  </a:lnTo>
                  <a:lnTo>
                    <a:pt x="27" y="30"/>
                  </a:lnTo>
                  <a:lnTo>
                    <a:pt x="27" y="30"/>
                  </a:lnTo>
                  <a:lnTo>
                    <a:pt x="27" y="30"/>
                  </a:lnTo>
                  <a:lnTo>
                    <a:pt x="27" y="30"/>
                  </a:lnTo>
                  <a:lnTo>
                    <a:pt x="25" y="31"/>
                  </a:lnTo>
                  <a:lnTo>
                    <a:pt x="25" y="31"/>
                  </a:lnTo>
                  <a:lnTo>
                    <a:pt x="24" y="31"/>
                  </a:lnTo>
                  <a:lnTo>
                    <a:pt x="24" y="31"/>
                  </a:lnTo>
                  <a:lnTo>
                    <a:pt x="23" y="30"/>
                  </a:lnTo>
                  <a:lnTo>
                    <a:pt x="23" y="30"/>
                  </a:lnTo>
                  <a:lnTo>
                    <a:pt x="22" y="30"/>
                  </a:lnTo>
                  <a:lnTo>
                    <a:pt x="22" y="30"/>
                  </a:lnTo>
                  <a:lnTo>
                    <a:pt x="23" y="29"/>
                  </a:lnTo>
                  <a:lnTo>
                    <a:pt x="23" y="27"/>
                  </a:lnTo>
                  <a:lnTo>
                    <a:pt x="23" y="27"/>
                  </a:lnTo>
                  <a:lnTo>
                    <a:pt x="23" y="26"/>
                  </a:lnTo>
                  <a:lnTo>
                    <a:pt x="23" y="26"/>
                  </a:lnTo>
                  <a:lnTo>
                    <a:pt x="23" y="25"/>
                  </a:lnTo>
                  <a:lnTo>
                    <a:pt x="23" y="25"/>
                  </a:lnTo>
                  <a:lnTo>
                    <a:pt x="22" y="24"/>
                  </a:lnTo>
                  <a:lnTo>
                    <a:pt x="22" y="24"/>
                  </a:lnTo>
                  <a:lnTo>
                    <a:pt x="22" y="22"/>
                  </a:lnTo>
                  <a:lnTo>
                    <a:pt x="22" y="22"/>
                  </a:lnTo>
                  <a:lnTo>
                    <a:pt x="22" y="22"/>
                  </a:lnTo>
                  <a:lnTo>
                    <a:pt x="23" y="22"/>
                  </a:lnTo>
                  <a:lnTo>
                    <a:pt x="23" y="22"/>
                  </a:lnTo>
                  <a:lnTo>
                    <a:pt x="25" y="22"/>
                  </a:lnTo>
                  <a:lnTo>
                    <a:pt x="25" y="22"/>
                  </a:lnTo>
                  <a:lnTo>
                    <a:pt x="25" y="21"/>
                  </a:lnTo>
                  <a:lnTo>
                    <a:pt x="25" y="21"/>
                  </a:lnTo>
                  <a:lnTo>
                    <a:pt x="27" y="21"/>
                  </a:lnTo>
                  <a:lnTo>
                    <a:pt x="27" y="21"/>
                  </a:lnTo>
                  <a:lnTo>
                    <a:pt x="27" y="20"/>
                  </a:lnTo>
                  <a:lnTo>
                    <a:pt x="27" y="20"/>
                  </a:lnTo>
                  <a:lnTo>
                    <a:pt x="27" y="19"/>
                  </a:lnTo>
                  <a:lnTo>
                    <a:pt x="27" y="19"/>
                  </a:lnTo>
                  <a:lnTo>
                    <a:pt x="27" y="19"/>
                  </a:lnTo>
                  <a:lnTo>
                    <a:pt x="24" y="19"/>
                  </a:lnTo>
                  <a:lnTo>
                    <a:pt x="24" y="19"/>
                  </a:lnTo>
                  <a:lnTo>
                    <a:pt x="23" y="18"/>
                  </a:lnTo>
                  <a:lnTo>
                    <a:pt x="23" y="18"/>
                  </a:lnTo>
                  <a:lnTo>
                    <a:pt x="23" y="16"/>
                  </a:lnTo>
                  <a:lnTo>
                    <a:pt x="23" y="16"/>
                  </a:lnTo>
                  <a:lnTo>
                    <a:pt x="23" y="15"/>
                  </a:lnTo>
                  <a:lnTo>
                    <a:pt x="23" y="15"/>
                  </a:lnTo>
                  <a:lnTo>
                    <a:pt x="22" y="15"/>
                  </a:lnTo>
                  <a:lnTo>
                    <a:pt x="22" y="15"/>
                  </a:lnTo>
                  <a:lnTo>
                    <a:pt x="22" y="14"/>
                  </a:lnTo>
                  <a:lnTo>
                    <a:pt x="22" y="14"/>
                  </a:lnTo>
                  <a:lnTo>
                    <a:pt x="21" y="15"/>
                  </a:lnTo>
                  <a:lnTo>
                    <a:pt x="21" y="15"/>
                  </a:lnTo>
                  <a:lnTo>
                    <a:pt x="19" y="14"/>
                  </a:lnTo>
                  <a:lnTo>
                    <a:pt x="19" y="14"/>
                  </a:lnTo>
                  <a:lnTo>
                    <a:pt x="18" y="13"/>
                  </a:lnTo>
                  <a:lnTo>
                    <a:pt x="18" y="13"/>
                  </a:lnTo>
                  <a:lnTo>
                    <a:pt x="19" y="13"/>
                  </a:lnTo>
                  <a:lnTo>
                    <a:pt x="19" y="13"/>
                  </a:lnTo>
                  <a:lnTo>
                    <a:pt x="19" y="11"/>
                  </a:lnTo>
                  <a:lnTo>
                    <a:pt x="19" y="11"/>
                  </a:lnTo>
                  <a:lnTo>
                    <a:pt x="19" y="10"/>
                  </a:lnTo>
                  <a:lnTo>
                    <a:pt x="19" y="10"/>
                  </a:lnTo>
                  <a:lnTo>
                    <a:pt x="19" y="8"/>
                  </a:lnTo>
                  <a:lnTo>
                    <a:pt x="19" y="8"/>
                  </a:lnTo>
                  <a:lnTo>
                    <a:pt x="19" y="8"/>
                  </a:lnTo>
                  <a:lnTo>
                    <a:pt x="19" y="8"/>
                  </a:lnTo>
                  <a:lnTo>
                    <a:pt x="18" y="9"/>
                  </a:lnTo>
                  <a:lnTo>
                    <a:pt x="18" y="9"/>
                  </a:lnTo>
                  <a:lnTo>
                    <a:pt x="17" y="10"/>
                  </a:lnTo>
                  <a:lnTo>
                    <a:pt x="17" y="10"/>
                  </a:lnTo>
                  <a:lnTo>
                    <a:pt x="16" y="11"/>
                  </a:lnTo>
                  <a:lnTo>
                    <a:pt x="17" y="13"/>
                  </a:lnTo>
                  <a:lnTo>
                    <a:pt x="17" y="13"/>
                  </a:lnTo>
                  <a:lnTo>
                    <a:pt x="17" y="13"/>
                  </a:lnTo>
                  <a:lnTo>
                    <a:pt x="17" y="13"/>
                  </a:lnTo>
                  <a:lnTo>
                    <a:pt x="17" y="14"/>
                  </a:lnTo>
                  <a:lnTo>
                    <a:pt x="17" y="14"/>
                  </a:lnTo>
                  <a:lnTo>
                    <a:pt x="17" y="15"/>
                  </a:lnTo>
                  <a:lnTo>
                    <a:pt x="17" y="16"/>
                  </a:lnTo>
                  <a:lnTo>
                    <a:pt x="17" y="16"/>
                  </a:lnTo>
                  <a:lnTo>
                    <a:pt x="17" y="18"/>
                  </a:lnTo>
                  <a:lnTo>
                    <a:pt x="17" y="18"/>
                  </a:lnTo>
                  <a:lnTo>
                    <a:pt x="17" y="19"/>
                  </a:lnTo>
                  <a:lnTo>
                    <a:pt x="17" y="19"/>
                  </a:lnTo>
                  <a:lnTo>
                    <a:pt x="17" y="20"/>
                  </a:lnTo>
                  <a:lnTo>
                    <a:pt x="17" y="20"/>
                  </a:lnTo>
                  <a:lnTo>
                    <a:pt x="17" y="20"/>
                  </a:lnTo>
                  <a:lnTo>
                    <a:pt x="17" y="20"/>
                  </a:lnTo>
                  <a:lnTo>
                    <a:pt x="16" y="20"/>
                  </a:lnTo>
                  <a:lnTo>
                    <a:pt x="16" y="20"/>
                  </a:lnTo>
                  <a:lnTo>
                    <a:pt x="16" y="22"/>
                  </a:lnTo>
                  <a:lnTo>
                    <a:pt x="16" y="22"/>
                  </a:lnTo>
                  <a:lnTo>
                    <a:pt x="16" y="24"/>
                  </a:lnTo>
                  <a:lnTo>
                    <a:pt x="16" y="24"/>
                  </a:lnTo>
                  <a:lnTo>
                    <a:pt x="16" y="24"/>
                  </a:lnTo>
                  <a:lnTo>
                    <a:pt x="16" y="24"/>
                  </a:lnTo>
                  <a:lnTo>
                    <a:pt x="16" y="25"/>
                  </a:lnTo>
                  <a:lnTo>
                    <a:pt x="16" y="25"/>
                  </a:lnTo>
                  <a:lnTo>
                    <a:pt x="16" y="26"/>
                  </a:lnTo>
                  <a:lnTo>
                    <a:pt x="16" y="26"/>
                  </a:lnTo>
                  <a:lnTo>
                    <a:pt x="16" y="26"/>
                  </a:lnTo>
                  <a:lnTo>
                    <a:pt x="16" y="26"/>
                  </a:lnTo>
                  <a:lnTo>
                    <a:pt x="16" y="27"/>
                  </a:lnTo>
                  <a:lnTo>
                    <a:pt x="16" y="27"/>
                  </a:lnTo>
                  <a:lnTo>
                    <a:pt x="14" y="29"/>
                  </a:lnTo>
                  <a:lnTo>
                    <a:pt x="14" y="29"/>
                  </a:lnTo>
                  <a:lnTo>
                    <a:pt x="14" y="29"/>
                  </a:lnTo>
                  <a:lnTo>
                    <a:pt x="14" y="29"/>
                  </a:lnTo>
                  <a:lnTo>
                    <a:pt x="13" y="31"/>
                  </a:lnTo>
                  <a:lnTo>
                    <a:pt x="13" y="31"/>
                  </a:lnTo>
                  <a:lnTo>
                    <a:pt x="13" y="32"/>
                  </a:lnTo>
                  <a:lnTo>
                    <a:pt x="13" y="32"/>
                  </a:lnTo>
                  <a:lnTo>
                    <a:pt x="12" y="32"/>
                  </a:lnTo>
                  <a:lnTo>
                    <a:pt x="12" y="32"/>
                  </a:lnTo>
                  <a:lnTo>
                    <a:pt x="12" y="32"/>
                  </a:lnTo>
                  <a:lnTo>
                    <a:pt x="12" y="32"/>
                  </a:lnTo>
                  <a:lnTo>
                    <a:pt x="12" y="34"/>
                  </a:lnTo>
                  <a:lnTo>
                    <a:pt x="12" y="34"/>
                  </a:lnTo>
                  <a:lnTo>
                    <a:pt x="11" y="34"/>
                  </a:lnTo>
                  <a:lnTo>
                    <a:pt x="11" y="34"/>
                  </a:lnTo>
                  <a:lnTo>
                    <a:pt x="11" y="35"/>
                  </a:lnTo>
                  <a:lnTo>
                    <a:pt x="11" y="35"/>
                  </a:lnTo>
                  <a:lnTo>
                    <a:pt x="11" y="36"/>
                  </a:lnTo>
                  <a:lnTo>
                    <a:pt x="11" y="36"/>
                  </a:lnTo>
                  <a:lnTo>
                    <a:pt x="8" y="38"/>
                  </a:lnTo>
                  <a:lnTo>
                    <a:pt x="8" y="38"/>
                  </a:lnTo>
                  <a:lnTo>
                    <a:pt x="7" y="38"/>
                  </a:lnTo>
                  <a:lnTo>
                    <a:pt x="7" y="38"/>
                  </a:lnTo>
                  <a:lnTo>
                    <a:pt x="6" y="38"/>
                  </a:lnTo>
                  <a:lnTo>
                    <a:pt x="6" y="38"/>
                  </a:lnTo>
                  <a:lnTo>
                    <a:pt x="5" y="40"/>
                  </a:lnTo>
                  <a:lnTo>
                    <a:pt x="5" y="40"/>
                  </a:lnTo>
                  <a:lnTo>
                    <a:pt x="6" y="41"/>
                  </a:lnTo>
                  <a:lnTo>
                    <a:pt x="6" y="41"/>
                  </a:lnTo>
                  <a:lnTo>
                    <a:pt x="6" y="42"/>
                  </a:lnTo>
                  <a:lnTo>
                    <a:pt x="6" y="42"/>
                  </a:lnTo>
                  <a:lnTo>
                    <a:pt x="7" y="42"/>
                  </a:lnTo>
                  <a:lnTo>
                    <a:pt x="7" y="42"/>
                  </a:lnTo>
                  <a:lnTo>
                    <a:pt x="7" y="43"/>
                  </a:lnTo>
                  <a:lnTo>
                    <a:pt x="7" y="43"/>
                  </a:lnTo>
                  <a:lnTo>
                    <a:pt x="8" y="43"/>
                  </a:lnTo>
                  <a:lnTo>
                    <a:pt x="8" y="43"/>
                  </a:lnTo>
                  <a:lnTo>
                    <a:pt x="9" y="45"/>
                  </a:lnTo>
                  <a:lnTo>
                    <a:pt x="9" y="45"/>
                  </a:lnTo>
                  <a:lnTo>
                    <a:pt x="9" y="45"/>
                  </a:lnTo>
                  <a:lnTo>
                    <a:pt x="9" y="45"/>
                  </a:lnTo>
                  <a:lnTo>
                    <a:pt x="11" y="45"/>
                  </a:lnTo>
                  <a:lnTo>
                    <a:pt x="11" y="45"/>
                  </a:lnTo>
                  <a:lnTo>
                    <a:pt x="11" y="46"/>
                  </a:lnTo>
                  <a:lnTo>
                    <a:pt x="11" y="46"/>
                  </a:lnTo>
                  <a:lnTo>
                    <a:pt x="11" y="46"/>
                  </a:lnTo>
                  <a:lnTo>
                    <a:pt x="11" y="46"/>
                  </a:lnTo>
                  <a:lnTo>
                    <a:pt x="9" y="46"/>
                  </a:lnTo>
                  <a:lnTo>
                    <a:pt x="9" y="46"/>
                  </a:lnTo>
                  <a:lnTo>
                    <a:pt x="7" y="45"/>
                  </a:lnTo>
                  <a:lnTo>
                    <a:pt x="7" y="45"/>
                  </a:lnTo>
                  <a:lnTo>
                    <a:pt x="5" y="43"/>
                  </a:lnTo>
                  <a:lnTo>
                    <a:pt x="5" y="43"/>
                  </a:lnTo>
                  <a:lnTo>
                    <a:pt x="5" y="43"/>
                  </a:lnTo>
                  <a:lnTo>
                    <a:pt x="5" y="43"/>
                  </a:lnTo>
                  <a:lnTo>
                    <a:pt x="5" y="45"/>
                  </a:lnTo>
                  <a:lnTo>
                    <a:pt x="5" y="45"/>
                  </a:lnTo>
                  <a:lnTo>
                    <a:pt x="5" y="45"/>
                  </a:lnTo>
                  <a:lnTo>
                    <a:pt x="5" y="45"/>
                  </a:lnTo>
                  <a:lnTo>
                    <a:pt x="5" y="45"/>
                  </a:lnTo>
                  <a:lnTo>
                    <a:pt x="5" y="45"/>
                  </a:lnTo>
                  <a:lnTo>
                    <a:pt x="6" y="46"/>
                  </a:lnTo>
                  <a:lnTo>
                    <a:pt x="6" y="46"/>
                  </a:lnTo>
                  <a:lnTo>
                    <a:pt x="7" y="46"/>
                  </a:lnTo>
                  <a:lnTo>
                    <a:pt x="7" y="46"/>
                  </a:lnTo>
                  <a:lnTo>
                    <a:pt x="9" y="47"/>
                  </a:lnTo>
                  <a:lnTo>
                    <a:pt x="9" y="47"/>
                  </a:lnTo>
                  <a:lnTo>
                    <a:pt x="11" y="48"/>
                  </a:lnTo>
                  <a:lnTo>
                    <a:pt x="11" y="48"/>
                  </a:lnTo>
                  <a:lnTo>
                    <a:pt x="11" y="49"/>
                  </a:lnTo>
                  <a:lnTo>
                    <a:pt x="11" y="49"/>
                  </a:lnTo>
                  <a:lnTo>
                    <a:pt x="9" y="49"/>
                  </a:lnTo>
                  <a:lnTo>
                    <a:pt x="9" y="49"/>
                  </a:lnTo>
                  <a:lnTo>
                    <a:pt x="8" y="48"/>
                  </a:lnTo>
                  <a:lnTo>
                    <a:pt x="8" y="48"/>
                  </a:lnTo>
                  <a:lnTo>
                    <a:pt x="7" y="48"/>
                  </a:lnTo>
                  <a:lnTo>
                    <a:pt x="7" y="48"/>
                  </a:lnTo>
                  <a:lnTo>
                    <a:pt x="7" y="47"/>
                  </a:lnTo>
                  <a:lnTo>
                    <a:pt x="7" y="47"/>
                  </a:lnTo>
                  <a:lnTo>
                    <a:pt x="5" y="46"/>
                  </a:lnTo>
                  <a:lnTo>
                    <a:pt x="5" y="46"/>
                  </a:lnTo>
                  <a:lnTo>
                    <a:pt x="3" y="46"/>
                  </a:lnTo>
                  <a:lnTo>
                    <a:pt x="3" y="46"/>
                  </a:lnTo>
                  <a:lnTo>
                    <a:pt x="2" y="46"/>
                  </a:lnTo>
                  <a:lnTo>
                    <a:pt x="2" y="46"/>
                  </a:lnTo>
                  <a:lnTo>
                    <a:pt x="1" y="46"/>
                  </a:lnTo>
                  <a:lnTo>
                    <a:pt x="1" y="46"/>
                  </a:lnTo>
                  <a:lnTo>
                    <a:pt x="0" y="47"/>
                  </a:lnTo>
                  <a:lnTo>
                    <a:pt x="0" y="47"/>
                  </a:lnTo>
                  <a:lnTo>
                    <a:pt x="2" y="47"/>
                  </a:lnTo>
                  <a:lnTo>
                    <a:pt x="3" y="48"/>
                  </a:lnTo>
                  <a:lnTo>
                    <a:pt x="3" y="48"/>
                  </a:lnTo>
                  <a:lnTo>
                    <a:pt x="5" y="48"/>
                  </a:lnTo>
                  <a:lnTo>
                    <a:pt x="5" y="48"/>
                  </a:lnTo>
                  <a:lnTo>
                    <a:pt x="6" y="49"/>
                  </a:lnTo>
                  <a:lnTo>
                    <a:pt x="6" y="49"/>
                  </a:lnTo>
                  <a:lnTo>
                    <a:pt x="6" y="49"/>
                  </a:lnTo>
                  <a:lnTo>
                    <a:pt x="6" y="49"/>
                  </a:lnTo>
                  <a:lnTo>
                    <a:pt x="7" y="51"/>
                  </a:lnTo>
                  <a:lnTo>
                    <a:pt x="7" y="51"/>
                  </a:lnTo>
                  <a:lnTo>
                    <a:pt x="7" y="52"/>
                  </a:lnTo>
                  <a:lnTo>
                    <a:pt x="7" y="52"/>
                  </a:lnTo>
                  <a:lnTo>
                    <a:pt x="7" y="52"/>
                  </a:lnTo>
                  <a:lnTo>
                    <a:pt x="7" y="52"/>
                  </a:lnTo>
                  <a:lnTo>
                    <a:pt x="8" y="53"/>
                  </a:lnTo>
                  <a:lnTo>
                    <a:pt x="8" y="53"/>
                  </a:lnTo>
                  <a:lnTo>
                    <a:pt x="9" y="53"/>
                  </a:lnTo>
                  <a:lnTo>
                    <a:pt x="9" y="53"/>
                  </a:lnTo>
                  <a:lnTo>
                    <a:pt x="11" y="53"/>
                  </a:lnTo>
                  <a:lnTo>
                    <a:pt x="11" y="53"/>
                  </a:lnTo>
                  <a:lnTo>
                    <a:pt x="12" y="53"/>
                  </a:lnTo>
                  <a:lnTo>
                    <a:pt x="12" y="53"/>
                  </a:lnTo>
                  <a:lnTo>
                    <a:pt x="13" y="53"/>
                  </a:lnTo>
                  <a:lnTo>
                    <a:pt x="13" y="53"/>
                  </a:lnTo>
                  <a:lnTo>
                    <a:pt x="14" y="53"/>
                  </a:lnTo>
                  <a:lnTo>
                    <a:pt x="16" y="53"/>
                  </a:lnTo>
                  <a:lnTo>
                    <a:pt x="16" y="53"/>
                  </a:lnTo>
                  <a:lnTo>
                    <a:pt x="17" y="52"/>
                  </a:lnTo>
                  <a:lnTo>
                    <a:pt x="18" y="52"/>
                  </a:lnTo>
                  <a:lnTo>
                    <a:pt x="18" y="52"/>
                  </a:lnTo>
                  <a:lnTo>
                    <a:pt x="19" y="53"/>
                  </a:lnTo>
                  <a:lnTo>
                    <a:pt x="21" y="53"/>
                  </a:lnTo>
                  <a:lnTo>
                    <a:pt x="21" y="53"/>
                  </a:lnTo>
                  <a:lnTo>
                    <a:pt x="22" y="53"/>
                  </a:lnTo>
                  <a:lnTo>
                    <a:pt x="22" y="53"/>
                  </a:lnTo>
                  <a:lnTo>
                    <a:pt x="23" y="53"/>
                  </a:lnTo>
                  <a:lnTo>
                    <a:pt x="23" y="53"/>
                  </a:lnTo>
                  <a:lnTo>
                    <a:pt x="23" y="54"/>
                  </a:lnTo>
                  <a:lnTo>
                    <a:pt x="23" y="54"/>
                  </a:lnTo>
                  <a:lnTo>
                    <a:pt x="24" y="54"/>
                  </a:lnTo>
                  <a:lnTo>
                    <a:pt x="24" y="54"/>
                  </a:lnTo>
                  <a:lnTo>
                    <a:pt x="24" y="54"/>
                  </a:lnTo>
                  <a:lnTo>
                    <a:pt x="24" y="54"/>
                  </a:lnTo>
                  <a:lnTo>
                    <a:pt x="25" y="56"/>
                  </a:lnTo>
                  <a:lnTo>
                    <a:pt x="25" y="56"/>
                  </a:lnTo>
                  <a:lnTo>
                    <a:pt x="27" y="56"/>
                  </a:lnTo>
                  <a:lnTo>
                    <a:pt x="27" y="56"/>
                  </a:lnTo>
                  <a:lnTo>
                    <a:pt x="28" y="57"/>
                  </a:lnTo>
                  <a:lnTo>
                    <a:pt x="28" y="57"/>
                  </a:lnTo>
                  <a:lnTo>
                    <a:pt x="29" y="57"/>
                  </a:lnTo>
                  <a:lnTo>
                    <a:pt x="29" y="57"/>
                  </a:lnTo>
                  <a:lnTo>
                    <a:pt x="30" y="58"/>
                  </a:lnTo>
                  <a:lnTo>
                    <a:pt x="30" y="58"/>
                  </a:lnTo>
                  <a:lnTo>
                    <a:pt x="32" y="59"/>
                  </a:lnTo>
                  <a:lnTo>
                    <a:pt x="32" y="59"/>
                  </a:lnTo>
                  <a:lnTo>
                    <a:pt x="33" y="60"/>
                  </a:lnTo>
                  <a:lnTo>
                    <a:pt x="33" y="60"/>
                  </a:lnTo>
                  <a:lnTo>
                    <a:pt x="34" y="60"/>
                  </a:lnTo>
                  <a:lnTo>
                    <a:pt x="34" y="60"/>
                  </a:lnTo>
                  <a:lnTo>
                    <a:pt x="35" y="62"/>
                  </a:lnTo>
                  <a:lnTo>
                    <a:pt x="35" y="62"/>
                  </a:lnTo>
                  <a:lnTo>
                    <a:pt x="35" y="63"/>
                  </a:lnTo>
                  <a:lnTo>
                    <a:pt x="35" y="63"/>
                  </a:lnTo>
                  <a:lnTo>
                    <a:pt x="35" y="64"/>
                  </a:lnTo>
                  <a:lnTo>
                    <a:pt x="35" y="64"/>
                  </a:lnTo>
                  <a:lnTo>
                    <a:pt x="35" y="65"/>
                  </a:lnTo>
                  <a:lnTo>
                    <a:pt x="34" y="65"/>
                  </a:lnTo>
                  <a:lnTo>
                    <a:pt x="34" y="65"/>
                  </a:lnTo>
                  <a:lnTo>
                    <a:pt x="33" y="68"/>
                  </a:lnTo>
                  <a:lnTo>
                    <a:pt x="33" y="68"/>
                  </a:lnTo>
                  <a:lnTo>
                    <a:pt x="33" y="69"/>
                  </a:lnTo>
                  <a:lnTo>
                    <a:pt x="33" y="69"/>
                  </a:lnTo>
                  <a:lnTo>
                    <a:pt x="33" y="70"/>
                  </a:lnTo>
                  <a:lnTo>
                    <a:pt x="33" y="70"/>
                  </a:lnTo>
                  <a:lnTo>
                    <a:pt x="35" y="70"/>
                  </a:lnTo>
                  <a:lnTo>
                    <a:pt x="38" y="70"/>
                  </a:lnTo>
                  <a:lnTo>
                    <a:pt x="38" y="70"/>
                  </a:lnTo>
                  <a:lnTo>
                    <a:pt x="38" y="70"/>
                  </a:lnTo>
                  <a:lnTo>
                    <a:pt x="38" y="70"/>
                  </a:lnTo>
                  <a:lnTo>
                    <a:pt x="39" y="69"/>
                  </a:lnTo>
                  <a:lnTo>
                    <a:pt x="39" y="69"/>
                  </a:lnTo>
                  <a:lnTo>
                    <a:pt x="39" y="69"/>
                  </a:lnTo>
                  <a:lnTo>
                    <a:pt x="39" y="69"/>
                  </a:lnTo>
                  <a:lnTo>
                    <a:pt x="39" y="68"/>
                  </a:lnTo>
                  <a:lnTo>
                    <a:pt x="39" y="68"/>
                  </a:lnTo>
                  <a:lnTo>
                    <a:pt x="40" y="67"/>
                  </a:lnTo>
                  <a:lnTo>
                    <a:pt x="39" y="67"/>
                  </a:lnTo>
                  <a:lnTo>
                    <a:pt x="39" y="67"/>
                  </a:lnTo>
                  <a:lnTo>
                    <a:pt x="38" y="65"/>
                  </a:lnTo>
                  <a:lnTo>
                    <a:pt x="38" y="65"/>
                  </a:lnTo>
                  <a:lnTo>
                    <a:pt x="36" y="65"/>
                  </a:lnTo>
                  <a:lnTo>
                    <a:pt x="36" y="65"/>
                  </a:lnTo>
                  <a:lnTo>
                    <a:pt x="36" y="65"/>
                  </a:lnTo>
                  <a:lnTo>
                    <a:pt x="36" y="64"/>
                  </a:lnTo>
                  <a:lnTo>
                    <a:pt x="36" y="64"/>
                  </a:lnTo>
                  <a:lnTo>
                    <a:pt x="36" y="64"/>
                  </a:lnTo>
                  <a:lnTo>
                    <a:pt x="36" y="64"/>
                  </a:lnTo>
                  <a:lnTo>
                    <a:pt x="38" y="63"/>
                  </a:lnTo>
                  <a:lnTo>
                    <a:pt x="38" y="63"/>
                  </a:lnTo>
                  <a:lnTo>
                    <a:pt x="39" y="63"/>
                  </a:lnTo>
                  <a:lnTo>
                    <a:pt x="39" y="63"/>
                  </a:lnTo>
                  <a:lnTo>
                    <a:pt x="40" y="62"/>
                  </a:lnTo>
                  <a:lnTo>
                    <a:pt x="40" y="62"/>
                  </a:lnTo>
                  <a:lnTo>
                    <a:pt x="40" y="60"/>
                  </a:lnTo>
                  <a:lnTo>
                    <a:pt x="40" y="60"/>
                  </a:lnTo>
                  <a:lnTo>
                    <a:pt x="40" y="59"/>
                  </a:lnTo>
                  <a:lnTo>
                    <a:pt x="40" y="59"/>
                  </a:lnTo>
                  <a:lnTo>
                    <a:pt x="40" y="59"/>
                  </a:lnTo>
                  <a:lnTo>
                    <a:pt x="40" y="59"/>
                  </a:lnTo>
                  <a:lnTo>
                    <a:pt x="39" y="58"/>
                  </a:lnTo>
                  <a:lnTo>
                    <a:pt x="39" y="58"/>
                  </a:lnTo>
                  <a:lnTo>
                    <a:pt x="39" y="57"/>
                  </a:lnTo>
                  <a:lnTo>
                    <a:pt x="40" y="57"/>
                  </a:lnTo>
                  <a:lnTo>
                    <a:pt x="40" y="57"/>
                  </a:lnTo>
                  <a:lnTo>
                    <a:pt x="41" y="56"/>
                  </a:lnTo>
                  <a:lnTo>
                    <a:pt x="41" y="56"/>
                  </a:lnTo>
                  <a:lnTo>
                    <a:pt x="41" y="54"/>
                  </a:lnTo>
                  <a:lnTo>
                    <a:pt x="41" y="54"/>
                  </a:lnTo>
                  <a:lnTo>
                    <a:pt x="41" y="54"/>
                  </a:lnTo>
                  <a:lnTo>
                    <a:pt x="41" y="54"/>
                  </a:lnTo>
                  <a:lnTo>
                    <a:pt x="41" y="53"/>
                  </a:lnTo>
                  <a:lnTo>
                    <a:pt x="41" y="53"/>
                  </a:lnTo>
                  <a:lnTo>
                    <a:pt x="41" y="52"/>
                  </a:lnTo>
                  <a:lnTo>
                    <a:pt x="40" y="51"/>
                  </a:lnTo>
                  <a:lnTo>
                    <a:pt x="40" y="51"/>
                  </a:lnTo>
                  <a:lnTo>
                    <a:pt x="39" y="49"/>
                  </a:lnTo>
                  <a:lnTo>
                    <a:pt x="39" y="49"/>
                  </a:lnTo>
                  <a:lnTo>
                    <a:pt x="39" y="48"/>
                  </a:lnTo>
                  <a:lnTo>
                    <a:pt x="39" y="48"/>
                  </a:lnTo>
                  <a:lnTo>
                    <a:pt x="38" y="47"/>
                  </a:lnTo>
                  <a:lnTo>
                    <a:pt x="38" y="47"/>
                  </a:lnTo>
                  <a:lnTo>
                    <a:pt x="36" y="46"/>
                  </a:lnTo>
                  <a:lnTo>
                    <a:pt x="36" y="45"/>
                  </a:lnTo>
                  <a:lnTo>
                    <a:pt x="36" y="45"/>
                  </a:lnTo>
                  <a:lnTo>
                    <a:pt x="38" y="45"/>
                  </a:lnTo>
                  <a:lnTo>
                    <a:pt x="39" y="45"/>
                  </a:lnTo>
                  <a:lnTo>
                    <a:pt x="39" y="45"/>
                  </a:lnTo>
                  <a:lnTo>
                    <a:pt x="39" y="42"/>
                  </a:lnTo>
                  <a:lnTo>
                    <a:pt x="39" y="42"/>
                  </a:lnTo>
                  <a:lnTo>
                    <a:pt x="40" y="42"/>
                  </a:lnTo>
                  <a:lnTo>
                    <a:pt x="40" y="42"/>
                  </a:lnTo>
                  <a:lnTo>
                    <a:pt x="41" y="42"/>
                  </a:lnTo>
                  <a:lnTo>
                    <a:pt x="41" y="42"/>
                  </a:lnTo>
                  <a:lnTo>
                    <a:pt x="44" y="43"/>
                  </a:lnTo>
                  <a:lnTo>
                    <a:pt x="44" y="43"/>
                  </a:lnTo>
                  <a:lnTo>
                    <a:pt x="45" y="43"/>
                  </a:lnTo>
                  <a:lnTo>
                    <a:pt x="45" y="42"/>
                  </a:lnTo>
                  <a:lnTo>
                    <a:pt x="45" y="42"/>
                  </a:lnTo>
                  <a:lnTo>
                    <a:pt x="46" y="42"/>
                  </a:lnTo>
                  <a:lnTo>
                    <a:pt x="46" y="43"/>
                  </a:lnTo>
                  <a:lnTo>
                    <a:pt x="46" y="43"/>
                  </a:lnTo>
                  <a:lnTo>
                    <a:pt x="47" y="42"/>
                  </a:lnTo>
                  <a:lnTo>
                    <a:pt x="47" y="42"/>
                  </a:lnTo>
                  <a:lnTo>
                    <a:pt x="49" y="41"/>
                  </a:lnTo>
                  <a:lnTo>
                    <a:pt x="49" y="41"/>
                  </a:lnTo>
                  <a:lnTo>
                    <a:pt x="50" y="41"/>
                  </a:lnTo>
                  <a:lnTo>
                    <a:pt x="50" y="41"/>
                  </a:lnTo>
                  <a:lnTo>
                    <a:pt x="51" y="41"/>
                  </a:lnTo>
                  <a:lnTo>
                    <a:pt x="51" y="41"/>
                  </a:lnTo>
                  <a:lnTo>
                    <a:pt x="51" y="38"/>
                  </a:lnTo>
                  <a:lnTo>
                    <a:pt x="51" y="38"/>
                  </a:lnTo>
                  <a:lnTo>
                    <a:pt x="50" y="37"/>
                  </a:lnTo>
                  <a:lnTo>
                    <a:pt x="50" y="37"/>
                  </a:lnTo>
                  <a:lnTo>
                    <a:pt x="50" y="36"/>
                  </a:lnTo>
                  <a:lnTo>
                    <a:pt x="50" y="35"/>
                  </a:lnTo>
                  <a:lnTo>
                    <a:pt x="50" y="35"/>
                  </a:lnTo>
                  <a:lnTo>
                    <a:pt x="51" y="35"/>
                  </a:lnTo>
                  <a:lnTo>
                    <a:pt x="51" y="35"/>
                  </a:lnTo>
                  <a:lnTo>
                    <a:pt x="52" y="35"/>
                  </a:lnTo>
                  <a:lnTo>
                    <a:pt x="52" y="35"/>
                  </a:lnTo>
                  <a:lnTo>
                    <a:pt x="54" y="34"/>
                  </a:lnTo>
                  <a:lnTo>
                    <a:pt x="54" y="34"/>
                  </a:lnTo>
                  <a:lnTo>
                    <a:pt x="55" y="32"/>
                  </a:lnTo>
                  <a:lnTo>
                    <a:pt x="55" y="32"/>
                  </a:lnTo>
                  <a:lnTo>
                    <a:pt x="55" y="31"/>
                  </a:lnTo>
                  <a:lnTo>
                    <a:pt x="55" y="29"/>
                  </a:lnTo>
                  <a:lnTo>
                    <a:pt x="55" y="29"/>
                  </a:lnTo>
                  <a:lnTo>
                    <a:pt x="55" y="27"/>
                  </a:lnTo>
                  <a:lnTo>
                    <a:pt x="54" y="27"/>
                  </a:lnTo>
                  <a:lnTo>
                    <a:pt x="54" y="27"/>
                  </a:lnTo>
                  <a:lnTo>
                    <a:pt x="54" y="26"/>
                  </a:lnTo>
                  <a:lnTo>
                    <a:pt x="52" y="26"/>
                  </a:lnTo>
                  <a:lnTo>
                    <a:pt x="50" y="27"/>
                  </a:lnTo>
                  <a:lnTo>
                    <a:pt x="50" y="27"/>
                  </a:lnTo>
                  <a:lnTo>
                    <a:pt x="49" y="25"/>
                  </a:lnTo>
                  <a:lnTo>
                    <a:pt x="49" y="25"/>
                  </a:lnTo>
                  <a:lnTo>
                    <a:pt x="50" y="25"/>
                  </a:lnTo>
                  <a:lnTo>
                    <a:pt x="50" y="25"/>
                  </a:lnTo>
                  <a:lnTo>
                    <a:pt x="50" y="24"/>
                  </a:lnTo>
                  <a:lnTo>
                    <a:pt x="50" y="24"/>
                  </a:lnTo>
                  <a:lnTo>
                    <a:pt x="50" y="22"/>
                  </a:lnTo>
                  <a:lnTo>
                    <a:pt x="50" y="22"/>
                  </a:lnTo>
                  <a:lnTo>
                    <a:pt x="50" y="22"/>
                  </a:lnTo>
                  <a:lnTo>
                    <a:pt x="50" y="21"/>
                  </a:lnTo>
                  <a:lnTo>
                    <a:pt x="50" y="21"/>
                  </a:lnTo>
                  <a:lnTo>
                    <a:pt x="51" y="21"/>
                  </a:lnTo>
                  <a:lnTo>
                    <a:pt x="51" y="21"/>
                  </a:lnTo>
                  <a:lnTo>
                    <a:pt x="54" y="21"/>
                  </a:lnTo>
                  <a:lnTo>
                    <a:pt x="54" y="21"/>
                  </a:lnTo>
                  <a:lnTo>
                    <a:pt x="55" y="21"/>
                  </a:lnTo>
                  <a:lnTo>
                    <a:pt x="55" y="21"/>
                  </a:lnTo>
                  <a:lnTo>
                    <a:pt x="56" y="21"/>
                  </a:lnTo>
                  <a:lnTo>
                    <a:pt x="56" y="21"/>
                  </a:lnTo>
                  <a:lnTo>
                    <a:pt x="56" y="18"/>
                  </a:lnTo>
                  <a:lnTo>
                    <a:pt x="56" y="18"/>
                  </a:lnTo>
                  <a:lnTo>
                    <a:pt x="56" y="16"/>
                  </a:lnTo>
                  <a:lnTo>
                    <a:pt x="56" y="14"/>
                  </a:lnTo>
                  <a:lnTo>
                    <a:pt x="56" y="14"/>
                  </a:lnTo>
                  <a:lnTo>
                    <a:pt x="57" y="13"/>
                  </a:lnTo>
                  <a:lnTo>
                    <a:pt x="57" y="10"/>
                  </a:lnTo>
                  <a:lnTo>
                    <a:pt x="57" y="1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A1_Belgium">
              <a:extLst>
                <a:ext uri="{FF2B5EF4-FFF2-40B4-BE49-F238E27FC236}">
                  <a16:creationId xmlns:a16="http://schemas.microsoft.com/office/drawing/2014/main" id="{4EB04F91-78AC-4AB1-B04D-8A4E59783CFD}"/>
                </a:ext>
              </a:extLst>
            </p:cNvPr>
            <p:cNvSpPr>
              <a:spLocks/>
            </p:cNvSpPr>
            <p:nvPr/>
          </p:nvSpPr>
          <p:spPr bwMode="auto">
            <a:xfrm>
              <a:off x="4798285" y="2869681"/>
              <a:ext cx="96369" cy="76258"/>
            </a:xfrm>
            <a:custGeom>
              <a:avLst/>
              <a:gdLst/>
              <a:ahLst/>
              <a:cxnLst>
                <a:cxn ang="0">
                  <a:pos x="63" y="30"/>
                </a:cxn>
                <a:cxn ang="0">
                  <a:pos x="60" y="27"/>
                </a:cxn>
                <a:cxn ang="0">
                  <a:pos x="60" y="24"/>
                </a:cxn>
                <a:cxn ang="0">
                  <a:pos x="59" y="24"/>
                </a:cxn>
                <a:cxn ang="0">
                  <a:pos x="58" y="21"/>
                </a:cxn>
                <a:cxn ang="0">
                  <a:pos x="57" y="21"/>
                </a:cxn>
                <a:cxn ang="0">
                  <a:pos x="52" y="20"/>
                </a:cxn>
                <a:cxn ang="0">
                  <a:pos x="54" y="16"/>
                </a:cxn>
                <a:cxn ang="0">
                  <a:pos x="54" y="13"/>
                </a:cxn>
                <a:cxn ang="0">
                  <a:pos x="52" y="11"/>
                </a:cxn>
                <a:cxn ang="0">
                  <a:pos x="48" y="8"/>
                </a:cxn>
                <a:cxn ang="0">
                  <a:pos x="46" y="7"/>
                </a:cxn>
                <a:cxn ang="0">
                  <a:pos x="43" y="5"/>
                </a:cxn>
                <a:cxn ang="0">
                  <a:pos x="42" y="4"/>
                </a:cxn>
                <a:cxn ang="0">
                  <a:pos x="38" y="4"/>
                </a:cxn>
                <a:cxn ang="0">
                  <a:pos x="35" y="4"/>
                </a:cxn>
                <a:cxn ang="0">
                  <a:pos x="31" y="4"/>
                </a:cxn>
                <a:cxn ang="0">
                  <a:pos x="27" y="4"/>
                </a:cxn>
                <a:cxn ang="0">
                  <a:pos x="26" y="3"/>
                </a:cxn>
                <a:cxn ang="0">
                  <a:pos x="22" y="2"/>
                </a:cxn>
                <a:cxn ang="0">
                  <a:pos x="19" y="0"/>
                </a:cxn>
                <a:cxn ang="0">
                  <a:pos x="16" y="2"/>
                </a:cxn>
                <a:cxn ang="0">
                  <a:pos x="19" y="5"/>
                </a:cxn>
                <a:cxn ang="0">
                  <a:pos x="21" y="5"/>
                </a:cxn>
                <a:cxn ang="0">
                  <a:pos x="15" y="5"/>
                </a:cxn>
                <a:cxn ang="0">
                  <a:pos x="13" y="7"/>
                </a:cxn>
                <a:cxn ang="0">
                  <a:pos x="10" y="8"/>
                </a:cxn>
                <a:cxn ang="0">
                  <a:pos x="8" y="10"/>
                </a:cxn>
                <a:cxn ang="0">
                  <a:pos x="3" y="11"/>
                </a:cxn>
                <a:cxn ang="0">
                  <a:pos x="2" y="13"/>
                </a:cxn>
                <a:cxn ang="0">
                  <a:pos x="0" y="14"/>
                </a:cxn>
                <a:cxn ang="0">
                  <a:pos x="0" y="14"/>
                </a:cxn>
                <a:cxn ang="0">
                  <a:pos x="3" y="21"/>
                </a:cxn>
                <a:cxn ang="0">
                  <a:pos x="10" y="21"/>
                </a:cxn>
                <a:cxn ang="0">
                  <a:pos x="14" y="27"/>
                </a:cxn>
                <a:cxn ang="0">
                  <a:pos x="19" y="32"/>
                </a:cxn>
                <a:cxn ang="0">
                  <a:pos x="24" y="32"/>
                </a:cxn>
                <a:cxn ang="0">
                  <a:pos x="27" y="34"/>
                </a:cxn>
                <a:cxn ang="0">
                  <a:pos x="28" y="36"/>
                </a:cxn>
                <a:cxn ang="0">
                  <a:pos x="28" y="38"/>
                </a:cxn>
                <a:cxn ang="0">
                  <a:pos x="32" y="42"/>
                </a:cxn>
                <a:cxn ang="0">
                  <a:pos x="37" y="37"/>
                </a:cxn>
                <a:cxn ang="0">
                  <a:pos x="38" y="41"/>
                </a:cxn>
                <a:cxn ang="0">
                  <a:pos x="38" y="43"/>
                </a:cxn>
                <a:cxn ang="0">
                  <a:pos x="43" y="46"/>
                </a:cxn>
                <a:cxn ang="0">
                  <a:pos x="46" y="49"/>
                </a:cxn>
                <a:cxn ang="0">
                  <a:pos x="53" y="51"/>
                </a:cxn>
                <a:cxn ang="0">
                  <a:pos x="54" y="53"/>
                </a:cxn>
                <a:cxn ang="0">
                  <a:pos x="57" y="51"/>
                </a:cxn>
                <a:cxn ang="0">
                  <a:pos x="55" y="49"/>
                </a:cxn>
                <a:cxn ang="0">
                  <a:pos x="54" y="47"/>
                </a:cxn>
                <a:cxn ang="0">
                  <a:pos x="52" y="43"/>
                </a:cxn>
                <a:cxn ang="0">
                  <a:pos x="54" y="40"/>
                </a:cxn>
                <a:cxn ang="0">
                  <a:pos x="57" y="37"/>
                </a:cxn>
                <a:cxn ang="0">
                  <a:pos x="58" y="37"/>
                </a:cxn>
                <a:cxn ang="0">
                  <a:pos x="59" y="38"/>
                </a:cxn>
                <a:cxn ang="0">
                  <a:pos x="60" y="36"/>
                </a:cxn>
                <a:cxn ang="0">
                  <a:pos x="62" y="34"/>
                </a:cxn>
              </a:cxnLst>
              <a:rect l="0" t="0" r="r" b="b"/>
              <a:pathLst>
                <a:path w="63" h="54">
                  <a:moveTo>
                    <a:pt x="63" y="32"/>
                  </a:moveTo>
                  <a:lnTo>
                    <a:pt x="63" y="32"/>
                  </a:lnTo>
                  <a:lnTo>
                    <a:pt x="63" y="31"/>
                  </a:lnTo>
                  <a:lnTo>
                    <a:pt x="63" y="31"/>
                  </a:lnTo>
                  <a:lnTo>
                    <a:pt x="63" y="30"/>
                  </a:lnTo>
                  <a:lnTo>
                    <a:pt x="63" y="30"/>
                  </a:lnTo>
                  <a:lnTo>
                    <a:pt x="62" y="29"/>
                  </a:lnTo>
                  <a:lnTo>
                    <a:pt x="62" y="29"/>
                  </a:lnTo>
                  <a:lnTo>
                    <a:pt x="60" y="27"/>
                  </a:lnTo>
                  <a:lnTo>
                    <a:pt x="60" y="27"/>
                  </a:lnTo>
                  <a:lnTo>
                    <a:pt x="60" y="26"/>
                  </a:lnTo>
                  <a:lnTo>
                    <a:pt x="60" y="26"/>
                  </a:lnTo>
                  <a:lnTo>
                    <a:pt x="62" y="25"/>
                  </a:lnTo>
                  <a:lnTo>
                    <a:pt x="62" y="25"/>
                  </a:lnTo>
                  <a:lnTo>
                    <a:pt x="60" y="24"/>
                  </a:lnTo>
                  <a:lnTo>
                    <a:pt x="60" y="24"/>
                  </a:lnTo>
                  <a:lnTo>
                    <a:pt x="60" y="24"/>
                  </a:lnTo>
                  <a:lnTo>
                    <a:pt x="60" y="24"/>
                  </a:lnTo>
                  <a:lnTo>
                    <a:pt x="59" y="24"/>
                  </a:lnTo>
                  <a:lnTo>
                    <a:pt x="59" y="24"/>
                  </a:lnTo>
                  <a:lnTo>
                    <a:pt x="59" y="24"/>
                  </a:lnTo>
                  <a:lnTo>
                    <a:pt x="59" y="24"/>
                  </a:lnTo>
                  <a:lnTo>
                    <a:pt x="58" y="23"/>
                  </a:lnTo>
                  <a:lnTo>
                    <a:pt x="58" y="23"/>
                  </a:lnTo>
                  <a:lnTo>
                    <a:pt x="58" y="21"/>
                  </a:lnTo>
                  <a:lnTo>
                    <a:pt x="58" y="21"/>
                  </a:lnTo>
                  <a:lnTo>
                    <a:pt x="57" y="21"/>
                  </a:lnTo>
                  <a:lnTo>
                    <a:pt x="57" y="21"/>
                  </a:lnTo>
                  <a:lnTo>
                    <a:pt x="57" y="21"/>
                  </a:lnTo>
                  <a:lnTo>
                    <a:pt x="57" y="21"/>
                  </a:lnTo>
                  <a:lnTo>
                    <a:pt x="54" y="21"/>
                  </a:lnTo>
                  <a:lnTo>
                    <a:pt x="52" y="21"/>
                  </a:lnTo>
                  <a:lnTo>
                    <a:pt x="52" y="21"/>
                  </a:lnTo>
                  <a:lnTo>
                    <a:pt x="52" y="20"/>
                  </a:lnTo>
                  <a:lnTo>
                    <a:pt x="52" y="20"/>
                  </a:lnTo>
                  <a:lnTo>
                    <a:pt x="52" y="19"/>
                  </a:lnTo>
                  <a:lnTo>
                    <a:pt x="52" y="19"/>
                  </a:lnTo>
                  <a:lnTo>
                    <a:pt x="53" y="16"/>
                  </a:lnTo>
                  <a:lnTo>
                    <a:pt x="53" y="16"/>
                  </a:lnTo>
                  <a:lnTo>
                    <a:pt x="54" y="16"/>
                  </a:lnTo>
                  <a:lnTo>
                    <a:pt x="54" y="15"/>
                  </a:lnTo>
                  <a:lnTo>
                    <a:pt x="54" y="15"/>
                  </a:lnTo>
                  <a:lnTo>
                    <a:pt x="54" y="14"/>
                  </a:lnTo>
                  <a:lnTo>
                    <a:pt x="54" y="14"/>
                  </a:lnTo>
                  <a:lnTo>
                    <a:pt x="54" y="13"/>
                  </a:lnTo>
                  <a:lnTo>
                    <a:pt x="54" y="13"/>
                  </a:lnTo>
                  <a:lnTo>
                    <a:pt x="53" y="11"/>
                  </a:lnTo>
                  <a:lnTo>
                    <a:pt x="53" y="11"/>
                  </a:lnTo>
                  <a:lnTo>
                    <a:pt x="52" y="11"/>
                  </a:lnTo>
                  <a:lnTo>
                    <a:pt x="52" y="11"/>
                  </a:lnTo>
                  <a:lnTo>
                    <a:pt x="51" y="10"/>
                  </a:lnTo>
                  <a:lnTo>
                    <a:pt x="51" y="10"/>
                  </a:lnTo>
                  <a:lnTo>
                    <a:pt x="49" y="9"/>
                  </a:lnTo>
                  <a:lnTo>
                    <a:pt x="49" y="9"/>
                  </a:lnTo>
                  <a:lnTo>
                    <a:pt x="48" y="8"/>
                  </a:lnTo>
                  <a:lnTo>
                    <a:pt x="48" y="8"/>
                  </a:lnTo>
                  <a:lnTo>
                    <a:pt x="47" y="8"/>
                  </a:lnTo>
                  <a:lnTo>
                    <a:pt x="47" y="8"/>
                  </a:lnTo>
                  <a:lnTo>
                    <a:pt x="46" y="7"/>
                  </a:lnTo>
                  <a:lnTo>
                    <a:pt x="46" y="7"/>
                  </a:lnTo>
                  <a:lnTo>
                    <a:pt x="44" y="7"/>
                  </a:lnTo>
                  <a:lnTo>
                    <a:pt x="44" y="7"/>
                  </a:lnTo>
                  <a:lnTo>
                    <a:pt x="43" y="5"/>
                  </a:lnTo>
                  <a:lnTo>
                    <a:pt x="43" y="5"/>
                  </a:lnTo>
                  <a:lnTo>
                    <a:pt x="43" y="5"/>
                  </a:lnTo>
                  <a:lnTo>
                    <a:pt x="43" y="5"/>
                  </a:lnTo>
                  <a:lnTo>
                    <a:pt x="42" y="5"/>
                  </a:lnTo>
                  <a:lnTo>
                    <a:pt x="42" y="5"/>
                  </a:lnTo>
                  <a:lnTo>
                    <a:pt x="42" y="4"/>
                  </a:lnTo>
                  <a:lnTo>
                    <a:pt x="42" y="4"/>
                  </a:lnTo>
                  <a:lnTo>
                    <a:pt x="41" y="4"/>
                  </a:lnTo>
                  <a:lnTo>
                    <a:pt x="41" y="4"/>
                  </a:lnTo>
                  <a:lnTo>
                    <a:pt x="40" y="4"/>
                  </a:lnTo>
                  <a:lnTo>
                    <a:pt x="40" y="4"/>
                  </a:lnTo>
                  <a:lnTo>
                    <a:pt x="38" y="4"/>
                  </a:lnTo>
                  <a:lnTo>
                    <a:pt x="37" y="3"/>
                  </a:lnTo>
                  <a:lnTo>
                    <a:pt x="37" y="3"/>
                  </a:lnTo>
                  <a:lnTo>
                    <a:pt x="36" y="3"/>
                  </a:lnTo>
                  <a:lnTo>
                    <a:pt x="35" y="4"/>
                  </a:lnTo>
                  <a:lnTo>
                    <a:pt x="35" y="4"/>
                  </a:lnTo>
                  <a:lnTo>
                    <a:pt x="33" y="4"/>
                  </a:lnTo>
                  <a:lnTo>
                    <a:pt x="32" y="4"/>
                  </a:lnTo>
                  <a:lnTo>
                    <a:pt x="32" y="4"/>
                  </a:lnTo>
                  <a:lnTo>
                    <a:pt x="31" y="4"/>
                  </a:lnTo>
                  <a:lnTo>
                    <a:pt x="31" y="4"/>
                  </a:lnTo>
                  <a:lnTo>
                    <a:pt x="30" y="4"/>
                  </a:lnTo>
                  <a:lnTo>
                    <a:pt x="30" y="4"/>
                  </a:lnTo>
                  <a:lnTo>
                    <a:pt x="28" y="4"/>
                  </a:lnTo>
                  <a:lnTo>
                    <a:pt x="28" y="4"/>
                  </a:lnTo>
                  <a:lnTo>
                    <a:pt x="27" y="4"/>
                  </a:lnTo>
                  <a:lnTo>
                    <a:pt x="27" y="4"/>
                  </a:lnTo>
                  <a:lnTo>
                    <a:pt x="26" y="3"/>
                  </a:lnTo>
                  <a:lnTo>
                    <a:pt x="26" y="3"/>
                  </a:lnTo>
                  <a:lnTo>
                    <a:pt x="26" y="3"/>
                  </a:lnTo>
                  <a:lnTo>
                    <a:pt x="26" y="3"/>
                  </a:lnTo>
                  <a:lnTo>
                    <a:pt x="25" y="3"/>
                  </a:lnTo>
                  <a:lnTo>
                    <a:pt x="25" y="3"/>
                  </a:lnTo>
                  <a:lnTo>
                    <a:pt x="24" y="2"/>
                  </a:lnTo>
                  <a:lnTo>
                    <a:pt x="24" y="2"/>
                  </a:lnTo>
                  <a:lnTo>
                    <a:pt x="22" y="2"/>
                  </a:lnTo>
                  <a:lnTo>
                    <a:pt x="22" y="2"/>
                  </a:lnTo>
                  <a:lnTo>
                    <a:pt x="21" y="0"/>
                  </a:lnTo>
                  <a:lnTo>
                    <a:pt x="21" y="0"/>
                  </a:lnTo>
                  <a:lnTo>
                    <a:pt x="19" y="0"/>
                  </a:lnTo>
                  <a:lnTo>
                    <a:pt x="19" y="0"/>
                  </a:lnTo>
                  <a:lnTo>
                    <a:pt x="17" y="0"/>
                  </a:lnTo>
                  <a:lnTo>
                    <a:pt x="16" y="2"/>
                  </a:lnTo>
                  <a:lnTo>
                    <a:pt x="16" y="2"/>
                  </a:lnTo>
                  <a:lnTo>
                    <a:pt x="16" y="2"/>
                  </a:lnTo>
                  <a:lnTo>
                    <a:pt x="16" y="2"/>
                  </a:lnTo>
                  <a:lnTo>
                    <a:pt x="17" y="3"/>
                  </a:lnTo>
                  <a:lnTo>
                    <a:pt x="17" y="3"/>
                  </a:lnTo>
                  <a:lnTo>
                    <a:pt x="17" y="4"/>
                  </a:lnTo>
                  <a:lnTo>
                    <a:pt x="17" y="4"/>
                  </a:lnTo>
                  <a:lnTo>
                    <a:pt x="19" y="5"/>
                  </a:lnTo>
                  <a:lnTo>
                    <a:pt x="19" y="5"/>
                  </a:lnTo>
                  <a:lnTo>
                    <a:pt x="20" y="5"/>
                  </a:lnTo>
                  <a:lnTo>
                    <a:pt x="20" y="5"/>
                  </a:lnTo>
                  <a:lnTo>
                    <a:pt x="21" y="5"/>
                  </a:lnTo>
                  <a:lnTo>
                    <a:pt x="21" y="5"/>
                  </a:lnTo>
                  <a:lnTo>
                    <a:pt x="20" y="5"/>
                  </a:lnTo>
                  <a:lnTo>
                    <a:pt x="20" y="5"/>
                  </a:lnTo>
                  <a:lnTo>
                    <a:pt x="19" y="5"/>
                  </a:lnTo>
                  <a:lnTo>
                    <a:pt x="19" y="5"/>
                  </a:lnTo>
                  <a:lnTo>
                    <a:pt x="15" y="5"/>
                  </a:lnTo>
                  <a:lnTo>
                    <a:pt x="15" y="5"/>
                  </a:lnTo>
                  <a:lnTo>
                    <a:pt x="14" y="7"/>
                  </a:lnTo>
                  <a:lnTo>
                    <a:pt x="14" y="7"/>
                  </a:lnTo>
                  <a:lnTo>
                    <a:pt x="13" y="7"/>
                  </a:lnTo>
                  <a:lnTo>
                    <a:pt x="13" y="7"/>
                  </a:lnTo>
                  <a:lnTo>
                    <a:pt x="11" y="7"/>
                  </a:lnTo>
                  <a:lnTo>
                    <a:pt x="11" y="7"/>
                  </a:lnTo>
                  <a:lnTo>
                    <a:pt x="11" y="8"/>
                  </a:lnTo>
                  <a:lnTo>
                    <a:pt x="11" y="8"/>
                  </a:lnTo>
                  <a:lnTo>
                    <a:pt x="10" y="8"/>
                  </a:lnTo>
                  <a:lnTo>
                    <a:pt x="10" y="8"/>
                  </a:lnTo>
                  <a:lnTo>
                    <a:pt x="9" y="9"/>
                  </a:lnTo>
                  <a:lnTo>
                    <a:pt x="9" y="9"/>
                  </a:lnTo>
                  <a:lnTo>
                    <a:pt x="8" y="10"/>
                  </a:lnTo>
                  <a:lnTo>
                    <a:pt x="8" y="10"/>
                  </a:lnTo>
                  <a:lnTo>
                    <a:pt x="6" y="10"/>
                  </a:lnTo>
                  <a:lnTo>
                    <a:pt x="6" y="10"/>
                  </a:lnTo>
                  <a:lnTo>
                    <a:pt x="5" y="10"/>
                  </a:lnTo>
                  <a:lnTo>
                    <a:pt x="5" y="10"/>
                  </a:lnTo>
                  <a:lnTo>
                    <a:pt x="3" y="11"/>
                  </a:lnTo>
                  <a:lnTo>
                    <a:pt x="3" y="11"/>
                  </a:lnTo>
                  <a:lnTo>
                    <a:pt x="3" y="11"/>
                  </a:lnTo>
                  <a:lnTo>
                    <a:pt x="3" y="11"/>
                  </a:lnTo>
                  <a:lnTo>
                    <a:pt x="2" y="13"/>
                  </a:lnTo>
                  <a:lnTo>
                    <a:pt x="2" y="13"/>
                  </a:lnTo>
                  <a:lnTo>
                    <a:pt x="0" y="13"/>
                  </a:lnTo>
                  <a:lnTo>
                    <a:pt x="0" y="13"/>
                  </a:lnTo>
                  <a:lnTo>
                    <a:pt x="0" y="14"/>
                  </a:lnTo>
                  <a:lnTo>
                    <a:pt x="0" y="14"/>
                  </a:lnTo>
                  <a:lnTo>
                    <a:pt x="0" y="14"/>
                  </a:lnTo>
                  <a:lnTo>
                    <a:pt x="0" y="14"/>
                  </a:lnTo>
                  <a:lnTo>
                    <a:pt x="0" y="14"/>
                  </a:lnTo>
                  <a:lnTo>
                    <a:pt x="0" y="14"/>
                  </a:lnTo>
                  <a:lnTo>
                    <a:pt x="0" y="14"/>
                  </a:lnTo>
                  <a:lnTo>
                    <a:pt x="0" y="14"/>
                  </a:lnTo>
                  <a:lnTo>
                    <a:pt x="2" y="16"/>
                  </a:lnTo>
                  <a:lnTo>
                    <a:pt x="2" y="20"/>
                  </a:lnTo>
                  <a:lnTo>
                    <a:pt x="2" y="20"/>
                  </a:lnTo>
                  <a:lnTo>
                    <a:pt x="3" y="21"/>
                  </a:lnTo>
                  <a:lnTo>
                    <a:pt x="3" y="21"/>
                  </a:lnTo>
                  <a:lnTo>
                    <a:pt x="5" y="21"/>
                  </a:lnTo>
                  <a:lnTo>
                    <a:pt x="5" y="21"/>
                  </a:lnTo>
                  <a:lnTo>
                    <a:pt x="8" y="21"/>
                  </a:lnTo>
                  <a:lnTo>
                    <a:pt x="8" y="21"/>
                  </a:lnTo>
                  <a:lnTo>
                    <a:pt x="10" y="21"/>
                  </a:lnTo>
                  <a:lnTo>
                    <a:pt x="10" y="21"/>
                  </a:lnTo>
                  <a:lnTo>
                    <a:pt x="13" y="21"/>
                  </a:lnTo>
                  <a:lnTo>
                    <a:pt x="14" y="23"/>
                  </a:lnTo>
                  <a:lnTo>
                    <a:pt x="14" y="23"/>
                  </a:lnTo>
                  <a:lnTo>
                    <a:pt x="14" y="27"/>
                  </a:lnTo>
                  <a:lnTo>
                    <a:pt x="14" y="27"/>
                  </a:lnTo>
                  <a:lnTo>
                    <a:pt x="19" y="27"/>
                  </a:lnTo>
                  <a:lnTo>
                    <a:pt x="19" y="27"/>
                  </a:lnTo>
                  <a:lnTo>
                    <a:pt x="19" y="31"/>
                  </a:lnTo>
                  <a:lnTo>
                    <a:pt x="19" y="32"/>
                  </a:lnTo>
                  <a:lnTo>
                    <a:pt x="20" y="32"/>
                  </a:lnTo>
                  <a:lnTo>
                    <a:pt x="20" y="32"/>
                  </a:lnTo>
                  <a:lnTo>
                    <a:pt x="21" y="32"/>
                  </a:lnTo>
                  <a:lnTo>
                    <a:pt x="21" y="32"/>
                  </a:lnTo>
                  <a:lnTo>
                    <a:pt x="24" y="32"/>
                  </a:lnTo>
                  <a:lnTo>
                    <a:pt x="24" y="32"/>
                  </a:lnTo>
                  <a:lnTo>
                    <a:pt x="26" y="32"/>
                  </a:lnTo>
                  <a:lnTo>
                    <a:pt x="26" y="32"/>
                  </a:lnTo>
                  <a:lnTo>
                    <a:pt x="27" y="34"/>
                  </a:lnTo>
                  <a:lnTo>
                    <a:pt x="27" y="34"/>
                  </a:lnTo>
                  <a:lnTo>
                    <a:pt x="27" y="35"/>
                  </a:lnTo>
                  <a:lnTo>
                    <a:pt x="27" y="35"/>
                  </a:lnTo>
                  <a:lnTo>
                    <a:pt x="28" y="35"/>
                  </a:lnTo>
                  <a:lnTo>
                    <a:pt x="28" y="35"/>
                  </a:lnTo>
                  <a:lnTo>
                    <a:pt x="28" y="36"/>
                  </a:lnTo>
                  <a:lnTo>
                    <a:pt x="28" y="36"/>
                  </a:lnTo>
                  <a:lnTo>
                    <a:pt x="27" y="36"/>
                  </a:lnTo>
                  <a:lnTo>
                    <a:pt x="27" y="37"/>
                  </a:lnTo>
                  <a:lnTo>
                    <a:pt x="27" y="37"/>
                  </a:lnTo>
                  <a:lnTo>
                    <a:pt x="28" y="38"/>
                  </a:lnTo>
                  <a:lnTo>
                    <a:pt x="28" y="40"/>
                  </a:lnTo>
                  <a:lnTo>
                    <a:pt x="27" y="41"/>
                  </a:lnTo>
                  <a:lnTo>
                    <a:pt x="28" y="42"/>
                  </a:lnTo>
                  <a:lnTo>
                    <a:pt x="28" y="42"/>
                  </a:lnTo>
                  <a:lnTo>
                    <a:pt x="32" y="42"/>
                  </a:lnTo>
                  <a:lnTo>
                    <a:pt x="36" y="42"/>
                  </a:lnTo>
                  <a:lnTo>
                    <a:pt x="36" y="42"/>
                  </a:lnTo>
                  <a:lnTo>
                    <a:pt x="35" y="40"/>
                  </a:lnTo>
                  <a:lnTo>
                    <a:pt x="35" y="40"/>
                  </a:lnTo>
                  <a:lnTo>
                    <a:pt x="37" y="37"/>
                  </a:lnTo>
                  <a:lnTo>
                    <a:pt x="37" y="37"/>
                  </a:lnTo>
                  <a:lnTo>
                    <a:pt x="38" y="37"/>
                  </a:lnTo>
                  <a:lnTo>
                    <a:pt x="40" y="38"/>
                  </a:lnTo>
                  <a:lnTo>
                    <a:pt x="40" y="40"/>
                  </a:lnTo>
                  <a:lnTo>
                    <a:pt x="38" y="41"/>
                  </a:lnTo>
                  <a:lnTo>
                    <a:pt x="38" y="41"/>
                  </a:lnTo>
                  <a:lnTo>
                    <a:pt x="38" y="43"/>
                  </a:lnTo>
                  <a:lnTo>
                    <a:pt x="38" y="43"/>
                  </a:lnTo>
                  <a:lnTo>
                    <a:pt x="38" y="43"/>
                  </a:lnTo>
                  <a:lnTo>
                    <a:pt x="38" y="43"/>
                  </a:lnTo>
                  <a:lnTo>
                    <a:pt x="38" y="45"/>
                  </a:lnTo>
                  <a:lnTo>
                    <a:pt x="38" y="45"/>
                  </a:lnTo>
                  <a:lnTo>
                    <a:pt x="42" y="45"/>
                  </a:lnTo>
                  <a:lnTo>
                    <a:pt x="42" y="45"/>
                  </a:lnTo>
                  <a:lnTo>
                    <a:pt x="43" y="46"/>
                  </a:lnTo>
                  <a:lnTo>
                    <a:pt x="44" y="47"/>
                  </a:lnTo>
                  <a:lnTo>
                    <a:pt x="44" y="47"/>
                  </a:lnTo>
                  <a:lnTo>
                    <a:pt x="44" y="48"/>
                  </a:lnTo>
                  <a:lnTo>
                    <a:pt x="44" y="48"/>
                  </a:lnTo>
                  <a:lnTo>
                    <a:pt x="46" y="49"/>
                  </a:lnTo>
                  <a:lnTo>
                    <a:pt x="47" y="49"/>
                  </a:lnTo>
                  <a:lnTo>
                    <a:pt x="47" y="49"/>
                  </a:lnTo>
                  <a:lnTo>
                    <a:pt x="51" y="49"/>
                  </a:lnTo>
                  <a:lnTo>
                    <a:pt x="51" y="49"/>
                  </a:lnTo>
                  <a:lnTo>
                    <a:pt x="53" y="51"/>
                  </a:lnTo>
                  <a:lnTo>
                    <a:pt x="53" y="51"/>
                  </a:lnTo>
                  <a:lnTo>
                    <a:pt x="54" y="52"/>
                  </a:lnTo>
                  <a:lnTo>
                    <a:pt x="54" y="52"/>
                  </a:lnTo>
                  <a:lnTo>
                    <a:pt x="54" y="53"/>
                  </a:lnTo>
                  <a:lnTo>
                    <a:pt x="54" y="53"/>
                  </a:lnTo>
                  <a:lnTo>
                    <a:pt x="55" y="54"/>
                  </a:lnTo>
                  <a:lnTo>
                    <a:pt x="57" y="54"/>
                  </a:lnTo>
                  <a:lnTo>
                    <a:pt x="57" y="54"/>
                  </a:lnTo>
                  <a:lnTo>
                    <a:pt x="57" y="51"/>
                  </a:lnTo>
                  <a:lnTo>
                    <a:pt x="57" y="51"/>
                  </a:lnTo>
                  <a:lnTo>
                    <a:pt x="57" y="49"/>
                  </a:lnTo>
                  <a:lnTo>
                    <a:pt x="57" y="49"/>
                  </a:lnTo>
                  <a:lnTo>
                    <a:pt x="57" y="49"/>
                  </a:lnTo>
                  <a:lnTo>
                    <a:pt x="57" y="49"/>
                  </a:lnTo>
                  <a:lnTo>
                    <a:pt x="55" y="49"/>
                  </a:lnTo>
                  <a:lnTo>
                    <a:pt x="55" y="49"/>
                  </a:lnTo>
                  <a:lnTo>
                    <a:pt x="54" y="48"/>
                  </a:lnTo>
                  <a:lnTo>
                    <a:pt x="54" y="48"/>
                  </a:lnTo>
                  <a:lnTo>
                    <a:pt x="54" y="47"/>
                  </a:lnTo>
                  <a:lnTo>
                    <a:pt x="54" y="47"/>
                  </a:lnTo>
                  <a:lnTo>
                    <a:pt x="53" y="46"/>
                  </a:lnTo>
                  <a:lnTo>
                    <a:pt x="53" y="46"/>
                  </a:lnTo>
                  <a:lnTo>
                    <a:pt x="53" y="45"/>
                  </a:lnTo>
                  <a:lnTo>
                    <a:pt x="53" y="45"/>
                  </a:lnTo>
                  <a:lnTo>
                    <a:pt x="52" y="43"/>
                  </a:lnTo>
                  <a:lnTo>
                    <a:pt x="52" y="43"/>
                  </a:lnTo>
                  <a:lnTo>
                    <a:pt x="53" y="42"/>
                  </a:lnTo>
                  <a:lnTo>
                    <a:pt x="54" y="41"/>
                  </a:lnTo>
                  <a:lnTo>
                    <a:pt x="54" y="41"/>
                  </a:lnTo>
                  <a:lnTo>
                    <a:pt x="54" y="40"/>
                  </a:lnTo>
                  <a:lnTo>
                    <a:pt x="54" y="40"/>
                  </a:lnTo>
                  <a:lnTo>
                    <a:pt x="54" y="38"/>
                  </a:lnTo>
                  <a:lnTo>
                    <a:pt x="54" y="38"/>
                  </a:lnTo>
                  <a:lnTo>
                    <a:pt x="57" y="37"/>
                  </a:lnTo>
                  <a:lnTo>
                    <a:pt x="57" y="37"/>
                  </a:lnTo>
                  <a:lnTo>
                    <a:pt x="58" y="37"/>
                  </a:lnTo>
                  <a:lnTo>
                    <a:pt x="58" y="37"/>
                  </a:lnTo>
                  <a:lnTo>
                    <a:pt x="58" y="37"/>
                  </a:lnTo>
                  <a:lnTo>
                    <a:pt x="58" y="37"/>
                  </a:lnTo>
                  <a:lnTo>
                    <a:pt x="58" y="37"/>
                  </a:lnTo>
                  <a:lnTo>
                    <a:pt x="58" y="37"/>
                  </a:lnTo>
                  <a:lnTo>
                    <a:pt x="59" y="38"/>
                  </a:lnTo>
                  <a:lnTo>
                    <a:pt x="59" y="38"/>
                  </a:lnTo>
                  <a:lnTo>
                    <a:pt x="59" y="38"/>
                  </a:lnTo>
                  <a:lnTo>
                    <a:pt x="59" y="38"/>
                  </a:lnTo>
                  <a:lnTo>
                    <a:pt x="59" y="37"/>
                  </a:lnTo>
                  <a:lnTo>
                    <a:pt x="59" y="37"/>
                  </a:lnTo>
                  <a:lnTo>
                    <a:pt x="60" y="37"/>
                  </a:lnTo>
                  <a:lnTo>
                    <a:pt x="60" y="37"/>
                  </a:lnTo>
                  <a:lnTo>
                    <a:pt x="60" y="36"/>
                  </a:lnTo>
                  <a:lnTo>
                    <a:pt x="60" y="36"/>
                  </a:lnTo>
                  <a:lnTo>
                    <a:pt x="60" y="35"/>
                  </a:lnTo>
                  <a:lnTo>
                    <a:pt x="60" y="35"/>
                  </a:lnTo>
                  <a:lnTo>
                    <a:pt x="62" y="34"/>
                  </a:lnTo>
                  <a:lnTo>
                    <a:pt x="62" y="34"/>
                  </a:lnTo>
                  <a:lnTo>
                    <a:pt x="63" y="34"/>
                  </a:lnTo>
                  <a:lnTo>
                    <a:pt x="63" y="34"/>
                  </a:lnTo>
                  <a:lnTo>
                    <a:pt x="63" y="32"/>
                  </a:lnTo>
                  <a:lnTo>
                    <a:pt x="63" y="3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A1_Switzerland">
              <a:extLst>
                <a:ext uri="{FF2B5EF4-FFF2-40B4-BE49-F238E27FC236}">
                  <a16:creationId xmlns:a16="http://schemas.microsoft.com/office/drawing/2014/main" id="{19187FFD-6E00-4B91-814E-5B163C4D10D6}"/>
                </a:ext>
              </a:extLst>
            </p:cNvPr>
            <p:cNvSpPr>
              <a:spLocks/>
            </p:cNvSpPr>
            <p:nvPr/>
          </p:nvSpPr>
          <p:spPr bwMode="auto">
            <a:xfrm>
              <a:off x="4887006" y="3005253"/>
              <a:ext cx="108606" cy="62136"/>
            </a:xfrm>
            <a:custGeom>
              <a:avLst/>
              <a:gdLst/>
              <a:ahLst/>
              <a:cxnLst>
                <a:cxn ang="0">
                  <a:pos x="69" y="23"/>
                </a:cxn>
                <a:cxn ang="0">
                  <a:pos x="70" y="21"/>
                </a:cxn>
                <a:cxn ang="0">
                  <a:pos x="70" y="18"/>
                </a:cxn>
                <a:cxn ang="0">
                  <a:pos x="65" y="20"/>
                </a:cxn>
                <a:cxn ang="0">
                  <a:pos x="60" y="18"/>
                </a:cxn>
                <a:cxn ang="0">
                  <a:pos x="60" y="17"/>
                </a:cxn>
                <a:cxn ang="0">
                  <a:pos x="56" y="16"/>
                </a:cxn>
                <a:cxn ang="0">
                  <a:pos x="55" y="10"/>
                </a:cxn>
                <a:cxn ang="0">
                  <a:pos x="56" y="7"/>
                </a:cxn>
                <a:cxn ang="0">
                  <a:pos x="55" y="6"/>
                </a:cxn>
                <a:cxn ang="0">
                  <a:pos x="55" y="3"/>
                </a:cxn>
                <a:cxn ang="0">
                  <a:pos x="50" y="1"/>
                </a:cxn>
                <a:cxn ang="0">
                  <a:pos x="49" y="0"/>
                </a:cxn>
                <a:cxn ang="0">
                  <a:pos x="45" y="1"/>
                </a:cxn>
                <a:cxn ang="0">
                  <a:pos x="42" y="0"/>
                </a:cxn>
                <a:cxn ang="0">
                  <a:pos x="39" y="0"/>
                </a:cxn>
                <a:cxn ang="0">
                  <a:pos x="38" y="4"/>
                </a:cxn>
                <a:cxn ang="0">
                  <a:pos x="33" y="4"/>
                </a:cxn>
                <a:cxn ang="0">
                  <a:pos x="29" y="4"/>
                </a:cxn>
                <a:cxn ang="0">
                  <a:pos x="23" y="4"/>
                </a:cxn>
                <a:cxn ang="0">
                  <a:pos x="23" y="6"/>
                </a:cxn>
                <a:cxn ang="0">
                  <a:pos x="19" y="6"/>
                </a:cxn>
                <a:cxn ang="0">
                  <a:pos x="13" y="9"/>
                </a:cxn>
                <a:cxn ang="0">
                  <a:pos x="12" y="14"/>
                </a:cxn>
                <a:cxn ang="0">
                  <a:pos x="6" y="20"/>
                </a:cxn>
                <a:cxn ang="0">
                  <a:pos x="5" y="25"/>
                </a:cxn>
                <a:cxn ang="0">
                  <a:pos x="1" y="27"/>
                </a:cxn>
                <a:cxn ang="0">
                  <a:pos x="0" y="31"/>
                </a:cxn>
                <a:cxn ang="0">
                  <a:pos x="2" y="34"/>
                </a:cxn>
                <a:cxn ang="0">
                  <a:pos x="6" y="30"/>
                </a:cxn>
                <a:cxn ang="0">
                  <a:pos x="11" y="32"/>
                </a:cxn>
                <a:cxn ang="0">
                  <a:pos x="12" y="34"/>
                </a:cxn>
                <a:cxn ang="0">
                  <a:pos x="12" y="37"/>
                </a:cxn>
                <a:cxn ang="0">
                  <a:pos x="13" y="41"/>
                </a:cxn>
                <a:cxn ang="0">
                  <a:pos x="16" y="42"/>
                </a:cxn>
                <a:cxn ang="0">
                  <a:pos x="16" y="42"/>
                </a:cxn>
                <a:cxn ang="0">
                  <a:pos x="18" y="43"/>
                </a:cxn>
                <a:cxn ang="0">
                  <a:pos x="24" y="42"/>
                </a:cxn>
                <a:cxn ang="0">
                  <a:pos x="26" y="41"/>
                </a:cxn>
                <a:cxn ang="0">
                  <a:pos x="29" y="42"/>
                </a:cxn>
                <a:cxn ang="0">
                  <a:pos x="32" y="39"/>
                </a:cxn>
                <a:cxn ang="0">
                  <a:pos x="33" y="34"/>
                </a:cxn>
                <a:cxn ang="0">
                  <a:pos x="35" y="32"/>
                </a:cxn>
                <a:cxn ang="0">
                  <a:pos x="39" y="34"/>
                </a:cxn>
                <a:cxn ang="0">
                  <a:pos x="40" y="38"/>
                </a:cxn>
                <a:cxn ang="0">
                  <a:pos x="45" y="41"/>
                </a:cxn>
                <a:cxn ang="0">
                  <a:pos x="46" y="44"/>
                </a:cxn>
                <a:cxn ang="0">
                  <a:pos x="48" y="42"/>
                </a:cxn>
                <a:cxn ang="0">
                  <a:pos x="49" y="37"/>
                </a:cxn>
                <a:cxn ang="0">
                  <a:pos x="53" y="31"/>
                </a:cxn>
                <a:cxn ang="0">
                  <a:pos x="55" y="33"/>
                </a:cxn>
                <a:cxn ang="0">
                  <a:pos x="60" y="33"/>
                </a:cxn>
                <a:cxn ang="0">
                  <a:pos x="64" y="36"/>
                </a:cxn>
                <a:cxn ang="0">
                  <a:pos x="65" y="30"/>
                </a:cxn>
                <a:cxn ang="0">
                  <a:pos x="64" y="27"/>
                </a:cxn>
                <a:cxn ang="0">
                  <a:pos x="67" y="26"/>
                </a:cxn>
                <a:cxn ang="0">
                  <a:pos x="69" y="28"/>
                </a:cxn>
                <a:cxn ang="0">
                  <a:pos x="71" y="25"/>
                </a:cxn>
              </a:cxnLst>
              <a:rect l="0" t="0" r="r" b="b"/>
              <a:pathLst>
                <a:path w="71" h="44">
                  <a:moveTo>
                    <a:pt x="71" y="25"/>
                  </a:moveTo>
                  <a:lnTo>
                    <a:pt x="71" y="25"/>
                  </a:lnTo>
                  <a:lnTo>
                    <a:pt x="70" y="25"/>
                  </a:lnTo>
                  <a:lnTo>
                    <a:pt x="69" y="23"/>
                  </a:lnTo>
                  <a:lnTo>
                    <a:pt x="69" y="23"/>
                  </a:lnTo>
                  <a:lnTo>
                    <a:pt x="69" y="22"/>
                  </a:lnTo>
                  <a:lnTo>
                    <a:pt x="69" y="22"/>
                  </a:lnTo>
                  <a:lnTo>
                    <a:pt x="70" y="21"/>
                  </a:lnTo>
                  <a:lnTo>
                    <a:pt x="70" y="21"/>
                  </a:lnTo>
                  <a:lnTo>
                    <a:pt x="70" y="21"/>
                  </a:lnTo>
                  <a:lnTo>
                    <a:pt x="70" y="18"/>
                  </a:lnTo>
                  <a:lnTo>
                    <a:pt x="70" y="18"/>
                  </a:lnTo>
                  <a:lnTo>
                    <a:pt x="67" y="20"/>
                  </a:lnTo>
                  <a:lnTo>
                    <a:pt x="67" y="20"/>
                  </a:lnTo>
                  <a:lnTo>
                    <a:pt x="65" y="20"/>
                  </a:lnTo>
                  <a:lnTo>
                    <a:pt x="65" y="20"/>
                  </a:lnTo>
                  <a:lnTo>
                    <a:pt x="60" y="20"/>
                  </a:lnTo>
                  <a:lnTo>
                    <a:pt x="60" y="20"/>
                  </a:lnTo>
                  <a:lnTo>
                    <a:pt x="60" y="18"/>
                  </a:lnTo>
                  <a:lnTo>
                    <a:pt x="60" y="18"/>
                  </a:lnTo>
                  <a:lnTo>
                    <a:pt x="60" y="17"/>
                  </a:lnTo>
                  <a:lnTo>
                    <a:pt x="60" y="17"/>
                  </a:lnTo>
                  <a:lnTo>
                    <a:pt x="60" y="17"/>
                  </a:lnTo>
                  <a:lnTo>
                    <a:pt x="60" y="17"/>
                  </a:lnTo>
                  <a:lnTo>
                    <a:pt x="57" y="17"/>
                  </a:lnTo>
                  <a:lnTo>
                    <a:pt x="57" y="17"/>
                  </a:lnTo>
                  <a:lnTo>
                    <a:pt x="56" y="16"/>
                  </a:lnTo>
                  <a:lnTo>
                    <a:pt x="56" y="16"/>
                  </a:lnTo>
                  <a:lnTo>
                    <a:pt x="55" y="14"/>
                  </a:lnTo>
                  <a:lnTo>
                    <a:pt x="55" y="11"/>
                  </a:lnTo>
                  <a:lnTo>
                    <a:pt x="55" y="11"/>
                  </a:lnTo>
                  <a:lnTo>
                    <a:pt x="55" y="10"/>
                  </a:lnTo>
                  <a:lnTo>
                    <a:pt x="55" y="10"/>
                  </a:lnTo>
                  <a:lnTo>
                    <a:pt x="56" y="7"/>
                  </a:lnTo>
                  <a:lnTo>
                    <a:pt x="56" y="7"/>
                  </a:lnTo>
                  <a:lnTo>
                    <a:pt x="56" y="7"/>
                  </a:lnTo>
                  <a:lnTo>
                    <a:pt x="56" y="7"/>
                  </a:lnTo>
                  <a:lnTo>
                    <a:pt x="56" y="7"/>
                  </a:lnTo>
                  <a:lnTo>
                    <a:pt x="56" y="7"/>
                  </a:lnTo>
                  <a:lnTo>
                    <a:pt x="55" y="6"/>
                  </a:lnTo>
                  <a:lnTo>
                    <a:pt x="55" y="4"/>
                  </a:lnTo>
                  <a:lnTo>
                    <a:pt x="55" y="4"/>
                  </a:lnTo>
                  <a:lnTo>
                    <a:pt x="55" y="4"/>
                  </a:lnTo>
                  <a:lnTo>
                    <a:pt x="55" y="3"/>
                  </a:lnTo>
                  <a:lnTo>
                    <a:pt x="55" y="3"/>
                  </a:lnTo>
                  <a:lnTo>
                    <a:pt x="53" y="3"/>
                  </a:lnTo>
                  <a:lnTo>
                    <a:pt x="53" y="3"/>
                  </a:lnTo>
                  <a:lnTo>
                    <a:pt x="50" y="1"/>
                  </a:lnTo>
                  <a:lnTo>
                    <a:pt x="49" y="1"/>
                  </a:lnTo>
                  <a:lnTo>
                    <a:pt x="49" y="1"/>
                  </a:lnTo>
                  <a:lnTo>
                    <a:pt x="49" y="0"/>
                  </a:lnTo>
                  <a:lnTo>
                    <a:pt x="49" y="0"/>
                  </a:lnTo>
                  <a:lnTo>
                    <a:pt x="46" y="0"/>
                  </a:lnTo>
                  <a:lnTo>
                    <a:pt x="45" y="0"/>
                  </a:lnTo>
                  <a:lnTo>
                    <a:pt x="45" y="1"/>
                  </a:lnTo>
                  <a:lnTo>
                    <a:pt x="45" y="1"/>
                  </a:lnTo>
                  <a:lnTo>
                    <a:pt x="44" y="1"/>
                  </a:lnTo>
                  <a:lnTo>
                    <a:pt x="43" y="0"/>
                  </a:lnTo>
                  <a:lnTo>
                    <a:pt x="43" y="0"/>
                  </a:lnTo>
                  <a:lnTo>
                    <a:pt x="42" y="0"/>
                  </a:lnTo>
                  <a:lnTo>
                    <a:pt x="40" y="0"/>
                  </a:lnTo>
                  <a:lnTo>
                    <a:pt x="40" y="0"/>
                  </a:lnTo>
                  <a:lnTo>
                    <a:pt x="39" y="0"/>
                  </a:lnTo>
                  <a:lnTo>
                    <a:pt x="39" y="0"/>
                  </a:lnTo>
                  <a:lnTo>
                    <a:pt x="39" y="1"/>
                  </a:lnTo>
                  <a:lnTo>
                    <a:pt x="40" y="3"/>
                  </a:lnTo>
                  <a:lnTo>
                    <a:pt x="40" y="3"/>
                  </a:lnTo>
                  <a:lnTo>
                    <a:pt x="38" y="4"/>
                  </a:lnTo>
                  <a:lnTo>
                    <a:pt x="38" y="4"/>
                  </a:lnTo>
                  <a:lnTo>
                    <a:pt x="35" y="4"/>
                  </a:lnTo>
                  <a:lnTo>
                    <a:pt x="35" y="4"/>
                  </a:lnTo>
                  <a:lnTo>
                    <a:pt x="33" y="4"/>
                  </a:lnTo>
                  <a:lnTo>
                    <a:pt x="33" y="4"/>
                  </a:lnTo>
                  <a:lnTo>
                    <a:pt x="32" y="4"/>
                  </a:lnTo>
                  <a:lnTo>
                    <a:pt x="32" y="4"/>
                  </a:lnTo>
                  <a:lnTo>
                    <a:pt x="29" y="4"/>
                  </a:lnTo>
                  <a:lnTo>
                    <a:pt x="29" y="4"/>
                  </a:lnTo>
                  <a:lnTo>
                    <a:pt x="26" y="4"/>
                  </a:lnTo>
                  <a:lnTo>
                    <a:pt x="26" y="4"/>
                  </a:lnTo>
                  <a:lnTo>
                    <a:pt x="23" y="4"/>
                  </a:lnTo>
                  <a:lnTo>
                    <a:pt x="23" y="4"/>
                  </a:lnTo>
                  <a:lnTo>
                    <a:pt x="23" y="6"/>
                  </a:lnTo>
                  <a:lnTo>
                    <a:pt x="23" y="6"/>
                  </a:lnTo>
                  <a:lnTo>
                    <a:pt x="23" y="6"/>
                  </a:lnTo>
                  <a:lnTo>
                    <a:pt x="23" y="6"/>
                  </a:lnTo>
                  <a:lnTo>
                    <a:pt x="22" y="6"/>
                  </a:lnTo>
                  <a:lnTo>
                    <a:pt x="22" y="6"/>
                  </a:lnTo>
                  <a:lnTo>
                    <a:pt x="19" y="6"/>
                  </a:lnTo>
                  <a:lnTo>
                    <a:pt x="19" y="6"/>
                  </a:lnTo>
                  <a:lnTo>
                    <a:pt x="15" y="6"/>
                  </a:lnTo>
                  <a:lnTo>
                    <a:pt x="15" y="6"/>
                  </a:lnTo>
                  <a:lnTo>
                    <a:pt x="13" y="9"/>
                  </a:lnTo>
                  <a:lnTo>
                    <a:pt x="13" y="11"/>
                  </a:lnTo>
                  <a:lnTo>
                    <a:pt x="13" y="11"/>
                  </a:lnTo>
                  <a:lnTo>
                    <a:pt x="12" y="14"/>
                  </a:lnTo>
                  <a:lnTo>
                    <a:pt x="12" y="14"/>
                  </a:lnTo>
                  <a:lnTo>
                    <a:pt x="11" y="16"/>
                  </a:lnTo>
                  <a:lnTo>
                    <a:pt x="11" y="16"/>
                  </a:lnTo>
                  <a:lnTo>
                    <a:pt x="8" y="18"/>
                  </a:lnTo>
                  <a:lnTo>
                    <a:pt x="6" y="20"/>
                  </a:lnTo>
                  <a:lnTo>
                    <a:pt x="6" y="20"/>
                  </a:lnTo>
                  <a:lnTo>
                    <a:pt x="5" y="22"/>
                  </a:lnTo>
                  <a:lnTo>
                    <a:pt x="5" y="25"/>
                  </a:lnTo>
                  <a:lnTo>
                    <a:pt x="5" y="25"/>
                  </a:lnTo>
                  <a:lnTo>
                    <a:pt x="2" y="26"/>
                  </a:lnTo>
                  <a:lnTo>
                    <a:pt x="1" y="26"/>
                  </a:lnTo>
                  <a:lnTo>
                    <a:pt x="1" y="26"/>
                  </a:lnTo>
                  <a:lnTo>
                    <a:pt x="1" y="27"/>
                  </a:lnTo>
                  <a:lnTo>
                    <a:pt x="1" y="30"/>
                  </a:lnTo>
                  <a:lnTo>
                    <a:pt x="1" y="30"/>
                  </a:lnTo>
                  <a:lnTo>
                    <a:pt x="0" y="31"/>
                  </a:lnTo>
                  <a:lnTo>
                    <a:pt x="0" y="31"/>
                  </a:lnTo>
                  <a:lnTo>
                    <a:pt x="1" y="34"/>
                  </a:lnTo>
                  <a:lnTo>
                    <a:pt x="1" y="34"/>
                  </a:lnTo>
                  <a:lnTo>
                    <a:pt x="2" y="34"/>
                  </a:lnTo>
                  <a:lnTo>
                    <a:pt x="2" y="34"/>
                  </a:lnTo>
                  <a:lnTo>
                    <a:pt x="2" y="33"/>
                  </a:lnTo>
                  <a:lnTo>
                    <a:pt x="4" y="32"/>
                  </a:lnTo>
                  <a:lnTo>
                    <a:pt x="4" y="32"/>
                  </a:lnTo>
                  <a:lnTo>
                    <a:pt x="6" y="30"/>
                  </a:lnTo>
                  <a:lnTo>
                    <a:pt x="6" y="30"/>
                  </a:lnTo>
                  <a:lnTo>
                    <a:pt x="8" y="30"/>
                  </a:lnTo>
                  <a:lnTo>
                    <a:pt x="11" y="32"/>
                  </a:lnTo>
                  <a:lnTo>
                    <a:pt x="11" y="32"/>
                  </a:lnTo>
                  <a:lnTo>
                    <a:pt x="11" y="32"/>
                  </a:lnTo>
                  <a:lnTo>
                    <a:pt x="11" y="32"/>
                  </a:lnTo>
                  <a:lnTo>
                    <a:pt x="12" y="34"/>
                  </a:lnTo>
                  <a:lnTo>
                    <a:pt x="12" y="34"/>
                  </a:lnTo>
                  <a:lnTo>
                    <a:pt x="11" y="34"/>
                  </a:lnTo>
                  <a:lnTo>
                    <a:pt x="11" y="34"/>
                  </a:lnTo>
                  <a:lnTo>
                    <a:pt x="12" y="37"/>
                  </a:lnTo>
                  <a:lnTo>
                    <a:pt x="12" y="37"/>
                  </a:lnTo>
                  <a:lnTo>
                    <a:pt x="13" y="38"/>
                  </a:lnTo>
                  <a:lnTo>
                    <a:pt x="13" y="39"/>
                  </a:lnTo>
                  <a:lnTo>
                    <a:pt x="13" y="39"/>
                  </a:lnTo>
                  <a:lnTo>
                    <a:pt x="13" y="41"/>
                  </a:lnTo>
                  <a:lnTo>
                    <a:pt x="13" y="41"/>
                  </a:lnTo>
                  <a:lnTo>
                    <a:pt x="15" y="42"/>
                  </a:lnTo>
                  <a:lnTo>
                    <a:pt x="15" y="42"/>
                  </a:lnTo>
                  <a:lnTo>
                    <a:pt x="16" y="42"/>
                  </a:lnTo>
                  <a:lnTo>
                    <a:pt x="16" y="42"/>
                  </a:lnTo>
                  <a:lnTo>
                    <a:pt x="16" y="42"/>
                  </a:lnTo>
                  <a:lnTo>
                    <a:pt x="16" y="42"/>
                  </a:lnTo>
                  <a:lnTo>
                    <a:pt x="16" y="42"/>
                  </a:lnTo>
                  <a:lnTo>
                    <a:pt x="16" y="42"/>
                  </a:lnTo>
                  <a:lnTo>
                    <a:pt x="17" y="42"/>
                  </a:lnTo>
                  <a:lnTo>
                    <a:pt x="17" y="42"/>
                  </a:lnTo>
                  <a:lnTo>
                    <a:pt x="18" y="43"/>
                  </a:lnTo>
                  <a:lnTo>
                    <a:pt x="18" y="43"/>
                  </a:lnTo>
                  <a:lnTo>
                    <a:pt x="21" y="42"/>
                  </a:lnTo>
                  <a:lnTo>
                    <a:pt x="21" y="42"/>
                  </a:lnTo>
                  <a:lnTo>
                    <a:pt x="24" y="42"/>
                  </a:lnTo>
                  <a:lnTo>
                    <a:pt x="24" y="42"/>
                  </a:lnTo>
                  <a:lnTo>
                    <a:pt x="24" y="41"/>
                  </a:lnTo>
                  <a:lnTo>
                    <a:pt x="24" y="41"/>
                  </a:lnTo>
                  <a:lnTo>
                    <a:pt x="26" y="41"/>
                  </a:lnTo>
                  <a:lnTo>
                    <a:pt x="27" y="42"/>
                  </a:lnTo>
                  <a:lnTo>
                    <a:pt x="28" y="42"/>
                  </a:lnTo>
                  <a:lnTo>
                    <a:pt x="29" y="42"/>
                  </a:lnTo>
                  <a:lnTo>
                    <a:pt x="29" y="42"/>
                  </a:lnTo>
                  <a:lnTo>
                    <a:pt x="29" y="41"/>
                  </a:lnTo>
                  <a:lnTo>
                    <a:pt x="31" y="41"/>
                  </a:lnTo>
                  <a:lnTo>
                    <a:pt x="31" y="41"/>
                  </a:lnTo>
                  <a:lnTo>
                    <a:pt x="32" y="39"/>
                  </a:lnTo>
                  <a:lnTo>
                    <a:pt x="33" y="38"/>
                  </a:lnTo>
                  <a:lnTo>
                    <a:pt x="33" y="38"/>
                  </a:lnTo>
                  <a:lnTo>
                    <a:pt x="33" y="34"/>
                  </a:lnTo>
                  <a:lnTo>
                    <a:pt x="33" y="34"/>
                  </a:lnTo>
                  <a:lnTo>
                    <a:pt x="34" y="33"/>
                  </a:lnTo>
                  <a:lnTo>
                    <a:pt x="35" y="33"/>
                  </a:lnTo>
                  <a:lnTo>
                    <a:pt x="35" y="33"/>
                  </a:lnTo>
                  <a:lnTo>
                    <a:pt x="35" y="32"/>
                  </a:lnTo>
                  <a:lnTo>
                    <a:pt x="38" y="32"/>
                  </a:lnTo>
                  <a:lnTo>
                    <a:pt x="38" y="32"/>
                  </a:lnTo>
                  <a:lnTo>
                    <a:pt x="38" y="33"/>
                  </a:lnTo>
                  <a:lnTo>
                    <a:pt x="39" y="34"/>
                  </a:lnTo>
                  <a:lnTo>
                    <a:pt x="39" y="34"/>
                  </a:lnTo>
                  <a:lnTo>
                    <a:pt x="39" y="36"/>
                  </a:lnTo>
                  <a:lnTo>
                    <a:pt x="40" y="38"/>
                  </a:lnTo>
                  <a:lnTo>
                    <a:pt x="40" y="38"/>
                  </a:lnTo>
                  <a:lnTo>
                    <a:pt x="42" y="39"/>
                  </a:lnTo>
                  <a:lnTo>
                    <a:pt x="43" y="41"/>
                  </a:lnTo>
                  <a:lnTo>
                    <a:pt x="43" y="41"/>
                  </a:lnTo>
                  <a:lnTo>
                    <a:pt x="45" y="41"/>
                  </a:lnTo>
                  <a:lnTo>
                    <a:pt x="45" y="41"/>
                  </a:lnTo>
                  <a:lnTo>
                    <a:pt x="45" y="43"/>
                  </a:lnTo>
                  <a:lnTo>
                    <a:pt x="45" y="43"/>
                  </a:lnTo>
                  <a:lnTo>
                    <a:pt x="46" y="44"/>
                  </a:lnTo>
                  <a:lnTo>
                    <a:pt x="48" y="44"/>
                  </a:lnTo>
                  <a:lnTo>
                    <a:pt x="48" y="44"/>
                  </a:lnTo>
                  <a:lnTo>
                    <a:pt x="48" y="44"/>
                  </a:lnTo>
                  <a:lnTo>
                    <a:pt x="48" y="42"/>
                  </a:lnTo>
                  <a:lnTo>
                    <a:pt x="48" y="41"/>
                  </a:lnTo>
                  <a:lnTo>
                    <a:pt x="48" y="41"/>
                  </a:lnTo>
                  <a:lnTo>
                    <a:pt x="49" y="37"/>
                  </a:lnTo>
                  <a:lnTo>
                    <a:pt x="49" y="37"/>
                  </a:lnTo>
                  <a:lnTo>
                    <a:pt x="51" y="34"/>
                  </a:lnTo>
                  <a:lnTo>
                    <a:pt x="51" y="34"/>
                  </a:lnTo>
                  <a:lnTo>
                    <a:pt x="53" y="33"/>
                  </a:lnTo>
                  <a:lnTo>
                    <a:pt x="53" y="31"/>
                  </a:lnTo>
                  <a:lnTo>
                    <a:pt x="53" y="31"/>
                  </a:lnTo>
                  <a:lnTo>
                    <a:pt x="54" y="32"/>
                  </a:lnTo>
                  <a:lnTo>
                    <a:pt x="55" y="33"/>
                  </a:lnTo>
                  <a:lnTo>
                    <a:pt x="55" y="33"/>
                  </a:lnTo>
                  <a:lnTo>
                    <a:pt x="56" y="33"/>
                  </a:lnTo>
                  <a:lnTo>
                    <a:pt x="59" y="34"/>
                  </a:lnTo>
                  <a:lnTo>
                    <a:pt x="59" y="34"/>
                  </a:lnTo>
                  <a:lnTo>
                    <a:pt x="60" y="33"/>
                  </a:lnTo>
                  <a:lnTo>
                    <a:pt x="62" y="33"/>
                  </a:lnTo>
                  <a:lnTo>
                    <a:pt x="62" y="33"/>
                  </a:lnTo>
                  <a:lnTo>
                    <a:pt x="64" y="36"/>
                  </a:lnTo>
                  <a:lnTo>
                    <a:pt x="64" y="36"/>
                  </a:lnTo>
                  <a:lnTo>
                    <a:pt x="65" y="36"/>
                  </a:lnTo>
                  <a:lnTo>
                    <a:pt x="65" y="33"/>
                  </a:lnTo>
                  <a:lnTo>
                    <a:pt x="65" y="30"/>
                  </a:lnTo>
                  <a:lnTo>
                    <a:pt x="65" y="30"/>
                  </a:lnTo>
                  <a:lnTo>
                    <a:pt x="64" y="30"/>
                  </a:lnTo>
                  <a:lnTo>
                    <a:pt x="64" y="30"/>
                  </a:lnTo>
                  <a:lnTo>
                    <a:pt x="64" y="27"/>
                  </a:lnTo>
                  <a:lnTo>
                    <a:pt x="64" y="27"/>
                  </a:lnTo>
                  <a:lnTo>
                    <a:pt x="65" y="26"/>
                  </a:lnTo>
                  <a:lnTo>
                    <a:pt x="66" y="26"/>
                  </a:lnTo>
                  <a:lnTo>
                    <a:pt x="66" y="26"/>
                  </a:lnTo>
                  <a:lnTo>
                    <a:pt x="67" y="26"/>
                  </a:lnTo>
                  <a:lnTo>
                    <a:pt x="67" y="27"/>
                  </a:lnTo>
                  <a:lnTo>
                    <a:pt x="67" y="27"/>
                  </a:lnTo>
                  <a:lnTo>
                    <a:pt x="67" y="28"/>
                  </a:lnTo>
                  <a:lnTo>
                    <a:pt x="69" y="28"/>
                  </a:lnTo>
                  <a:lnTo>
                    <a:pt x="71" y="28"/>
                  </a:lnTo>
                  <a:lnTo>
                    <a:pt x="71" y="28"/>
                  </a:lnTo>
                  <a:lnTo>
                    <a:pt x="71" y="25"/>
                  </a:lnTo>
                  <a:lnTo>
                    <a:pt x="71" y="25"/>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A1_Austria">
              <a:extLst>
                <a:ext uri="{FF2B5EF4-FFF2-40B4-BE49-F238E27FC236}">
                  <a16:creationId xmlns:a16="http://schemas.microsoft.com/office/drawing/2014/main" id="{F7E56BFA-BCA2-45D6-A239-E6842F13C7ED}"/>
                </a:ext>
              </a:extLst>
            </p:cNvPr>
            <p:cNvSpPr>
              <a:spLocks/>
            </p:cNvSpPr>
            <p:nvPr/>
          </p:nvSpPr>
          <p:spPr bwMode="auto">
            <a:xfrm>
              <a:off x="4971136" y="2961476"/>
              <a:ext cx="188148" cy="88968"/>
            </a:xfrm>
            <a:custGeom>
              <a:avLst/>
              <a:gdLst/>
              <a:ahLst/>
              <a:cxnLst>
                <a:cxn ang="0">
                  <a:pos x="121" y="20"/>
                </a:cxn>
                <a:cxn ang="0">
                  <a:pos x="119" y="18"/>
                </a:cxn>
                <a:cxn ang="0">
                  <a:pos x="119" y="13"/>
                </a:cxn>
                <a:cxn ang="0">
                  <a:pos x="120" y="10"/>
                </a:cxn>
                <a:cxn ang="0">
                  <a:pos x="116" y="8"/>
                </a:cxn>
                <a:cxn ang="0">
                  <a:pos x="115" y="7"/>
                </a:cxn>
                <a:cxn ang="0">
                  <a:pos x="107" y="7"/>
                </a:cxn>
                <a:cxn ang="0">
                  <a:pos x="101" y="3"/>
                </a:cxn>
                <a:cxn ang="0">
                  <a:pos x="93" y="0"/>
                </a:cxn>
                <a:cxn ang="0">
                  <a:pos x="88" y="0"/>
                </a:cxn>
                <a:cxn ang="0">
                  <a:pos x="86" y="5"/>
                </a:cxn>
                <a:cxn ang="0">
                  <a:pos x="83" y="10"/>
                </a:cxn>
                <a:cxn ang="0">
                  <a:pos x="75" y="10"/>
                </a:cxn>
                <a:cxn ang="0">
                  <a:pos x="72" y="8"/>
                </a:cxn>
                <a:cxn ang="0">
                  <a:pos x="70" y="7"/>
                </a:cxn>
                <a:cxn ang="0">
                  <a:pos x="69" y="10"/>
                </a:cxn>
                <a:cxn ang="0">
                  <a:pos x="67" y="11"/>
                </a:cxn>
                <a:cxn ang="0">
                  <a:pos x="63" y="11"/>
                </a:cxn>
                <a:cxn ang="0">
                  <a:pos x="61" y="16"/>
                </a:cxn>
                <a:cxn ang="0">
                  <a:pos x="55" y="19"/>
                </a:cxn>
                <a:cxn ang="0">
                  <a:pos x="54" y="26"/>
                </a:cxn>
                <a:cxn ang="0">
                  <a:pos x="56" y="32"/>
                </a:cxn>
                <a:cxn ang="0">
                  <a:pos x="55" y="36"/>
                </a:cxn>
                <a:cxn ang="0">
                  <a:pos x="52" y="32"/>
                </a:cxn>
                <a:cxn ang="0">
                  <a:pos x="45" y="31"/>
                </a:cxn>
                <a:cxn ang="0">
                  <a:pos x="44" y="31"/>
                </a:cxn>
                <a:cxn ang="0">
                  <a:pos x="40" y="35"/>
                </a:cxn>
                <a:cxn ang="0">
                  <a:pos x="34" y="36"/>
                </a:cxn>
                <a:cxn ang="0">
                  <a:pos x="28" y="38"/>
                </a:cxn>
                <a:cxn ang="0">
                  <a:pos x="23" y="37"/>
                </a:cxn>
                <a:cxn ang="0">
                  <a:pos x="20" y="36"/>
                </a:cxn>
                <a:cxn ang="0">
                  <a:pos x="15" y="35"/>
                </a:cxn>
                <a:cxn ang="0">
                  <a:pos x="14" y="38"/>
                </a:cxn>
                <a:cxn ang="0">
                  <a:pos x="11" y="41"/>
                </a:cxn>
                <a:cxn ang="0">
                  <a:pos x="10" y="38"/>
                </a:cxn>
                <a:cxn ang="0">
                  <a:pos x="5" y="35"/>
                </a:cxn>
                <a:cxn ang="0">
                  <a:pos x="2" y="37"/>
                </a:cxn>
                <a:cxn ang="0">
                  <a:pos x="0" y="42"/>
                </a:cxn>
                <a:cxn ang="0">
                  <a:pos x="5" y="48"/>
                </a:cxn>
                <a:cxn ang="0">
                  <a:pos x="12" y="51"/>
                </a:cxn>
                <a:cxn ang="0">
                  <a:pos x="17" y="51"/>
                </a:cxn>
                <a:cxn ang="0">
                  <a:pos x="22" y="54"/>
                </a:cxn>
                <a:cxn ang="0">
                  <a:pos x="32" y="48"/>
                </a:cxn>
                <a:cxn ang="0">
                  <a:pos x="43" y="51"/>
                </a:cxn>
                <a:cxn ang="0">
                  <a:pos x="53" y="58"/>
                </a:cxn>
                <a:cxn ang="0">
                  <a:pos x="64" y="58"/>
                </a:cxn>
                <a:cxn ang="0">
                  <a:pos x="67" y="59"/>
                </a:cxn>
                <a:cxn ang="0">
                  <a:pos x="74" y="61"/>
                </a:cxn>
                <a:cxn ang="0">
                  <a:pos x="77" y="62"/>
                </a:cxn>
                <a:cxn ang="0">
                  <a:pos x="83" y="62"/>
                </a:cxn>
                <a:cxn ang="0">
                  <a:pos x="88" y="57"/>
                </a:cxn>
                <a:cxn ang="0">
                  <a:pos x="96" y="57"/>
                </a:cxn>
                <a:cxn ang="0">
                  <a:pos x="103" y="57"/>
                </a:cxn>
                <a:cxn ang="0">
                  <a:pos x="104" y="53"/>
                </a:cxn>
                <a:cxn ang="0">
                  <a:pos x="108" y="51"/>
                </a:cxn>
                <a:cxn ang="0">
                  <a:pos x="112" y="47"/>
                </a:cxn>
                <a:cxn ang="0">
                  <a:pos x="112" y="42"/>
                </a:cxn>
                <a:cxn ang="0">
                  <a:pos x="114" y="38"/>
                </a:cxn>
                <a:cxn ang="0">
                  <a:pos x="115" y="36"/>
                </a:cxn>
                <a:cxn ang="0">
                  <a:pos x="113" y="34"/>
                </a:cxn>
                <a:cxn ang="0">
                  <a:pos x="112" y="30"/>
                </a:cxn>
                <a:cxn ang="0">
                  <a:pos x="118" y="27"/>
                </a:cxn>
                <a:cxn ang="0">
                  <a:pos x="121" y="24"/>
                </a:cxn>
              </a:cxnLst>
              <a:rect l="0" t="0" r="r" b="b"/>
              <a:pathLst>
                <a:path w="123" h="63">
                  <a:moveTo>
                    <a:pt x="121" y="21"/>
                  </a:moveTo>
                  <a:lnTo>
                    <a:pt x="121" y="21"/>
                  </a:lnTo>
                  <a:lnTo>
                    <a:pt x="121" y="21"/>
                  </a:lnTo>
                  <a:lnTo>
                    <a:pt x="121" y="21"/>
                  </a:lnTo>
                  <a:lnTo>
                    <a:pt x="121" y="20"/>
                  </a:lnTo>
                  <a:lnTo>
                    <a:pt x="121" y="20"/>
                  </a:lnTo>
                  <a:lnTo>
                    <a:pt x="121" y="20"/>
                  </a:lnTo>
                  <a:lnTo>
                    <a:pt x="121" y="20"/>
                  </a:lnTo>
                  <a:lnTo>
                    <a:pt x="121" y="19"/>
                  </a:lnTo>
                  <a:lnTo>
                    <a:pt x="121" y="19"/>
                  </a:lnTo>
                  <a:lnTo>
                    <a:pt x="121" y="19"/>
                  </a:lnTo>
                  <a:lnTo>
                    <a:pt x="121" y="19"/>
                  </a:lnTo>
                  <a:lnTo>
                    <a:pt x="120" y="18"/>
                  </a:lnTo>
                  <a:lnTo>
                    <a:pt x="120" y="18"/>
                  </a:lnTo>
                  <a:lnTo>
                    <a:pt x="119" y="18"/>
                  </a:lnTo>
                  <a:lnTo>
                    <a:pt x="119" y="18"/>
                  </a:lnTo>
                  <a:lnTo>
                    <a:pt x="119" y="15"/>
                  </a:lnTo>
                  <a:lnTo>
                    <a:pt x="119" y="15"/>
                  </a:lnTo>
                  <a:lnTo>
                    <a:pt x="119" y="15"/>
                  </a:lnTo>
                  <a:lnTo>
                    <a:pt x="119" y="15"/>
                  </a:lnTo>
                  <a:lnTo>
                    <a:pt x="119" y="14"/>
                  </a:lnTo>
                  <a:lnTo>
                    <a:pt x="119" y="14"/>
                  </a:lnTo>
                  <a:lnTo>
                    <a:pt x="119" y="13"/>
                  </a:lnTo>
                  <a:lnTo>
                    <a:pt x="119" y="13"/>
                  </a:lnTo>
                  <a:lnTo>
                    <a:pt x="119" y="11"/>
                  </a:lnTo>
                  <a:lnTo>
                    <a:pt x="119" y="11"/>
                  </a:lnTo>
                  <a:lnTo>
                    <a:pt x="119" y="11"/>
                  </a:lnTo>
                  <a:lnTo>
                    <a:pt x="119" y="11"/>
                  </a:lnTo>
                  <a:lnTo>
                    <a:pt x="119" y="10"/>
                  </a:lnTo>
                  <a:lnTo>
                    <a:pt x="119" y="10"/>
                  </a:lnTo>
                  <a:lnTo>
                    <a:pt x="120" y="10"/>
                  </a:lnTo>
                  <a:lnTo>
                    <a:pt x="120" y="10"/>
                  </a:lnTo>
                  <a:lnTo>
                    <a:pt x="120" y="8"/>
                  </a:lnTo>
                  <a:lnTo>
                    <a:pt x="120" y="8"/>
                  </a:lnTo>
                  <a:lnTo>
                    <a:pt x="119" y="8"/>
                  </a:lnTo>
                  <a:lnTo>
                    <a:pt x="119" y="8"/>
                  </a:lnTo>
                  <a:lnTo>
                    <a:pt x="116" y="8"/>
                  </a:lnTo>
                  <a:lnTo>
                    <a:pt x="116" y="8"/>
                  </a:lnTo>
                  <a:lnTo>
                    <a:pt x="116" y="8"/>
                  </a:lnTo>
                  <a:lnTo>
                    <a:pt x="116" y="8"/>
                  </a:lnTo>
                  <a:lnTo>
                    <a:pt x="115" y="8"/>
                  </a:lnTo>
                  <a:lnTo>
                    <a:pt x="115" y="8"/>
                  </a:lnTo>
                  <a:lnTo>
                    <a:pt x="115" y="7"/>
                  </a:lnTo>
                  <a:lnTo>
                    <a:pt x="115" y="7"/>
                  </a:lnTo>
                  <a:lnTo>
                    <a:pt x="115" y="7"/>
                  </a:lnTo>
                  <a:lnTo>
                    <a:pt x="115" y="7"/>
                  </a:lnTo>
                  <a:lnTo>
                    <a:pt x="115" y="7"/>
                  </a:lnTo>
                  <a:lnTo>
                    <a:pt x="115" y="7"/>
                  </a:lnTo>
                  <a:lnTo>
                    <a:pt x="114" y="5"/>
                  </a:lnTo>
                  <a:lnTo>
                    <a:pt x="114" y="5"/>
                  </a:lnTo>
                  <a:lnTo>
                    <a:pt x="114" y="5"/>
                  </a:lnTo>
                  <a:lnTo>
                    <a:pt x="112" y="7"/>
                  </a:lnTo>
                  <a:lnTo>
                    <a:pt x="112" y="7"/>
                  </a:lnTo>
                  <a:lnTo>
                    <a:pt x="109" y="7"/>
                  </a:lnTo>
                  <a:lnTo>
                    <a:pt x="109" y="7"/>
                  </a:lnTo>
                  <a:lnTo>
                    <a:pt x="107" y="7"/>
                  </a:lnTo>
                  <a:lnTo>
                    <a:pt x="107" y="7"/>
                  </a:lnTo>
                  <a:lnTo>
                    <a:pt x="105" y="5"/>
                  </a:lnTo>
                  <a:lnTo>
                    <a:pt x="105" y="5"/>
                  </a:lnTo>
                  <a:lnTo>
                    <a:pt x="104" y="4"/>
                  </a:lnTo>
                  <a:lnTo>
                    <a:pt x="104" y="4"/>
                  </a:lnTo>
                  <a:lnTo>
                    <a:pt x="103" y="4"/>
                  </a:lnTo>
                  <a:lnTo>
                    <a:pt x="103" y="4"/>
                  </a:lnTo>
                  <a:lnTo>
                    <a:pt x="101" y="3"/>
                  </a:lnTo>
                  <a:lnTo>
                    <a:pt x="101" y="3"/>
                  </a:lnTo>
                  <a:lnTo>
                    <a:pt x="98" y="3"/>
                  </a:lnTo>
                  <a:lnTo>
                    <a:pt x="98" y="3"/>
                  </a:lnTo>
                  <a:lnTo>
                    <a:pt x="97" y="3"/>
                  </a:lnTo>
                  <a:lnTo>
                    <a:pt x="97" y="3"/>
                  </a:lnTo>
                  <a:lnTo>
                    <a:pt x="94" y="2"/>
                  </a:lnTo>
                  <a:lnTo>
                    <a:pt x="94" y="2"/>
                  </a:lnTo>
                  <a:lnTo>
                    <a:pt x="93" y="0"/>
                  </a:lnTo>
                  <a:lnTo>
                    <a:pt x="93" y="0"/>
                  </a:lnTo>
                  <a:lnTo>
                    <a:pt x="92" y="0"/>
                  </a:lnTo>
                  <a:lnTo>
                    <a:pt x="92" y="2"/>
                  </a:lnTo>
                  <a:lnTo>
                    <a:pt x="92" y="2"/>
                  </a:lnTo>
                  <a:lnTo>
                    <a:pt x="91" y="0"/>
                  </a:lnTo>
                  <a:lnTo>
                    <a:pt x="91" y="0"/>
                  </a:lnTo>
                  <a:lnTo>
                    <a:pt x="88" y="0"/>
                  </a:lnTo>
                  <a:lnTo>
                    <a:pt x="88" y="0"/>
                  </a:lnTo>
                  <a:lnTo>
                    <a:pt x="88" y="3"/>
                  </a:lnTo>
                  <a:lnTo>
                    <a:pt x="88" y="3"/>
                  </a:lnTo>
                  <a:lnTo>
                    <a:pt x="88" y="5"/>
                  </a:lnTo>
                  <a:lnTo>
                    <a:pt x="88" y="5"/>
                  </a:lnTo>
                  <a:lnTo>
                    <a:pt x="87" y="5"/>
                  </a:lnTo>
                  <a:lnTo>
                    <a:pt x="87" y="5"/>
                  </a:lnTo>
                  <a:lnTo>
                    <a:pt x="86" y="5"/>
                  </a:lnTo>
                  <a:lnTo>
                    <a:pt x="86" y="5"/>
                  </a:lnTo>
                  <a:lnTo>
                    <a:pt x="85" y="5"/>
                  </a:lnTo>
                  <a:lnTo>
                    <a:pt x="85" y="5"/>
                  </a:lnTo>
                  <a:lnTo>
                    <a:pt x="85" y="7"/>
                  </a:lnTo>
                  <a:lnTo>
                    <a:pt x="85" y="7"/>
                  </a:lnTo>
                  <a:lnTo>
                    <a:pt x="83" y="8"/>
                  </a:lnTo>
                  <a:lnTo>
                    <a:pt x="83" y="8"/>
                  </a:lnTo>
                  <a:lnTo>
                    <a:pt x="83" y="10"/>
                  </a:lnTo>
                  <a:lnTo>
                    <a:pt x="83" y="10"/>
                  </a:lnTo>
                  <a:lnTo>
                    <a:pt x="82" y="10"/>
                  </a:lnTo>
                  <a:lnTo>
                    <a:pt x="82" y="10"/>
                  </a:lnTo>
                  <a:lnTo>
                    <a:pt x="81" y="9"/>
                  </a:lnTo>
                  <a:lnTo>
                    <a:pt x="81" y="9"/>
                  </a:lnTo>
                  <a:lnTo>
                    <a:pt x="78" y="9"/>
                  </a:lnTo>
                  <a:lnTo>
                    <a:pt x="78" y="10"/>
                  </a:lnTo>
                  <a:lnTo>
                    <a:pt x="78" y="10"/>
                  </a:lnTo>
                  <a:lnTo>
                    <a:pt x="75" y="10"/>
                  </a:lnTo>
                  <a:lnTo>
                    <a:pt x="75" y="10"/>
                  </a:lnTo>
                  <a:lnTo>
                    <a:pt x="74" y="9"/>
                  </a:lnTo>
                  <a:lnTo>
                    <a:pt x="74" y="9"/>
                  </a:lnTo>
                  <a:lnTo>
                    <a:pt x="74" y="9"/>
                  </a:lnTo>
                  <a:lnTo>
                    <a:pt x="74" y="9"/>
                  </a:lnTo>
                  <a:lnTo>
                    <a:pt x="74" y="9"/>
                  </a:lnTo>
                  <a:lnTo>
                    <a:pt x="74" y="9"/>
                  </a:lnTo>
                  <a:lnTo>
                    <a:pt x="72" y="8"/>
                  </a:lnTo>
                  <a:lnTo>
                    <a:pt x="72" y="8"/>
                  </a:lnTo>
                  <a:lnTo>
                    <a:pt x="72" y="8"/>
                  </a:lnTo>
                  <a:lnTo>
                    <a:pt x="72" y="8"/>
                  </a:lnTo>
                  <a:lnTo>
                    <a:pt x="71" y="7"/>
                  </a:lnTo>
                  <a:lnTo>
                    <a:pt x="71" y="7"/>
                  </a:lnTo>
                  <a:lnTo>
                    <a:pt x="71" y="7"/>
                  </a:lnTo>
                  <a:lnTo>
                    <a:pt x="70" y="7"/>
                  </a:lnTo>
                  <a:lnTo>
                    <a:pt x="70" y="7"/>
                  </a:lnTo>
                  <a:lnTo>
                    <a:pt x="69" y="7"/>
                  </a:lnTo>
                  <a:lnTo>
                    <a:pt x="69" y="7"/>
                  </a:lnTo>
                  <a:lnTo>
                    <a:pt x="69" y="8"/>
                  </a:lnTo>
                  <a:lnTo>
                    <a:pt x="69" y="8"/>
                  </a:lnTo>
                  <a:lnTo>
                    <a:pt x="69" y="9"/>
                  </a:lnTo>
                  <a:lnTo>
                    <a:pt x="69" y="9"/>
                  </a:lnTo>
                  <a:lnTo>
                    <a:pt x="69" y="10"/>
                  </a:lnTo>
                  <a:lnTo>
                    <a:pt x="69" y="10"/>
                  </a:lnTo>
                  <a:lnTo>
                    <a:pt x="69" y="10"/>
                  </a:lnTo>
                  <a:lnTo>
                    <a:pt x="69" y="10"/>
                  </a:lnTo>
                  <a:lnTo>
                    <a:pt x="69" y="11"/>
                  </a:lnTo>
                  <a:lnTo>
                    <a:pt x="69" y="11"/>
                  </a:lnTo>
                  <a:lnTo>
                    <a:pt x="67" y="11"/>
                  </a:lnTo>
                  <a:lnTo>
                    <a:pt x="67" y="11"/>
                  </a:lnTo>
                  <a:lnTo>
                    <a:pt x="67" y="11"/>
                  </a:lnTo>
                  <a:lnTo>
                    <a:pt x="67" y="11"/>
                  </a:lnTo>
                  <a:lnTo>
                    <a:pt x="67" y="11"/>
                  </a:lnTo>
                  <a:lnTo>
                    <a:pt x="67" y="11"/>
                  </a:lnTo>
                  <a:lnTo>
                    <a:pt x="66" y="10"/>
                  </a:lnTo>
                  <a:lnTo>
                    <a:pt x="66" y="10"/>
                  </a:lnTo>
                  <a:lnTo>
                    <a:pt x="64" y="10"/>
                  </a:lnTo>
                  <a:lnTo>
                    <a:pt x="64" y="10"/>
                  </a:lnTo>
                  <a:lnTo>
                    <a:pt x="63" y="11"/>
                  </a:lnTo>
                  <a:lnTo>
                    <a:pt x="63" y="11"/>
                  </a:lnTo>
                  <a:lnTo>
                    <a:pt x="63" y="13"/>
                  </a:lnTo>
                  <a:lnTo>
                    <a:pt x="63" y="13"/>
                  </a:lnTo>
                  <a:lnTo>
                    <a:pt x="63" y="14"/>
                  </a:lnTo>
                  <a:lnTo>
                    <a:pt x="63" y="14"/>
                  </a:lnTo>
                  <a:lnTo>
                    <a:pt x="63" y="15"/>
                  </a:lnTo>
                  <a:lnTo>
                    <a:pt x="63" y="15"/>
                  </a:lnTo>
                  <a:lnTo>
                    <a:pt x="61" y="16"/>
                  </a:lnTo>
                  <a:lnTo>
                    <a:pt x="61" y="16"/>
                  </a:lnTo>
                  <a:lnTo>
                    <a:pt x="60" y="18"/>
                  </a:lnTo>
                  <a:lnTo>
                    <a:pt x="60" y="18"/>
                  </a:lnTo>
                  <a:lnTo>
                    <a:pt x="59" y="19"/>
                  </a:lnTo>
                  <a:lnTo>
                    <a:pt x="59" y="19"/>
                  </a:lnTo>
                  <a:lnTo>
                    <a:pt x="58" y="19"/>
                  </a:lnTo>
                  <a:lnTo>
                    <a:pt x="58" y="19"/>
                  </a:lnTo>
                  <a:lnTo>
                    <a:pt x="55" y="19"/>
                  </a:lnTo>
                  <a:lnTo>
                    <a:pt x="55" y="19"/>
                  </a:lnTo>
                  <a:lnTo>
                    <a:pt x="53" y="20"/>
                  </a:lnTo>
                  <a:lnTo>
                    <a:pt x="53" y="21"/>
                  </a:lnTo>
                  <a:lnTo>
                    <a:pt x="53" y="21"/>
                  </a:lnTo>
                  <a:lnTo>
                    <a:pt x="53" y="21"/>
                  </a:lnTo>
                  <a:lnTo>
                    <a:pt x="53" y="21"/>
                  </a:lnTo>
                  <a:lnTo>
                    <a:pt x="53" y="24"/>
                  </a:lnTo>
                  <a:lnTo>
                    <a:pt x="53" y="24"/>
                  </a:lnTo>
                  <a:lnTo>
                    <a:pt x="54" y="26"/>
                  </a:lnTo>
                  <a:lnTo>
                    <a:pt x="54" y="26"/>
                  </a:lnTo>
                  <a:lnTo>
                    <a:pt x="55" y="27"/>
                  </a:lnTo>
                  <a:lnTo>
                    <a:pt x="55" y="27"/>
                  </a:lnTo>
                  <a:lnTo>
                    <a:pt x="56" y="29"/>
                  </a:lnTo>
                  <a:lnTo>
                    <a:pt x="56" y="29"/>
                  </a:lnTo>
                  <a:lnTo>
                    <a:pt x="56" y="30"/>
                  </a:lnTo>
                  <a:lnTo>
                    <a:pt x="56" y="30"/>
                  </a:lnTo>
                  <a:lnTo>
                    <a:pt x="56" y="32"/>
                  </a:lnTo>
                  <a:lnTo>
                    <a:pt x="56" y="32"/>
                  </a:lnTo>
                  <a:lnTo>
                    <a:pt x="56" y="35"/>
                  </a:lnTo>
                  <a:lnTo>
                    <a:pt x="56" y="35"/>
                  </a:lnTo>
                  <a:lnTo>
                    <a:pt x="56" y="36"/>
                  </a:lnTo>
                  <a:lnTo>
                    <a:pt x="55" y="37"/>
                  </a:lnTo>
                  <a:lnTo>
                    <a:pt x="55" y="37"/>
                  </a:lnTo>
                  <a:lnTo>
                    <a:pt x="55" y="36"/>
                  </a:lnTo>
                  <a:lnTo>
                    <a:pt x="55" y="36"/>
                  </a:lnTo>
                  <a:lnTo>
                    <a:pt x="54" y="35"/>
                  </a:lnTo>
                  <a:lnTo>
                    <a:pt x="54" y="35"/>
                  </a:lnTo>
                  <a:lnTo>
                    <a:pt x="53" y="34"/>
                  </a:lnTo>
                  <a:lnTo>
                    <a:pt x="53" y="34"/>
                  </a:lnTo>
                  <a:lnTo>
                    <a:pt x="53" y="32"/>
                  </a:lnTo>
                  <a:lnTo>
                    <a:pt x="53" y="32"/>
                  </a:lnTo>
                  <a:lnTo>
                    <a:pt x="52" y="32"/>
                  </a:lnTo>
                  <a:lnTo>
                    <a:pt x="52" y="32"/>
                  </a:lnTo>
                  <a:lnTo>
                    <a:pt x="49" y="32"/>
                  </a:lnTo>
                  <a:lnTo>
                    <a:pt x="49" y="32"/>
                  </a:lnTo>
                  <a:lnTo>
                    <a:pt x="48" y="32"/>
                  </a:lnTo>
                  <a:lnTo>
                    <a:pt x="48" y="32"/>
                  </a:lnTo>
                  <a:lnTo>
                    <a:pt x="47" y="32"/>
                  </a:lnTo>
                  <a:lnTo>
                    <a:pt x="47" y="32"/>
                  </a:lnTo>
                  <a:lnTo>
                    <a:pt x="45" y="31"/>
                  </a:lnTo>
                  <a:lnTo>
                    <a:pt x="45" y="31"/>
                  </a:lnTo>
                  <a:lnTo>
                    <a:pt x="44" y="31"/>
                  </a:lnTo>
                  <a:lnTo>
                    <a:pt x="44" y="31"/>
                  </a:lnTo>
                  <a:lnTo>
                    <a:pt x="44" y="31"/>
                  </a:lnTo>
                  <a:lnTo>
                    <a:pt x="44" y="31"/>
                  </a:lnTo>
                  <a:lnTo>
                    <a:pt x="44" y="31"/>
                  </a:lnTo>
                  <a:lnTo>
                    <a:pt x="44" y="31"/>
                  </a:lnTo>
                  <a:lnTo>
                    <a:pt x="44" y="31"/>
                  </a:lnTo>
                  <a:lnTo>
                    <a:pt x="44" y="31"/>
                  </a:lnTo>
                  <a:lnTo>
                    <a:pt x="43" y="31"/>
                  </a:lnTo>
                  <a:lnTo>
                    <a:pt x="43" y="31"/>
                  </a:lnTo>
                  <a:lnTo>
                    <a:pt x="42" y="32"/>
                  </a:lnTo>
                  <a:lnTo>
                    <a:pt x="42" y="32"/>
                  </a:lnTo>
                  <a:lnTo>
                    <a:pt x="42" y="35"/>
                  </a:lnTo>
                  <a:lnTo>
                    <a:pt x="42" y="35"/>
                  </a:lnTo>
                  <a:lnTo>
                    <a:pt x="40" y="35"/>
                  </a:lnTo>
                  <a:lnTo>
                    <a:pt x="40" y="35"/>
                  </a:lnTo>
                  <a:lnTo>
                    <a:pt x="39" y="35"/>
                  </a:lnTo>
                  <a:lnTo>
                    <a:pt x="39" y="35"/>
                  </a:lnTo>
                  <a:lnTo>
                    <a:pt x="38" y="35"/>
                  </a:lnTo>
                  <a:lnTo>
                    <a:pt x="38" y="35"/>
                  </a:lnTo>
                  <a:lnTo>
                    <a:pt x="34" y="35"/>
                  </a:lnTo>
                  <a:lnTo>
                    <a:pt x="34" y="35"/>
                  </a:lnTo>
                  <a:lnTo>
                    <a:pt x="34" y="36"/>
                  </a:lnTo>
                  <a:lnTo>
                    <a:pt x="34" y="36"/>
                  </a:lnTo>
                  <a:lnTo>
                    <a:pt x="32" y="36"/>
                  </a:lnTo>
                  <a:lnTo>
                    <a:pt x="32" y="36"/>
                  </a:lnTo>
                  <a:lnTo>
                    <a:pt x="31" y="38"/>
                  </a:lnTo>
                  <a:lnTo>
                    <a:pt x="31" y="38"/>
                  </a:lnTo>
                  <a:lnTo>
                    <a:pt x="29" y="38"/>
                  </a:lnTo>
                  <a:lnTo>
                    <a:pt x="29" y="38"/>
                  </a:lnTo>
                  <a:lnTo>
                    <a:pt x="28" y="38"/>
                  </a:lnTo>
                  <a:lnTo>
                    <a:pt x="28" y="38"/>
                  </a:lnTo>
                  <a:lnTo>
                    <a:pt x="26" y="40"/>
                  </a:lnTo>
                  <a:lnTo>
                    <a:pt x="26" y="40"/>
                  </a:lnTo>
                  <a:lnTo>
                    <a:pt x="25" y="38"/>
                  </a:lnTo>
                  <a:lnTo>
                    <a:pt x="25" y="38"/>
                  </a:lnTo>
                  <a:lnTo>
                    <a:pt x="23" y="37"/>
                  </a:lnTo>
                  <a:lnTo>
                    <a:pt x="23" y="37"/>
                  </a:lnTo>
                  <a:lnTo>
                    <a:pt x="23" y="37"/>
                  </a:lnTo>
                  <a:lnTo>
                    <a:pt x="23" y="37"/>
                  </a:lnTo>
                  <a:lnTo>
                    <a:pt x="23" y="36"/>
                  </a:lnTo>
                  <a:lnTo>
                    <a:pt x="23" y="36"/>
                  </a:lnTo>
                  <a:lnTo>
                    <a:pt x="22" y="36"/>
                  </a:lnTo>
                  <a:lnTo>
                    <a:pt x="22" y="36"/>
                  </a:lnTo>
                  <a:lnTo>
                    <a:pt x="21" y="36"/>
                  </a:lnTo>
                  <a:lnTo>
                    <a:pt x="21" y="36"/>
                  </a:lnTo>
                  <a:lnTo>
                    <a:pt x="21" y="36"/>
                  </a:lnTo>
                  <a:lnTo>
                    <a:pt x="20" y="36"/>
                  </a:lnTo>
                  <a:lnTo>
                    <a:pt x="20" y="36"/>
                  </a:lnTo>
                  <a:lnTo>
                    <a:pt x="18" y="35"/>
                  </a:lnTo>
                  <a:lnTo>
                    <a:pt x="18" y="35"/>
                  </a:lnTo>
                  <a:lnTo>
                    <a:pt x="17" y="35"/>
                  </a:lnTo>
                  <a:lnTo>
                    <a:pt x="17" y="35"/>
                  </a:lnTo>
                  <a:lnTo>
                    <a:pt x="16" y="35"/>
                  </a:lnTo>
                  <a:lnTo>
                    <a:pt x="16" y="35"/>
                  </a:lnTo>
                  <a:lnTo>
                    <a:pt x="15" y="35"/>
                  </a:lnTo>
                  <a:lnTo>
                    <a:pt x="15" y="35"/>
                  </a:lnTo>
                  <a:lnTo>
                    <a:pt x="15" y="36"/>
                  </a:lnTo>
                  <a:lnTo>
                    <a:pt x="15" y="36"/>
                  </a:lnTo>
                  <a:lnTo>
                    <a:pt x="15" y="37"/>
                  </a:lnTo>
                  <a:lnTo>
                    <a:pt x="15" y="37"/>
                  </a:lnTo>
                  <a:lnTo>
                    <a:pt x="15" y="38"/>
                  </a:lnTo>
                  <a:lnTo>
                    <a:pt x="14" y="38"/>
                  </a:lnTo>
                  <a:lnTo>
                    <a:pt x="14" y="38"/>
                  </a:lnTo>
                  <a:lnTo>
                    <a:pt x="14" y="40"/>
                  </a:lnTo>
                  <a:lnTo>
                    <a:pt x="14" y="40"/>
                  </a:lnTo>
                  <a:lnTo>
                    <a:pt x="14" y="40"/>
                  </a:lnTo>
                  <a:lnTo>
                    <a:pt x="14" y="40"/>
                  </a:lnTo>
                  <a:lnTo>
                    <a:pt x="12" y="42"/>
                  </a:lnTo>
                  <a:lnTo>
                    <a:pt x="12" y="42"/>
                  </a:lnTo>
                  <a:lnTo>
                    <a:pt x="11" y="42"/>
                  </a:lnTo>
                  <a:lnTo>
                    <a:pt x="11" y="41"/>
                  </a:lnTo>
                  <a:lnTo>
                    <a:pt x="11" y="41"/>
                  </a:lnTo>
                  <a:lnTo>
                    <a:pt x="11" y="41"/>
                  </a:lnTo>
                  <a:lnTo>
                    <a:pt x="11" y="41"/>
                  </a:lnTo>
                  <a:lnTo>
                    <a:pt x="11" y="40"/>
                  </a:lnTo>
                  <a:lnTo>
                    <a:pt x="11" y="40"/>
                  </a:lnTo>
                  <a:lnTo>
                    <a:pt x="10" y="40"/>
                  </a:lnTo>
                  <a:lnTo>
                    <a:pt x="10" y="40"/>
                  </a:lnTo>
                  <a:lnTo>
                    <a:pt x="10" y="38"/>
                  </a:lnTo>
                  <a:lnTo>
                    <a:pt x="10" y="38"/>
                  </a:lnTo>
                  <a:lnTo>
                    <a:pt x="9" y="37"/>
                  </a:lnTo>
                  <a:lnTo>
                    <a:pt x="9" y="37"/>
                  </a:lnTo>
                  <a:lnTo>
                    <a:pt x="9" y="36"/>
                  </a:lnTo>
                  <a:lnTo>
                    <a:pt x="9" y="36"/>
                  </a:lnTo>
                  <a:lnTo>
                    <a:pt x="6" y="35"/>
                  </a:lnTo>
                  <a:lnTo>
                    <a:pt x="6" y="35"/>
                  </a:lnTo>
                  <a:lnTo>
                    <a:pt x="5" y="35"/>
                  </a:lnTo>
                  <a:lnTo>
                    <a:pt x="4" y="35"/>
                  </a:lnTo>
                  <a:lnTo>
                    <a:pt x="4" y="35"/>
                  </a:lnTo>
                  <a:lnTo>
                    <a:pt x="4" y="36"/>
                  </a:lnTo>
                  <a:lnTo>
                    <a:pt x="4" y="36"/>
                  </a:lnTo>
                  <a:lnTo>
                    <a:pt x="4" y="36"/>
                  </a:lnTo>
                  <a:lnTo>
                    <a:pt x="4" y="36"/>
                  </a:lnTo>
                  <a:lnTo>
                    <a:pt x="2" y="37"/>
                  </a:lnTo>
                  <a:lnTo>
                    <a:pt x="2" y="37"/>
                  </a:lnTo>
                  <a:lnTo>
                    <a:pt x="2" y="38"/>
                  </a:lnTo>
                  <a:lnTo>
                    <a:pt x="2" y="38"/>
                  </a:lnTo>
                  <a:lnTo>
                    <a:pt x="1" y="38"/>
                  </a:lnTo>
                  <a:lnTo>
                    <a:pt x="1" y="38"/>
                  </a:lnTo>
                  <a:lnTo>
                    <a:pt x="0" y="41"/>
                  </a:lnTo>
                  <a:lnTo>
                    <a:pt x="0" y="41"/>
                  </a:lnTo>
                  <a:lnTo>
                    <a:pt x="0" y="42"/>
                  </a:lnTo>
                  <a:lnTo>
                    <a:pt x="0" y="42"/>
                  </a:lnTo>
                  <a:lnTo>
                    <a:pt x="0" y="45"/>
                  </a:lnTo>
                  <a:lnTo>
                    <a:pt x="1" y="47"/>
                  </a:lnTo>
                  <a:lnTo>
                    <a:pt x="1" y="47"/>
                  </a:lnTo>
                  <a:lnTo>
                    <a:pt x="2" y="48"/>
                  </a:lnTo>
                  <a:lnTo>
                    <a:pt x="2" y="48"/>
                  </a:lnTo>
                  <a:lnTo>
                    <a:pt x="5" y="48"/>
                  </a:lnTo>
                  <a:lnTo>
                    <a:pt x="5" y="48"/>
                  </a:lnTo>
                  <a:lnTo>
                    <a:pt x="5" y="48"/>
                  </a:lnTo>
                  <a:lnTo>
                    <a:pt x="5" y="48"/>
                  </a:lnTo>
                  <a:lnTo>
                    <a:pt x="5" y="49"/>
                  </a:lnTo>
                  <a:lnTo>
                    <a:pt x="5" y="49"/>
                  </a:lnTo>
                  <a:lnTo>
                    <a:pt x="5" y="51"/>
                  </a:lnTo>
                  <a:lnTo>
                    <a:pt x="5" y="51"/>
                  </a:lnTo>
                  <a:lnTo>
                    <a:pt x="10" y="51"/>
                  </a:lnTo>
                  <a:lnTo>
                    <a:pt x="10" y="51"/>
                  </a:lnTo>
                  <a:lnTo>
                    <a:pt x="12" y="51"/>
                  </a:lnTo>
                  <a:lnTo>
                    <a:pt x="12" y="51"/>
                  </a:lnTo>
                  <a:lnTo>
                    <a:pt x="15" y="49"/>
                  </a:lnTo>
                  <a:lnTo>
                    <a:pt x="15" y="49"/>
                  </a:lnTo>
                  <a:lnTo>
                    <a:pt x="15" y="52"/>
                  </a:lnTo>
                  <a:lnTo>
                    <a:pt x="15" y="52"/>
                  </a:lnTo>
                  <a:lnTo>
                    <a:pt x="16" y="52"/>
                  </a:lnTo>
                  <a:lnTo>
                    <a:pt x="16" y="52"/>
                  </a:lnTo>
                  <a:lnTo>
                    <a:pt x="17" y="51"/>
                  </a:lnTo>
                  <a:lnTo>
                    <a:pt x="18" y="51"/>
                  </a:lnTo>
                  <a:lnTo>
                    <a:pt x="18" y="51"/>
                  </a:lnTo>
                  <a:lnTo>
                    <a:pt x="20" y="52"/>
                  </a:lnTo>
                  <a:lnTo>
                    <a:pt x="21" y="52"/>
                  </a:lnTo>
                  <a:lnTo>
                    <a:pt x="21" y="52"/>
                  </a:lnTo>
                  <a:lnTo>
                    <a:pt x="21" y="53"/>
                  </a:lnTo>
                  <a:lnTo>
                    <a:pt x="21" y="53"/>
                  </a:lnTo>
                  <a:lnTo>
                    <a:pt x="22" y="54"/>
                  </a:lnTo>
                  <a:lnTo>
                    <a:pt x="23" y="54"/>
                  </a:lnTo>
                  <a:lnTo>
                    <a:pt x="23" y="54"/>
                  </a:lnTo>
                  <a:lnTo>
                    <a:pt x="25" y="53"/>
                  </a:lnTo>
                  <a:lnTo>
                    <a:pt x="26" y="52"/>
                  </a:lnTo>
                  <a:lnTo>
                    <a:pt x="26" y="52"/>
                  </a:lnTo>
                  <a:lnTo>
                    <a:pt x="28" y="49"/>
                  </a:lnTo>
                  <a:lnTo>
                    <a:pt x="32" y="48"/>
                  </a:lnTo>
                  <a:lnTo>
                    <a:pt x="32" y="48"/>
                  </a:lnTo>
                  <a:lnTo>
                    <a:pt x="36" y="48"/>
                  </a:lnTo>
                  <a:lnTo>
                    <a:pt x="39" y="48"/>
                  </a:lnTo>
                  <a:lnTo>
                    <a:pt x="39" y="48"/>
                  </a:lnTo>
                  <a:lnTo>
                    <a:pt x="40" y="47"/>
                  </a:lnTo>
                  <a:lnTo>
                    <a:pt x="43" y="47"/>
                  </a:lnTo>
                  <a:lnTo>
                    <a:pt x="43" y="47"/>
                  </a:lnTo>
                  <a:lnTo>
                    <a:pt x="43" y="49"/>
                  </a:lnTo>
                  <a:lnTo>
                    <a:pt x="43" y="51"/>
                  </a:lnTo>
                  <a:lnTo>
                    <a:pt x="43" y="51"/>
                  </a:lnTo>
                  <a:lnTo>
                    <a:pt x="44" y="51"/>
                  </a:lnTo>
                  <a:lnTo>
                    <a:pt x="45" y="52"/>
                  </a:lnTo>
                  <a:lnTo>
                    <a:pt x="45" y="52"/>
                  </a:lnTo>
                  <a:lnTo>
                    <a:pt x="48" y="54"/>
                  </a:lnTo>
                  <a:lnTo>
                    <a:pt x="48" y="54"/>
                  </a:lnTo>
                  <a:lnTo>
                    <a:pt x="50" y="57"/>
                  </a:lnTo>
                  <a:lnTo>
                    <a:pt x="53" y="58"/>
                  </a:lnTo>
                  <a:lnTo>
                    <a:pt x="53" y="58"/>
                  </a:lnTo>
                  <a:lnTo>
                    <a:pt x="56" y="58"/>
                  </a:lnTo>
                  <a:lnTo>
                    <a:pt x="60" y="58"/>
                  </a:lnTo>
                  <a:lnTo>
                    <a:pt x="60" y="58"/>
                  </a:lnTo>
                  <a:lnTo>
                    <a:pt x="63" y="58"/>
                  </a:lnTo>
                  <a:lnTo>
                    <a:pt x="63" y="58"/>
                  </a:lnTo>
                  <a:lnTo>
                    <a:pt x="64" y="58"/>
                  </a:lnTo>
                  <a:lnTo>
                    <a:pt x="64" y="58"/>
                  </a:lnTo>
                  <a:lnTo>
                    <a:pt x="66" y="59"/>
                  </a:lnTo>
                  <a:lnTo>
                    <a:pt x="66" y="59"/>
                  </a:lnTo>
                  <a:lnTo>
                    <a:pt x="66" y="59"/>
                  </a:lnTo>
                  <a:lnTo>
                    <a:pt x="66" y="59"/>
                  </a:lnTo>
                  <a:lnTo>
                    <a:pt x="67" y="59"/>
                  </a:lnTo>
                  <a:lnTo>
                    <a:pt x="67" y="59"/>
                  </a:lnTo>
                  <a:lnTo>
                    <a:pt x="67" y="59"/>
                  </a:lnTo>
                  <a:lnTo>
                    <a:pt x="67" y="59"/>
                  </a:lnTo>
                  <a:lnTo>
                    <a:pt x="69" y="61"/>
                  </a:lnTo>
                  <a:lnTo>
                    <a:pt x="69" y="61"/>
                  </a:lnTo>
                  <a:lnTo>
                    <a:pt x="70" y="61"/>
                  </a:lnTo>
                  <a:lnTo>
                    <a:pt x="70" y="61"/>
                  </a:lnTo>
                  <a:lnTo>
                    <a:pt x="72" y="61"/>
                  </a:lnTo>
                  <a:lnTo>
                    <a:pt x="72" y="61"/>
                  </a:lnTo>
                  <a:lnTo>
                    <a:pt x="74" y="61"/>
                  </a:lnTo>
                  <a:lnTo>
                    <a:pt x="74" y="61"/>
                  </a:lnTo>
                  <a:lnTo>
                    <a:pt x="74" y="61"/>
                  </a:lnTo>
                  <a:lnTo>
                    <a:pt x="74" y="61"/>
                  </a:lnTo>
                  <a:lnTo>
                    <a:pt x="74" y="62"/>
                  </a:lnTo>
                  <a:lnTo>
                    <a:pt x="74" y="62"/>
                  </a:lnTo>
                  <a:lnTo>
                    <a:pt x="76" y="62"/>
                  </a:lnTo>
                  <a:lnTo>
                    <a:pt x="76" y="62"/>
                  </a:lnTo>
                  <a:lnTo>
                    <a:pt x="77" y="62"/>
                  </a:lnTo>
                  <a:lnTo>
                    <a:pt x="77" y="62"/>
                  </a:lnTo>
                  <a:lnTo>
                    <a:pt x="80" y="62"/>
                  </a:lnTo>
                  <a:lnTo>
                    <a:pt x="80" y="62"/>
                  </a:lnTo>
                  <a:lnTo>
                    <a:pt x="81" y="63"/>
                  </a:lnTo>
                  <a:lnTo>
                    <a:pt x="81" y="63"/>
                  </a:lnTo>
                  <a:lnTo>
                    <a:pt x="81" y="63"/>
                  </a:lnTo>
                  <a:lnTo>
                    <a:pt x="82" y="62"/>
                  </a:lnTo>
                  <a:lnTo>
                    <a:pt x="82" y="62"/>
                  </a:lnTo>
                  <a:lnTo>
                    <a:pt x="83" y="62"/>
                  </a:lnTo>
                  <a:lnTo>
                    <a:pt x="83" y="62"/>
                  </a:lnTo>
                  <a:lnTo>
                    <a:pt x="86" y="59"/>
                  </a:lnTo>
                  <a:lnTo>
                    <a:pt x="86" y="59"/>
                  </a:lnTo>
                  <a:lnTo>
                    <a:pt x="88" y="58"/>
                  </a:lnTo>
                  <a:lnTo>
                    <a:pt x="88" y="58"/>
                  </a:lnTo>
                  <a:lnTo>
                    <a:pt x="88" y="58"/>
                  </a:lnTo>
                  <a:lnTo>
                    <a:pt x="88" y="58"/>
                  </a:lnTo>
                  <a:lnTo>
                    <a:pt x="88" y="57"/>
                  </a:lnTo>
                  <a:lnTo>
                    <a:pt x="88" y="57"/>
                  </a:lnTo>
                  <a:lnTo>
                    <a:pt x="91" y="57"/>
                  </a:lnTo>
                  <a:lnTo>
                    <a:pt x="92" y="57"/>
                  </a:lnTo>
                  <a:lnTo>
                    <a:pt x="92" y="57"/>
                  </a:lnTo>
                  <a:lnTo>
                    <a:pt x="94" y="57"/>
                  </a:lnTo>
                  <a:lnTo>
                    <a:pt x="94" y="58"/>
                  </a:lnTo>
                  <a:lnTo>
                    <a:pt x="96" y="57"/>
                  </a:lnTo>
                  <a:lnTo>
                    <a:pt x="96" y="57"/>
                  </a:lnTo>
                  <a:lnTo>
                    <a:pt x="97" y="56"/>
                  </a:lnTo>
                  <a:lnTo>
                    <a:pt x="97" y="56"/>
                  </a:lnTo>
                  <a:lnTo>
                    <a:pt x="98" y="56"/>
                  </a:lnTo>
                  <a:lnTo>
                    <a:pt x="98" y="56"/>
                  </a:lnTo>
                  <a:lnTo>
                    <a:pt x="101" y="56"/>
                  </a:lnTo>
                  <a:lnTo>
                    <a:pt x="102" y="56"/>
                  </a:lnTo>
                  <a:lnTo>
                    <a:pt x="102" y="56"/>
                  </a:lnTo>
                  <a:lnTo>
                    <a:pt x="103" y="57"/>
                  </a:lnTo>
                  <a:lnTo>
                    <a:pt x="103" y="57"/>
                  </a:lnTo>
                  <a:lnTo>
                    <a:pt x="104" y="57"/>
                  </a:lnTo>
                  <a:lnTo>
                    <a:pt x="104" y="57"/>
                  </a:lnTo>
                  <a:lnTo>
                    <a:pt x="104" y="57"/>
                  </a:lnTo>
                  <a:lnTo>
                    <a:pt x="104" y="57"/>
                  </a:lnTo>
                  <a:lnTo>
                    <a:pt x="104" y="54"/>
                  </a:lnTo>
                  <a:lnTo>
                    <a:pt x="104" y="54"/>
                  </a:lnTo>
                  <a:lnTo>
                    <a:pt x="104" y="53"/>
                  </a:lnTo>
                  <a:lnTo>
                    <a:pt x="104" y="53"/>
                  </a:lnTo>
                  <a:lnTo>
                    <a:pt x="104" y="53"/>
                  </a:lnTo>
                  <a:lnTo>
                    <a:pt x="104" y="53"/>
                  </a:lnTo>
                  <a:lnTo>
                    <a:pt x="107" y="52"/>
                  </a:lnTo>
                  <a:lnTo>
                    <a:pt x="107" y="52"/>
                  </a:lnTo>
                  <a:lnTo>
                    <a:pt x="108" y="52"/>
                  </a:lnTo>
                  <a:lnTo>
                    <a:pt x="108" y="52"/>
                  </a:lnTo>
                  <a:lnTo>
                    <a:pt x="108" y="51"/>
                  </a:lnTo>
                  <a:lnTo>
                    <a:pt x="108" y="51"/>
                  </a:lnTo>
                  <a:lnTo>
                    <a:pt x="109" y="49"/>
                  </a:lnTo>
                  <a:lnTo>
                    <a:pt x="110" y="49"/>
                  </a:lnTo>
                  <a:lnTo>
                    <a:pt x="110" y="49"/>
                  </a:lnTo>
                  <a:lnTo>
                    <a:pt x="110" y="48"/>
                  </a:lnTo>
                  <a:lnTo>
                    <a:pt x="110" y="48"/>
                  </a:lnTo>
                  <a:lnTo>
                    <a:pt x="112" y="47"/>
                  </a:lnTo>
                  <a:lnTo>
                    <a:pt x="112" y="47"/>
                  </a:lnTo>
                  <a:lnTo>
                    <a:pt x="112" y="46"/>
                  </a:lnTo>
                  <a:lnTo>
                    <a:pt x="112" y="46"/>
                  </a:lnTo>
                  <a:lnTo>
                    <a:pt x="112" y="46"/>
                  </a:lnTo>
                  <a:lnTo>
                    <a:pt x="112" y="45"/>
                  </a:lnTo>
                  <a:lnTo>
                    <a:pt x="112" y="45"/>
                  </a:lnTo>
                  <a:lnTo>
                    <a:pt x="112" y="43"/>
                  </a:lnTo>
                  <a:lnTo>
                    <a:pt x="112" y="43"/>
                  </a:lnTo>
                  <a:lnTo>
                    <a:pt x="112" y="42"/>
                  </a:lnTo>
                  <a:lnTo>
                    <a:pt x="112" y="41"/>
                  </a:lnTo>
                  <a:lnTo>
                    <a:pt x="112" y="41"/>
                  </a:lnTo>
                  <a:lnTo>
                    <a:pt x="112" y="40"/>
                  </a:lnTo>
                  <a:lnTo>
                    <a:pt x="112" y="40"/>
                  </a:lnTo>
                  <a:lnTo>
                    <a:pt x="113" y="38"/>
                  </a:lnTo>
                  <a:lnTo>
                    <a:pt x="113" y="38"/>
                  </a:lnTo>
                  <a:lnTo>
                    <a:pt x="114" y="38"/>
                  </a:lnTo>
                  <a:lnTo>
                    <a:pt x="114" y="38"/>
                  </a:lnTo>
                  <a:lnTo>
                    <a:pt x="115" y="37"/>
                  </a:lnTo>
                  <a:lnTo>
                    <a:pt x="116" y="37"/>
                  </a:lnTo>
                  <a:lnTo>
                    <a:pt x="116" y="37"/>
                  </a:lnTo>
                  <a:lnTo>
                    <a:pt x="115" y="37"/>
                  </a:lnTo>
                  <a:lnTo>
                    <a:pt x="115" y="37"/>
                  </a:lnTo>
                  <a:lnTo>
                    <a:pt x="115" y="37"/>
                  </a:lnTo>
                  <a:lnTo>
                    <a:pt x="115" y="37"/>
                  </a:lnTo>
                  <a:lnTo>
                    <a:pt x="115" y="36"/>
                  </a:lnTo>
                  <a:lnTo>
                    <a:pt x="115" y="36"/>
                  </a:lnTo>
                  <a:lnTo>
                    <a:pt x="115" y="36"/>
                  </a:lnTo>
                  <a:lnTo>
                    <a:pt x="115" y="36"/>
                  </a:lnTo>
                  <a:lnTo>
                    <a:pt x="115" y="35"/>
                  </a:lnTo>
                  <a:lnTo>
                    <a:pt x="115" y="35"/>
                  </a:lnTo>
                  <a:lnTo>
                    <a:pt x="114" y="35"/>
                  </a:lnTo>
                  <a:lnTo>
                    <a:pt x="114" y="35"/>
                  </a:lnTo>
                  <a:lnTo>
                    <a:pt x="113" y="34"/>
                  </a:lnTo>
                  <a:lnTo>
                    <a:pt x="113" y="34"/>
                  </a:lnTo>
                  <a:lnTo>
                    <a:pt x="112" y="32"/>
                  </a:lnTo>
                  <a:lnTo>
                    <a:pt x="112" y="32"/>
                  </a:lnTo>
                  <a:lnTo>
                    <a:pt x="112" y="31"/>
                  </a:lnTo>
                  <a:lnTo>
                    <a:pt x="112" y="31"/>
                  </a:lnTo>
                  <a:lnTo>
                    <a:pt x="112" y="30"/>
                  </a:lnTo>
                  <a:lnTo>
                    <a:pt x="112" y="30"/>
                  </a:lnTo>
                  <a:lnTo>
                    <a:pt x="112" y="30"/>
                  </a:lnTo>
                  <a:lnTo>
                    <a:pt x="112" y="30"/>
                  </a:lnTo>
                  <a:lnTo>
                    <a:pt x="114" y="30"/>
                  </a:lnTo>
                  <a:lnTo>
                    <a:pt x="115" y="29"/>
                  </a:lnTo>
                  <a:lnTo>
                    <a:pt x="115" y="29"/>
                  </a:lnTo>
                  <a:lnTo>
                    <a:pt x="116" y="27"/>
                  </a:lnTo>
                  <a:lnTo>
                    <a:pt x="116" y="27"/>
                  </a:lnTo>
                  <a:lnTo>
                    <a:pt x="118" y="27"/>
                  </a:lnTo>
                  <a:lnTo>
                    <a:pt x="118" y="27"/>
                  </a:lnTo>
                  <a:lnTo>
                    <a:pt x="120" y="27"/>
                  </a:lnTo>
                  <a:lnTo>
                    <a:pt x="120" y="27"/>
                  </a:lnTo>
                  <a:lnTo>
                    <a:pt x="120" y="25"/>
                  </a:lnTo>
                  <a:lnTo>
                    <a:pt x="120" y="25"/>
                  </a:lnTo>
                  <a:lnTo>
                    <a:pt x="121" y="25"/>
                  </a:lnTo>
                  <a:lnTo>
                    <a:pt x="121" y="25"/>
                  </a:lnTo>
                  <a:lnTo>
                    <a:pt x="121" y="24"/>
                  </a:lnTo>
                  <a:lnTo>
                    <a:pt x="121" y="24"/>
                  </a:lnTo>
                  <a:lnTo>
                    <a:pt x="123" y="24"/>
                  </a:lnTo>
                  <a:lnTo>
                    <a:pt x="123" y="24"/>
                  </a:lnTo>
                  <a:lnTo>
                    <a:pt x="121" y="21"/>
                  </a:lnTo>
                  <a:lnTo>
                    <a:pt x="121" y="21"/>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A1_Czech Republic">
              <a:extLst>
                <a:ext uri="{FF2B5EF4-FFF2-40B4-BE49-F238E27FC236}">
                  <a16:creationId xmlns:a16="http://schemas.microsoft.com/office/drawing/2014/main" id="{2BDAD61D-5142-4C20-80D1-3F0AAFEA032F}"/>
                </a:ext>
              </a:extLst>
            </p:cNvPr>
            <p:cNvSpPr>
              <a:spLocks/>
            </p:cNvSpPr>
            <p:nvPr/>
          </p:nvSpPr>
          <p:spPr bwMode="auto">
            <a:xfrm>
              <a:off x="5035383" y="2889453"/>
              <a:ext cx="166734" cy="86144"/>
            </a:xfrm>
            <a:custGeom>
              <a:avLst/>
              <a:gdLst/>
              <a:ahLst/>
              <a:cxnLst>
                <a:cxn ang="0">
                  <a:pos x="106" y="34"/>
                </a:cxn>
                <a:cxn ang="0">
                  <a:pos x="105" y="29"/>
                </a:cxn>
                <a:cxn ang="0">
                  <a:pos x="99" y="27"/>
                </a:cxn>
                <a:cxn ang="0">
                  <a:pos x="90" y="26"/>
                </a:cxn>
                <a:cxn ang="0">
                  <a:pos x="90" y="22"/>
                </a:cxn>
                <a:cxn ang="0">
                  <a:pos x="87" y="20"/>
                </a:cxn>
                <a:cxn ang="0">
                  <a:pos x="82" y="17"/>
                </a:cxn>
                <a:cxn ang="0">
                  <a:pos x="77" y="17"/>
                </a:cxn>
                <a:cxn ang="0">
                  <a:pos x="77" y="21"/>
                </a:cxn>
                <a:cxn ang="0">
                  <a:pos x="72" y="22"/>
                </a:cxn>
                <a:cxn ang="0">
                  <a:pos x="68" y="18"/>
                </a:cxn>
                <a:cxn ang="0">
                  <a:pos x="68" y="13"/>
                </a:cxn>
                <a:cxn ang="0">
                  <a:pos x="67" y="10"/>
                </a:cxn>
                <a:cxn ang="0">
                  <a:pos x="62" y="11"/>
                </a:cxn>
                <a:cxn ang="0">
                  <a:pos x="61" y="10"/>
                </a:cxn>
                <a:cxn ang="0">
                  <a:pos x="57" y="7"/>
                </a:cxn>
                <a:cxn ang="0">
                  <a:pos x="51" y="6"/>
                </a:cxn>
                <a:cxn ang="0">
                  <a:pos x="50" y="1"/>
                </a:cxn>
                <a:cxn ang="0">
                  <a:pos x="46" y="2"/>
                </a:cxn>
                <a:cxn ang="0">
                  <a:pos x="44" y="5"/>
                </a:cxn>
                <a:cxn ang="0">
                  <a:pos x="40" y="1"/>
                </a:cxn>
                <a:cxn ang="0">
                  <a:pos x="34" y="1"/>
                </a:cxn>
                <a:cxn ang="0">
                  <a:pos x="32" y="6"/>
                </a:cxn>
                <a:cxn ang="0">
                  <a:pos x="24" y="9"/>
                </a:cxn>
                <a:cxn ang="0">
                  <a:pos x="19" y="11"/>
                </a:cxn>
                <a:cxn ang="0">
                  <a:pos x="14" y="15"/>
                </a:cxn>
                <a:cxn ang="0">
                  <a:pos x="10" y="16"/>
                </a:cxn>
                <a:cxn ang="0">
                  <a:pos x="5" y="18"/>
                </a:cxn>
                <a:cxn ang="0">
                  <a:pos x="2" y="22"/>
                </a:cxn>
                <a:cxn ang="0">
                  <a:pos x="1" y="21"/>
                </a:cxn>
                <a:cxn ang="0">
                  <a:pos x="2" y="26"/>
                </a:cxn>
                <a:cxn ang="0">
                  <a:pos x="6" y="31"/>
                </a:cxn>
                <a:cxn ang="0">
                  <a:pos x="7" y="37"/>
                </a:cxn>
                <a:cxn ang="0">
                  <a:pos x="11" y="43"/>
                </a:cxn>
                <a:cxn ang="0">
                  <a:pos x="14" y="45"/>
                </a:cxn>
                <a:cxn ang="0">
                  <a:pos x="21" y="50"/>
                </a:cxn>
                <a:cxn ang="0">
                  <a:pos x="25" y="55"/>
                </a:cxn>
                <a:cxn ang="0">
                  <a:pos x="28" y="58"/>
                </a:cxn>
                <a:cxn ang="0">
                  <a:pos x="30" y="59"/>
                </a:cxn>
                <a:cxn ang="0">
                  <a:pos x="33" y="61"/>
                </a:cxn>
                <a:cxn ang="0">
                  <a:pos x="40" y="61"/>
                </a:cxn>
                <a:cxn ang="0">
                  <a:pos x="43" y="58"/>
                </a:cxn>
                <a:cxn ang="0">
                  <a:pos x="46" y="56"/>
                </a:cxn>
                <a:cxn ang="0">
                  <a:pos x="49" y="51"/>
                </a:cxn>
                <a:cxn ang="0">
                  <a:pos x="52" y="53"/>
                </a:cxn>
                <a:cxn ang="0">
                  <a:pos x="61" y="55"/>
                </a:cxn>
                <a:cxn ang="0">
                  <a:pos x="65" y="58"/>
                </a:cxn>
                <a:cxn ang="0">
                  <a:pos x="72" y="56"/>
                </a:cxn>
                <a:cxn ang="0">
                  <a:pos x="73" y="59"/>
                </a:cxn>
                <a:cxn ang="0">
                  <a:pos x="77" y="59"/>
                </a:cxn>
                <a:cxn ang="0">
                  <a:pos x="82" y="55"/>
                </a:cxn>
                <a:cxn ang="0">
                  <a:pos x="89" y="55"/>
                </a:cxn>
                <a:cxn ang="0">
                  <a:pos x="93" y="53"/>
                </a:cxn>
                <a:cxn ang="0">
                  <a:pos x="97" y="49"/>
                </a:cxn>
                <a:cxn ang="0">
                  <a:pos x="99" y="44"/>
                </a:cxn>
                <a:cxn ang="0">
                  <a:pos x="100" y="40"/>
                </a:cxn>
                <a:cxn ang="0">
                  <a:pos x="106" y="40"/>
                </a:cxn>
                <a:cxn ang="0">
                  <a:pos x="109" y="38"/>
                </a:cxn>
              </a:cxnLst>
              <a:rect l="0" t="0" r="r" b="b"/>
              <a:pathLst>
                <a:path w="109" h="61">
                  <a:moveTo>
                    <a:pt x="108" y="37"/>
                  </a:moveTo>
                  <a:lnTo>
                    <a:pt x="108" y="37"/>
                  </a:lnTo>
                  <a:lnTo>
                    <a:pt x="108" y="35"/>
                  </a:lnTo>
                  <a:lnTo>
                    <a:pt x="108" y="35"/>
                  </a:lnTo>
                  <a:lnTo>
                    <a:pt x="108" y="35"/>
                  </a:lnTo>
                  <a:lnTo>
                    <a:pt x="108" y="35"/>
                  </a:lnTo>
                  <a:lnTo>
                    <a:pt x="106" y="34"/>
                  </a:lnTo>
                  <a:lnTo>
                    <a:pt x="106" y="34"/>
                  </a:lnTo>
                  <a:lnTo>
                    <a:pt x="104" y="33"/>
                  </a:lnTo>
                  <a:lnTo>
                    <a:pt x="104" y="33"/>
                  </a:lnTo>
                  <a:lnTo>
                    <a:pt x="104" y="32"/>
                  </a:lnTo>
                  <a:lnTo>
                    <a:pt x="104" y="32"/>
                  </a:lnTo>
                  <a:lnTo>
                    <a:pt x="105" y="29"/>
                  </a:lnTo>
                  <a:lnTo>
                    <a:pt x="105" y="29"/>
                  </a:lnTo>
                  <a:lnTo>
                    <a:pt x="104" y="29"/>
                  </a:lnTo>
                  <a:lnTo>
                    <a:pt x="103" y="29"/>
                  </a:lnTo>
                  <a:lnTo>
                    <a:pt x="103" y="29"/>
                  </a:lnTo>
                  <a:lnTo>
                    <a:pt x="100" y="28"/>
                  </a:lnTo>
                  <a:lnTo>
                    <a:pt x="100" y="28"/>
                  </a:lnTo>
                  <a:lnTo>
                    <a:pt x="99" y="27"/>
                  </a:lnTo>
                  <a:lnTo>
                    <a:pt x="99" y="27"/>
                  </a:lnTo>
                  <a:lnTo>
                    <a:pt x="98" y="27"/>
                  </a:lnTo>
                  <a:lnTo>
                    <a:pt x="98" y="27"/>
                  </a:lnTo>
                  <a:lnTo>
                    <a:pt x="95" y="26"/>
                  </a:lnTo>
                  <a:lnTo>
                    <a:pt x="94" y="26"/>
                  </a:lnTo>
                  <a:lnTo>
                    <a:pt x="94" y="26"/>
                  </a:lnTo>
                  <a:lnTo>
                    <a:pt x="94" y="26"/>
                  </a:lnTo>
                  <a:lnTo>
                    <a:pt x="90" y="26"/>
                  </a:lnTo>
                  <a:lnTo>
                    <a:pt x="90" y="26"/>
                  </a:lnTo>
                  <a:lnTo>
                    <a:pt x="90" y="24"/>
                  </a:lnTo>
                  <a:lnTo>
                    <a:pt x="89" y="24"/>
                  </a:lnTo>
                  <a:lnTo>
                    <a:pt x="89" y="24"/>
                  </a:lnTo>
                  <a:lnTo>
                    <a:pt x="89" y="22"/>
                  </a:lnTo>
                  <a:lnTo>
                    <a:pt x="89" y="22"/>
                  </a:lnTo>
                  <a:lnTo>
                    <a:pt x="90" y="22"/>
                  </a:lnTo>
                  <a:lnTo>
                    <a:pt x="90" y="22"/>
                  </a:lnTo>
                  <a:lnTo>
                    <a:pt x="90" y="20"/>
                  </a:lnTo>
                  <a:lnTo>
                    <a:pt x="89" y="18"/>
                  </a:lnTo>
                  <a:lnTo>
                    <a:pt x="89" y="18"/>
                  </a:lnTo>
                  <a:lnTo>
                    <a:pt x="89" y="20"/>
                  </a:lnTo>
                  <a:lnTo>
                    <a:pt x="89" y="20"/>
                  </a:lnTo>
                  <a:lnTo>
                    <a:pt x="87" y="20"/>
                  </a:lnTo>
                  <a:lnTo>
                    <a:pt x="85" y="18"/>
                  </a:lnTo>
                  <a:lnTo>
                    <a:pt x="85" y="18"/>
                  </a:lnTo>
                  <a:lnTo>
                    <a:pt x="83" y="18"/>
                  </a:lnTo>
                  <a:lnTo>
                    <a:pt x="83" y="18"/>
                  </a:lnTo>
                  <a:lnTo>
                    <a:pt x="82" y="17"/>
                  </a:lnTo>
                  <a:lnTo>
                    <a:pt x="82" y="17"/>
                  </a:lnTo>
                  <a:lnTo>
                    <a:pt x="82" y="17"/>
                  </a:lnTo>
                  <a:lnTo>
                    <a:pt x="82" y="17"/>
                  </a:lnTo>
                  <a:lnTo>
                    <a:pt x="81" y="16"/>
                  </a:lnTo>
                  <a:lnTo>
                    <a:pt x="81" y="16"/>
                  </a:lnTo>
                  <a:lnTo>
                    <a:pt x="79" y="16"/>
                  </a:lnTo>
                  <a:lnTo>
                    <a:pt x="79" y="16"/>
                  </a:lnTo>
                  <a:lnTo>
                    <a:pt x="78" y="16"/>
                  </a:lnTo>
                  <a:lnTo>
                    <a:pt x="77" y="17"/>
                  </a:lnTo>
                  <a:lnTo>
                    <a:pt x="77" y="17"/>
                  </a:lnTo>
                  <a:lnTo>
                    <a:pt x="78" y="18"/>
                  </a:lnTo>
                  <a:lnTo>
                    <a:pt x="78" y="18"/>
                  </a:lnTo>
                  <a:lnTo>
                    <a:pt x="79" y="21"/>
                  </a:lnTo>
                  <a:lnTo>
                    <a:pt x="79" y="21"/>
                  </a:lnTo>
                  <a:lnTo>
                    <a:pt x="77" y="21"/>
                  </a:lnTo>
                  <a:lnTo>
                    <a:pt x="77" y="21"/>
                  </a:lnTo>
                  <a:lnTo>
                    <a:pt x="76" y="22"/>
                  </a:lnTo>
                  <a:lnTo>
                    <a:pt x="76" y="22"/>
                  </a:lnTo>
                  <a:lnTo>
                    <a:pt x="73" y="23"/>
                  </a:lnTo>
                  <a:lnTo>
                    <a:pt x="73" y="23"/>
                  </a:lnTo>
                  <a:lnTo>
                    <a:pt x="72" y="23"/>
                  </a:lnTo>
                  <a:lnTo>
                    <a:pt x="72" y="23"/>
                  </a:lnTo>
                  <a:lnTo>
                    <a:pt x="72" y="22"/>
                  </a:lnTo>
                  <a:lnTo>
                    <a:pt x="71" y="21"/>
                  </a:lnTo>
                  <a:lnTo>
                    <a:pt x="71" y="21"/>
                  </a:lnTo>
                  <a:lnTo>
                    <a:pt x="71" y="21"/>
                  </a:lnTo>
                  <a:lnTo>
                    <a:pt x="71" y="21"/>
                  </a:lnTo>
                  <a:lnTo>
                    <a:pt x="70" y="20"/>
                  </a:lnTo>
                  <a:lnTo>
                    <a:pt x="68" y="18"/>
                  </a:lnTo>
                  <a:lnTo>
                    <a:pt x="68" y="18"/>
                  </a:lnTo>
                  <a:lnTo>
                    <a:pt x="68" y="17"/>
                  </a:lnTo>
                  <a:lnTo>
                    <a:pt x="68" y="17"/>
                  </a:lnTo>
                  <a:lnTo>
                    <a:pt x="67" y="17"/>
                  </a:lnTo>
                  <a:lnTo>
                    <a:pt x="67" y="17"/>
                  </a:lnTo>
                  <a:lnTo>
                    <a:pt x="67" y="15"/>
                  </a:lnTo>
                  <a:lnTo>
                    <a:pt x="68" y="13"/>
                  </a:lnTo>
                  <a:lnTo>
                    <a:pt x="68" y="13"/>
                  </a:lnTo>
                  <a:lnTo>
                    <a:pt x="70" y="13"/>
                  </a:lnTo>
                  <a:lnTo>
                    <a:pt x="70" y="12"/>
                  </a:lnTo>
                  <a:lnTo>
                    <a:pt x="70" y="12"/>
                  </a:lnTo>
                  <a:lnTo>
                    <a:pt x="70" y="11"/>
                  </a:lnTo>
                  <a:lnTo>
                    <a:pt x="68" y="11"/>
                  </a:lnTo>
                  <a:lnTo>
                    <a:pt x="68" y="11"/>
                  </a:lnTo>
                  <a:lnTo>
                    <a:pt x="67" y="10"/>
                  </a:lnTo>
                  <a:lnTo>
                    <a:pt x="66" y="10"/>
                  </a:lnTo>
                  <a:lnTo>
                    <a:pt x="66" y="10"/>
                  </a:lnTo>
                  <a:lnTo>
                    <a:pt x="65" y="10"/>
                  </a:lnTo>
                  <a:lnTo>
                    <a:pt x="65" y="10"/>
                  </a:lnTo>
                  <a:lnTo>
                    <a:pt x="63" y="11"/>
                  </a:lnTo>
                  <a:lnTo>
                    <a:pt x="63" y="11"/>
                  </a:lnTo>
                  <a:lnTo>
                    <a:pt x="62" y="11"/>
                  </a:lnTo>
                  <a:lnTo>
                    <a:pt x="62" y="11"/>
                  </a:lnTo>
                  <a:lnTo>
                    <a:pt x="62" y="12"/>
                  </a:lnTo>
                  <a:lnTo>
                    <a:pt x="62" y="12"/>
                  </a:lnTo>
                  <a:lnTo>
                    <a:pt x="62" y="12"/>
                  </a:lnTo>
                  <a:lnTo>
                    <a:pt x="62" y="11"/>
                  </a:lnTo>
                  <a:lnTo>
                    <a:pt x="62" y="11"/>
                  </a:lnTo>
                  <a:lnTo>
                    <a:pt x="61" y="10"/>
                  </a:lnTo>
                  <a:lnTo>
                    <a:pt x="61" y="10"/>
                  </a:lnTo>
                  <a:lnTo>
                    <a:pt x="61" y="10"/>
                  </a:lnTo>
                  <a:lnTo>
                    <a:pt x="60" y="10"/>
                  </a:lnTo>
                  <a:lnTo>
                    <a:pt x="59" y="9"/>
                  </a:lnTo>
                  <a:lnTo>
                    <a:pt x="59" y="9"/>
                  </a:lnTo>
                  <a:lnTo>
                    <a:pt x="59" y="9"/>
                  </a:lnTo>
                  <a:lnTo>
                    <a:pt x="57" y="7"/>
                  </a:lnTo>
                  <a:lnTo>
                    <a:pt x="57" y="7"/>
                  </a:lnTo>
                  <a:lnTo>
                    <a:pt x="56" y="7"/>
                  </a:lnTo>
                  <a:lnTo>
                    <a:pt x="56" y="7"/>
                  </a:lnTo>
                  <a:lnTo>
                    <a:pt x="55" y="6"/>
                  </a:lnTo>
                  <a:lnTo>
                    <a:pt x="54" y="6"/>
                  </a:lnTo>
                  <a:lnTo>
                    <a:pt x="54" y="6"/>
                  </a:lnTo>
                  <a:lnTo>
                    <a:pt x="51" y="6"/>
                  </a:lnTo>
                  <a:lnTo>
                    <a:pt x="51" y="6"/>
                  </a:lnTo>
                  <a:lnTo>
                    <a:pt x="51" y="5"/>
                  </a:lnTo>
                  <a:lnTo>
                    <a:pt x="51" y="5"/>
                  </a:lnTo>
                  <a:lnTo>
                    <a:pt x="51" y="4"/>
                  </a:lnTo>
                  <a:lnTo>
                    <a:pt x="51" y="4"/>
                  </a:lnTo>
                  <a:lnTo>
                    <a:pt x="50" y="1"/>
                  </a:lnTo>
                  <a:lnTo>
                    <a:pt x="50" y="1"/>
                  </a:lnTo>
                  <a:lnTo>
                    <a:pt x="49" y="1"/>
                  </a:lnTo>
                  <a:lnTo>
                    <a:pt x="49" y="1"/>
                  </a:lnTo>
                  <a:lnTo>
                    <a:pt x="46" y="1"/>
                  </a:lnTo>
                  <a:lnTo>
                    <a:pt x="46" y="1"/>
                  </a:lnTo>
                  <a:lnTo>
                    <a:pt x="46" y="2"/>
                  </a:lnTo>
                  <a:lnTo>
                    <a:pt x="46" y="2"/>
                  </a:lnTo>
                  <a:lnTo>
                    <a:pt x="46" y="2"/>
                  </a:lnTo>
                  <a:lnTo>
                    <a:pt x="46" y="2"/>
                  </a:lnTo>
                  <a:lnTo>
                    <a:pt x="45" y="5"/>
                  </a:lnTo>
                  <a:lnTo>
                    <a:pt x="45" y="5"/>
                  </a:lnTo>
                  <a:lnTo>
                    <a:pt x="44" y="5"/>
                  </a:lnTo>
                  <a:lnTo>
                    <a:pt x="44" y="5"/>
                  </a:lnTo>
                  <a:lnTo>
                    <a:pt x="44" y="5"/>
                  </a:lnTo>
                  <a:lnTo>
                    <a:pt x="44" y="5"/>
                  </a:lnTo>
                  <a:lnTo>
                    <a:pt x="43" y="5"/>
                  </a:lnTo>
                  <a:lnTo>
                    <a:pt x="43" y="5"/>
                  </a:lnTo>
                  <a:lnTo>
                    <a:pt x="41" y="5"/>
                  </a:lnTo>
                  <a:lnTo>
                    <a:pt x="41" y="5"/>
                  </a:lnTo>
                  <a:lnTo>
                    <a:pt x="40" y="4"/>
                  </a:lnTo>
                  <a:lnTo>
                    <a:pt x="40" y="1"/>
                  </a:lnTo>
                  <a:lnTo>
                    <a:pt x="40" y="1"/>
                  </a:lnTo>
                  <a:lnTo>
                    <a:pt x="38" y="1"/>
                  </a:lnTo>
                  <a:lnTo>
                    <a:pt x="38" y="1"/>
                  </a:lnTo>
                  <a:lnTo>
                    <a:pt x="38" y="1"/>
                  </a:lnTo>
                  <a:lnTo>
                    <a:pt x="38" y="1"/>
                  </a:lnTo>
                  <a:lnTo>
                    <a:pt x="35" y="0"/>
                  </a:lnTo>
                  <a:lnTo>
                    <a:pt x="35" y="0"/>
                  </a:lnTo>
                  <a:lnTo>
                    <a:pt x="34" y="1"/>
                  </a:lnTo>
                  <a:lnTo>
                    <a:pt x="34" y="2"/>
                  </a:lnTo>
                  <a:lnTo>
                    <a:pt x="34" y="2"/>
                  </a:lnTo>
                  <a:lnTo>
                    <a:pt x="35" y="4"/>
                  </a:lnTo>
                  <a:lnTo>
                    <a:pt x="34" y="5"/>
                  </a:lnTo>
                  <a:lnTo>
                    <a:pt x="34" y="5"/>
                  </a:lnTo>
                  <a:lnTo>
                    <a:pt x="32" y="6"/>
                  </a:lnTo>
                  <a:lnTo>
                    <a:pt x="32" y="6"/>
                  </a:lnTo>
                  <a:lnTo>
                    <a:pt x="30" y="6"/>
                  </a:lnTo>
                  <a:lnTo>
                    <a:pt x="29" y="7"/>
                  </a:lnTo>
                  <a:lnTo>
                    <a:pt x="29" y="7"/>
                  </a:lnTo>
                  <a:lnTo>
                    <a:pt x="29" y="9"/>
                  </a:lnTo>
                  <a:lnTo>
                    <a:pt x="28" y="9"/>
                  </a:lnTo>
                  <a:lnTo>
                    <a:pt x="28" y="9"/>
                  </a:lnTo>
                  <a:lnTo>
                    <a:pt x="24" y="9"/>
                  </a:lnTo>
                  <a:lnTo>
                    <a:pt x="24" y="9"/>
                  </a:lnTo>
                  <a:lnTo>
                    <a:pt x="23" y="9"/>
                  </a:lnTo>
                  <a:lnTo>
                    <a:pt x="23" y="9"/>
                  </a:lnTo>
                  <a:lnTo>
                    <a:pt x="23" y="10"/>
                  </a:lnTo>
                  <a:lnTo>
                    <a:pt x="23" y="10"/>
                  </a:lnTo>
                  <a:lnTo>
                    <a:pt x="22" y="11"/>
                  </a:lnTo>
                  <a:lnTo>
                    <a:pt x="19" y="11"/>
                  </a:lnTo>
                  <a:lnTo>
                    <a:pt x="19" y="11"/>
                  </a:lnTo>
                  <a:lnTo>
                    <a:pt x="18" y="13"/>
                  </a:lnTo>
                  <a:lnTo>
                    <a:pt x="18" y="13"/>
                  </a:lnTo>
                  <a:lnTo>
                    <a:pt x="17" y="15"/>
                  </a:lnTo>
                  <a:lnTo>
                    <a:pt x="17" y="15"/>
                  </a:lnTo>
                  <a:lnTo>
                    <a:pt x="14" y="15"/>
                  </a:lnTo>
                  <a:lnTo>
                    <a:pt x="14" y="15"/>
                  </a:lnTo>
                  <a:lnTo>
                    <a:pt x="13" y="16"/>
                  </a:lnTo>
                  <a:lnTo>
                    <a:pt x="13" y="16"/>
                  </a:lnTo>
                  <a:lnTo>
                    <a:pt x="12" y="16"/>
                  </a:lnTo>
                  <a:lnTo>
                    <a:pt x="12" y="16"/>
                  </a:lnTo>
                  <a:lnTo>
                    <a:pt x="11" y="16"/>
                  </a:lnTo>
                  <a:lnTo>
                    <a:pt x="10" y="16"/>
                  </a:lnTo>
                  <a:lnTo>
                    <a:pt x="10" y="16"/>
                  </a:lnTo>
                  <a:lnTo>
                    <a:pt x="7" y="16"/>
                  </a:lnTo>
                  <a:lnTo>
                    <a:pt x="7" y="16"/>
                  </a:lnTo>
                  <a:lnTo>
                    <a:pt x="6" y="17"/>
                  </a:lnTo>
                  <a:lnTo>
                    <a:pt x="6" y="18"/>
                  </a:lnTo>
                  <a:lnTo>
                    <a:pt x="6" y="18"/>
                  </a:lnTo>
                  <a:lnTo>
                    <a:pt x="5" y="18"/>
                  </a:lnTo>
                  <a:lnTo>
                    <a:pt x="5" y="18"/>
                  </a:lnTo>
                  <a:lnTo>
                    <a:pt x="5" y="20"/>
                  </a:lnTo>
                  <a:lnTo>
                    <a:pt x="5" y="20"/>
                  </a:lnTo>
                  <a:lnTo>
                    <a:pt x="5" y="21"/>
                  </a:lnTo>
                  <a:lnTo>
                    <a:pt x="5" y="21"/>
                  </a:lnTo>
                  <a:lnTo>
                    <a:pt x="3" y="22"/>
                  </a:lnTo>
                  <a:lnTo>
                    <a:pt x="2" y="22"/>
                  </a:lnTo>
                  <a:lnTo>
                    <a:pt x="2" y="22"/>
                  </a:lnTo>
                  <a:lnTo>
                    <a:pt x="2" y="20"/>
                  </a:lnTo>
                  <a:lnTo>
                    <a:pt x="2" y="20"/>
                  </a:lnTo>
                  <a:lnTo>
                    <a:pt x="1" y="20"/>
                  </a:lnTo>
                  <a:lnTo>
                    <a:pt x="0" y="20"/>
                  </a:lnTo>
                  <a:lnTo>
                    <a:pt x="0" y="20"/>
                  </a:lnTo>
                  <a:lnTo>
                    <a:pt x="1" y="21"/>
                  </a:lnTo>
                  <a:lnTo>
                    <a:pt x="1" y="21"/>
                  </a:lnTo>
                  <a:lnTo>
                    <a:pt x="1" y="23"/>
                  </a:lnTo>
                  <a:lnTo>
                    <a:pt x="1" y="23"/>
                  </a:lnTo>
                  <a:lnTo>
                    <a:pt x="2" y="24"/>
                  </a:lnTo>
                  <a:lnTo>
                    <a:pt x="2" y="24"/>
                  </a:lnTo>
                  <a:lnTo>
                    <a:pt x="2" y="26"/>
                  </a:lnTo>
                  <a:lnTo>
                    <a:pt x="2" y="26"/>
                  </a:lnTo>
                  <a:lnTo>
                    <a:pt x="2" y="26"/>
                  </a:lnTo>
                  <a:lnTo>
                    <a:pt x="2" y="26"/>
                  </a:lnTo>
                  <a:lnTo>
                    <a:pt x="5" y="27"/>
                  </a:lnTo>
                  <a:lnTo>
                    <a:pt x="5" y="27"/>
                  </a:lnTo>
                  <a:lnTo>
                    <a:pt x="6" y="28"/>
                  </a:lnTo>
                  <a:lnTo>
                    <a:pt x="6" y="28"/>
                  </a:lnTo>
                  <a:lnTo>
                    <a:pt x="6" y="31"/>
                  </a:lnTo>
                  <a:lnTo>
                    <a:pt x="6" y="31"/>
                  </a:lnTo>
                  <a:lnTo>
                    <a:pt x="5" y="33"/>
                  </a:lnTo>
                  <a:lnTo>
                    <a:pt x="5" y="33"/>
                  </a:lnTo>
                  <a:lnTo>
                    <a:pt x="6" y="34"/>
                  </a:lnTo>
                  <a:lnTo>
                    <a:pt x="6" y="34"/>
                  </a:lnTo>
                  <a:lnTo>
                    <a:pt x="7" y="34"/>
                  </a:lnTo>
                  <a:lnTo>
                    <a:pt x="7" y="34"/>
                  </a:lnTo>
                  <a:lnTo>
                    <a:pt x="7" y="37"/>
                  </a:lnTo>
                  <a:lnTo>
                    <a:pt x="7" y="37"/>
                  </a:lnTo>
                  <a:lnTo>
                    <a:pt x="8" y="39"/>
                  </a:lnTo>
                  <a:lnTo>
                    <a:pt x="8" y="39"/>
                  </a:lnTo>
                  <a:lnTo>
                    <a:pt x="10" y="42"/>
                  </a:lnTo>
                  <a:lnTo>
                    <a:pt x="10" y="42"/>
                  </a:lnTo>
                  <a:lnTo>
                    <a:pt x="11" y="43"/>
                  </a:lnTo>
                  <a:lnTo>
                    <a:pt x="11" y="43"/>
                  </a:lnTo>
                  <a:lnTo>
                    <a:pt x="12" y="44"/>
                  </a:lnTo>
                  <a:lnTo>
                    <a:pt x="12" y="44"/>
                  </a:lnTo>
                  <a:lnTo>
                    <a:pt x="13" y="44"/>
                  </a:lnTo>
                  <a:lnTo>
                    <a:pt x="14" y="44"/>
                  </a:lnTo>
                  <a:lnTo>
                    <a:pt x="14" y="44"/>
                  </a:lnTo>
                  <a:lnTo>
                    <a:pt x="14" y="45"/>
                  </a:lnTo>
                  <a:lnTo>
                    <a:pt x="14" y="45"/>
                  </a:lnTo>
                  <a:lnTo>
                    <a:pt x="16" y="47"/>
                  </a:lnTo>
                  <a:lnTo>
                    <a:pt x="16" y="47"/>
                  </a:lnTo>
                  <a:lnTo>
                    <a:pt x="17" y="49"/>
                  </a:lnTo>
                  <a:lnTo>
                    <a:pt x="17" y="49"/>
                  </a:lnTo>
                  <a:lnTo>
                    <a:pt x="19" y="49"/>
                  </a:lnTo>
                  <a:lnTo>
                    <a:pt x="19" y="49"/>
                  </a:lnTo>
                  <a:lnTo>
                    <a:pt x="21" y="50"/>
                  </a:lnTo>
                  <a:lnTo>
                    <a:pt x="21" y="50"/>
                  </a:lnTo>
                  <a:lnTo>
                    <a:pt x="22" y="53"/>
                  </a:lnTo>
                  <a:lnTo>
                    <a:pt x="22" y="54"/>
                  </a:lnTo>
                  <a:lnTo>
                    <a:pt x="22" y="54"/>
                  </a:lnTo>
                  <a:lnTo>
                    <a:pt x="24" y="54"/>
                  </a:lnTo>
                  <a:lnTo>
                    <a:pt x="24" y="54"/>
                  </a:lnTo>
                  <a:lnTo>
                    <a:pt x="25" y="55"/>
                  </a:lnTo>
                  <a:lnTo>
                    <a:pt x="25" y="55"/>
                  </a:lnTo>
                  <a:lnTo>
                    <a:pt x="25" y="56"/>
                  </a:lnTo>
                  <a:lnTo>
                    <a:pt x="25" y="56"/>
                  </a:lnTo>
                  <a:lnTo>
                    <a:pt x="27" y="58"/>
                  </a:lnTo>
                  <a:lnTo>
                    <a:pt x="27" y="58"/>
                  </a:lnTo>
                  <a:lnTo>
                    <a:pt x="28" y="58"/>
                  </a:lnTo>
                  <a:lnTo>
                    <a:pt x="28" y="58"/>
                  </a:lnTo>
                  <a:lnTo>
                    <a:pt x="29" y="58"/>
                  </a:lnTo>
                  <a:lnTo>
                    <a:pt x="29" y="58"/>
                  </a:lnTo>
                  <a:lnTo>
                    <a:pt x="29" y="58"/>
                  </a:lnTo>
                  <a:lnTo>
                    <a:pt x="30" y="59"/>
                  </a:lnTo>
                  <a:lnTo>
                    <a:pt x="30" y="59"/>
                  </a:lnTo>
                  <a:lnTo>
                    <a:pt x="30" y="59"/>
                  </a:lnTo>
                  <a:lnTo>
                    <a:pt x="30" y="59"/>
                  </a:lnTo>
                  <a:lnTo>
                    <a:pt x="32" y="60"/>
                  </a:lnTo>
                  <a:lnTo>
                    <a:pt x="32" y="60"/>
                  </a:lnTo>
                  <a:lnTo>
                    <a:pt x="32" y="60"/>
                  </a:lnTo>
                  <a:lnTo>
                    <a:pt x="32" y="60"/>
                  </a:lnTo>
                  <a:lnTo>
                    <a:pt x="32" y="60"/>
                  </a:lnTo>
                  <a:lnTo>
                    <a:pt x="32" y="60"/>
                  </a:lnTo>
                  <a:lnTo>
                    <a:pt x="33" y="61"/>
                  </a:lnTo>
                  <a:lnTo>
                    <a:pt x="33" y="61"/>
                  </a:lnTo>
                  <a:lnTo>
                    <a:pt x="36" y="61"/>
                  </a:lnTo>
                  <a:lnTo>
                    <a:pt x="36" y="61"/>
                  </a:lnTo>
                  <a:lnTo>
                    <a:pt x="36" y="60"/>
                  </a:lnTo>
                  <a:lnTo>
                    <a:pt x="39" y="60"/>
                  </a:lnTo>
                  <a:lnTo>
                    <a:pt x="39" y="60"/>
                  </a:lnTo>
                  <a:lnTo>
                    <a:pt x="40" y="61"/>
                  </a:lnTo>
                  <a:lnTo>
                    <a:pt x="40" y="61"/>
                  </a:lnTo>
                  <a:lnTo>
                    <a:pt x="41" y="61"/>
                  </a:lnTo>
                  <a:lnTo>
                    <a:pt x="41" y="61"/>
                  </a:lnTo>
                  <a:lnTo>
                    <a:pt x="41" y="59"/>
                  </a:lnTo>
                  <a:lnTo>
                    <a:pt x="41" y="59"/>
                  </a:lnTo>
                  <a:lnTo>
                    <a:pt x="43" y="58"/>
                  </a:lnTo>
                  <a:lnTo>
                    <a:pt x="43" y="58"/>
                  </a:lnTo>
                  <a:lnTo>
                    <a:pt x="43" y="56"/>
                  </a:lnTo>
                  <a:lnTo>
                    <a:pt x="43" y="56"/>
                  </a:lnTo>
                  <a:lnTo>
                    <a:pt x="44" y="56"/>
                  </a:lnTo>
                  <a:lnTo>
                    <a:pt x="44" y="56"/>
                  </a:lnTo>
                  <a:lnTo>
                    <a:pt x="45" y="56"/>
                  </a:lnTo>
                  <a:lnTo>
                    <a:pt x="45" y="56"/>
                  </a:lnTo>
                  <a:lnTo>
                    <a:pt x="46" y="56"/>
                  </a:lnTo>
                  <a:lnTo>
                    <a:pt x="46" y="56"/>
                  </a:lnTo>
                  <a:lnTo>
                    <a:pt x="46" y="54"/>
                  </a:lnTo>
                  <a:lnTo>
                    <a:pt x="46" y="54"/>
                  </a:lnTo>
                  <a:lnTo>
                    <a:pt x="46" y="51"/>
                  </a:lnTo>
                  <a:lnTo>
                    <a:pt x="46" y="51"/>
                  </a:lnTo>
                  <a:lnTo>
                    <a:pt x="49" y="51"/>
                  </a:lnTo>
                  <a:lnTo>
                    <a:pt x="49" y="51"/>
                  </a:lnTo>
                  <a:lnTo>
                    <a:pt x="50" y="53"/>
                  </a:lnTo>
                  <a:lnTo>
                    <a:pt x="50" y="53"/>
                  </a:lnTo>
                  <a:lnTo>
                    <a:pt x="50" y="51"/>
                  </a:lnTo>
                  <a:lnTo>
                    <a:pt x="51" y="51"/>
                  </a:lnTo>
                  <a:lnTo>
                    <a:pt x="51" y="51"/>
                  </a:lnTo>
                  <a:lnTo>
                    <a:pt x="52" y="53"/>
                  </a:lnTo>
                  <a:lnTo>
                    <a:pt x="52" y="53"/>
                  </a:lnTo>
                  <a:lnTo>
                    <a:pt x="55" y="54"/>
                  </a:lnTo>
                  <a:lnTo>
                    <a:pt x="55" y="54"/>
                  </a:lnTo>
                  <a:lnTo>
                    <a:pt x="56" y="54"/>
                  </a:lnTo>
                  <a:lnTo>
                    <a:pt x="56" y="54"/>
                  </a:lnTo>
                  <a:lnTo>
                    <a:pt x="59" y="54"/>
                  </a:lnTo>
                  <a:lnTo>
                    <a:pt x="59" y="54"/>
                  </a:lnTo>
                  <a:lnTo>
                    <a:pt x="61" y="55"/>
                  </a:lnTo>
                  <a:lnTo>
                    <a:pt x="61" y="55"/>
                  </a:lnTo>
                  <a:lnTo>
                    <a:pt x="62" y="55"/>
                  </a:lnTo>
                  <a:lnTo>
                    <a:pt x="62" y="55"/>
                  </a:lnTo>
                  <a:lnTo>
                    <a:pt x="63" y="56"/>
                  </a:lnTo>
                  <a:lnTo>
                    <a:pt x="63" y="56"/>
                  </a:lnTo>
                  <a:lnTo>
                    <a:pt x="65" y="58"/>
                  </a:lnTo>
                  <a:lnTo>
                    <a:pt x="65" y="58"/>
                  </a:lnTo>
                  <a:lnTo>
                    <a:pt x="67" y="58"/>
                  </a:lnTo>
                  <a:lnTo>
                    <a:pt x="67" y="58"/>
                  </a:lnTo>
                  <a:lnTo>
                    <a:pt x="70" y="58"/>
                  </a:lnTo>
                  <a:lnTo>
                    <a:pt x="70" y="58"/>
                  </a:lnTo>
                  <a:lnTo>
                    <a:pt x="72" y="56"/>
                  </a:lnTo>
                  <a:lnTo>
                    <a:pt x="72" y="56"/>
                  </a:lnTo>
                  <a:lnTo>
                    <a:pt x="72" y="56"/>
                  </a:lnTo>
                  <a:lnTo>
                    <a:pt x="73" y="58"/>
                  </a:lnTo>
                  <a:lnTo>
                    <a:pt x="73" y="58"/>
                  </a:lnTo>
                  <a:lnTo>
                    <a:pt x="73" y="58"/>
                  </a:lnTo>
                  <a:lnTo>
                    <a:pt x="73" y="58"/>
                  </a:lnTo>
                  <a:lnTo>
                    <a:pt x="73" y="58"/>
                  </a:lnTo>
                  <a:lnTo>
                    <a:pt x="73" y="58"/>
                  </a:lnTo>
                  <a:lnTo>
                    <a:pt x="73" y="59"/>
                  </a:lnTo>
                  <a:lnTo>
                    <a:pt x="73" y="59"/>
                  </a:lnTo>
                  <a:lnTo>
                    <a:pt x="74" y="59"/>
                  </a:lnTo>
                  <a:lnTo>
                    <a:pt x="74" y="59"/>
                  </a:lnTo>
                  <a:lnTo>
                    <a:pt x="74" y="59"/>
                  </a:lnTo>
                  <a:lnTo>
                    <a:pt x="74" y="59"/>
                  </a:lnTo>
                  <a:lnTo>
                    <a:pt x="77" y="59"/>
                  </a:lnTo>
                  <a:lnTo>
                    <a:pt x="77" y="59"/>
                  </a:lnTo>
                  <a:lnTo>
                    <a:pt x="78" y="59"/>
                  </a:lnTo>
                  <a:lnTo>
                    <a:pt x="78" y="59"/>
                  </a:lnTo>
                  <a:lnTo>
                    <a:pt x="78" y="59"/>
                  </a:lnTo>
                  <a:lnTo>
                    <a:pt x="78" y="59"/>
                  </a:lnTo>
                  <a:lnTo>
                    <a:pt x="81" y="58"/>
                  </a:lnTo>
                  <a:lnTo>
                    <a:pt x="81" y="58"/>
                  </a:lnTo>
                  <a:lnTo>
                    <a:pt x="82" y="55"/>
                  </a:lnTo>
                  <a:lnTo>
                    <a:pt x="82" y="55"/>
                  </a:lnTo>
                  <a:lnTo>
                    <a:pt x="83" y="55"/>
                  </a:lnTo>
                  <a:lnTo>
                    <a:pt x="85" y="56"/>
                  </a:lnTo>
                  <a:lnTo>
                    <a:pt x="85" y="56"/>
                  </a:lnTo>
                  <a:lnTo>
                    <a:pt x="87" y="55"/>
                  </a:lnTo>
                  <a:lnTo>
                    <a:pt x="87" y="55"/>
                  </a:lnTo>
                  <a:lnTo>
                    <a:pt x="89" y="55"/>
                  </a:lnTo>
                  <a:lnTo>
                    <a:pt x="89" y="55"/>
                  </a:lnTo>
                  <a:lnTo>
                    <a:pt x="92" y="54"/>
                  </a:lnTo>
                  <a:lnTo>
                    <a:pt x="92" y="54"/>
                  </a:lnTo>
                  <a:lnTo>
                    <a:pt x="92" y="54"/>
                  </a:lnTo>
                  <a:lnTo>
                    <a:pt x="92" y="54"/>
                  </a:lnTo>
                  <a:lnTo>
                    <a:pt x="93" y="53"/>
                  </a:lnTo>
                  <a:lnTo>
                    <a:pt x="93" y="53"/>
                  </a:lnTo>
                  <a:lnTo>
                    <a:pt x="94" y="51"/>
                  </a:lnTo>
                  <a:lnTo>
                    <a:pt x="94" y="51"/>
                  </a:lnTo>
                  <a:lnTo>
                    <a:pt x="95" y="51"/>
                  </a:lnTo>
                  <a:lnTo>
                    <a:pt x="95" y="51"/>
                  </a:lnTo>
                  <a:lnTo>
                    <a:pt x="95" y="50"/>
                  </a:lnTo>
                  <a:lnTo>
                    <a:pt x="95" y="50"/>
                  </a:lnTo>
                  <a:lnTo>
                    <a:pt x="97" y="49"/>
                  </a:lnTo>
                  <a:lnTo>
                    <a:pt x="97" y="48"/>
                  </a:lnTo>
                  <a:lnTo>
                    <a:pt x="97" y="48"/>
                  </a:lnTo>
                  <a:lnTo>
                    <a:pt x="97" y="47"/>
                  </a:lnTo>
                  <a:lnTo>
                    <a:pt x="98" y="45"/>
                  </a:lnTo>
                  <a:lnTo>
                    <a:pt x="98" y="45"/>
                  </a:lnTo>
                  <a:lnTo>
                    <a:pt x="99" y="45"/>
                  </a:lnTo>
                  <a:lnTo>
                    <a:pt x="99" y="44"/>
                  </a:lnTo>
                  <a:lnTo>
                    <a:pt x="99" y="44"/>
                  </a:lnTo>
                  <a:lnTo>
                    <a:pt x="99" y="44"/>
                  </a:lnTo>
                  <a:lnTo>
                    <a:pt x="99" y="44"/>
                  </a:lnTo>
                  <a:lnTo>
                    <a:pt x="99" y="42"/>
                  </a:lnTo>
                  <a:lnTo>
                    <a:pt x="99" y="42"/>
                  </a:lnTo>
                  <a:lnTo>
                    <a:pt x="100" y="40"/>
                  </a:lnTo>
                  <a:lnTo>
                    <a:pt x="100" y="40"/>
                  </a:lnTo>
                  <a:lnTo>
                    <a:pt x="103" y="40"/>
                  </a:lnTo>
                  <a:lnTo>
                    <a:pt x="103" y="40"/>
                  </a:lnTo>
                  <a:lnTo>
                    <a:pt x="104" y="40"/>
                  </a:lnTo>
                  <a:lnTo>
                    <a:pt x="105" y="40"/>
                  </a:lnTo>
                  <a:lnTo>
                    <a:pt x="105" y="40"/>
                  </a:lnTo>
                  <a:lnTo>
                    <a:pt x="106" y="40"/>
                  </a:lnTo>
                  <a:lnTo>
                    <a:pt x="106" y="40"/>
                  </a:lnTo>
                  <a:lnTo>
                    <a:pt x="106" y="39"/>
                  </a:lnTo>
                  <a:lnTo>
                    <a:pt x="106" y="39"/>
                  </a:lnTo>
                  <a:lnTo>
                    <a:pt x="108" y="39"/>
                  </a:lnTo>
                  <a:lnTo>
                    <a:pt x="108" y="39"/>
                  </a:lnTo>
                  <a:lnTo>
                    <a:pt x="109" y="39"/>
                  </a:lnTo>
                  <a:lnTo>
                    <a:pt x="109" y="39"/>
                  </a:lnTo>
                  <a:lnTo>
                    <a:pt x="109" y="38"/>
                  </a:lnTo>
                  <a:lnTo>
                    <a:pt x="109" y="38"/>
                  </a:lnTo>
                  <a:lnTo>
                    <a:pt x="108" y="37"/>
                  </a:lnTo>
                  <a:lnTo>
                    <a:pt x="108" y="37"/>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A1_Germany">
              <a:extLst>
                <a:ext uri="{FF2B5EF4-FFF2-40B4-BE49-F238E27FC236}">
                  <a16:creationId xmlns:a16="http://schemas.microsoft.com/office/drawing/2014/main" id="{9ED9FD0D-803C-44DA-B575-412010667640}"/>
                </a:ext>
              </a:extLst>
            </p:cNvPr>
            <p:cNvSpPr>
              <a:spLocks/>
            </p:cNvSpPr>
            <p:nvPr/>
          </p:nvSpPr>
          <p:spPr bwMode="auto">
            <a:xfrm>
              <a:off x="4882417" y="2743994"/>
              <a:ext cx="223331" cy="276791"/>
            </a:xfrm>
            <a:custGeom>
              <a:avLst/>
              <a:gdLst/>
              <a:ahLst/>
              <a:cxnLst>
                <a:cxn ang="0">
                  <a:pos x="140" y="86"/>
                </a:cxn>
                <a:cxn ang="0">
                  <a:pos x="140" y="72"/>
                </a:cxn>
                <a:cxn ang="0">
                  <a:pos x="133" y="58"/>
                </a:cxn>
                <a:cxn ang="0">
                  <a:pos x="135" y="39"/>
                </a:cxn>
                <a:cxn ang="0">
                  <a:pos x="130" y="32"/>
                </a:cxn>
                <a:cxn ang="0">
                  <a:pos x="125" y="21"/>
                </a:cxn>
                <a:cxn ang="0">
                  <a:pos x="118" y="18"/>
                </a:cxn>
                <a:cxn ang="0">
                  <a:pos x="127" y="16"/>
                </a:cxn>
                <a:cxn ang="0">
                  <a:pos x="123" y="11"/>
                </a:cxn>
                <a:cxn ang="0">
                  <a:pos x="117" y="13"/>
                </a:cxn>
                <a:cxn ang="0">
                  <a:pos x="105" y="17"/>
                </a:cxn>
                <a:cxn ang="0">
                  <a:pos x="92" y="23"/>
                </a:cxn>
                <a:cxn ang="0">
                  <a:pos x="85" y="26"/>
                </a:cxn>
                <a:cxn ang="0">
                  <a:pos x="85" y="15"/>
                </a:cxn>
                <a:cxn ang="0">
                  <a:pos x="79" y="16"/>
                </a:cxn>
                <a:cxn ang="0">
                  <a:pos x="69" y="15"/>
                </a:cxn>
                <a:cxn ang="0">
                  <a:pos x="65" y="4"/>
                </a:cxn>
                <a:cxn ang="0">
                  <a:pos x="60" y="2"/>
                </a:cxn>
                <a:cxn ang="0">
                  <a:pos x="45" y="4"/>
                </a:cxn>
                <a:cxn ang="0">
                  <a:pos x="45" y="15"/>
                </a:cxn>
                <a:cxn ang="0">
                  <a:pos x="49" y="24"/>
                </a:cxn>
                <a:cxn ang="0">
                  <a:pos x="47" y="31"/>
                </a:cxn>
                <a:cxn ang="0">
                  <a:pos x="43" y="39"/>
                </a:cxn>
                <a:cxn ang="0">
                  <a:pos x="37" y="42"/>
                </a:cxn>
                <a:cxn ang="0">
                  <a:pos x="27" y="36"/>
                </a:cxn>
                <a:cxn ang="0">
                  <a:pos x="21" y="44"/>
                </a:cxn>
                <a:cxn ang="0">
                  <a:pos x="20" y="61"/>
                </a:cxn>
                <a:cxn ang="0">
                  <a:pos x="13" y="65"/>
                </a:cxn>
                <a:cxn ang="0">
                  <a:pos x="15" y="75"/>
                </a:cxn>
                <a:cxn ang="0">
                  <a:pos x="10" y="83"/>
                </a:cxn>
                <a:cxn ang="0">
                  <a:pos x="0" y="85"/>
                </a:cxn>
                <a:cxn ang="0">
                  <a:pos x="5" y="94"/>
                </a:cxn>
                <a:cxn ang="0">
                  <a:pos x="3" y="103"/>
                </a:cxn>
                <a:cxn ang="0">
                  <a:pos x="3" y="109"/>
                </a:cxn>
                <a:cxn ang="0">
                  <a:pos x="5" y="113"/>
                </a:cxn>
                <a:cxn ang="0">
                  <a:pos x="7" y="123"/>
                </a:cxn>
                <a:cxn ang="0">
                  <a:pos x="4" y="129"/>
                </a:cxn>
                <a:cxn ang="0">
                  <a:pos x="8" y="141"/>
                </a:cxn>
                <a:cxn ang="0">
                  <a:pos x="15" y="150"/>
                </a:cxn>
                <a:cxn ang="0">
                  <a:pos x="36" y="156"/>
                </a:cxn>
                <a:cxn ang="0">
                  <a:pos x="29" y="173"/>
                </a:cxn>
                <a:cxn ang="0">
                  <a:pos x="29" y="189"/>
                </a:cxn>
                <a:cxn ang="0">
                  <a:pos x="43" y="185"/>
                </a:cxn>
                <a:cxn ang="0">
                  <a:pos x="58" y="188"/>
                </a:cxn>
                <a:cxn ang="0">
                  <a:pos x="62" y="190"/>
                </a:cxn>
                <a:cxn ang="0">
                  <a:pos x="69" y="194"/>
                </a:cxn>
                <a:cxn ang="0">
                  <a:pos x="73" y="190"/>
                </a:cxn>
                <a:cxn ang="0">
                  <a:pos x="81" y="190"/>
                </a:cxn>
                <a:cxn ang="0">
                  <a:pos x="90" y="190"/>
                </a:cxn>
                <a:cxn ang="0">
                  <a:pos x="102" y="185"/>
                </a:cxn>
                <a:cxn ang="0">
                  <a:pos x="110" y="186"/>
                </a:cxn>
                <a:cxn ang="0">
                  <a:pos x="114" y="184"/>
                </a:cxn>
                <a:cxn ang="0">
                  <a:pos x="116" y="173"/>
                </a:cxn>
                <a:cxn ang="0">
                  <a:pos x="124" y="164"/>
                </a:cxn>
                <a:cxn ang="0">
                  <a:pos x="127" y="162"/>
                </a:cxn>
                <a:cxn ang="0">
                  <a:pos x="117" y="152"/>
                </a:cxn>
                <a:cxn ang="0">
                  <a:pos x="107" y="140"/>
                </a:cxn>
                <a:cxn ang="0">
                  <a:pos x="102" y="127"/>
                </a:cxn>
                <a:cxn ang="0">
                  <a:pos x="105" y="123"/>
                </a:cxn>
                <a:cxn ang="0">
                  <a:pos x="117" y="118"/>
                </a:cxn>
                <a:cxn ang="0">
                  <a:pos x="129" y="110"/>
                </a:cxn>
                <a:cxn ang="0">
                  <a:pos x="140" y="104"/>
                </a:cxn>
                <a:cxn ang="0">
                  <a:pos x="146" y="99"/>
                </a:cxn>
              </a:cxnLst>
              <a:rect l="0" t="0" r="r" b="b"/>
              <a:pathLst>
                <a:path w="146" h="196">
                  <a:moveTo>
                    <a:pt x="146" y="99"/>
                  </a:moveTo>
                  <a:lnTo>
                    <a:pt x="146" y="99"/>
                  </a:lnTo>
                  <a:lnTo>
                    <a:pt x="145" y="98"/>
                  </a:lnTo>
                  <a:lnTo>
                    <a:pt x="145" y="98"/>
                  </a:lnTo>
                  <a:lnTo>
                    <a:pt x="145" y="96"/>
                  </a:lnTo>
                  <a:lnTo>
                    <a:pt x="145" y="96"/>
                  </a:lnTo>
                  <a:lnTo>
                    <a:pt x="145" y="93"/>
                  </a:lnTo>
                  <a:lnTo>
                    <a:pt x="145" y="93"/>
                  </a:lnTo>
                  <a:lnTo>
                    <a:pt x="143" y="92"/>
                  </a:lnTo>
                  <a:lnTo>
                    <a:pt x="143" y="92"/>
                  </a:lnTo>
                  <a:lnTo>
                    <a:pt x="143" y="91"/>
                  </a:lnTo>
                  <a:lnTo>
                    <a:pt x="143" y="91"/>
                  </a:lnTo>
                  <a:lnTo>
                    <a:pt x="143" y="88"/>
                  </a:lnTo>
                  <a:lnTo>
                    <a:pt x="143" y="88"/>
                  </a:lnTo>
                  <a:lnTo>
                    <a:pt x="143" y="88"/>
                  </a:lnTo>
                  <a:lnTo>
                    <a:pt x="143" y="88"/>
                  </a:lnTo>
                  <a:lnTo>
                    <a:pt x="140" y="86"/>
                  </a:lnTo>
                  <a:lnTo>
                    <a:pt x="140" y="82"/>
                  </a:lnTo>
                  <a:lnTo>
                    <a:pt x="140" y="82"/>
                  </a:lnTo>
                  <a:lnTo>
                    <a:pt x="141" y="80"/>
                  </a:lnTo>
                  <a:lnTo>
                    <a:pt x="141" y="80"/>
                  </a:lnTo>
                  <a:lnTo>
                    <a:pt x="141" y="80"/>
                  </a:lnTo>
                  <a:lnTo>
                    <a:pt x="141" y="80"/>
                  </a:lnTo>
                  <a:lnTo>
                    <a:pt x="141" y="78"/>
                  </a:lnTo>
                  <a:lnTo>
                    <a:pt x="141" y="78"/>
                  </a:lnTo>
                  <a:lnTo>
                    <a:pt x="141" y="75"/>
                  </a:lnTo>
                  <a:lnTo>
                    <a:pt x="141" y="75"/>
                  </a:lnTo>
                  <a:lnTo>
                    <a:pt x="140" y="74"/>
                  </a:lnTo>
                  <a:lnTo>
                    <a:pt x="140" y="74"/>
                  </a:lnTo>
                  <a:lnTo>
                    <a:pt x="140" y="74"/>
                  </a:lnTo>
                  <a:lnTo>
                    <a:pt x="140" y="74"/>
                  </a:lnTo>
                  <a:lnTo>
                    <a:pt x="140" y="72"/>
                  </a:lnTo>
                  <a:lnTo>
                    <a:pt x="140" y="72"/>
                  </a:lnTo>
                  <a:lnTo>
                    <a:pt x="140" y="72"/>
                  </a:lnTo>
                  <a:lnTo>
                    <a:pt x="140" y="72"/>
                  </a:lnTo>
                  <a:lnTo>
                    <a:pt x="139" y="69"/>
                  </a:lnTo>
                  <a:lnTo>
                    <a:pt x="139" y="67"/>
                  </a:lnTo>
                  <a:lnTo>
                    <a:pt x="140" y="66"/>
                  </a:lnTo>
                  <a:lnTo>
                    <a:pt x="140" y="66"/>
                  </a:lnTo>
                  <a:lnTo>
                    <a:pt x="140" y="64"/>
                  </a:lnTo>
                  <a:lnTo>
                    <a:pt x="140" y="64"/>
                  </a:lnTo>
                  <a:lnTo>
                    <a:pt x="139" y="62"/>
                  </a:lnTo>
                  <a:lnTo>
                    <a:pt x="139" y="62"/>
                  </a:lnTo>
                  <a:lnTo>
                    <a:pt x="139" y="61"/>
                  </a:lnTo>
                  <a:lnTo>
                    <a:pt x="139" y="61"/>
                  </a:lnTo>
                  <a:lnTo>
                    <a:pt x="136" y="61"/>
                  </a:lnTo>
                  <a:lnTo>
                    <a:pt x="136" y="61"/>
                  </a:lnTo>
                  <a:lnTo>
                    <a:pt x="134" y="59"/>
                  </a:lnTo>
                  <a:lnTo>
                    <a:pt x="134" y="59"/>
                  </a:lnTo>
                  <a:lnTo>
                    <a:pt x="133" y="58"/>
                  </a:lnTo>
                  <a:lnTo>
                    <a:pt x="133" y="58"/>
                  </a:lnTo>
                  <a:lnTo>
                    <a:pt x="133" y="55"/>
                  </a:lnTo>
                  <a:lnTo>
                    <a:pt x="133" y="55"/>
                  </a:lnTo>
                  <a:lnTo>
                    <a:pt x="134" y="55"/>
                  </a:lnTo>
                  <a:lnTo>
                    <a:pt x="134" y="55"/>
                  </a:lnTo>
                  <a:lnTo>
                    <a:pt x="134" y="53"/>
                  </a:lnTo>
                  <a:lnTo>
                    <a:pt x="134" y="53"/>
                  </a:lnTo>
                  <a:lnTo>
                    <a:pt x="135" y="50"/>
                  </a:lnTo>
                  <a:lnTo>
                    <a:pt x="135" y="50"/>
                  </a:lnTo>
                  <a:lnTo>
                    <a:pt x="136" y="50"/>
                  </a:lnTo>
                  <a:lnTo>
                    <a:pt x="136" y="50"/>
                  </a:lnTo>
                  <a:lnTo>
                    <a:pt x="138" y="49"/>
                  </a:lnTo>
                  <a:lnTo>
                    <a:pt x="138" y="49"/>
                  </a:lnTo>
                  <a:lnTo>
                    <a:pt x="136" y="47"/>
                  </a:lnTo>
                  <a:lnTo>
                    <a:pt x="136" y="47"/>
                  </a:lnTo>
                  <a:lnTo>
                    <a:pt x="136" y="43"/>
                  </a:lnTo>
                  <a:lnTo>
                    <a:pt x="136" y="43"/>
                  </a:lnTo>
                  <a:lnTo>
                    <a:pt x="135" y="39"/>
                  </a:lnTo>
                  <a:lnTo>
                    <a:pt x="135" y="39"/>
                  </a:lnTo>
                  <a:lnTo>
                    <a:pt x="135" y="37"/>
                  </a:lnTo>
                  <a:lnTo>
                    <a:pt x="135" y="34"/>
                  </a:lnTo>
                  <a:lnTo>
                    <a:pt x="135" y="34"/>
                  </a:lnTo>
                  <a:lnTo>
                    <a:pt x="135" y="34"/>
                  </a:lnTo>
                  <a:lnTo>
                    <a:pt x="135" y="34"/>
                  </a:lnTo>
                  <a:lnTo>
                    <a:pt x="134" y="34"/>
                  </a:lnTo>
                  <a:lnTo>
                    <a:pt x="134" y="34"/>
                  </a:lnTo>
                  <a:lnTo>
                    <a:pt x="134" y="34"/>
                  </a:lnTo>
                  <a:lnTo>
                    <a:pt x="134" y="34"/>
                  </a:lnTo>
                  <a:lnTo>
                    <a:pt x="134" y="34"/>
                  </a:lnTo>
                  <a:lnTo>
                    <a:pt x="133" y="34"/>
                  </a:lnTo>
                  <a:lnTo>
                    <a:pt x="133" y="34"/>
                  </a:lnTo>
                  <a:lnTo>
                    <a:pt x="132" y="33"/>
                  </a:lnTo>
                  <a:lnTo>
                    <a:pt x="132" y="33"/>
                  </a:lnTo>
                  <a:lnTo>
                    <a:pt x="130" y="32"/>
                  </a:lnTo>
                  <a:lnTo>
                    <a:pt x="130" y="32"/>
                  </a:lnTo>
                  <a:lnTo>
                    <a:pt x="129" y="32"/>
                  </a:lnTo>
                  <a:lnTo>
                    <a:pt x="129" y="32"/>
                  </a:lnTo>
                  <a:lnTo>
                    <a:pt x="128" y="31"/>
                  </a:lnTo>
                  <a:lnTo>
                    <a:pt x="129" y="31"/>
                  </a:lnTo>
                  <a:lnTo>
                    <a:pt x="130" y="29"/>
                  </a:lnTo>
                  <a:lnTo>
                    <a:pt x="130" y="29"/>
                  </a:lnTo>
                  <a:lnTo>
                    <a:pt x="134" y="29"/>
                  </a:lnTo>
                  <a:lnTo>
                    <a:pt x="134" y="29"/>
                  </a:lnTo>
                  <a:lnTo>
                    <a:pt x="134" y="27"/>
                  </a:lnTo>
                  <a:lnTo>
                    <a:pt x="134" y="27"/>
                  </a:lnTo>
                  <a:lnTo>
                    <a:pt x="132" y="26"/>
                  </a:lnTo>
                  <a:lnTo>
                    <a:pt x="130" y="24"/>
                  </a:lnTo>
                  <a:lnTo>
                    <a:pt x="130" y="24"/>
                  </a:lnTo>
                  <a:lnTo>
                    <a:pt x="129" y="23"/>
                  </a:lnTo>
                  <a:lnTo>
                    <a:pt x="128" y="21"/>
                  </a:lnTo>
                  <a:lnTo>
                    <a:pt x="128" y="21"/>
                  </a:lnTo>
                  <a:lnTo>
                    <a:pt x="125" y="21"/>
                  </a:lnTo>
                  <a:lnTo>
                    <a:pt x="125" y="21"/>
                  </a:lnTo>
                  <a:lnTo>
                    <a:pt x="127" y="22"/>
                  </a:lnTo>
                  <a:lnTo>
                    <a:pt x="127" y="22"/>
                  </a:lnTo>
                  <a:lnTo>
                    <a:pt x="127" y="22"/>
                  </a:lnTo>
                  <a:lnTo>
                    <a:pt x="127" y="22"/>
                  </a:lnTo>
                  <a:lnTo>
                    <a:pt x="127" y="22"/>
                  </a:lnTo>
                  <a:lnTo>
                    <a:pt x="127" y="22"/>
                  </a:lnTo>
                  <a:lnTo>
                    <a:pt x="124" y="22"/>
                  </a:lnTo>
                  <a:lnTo>
                    <a:pt x="124" y="22"/>
                  </a:lnTo>
                  <a:lnTo>
                    <a:pt x="123" y="22"/>
                  </a:lnTo>
                  <a:lnTo>
                    <a:pt x="122" y="23"/>
                  </a:lnTo>
                  <a:lnTo>
                    <a:pt x="122" y="23"/>
                  </a:lnTo>
                  <a:lnTo>
                    <a:pt x="119" y="21"/>
                  </a:lnTo>
                  <a:lnTo>
                    <a:pt x="119" y="21"/>
                  </a:lnTo>
                  <a:lnTo>
                    <a:pt x="118" y="20"/>
                  </a:lnTo>
                  <a:lnTo>
                    <a:pt x="118" y="20"/>
                  </a:lnTo>
                  <a:lnTo>
                    <a:pt x="118" y="18"/>
                  </a:lnTo>
                  <a:lnTo>
                    <a:pt x="118" y="18"/>
                  </a:lnTo>
                  <a:lnTo>
                    <a:pt x="119" y="18"/>
                  </a:lnTo>
                  <a:lnTo>
                    <a:pt x="119" y="18"/>
                  </a:lnTo>
                  <a:lnTo>
                    <a:pt x="119" y="20"/>
                  </a:lnTo>
                  <a:lnTo>
                    <a:pt x="119" y="20"/>
                  </a:lnTo>
                  <a:lnTo>
                    <a:pt x="121" y="20"/>
                  </a:lnTo>
                  <a:lnTo>
                    <a:pt x="122" y="18"/>
                  </a:lnTo>
                  <a:lnTo>
                    <a:pt x="122" y="18"/>
                  </a:lnTo>
                  <a:lnTo>
                    <a:pt x="123" y="17"/>
                  </a:lnTo>
                  <a:lnTo>
                    <a:pt x="123" y="17"/>
                  </a:lnTo>
                  <a:lnTo>
                    <a:pt x="124" y="17"/>
                  </a:lnTo>
                  <a:lnTo>
                    <a:pt x="124" y="17"/>
                  </a:lnTo>
                  <a:lnTo>
                    <a:pt x="124" y="17"/>
                  </a:lnTo>
                  <a:lnTo>
                    <a:pt x="124" y="17"/>
                  </a:lnTo>
                  <a:lnTo>
                    <a:pt x="127" y="17"/>
                  </a:lnTo>
                  <a:lnTo>
                    <a:pt x="127" y="17"/>
                  </a:lnTo>
                  <a:lnTo>
                    <a:pt x="127" y="16"/>
                  </a:lnTo>
                  <a:lnTo>
                    <a:pt x="127" y="16"/>
                  </a:lnTo>
                  <a:lnTo>
                    <a:pt x="125" y="15"/>
                  </a:lnTo>
                  <a:lnTo>
                    <a:pt x="125" y="15"/>
                  </a:lnTo>
                  <a:lnTo>
                    <a:pt x="124" y="13"/>
                  </a:lnTo>
                  <a:lnTo>
                    <a:pt x="124" y="13"/>
                  </a:lnTo>
                  <a:lnTo>
                    <a:pt x="124" y="13"/>
                  </a:lnTo>
                  <a:lnTo>
                    <a:pt x="123" y="13"/>
                  </a:lnTo>
                  <a:lnTo>
                    <a:pt x="123" y="13"/>
                  </a:lnTo>
                  <a:lnTo>
                    <a:pt x="123" y="13"/>
                  </a:lnTo>
                  <a:lnTo>
                    <a:pt x="123" y="13"/>
                  </a:lnTo>
                  <a:lnTo>
                    <a:pt x="123" y="13"/>
                  </a:lnTo>
                  <a:lnTo>
                    <a:pt x="123" y="13"/>
                  </a:lnTo>
                  <a:lnTo>
                    <a:pt x="123" y="13"/>
                  </a:lnTo>
                  <a:lnTo>
                    <a:pt x="123" y="13"/>
                  </a:lnTo>
                  <a:lnTo>
                    <a:pt x="123" y="12"/>
                  </a:lnTo>
                  <a:lnTo>
                    <a:pt x="123" y="11"/>
                  </a:lnTo>
                  <a:lnTo>
                    <a:pt x="123" y="11"/>
                  </a:lnTo>
                  <a:lnTo>
                    <a:pt x="121" y="10"/>
                  </a:lnTo>
                  <a:lnTo>
                    <a:pt x="121" y="10"/>
                  </a:lnTo>
                  <a:lnTo>
                    <a:pt x="121" y="10"/>
                  </a:lnTo>
                  <a:lnTo>
                    <a:pt x="121" y="10"/>
                  </a:lnTo>
                  <a:lnTo>
                    <a:pt x="121" y="10"/>
                  </a:lnTo>
                  <a:lnTo>
                    <a:pt x="121" y="10"/>
                  </a:lnTo>
                  <a:lnTo>
                    <a:pt x="117" y="10"/>
                  </a:lnTo>
                  <a:lnTo>
                    <a:pt x="117" y="10"/>
                  </a:lnTo>
                  <a:lnTo>
                    <a:pt x="117" y="10"/>
                  </a:lnTo>
                  <a:lnTo>
                    <a:pt x="116" y="10"/>
                  </a:lnTo>
                  <a:lnTo>
                    <a:pt x="116" y="10"/>
                  </a:lnTo>
                  <a:lnTo>
                    <a:pt x="116" y="11"/>
                  </a:lnTo>
                  <a:lnTo>
                    <a:pt x="116" y="11"/>
                  </a:lnTo>
                  <a:lnTo>
                    <a:pt x="117" y="12"/>
                  </a:lnTo>
                  <a:lnTo>
                    <a:pt x="117" y="12"/>
                  </a:lnTo>
                  <a:lnTo>
                    <a:pt x="117" y="13"/>
                  </a:lnTo>
                  <a:lnTo>
                    <a:pt x="117" y="13"/>
                  </a:lnTo>
                  <a:lnTo>
                    <a:pt x="116" y="15"/>
                  </a:lnTo>
                  <a:lnTo>
                    <a:pt x="116" y="15"/>
                  </a:lnTo>
                  <a:lnTo>
                    <a:pt x="116" y="13"/>
                  </a:lnTo>
                  <a:lnTo>
                    <a:pt x="114" y="13"/>
                  </a:lnTo>
                  <a:lnTo>
                    <a:pt x="114" y="13"/>
                  </a:lnTo>
                  <a:lnTo>
                    <a:pt x="112" y="13"/>
                  </a:lnTo>
                  <a:lnTo>
                    <a:pt x="112" y="13"/>
                  </a:lnTo>
                  <a:lnTo>
                    <a:pt x="111" y="15"/>
                  </a:lnTo>
                  <a:lnTo>
                    <a:pt x="111" y="15"/>
                  </a:lnTo>
                  <a:lnTo>
                    <a:pt x="110" y="15"/>
                  </a:lnTo>
                  <a:lnTo>
                    <a:pt x="110" y="15"/>
                  </a:lnTo>
                  <a:lnTo>
                    <a:pt x="108" y="15"/>
                  </a:lnTo>
                  <a:lnTo>
                    <a:pt x="108" y="15"/>
                  </a:lnTo>
                  <a:lnTo>
                    <a:pt x="107" y="16"/>
                  </a:lnTo>
                  <a:lnTo>
                    <a:pt x="106" y="16"/>
                  </a:lnTo>
                  <a:lnTo>
                    <a:pt x="106" y="16"/>
                  </a:lnTo>
                  <a:lnTo>
                    <a:pt x="105" y="17"/>
                  </a:lnTo>
                  <a:lnTo>
                    <a:pt x="105" y="18"/>
                  </a:lnTo>
                  <a:lnTo>
                    <a:pt x="105" y="18"/>
                  </a:lnTo>
                  <a:lnTo>
                    <a:pt x="102" y="20"/>
                  </a:lnTo>
                  <a:lnTo>
                    <a:pt x="102" y="20"/>
                  </a:lnTo>
                  <a:lnTo>
                    <a:pt x="101" y="20"/>
                  </a:lnTo>
                  <a:lnTo>
                    <a:pt x="101" y="20"/>
                  </a:lnTo>
                  <a:lnTo>
                    <a:pt x="100" y="20"/>
                  </a:lnTo>
                  <a:lnTo>
                    <a:pt x="100" y="20"/>
                  </a:lnTo>
                  <a:lnTo>
                    <a:pt x="100" y="21"/>
                  </a:lnTo>
                  <a:lnTo>
                    <a:pt x="100" y="21"/>
                  </a:lnTo>
                  <a:lnTo>
                    <a:pt x="97" y="22"/>
                  </a:lnTo>
                  <a:lnTo>
                    <a:pt x="97" y="22"/>
                  </a:lnTo>
                  <a:lnTo>
                    <a:pt x="94" y="22"/>
                  </a:lnTo>
                  <a:lnTo>
                    <a:pt x="94" y="22"/>
                  </a:lnTo>
                  <a:lnTo>
                    <a:pt x="92" y="22"/>
                  </a:lnTo>
                  <a:lnTo>
                    <a:pt x="92" y="22"/>
                  </a:lnTo>
                  <a:lnTo>
                    <a:pt x="92" y="23"/>
                  </a:lnTo>
                  <a:lnTo>
                    <a:pt x="92" y="23"/>
                  </a:lnTo>
                  <a:lnTo>
                    <a:pt x="91" y="24"/>
                  </a:lnTo>
                  <a:lnTo>
                    <a:pt x="90" y="24"/>
                  </a:lnTo>
                  <a:lnTo>
                    <a:pt x="90" y="24"/>
                  </a:lnTo>
                  <a:lnTo>
                    <a:pt x="90" y="26"/>
                  </a:lnTo>
                  <a:lnTo>
                    <a:pt x="90" y="27"/>
                  </a:lnTo>
                  <a:lnTo>
                    <a:pt x="90" y="28"/>
                  </a:lnTo>
                  <a:lnTo>
                    <a:pt x="89" y="28"/>
                  </a:lnTo>
                  <a:lnTo>
                    <a:pt x="89" y="28"/>
                  </a:lnTo>
                  <a:lnTo>
                    <a:pt x="89" y="27"/>
                  </a:lnTo>
                  <a:lnTo>
                    <a:pt x="89" y="27"/>
                  </a:lnTo>
                  <a:lnTo>
                    <a:pt x="86" y="27"/>
                  </a:lnTo>
                  <a:lnTo>
                    <a:pt x="86" y="27"/>
                  </a:lnTo>
                  <a:lnTo>
                    <a:pt x="86" y="27"/>
                  </a:lnTo>
                  <a:lnTo>
                    <a:pt x="86" y="27"/>
                  </a:lnTo>
                  <a:lnTo>
                    <a:pt x="85" y="26"/>
                  </a:lnTo>
                  <a:lnTo>
                    <a:pt x="85" y="26"/>
                  </a:lnTo>
                  <a:lnTo>
                    <a:pt x="85" y="26"/>
                  </a:lnTo>
                  <a:lnTo>
                    <a:pt x="81" y="24"/>
                  </a:lnTo>
                  <a:lnTo>
                    <a:pt x="81" y="24"/>
                  </a:lnTo>
                  <a:lnTo>
                    <a:pt x="80" y="26"/>
                  </a:lnTo>
                  <a:lnTo>
                    <a:pt x="80" y="26"/>
                  </a:lnTo>
                  <a:lnTo>
                    <a:pt x="79" y="24"/>
                  </a:lnTo>
                  <a:lnTo>
                    <a:pt x="79" y="24"/>
                  </a:lnTo>
                  <a:lnTo>
                    <a:pt x="80" y="24"/>
                  </a:lnTo>
                  <a:lnTo>
                    <a:pt x="80" y="24"/>
                  </a:lnTo>
                  <a:lnTo>
                    <a:pt x="83" y="22"/>
                  </a:lnTo>
                  <a:lnTo>
                    <a:pt x="83" y="22"/>
                  </a:lnTo>
                  <a:lnTo>
                    <a:pt x="84" y="21"/>
                  </a:lnTo>
                  <a:lnTo>
                    <a:pt x="84" y="20"/>
                  </a:lnTo>
                  <a:lnTo>
                    <a:pt x="84" y="18"/>
                  </a:lnTo>
                  <a:lnTo>
                    <a:pt x="84" y="18"/>
                  </a:lnTo>
                  <a:lnTo>
                    <a:pt x="84" y="16"/>
                  </a:lnTo>
                  <a:lnTo>
                    <a:pt x="85" y="15"/>
                  </a:lnTo>
                  <a:lnTo>
                    <a:pt x="85" y="15"/>
                  </a:lnTo>
                  <a:lnTo>
                    <a:pt x="86" y="15"/>
                  </a:lnTo>
                  <a:lnTo>
                    <a:pt x="86" y="13"/>
                  </a:lnTo>
                  <a:lnTo>
                    <a:pt x="86" y="13"/>
                  </a:lnTo>
                  <a:lnTo>
                    <a:pt x="86" y="12"/>
                  </a:lnTo>
                  <a:lnTo>
                    <a:pt x="86" y="12"/>
                  </a:lnTo>
                  <a:lnTo>
                    <a:pt x="84" y="12"/>
                  </a:lnTo>
                  <a:lnTo>
                    <a:pt x="84" y="12"/>
                  </a:lnTo>
                  <a:lnTo>
                    <a:pt x="83" y="12"/>
                  </a:lnTo>
                  <a:lnTo>
                    <a:pt x="83" y="12"/>
                  </a:lnTo>
                  <a:lnTo>
                    <a:pt x="84" y="13"/>
                  </a:lnTo>
                  <a:lnTo>
                    <a:pt x="84" y="13"/>
                  </a:lnTo>
                  <a:lnTo>
                    <a:pt x="83" y="15"/>
                  </a:lnTo>
                  <a:lnTo>
                    <a:pt x="83" y="15"/>
                  </a:lnTo>
                  <a:lnTo>
                    <a:pt x="80" y="15"/>
                  </a:lnTo>
                  <a:lnTo>
                    <a:pt x="80" y="15"/>
                  </a:lnTo>
                  <a:lnTo>
                    <a:pt x="79" y="16"/>
                  </a:lnTo>
                  <a:lnTo>
                    <a:pt x="79" y="16"/>
                  </a:lnTo>
                  <a:lnTo>
                    <a:pt x="78" y="16"/>
                  </a:lnTo>
                  <a:lnTo>
                    <a:pt x="78" y="16"/>
                  </a:lnTo>
                  <a:lnTo>
                    <a:pt x="76" y="16"/>
                  </a:lnTo>
                  <a:lnTo>
                    <a:pt x="76" y="16"/>
                  </a:lnTo>
                  <a:lnTo>
                    <a:pt x="75" y="16"/>
                  </a:lnTo>
                  <a:lnTo>
                    <a:pt x="75" y="16"/>
                  </a:lnTo>
                  <a:lnTo>
                    <a:pt x="74" y="15"/>
                  </a:lnTo>
                  <a:lnTo>
                    <a:pt x="74" y="15"/>
                  </a:lnTo>
                  <a:lnTo>
                    <a:pt x="74" y="15"/>
                  </a:lnTo>
                  <a:lnTo>
                    <a:pt x="74" y="15"/>
                  </a:lnTo>
                  <a:lnTo>
                    <a:pt x="74" y="13"/>
                  </a:lnTo>
                  <a:lnTo>
                    <a:pt x="74" y="13"/>
                  </a:lnTo>
                  <a:lnTo>
                    <a:pt x="72" y="13"/>
                  </a:lnTo>
                  <a:lnTo>
                    <a:pt x="72" y="13"/>
                  </a:lnTo>
                  <a:lnTo>
                    <a:pt x="70" y="13"/>
                  </a:lnTo>
                  <a:lnTo>
                    <a:pt x="69" y="15"/>
                  </a:lnTo>
                  <a:lnTo>
                    <a:pt x="69" y="15"/>
                  </a:lnTo>
                  <a:lnTo>
                    <a:pt x="69" y="13"/>
                  </a:lnTo>
                  <a:lnTo>
                    <a:pt x="69" y="13"/>
                  </a:lnTo>
                  <a:lnTo>
                    <a:pt x="67" y="12"/>
                  </a:lnTo>
                  <a:lnTo>
                    <a:pt x="67" y="12"/>
                  </a:lnTo>
                  <a:lnTo>
                    <a:pt x="64" y="12"/>
                  </a:lnTo>
                  <a:lnTo>
                    <a:pt x="64" y="12"/>
                  </a:lnTo>
                  <a:lnTo>
                    <a:pt x="65" y="12"/>
                  </a:lnTo>
                  <a:lnTo>
                    <a:pt x="67" y="11"/>
                  </a:lnTo>
                  <a:lnTo>
                    <a:pt x="67" y="11"/>
                  </a:lnTo>
                  <a:lnTo>
                    <a:pt x="67" y="10"/>
                  </a:lnTo>
                  <a:lnTo>
                    <a:pt x="67" y="10"/>
                  </a:lnTo>
                  <a:lnTo>
                    <a:pt x="67" y="9"/>
                  </a:lnTo>
                  <a:lnTo>
                    <a:pt x="67" y="9"/>
                  </a:lnTo>
                  <a:lnTo>
                    <a:pt x="67" y="5"/>
                  </a:lnTo>
                  <a:lnTo>
                    <a:pt x="67" y="5"/>
                  </a:lnTo>
                  <a:lnTo>
                    <a:pt x="65" y="4"/>
                  </a:lnTo>
                  <a:lnTo>
                    <a:pt x="64" y="4"/>
                  </a:lnTo>
                  <a:lnTo>
                    <a:pt x="64" y="4"/>
                  </a:lnTo>
                  <a:lnTo>
                    <a:pt x="64" y="5"/>
                  </a:lnTo>
                  <a:lnTo>
                    <a:pt x="64" y="5"/>
                  </a:lnTo>
                  <a:lnTo>
                    <a:pt x="64" y="5"/>
                  </a:lnTo>
                  <a:lnTo>
                    <a:pt x="64" y="5"/>
                  </a:lnTo>
                  <a:lnTo>
                    <a:pt x="64" y="5"/>
                  </a:lnTo>
                  <a:lnTo>
                    <a:pt x="64" y="5"/>
                  </a:lnTo>
                  <a:lnTo>
                    <a:pt x="63" y="4"/>
                  </a:lnTo>
                  <a:lnTo>
                    <a:pt x="62" y="2"/>
                  </a:lnTo>
                  <a:lnTo>
                    <a:pt x="62" y="2"/>
                  </a:lnTo>
                  <a:lnTo>
                    <a:pt x="62" y="2"/>
                  </a:lnTo>
                  <a:lnTo>
                    <a:pt x="62" y="2"/>
                  </a:lnTo>
                  <a:lnTo>
                    <a:pt x="60" y="2"/>
                  </a:lnTo>
                  <a:lnTo>
                    <a:pt x="60" y="2"/>
                  </a:lnTo>
                  <a:lnTo>
                    <a:pt x="60" y="2"/>
                  </a:lnTo>
                  <a:lnTo>
                    <a:pt x="60" y="2"/>
                  </a:lnTo>
                  <a:lnTo>
                    <a:pt x="58" y="2"/>
                  </a:lnTo>
                  <a:lnTo>
                    <a:pt x="58" y="2"/>
                  </a:lnTo>
                  <a:lnTo>
                    <a:pt x="58" y="2"/>
                  </a:lnTo>
                  <a:lnTo>
                    <a:pt x="58" y="2"/>
                  </a:lnTo>
                  <a:lnTo>
                    <a:pt x="57" y="2"/>
                  </a:lnTo>
                  <a:lnTo>
                    <a:pt x="57" y="2"/>
                  </a:lnTo>
                  <a:lnTo>
                    <a:pt x="54" y="2"/>
                  </a:lnTo>
                  <a:lnTo>
                    <a:pt x="54" y="2"/>
                  </a:lnTo>
                  <a:lnTo>
                    <a:pt x="51" y="2"/>
                  </a:lnTo>
                  <a:lnTo>
                    <a:pt x="51" y="2"/>
                  </a:lnTo>
                  <a:lnTo>
                    <a:pt x="48" y="0"/>
                  </a:lnTo>
                  <a:lnTo>
                    <a:pt x="48" y="0"/>
                  </a:lnTo>
                  <a:lnTo>
                    <a:pt x="45" y="0"/>
                  </a:lnTo>
                  <a:lnTo>
                    <a:pt x="45" y="0"/>
                  </a:lnTo>
                  <a:lnTo>
                    <a:pt x="45" y="1"/>
                  </a:lnTo>
                  <a:lnTo>
                    <a:pt x="45" y="1"/>
                  </a:lnTo>
                  <a:lnTo>
                    <a:pt x="45" y="4"/>
                  </a:lnTo>
                  <a:lnTo>
                    <a:pt x="46" y="6"/>
                  </a:lnTo>
                  <a:lnTo>
                    <a:pt x="46" y="6"/>
                  </a:lnTo>
                  <a:lnTo>
                    <a:pt x="47" y="7"/>
                  </a:lnTo>
                  <a:lnTo>
                    <a:pt x="48" y="9"/>
                  </a:lnTo>
                  <a:lnTo>
                    <a:pt x="48" y="9"/>
                  </a:lnTo>
                  <a:lnTo>
                    <a:pt x="48" y="10"/>
                  </a:lnTo>
                  <a:lnTo>
                    <a:pt x="47" y="11"/>
                  </a:lnTo>
                  <a:lnTo>
                    <a:pt x="47" y="11"/>
                  </a:lnTo>
                  <a:lnTo>
                    <a:pt x="49" y="11"/>
                  </a:lnTo>
                  <a:lnTo>
                    <a:pt x="49" y="11"/>
                  </a:lnTo>
                  <a:lnTo>
                    <a:pt x="47" y="13"/>
                  </a:lnTo>
                  <a:lnTo>
                    <a:pt x="47" y="13"/>
                  </a:lnTo>
                  <a:lnTo>
                    <a:pt x="46" y="15"/>
                  </a:lnTo>
                  <a:lnTo>
                    <a:pt x="46" y="15"/>
                  </a:lnTo>
                  <a:lnTo>
                    <a:pt x="45" y="15"/>
                  </a:lnTo>
                  <a:lnTo>
                    <a:pt x="45" y="15"/>
                  </a:lnTo>
                  <a:lnTo>
                    <a:pt x="45" y="15"/>
                  </a:lnTo>
                  <a:lnTo>
                    <a:pt x="45" y="15"/>
                  </a:lnTo>
                  <a:lnTo>
                    <a:pt x="43" y="17"/>
                  </a:lnTo>
                  <a:lnTo>
                    <a:pt x="45" y="18"/>
                  </a:lnTo>
                  <a:lnTo>
                    <a:pt x="45" y="18"/>
                  </a:lnTo>
                  <a:lnTo>
                    <a:pt x="46" y="18"/>
                  </a:lnTo>
                  <a:lnTo>
                    <a:pt x="46" y="18"/>
                  </a:lnTo>
                  <a:lnTo>
                    <a:pt x="48" y="20"/>
                  </a:lnTo>
                  <a:lnTo>
                    <a:pt x="48" y="20"/>
                  </a:lnTo>
                  <a:lnTo>
                    <a:pt x="47" y="21"/>
                  </a:lnTo>
                  <a:lnTo>
                    <a:pt x="47" y="21"/>
                  </a:lnTo>
                  <a:lnTo>
                    <a:pt x="48" y="21"/>
                  </a:lnTo>
                  <a:lnTo>
                    <a:pt x="48" y="21"/>
                  </a:lnTo>
                  <a:lnTo>
                    <a:pt x="48" y="22"/>
                  </a:lnTo>
                  <a:lnTo>
                    <a:pt x="48" y="22"/>
                  </a:lnTo>
                  <a:lnTo>
                    <a:pt x="49" y="23"/>
                  </a:lnTo>
                  <a:lnTo>
                    <a:pt x="49" y="24"/>
                  </a:lnTo>
                  <a:lnTo>
                    <a:pt x="49" y="24"/>
                  </a:lnTo>
                  <a:lnTo>
                    <a:pt x="47" y="24"/>
                  </a:lnTo>
                  <a:lnTo>
                    <a:pt x="47" y="24"/>
                  </a:lnTo>
                  <a:lnTo>
                    <a:pt x="47" y="26"/>
                  </a:lnTo>
                  <a:lnTo>
                    <a:pt x="48" y="27"/>
                  </a:lnTo>
                  <a:lnTo>
                    <a:pt x="51" y="28"/>
                  </a:lnTo>
                  <a:lnTo>
                    <a:pt x="51" y="28"/>
                  </a:lnTo>
                  <a:lnTo>
                    <a:pt x="53" y="29"/>
                  </a:lnTo>
                  <a:lnTo>
                    <a:pt x="53" y="29"/>
                  </a:lnTo>
                  <a:lnTo>
                    <a:pt x="56" y="31"/>
                  </a:lnTo>
                  <a:lnTo>
                    <a:pt x="56" y="31"/>
                  </a:lnTo>
                  <a:lnTo>
                    <a:pt x="54" y="31"/>
                  </a:lnTo>
                  <a:lnTo>
                    <a:pt x="54" y="31"/>
                  </a:lnTo>
                  <a:lnTo>
                    <a:pt x="51" y="29"/>
                  </a:lnTo>
                  <a:lnTo>
                    <a:pt x="51" y="29"/>
                  </a:lnTo>
                  <a:lnTo>
                    <a:pt x="48" y="31"/>
                  </a:lnTo>
                  <a:lnTo>
                    <a:pt x="48" y="31"/>
                  </a:lnTo>
                  <a:lnTo>
                    <a:pt x="47" y="31"/>
                  </a:lnTo>
                  <a:lnTo>
                    <a:pt x="47" y="31"/>
                  </a:lnTo>
                  <a:lnTo>
                    <a:pt x="46" y="29"/>
                  </a:lnTo>
                  <a:lnTo>
                    <a:pt x="46" y="29"/>
                  </a:lnTo>
                  <a:lnTo>
                    <a:pt x="43" y="29"/>
                  </a:lnTo>
                  <a:lnTo>
                    <a:pt x="43" y="29"/>
                  </a:lnTo>
                  <a:lnTo>
                    <a:pt x="43" y="31"/>
                  </a:lnTo>
                  <a:lnTo>
                    <a:pt x="43" y="31"/>
                  </a:lnTo>
                  <a:lnTo>
                    <a:pt x="42" y="32"/>
                  </a:lnTo>
                  <a:lnTo>
                    <a:pt x="42" y="32"/>
                  </a:lnTo>
                  <a:lnTo>
                    <a:pt x="41" y="36"/>
                  </a:lnTo>
                  <a:lnTo>
                    <a:pt x="41" y="36"/>
                  </a:lnTo>
                  <a:lnTo>
                    <a:pt x="42" y="36"/>
                  </a:lnTo>
                  <a:lnTo>
                    <a:pt x="42" y="36"/>
                  </a:lnTo>
                  <a:lnTo>
                    <a:pt x="43" y="37"/>
                  </a:lnTo>
                  <a:lnTo>
                    <a:pt x="43" y="38"/>
                  </a:lnTo>
                  <a:lnTo>
                    <a:pt x="43" y="39"/>
                  </a:lnTo>
                  <a:lnTo>
                    <a:pt x="43" y="39"/>
                  </a:lnTo>
                  <a:lnTo>
                    <a:pt x="42" y="38"/>
                  </a:lnTo>
                  <a:lnTo>
                    <a:pt x="42" y="38"/>
                  </a:lnTo>
                  <a:lnTo>
                    <a:pt x="40" y="37"/>
                  </a:lnTo>
                  <a:lnTo>
                    <a:pt x="40" y="37"/>
                  </a:lnTo>
                  <a:lnTo>
                    <a:pt x="38" y="37"/>
                  </a:lnTo>
                  <a:lnTo>
                    <a:pt x="38" y="37"/>
                  </a:lnTo>
                  <a:lnTo>
                    <a:pt x="37" y="37"/>
                  </a:lnTo>
                  <a:lnTo>
                    <a:pt x="37" y="37"/>
                  </a:lnTo>
                  <a:lnTo>
                    <a:pt x="37" y="38"/>
                  </a:lnTo>
                  <a:lnTo>
                    <a:pt x="37" y="38"/>
                  </a:lnTo>
                  <a:lnTo>
                    <a:pt x="38" y="39"/>
                  </a:lnTo>
                  <a:lnTo>
                    <a:pt x="38" y="40"/>
                  </a:lnTo>
                  <a:lnTo>
                    <a:pt x="38" y="40"/>
                  </a:lnTo>
                  <a:lnTo>
                    <a:pt x="38" y="40"/>
                  </a:lnTo>
                  <a:lnTo>
                    <a:pt x="38" y="42"/>
                  </a:lnTo>
                  <a:lnTo>
                    <a:pt x="37" y="42"/>
                  </a:lnTo>
                  <a:lnTo>
                    <a:pt x="37" y="42"/>
                  </a:lnTo>
                  <a:lnTo>
                    <a:pt x="36" y="40"/>
                  </a:lnTo>
                  <a:lnTo>
                    <a:pt x="36" y="40"/>
                  </a:lnTo>
                  <a:lnTo>
                    <a:pt x="36" y="40"/>
                  </a:lnTo>
                  <a:lnTo>
                    <a:pt x="35" y="39"/>
                  </a:lnTo>
                  <a:lnTo>
                    <a:pt x="35" y="39"/>
                  </a:lnTo>
                  <a:lnTo>
                    <a:pt x="35" y="38"/>
                  </a:lnTo>
                  <a:lnTo>
                    <a:pt x="35" y="38"/>
                  </a:lnTo>
                  <a:lnTo>
                    <a:pt x="36" y="38"/>
                  </a:lnTo>
                  <a:lnTo>
                    <a:pt x="36" y="37"/>
                  </a:lnTo>
                  <a:lnTo>
                    <a:pt x="36" y="37"/>
                  </a:lnTo>
                  <a:lnTo>
                    <a:pt x="34" y="34"/>
                  </a:lnTo>
                  <a:lnTo>
                    <a:pt x="34" y="34"/>
                  </a:lnTo>
                  <a:lnTo>
                    <a:pt x="31" y="34"/>
                  </a:lnTo>
                  <a:lnTo>
                    <a:pt x="31" y="34"/>
                  </a:lnTo>
                  <a:lnTo>
                    <a:pt x="29" y="34"/>
                  </a:lnTo>
                  <a:lnTo>
                    <a:pt x="29" y="34"/>
                  </a:lnTo>
                  <a:lnTo>
                    <a:pt x="27" y="36"/>
                  </a:lnTo>
                  <a:lnTo>
                    <a:pt x="27" y="36"/>
                  </a:lnTo>
                  <a:lnTo>
                    <a:pt x="25" y="36"/>
                  </a:lnTo>
                  <a:lnTo>
                    <a:pt x="25" y="36"/>
                  </a:lnTo>
                  <a:lnTo>
                    <a:pt x="22" y="36"/>
                  </a:lnTo>
                  <a:lnTo>
                    <a:pt x="22" y="36"/>
                  </a:lnTo>
                  <a:lnTo>
                    <a:pt x="21" y="36"/>
                  </a:lnTo>
                  <a:lnTo>
                    <a:pt x="20" y="36"/>
                  </a:lnTo>
                  <a:lnTo>
                    <a:pt x="20" y="36"/>
                  </a:lnTo>
                  <a:lnTo>
                    <a:pt x="20" y="38"/>
                  </a:lnTo>
                  <a:lnTo>
                    <a:pt x="20" y="38"/>
                  </a:lnTo>
                  <a:lnTo>
                    <a:pt x="18" y="38"/>
                  </a:lnTo>
                  <a:lnTo>
                    <a:pt x="18" y="38"/>
                  </a:lnTo>
                  <a:lnTo>
                    <a:pt x="18" y="42"/>
                  </a:lnTo>
                  <a:lnTo>
                    <a:pt x="19" y="43"/>
                  </a:lnTo>
                  <a:lnTo>
                    <a:pt x="20" y="44"/>
                  </a:lnTo>
                  <a:lnTo>
                    <a:pt x="20" y="44"/>
                  </a:lnTo>
                  <a:lnTo>
                    <a:pt x="21" y="44"/>
                  </a:lnTo>
                  <a:lnTo>
                    <a:pt x="22" y="45"/>
                  </a:lnTo>
                  <a:lnTo>
                    <a:pt x="22" y="45"/>
                  </a:lnTo>
                  <a:lnTo>
                    <a:pt x="22" y="47"/>
                  </a:lnTo>
                  <a:lnTo>
                    <a:pt x="21" y="47"/>
                  </a:lnTo>
                  <a:lnTo>
                    <a:pt x="21" y="47"/>
                  </a:lnTo>
                  <a:lnTo>
                    <a:pt x="21" y="48"/>
                  </a:lnTo>
                  <a:lnTo>
                    <a:pt x="21" y="48"/>
                  </a:lnTo>
                  <a:lnTo>
                    <a:pt x="21" y="50"/>
                  </a:lnTo>
                  <a:lnTo>
                    <a:pt x="21" y="50"/>
                  </a:lnTo>
                  <a:lnTo>
                    <a:pt x="21" y="53"/>
                  </a:lnTo>
                  <a:lnTo>
                    <a:pt x="20" y="54"/>
                  </a:lnTo>
                  <a:lnTo>
                    <a:pt x="20" y="54"/>
                  </a:lnTo>
                  <a:lnTo>
                    <a:pt x="20" y="56"/>
                  </a:lnTo>
                  <a:lnTo>
                    <a:pt x="20" y="58"/>
                  </a:lnTo>
                  <a:lnTo>
                    <a:pt x="20" y="58"/>
                  </a:lnTo>
                  <a:lnTo>
                    <a:pt x="20" y="61"/>
                  </a:lnTo>
                  <a:lnTo>
                    <a:pt x="20" y="61"/>
                  </a:lnTo>
                  <a:lnTo>
                    <a:pt x="19" y="61"/>
                  </a:lnTo>
                  <a:lnTo>
                    <a:pt x="19" y="61"/>
                  </a:lnTo>
                  <a:lnTo>
                    <a:pt x="18" y="61"/>
                  </a:lnTo>
                  <a:lnTo>
                    <a:pt x="18" y="61"/>
                  </a:lnTo>
                  <a:lnTo>
                    <a:pt x="15" y="61"/>
                  </a:lnTo>
                  <a:lnTo>
                    <a:pt x="15" y="61"/>
                  </a:lnTo>
                  <a:lnTo>
                    <a:pt x="14" y="61"/>
                  </a:lnTo>
                  <a:lnTo>
                    <a:pt x="14" y="61"/>
                  </a:lnTo>
                  <a:lnTo>
                    <a:pt x="14" y="62"/>
                  </a:lnTo>
                  <a:lnTo>
                    <a:pt x="14" y="62"/>
                  </a:lnTo>
                  <a:lnTo>
                    <a:pt x="14" y="62"/>
                  </a:lnTo>
                  <a:lnTo>
                    <a:pt x="14" y="64"/>
                  </a:lnTo>
                  <a:lnTo>
                    <a:pt x="14" y="64"/>
                  </a:lnTo>
                  <a:lnTo>
                    <a:pt x="14" y="65"/>
                  </a:lnTo>
                  <a:lnTo>
                    <a:pt x="14" y="65"/>
                  </a:lnTo>
                  <a:lnTo>
                    <a:pt x="13" y="65"/>
                  </a:lnTo>
                  <a:lnTo>
                    <a:pt x="13" y="65"/>
                  </a:lnTo>
                  <a:lnTo>
                    <a:pt x="14" y="67"/>
                  </a:lnTo>
                  <a:lnTo>
                    <a:pt x="14" y="67"/>
                  </a:lnTo>
                  <a:lnTo>
                    <a:pt x="16" y="66"/>
                  </a:lnTo>
                  <a:lnTo>
                    <a:pt x="18" y="66"/>
                  </a:lnTo>
                  <a:lnTo>
                    <a:pt x="18" y="67"/>
                  </a:lnTo>
                  <a:lnTo>
                    <a:pt x="18" y="67"/>
                  </a:lnTo>
                  <a:lnTo>
                    <a:pt x="19" y="67"/>
                  </a:lnTo>
                  <a:lnTo>
                    <a:pt x="19" y="69"/>
                  </a:lnTo>
                  <a:lnTo>
                    <a:pt x="19" y="69"/>
                  </a:lnTo>
                  <a:lnTo>
                    <a:pt x="19" y="71"/>
                  </a:lnTo>
                  <a:lnTo>
                    <a:pt x="19" y="72"/>
                  </a:lnTo>
                  <a:lnTo>
                    <a:pt x="19" y="72"/>
                  </a:lnTo>
                  <a:lnTo>
                    <a:pt x="18" y="74"/>
                  </a:lnTo>
                  <a:lnTo>
                    <a:pt x="18" y="74"/>
                  </a:lnTo>
                  <a:lnTo>
                    <a:pt x="16" y="75"/>
                  </a:lnTo>
                  <a:lnTo>
                    <a:pt x="16" y="75"/>
                  </a:lnTo>
                  <a:lnTo>
                    <a:pt x="15" y="75"/>
                  </a:lnTo>
                  <a:lnTo>
                    <a:pt x="15" y="75"/>
                  </a:lnTo>
                  <a:lnTo>
                    <a:pt x="14" y="75"/>
                  </a:lnTo>
                  <a:lnTo>
                    <a:pt x="14" y="75"/>
                  </a:lnTo>
                  <a:lnTo>
                    <a:pt x="14" y="76"/>
                  </a:lnTo>
                  <a:lnTo>
                    <a:pt x="14" y="77"/>
                  </a:lnTo>
                  <a:lnTo>
                    <a:pt x="14" y="77"/>
                  </a:lnTo>
                  <a:lnTo>
                    <a:pt x="15" y="78"/>
                  </a:lnTo>
                  <a:lnTo>
                    <a:pt x="15" y="78"/>
                  </a:lnTo>
                  <a:lnTo>
                    <a:pt x="15" y="81"/>
                  </a:lnTo>
                  <a:lnTo>
                    <a:pt x="15" y="81"/>
                  </a:lnTo>
                  <a:lnTo>
                    <a:pt x="14" y="81"/>
                  </a:lnTo>
                  <a:lnTo>
                    <a:pt x="14" y="81"/>
                  </a:lnTo>
                  <a:lnTo>
                    <a:pt x="13" y="81"/>
                  </a:lnTo>
                  <a:lnTo>
                    <a:pt x="13" y="81"/>
                  </a:lnTo>
                  <a:lnTo>
                    <a:pt x="11" y="82"/>
                  </a:lnTo>
                  <a:lnTo>
                    <a:pt x="11" y="82"/>
                  </a:lnTo>
                  <a:lnTo>
                    <a:pt x="10" y="83"/>
                  </a:lnTo>
                  <a:lnTo>
                    <a:pt x="10" y="83"/>
                  </a:lnTo>
                  <a:lnTo>
                    <a:pt x="10" y="82"/>
                  </a:lnTo>
                  <a:lnTo>
                    <a:pt x="9" y="82"/>
                  </a:lnTo>
                  <a:lnTo>
                    <a:pt x="9" y="82"/>
                  </a:lnTo>
                  <a:lnTo>
                    <a:pt x="9" y="83"/>
                  </a:lnTo>
                  <a:lnTo>
                    <a:pt x="8" y="83"/>
                  </a:lnTo>
                  <a:lnTo>
                    <a:pt x="8" y="83"/>
                  </a:lnTo>
                  <a:lnTo>
                    <a:pt x="5" y="82"/>
                  </a:lnTo>
                  <a:lnTo>
                    <a:pt x="5" y="82"/>
                  </a:lnTo>
                  <a:lnTo>
                    <a:pt x="4" y="82"/>
                  </a:lnTo>
                  <a:lnTo>
                    <a:pt x="4" y="82"/>
                  </a:lnTo>
                  <a:lnTo>
                    <a:pt x="3" y="82"/>
                  </a:lnTo>
                  <a:lnTo>
                    <a:pt x="3" y="82"/>
                  </a:lnTo>
                  <a:lnTo>
                    <a:pt x="3" y="85"/>
                  </a:lnTo>
                  <a:lnTo>
                    <a:pt x="3" y="85"/>
                  </a:lnTo>
                  <a:lnTo>
                    <a:pt x="2" y="85"/>
                  </a:lnTo>
                  <a:lnTo>
                    <a:pt x="0" y="85"/>
                  </a:lnTo>
                  <a:lnTo>
                    <a:pt x="0" y="85"/>
                  </a:lnTo>
                  <a:lnTo>
                    <a:pt x="0" y="86"/>
                  </a:lnTo>
                  <a:lnTo>
                    <a:pt x="2" y="87"/>
                  </a:lnTo>
                  <a:lnTo>
                    <a:pt x="2" y="87"/>
                  </a:lnTo>
                  <a:lnTo>
                    <a:pt x="3" y="88"/>
                  </a:lnTo>
                  <a:lnTo>
                    <a:pt x="3" y="88"/>
                  </a:lnTo>
                  <a:lnTo>
                    <a:pt x="3" y="89"/>
                  </a:lnTo>
                  <a:lnTo>
                    <a:pt x="3" y="89"/>
                  </a:lnTo>
                  <a:lnTo>
                    <a:pt x="4" y="91"/>
                  </a:lnTo>
                  <a:lnTo>
                    <a:pt x="4" y="91"/>
                  </a:lnTo>
                  <a:lnTo>
                    <a:pt x="5" y="92"/>
                  </a:lnTo>
                  <a:lnTo>
                    <a:pt x="5" y="93"/>
                  </a:lnTo>
                  <a:lnTo>
                    <a:pt x="5" y="93"/>
                  </a:lnTo>
                  <a:lnTo>
                    <a:pt x="5" y="94"/>
                  </a:lnTo>
                  <a:lnTo>
                    <a:pt x="5" y="94"/>
                  </a:lnTo>
                  <a:lnTo>
                    <a:pt x="5" y="94"/>
                  </a:lnTo>
                  <a:lnTo>
                    <a:pt x="5" y="94"/>
                  </a:lnTo>
                  <a:lnTo>
                    <a:pt x="5" y="96"/>
                  </a:lnTo>
                  <a:lnTo>
                    <a:pt x="5" y="96"/>
                  </a:lnTo>
                  <a:lnTo>
                    <a:pt x="4" y="97"/>
                  </a:lnTo>
                  <a:lnTo>
                    <a:pt x="4" y="97"/>
                  </a:lnTo>
                  <a:lnTo>
                    <a:pt x="3" y="97"/>
                  </a:lnTo>
                  <a:lnTo>
                    <a:pt x="3" y="98"/>
                  </a:lnTo>
                  <a:lnTo>
                    <a:pt x="3" y="98"/>
                  </a:lnTo>
                  <a:lnTo>
                    <a:pt x="4" y="99"/>
                  </a:lnTo>
                  <a:lnTo>
                    <a:pt x="4" y="99"/>
                  </a:lnTo>
                  <a:lnTo>
                    <a:pt x="4" y="99"/>
                  </a:lnTo>
                  <a:lnTo>
                    <a:pt x="4" y="99"/>
                  </a:lnTo>
                  <a:lnTo>
                    <a:pt x="4" y="100"/>
                  </a:lnTo>
                  <a:lnTo>
                    <a:pt x="4" y="100"/>
                  </a:lnTo>
                  <a:lnTo>
                    <a:pt x="4" y="102"/>
                  </a:lnTo>
                  <a:lnTo>
                    <a:pt x="4" y="102"/>
                  </a:lnTo>
                  <a:lnTo>
                    <a:pt x="3" y="103"/>
                  </a:lnTo>
                  <a:lnTo>
                    <a:pt x="3" y="103"/>
                  </a:lnTo>
                  <a:lnTo>
                    <a:pt x="2" y="103"/>
                  </a:lnTo>
                  <a:lnTo>
                    <a:pt x="2" y="103"/>
                  </a:lnTo>
                  <a:lnTo>
                    <a:pt x="0" y="104"/>
                  </a:lnTo>
                  <a:lnTo>
                    <a:pt x="0" y="104"/>
                  </a:lnTo>
                  <a:lnTo>
                    <a:pt x="0" y="104"/>
                  </a:lnTo>
                  <a:lnTo>
                    <a:pt x="0" y="104"/>
                  </a:lnTo>
                  <a:lnTo>
                    <a:pt x="0" y="105"/>
                  </a:lnTo>
                  <a:lnTo>
                    <a:pt x="0" y="105"/>
                  </a:lnTo>
                  <a:lnTo>
                    <a:pt x="0" y="105"/>
                  </a:lnTo>
                  <a:lnTo>
                    <a:pt x="2" y="105"/>
                  </a:lnTo>
                  <a:lnTo>
                    <a:pt x="2" y="105"/>
                  </a:lnTo>
                  <a:lnTo>
                    <a:pt x="3" y="107"/>
                  </a:lnTo>
                  <a:lnTo>
                    <a:pt x="3" y="107"/>
                  </a:lnTo>
                  <a:lnTo>
                    <a:pt x="4" y="107"/>
                  </a:lnTo>
                  <a:lnTo>
                    <a:pt x="3" y="108"/>
                  </a:lnTo>
                  <a:lnTo>
                    <a:pt x="3" y="108"/>
                  </a:lnTo>
                  <a:lnTo>
                    <a:pt x="3" y="109"/>
                  </a:lnTo>
                  <a:lnTo>
                    <a:pt x="3" y="109"/>
                  </a:lnTo>
                  <a:lnTo>
                    <a:pt x="3" y="109"/>
                  </a:lnTo>
                  <a:lnTo>
                    <a:pt x="3" y="109"/>
                  </a:lnTo>
                  <a:lnTo>
                    <a:pt x="2" y="110"/>
                  </a:lnTo>
                  <a:lnTo>
                    <a:pt x="2" y="110"/>
                  </a:lnTo>
                  <a:lnTo>
                    <a:pt x="3" y="110"/>
                  </a:lnTo>
                  <a:lnTo>
                    <a:pt x="3" y="110"/>
                  </a:lnTo>
                  <a:lnTo>
                    <a:pt x="3" y="112"/>
                  </a:lnTo>
                  <a:lnTo>
                    <a:pt x="3" y="112"/>
                  </a:lnTo>
                  <a:lnTo>
                    <a:pt x="4" y="113"/>
                  </a:lnTo>
                  <a:lnTo>
                    <a:pt x="4" y="113"/>
                  </a:lnTo>
                  <a:lnTo>
                    <a:pt x="4" y="113"/>
                  </a:lnTo>
                  <a:lnTo>
                    <a:pt x="4" y="113"/>
                  </a:lnTo>
                  <a:lnTo>
                    <a:pt x="5" y="113"/>
                  </a:lnTo>
                  <a:lnTo>
                    <a:pt x="5" y="113"/>
                  </a:lnTo>
                  <a:lnTo>
                    <a:pt x="5" y="113"/>
                  </a:lnTo>
                  <a:lnTo>
                    <a:pt x="5" y="113"/>
                  </a:lnTo>
                  <a:lnTo>
                    <a:pt x="7" y="114"/>
                  </a:lnTo>
                  <a:lnTo>
                    <a:pt x="7" y="114"/>
                  </a:lnTo>
                  <a:lnTo>
                    <a:pt x="5" y="115"/>
                  </a:lnTo>
                  <a:lnTo>
                    <a:pt x="5" y="115"/>
                  </a:lnTo>
                  <a:lnTo>
                    <a:pt x="5" y="116"/>
                  </a:lnTo>
                  <a:lnTo>
                    <a:pt x="5" y="116"/>
                  </a:lnTo>
                  <a:lnTo>
                    <a:pt x="7" y="118"/>
                  </a:lnTo>
                  <a:lnTo>
                    <a:pt x="7" y="118"/>
                  </a:lnTo>
                  <a:lnTo>
                    <a:pt x="8" y="119"/>
                  </a:lnTo>
                  <a:lnTo>
                    <a:pt x="8" y="119"/>
                  </a:lnTo>
                  <a:lnTo>
                    <a:pt x="8" y="120"/>
                  </a:lnTo>
                  <a:lnTo>
                    <a:pt x="8" y="120"/>
                  </a:lnTo>
                  <a:lnTo>
                    <a:pt x="8" y="121"/>
                  </a:lnTo>
                  <a:lnTo>
                    <a:pt x="8" y="121"/>
                  </a:lnTo>
                  <a:lnTo>
                    <a:pt x="8" y="123"/>
                  </a:lnTo>
                  <a:lnTo>
                    <a:pt x="8" y="123"/>
                  </a:lnTo>
                  <a:lnTo>
                    <a:pt x="7" y="123"/>
                  </a:lnTo>
                  <a:lnTo>
                    <a:pt x="7" y="123"/>
                  </a:lnTo>
                  <a:lnTo>
                    <a:pt x="5" y="124"/>
                  </a:lnTo>
                  <a:lnTo>
                    <a:pt x="5" y="124"/>
                  </a:lnTo>
                  <a:lnTo>
                    <a:pt x="5" y="125"/>
                  </a:lnTo>
                  <a:lnTo>
                    <a:pt x="5" y="125"/>
                  </a:lnTo>
                  <a:lnTo>
                    <a:pt x="5" y="126"/>
                  </a:lnTo>
                  <a:lnTo>
                    <a:pt x="5" y="126"/>
                  </a:lnTo>
                  <a:lnTo>
                    <a:pt x="4" y="126"/>
                  </a:lnTo>
                  <a:lnTo>
                    <a:pt x="4" y="126"/>
                  </a:lnTo>
                  <a:lnTo>
                    <a:pt x="4" y="127"/>
                  </a:lnTo>
                  <a:lnTo>
                    <a:pt x="4" y="127"/>
                  </a:lnTo>
                  <a:lnTo>
                    <a:pt x="4" y="127"/>
                  </a:lnTo>
                  <a:lnTo>
                    <a:pt x="4" y="127"/>
                  </a:lnTo>
                  <a:lnTo>
                    <a:pt x="4" y="127"/>
                  </a:lnTo>
                  <a:lnTo>
                    <a:pt x="4" y="127"/>
                  </a:lnTo>
                  <a:lnTo>
                    <a:pt x="4" y="129"/>
                  </a:lnTo>
                  <a:lnTo>
                    <a:pt x="4" y="129"/>
                  </a:lnTo>
                  <a:lnTo>
                    <a:pt x="5" y="130"/>
                  </a:lnTo>
                  <a:lnTo>
                    <a:pt x="5" y="130"/>
                  </a:lnTo>
                  <a:lnTo>
                    <a:pt x="5" y="131"/>
                  </a:lnTo>
                  <a:lnTo>
                    <a:pt x="5" y="131"/>
                  </a:lnTo>
                  <a:lnTo>
                    <a:pt x="7" y="132"/>
                  </a:lnTo>
                  <a:lnTo>
                    <a:pt x="7" y="132"/>
                  </a:lnTo>
                  <a:lnTo>
                    <a:pt x="9" y="134"/>
                  </a:lnTo>
                  <a:lnTo>
                    <a:pt x="10" y="136"/>
                  </a:lnTo>
                  <a:lnTo>
                    <a:pt x="10" y="136"/>
                  </a:lnTo>
                  <a:lnTo>
                    <a:pt x="9" y="137"/>
                  </a:lnTo>
                  <a:lnTo>
                    <a:pt x="9" y="137"/>
                  </a:lnTo>
                  <a:lnTo>
                    <a:pt x="9" y="140"/>
                  </a:lnTo>
                  <a:lnTo>
                    <a:pt x="9" y="140"/>
                  </a:lnTo>
                  <a:lnTo>
                    <a:pt x="9" y="140"/>
                  </a:lnTo>
                  <a:lnTo>
                    <a:pt x="9" y="140"/>
                  </a:lnTo>
                  <a:lnTo>
                    <a:pt x="8" y="141"/>
                  </a:lnTo>
                  <a:lnTo>
                    <a:pt x="8" y="141"/>
                  </a:lnTo>
                  <a:lnTo>
                    <a:pt x="8" y="141"/>
                  </a:lnTo>
                  <a:lnTo>
                    <a:pt x="8" y="141"/>
                  </a:lnTo>
                  <a:lnTo>
                    <a:pt x="7" y="143"/>
                  </a:lnTo>
                  <a:lnTo>
                    <a:pt x="7" y="143"/>
                  </a:lnTo>
                  <a:lnTo>
                    <a:pt x="9" y="143"/>
                  </a:lnTo>
                  <a:lnTo>
                    <a:pt x="9" y="143"/>
                  </a:lnTo>
                  <a:lnTo>
                    <a:pt x="10" y="145"/>
                  </a:lnTo>
                  <a:lnTo>
                    <a:pt x="10" y="145"/>
                  </a:lnTo>
                  <a:lnTo>
                    <a:pt x="11" y="145"/>
                  </a:lnTo>
                  <a:lnTo>
                    <a:pt x="11" y="145"/>
                  </a:lnTo>
                  <a:lnTo>
                    <a:pt x="13" y="148"/>
                  </a:lnTo>
                  <a:lnTo>
                    <a:pt x="13" y="148"/>
                  </a:lnTo>
                  <a:lnTo>
                    <a:pt x="14" y="151"/>
                  </a:lnTo>
                  <a:lnTo>
                    <a:pt x="14" y="151"/>
                  </a:lnTo>
                  <a:lnTo>
                    <a:pt x="15" y="151"/>
                  </a:lnTo>
                  <a:lnTo>
                    <a:pt x="15" y="151"/>
                  </a:lnTo>
                  <a:lnTo>
                    <a:pt x="15" y="150"/>
                  </a:lnTo>
                  <a:lnTo>
                    <a:pt x="15" y="150"/>
                  </a:lnTo>
                  <a:lnTo>
                    <a:pt x="18" y="150"/>
                  </a:lnTo>
                  <a:lnTo>
                    <a:pt x="19" y="151"/>
                  </a:lnTo>
                  <a:lnTo>
                    <a:pt x="19" y="151"/>
                  </a:lnTo>
                  <a:lnTo>
                    <a:pt x="24" y="151"/>
                  </a:lnTo>
                  <a:lnTo>
                    <a:pt x="24" y="151"/>
                  </a:lnTo>
                  <a:lnTo>
                    <a:pt x="25" y="151"/>
                  </a:lnTo>
                  <a:lnTo>
                    <a:pt x="25" y="151"/>
                  </a:lnTo>
                  <a:lnTo>
                    <a:pt x="26" y="152"/>
                  </a:lnTo>
                  <a:lnTo>
                    <a:pt x="26" y="152"/>
                  </a:lnTo>
                  <a:lnTo>
                    <a:pt x="29" y="152"/>
                  </a:lnTo>
                  <a:lnTo>
                    <a:pt x="29" y="152"/>
                  </a:lnTo>
                  <a:lnTo>
                    <a:pt x="31" y="153"/>
                  </a:lnTo>
                  <a:lnTo>
                    <a:pt x="31" y="153"/>
                  </a:lnTo>
                  <a:lnTo>
                    <a:pt x="36" y="153"/>
                  </a:lnTo>
                  <a:lnTo>
                    <a:pt x="36" y="153"/>
                  </a:lnTo>
                  <a:lnTo>
                    <a:pt x="36" y="156"/>
                  </a:lnTo>
                  <a:lnTo>
                    <a:pt x="36" y="157"/>
                  </a:lnTo>
                  <a:lnTo>
                    <a:pt x="36" y="157"/>
                  </a:lnTo>
                  <a:lnTo>
                    <a:pt x="34" y="158"/>
                  </a:lnTo>
                  <a:lnTo>
                    <a:pt x="34" y="161"/>
                  </a:lnTo>
                  <a:lnTo>
                    <a:pt x="34" y="161"/>
                  </a:lnTo>
                  <a:lnTo>
                    <a:pt x="34" y="163"/>
                  </a:lnTo>
                  <a:lnTo>
                    <a:pt x="34" y="163"/>
                  </a:lnTo>
                  <a:lnTo>
                    <a:pt x="32" y="165"/>
                  </a:lnTo>
                  <a:lnTo>
                    <a:pt x="32" y="165"/>
                  </a:lnTo>
                  <a:lnTo>
                    <a:pt x="32" y="169"/>
                  </a:lnTo>
                  <a:lnTo>
                    <a:pt x="32" y="169"/>
                  </a:lnTo>
                  <a:lnTo>
                    <a:pt x="30" y="170"/>
                  </a:lnTo>
                  <a:lnTo>
                    <a:pt x="30" y="170"/>
                  </a:lnTo>
                  <a:lnTo>
                    <a:pt x="30" y="172"/>
                  </a:lnTo>
                  <a:lnTo>
                    <a:pt x="30" y="172"/>
                  </a:lnTo>
                  <a:lnTo>
                    <a:pt x="29" y="173"/>
                  </a:lnTo>
                  <a:lnTo>
                    <a:pt x="29" y="173"/>
                  </a:lnTo>
                  <a:lnTo>
                    <a:pt x="29" y="176"/>
                  </a:lnTo>
                  <a:lnTo>
                    <a:pt x="29" y="179"/>
                  </a:lnTo>
                  <a:lnTo>
                    <a:pt x="29" y="179"/>
                  </a:lnTo>
                  <a:lnTo>
                    <a:pt x="29" y="181"/>
                  </a:lnTo>
                  <a:lnTo>
                    <a:pt x="29" y="181"/>
                  </a:lnTo>
                  <a:lnTo>
                    <a:pt x="27" y="184"/>
                  </a:lnTo>
                  <a:lnTo>
                    <a:pt x="27" y="184"/>
                  </a:lnTo>
                  <a:lnTo>
                    <a:pt x="27" y="186"/>
                  </a:lnTo>
                  <a:lnTo>
                    <a:pt x="26" y="189"/>
                  </a:lnTo>
                  <a:lnTo>
                    <a:pt x="26" y="189"/>
                  </a:lnTo>
                  <a:lnTo>
                    <a:pt x="26" y="189"/>
                  </a:lnTo>
                  <a:lnTo>
                    <a:pt x="26" y="189"/>
                  </a:lnTo>
                  <a:lnTo>
                    <a:pt x="26" y="191"/>
                  </a:lnTo>
                  <a:lnTo>
                    <a:pt x="26" y="191"/>
                  </a:lnTo>
                  <a:lnTo>
                    <a:pt x="26" y="189"/>
                  </a:lnTo>
                  <a:lnTo>
                    <a:pt x="26" y="189"/>
                  </a:lnTo>
                  <a:lnTo>
                    <a:pt x="29" y="189"/>
                  </a:lnTo>
                  <a:lnTo>
                    <a:pt x="29" y="189"/>
                  </a:lnTo>
                  <a:lnTo>
                    <a:pt x="32" y="189"/>
                  </a:lnTo>
                  <a:lnTo>
                    <a:pt x="32" y="189"/>
                  </a:lnTo>
                  <a:lnTo>
                    <a:pt x="35" y="189"/>
                  </a:lnTo>
                  <a:lnTo>
                    <a:pt x="35" y="189"/>
                  </a:lnTo>
                  <a:lnTo>
                    <a:pt x="36" y="189"/>
                  </a:lnTo>
                  <a:lnTo>
                    <a:pt x="36" y="189"/>
                  </a:lnTo>
                  <a:lnTo>
                    <a:pt x="38" y="189"/>
                  </a:lnTo>
                  <a:lnTo>
                    <a:pt x="38" y="189"/>
                  </a:lnTo>
                  <a:lnTo>
                    <a:pt x="41" y="189"/>
                  </a:lnTo>
                  <a:lnTo>
                    <a:pt x="41" y="189"/>
                  </a:lnTo>
                  <a:lnTo>
                    <a:pt x="43" y="188"/>
                  </a:lnTo>
                  <a:lnTo>
                    <a:pt x="43" y="188"/>
                  </a:lnTo>
                  <a:lnTo>
                    <a:pt x="42" y="186"/>
                  </a:lnTo>
                  <a:lnTo>
                    <a:pt x="42" y="185"/>
                  </a:lnTo>
                  <a:lnTo>
                    <a:pt x="42" y="185"/>
                  </a:lnTo>
                  <a:lnTo>
                    <a:pt x="43" y="185"/>
                  </a:lnTo>
                  <a:lnTo>
                    <a:pt x="43" y="185"/>
                  </a:lnTo>
                  <a:lnTo>
                    <a:pt x="45" y="185"/>
                  </a:lnTo>
                  <a:lnTo>
                    <a:pt x="46" y="185"/>
                  </a:lnTo>
                  <a:lnTo>
                    <a:pt x="46" y="185"/>
                  </a:lnTo>
                  <a:lnTo>
                    <a:pt x="47" y="186"/>
                  </a:lnTo>
                  <a:lnTo>
                    <a:pt x="48" y="186"/>
                  </a:lnTo>
                  <a:lnTo>
                    <a:pt x="48" y="186"/>
                  </a:lnTo>
                  <a:lnTo>
                    <a:pt x="48" y="185"/>
                  </a:lnTo>
                  <a:lnTo>
                    <a:pt x="49" y="185"/>
                  </a:lnTo>
                  <a:lnTo>
                    <a:pt x="52" y="185"/>
                  </a:lnTo>
                  <a:lnTo>
                    <a:pt x="52" y="185"/>
                  </a:lnTo>
                  <a:lnTo>
                    <a:pt x="52" y="186"/>
                  </a:lnTo>
                  <a:lnTo>
                    <a:pt x="52" y="186"/>
                  </a:lnTo>
                  <a:lnTo>
                    <a:pt x="53" y="186"/>
                  </a:lnTo>
                  <a:lnTo>
                    <a:pt x="56" y="188"/>
                  </a:lnTo>
                  <a:lnTo>
                    <a:pt x="56" y="188"/>
                  </a:lnTo>
                  <a:lnTo>
                    <a:pt x="58" y="188"/>
                  </a:lnTo>
                  <a:lnTo>
                    <a:pt x="58" y="188"/>
                  </a:lnTo>
                  <a:lnTo>
                    <a:pt x="58" y="189"/>
                  </a:lnTo>
                  <a:lnTo>
                    <a:pt x="58" y="189"/>
                  </a:lnTo>
                  <a:lnTo>
                    <a:pt x="58" y="189"/>
                  </a:lnTo>
                  <a:lnTo>
                    <a:pt x="58" y="191"/>
                  </a:lnTo>
                  <a:lnTo>
                    <a:pt x="59" y="192"/>
                  </a:lnTo>
                  <a:lnTo>
                    <a:pt x="59" y="192"/>
                  </a:lnTo>
                  <a:lnTo>
                    <a:pt x="59" y="192"/>
                  </a:lnTo>
                  <a:lnTo>
                    <a:pt x="59" y="192"/>
                  </a:lnTo>
                  <a:lnTo>
                    <a:pt x="59" y="192"/>
                  </a:lnTo>
                  <a:lnTo>
                    <a:pt x="59" y="192"/>
                  </a:lnTo>
                  <a:lnTo>
                    <a:pt x="60" y="192"/>
                  </a:lnTo>
                  <a:lnTo>
                    <a:pt x="60" y="192"/>
                  </a:lnTo>
                  <a:lnTo>
                    <a:pt x="60" y="191"/>
                  </a:lnTo>
                  <a:lnTo>
                    <a:pt x="60" y="191"/>
                  </a:lnTo>
                  <a:lnTo>
                    <a:pt x="62" y="190"/>
                  </a:lnTo>
                  <a:lnTo>
                    <a:pt x="62" y="190"/>
                  </a:lnTo>
                  <a:lnTo>
                    <a:pt x="62" y="190"/>
                  </a:lnTo>
                  <a:lnTo>
                    <a:pt x="62" y="190"/>
                  </a:lnTo>
                  <a:lnTo>
                    <a:pt x="62" y="189"/>
                  </a:lnTo>
                  <a:lnTo>
                    <a:pt x="62" y="189"/>
                  </a:lnTo>
                  <a:lnTo>
                    <a:pt x="63" y="189"/>
                  </a:lnTo>
                  <a:lnTo>
                    <a:pt x="64" y="189"/>
                  </a:lnTo>
                  <a:lnTo>
                    <a:pt x="64" y="189"/>
                  </a:lnTo>
                  <a:lnTo>
                    <a:pt x="67" y="190"/>
                  </a:lnTo>
                  <a:lnTo>
                    <a:pt x="67" y="190"/>
                  </a:lnTo>
                  <a:lnTo>
                    <a:pt x="67" y="191"/>
                  </a:lnTo>
                  <a:lnTo>
                    <a:pt x="67" y="191"/>
                  </a:lnTo>
                  <a:lnTo>
                    <a:pt x="68" y="192"/>
                  </a:lnTo>
                  <a:lnTo>
                    <a:pt x="68" y="192"/>
                  </a:lnTo>
                  <a:lnTo>
                    <a:pt x="68" y="194"/>
                  </a:lnTo>
                  <a:lnTo>
                    <a:pt x="68" y="194"/>
                  </a:lnTo>
                  <a:lnTo>
                    <a:pt x="69" y="194"/>
                  </a:lnTo>
                  <a:lnTo>
                    <a:pt x="69" y="194"/>
                  </a:lnTo>
                  <a:lnTo>
                    <a:pt x="69" y="195"/>
                  </a:lnTo>
                  <a:lnTo>
                    <a:pt x="69" y="195"/>
                  </a:lnTo>
                  <a:lnTo>
                    <a:pt x="69" y="195"/>
                  </a:lnTo>
                  <a:lnTo>
                    <a:pt x="69" y="195"/>
                  </a:lnTo>
                  <a:lnTo>
                    <a:pt x="69" y="196"/>
                  </a:lnTo>
                  <a:lnTo>
                    <a:pt x="70" y="196"/>
                  </a:lnTo>
                  <a:lnTo>
                    <a:pt x="70" y="196"/>
                  </a:lnTo>
                  <a:lnTo>
                    <a:pt x="72" y="194"/>
                  </a:lnTo>
                  <a:lnTo>
                    <a:pt x="72" y="194"/>
                  </a:lnTo>
                  <a:lnTo>
                    <a:pt x="72" y="194"/>
                  </a:lnTo>
                  <a:lnTo>
                    <a:pt x="72" y="194"/>
                  </a:lnTo>
                  <a:lnTo>
                    <a:pt x="72" y="192"/>
                  </a:lnTo>
                  <a:lnTo>
                    <a:pt x="72" y="192"/>
                  </a:lnTo>
                  <a:lnTo>
                    <a:pt x="73" y="192"/>
                  </a:lnTo>
                  <a:lnTo>
                    <a:pt x="73" y="191"/>
                  </a:lnTo>
                  <a:lnTo>
                    <a:pt x="73" y="191"/>
                  </a:lnTo>
                  <a:lnTo>
                    <a:pt x="73" y="190"/>
                  </a:lnTo>
                  <a:lnTo>
                    <a:pt x="73" y="190"/>
                  </a:lnTo>
                  <a:lnTo>
                    <a:pt x="73" y="189"/>
                  </a:lnTo>
                  <a:lnTo>
                    <a:pt x="73" y="189"/>
                  </a:lnTo>
                  <a:lnTo>
                    <a:pt x="74" y="189"/>
                  </a:lnTo>
                  <a:lnTo>
                    <a:pt x="74" y="189"/>
                  </a:lnTo>
                  <a:lnTo>
                    <a:pt x="75" y="189"/>
                  </a:lnTo>
                  <a:lnTo>
                    <a:pt x="75" y="189"/>
                  </a:lnTo>
                  <a:lnTo>
                    <a:pt x="76" y="189"/>
                  </a:lnTo>
                  <a:lnTo>
                    <a:pt x="76" y="189"/>
                  </a:lnTo>
                  <a:lnTo>
                    <a:pt x="78" y="190"/>
                  </a:lnTo>
                  <a:lnTo>
                    <a:pt x="78" y="190"/>
                  </a:lnTo>
                  <a:lnTo>
                    <a:pt x="79" y="190"/>
                  </a:lnTo>
                  <a:lnTo>
                    <a:pt x="79" y="190"/>
                  </a:lnTo>
                  <a:lnTo>
                    <a:pt x="79" y="190"/>
                  </a:lnTo>
                  <a:lnTo>
                    <a:pt x="80" y="190"/>
                  </a:lnTo>
                  <a:lnTo>
                    <a:pt x="80" y="190"/>
                  </a:lnTo>
                  <a:lnTo>
                    <a:pt x="81" y="190"/>
                  </a:lnTo>
                  <a:lnTo>
                    <a:pt x="81" y="190"/>
                  </a:lnTo>
                  <a:lnTo>
                    <a:pt x="81" y="191"/>
                  </a:lnTo>
                  <a:lnTo>
                    <a:pt x="81" y="191"/>
                  </a:lnTo>
                  <a:lnTo>
                    <a:pt x="81" y="191"/>
                  </a:lnTo>
                  <a:lnTo>
                    <a:pt x="81" y="191"/>
                  </a:lnTo>
                  <a:lnTo>
                    <a:pt x="83" y="192"/>
                  </a:lnTo>
                  <a:lnTo>
                    <a:pt x="83" y="192"/>
                  </a:lnTo>
                  <a:lnTo>
                    <a:pt x="84" y="194"/>
                  </a:lnTo>
                  <a:lnTo>
                    <a:pt x="84" y="194"/>
                  </a:lnTo>
                  <a:lnTo>
                    <a:pt x="86" y="192"/>
                  </a:lnTo>
                  <a:lnTo>
                    <a:pt x="86" y="192"/>
                  </a:lnTo>
                  <a:lnTo>
                    <a:pt x="87" y="192"/>
                  </a:lnTo>
                  <a:lnTo>
                    <a:pt x="87" y="192"/>
                  </a:lnTo>
                  <a:lnTo>
                    <a:pt x="89" y="192"/>
                  </a:lnTo>
                  <a:lnTo>
                    <a:pt x="89" y="192"/>
                  </a:lnTo>
                  <a:lnTo>
                    <a:pt x="90" y="190"/>
                  </a:lnTo>
                  <a:lnTo>
                    <a:pt x="90" y="190"/>
                  </a:lnTo>
                  <a:lnTo>
                    <a:pt x="92" y="190"/>
                  </a:lnTo>
                  <a:lnTo>
                    <a:pt x="92" y="190"/>
                  </a:lnTo>
                  <a:lnTo>
                    <a:pt x="92" y="189"/>
                  </a:lnTo>
                  <a:lnTo>
                    <a:pt x="92" y="189"/>
                  </a:lnTo>
                  <a:lnTo>
                    <a:pt x="96" y="189"/>
                  </a:lnTo>
                  <a:lnTo>
                    <a:pt x="96" y="189"/>
                  </a:lnTo>
                  <a:lnTo>
                    <a:pt x="97" y="189"/>
                  </a:lnTo>
                  <a:lnTo>
                    <a:pt x="97" y="189"/>
                  </a:lnTo>
                  <a:lnTo>
                    <a:pt x="98" y="189"/>
                  </a:lnTo>
                  <a:lnTo>
                    <a:pt x="98" y="189"/>
                  </a:lnTo>
                  <a:lnTo>
                    <a:pt x="100" y="189"/>
                  </a:lnTo>
                  <a:lnTo>
                    <a:pt x="100" y="189"/>
                  </a:lnTo>
                  <a:lnTo>
                    <a:pt x="100" y="186"/>
                  </a:lnTo>
                  <a:lnTo>
                    <a:pt x="100" y="186"/>
                  </a:lnTo>
                  <a:lnTo>
                    <a:pt x="101" y="185"/>
                  </a:lnTo>
                  <a:lnTo>
                    <a:pt x="101" y="185"/>
                  </a:lnTo>
                  <a:lnTo>
                    <a:pt x="102" y="185"/>
                  </a:lnTo>
                  <a:lnTo>
                    <a:pt x="102" y="185"/>
                  </a:lnTo>
                  <a:lnTo>
                    <a:pt x="102" y="185"/>
                  </a:lnTo>
                  <a:lnTo>
                    <a:pt x="102" y="185"/>
                  </a:lnTo>
                  <a:lnTo>
                    <a:pt x="102" y="185"/>
                  </a:lnTo>
                  <a:lnTo>
                    <a:pt x="102" y="185"/>
                  </a:lnTo>
                  <a:lnTo>
                    <a:pt x="102" y="185"/>
                  </a:lnTo>
                  <a:lnTo>
                    <a:pt x="102" y="185"/>
                  </a:lnTo>
                  <a:lnTo>
                    <a:pt x="103" y="185"/>
                  </a:lnTo>
                  <a:lnTo>
                    <a:pt x="103" y="185"/>
                  </a:lnTo>
                  <a:lnTo>
                    <a:pt x="105" y="186"/>
                  </a:lnTo>
                  <a:lnTo>
                    <a:pt x="105" y="186"/>
                  </a:lnTo>
                  <a:lnTo>
                    <a:pt x="106" y="186"/>
                  </a:lnTo>
                  <a:lnTo>
                    <a:pt x="106" y="186"/>
                  </a:lnTo>
                  <a:lnTo>
                    <a:pt x="107" y="186"/>
                  </a:lnTo>
                  <a:lnTo>
                    <a:pt x="107" y="186"/>
                  </a:lnTo>
                  <a:lnTo>
                    <a:pt x="110" y="186"/>
                  </a:lnTo>
                  <a:lnTo>
                    <a:pt x="110" y="186"/>
                  </a:lnTo>
                  <a:lnTo>
                    <a:pt x="111" y="186"/>
                  </a:lnTo>
                  <a:lnTo>
                    <a:pt x="111" y="186"/>
                  </a:lnTo>
                  <a:lnTo>
                    <a:pt x="111" y="188"/>
                  </a:lnTo>
                  <a:lnTo>
                    <a:pt x="111" y="188"/>
                  </a:lnTo>
                  <a:lnTo>
                    <a:pt x="112" y="189"/>
                  </a:lnTo>
                  <a:lnTo>
                    <a:pt x="112" y="189"/>
                  </a:lnTo>
                  <a:lnTo>
                    <a:pt x="113" y="190"/>
                  </a:lnTo>
                  <a:lnTo>
                    <a:pt x="113" y="190"/>
                  </a:lnTo>
                  <a:lnTo>
                    <a:pt x="113" y="191"/>
                  </a:lnTo>
                  <a:lnTo>
                    <a:pt x="113" y="191"/>
                  </a:lnTo>
                  <a:lnTo>
                    <a:pt x="114" y="190"/>
                  </a:lnTo>
                  <a:lnTo>
                    <a:pt x="114" y="189"/>
                  </a:lnTo>
                  <a:lnTo>
                    <a:pt x="114" y="189"/>
                  </a:lnTo>
                  <a:lnTo>
                    <a:pt x="114" y="186"/>
                  </a:lnTo>
                  <a:lnTo>
                    <a:pt x="114" y="186"/>
                  </a:lnTo>
                  <a:lnTo>
                    <a:pt x="114" y="184"/>
                  </a:lnTo>
                  <a:lnTo>
                    <a:pt x="114" y="184"/>
                  </a:lnTo>
                  <a:lnTo>
                    <a:pt x="114" y="183"/>
                  </a:lnTo>
                  <a:lnTo>
                    <a:pt x="114" y="183"/>
                  </a:lnTo>
                  <a:lnTo>
                    <a:pt x="113" y="181"/>
                  </a:lnTo>
                  <a:lnTo>
                    <a:pt x="113" y="181"/>
                  </a:lnTo>
                  <a:lnTo>
                    <a:pt x="112" y="180"/>
                  </a:lnTo>
                  <a:lnTo>
                    <a:pt x="112" y="180"/>
                  </a:lnTo>
                  <a:lnTo>
                    <a:pt x="111" y="178"/>
                  </a:lnTo>
                  <a:lnTo>
                    <a:pt x="111" y="178"/>
                  </a:lnTo>
                  <a:lnTo>
                    <a:pt x="111" y="175"/>
                  </a:lnTo>
                  <a:lnTo>
                    <a:pt x="111" y="175"/>
                  </a:lnTo>
                  <a:lnTo>
                    <a:pt x="111" y="175"/>
                  </a:lnTo>
                  <a:lnTo>
                    <a:pt x="111" y="175"/>
                  </a:lnTo>
                  <a:lnTo>
                    <a:pt x="111" y="174"/>
                  </a:lnTo>
                  <a:lnTo>
                    <a:pt x="113" y="173"/>
                  </a:lnTo>
                  <a:lnTo>
                    <a:pt x="113" y="173"/>
                  </a:lnTo>
                  <a:lnTo>
                    <a:pt x="116" y="173"/>
                  </a:lnTo>
                  <a:lnTo>
                    <a:pt x="116" y="173"/>
                  </a:lnTo>
                  <a:lnTo>
                    <a:pt x="117" y="173"/>
                  </a:lnTo>
                  <a:lnTo>
                    <a:pt x="117" y="173"/>
                  </a:lnTo>
                  <a:lnTo>
                    <a:pt x="118" y="172"/>
                  </a:lnTo>
                  <a:lnTo>
                    <a:pt x="118" y="172"/>
                  </a:lnTo>
                  <a:lnTo>
                    <a:pt x="119" y="170"/>
                  </a:lnTo>
                  <a:lnTo>
                    <a:pt x="119" y="170"/>
                  </a:lnTo>
                  <a:lnTo>
                    <a:pt x="121" y="169"/>
                  </a:lnTo>
                  <a:lnTo>
                    <a:pt x="121" y="169"/>
                  </a:lnTo>
                  <a:lnTo>
                    <a:pt x="121" y="168"/>
                  </a:lnTo>
                  <a:lnTo>
                    <a:pt x="121" y="168"/>
                  </a:lnTo>
                  <a:lnTo>
                    <a:pt x="121" y="167"/>
                  </a:lnTo>
                  <a:lnTo>
                    <a:pt x="121" y="167"/>
                  </a:lnTo>
                  <a:lnTo>
                    <a:pt x="121" y="165"/>
                  </a:lnTo>
                  <a:lnTo>
                    <a:pt x="121" y="165"/>
                  </a:lnTo>
                  <a:lnTo>
                    <a:pt x="122" y="164"/>
                  </a:lnTo>
                  <a:lnTo>
                    <a:pt x="122" y="164"/>
                  </a:lnTo>
                  <a:lnTo>
                    <a:pt x="124" y="164"/>
                  </a:lnTo>
                  <a:lnTo>
                    <a:pt x="124" y="164"/>
                  </a:lnTo>
                  <a:lnTo>
                    <a:pt x="125" y="165"/>
                  </a:lnTo>
                  <a:lnTo>
                    <a:pt x="125" y="165"/>
                  </a:lnTo>
                  <a:lnTo>
                    <a:pt x="125" y="165"/>
                  </a:lnTo>
                  <a:lnTo>
                    <a:pt x="125" y="165"/>
                  </a:lnTo>
                  <a:lnTo>
                    <a:pt x="125" y="165"/>
                  </a:lnTo>
                  <a:lnTo>
                    <a:pt x="125" y="165"/>
                  </a:lnTo>
                  <a:lnTo>
                    <a:pt x="127" y="165"/>
                  </a:lnTo>
                  <a:lnTo>
                    <a:pt x="127" y="165"/>
                  </a:lnTo>
                  <a:lnTo>
                    <a:pt x="127" y="164"/>
                  </a:lnTo>
                  <a:lnTo>
                    <a:pt x="127" y="164"/>
                  </a:lnTo>
                  <a:lnTo>
                    <a:pt x="127" y="164"/>
                  </a:lnTo>
                  <a:lnTo>
                    <a:pt x="127" y="164"/>
                  </a:lnTo>
                  <a:lnTo>
                    <a:pt x="127" y="163"/>
                  </a:lnTo>
                  <a:lnTo>
                    <a:pt x="127" y="163"/>
                  </a:lnTo>
                  <a:lnTo>
                    <a:pt x="127" y="162"/>
                  </a:lnTo>
                  <a:lnTo>
                    <a:pt x="127" y="162"/>
                  </a:lnTo>
                  <a:lnTo>
                    <a:pt x="127" y="161"/>
                  </a:lnTo>
                  <a:lnTo>
                    <a:pt x="127" y="161"/>
                  </a:lnTo>
                  <a:lnTo>
                    <a:pt x="125" y="159"/>
                  </a:lnTo>
                  <a:lnTo>
                    <a:pt x="125" y="159"/>
                  </a:lnTo>
                  <a:lnTo>
                    <a:pt x="125" y="158"/>
                  </a:lnTo>
                  <a:lnTo>
                    <a:pt x="125" y="158"/>
                  </a:lnTo>
                  <a:lnTo>
                    <a:pt x="124" y="157"/>
                  </a:lnTo>
                  <a:lnTo>
                    <a:pt x="124" y="157"/>
                  </a:lnTo>
                  <a:lnTo>
                    <a:pt x="122" y="157"/>
                  </a:lnTo>
                  <a:lnTo>
                    <a:pt x="122" y="157"/>
                  </a:lnTo>
                  <a:lnTo>
                    <a:pt x="122" y="156"/>
                  </a:lnTo>
                  <a:lnTo>
                    <a:pt x="121" y="153"/>
                  </a:lnTo>
                  <a:lnTo>
                    <a:pt x="121" y="153"/>
                  </a:lnTo>
                  <a:lnTo>
                    <a:pt x="119" y="152"/>
                  </a:lnTo>
                  <a:lnTo>
                    <a:pt x="119" y="152"/>
                  </a:lnTo>
                  <a:lnTo>
                    <a:pt x="117" y="152"/>
                  </a:lnTo>
                  <a:lnTo>
                    <a:pt x="117" y="152"/>
                  </a:lnTo>
                  <a:lnTo>
                    <a:pt x="116" y="150"/>
                  </a:lnTo>
                  <a:lnTo>
                    <a:pt x="116" y="150"/>
                  </a:lnTo>
                  <a:lnTo>
                    <a:pt x="114" y="148"/>
                  </a:lnTo>
                  <a:lnTo>
                    <a:pt x="114" y="148"/>
                  </a:lnTo>
                  <a:lnTo>
                    <a:pt x="114" y="147"/>
                  </a:lnTo>
                  <a:lnTo>
                    <a:pt x="114" y="147"/>
                  </a:lnTo>
                  <a:lnTo>
                    <a:pt x="113" y="147"/>
                  </a:lnTo>
                  <a:lnTo>
                    <a:pt x="112" y="147"/>
                  </a:lnTo>
                  <a:lnTo>
                    <a:pt x="112" y="147"/>
                  </a:lnTo>
                  <a:lnTo>
                    <a:pt x="111" y="146"/>
                  </a:lnTo>
                  <a:lnTo>
                    <a:pt x="111" y="146"/>
                  </a:lnTo>
                  <a:lnTo>
                    <a:pt x="110" y="145"/>
                  </a:lnTo>
                  <a:lnTo>
                    <a:pt x="110" y="145"/>
                  </a:lnTo>
                  <a:lnTo>
                    <a:pt x="108" y="142"/>
                  </a:lnTo>
                  <a:lnTo>
                    <a:pt x="108" y="142"/>
                  </a:lnTo>
                  <a:lnTo>
                    <a:pt x="107" y="140"/>
                  </a:lnTo>
                  <a:lnTo>
                    <a:pt x="107" y="140"/>
                  </a:lnTo>
                  <a:lnTo>
                    <a:pt x="107" y="137"/>
                  </a:lnTo>
                  <a:lnTo>
                    <a:pt x="107" y="137"/>
                  </a:lnTo>
                  <a:lnTo>
                    <a:pt x="106" y="137"/>
                  </a:lnTo>
                  <a:lnTo>
                    <a:pt x="106" y="137"/>
                  </a:lnTo>
                  <a:lnTo>
                    <a:pt x="105" y="136"/>
                  </a:lnTo>
                  <a:lnTo>
                    <a:pt x="105" y="136"/>
                  </a:lnTo>
                  <a:lnTo>
                    <a:pt x="106" y="134"/>
                  </a:lnTo>
                  <a:lnTo>
                    <a:pt x="106" y="134"/>
                  </a:lnTo>
                  <a:lnTo>
                    <a:pt x="106" y="131"/>
                  </a:lnTo>
                  <a:lnTo>
                    <a:pt x="106" y="131"/>
                  </a:lnTo>
                  <a:lnTo>
                    <a:pt x="105" y="130"/>
                  </a:lnTo>
                  <a:lnTo>
                    <a:pt x="105" y="130"/>
                  </a:lnTo>
                  <a:lnTo>
                    <a:pt x="102" y="129"/>
                  </a:lnTo>
                  <a:lnTo>
                    <a:pt x="102" y="129"/>
                  </a:lnTo>
                  <a:lnTo>
                    <a:pt x="102" y="129"/>
                  </a:lnTo>
                  <a:lnTo>
                    <a:pt x="102" y="129"/>
                  </a:lnTo>
                  <a:lnTo>
                    <a:pt x="102" y="127"/>
                  </a:lnTo>
                  <a:lnTo>
                    <a:pt x="102" y="127"/>
                  </a:lnTo>
                  <a:lnTo>
                    <a:pt x="101" y="126"/>
                  </a:lnTo>
                  <a:lnTo>
                    <a:pt x="101" y="126"/>
                  </a:lnTo>
                  <a:lnTo>
                    <a:pt x="101" y="124"/>
                  </a:lnTo>
                  <a:lnTo>
                    <a:pt x="101" y="124"/>
                  </a:lnTo>
                  <a:lnTo>
                    <a:pt x="100" y="123"/>
                  </a:lnTo>
                  <a:lnTo>
                    <a:pt x="100" y="123"/>
                  </a:lnTo>
                  <a:lnTo>
                    <a:pt x="101" y="123"/>
                  </a:lnTo>
                  <a:lnTo>
                    <a:pt x="102" y="123"/>
                  </a:lnTo>
                  <a:lnTo>
                    <a:pt x="102" y="123"/>
                  </a:lnTo>
                  <a:lnTo>
                    <a:pt x="102" y="125"/>
                  </a:lnTo>
                  <a:lnTo>
                    <a:pt x="102" y="125"/>
                  </a:lnTo>
                  <a:lnTo>
                    <a:pt x="103" y="125"/>
                  </a:lnTo>
                  <a:lnTo>
                    <a:pt x="105" y="124"/>
                  </a:lnTo>
                  <a:lnTo>
                    <a:pt x="105" y="124"/>
                  </a:lnTo>
                  <a:lnTo>
                    <a:pt x="105" y="123"/>
                  </a:lnTo>
                  <a:lnTo>
                    <a:pt x="105" y="123"/>
                  </a:lnTo>
                  <a:lnTo>
                    <a:pt x="105" y="121"/>
                  </a:lnTo>
                  <a:lnTo>
                    <a:pt x="105" y="121"/>
                  </a:lnTo>
                  <a:lnTo>
                    <a:pt x="106" y="121"/>
                  </a:lnTo>
                  <a:lnTo>
                    <a:pt x="106" y="121"/>
                  </a:lnTo>
                  <a:lnTo>
                    <a:pt x="106" y="120"/>
                  </a:lnTo>
                  <a:lnTo>
                    <a:pt x="107" y="119"/>
                  </a:lnTo>
                  <a:lnTo>
                    <a:pt x="107" y="119"/>
                  </a:lnTo>
                  <a:lnTo>
                    <a:pt x="110" y="119"/>
                  </a:lnTo>
                  <a:lnTo>
                    <a:pt x="110" y="119"/>
                  </a:lnTo>
                  <a:lnTo>
                    <a:pt x="111" y="119"/>
                  </a:lnTo>
                  <a:lnTo>
                    <a:pt x="112" y="119"/>
                  </a:lnTo>
                  <a:lnTo>
                    <a:pt x="112" y="119"/>
                  </a:lnTo>
                  <a:lnTo>
                    <a:pt x="113" y="119"/>
                  </a:lnTo>
                  <a:lnTo>
                    <a:pt x="113" y="119"/>
                  </a:lnTo>
                  <a:lnTo>
                    <a:pt x="114" y="118"/>
                  </a:lnTo>
                  <a:lnTo>
                    <a:pt x="114" y="118"/>
                  </a:lnTo>
                  <a:lnTo>
                    <a:pt x="117" y="118"/>
                  </a:lnTo>
                  <a:lnTo>
                    <a:pt x="117" y="118"/>
                  </a:lnTo>
                  <a:lnTo>
                    <a:pt x="118" y="116"/>
                  </a:lnTo>
                  <a:lnTo>
                    <a:pt x="118" y="116"/>
                  </a:lnTo>
                  <a:lnTo>
                    <a:pt x="119" y="114"/>
                  </a:lnTo>
                  <a:lnTo>
                    <a:pt x="119" y="114"/>
                  </a:lnTo>
                  <a:lnTo>
                    <a:pt x="122" y="114"/>
                  </a:lnTo>
                  <a:lnTo>
                    <a:pt x="123" y="113"/>
                  </a:lnTo>
                  <a:lnTo>
                    <a:pt x="123" y="113"/>
                  </a:lnTo>
                  <a:lnTo>
                    <a:pt x="123" y="112"/>
                  </a:lnTo>
                  <a:lnTo>
                    <a:pt x="123" y="112"/>
                  </a:lnTo>
                  <a:lnTo>
                    <a:pt x="124" y="112"/>
                  </a:lnTo>
                  <a:lnTo>
                    <a:pt x="124" y="112"/>
                  </a:lnTo>
                  <a:lnTo>
                    <a:pt x="128" y="112"/>
                  </a:lnTo>
                  <a:lnTo>
                    <a:pt x="128" y="112"/>
                  </a:lnTo>
                  <a:lnTo>
                    <a:pt x="129" y="112"/>
                  </a:lnTo>
                  <a:lnTo>
                    <a:pt x="129" y="110"/>
                  </a:lnTo>
                  <a:lnTo>
                    <a:pt x="129" y="110"/>
                  </a:lnTo>
                  <a:lnTo>
                    <a:pt x="130" y="109"/>
                  </a:lnTo>
                  <a:lnTo>
                    <a:pt x="132" y="109"/>
                  </a:lnTo>
                  <a:lnTo>
                    <a:pt x="132" y="109"/>
                  </a:lnTo>
                  <a:lnTo>
                    <a:pt x="134" y="108"/>
                  </a:lnTo>
                  <a:lnTo>
                    <a:pt x="134" y="108"/>
                  </a:lnTo>
                  <a:lnTo>
                    <a:pt x="135" y="107"/>
                  </a:lnTo>
                  <a:lnTo>
                    <a:pt x="134" y="105"/>
                  </a:lnTo>
                  <a:lnTo>
                    <a:pt x="134" y="105"/>
                  </a:lnTo>
                  <a:lnTo>
                    <a:pt x="134" y="104"/>
                  </a:lnTo>
                  <a:lnTo>
                    <a:pt x="135" y="103"/>
                  </a:lnTo>
                  <a:lnTo>
                    <a:pt x="135" y="103"/>
                  </a:lnTo>
                  <a:lnTo>
                    <a:pt x="138" y="104"/>
                  </a:lnTo>
                  <a:lnTo>
                    <a:pt x="138" y="104"/>
                  </a:lnTo>
                  <a:lnTo>
                    <a:pt x="138" y="104"/>
                  </a:lnTo>
                  <a:lnTo>
                    <a:pt x="138" y="104"/>
                  </a:lnTo>
                  <a:lnTo>
                    <a:pt x="140" y="104"/>
                  </a:lnTo>
                  <a:lnTo>
                    <a:pt x="140" y="104"/>
                  </a:lnTo>
                  <a:lnTo>
                    <a:pt x="140" y="107"/>
                  </a:lnTo>
                  <a:lnTo>
                    <a:pt x="141" y="108"/>
                  </a:lnTo>
                  <a:lnTo>
                    <a:pt x="141" y="108"/>
                  </a:lnTo>
                  <a:lnTo>
                    <a:pt x="143" y="108"/>
                  </a:lnTo>
                  <a:lnTo>
                    <a:pt x="143" y="108"/>
                  </a:lnTo>
                  <a:lnTo>
                    <a:pt x="144" y="107"/>
                  </a:lnTo>
                  <a:lnTo>
                    <a:pt x="144" y="107"/>
                  </a:lnTo>
                  <a:lnTo>
                    <a:pt x="144" y="105"/>
                  </a:lnTo>
                  <a:lnTo>
                    <a:pt x="144" y="105"/>
                  </a:lnTo>
                  <a:lnTo>
                    <a:pt x="144" y="104"/>
                  </a:lnTo>
                  <a:lnTo>
                    <a:pt x="144" y="104"/>
                  </a:lnTo>
                  <a:lnTo>
                    <a:pt x="145" y="103"/>
                  </a:lnTo>
                  <a:lnTo>
                    <a:pt x="145" y="103"/>
                  </a:lnTo>
                  <a:lnTo>
                    <a:pt x="146" y="102"/>
                  </a:lnTo>
                  <a:lnTo>
                    <a:pt x="146" y="102"/>
                  </a:lnTo>
                  <a:lnTo>
                    <a:pt x="146" y="99"/>
                  </a:lnTo>
                  <a:lnTo>
                    <a:pt x="146" y="99"/>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A1_Lithuania">
              <a:extLst>
                <a:ext uri="{FF2B5EF4-FFF2-40B4-BE49-F238E27FC236}">
                  <a16:creationId xmlns:a16="http://schemas.microsoft.com/office/drawing/2014/main" id="{BBE29AED-6BDF-4AA8-B4C5-D80D6E750383}"/>
                </a:ext>
              </a:extLst>
            </p:cNvPr>
            <p:cNvSpPr>
              <a:spLocks/>
            </p:cNvSpPr>
            <p:nvPr/>
          </p:nvSpPr>
          <p:spPr bwMode="auto">
            <a:xfrm>
              <a:off x="5255655" y="2683271"/>
              <a:ext cx="140730" cy="100266"/>
            </a:xfrm>
            <a:custGeom>
              <a:avLst/>
              <a:gdLst/>
              <a:ahLst/>
              <a:cxnLst>
                <a:cxn ang="0">
                  <a:pos x="87" y="32"/>
                </a:cxn>
                <a:cxn ang="0">
                  <a:pos x="89" y="25"/>
                </a:cxn>
                <a:cxn ang="0">
                  <a:pos x="89" y="21"/>
                </a:cxn>
                <a:cxn ang="0">
                  <a:pos x="85" y="20"/>
                </a:cxn>
                <a:cxn ang="0">
                  <a:pos x="80" y="16"/>
                </a:cxn>
                <a:cxn ang="0">
                  <a:pos x="78" y="12"/>
                </a:cxn>
                <a:cxn ang="0">
                  <a:pos x="74" y="9"/>
                </a:cxn>
                <a:cxn ang="0">
                  <a:pos x="70" y="7"/>
                </a:cxn>
                <a:cxn ang="0">
                  <a:pos x="65" y="6"/>
                </a:cxn>
                <a:cxn ang="0">
                  <a:pos x="60" y="0"/>
                </a:cxn>
                <a:cxn ang="0">
                  <a:pos x="57" y="3"/>
                </a:cxn>
                <a:cxn ang="0">
                  <a:pos x="52" y="4"/>
                </a:cxn>
                <a:cxn ang="0">
                  <a:pos x="49" y="6"/>
                </a:cxn>
                <a:cxn ang="0">
                  <a:pos x="46" y="4"/>
                </a:cxn>
                <a:cxn ang="0">
                  <a:pos x="41" y="3"/>
                </a:cxn>
                <a:cxn ang="0">
                  <a:pos x="36" y="1"/>
                </a:cxn>
                <a:cxn ang="0">
                  <a:pos x="29" y="1"/>
                </a:cxn>
                <a:cxn ang="0">
                  <a:pos x="25" y="3"/>
                </a:cxn>
                <a:cxn ang="0">
                  <a:pos x="13" y="1"/>
                </a:cxn>
                <a:cxn ang="0">
                  <a:pos x="6" y="5"/>
                </a:cxn>
                <a:cxn ang="0">
                  <a:pos x="3" y="10"/>
                </a:cxn>
                <a:cxn ang="0">
                  <a:pos x="0" y="17"/>
                </a:cxn>
                <a:cxn ang="0">
                  <a:pos x="2" y="25"/>
                </a:cxn>
                <a:cxn ang="0">
                  <a:pos x="3" y="33"/>
                </a:cxn>
                <a:cxn ang="0">
                  <a:pos x="3" y="33"/>
                </a:cxn>
                <a:cxn ang="0">
                  <a:pos x="6" y="34"/>
                </a:cxn>
                <a:cxn ang="0">
                  <a:pos x="14" y="37"/>
                </a:cxn>
                <a:cxn ang="0">
                  <a:pos x="17" y="41"/>
                </a:cxn>
                <a:cxn ang="0">
                  <a:pos x="20" y="41"/>
                </a:cxn>
                <a:cxn ang="0">
                  <a:pos x="25" y="42"/>
                </a:cxn>
                <a:cxn ang="0">
                  <a:pos x="29" y="43"/>
                </a:cxn>
                <a:cxn ang="0">
                  <a:pos x="27" y="48"/>
                </a:cxn>
                <a:cxn ang="0">
                  <a:pos x="26" y="54"/>
                </a:cxn>
                <a:cxn ang="0">
                  <a:pos x="26" y="59"/>
                </a:cxn>
                <a:cxn ang="0">
                  <a:pos x="30" y="58"/>
                </a:cxn>
                <a:cxn ang="0">
                  <a:pos x="36" y="60"/>
                </a:cxn>
                <a:cxn ang="0">
                  <a:pos x="38" y="65"/>
                </a:cxn>
                <a:cxn ang="0">
                  <a:pos x="40" y="66"/>
                </a:cxn>
                <a:cxn ang="0">
                  <a:pos x="42" y="71"/>
                </a:cxn>
                <a:cxn ang="0">
                  <a:pos x="49" y="70"/>
                </a:cxn>
                <a:cxn ang="0">
                  <a:pos x="55" y="70"/>
                </a:cxn>
                <a:cxn ang="0">
                  <a:pos x="60" y="69"/>
                </a:cxn>
                <a:cxn ang="0">
                  <a:pos x="63" y="65"/>
                </a:cxn>
                <a:cxn ang="0">
                  <a:pos x="69" y="60"/>
                </a:cxn>
                <a:cxn ang="0">
                  <a:pos x="73" y="65"/>
                </a:cxn>
                <a:cxn ang="0">
                  <a:pos x="74" y="63"/>
                </a:cxn>
                <a:cxn ang="0">
                  <a:pos x="73" y="55"/>
                </a:cxn>
                <a:cxn ang="0">
                  <a:pos x="75" y="53"/>
                </a:cxn>
                <a:cxn ang="0">
                  <a:pos x="75" y="45"/>
                </a:cxn>
                <a:cxn ang="0">
                  <a:pos x="81" y="43"/>
                </a:cxn>
                <a:cxn ang="0">
                  <a:pos x="87" y="38"/>
                </a:cxn>
                <a:cxn ang="0">
                  <a:pos x="90" y="36"/>
                </a:cxn>
                <a:cxn ang="0">
                  <a:pos x="92" y="33"/>
                </a:cxn>
              </a:cxnLst>
              <a:rect l="0" t="0" r="r" b="b"/>
              <a:pathLst>
                <a:path w="92" h="71">
                  <a:moveTo>
                    <a:pt x="92" y="33"/>
                  </a:moveTo>
                  <a:lnTo>
                    <a:pt x="92" y="33"/>
                  </a:lnTo>
                  <a:lnTo>
                    <a:pt x="90" y="32"/>
                  </a:lnTo>
                  <a:lnTo>
                    <a:pt x="90" y="32"/>
                  </a:lnTo>
                  <a:lnTo>
                    <a:pt x="87" y="32"/>
                  </a:lnTo>
                  <a:lnTo>
                    <a:pt x="87" y="32"/>
                  </a:lnTo>
                  <a:lnTo>
                    <a:pt x="87" y="31"/>
                  </a:lnTo>
                  <a:lnTo>
                    <a:pt x="87" y="28"/>
                  </a:lnTo>
                  <a:lnTo>
                    <a:pt x="87" y="26"/>
                  </a:lnTo>
                  <a:lnTo>
                    <a:pt x="89" y="25"/>
                  </a:lnTo>
                  <a:lnTo>
                    <a:pt x="89" y="25"/>
                  </a:lnTo>
                  <a:lnTo>
                    <a:pt x="90" y="22"/>
                  </a:lnTo>
                  <a:lnTo>
                    <a:pt x="90" y="22"/>
                  </a:lnTo>
                  <a:lnTo>
                    <a:pt x="90" y="22"/>
                  </a:lnTo>
                  <a:lnTo>
                    <a:pt x="89" y="21"/>
                  </a:lnTo>
                  <a:lnTo>
                    <a:pt x="89" y="21"/>
                  </a:lnTo>
                  <a:lnTo>
                    <a:pt x="85" y="20"/>
                  </a:lnTo>
                  <a:lnTo>
                    <a:pt x="85" y="20"/>
                  </a:lnTo>
                  <a:lnTo>
                    <a:pt x="85" y="20"/>
                  </a:lnTo>
                  <a:lnTo>
                    <a:pt x="85" y="20"/>
                  </a:lnTo>
                  <a:lnTo>
                    <a:pt x="82" y="18"/>
                  </a:lnTo>
                  <a:lnTo>
                    <a:pt x="82" y="18"/>
                  </a:lnTo>
                  <a:lnTo>
                    <a:pt x="81" y="17"/>
                  </a:lnTo>
                  <a:lnTo>
                    <a:pt x="81" y="17"/>
                  </a:lnTo>
                  <a:lnTo>
                    <a:pt x="80" y="16"/>
                  </a:lnTo>
                  <a:lnTo>
                    <a:pt x="80" y="16"/>
                  </a:lnTo>
                  <a:lnTo>
                    <a:pt x="79" y="15"/>
                  </a:lnTo>
                  <a:lnTo>
                    <a:pt x="79" y="15"/>
                  </a:lnTo>
                  <a:lnTo>
                    <a:pt x="78" y="12"/>
                  </a:lnTo>
                  <a:lnTo>
                    <a:pt x="78" y="12"/>
                  </a:lnTo>
                  <a:lnTo>
                    <a:pt x="76" y="11"/>
                  </a:lnTo>
                  <a:lnTo>
                    <a:pt x="75" y="10"/>
                  </a:lnTo>
                  <a:lnTo>
                    <a:pt x="75" y="10"/>
                  </a:lnTo>
                  <a:lnTo>
                    <a:pt x="75" y="9"/>
                  </a:lnTo>
                  <a:lnTo>
                    <a:pt x="74" y="9"/>
                  </a:lnTo>
                  <a:lnTo>
                    <a:pt x="74" y="9"/>
                  </a:lnTo>
                  <a:lnTo>
                    <a:pt x="73" y="7"/>
                  </a:lnTo>
                  <a:lnTo>
                    <a:pt x="73" y="7"/>
                  </a:lnTo>
                  <a:lnTo>
                    <a:pt x="70" y="7"/>
                  </a:lnTo>
                  <a:lnTo>
                    <a:pt x="70" y="7"/>
                  </a:lnTo>
                  <a:lnTo>
                    <a:pt x="66" y="9"/>
                  </a:lnTo>
                  <a:lnTo>
                    <a:pt x="66" y="9"/>
                  </a:lnTo>
                  <a:lnTo>
                    <a:pt x="65" y="7"/>
                  </a:lnTo>
                  <a:lnTo>
                    <a:pt x="65" y="6"/>
                  </a:lnTo>
                  <a:lnTo>
                    <a:pt x="65" y="6"/>
                  </a:lnTo>
                  <a:lnTo>
                    <a:pt x="64" y="4"/>
                  </a:lnTo>
                  <a:lnTo>
                    <a:pt x="64" y="4"/>
                  </a:lnTo>
                  <a:lnTo>
                    <a:pt x="62" y="1"/>
                  </a:lnTo>
                  <a:lnTo>
                    <a:pt x="60" y="0"/>
                  </a:lnTo>
                  <a:lnTo>
                    <a:pt x="60" y="0"/>
                  </a:lnTo>
                  <a:lnTo>
                    <a:pt x="58" y="1"/>
                  </a:lnTo>
                  <a:lnTo>
                    <a:pt x="58" y="3"/>
                  </a:lnTo>
                  <a:lnTo>
                    <a:pt x="58" y="3"/>
                  </a:lnTo>
                  <a:lnTo>
                    <a:pt x="57" y="3"/>
                  </a:lnTo>
                  <a:lnTo>
                    <a:pt x="57" y="3"/>
                  </a:lnTo>
                  <a:lnTo>
                    <a:pt x="57" y="4"/>
                  </a:lnTo>
                  <a:lnTo>
                    <a:pt x="57" y="4"/>
                  </a:lnTo>
                  <a:lnTo>
                    <a:pt x="54" y="4"/>
                  </a:lnTo>
                  <a:lnTo>
                    <a:pt x="54" y="4"/>
                  </a:lnTo>
                  <a:lnTo>
                    <a:pt x="52" y="4"/>
                  </a:lnTo>
                  <a:lnTo>
                    <a:pt x="52" y="4"/>
                  </a:lnTo>
                  <a:lnTo>
                    <a:pt x="52" y="5"/>
                  </a:lnTo>
                  <a:lnTo>
                    <a:pt x="51" y="6"/>
                  </a:lnTo>
                  <a:lnTo>
                    <a:pt x="51" y="6"/>
                  </a:lnTo>
                  <a:lnTo>
                    <a:pt x="49" y="6"/>
                  </a:lnTo>
                  <a:lnTo>
                    <a:pt x="49" y="6"/>
                  </a:lnTo>
                  <a:lnTo>
                    <a:pt x="48" y="5"/>
                  </a:lnTo>
                  <a:lnTo>
                    <a:pt x="48" y="5"/>
                  </a:lnTo>
                  <a:lnTo>
                    <a:pt x="46" y="4"/>
                  </a:lnTo>
                  <a:lnTo>
                    <a:pt x="46" y="4"/>
                  </a:lnTo>
                  <a:lnTo>
                    <a:pt x="43" y="4"/>
                  </a:lnTo>
                  <a:lnTo>
                    <a:pt x="43" y="4"/>
                  </a:lnTo>
                  <a:lnTo>
                    <a:pt x="43" y="3"/>
                  </a:lnTo>
                  <a:lnTo>
                    <a:pt x="43" y="3"/>
                  </a:lnTo>
                  <a:lnTo>
                    <a:pt x="41" y="3"/>
                  </a:lnTo>
                  <a:lnTo>
                    <a:pt x="37" y="3"/>
                  </a:lnTo>
                  <a:lnTo>
                    <a:pt x="37" y="3"/>
                  </a:lnTo>
                  <a:lnTo>
                    <a:pt x="37" y="1"/>
                  </a:lnTo>
                  <a:lnTo>
                    <a:pt x="36" y="1"/>
                  </a:lnTo>
                  <a:lnTo>
                    <a:pt x="36" y="1"/>
                  </a:lnTo>
                  <a:lnTo>
                    <a:pt x="35" y="1"/>
                  </a:lnTo>
                  <a:lnTo>
                    <a:pt x="33" y="3"/>
                  </a:lnTo>
                  <a:lnTo>
                    <a:pt x="33" y="3"/>
                  </a:lnTo>
                  <a:lnTo>
                    <a:pt x="31" y="1"/>
                  </a:lnTo>
                  <a:lnTo>
                    <a:pt x="29" y="1"/>
                  </a:lnTo>
                  <a:lnTo>
                    <a:pt x="29" y="1"/>
                  </a:lnTo>
                  <a:lnTo>
                    <a:pt x="29" y="1"/>
                  </a:lnTo>
                  <a:lnTo>
                    <a:pt x="26" y="3"/>
                  </a:lnTo>
                  <a:lnTo>
                    <a:pt x="26" y="3"/>
                  </a:lnTo>
                  <a:lnTo>
                    <a:pt x="25" y="3"/>
                  </a:lnTo>
                  <a:lnTo>
                    <a:pt x="25" y="3"/>
                  </a:lnTo>
                  <a:lnTo>
                    <a:pt x="21" y="1"/>
                  </a:lnTo>
                  <a:lnTo>
                    <a:pt x="21" y="1"/>
                  </a:lnTo>
                  <a:lnTo>
                    <a:pt x="17" y="1"/>
                  </a:lnTo>
                  <a:lnTo>
                    <a:pt x="13" y="1"/>
                  </a:lnTo>
                  <a:lnTo>
                    <a:pt x="13" y="1"/>
                  </a:lnTo>
                  <a:lnTo>
                    <a:pt x="10" y="4"/>
                  </a:lnTo>
                  <a:lnTo>
                    <a:pt x="10" y="4"/>
                  </a:lnTo>
                  <a:lnTo>
                    <a:pt x="6" y="5"/>
                  </a:lnTo>
                  <a:lnTo>
                    <a:pt x="6" y="5"/>
                  </a:lnTo>
                  <a:lnTo>
                    <a:pt x="5" y="5"/>
                  </a:lnTo>
                  <a:lnTo>
                    <a:pt x="3" y="6"/>
                  </a:lnTo>
                  <a:lnTo>
                    <a:pt x="3" y="6"/>
                  </a:lnTo>
                  <a:lnTo>
                    <a:pt x="3" y="9"/>
                  </a:lnTo>
                  <a:lnTo>
                    <a:pt x="3" y="10"/>
                  </a:lnTo>
                  <a:lnTo>
                    <a:pt x="3" y="10"/>
                  </a:lnTo>
                  <a:lnTo>
                    <a:pt x="0" y="11"/>
                  </a:lnTo>
                  <a:lnTo>
                    <a:pt x="0" y="11"/>
                  </a:lnTo>
                  <a:lnTo>
                    <a:pt x="0" y="15"/>
                  </a:lnTo>
                  <a:lnTo>
                    <a:pt x="0" y="17"/>
                  </a:lnTo>
                  <a:lnTo>
                    <a:pt x="0" y="17"/>
                  </a:lnTo>
                  <a:lnTo>
                    <a:pt x="0" y="21"/>
                  </a:lnTo>
                  <a:lnTo>
                    <a:pt x="0" y="21"/>
                  </a:lnTo>
                  <a:lnTo>
                    <a:pt x="2" y="25"/>
                  </a:lnTo>
                  <a:lnTo>
                    <a:pt x="2" y="25"/>
                  </a:lnTo>
                  <a:lnTo>
                    <a:pt x="3" y="26"/>
                  </a:lnTo>
                  <a:lnTo>
                    <a:pt x="3" y="26"/>
                  </a:lnTo>
                  <a:lnTo>
                    <a:pt x="3" y="29"/>
                  </a:lnTo>
                  <a:lnTo>
                    <a:pt x="3" y="29"/>
                  </a:lnTo>
                  <a:lnTo>
                    <a:pt x="3" y="33"/>
                  </a:lnTo>
                  <a:lnTo>
                    <a:pt x="3" y="34"/>
                  </a:lnTo>
                  <a:lnTo>
                    <a:pt x="3" y="34"/>
                  </a:lnTo>
                  <a:lnTo>
                    <a:pt x="3" y="34"/>
                  </a:lnTo>
                  <a:lnTo>
                    <a:pt x="3" y="34"/>
                  </a:lnTo>
                  <a:lnTo>
                    <a:pt x="3" y="33"/>
                  </a:lnTo>
                  <a:lnTo>
                    <a:pt x="3" y="33"/>
                  </a:lnTo>
                  <a:lnTo>
                    <a:pt x="5" y="33"/>
                  </a:lnTo>
                  <a:lnTo>
                    <a:pt x="5" y="33"/>
                  </a:lnTo>
                  <a:lnTo>
                    <a:pt x="6" y="34"/>
                  </a:lnTo>
                  <a:lnTo>
                    <a:pt x="6" y="34"/>
                  </a:lnTo>
                  <a:lnTo>
                    <a:pt x="9" y="36"/>
                  </a:lnTo>
                  <a:lnTo>
                    <a:pt x="10" y="37"/>
                  </a:lnTo>
                  <a:lnTo>
                    <a:pt x="10" y="37"/>
                  </a:lnTo>
                  <a:lnTo>
                    <a:pt x="14" y="37"/>
                  </a:lnTo>
                  <a:lnTo>
                    <a:pt x="14" y="37"/>
                  </a:lnTo>
                  <a:lnTo>
                    <a:pt x="15" y="38"/>
                  </a:lnTo>
                  <a:lnTo>
                    <a:pt x="15" y="38"/>
                  </a:lnTo>
                  <a:lnTo>
                    <a:pt x="15" y="41"/>
                  </a:lnTo>
                  <a:lnTo>
                    <a:pt x="15" y="41"/>
                  </a:lnTo>
                  <a:lnTo>
                    <a:pt x="17" y="41"/>
                  </a:lnTo>
                  <a:lnTo>
                    <a:pt x="17" y="41"/>
                  </a:lnTo>
                  <a:lnTo>
                    <a:pt x="19" y="41"/>
                  </a:lnTo>
                  <a:lnTo>
                    <a:pt x="19" y="41"/>
                  </a:lnTo>
                  <a:lnTo>
                    <a:pt x="20" y="41"/>
                  </a:lnTo>
                  <a:lnTo>
                    <a:pt x="20" y="41"/>
                  </a:lnTo>
                  <a:lnTo>
                    <a:pt x="22" y="39"/>
                  </a:lnTo>
                  <a:lnTo>
                    <a:pt x="25" y="39"/>
                  </a:lnTo>
                  <a:lnTo>
                    <a:pt x="25" y="39"/>
                  </a:lnTo>
                  <a:lnTo>
                    <a:pt x="25" y="42"/>
                  </a:lnTo>
                  <a:lnTo>
                    <a:pt x="25" y="42"/>
                  </a:lnTo>
                  <a:lnTo>
                    <a:pt x="26" y="42"/>
                  </a:lnTo>
                  <a:lnTo>
                    <a:pt x="26" y="42"/>
                  </a:lnTo>
                  <a:lnTo>
                    <a:pt x="27" y="42"/>
                  </a:lnTo>
                  <a:lnTo>
                    <a:pt x="29" y="43"/>
                  </a:lnTo>
                  <a:lnTo>
                    <a:pt x="29" y="43"/>
                  </a:lnTo>
                  <a:lnTo>
                    <a:pt x="29" y="44"/>
                  </a:lnTo>
                  <a:lnTo>
                    <a:pt x="29" y="45"/>
                  </a:lnTo>
                  <a:lnTo>
                    <a:pt x="29" y="45"/>
                  </a:lnTo>
                  <a:lnTo>
                    <a:pt x="29" y="47"/>
                  </a:lnTo>
                  <a:lnTo>
                    <a:pt x="27" y="48"/>
                  </a:lnTo>
                  <a:lnTo>
                    <a:pt x="27" y="48"/>
                  </a:lnTo>
                  <a:lnTo>
                    <a:pt x="26" y="52"/>
                  </a:lnTo>
                  <a:lnTo>
                    <a:pt x="26" y="52"/>
                  </a:lnTo>
                  <a:lnTo>
                    <a:pt x="26" y="54"/>
                  </a:lnTo>
                  <a:lnTo>
                    <a:pt x="26" y="54"/>
                  </a:lnTo>
                  <a:lnTo>
                    <a:pt x="26" y="55"/>
                  </a:lnTo>
                  <a:lnTo>
                    <a:pt x="26" y="55"/>
                  </a:lnTo>
                  <a:lnTo>
                    <a:pt x="26" y="55"/>
                  </a:lnTo>
                  <a:lnTo>
                    <a:pt x="26" y="59"/>
                  </a:lnTo>
                  <a:lnTo>
                    <a:pt x="26" y="59"/>
                  </a:lnTo>
                  <a:lnTo>
                    <a:pt x="26" y="59"/>
                  </a:lnTo>
                  <a:lnTo>
                    <a:pt x="26" y="59"/>
                  </a:lnTo>
                  <a:lnTo>
                    <a:pt x="27" y="58"/>
                  </a:lnTo>
                  <a:lnTo>
                    <a:pt x="27" y="58"/>
                  </a:lnTo>
                  <a:lnTo>
                    <a:pt x="30" y="58"/>
                  </a:lnTo>
                  <a:lnTo>
                    <a:pt x="30" y="58"/>
                  </a:lnTo>
                  <a:lnTo>
                    <a:pt x="32" y="58"/>
                  </a:lnTo>
                  <a:lnTo>
                    <a:pt x="32" y="60"/>
                  </a:lnTo>
                  <a:lnTo>
                    <a:pt x="32" y="60"/>
                  </a:lnTo>
                  <a:lnTo>
                    <a:pt x="36" y="60"/>
                  </a:lnTo>
                  <a:lnTo>
                    <a:pt x="36" y="60"/>
                  </a:lnTo>
                  <a:lnTo>
                    <a:pt x="37" y="61"/>
                  </a:lnTo>
                  <a:lnTo>
                    <a:pt x="37" y="64"/>
                  </a:lnTo>
                  <a:lnTo>
                    <a:pt x="37" y="64"/>
                  </a:lnTo>
                  <a:lnTo>
                    <a:pt x="38" y="65"/>
                  </a:lnTo>
                  <a:lnTo>
                    <a:pt x="38" y="65"/>
                  </a:lnTo>
                  <a:lnTo>
                    <a:pt x="38" y="66"/>
                  </a:lnTo>
                  <a:lnTo>
                    <a:pt x="38" y="66"/>
                  </a:lnTo>
                  <a:lnTo>
                    <a:pt x="40" y="66"/>
                  </a:lnTo>
                  <a:lnTo>
                    <a:pt x="40" y="66"/>
                  </a:lnTo>
                  <a:lnTo>
                    <a:pt x="40" y="70"/>
                  </a:lnTo>
                  <a:lnTo>
                    <a:pt x="40" y="70"/>
                  </a:lnTo>
                  <a:lnTo>
                    <a:pt x="40" y="71"/>
                  </a:lnTo>
                  <a:lnTo>
                    <a:pt x="40" y="71"/>
                  </a:lnTo>
                  <a:lnTo>
                    <a:pt x="42" y="71"/>
                  </a:lnTo>
                  <a:lnTo>
                    <a:pt x="42" y="71"/>
                  </a:lnTo>
                  <a:lnTo>
                    <a:pt x="44" y="70"/>
                  </a:lnTo>
                  <a:lnTo>
                    <a:pt x="44" y="70"/>
                  </a:lnTo>
                  <a:lnTo>
                    <a:pt x="48" y="70"/>
                  </a:lnTo>
                  <a:lnTo>
                    <a:pt x="49" y="70"/>
                  </a:lnTo>
                  <a:lnTo>
                    <a:pt x="51" y="71"/>
                  </a:lnTo>
                  <a:lnTo>
                    <a:pt x="51" y="71"/>
                  </a:lnTo>
                  <a:lnTo>
                    <a:pt x="53" y="71"/>
                  </a:lnTo>
                  <a:lnTo>
                    <a:pt x="55" y="70"/>
                  </a:lnTo>
                  <a:lnTo>
                    <a:pt x="55" y="70"/>
                  </a:lnTo>
                  <a:lnTo>
                    <a:pt x="58" y="69"/>
                  </a:lnTo>
                  <a:lnTo>
                    <a:pt x="58" y="69"/>
                  </a:lnTo>
                  <a:lnTo>
                    <a:pt x="59" y="69"/>
                  </a:lnTo>
                  <a:lnTo>
                    <a:pt x="59" y="69"/>
                  </a:lnTo>
                  <a:lnTo>
                    <a:pt x="60" y="69"/>
                  </a:lnTo>
                  <a:lnTo>
                    <a:pt x="60" y="69"/>
                  </a:lnTo>
                  <a:lnTo>
                    <a:pt x="62" y="66"/>
                  </a:lnTo>
                  <a:lnTo>
                    <a:pt x="60" y="65"/>
                  </a:lnTo>
                  <a:lnTo>
                    <a:pt x="60" y="65"/>
                  </a:lnTo>
                  <a:lnTo>
                    <a:pt x="63" y="65"/>
                  </a:lnTo>
                  <a:lnTo>
                    <a:pt x="63" y="65"/>
                  </a:lnTo>
                  <a:lnTo>
                    <a:pt x="65" y="65"/>
                  </a:lnTo>
                  <a:lnTo>
                    <a:pt x="65" y="65"/>
                  </a:lnTo>
                  <a:lnTo>
                    <a:pt x="68" y="61"/>
                  </a:lnTo>
                  <a:lnTo>
                    <a:pt x="69" y="60"/>
                  </a:lnTo>
                  <a:lnTo>
                    <a:pt x="70" y="61"/>
                  </a:lnTo>
                  <a:lnTo>
                    <a:pt x="70" y="61"/>
                  </a:lnTo>
                  <a:lnTo>
                    <a:pt x="71" y="65"/>
                  </a:lnTo>
                  <a:lnTo>
                    <a:pt x="71" y="65"/>
                  </a:lnTo>
                  <a:lnTo>
                    <a:pt x="73" y="65"/>
                  </a:lnTo>
                  <a:lnTo>
                    <a:pt x="73" y="65"/>
                  </a:lnTo>
                  <a:lnTo>
                    <a:pt x="75" y="65"/>
                  </a:lnTo>
                  <a:lnTo>
                    <a:pt x="75" y="65"/>
                  </a:lnTo>
                  <a:lnTo>
                    <a:pt x="74" y="63"/>
                  </a:lnTo>
                  <a:lnTo>
                    <a:pt x="74" y="63"/>
                  </a:lnTo>
                  <a:lnTo>
                    <a:pt x="74" y="60"/>
                  </a:lnTo>
                  <a:lnTo>
                    <a:pt x="73" y="59"/>
                  </a:lnTo>
                  <a:lnTo>
                    <a:pt x="73" y="59"/>
                  </a:lnTo>
                  <a:lnTo>
                    <a:pt x="73" y="55"/>
                  </a:lnTo>
                  <a:lnTo>
                    <a:pt x="73" y="55"/>
                  </a:lnTo>
                  <a:lnTo>
                    <a:pt x="73" y="55"/>
                  </a:lnTo>
                  <a:lnTo>
                    <a:pt x="74" y="54"/>
                  </a:lnTo>
                  <a:lnTo>
                    <a:pt x="74" y="54"/>
                  </a:lnTo>
                  <a:lnTo>
                    <a:pt x="75" y="53"/>
                  </a:lnTo>
                  <a:lnTo>
                    <a:pt x="75" y="53"/>
                  </a:lnTo>
                  <a:lnTo>
                    <a:pt x="75" y="49"/>
                  </a:lnTo>
                  <a:lnTo>
                    <a:pt x="75" y="49"/>
                  </a:lnTo>
                  <a:lnTo>
                    <a:pt x="75" y="48"/>
                  </a:lnTo>
                  <a:lnTo>
                    <a:pt x="75" y="48"/>
                  </a:lnTo>
                  <a:lnTo>
                    <a:pt x="75" y="45"/>
                  </a:lnTo>
                  <a:lnTo>
                    <a:pt x="75" y="45"/>
                  </a:lnTo>
                  <a:lnTo>
                    <a:pt x="76" y="44"/>
                  </a:lnTo>
                  <a:lnTo>
                    <a:pt x="78" y="43"/>
                  </a:lnTo>
                  <a:lnTo>
                    <a:pt x="81" y="43"/>
                  </a:lnTo>
                  <a:lnTo>
                    <a:pt x="81" y="43"/>
                  </a:lnTo>
                  <a:lnTo>
                    <a:pt x="82" y="42"/>
                  </a:lnTo>
                  <a:lnTo>
                    <a:pt x="84" y="41"/>
                  </a:lnTo>
                  <a:lnTo>
                    <a:pt x="84" y="38"/>
                  </a:lnTo>
                  <a:lnTo>
                    <a:pt x="84" y="38"/>
                  </a:lnTo>
                  <a:lnTo>
                    <a:pt x="87" y="38"/>
                  </a:lnTo>
                  <a:lnTo>
                    <a:pt x="87" y="38"/>
                  </a:lnTo>
                  <a:lnTo>
                    <a:pt x="89" y="37"/>
                  </a:lnTo>
                  <a:lnTo>
                    <a:pt x="90" y="37"/>
                  </a:lnTo>
                  <a:lnTo>
                    <a:pt x="90" y="37"/>
                  </a:lnTo>
                  <a:lnTo>
                    <a:pt x="90" y="36"/>
                  </a:lnTo>
                  <a:lnTo>
                    <a:pt x="90" y="36"/>
                  </a:lnTo>
                  <a:lnTo>
                    <a:pt x="91" y="36"/>
                  </a:lnTo>
                  <a:lnTo>
                    <a:pt x="91" y="36"/>
                  </a:lnTo>
                  <a:lnTo>
                    <a:pt x="92" y="34"/>
                  </a:lnTo>
                  <a:lnTo>
                    <a:pt x="92" y="33"/>
                  </a:lnTo>
                  <a:lnTo>
                    <a:pt x="92" y="33"/>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A1_Ireland">
              <a:extLst>
                <a:ext uri="{FF2B5EF4-FFF2-40B4-BE49-F238E27FC236}">
                  <a16:creationId xmlns:a16="http://schemas.microsoft.com/office/drawing/2014/main" id="{6587147A-C236-4343-8472-ECBA2E6BAF9F}"/>
                </a:ext>
              </a:extLst>
            </p:cNvPr>
            <p:cNvSpPr>
              <a:spLocks/>
            </p:cNvSpPr>
            <p:nvPr/>
          </p:nvSpPr>
          <p:spPr bwMode="auto">
            <a:xfrm>
              <a:off x="4478584" y="2727048"/>
              <a:ext cx="111665" cy="149692"/>
            </a:xfrm>
            <a:custGeom>
              <a:avLst/>
              <a:gdLst/>
              <a:ahLst/>
              <a:cxnLst>
                <a:cxn ang="0">
                  <a:pos x="63" y="36"/>
                </a:cxn>
                <a:cxn ang="0">
                  <a:pos x="59" y="28"/>
                </a:cxn>
                <a:cxn ang="0">
                  <a:pos x="52" y="32"/>
                </a:cxn>
                <a:cxn ang="0">
                  <a:pos x="48" y="33"/>
                </a:cxn>
                <a:cxn ang="0">
                  <a:pos x="39" y="25"/>
                </a:cxn>
                <a:cxn ang="0">
                  <a:pos x="44" y="19"/>
                </a:cxn>
                <a:cxn ang="0">
                  <a:pos x="50" y="11"/>
                </a:cxn>
                <a:cxn ang="0">
                  <a:pos x="55" y="6"/>
                </a:cxn>
                <a:cxn ang="0">
                  <a:pos x="54" y="0"/>
                </a:cxn>
                <a:cxn ang="0">
                  <a:pos x="50" y="2"/>
                </a:cxn>
                <a:cxn ang="0">
                  <a:pos x="48" y="11"/>
                </a:cxn>
                <a:cxn ang="0">
                  <a:pos x="46" y="2"/>
                </a:cxn>
                <a:cxn ang="0">
                  <a:pos x="40" y="5"/>
                </a:cxn>
                <a:cxn ang="0">
                  <a:pos x="33" y="12"/>
                </a:cxn>
                <a:cxn ang="0">
                  <a:pos x="34" y="16"/>
                </a:cxn>
                <a:cxn ang="0">
                  <a:pos x="30" y="19"/>
                </a:cxn>
                <a:cxn ang="0">
                  <a:pos x="34" y="24"/>
                </a:cxn>
                <a:cxn ang="0">
                  <a:pos x="32" y="32"/>
                </a:cxn>
                <a:cxn ang="0">
                  <a:pos x="23" y="30"/>
                </a:cxn>
                <a:cxn ang="0">
                  <a:pos x="13" y="29"/>
                </a:cxn>
                <a:cxn ang="0">
                  <a:pos x="7" y="36"/>
                </a:cxn>
                <a:cxn ang="0">
                  <a:pos x="10" y="34"/>
                </a:cxn>
                <a:cxn ang="0">
                  <a:pos x="11" y="39"/>
                </a:cxn>
                <a:cxn ang="0">
                  <a:pos x="8" y="39"/>
                </a:cxn>
                <a:cxn ang="0">
                  <a:pos x="13" y="44"/>
                </a:cxn>
                <a:cxn ang="0">
                  <a:pos x="7" y="49"/>
                </a:cxn>
                <a:cxn ang="0">
                  <a:pos x="11" y="56"/>
                </a:cxn>
                <a:cxn ang="0">
                  <a:pos x="17" y="59"/>
                </a:cxn>
                <a:cxn ang="0">
                  <a:pos x="24" y="60"/>
                </a:cxn>
                <a:cxn ang="0">
                  <a:pos x="17" y="70"/>
                </a:cxn>
                <a:cxn ang="0">
                  <a:pos x="13" y="76"/>
                </a:cxn>
                <a:cxn ang="0">
                  <a:pos x="25" y="71"/>
                </a:cxn>
                <a:cxn ang="0">
                  <a:pos x="22" y="76"/>
                </a:cxn>
                <a:cxn ang="0">
                  <a:pos x="11" y="79"/>
                </a:cxn>
                <a:cxn ang="0">
                  <a:pos x="8" y="82"/>
                </a:cxn>
                <a:cxn ang="0">
                  <a:pos x="3" y="84"/>
                </a:cxn>
                <a:cxn ang="0">
                  <a:pos x="6" y="88"/>
                </a:cxn>
                <a:cxn ang="0">
                  <a:pos x="10" y="89"/>
                </a:cxn>
                <a:cxn ang="0">
                  <a:pos x="2" y="98"/>
                </a:cxn>
                <a:cxn ang="0">
                  <a:pos x="6" y="97"/>
                </a:cxn>
                <a:cxn ang="0">
                  <a:pos x="13" y="94"/>
                </a:cxn>
                <a:cxn ang="0">
                  <a:pos x="11" y="98"/>
                </a:cxn>
                <a:cxn ang="0">
                  <a:pos x="6" y="101"/>
                </a:cxn>
                <a:cxn ang="0">
                  <a:pos x="16" y="99"/>
                </a:cxn>
                <a:cxn ang="0">
                  <a:pos x="13" y="103"/>
                </a:cxn>
                <a:cxn ang="0">
                  <a:pos x="14" y="103"/>
                </a:cxn>
                <a:cxn ang="0">
                  <a:pos x="13" y="106"/>
                </a:cxn>
                <a:cxn ang="0">
                  <a:pos x="23" y="104"/>
                </a:cxn>
                <a:cxn ang="0">
                  <a:pos x="28" y="101"/>
                </a:cxn>
                <a:cxn ang="0">
                  <a:pos x="35" y="98"/>
                </a:cxn>
                <a:cxn ang="0">
                  <a:pos x="40" y="97"/>
                </a:cxn>
                <a:cxn ang="0">
                  <a:pos x="48" y="90"/>
                </a:cxn>
                <a:cxn ang="0">
                  <a:pos x="56" y="88"/>
                </a:cxn>
                <a:cxn ang="0">
                  <a:pos x="60" y="86"/>
                </a:cxn>
                <a:cxn ang="0">
                  <a:pos x="65" y="86"/>
                </a:cxn>
                <a:cxn ang="0">
                  <a:pos x="67" y="82"/>
                </a:cxn>
                <a:cxn ang="0">
                  <a:pos x="70" y="72"/>
                </a:cxn>
                <a:cxn ang="0">
                  <a:pos x="72" y="59"/>
                </a:cxn>
                <a:cxn ang="0">
                  <a:pos x="73" y="50"/>
                </a:cxn>
                <a:cxn ang="0">
                  <a:pos x="67" y="39"/>
                </a:cxn>
              </a:cxnLst>
              <a:rect l="0" t="0" r="r" b="b"/>
              <a:pathLst>
                <a:path w="73" h="106">
                  <a:moveTo>
                    <a:pt x="68" y="35"/>
                  </a:moveTo>
                  <a:lnTo>
                    <a:pt x="70" y="35"/>
                  </a:lnTo>
                  <a:lnTo>
                    <a:pt x="70" y="35"/>
                  </a:lnTo>
                  <a:lnTo>
                    <a:pt x="68" y="35"/>
                  </a:lnTo>
                  <a:lnTo>
                    <a:pt x="68" y="35"/>
                  </a:lnTo>
                  <a:lnTo>
                    <a:pt x="67" y="35"/>
                  </a:lnTo>
                  <a:lnTo>
                    <a:pt x="67" y="35"/>
                  </a:lnTo>
                  <a:lnTo>
                    <a:pt x="63" y="35"/>
                  </a:lnTo>
                  <a:lnTo>
                    <a:pt x="63" y="35"/>
                  </a:lnTo>
                  <a:lnTo>
                    <a:pt x="63" y="36"/>
                  </a:lnTo>
                  <a:lnTo>
                    <a:pt x="63" y="36"/>
                  </a:lnTo>
                  <a:lnTo>
                    <a:pt x="63" y="36"/>
                  </a:lnTo>
                  <a:lnTo>
                    <a:pt x="62" y="35"/>
                  </a:lnTo>
                  <a:lnTo>
                    <a:pt x="62" y="33"/>
                  </a:lnTo>
                  <a:lnTo>
                    <a:pt x="62" y="33"/>
                  </a:lnTo>
                  <a:lnTo>
                    <a:pt x="60" y="32"/>
                  </a:lnTo>
                  <a:lnTo>
                    <a:pt x="60" y="32"/>
                  </a:lnTo>
                  <a:lnTo>
                    <a:pt x="59" y="29"/>
                  </a:lnTo>
                  <a:lnTo>
                    <a:pt x="59" y="29"/>
                  </a:lnTo>
                  <a:lnTo>
                    <a:pt x="59" y="28"/>
                  </a:lnTo>
                  <a:lnTo>
                    <a:pt x="59" y="28"/>
                  </a:lnTo>
                  <a:lnTo>
                    <a:pt x="59" y="28"/>
                  </a:lnTo>
                  <a:lnTo>
                    <a:pt x="56" y="27"/>
                  </a:lnTo>
                  <a:lnTo>
                    <a:pt x="56" y="27"/>
                  </a:lnTo>
                  <a:lnTo>
                    <a:pt x="56" y="25"/>
                  </a:lnTo>
                  <a:lnTo>
                    <a:pt x="56" y="25"/>
                  </a:lnTo>
                  <a:lnTo>
                    <a:pt x="54" y="27"/>
                  </a:lnTo>
                  <a:lnTo>
                    <a:pt x="54" y="29"/>
                  </a:lnTo>
                  <a:lnTo>
                    <a:pt x="54" y="29"/>
                  </a:lnTo>
                  <a:lnTo>
                    <a:pt x="55" y="29"/>
                  </a:lnTo>
                  <a:lnTo>
                    <a:pt x="55" y="30"/>
                  </a:lnTo>
                  <a:lnTo>
                    <a:pt x="52" y="32"/>
                  </a:lnTo>
                  <a:lnTo>
                    <a:pt x="52" y="32"/>
                  </a:lnTo>
                  <a:lnTo>
                    <a:pt x="52" y="33"/>
                  </a:lnTo>
                  <a:lnTo>
                    <a:pt x="52" y="33"/>
                  </a:lnTo>
                  <a:lnTo>
                    <a:pt x="52" y="34"/>
                  </a:lnTo>
                  <a:lnTo>
                    <a:pt x="52" y="34"/>
                  </a:lnTo>
                  <a:lnTo>
                    <a:pt x="52" y="35"/>
                  </a:lnTo>
                  <a:lnTo>
                    <a:pt x="51" y="35"/>
                  </a:lnTo>
                  <a:lnTo>
                    <a:pt x="51" y="35"/>
                  </a:lnTo>
                  <a:lnTo>
                    <a:pt x="49" y="34"/>
                  </a:lnTo>
                  <a:lnTo>
                    <a:pt x="49" y="34"/>
                  </a:lnTo>
                  <a:lnTo>
                    <a:pt x="48" y="33"/>
                  </a:lnTo>
                  <a:lnTo>
                    <a:pt x="48" y="33"/>
                  </a:lnTo>
                  <a:lnTo>
                    <a:pt x="43" y="30"/>
                  </a:lnTo>
                  <a:lnTo>
                    <a:pt x="43" y="30"/>
                  </a:lnTo>
                  <a:lnTo>
                    <a:pt x="43" y="29"/>
                  </a:lnTo>
                  <a:lnTo>
                    <a:pt x="43" y="29"/>
                  </a:lnTo>
                  <a:lnTo>
                    <a:pt x="41" y="28"/>
                  </a:lnTo>
                  <a:lnTo>
                    <a:pt x="41" y="28"/>
                  </a:lnTo>
                  <a:lnTo>
                    <a:pt x="40" y="27"/>
                  </a:lnTo>
                  <a:lnTo>
                    <a:pt x="40" y="27"/>
                  </a:lnTo>
                  <a:lnTo>
                    <a:pt x="39" y="27"/>
                  </a:lnTo>
                  <a:lnTo>
                    <a:pt x="39" y="27"/>
                  </a:lnTo>
                  <a:lnTo>
                    <a:pt x="39" y="25"/>
                  </a:lnTo>
                  <a:lnTo>
                    <a:pt x="39" y="24"/>
                  </a:lnTo>
                  <a:lnTo>
                    <a:pt x="39" y="24"/>
                  </a:lnTo>
                  <a:lnTo>
                    <a:pt x="40" y="23"/>
                  </a:lnTo>
                  <a:lnTo>
                    <a:pt x="41" y="22"/>
                  </a:lnTo>
                  <a:lnTo>
                    <a:pt x="41" y="22"/>
                  </a:lnTo>
                  <a:lnTo>
                    <a:pt x="44" y="22"/>
                  </a:lnTo>
                  <a:lnTo>
                    <a:pt x="44" y="22"/>
                  </a:lnTo>
                  <a:lnTo>
                    <a:pt x="45" y="21"/>
                  </a:lnTo>
                  <a:lnTo>
                    <a:pt x="45" y="21"/>
                  </a:lnTo>
                  <a:lnTo>
                    <a:pt x="45" y="19"/>
                  </a:lnTo>
                  <a:lnTo>
                    <a:pt x="44" y="19"/>
                  </a:lnTo>
                  <a:lnTo>
                    <a:pt x="43" y="18"/>
                  </a:lnTo>
                  <a:lnTo>
                    <a:pt x="43" y="17"/>
                  </a:lnTo>
                  <a:lnTo>
                    <a:pt x="43" y="17"/>
                  </a:lnTo>
                  <a:lnTo>
                    <a:pt x="45" y="17"/>
                  </a:lnTo>
                  <a:lnTo>
                    <a:pt x="45" y="17"/>
                  </a:lnTo>
                  <a:lnTo>
                    <a:pt x="48" y="17"/>
                  </a:lnTo>
                  <a:lnTo>
                    <a:pt x="48" y="16"/>
                  </a:lnTo>
                  <a:lnTo>
                    <a:pt x="48" y="16"/>
                  </a:lnTo>
                  <a:lnTo>
                    <a:pt x="50" y="14"/>
                  </a:lnTo>
                  <a:lnTo>
                    <a:pt x="50" y="11"/>
                  </a:lnTo>
                  <a:lnTo>
                    <a:pt x="50" y="11"/>
                  </a:lnTo>
                  <a:lnTo>
                    <a:pt x="50" y="10"/>
                  </a:lnTo>
                  <a:lnTo>
                    <a:pt x="51" y="8"/>
                  </a:lnTo>
                  <a:lnTo>
                    <a:pt x="51" y="8"/>
                  </a:lnTo>
                  <a:lnTo>
                    <a:pt x="54" y="8"/>
                  </a:lnTo>
                  <a:lnTo>
                    <a:pt x="54" y="8"/>
                  </a:lnTo>
                  <a:lnTo>
                    <a:pt x="54" y="7"/>
                  </a:lnTo>
                  <a:lnTo>
                    <a:pt x="54" y="7"/>
                  </a:lnTo>
                  <a:lnTo>
                    <a:pt x="54" y="7"/>
                  </a:lnTo>
                  <a:lnTo>
                    <a:pt x="55" y="6"/>
                  </a:lnTo>
                  <a:lnTo>
                    <a:pt x="55" y="6"/>
                  </a:lnTo>
                  <a:lnTo>
                    <a:pt x="55" y="6"/>
                  </a:lnTo>
                  <a:lnTo>
                    <a:pt x="55" y="6"/>
                  </a:lnTo>
                  <a:lnTo>
                    <a:pt x="56" y="5"/>
                  </a:lnTo>
                  <a:lnTo>
                    <a:pt x="56" y="5"/>
                  </a:lnTo>
                  <a:lnTo>
                    <a:pt x="57" y="5"/>
                  </a:lnTo>
                  <a:lnTo>
                    <a:pt x="59" y="5"/>
                  </a:lnTo>
                  <a:lnTo>
                    <a:pt x="59" y="5"/>
                  </a:lnTo>
                  <a:lnTo>
                    <a:pt x="59" y="3"/>
                  </a:lnTo>
                  <a:lnTo>
                    <a:pt x="57" y="2"/>
                  </a:lnTo>
                  <a:lnTo>
                    <a:pt x="55" y="1"/>
                  </a:lnTo>
                  <a:lnTo>
                    <a:pt x="55" y="1"/>
                  </a:lnTo>
                  <a:lnTo>
                    <a:pt x="54" y="0"/>
                  </a:lnTo>
                  <a:lnTo>
                    <a:pt x="51" y="0"/>
                  </a:lnTo>
                  <a:lnTo>
                    <a:pt x="51" y="0"/>
                  </a:lnTo>
                  <a:lnTo>
                    <a:pt x="52" y="1"/>
                  </a:lnTo>
                  <a:lnTo>
                    <a:pt x="52" y="1"/>
                  </a:lnTo>
                  <a:lnTo>
                    <a:pt x="52" y="1"/>
                  </a:lnTo>
                  <a:lnTo>
                    <a:pt x="52" y="1"/>
                  </a:lnTo>
                  <a:lnTo>
                    <a:pt x="54" y="1"/>
                  </a:lnTo>
                  <a:lnTo>
                    <a:pt x="52" y="2"/>
                  </a:lnTo>
                  <a:lnTo>
                    <a:pt x="52" y="2"/>
                  </a:lnTo>
                  <a:lnTo>
                    <a:pt x="50" y="2"/>
                  </a:lnTo>
                  <a:lnTo>
                    <a:pt x="50" y="2"/>
                  </a:lnTo>
                  <a:lnTo>
                    <a:pt x="49" y="2"/>
                  </a:lnTo>
                  <a:lnTo>
                    <a:pt x="49" y="2"/>
                  </a:lnTo>
                  <a:lnTo>
                    <a:pt x="49" y="3"/>
                  </a:lnTo>
                  <a:lnTo>
                    <a:pt x="49" y="3"/>
                  </a:lnTo>
                  <a:lnTo>
                    <a:pt x="49" y="5"/>
                  </a:lnTo>
                  <a:lnTo>
                    <a:pt x="49" y="5"/>
                  </a:lnTo>
                  <a:lnTo>
                    <a:pt x="49" y="7"/>
                  </a:lnTo>
                  <a:lnTo>
                    <a:pt x="49" y="7"/>
                  </a:lnTo>
                  <a:lnTo>
                    <a:pt x="49" y="10"/>
                  </a:lnTo>
                  <a:lnTo>
                    <a:pt x="49" y="10"/>
                  </a:lnTo>
                  <a:lnTo>
                    <a:pt x="48" y="11"/>
                  </a:lnTo>
                  <a:lnTo>
                    <a:pt x="46" y="11"/>
                  </a:lnTo>
                  <a:lnTo>
                    <a:pt x="46" y="11"/>
                  </a:lnTo>
                  <a:lnTo>
                    <a:pt x="48" y="8"/>
                  </a:lnTo>
                  <a:lnTo>
                    <a:pt x="48" y="7"/>
                  </a:lnTo>
                  <a:lnTo>
                    <a:pt x="48" y="6"/>
                  </a:lnTo>
                  <a:lnTo>
                    <a:pt x="48" y="6"/>
                  </a:lnTo>
                  <a:lnTo>
                    <a:pt x="48" y="5"/>
                  </a:lnTo>
                  <a:lnTo>
                    <a:pt x="48" y="5"/>
                  </a:lnTo>
                  <a:lnTo>
                    <a:pt x="48" y="3"/>
                  </a:lnTo>
                  <a:lnTo>
                    <a:pt x="48" y="3"/>
                  </a:lnTo>
                  <a:lnTo>
                    <a:pt x="46" y="2"/>
                  </a:lnTo>
                  <a:lnTo>
                    <a:pt x="46" y="2"/>
                  </a:lnTo>
                  <a:lnTo>
                    <a:pt x="45" y="3"/>
                  </a:lnTo>
                  <a:lnTo>
                    <a:pt x="45" y="5"/>
                  </a:lnTo>
                  <a:lnTo>
                    <a:pt x="45" y="5"/>
                  </a:lnTo>
                  <a:lnTo>
                    <a:pt x="44" y="5"/>
                  </a:lnTo>
                  <a:lnTo>
                    <a:pt x="44" y="5"/>
                  </a:lnTo>
                  <a:lnTo>
                    <a:pt x="43" y="6"/>
                  </a:lnTo>
                  <a:lnTo>
                    <a:pt x="43" y="6"/>
                  </a:lnTo>
                  <a:lnTo>
                    <a:pt x="41" y="5"/>
                  </a:lnTo>
                  <a:lnTo>
                    <a:pt x="41" y="5"/>
                  </a:lnTo>
                  <a:lnTo>
                    <a:pt x="40" y="5"/>
                  </a:lnTo>
                  <a:lnTo>
                    <a:pt x="40" y="6"/>
                  </a:lnTo>
                  <a:lnTo>
                    <a:pt x="40" y="6"/>
                  </a:lnTo>
                  <a:lnTo>
                    <a:pt x="36" y="6"/>
                  </a:lnTo>
                  <a:lnTo>
                    <a:pt x="36" y="6"/>
                  </a:lnTo>
                  <a:lnTo>
                    <a:pt x="35" y="8"/>
                  </a:lnTo>
                  <a:lnTo>
                    <a:pt x="35" y="8"/>
                  </a:lnTo>
                  <a:lnTo>
                    <a:pt x="34" y="10"/>
                  </a:lnTo>
                  <a:lnTo>
                    <a:pt x="34" y="10"/>
                  </a:lnTo>
                  <a:lnTo>
                    <a:pt x="34" y="11"/>
                  </a:lnTo>
                  <a:lnTo>
                    <a:pt x="34" y="11"/>
                  </a:lnTo>
                  <a:lnTo>
                    <a:pt x="33" y="12"/>
                  </a:lnTo>
                  <a:lnTo>
                    <a:pt x="33" y="12"/>
                  </a:lnTo>
                  <a:lnTo>
                    <a:pt x="34" y="12"/>
                  </a:lnTo>
                  <a:lnTo>
                    <a:pt x="34" y="12"/>
                  </a:lnTo>
                  <a:lnTo>
                    <a:pt x="34" y="13"/>
                  </a:lnTo>
                  <a:lnTo>
                    <a:pt x="34" y="13"/>
                  </a:lnTo>
                  <a:lnTo>
                    <a:pt x="33" y="13"/>
                  </a:lnTo>
                  <a:lnTo>
                    <a:pt x="33" y="14"/>
                  </a:lnTo>
                  <a:lnTo>
                    <a:pt x="33" y="14"/>
                  </a:lnTo>
                  <a:lnTo>
                    <a:pt x="33" y="14"/>
                  </a:lnTo>
                  <a:lnTo>
                    <a:pt x="34" y="16"/>
                  </a:lnTo>
                  <a:lnTo>
                    <a:pt x="34" y="16"/>
                  </a:lnTo>
                  <a:lnTo>
                    <a:pt x="33" y="16"/>
                  </a:lnTo>
                  <a:lnTo>
                    <a:pt x="32" y="16"/>
                  </a:lnTo>
                  <a:lnTo>
                    <a:pt x="32" y="16"/>
                  </a:lnTo>
                  <a:lnTo>
                    <a:pt x="30" y="17"/>
                  </a:lnTo>
                  <a:lnTo>
                    <a:pt x="30" y="17"/>
                  </a:lnTo>
                  <a:lnTo>
                    <a:pt x="28" y="18"/>
                  </a:lnTo>
                  <a:lnTo>
                    <a:pt x="28" y="18"/>
                  </a:lnTo>
                  <a:lnTo>
                    <a:pt x="28" y="19"/>
                  </a:lnTo>
                  <a:lnTo>
                    <a:pt x="28" y="19"/>
                  </a:lnTo>
                  <a:lnTo>
                    <a:pt x="30" y="19"/>
                  </a:lnTo>
                  <a:lnTo>
                    <a:pt x="30" y="19"/>
                  </a:lnTo>
                  <a:lnTo>
                    <a:pt x="33" y="21"/>
                  </a:lnTo>
                  <a:lnTo>
                    <a:pt x="33" y="21"/>
                  </a:lnTo>
                  <a:lnTo>
                    <a:pt x="38" y="21"/>
                  </a:lnTo>
                  <a:lnTo>
                    <a:pt x="38" y="21"/>
                  </a:lnTo>
                  <a:lnTo>
                    <a:pt x="36" y="22"/>
                  </a:lnTo>
                  <a:lnTo>
                    <a:pt x="36" y="22"/>
                  </a:lnTo>
                  <a:lnTo>
                    <a:pt x="36" y="23"/>
                  </a:lnTo>
                  <a:lnTo>
                    <a:pt x="36" y="23"/>
                  </a:lnTo>
                  <a:lnTo>
                    <a:pt x="35" y="24"/>
                  </a:lnTo>
                  <a:lnTo>
                    <a:pt x="34" y="24"/>
                  </a:lnTo>
                  <a:lnTo>
                    <a:pt x="34" y="24"/>
                  </a:lnTo>
                  <a:lnTo>
                    <a:pt x="32" y="27"/>
                  </a:lnTo>
                  <a:lnTo>
                    <a:pt x="32" y="27"/>
                  </a:lnTo>
                  <a:lnTo>
                    <a:pt x="30" y="28"/>
                  </a:lnTo>
                  <a:lnTo>
                    <a:pt x="30" y="28"/>
                  </a:lnTo>
                  <a:lnTo>
                    <a:pt x="32" y="28"/>
                  </a:lnTo>
                  <a:lnTo>
                    <a:pt x="32" y="30"/>
                  </a:lnTo>
                  <a:lnTo>
                    <a:pt x="32" y="30"/>
                  </a:lnTo>
                  <a:lnTo>
                    <a:pt x="32" y="30"/>
                  </a:lnTo>
                  <a:lnTo>
                    <a:pt x="32" y="30"/>
                  </a:lnTo>
                  <a:lnTo>
                    <a:pt x="32" y="32"/>
                  </a:lnTo>
                  <a:lnTo>
                    <a:pt x="32" y="32"/>
                  </a:lnTo>
                  <a:lnTo>
                    <a:pt x="30" y="32"/>
                  </a:lnTo>
                  <a:lnTo>
                    <a:pt x="30" y="30"/>
                  </a:lnTo>
                  <a:lnTo>
                    <a:pt x="30" y="30"/>
                  </a:lnTo>
                  <a:lnTo>
                    <a:pt x="28" y="30"/>
                  </a:lnTo>
                  <a:lnTo>
                    <a:pt x="27" y="30"/>
                  </a:lnTo>
                  <a:lnTo>
                    <a:pt x="27" y="30"/>
                  </a:lnTo>
                  <a:lnTo>
                    <a:pt x="25" y="29"/>
                  </a:lnTo>
                  <a:lnTo>
                    <a:pt x="24" y="29"/>
                  </a:lnTo>
                  <a:lnTo>
                    <a:pt x="24" y="29"/>
                  </a:lnTo>
                  <a:lnTo>
                    <a:pt x="24" y="29"/>
                  </a:lnTo>
                  <a:lnTo>
                    <a:pt x="23" y="30"/>
                  </a:lnTo>
                  <a:lnTo>
                    <a:pt x="23" y="30"/>
                  </a:lnTo>
                  <a:lnTo>
                    <a:pt x="23" y="32"/>
                  </a:lnTo>
                  <a:lnTo>
                    <a:pt x="23" y="32"/>
                  </a:lnTo>
                  <a:lnTo>
                    <a:pt x="22" y="32"/>
                  </a:lnTo>
                  <a:lnTo>
                    <a:pt x="21" y="29"/>
                  </a:lnTo>
                  <a:lnTo>
                    <a:pt x="21" y="29"/>
                  </a:lnTo>
                  <a:lnTo>
                    <a:pt x="18" y="29"/>
                  </a:lnTo>
                  <a:lnTo>
                    <a:pt x="18" y="29"/>
                  </a:lnTo>
                  <a:lnTo>
                    <a:pt x="16" y="29"/>
                  </a:lnTo>
                  <a:lnTo>
                    <a:pt x="16" y="29"/>
                  </a:lnTo>
                  <a:lnTo>
                    <a:pt x="13" y="29"/>
                  </a:lnTo>
                  <a:lnTo>
                    <a:pt x="13" y="29"/>
                  </a:lnTo>
                  <a:lnTo>
                    <a:pt x="12" y="29"/>
                  </a:lnTo>
                  <a:lnTo>
                    <a:pt x="12" y="29"/>
                  </a:lnTo>
                  <a:lnTo>
                    <a:pt x="12" y="30"/>
                  </a:lnTo>
                  <a:lnTo>
                    <a:pt x="12" y="30"/>
                  </a:lnTo>
                  <a:lnTo>
                    <a:pt x="10" y="29"/>
                  </a:lnTo>
                  <a:lnTo>
                    <a:pt x="10" y="29"/>
                  </a:lnTo>
                  <a:lnTo>
                    <a:pt x="8" y="30"/>
                  </a:lnTo>
                  <a:lnTo>
                    <a:pt x="8" y="33"/>
                  </a:lnTo>
                  <a:lnTo>
                    <a:pt x="8" y="33"/>
                  </a:lnTo>
                  <a:lnTo>
                    <a:pt x="7" y="36"/>
                  </a:lnTo>
                  <a:lnTo>
                    <a:pt x="7" y="36"/>
                  </a:lnTo>
                  <a:lnTo>
                    <a:pt x="7" y="35"/>
                  </a:lnTo>
                  <a:lnTo>
                    <a:pt x="7" y="35"/>
                  </a:lnTo>
                  <a:lnTo>
                    <a:pt x="8" y="35"/>
                  </a:lnTo>
                  <a:lnTo>
                    <a:pt x="8" y="35"/>
                  </a:lnTo>
                  <a:lnTo>
                    <a:pt x="8" y="34"/>
                  </a:lnTo>
                  <a:lnTo>
                    <a:pt x="8" y="34"/>
                  </a:lnTo>
                  <a:lnTo>
                    <a:pt x="8" y="33"/>
                  </a:lnTo>
                  <a:lnTo>
                    <a:pt x="8" y="33"/>
                  </a:lnTo>
                  <a:lnTo>
                    <a:pt x="10" y="34"/>
                  </a:lnTo>
                  <a:lnTo>
                    <a:pt x="10" y="34"/>
                  </a:lnTo>
                  <a:lnTo>
                    <a:pt x="8" y="34"/>
                  </a:lnTo>
                  <a:lnTo>
                    <a:pt x="8" y="34"/>
                  </a:lnTo>
                  <a:lnTo>
                    <a:pt x="10" y="34"/>
                  </a:lnTo>
                  <a:lnTo>
                    <a:pt x="10" y="34"/>
                  </a:lnTo>
                  <a:lnTo>
                    <a:pt x="10" y="35"/>
                  </a:lnTo>
                  <a:lnTo>
                    <a:pt x="10" y="35"/>
                  </a:lnTo>
                  <a:lnTo>
                    <a:pt x="10" y="36"/>
                  </a:lnTo>
                  <a:lnTo>
                    <a:pt x="10" y="36"/>
                  </a:lnTo>
                  <a:lnTo>
                    <a:pt x="11" y="36"/>
                  </a:lnTo>
                  <a:lnTo>
                    <a:pt x="11" y="36"/>
                  </a:lnTo>
                  <a:lnTo>
                    <a:pt x="11" y="39"/>
                  </a:lnTo>
                  <a:lnTo>
                    <a:pt x="11" y="39"/>
                  </a:lnTo>
                  <a:lnTo>
                    <a:pt x="10" y="39"/>
                  </a:lnTo>
                  <a:lnTo>
                    <a:pt x="10" y="39"/>
                  </a:lnTo>
                  <a:lnTo>
                    <a:pt x="10" y="38"/>
                  </a:lnTo>
                  <a:lnTo>
                    <a:pt x="10" y="38"/>
                  </a:lnTo>
                  <a:lnTo>
                    <a:pt x="7" y="38"/>
                  </a:lnTo>
                  <a:lnTo>
                    <a:pt x="7" y="38"/>
                  </a:lnTo>
                  <a:lnTo>
                    <a:pt x="6" y="38"/>
                  </a:lnTo>
                  <a:lnTo>
                    <a:pt x="5" y="39"/>
                  </a:lnTo>
                  <a:lnTo>
                    <a:pt x="5" y="39"/>
                  </a:lnTo>
                  <a:lnTo>
                    <a:pt x="8" y="39"/>
                  </a:lnTo>
                  <a:lnTo>
                    <a:pt x="8" y="39"/>
                  </a:lnTo>
                  <a:lnTo>
                    <a:pt x="8" y="40"/>
                  </a:lnTo>
                  <a:lnTo>
                    <a:pt x="10" y="41"/>
                  </a:lnTo>
                  <a:lnTo>
                    <a:pt x="12" y="41"/>
                  </a:lnTo>
                  <a:lnTo>
                    <a:pt x="12" y="41"/>
                  </a:lnTo>
                  <a:lnTo>
                    <a:pt x="14" y="40"/>
                  </a:lnTo>
                  <a:lnTo>
                    <a:pt x="14" y="40"/>
                  </a:lnTo>
                  <a:lnTo>
                    <a:pt x="16" y="41"/>
                  </a:lnTo>
                  <a:lnTo>
                    <a:pt x="16" y="44"/>
                  </a:lnTo>
                  <a:lnTo>
                    <a:pt x="16" y="44"/>
                  </a:lnTo>
                  <a:lnTo>
                    <a:pt x="13" y="44"/>
                  </a:lnTo>
                  <a:lnTo>
                    <a:pt x="11" y="44"/>
                  </a:lnTo>
                  <a:lnTo>
                    <a:pt x="11" y="44"/>
                  </a:lnTo>
                  <a:lnTo>
                    <a:pt x="11" y="45"/>
                  </a:lnTo>
                  <a:lnTo>
                    <a:pt x="11" y="45"/>
                  </a:lnTo>
                  <a:lnTo>
                    <a:pt x="11" y="45"/>
                  </a:lnTo>
                  <a:lnTo>
                    <a:pt x="11" y="45"/>
                  </a:lnTo>
                  <a:lnTo>
                    <a:pt x="10" y="46"/>
                  </a:lnTo>
                  <a:lnTo>
                    <a:pt x="10" y="46"/>
                  </a:lnTo>
                  <a:lnTo>
                    <a:pt x="8" y="49"/>
                  </a:lnTo>
                  <a:lnTo>
                    <a:pt x="8" y="49"/>
                  </a:lnTo>
                  <a:lnTo>
                    <a:pt x="7" y="49"/>
                  </a:lnTo>
                  <a:lnTo>
                    <a:pt x="7" y="49"/>
                  </a:lnTo>
                  <a:lnTo>
                    <a:pt x="7" y="52"/>
                  </a:lnTo>
                  <a:lnTo>
                    <a:pt x="7" y="52"/>
                  </a:lnTo>
                  <a:lnTo>
                    <a:pt x="6" y="52"/>
                  </a:lnTo>
                  <a:lnTo>
                    <a:pt x="6" y="54"/>
                  </a:lnTo>
                  <a:lnTo>
                    <a:pt x="7" y="54"/>
                  </a:lnTo>
                  <a:lnTo>
                    <a:pt x="7" y="54"/>
                  </a:lnTo>
                  <a:lnTo>
                    <a:pt x="11" y="55"/>
                  </a:lnTo>
                  <a:lnTo>
                    <a:pt x="11" y="55"/>
                  </a:lnTo>
                  <a:lnTo>
                    <a:pt x="11" y="56"/>
                  </a:lnTo>
                  <a:lnTo>
                    <a:pt x="11" y="56"/>
                  </a:lnTo>
                  <a:lnTo>
                    <a:pt x="13" y="56"/>
                  </a:lnTo>
                  <a:lnTo>
                    <a:pt x="13" y="56"/>
                  </a:lnTo>
                  <a:lnTo>
                    <a:pt x="14" y="56"/>
                  </a:lnTo>
                  <a:lnTo>
                    <a:pt x="14" y="57"/>
                  </a:lnTo>
                  <a:lnTo>
                    <a:pt x="14" y="57"/>
                  </a:lnTo>
                  <a:lnTo>
                    <a:pt x="13" y="57"/>
                  </a:lnTo>
                  <a:lnTo>
                    <a:pt x="13" y="57"/>
                  </a:lnTo>
                  <a:lnTo>
                    <a:pt x="13" y="59"/>
                  </a:lnTo>
                  <a:lnTo>
                    <a:pt x="13" y="59"/>
                  </a:lnTo>
                  <a:lnTo>
                    <a:pt x="17" y="59"/>
                  </a:lnTo>
                  <a:lnTo>
                    <a:pt x="17" y="59"/>
                  </a:lnTo>
                  <a:lnTo>
                    <a:pt x="18" y="59"/>
                  </a:lnTo>
                  <a:lnTo>
                    <a:pt x="18" y="59"/>
                  </a:lnTo>
                  <a:lnTo>
                    <a:pt x="19" y="59"/>
                  </a:lnTo>
                  <a:lnTo>
                    <a:pt x="19" y="59"/>
                  </a:lnTo>
                  <a:lnTo>
                    <a:pt x="22" y="59"/>
                  </a:lnTo>
                  <a:lnTo>
                    <a:pt x="22" y="59"/>
                  </a:lnTo>
                  <a:lnTo>
                    <a:pt x="23" y="59"/>
                  </a:lnTo>
                  <a:lnTo>
                    <a:pt x="23" y="59"/>
                  </a:lnTo>
                  <a:lnTo>
                    <a:pt x="25" y="60"/>
                  </a:lnTo>
                  <a:lnTo>
                    <a:pt x="25" y="60"/>
                  </a:lnTo>
                  <a:lnTo>
                    <a:pt x="24" y="60"/>
                  </a:lnTo>
                  <a:lnTo>
                    <a:pt x="23" y="61"/>
                  </a:lnTo>
                  <a:lnTo>
                    <a:pt x="23" y="61"/>
                  </a:lnTo>
                  <a:lnTo>
                    <a:pt x="21" y="60"/>
                  </a:lnTo>
                  <a:lnTo>
                    <a:pt x="21" y="60"/>
                  </a:lnTo>
                  <a:lnTo>
                    <a:pt x="18" y="62"/>
                  </a:lnTo>
                  <a:lnTo>
                    <a:pt x="17" y="65"/>
                  </a:lnTo>
                  <a:lnTo>
                    <a:pt x="17" y="65"/>
                  </a:lnTo>
                  <a:lnTo>
                    <a:pt x="18" y="66"/>
                  </a:lnTo>
                  <a:lnTo>
                    <a:pt x="18" y="67"/>
                  </a:lnTo>
                  <a:lnTo>
                    <a:pt x="18" y="67"/>
                  </a:lnTo>
                  <a:lnTo>
                    <a:pt x="17" y="70"/>
                  </a:lnTo>
                  <a:lnTo>
                    <a:pt x="17" y="70"/>
                  </a:lnTo>
                  <a:lnTo>
                    <a:pt x="17" y="71"/>
                  </a:lnTo>
                  <a:lnTo>
                    <a:pt x="17" y="71"/>
                  </a:lnTo>
                  <a:lnTo>
                    <a:pt x="14" y="72"/>
                  </a:lnTo>
                  <a:lnTo>
                    <a:pt x="14" y="72"/>
                  </a:lnTo>
                  <a:lnTo>
                    <a:pt x="14" y="73"/>
                  </a:lnTo>
                  <a:lnTo>
                    <a:pt x="12" y="74"/>
                  </a:lnTo>
                  <a:lnTo>
                    <a:pt x="11" y="74"/>
                  </a:lnTo>
                  <a:lnTo>
                    <a:pt x="11" y="76"/>
                  </a:lnTo>
                  <a:lnTo>
                    <a:pt x="11" y="76"/>
                  </a:lnTo>
                  <a:lnTo>
                    <a:pt x="13" y="76"/>
                  </a:lnTo>
                  <a:lnTo>
                    <a:pt x="16" y="74"/>
                  </a:lnTo>
                  <a:lnTo>
                    <a:pt x="16" y="74"/>
                  </a:lnTo>
                  <a:lnTo>
                    <a:pt x="17" y="74"/>
                  </a:lnTo>
                  <a:lnTo>
                    <a:pt x="18" y="74"/>
                  </a:lnTo>
                  <a:lnTo>
                    <a:pt x="22" y="74"/>
                  </a:lnTo>
                  <a:lnTo>
                    <a:pt x="22" y="74"/>
                  </a:lnTo>
                  <a:lnTo>
                    <a:pt x="23" y="72"/>
                  </a:lnTo>
                  <a:lnTo>
                    <a:pt x="23" y="72"/>
                  </a:lnTo>
                  <a:lnTo>
                    <a:pt x="24" y="71"/>
                  </a:lnTo>
                  <a:lnTo>
                    <a:pt x="24" y="71"/>
                  </a:lnTo>
                  <a:lnTo>
                    <a:pt x="25" y="71"/>
                  </a:lnTo>
                  <a:lnTo>
                    <a:pt x="25" y="71"/>
                  </a:lnTo>
                  <a:lnTo>
                    <a:pt x="25" y="73"/>
                  </a:lnTo>
                  <a:lnTo>
                    <a:pt x="25" y="73"/>
                  </a:lnTo>
                  <a:lnTo>
                    <a:pt x="25" y="73"/>
                  </a:lnTo>
                  <a:lnTo>
                    <a:pt x="25" y="73"/>
                  </a:lnTo>
                  <a:lnTo>
                    <a:pt x="25" y="73"/>
                  </a:lnTo>
                  <a:lnTo>
                    <a:pt x="25" y="73"/>
                  </a:lnTo>
                  <a:lnTo>
                    <a:pt x="24" y="74"/>
                  </a:lnTo>
                  <a:lnTo>
                    <a:pt x="24" y="74"/>
                  </a:lnTo>
                  <a:lnTo>
                    <a:pt x="22" y="76"/>
                  </a:lnTo>
                  <a:lnTo>
                    <a:pt x="22" y="76"/>
                  </a:lnTo>
                  <a:lnTo>
                    <a:pt x="18" y="77"/>
                  </a:lnTo>
                  <a:lnTo>
                    <a:pt x="18" y="77"/>
                  </a:lnTo>
                  <a:lnTo>
                    <a:pt x="17" y="77"/>
                  </a:lnTo>
                  <a:lnTo>
                    <a:pt x="17" y="77"/>
                  </a:lnTo>
                  <a:lnTo>
                    <a:pt x="14" y="76"/>
                  </a:lnTo>
                  <a:lnTo>
                    <a:pt x="14" y="76"/>
                  </a:lnTo>
                  <a:lnTo>
                    <a:pt x="13" y="78"/>
                  </a:lnTo>
                  <a:lnTo>
                    <a:pt x="13" y="78"/>
                  </a:lnTo>
                  <a:lnTo>
                    <a:pt x="12" y="78"/>
                  </a:lnTo>
                  <a:lnTo>
                    <a:pt x="12" y="78"/>
                  </a:lnTo>
                  <a:lnTo>
                    <a:pt x="11" y="79"/>
                  </a:lnTo>
                  <a:lnTo>
                    <a:pt x="11" y="79"/>
                  </a:lnTo>
                  <a:lnTo>
                    <a:pt x="11" y="81"/>
                  </a:lnTo>
                  <a:lnTo>
                    <a:pt x="11" y="82"/>
                  </a:lnTo>
                  <a:lnTo>
                    <a:pt x="11" y="82"/>
                  </a:lnTo>
                  <a:lnTo>
                    <a:pt x="11" y="83"/>
                  </a:lnTo>
                  <a:lnTo>
                    <a:pt x="11" y="83"/>
                  </a:lnTo>
                  <a:lnTo>
                    <a:pt x="12" y="86"/>
                  </a:lnTo>
                  <a:lnTo>
                    <a:pt x="12" y="86"/>
                  </a:lnTo>
                  <a:lnTo>
                    <a:pt x="8" y="84"/>
                  </a:lnTo>
                  <a:lnTo>
                    <a:pt x="8" y="84"/>
                  </a:lnTo>
                  <a:lnTo>
                    <a:pt x="8" y="82"/>
                  </a:lnTo>
                  <a:lnTo>
                    <a:pt x="8" y="82"/>
                  </a:lnTo>
                  <a:lnTo>
                    <a:pt x="7" y="82"/>
                  </a:lnTo>
                  <a:lnTo>
                    <a:pt x="7" y="82"/>
                  </a:lnTo>
                  <a:lnTo>
                    <a:pt x="7" y="83"/>
                  </a:lnTo>
                  <a:lnTo>
                    <a:pt x="7" y="83"/>
                  </a:lnTo>
                  <a:lnTo>
                    <a:pt x="6" y="83"/>
                  </a:lnTo>
                  <a:lnTo>
                    <a:pt x="6" y="83"/>
                  </a:lnTo>
                  <a:lnTo>
                    <a:pt x="6" y="83"/>
                  </a:lnTo>
                  <a:lnTo>
                    <a:pt x="6" y="83"/>
                  </a:lnTo>
                  <a:lnTo>
                    <a:pt x="3" y="84"/>
                  </a:lnTo>
                  <a:lnTo>
                    <a:pt x="3" y="84"/>
                  </a:lnTo>
                  <a:lnTo>
                    <a:pt x="3" y="86"/>
                  </a:lnTo>
                  <a:lnTo>
                    <a:pt x="2" y="86"/>
                  </a:lnTo>
                  <a:lnTo>
                    <a:pt x="2" y="86"/>
                  </a:lnTo>
                  <a:lnTo>
                    <a:pt x="1" y="87"/>
                  </a:lnTo>
                  <a:lnTo>
                    <a:pt x="0" y="87"/>
                  </a:lnTo>
                  <a:lnTo>
                    <a:pt x="0" y="88"/>
                  </a:lnTo>
                  <a:lnTo>
                    <a:pt x="0" y="88"/>
                  </a:lnTo>
                  <a:lnTo>
                    <a:pt x="1" y="89"/>
                  </a:lnTo>
                  <a:lnTo>
                    <a:pt x="3" y="88"/>
                  </a:lnTo>
                  <a:lnTo>
                    <a:pt x="3" y="88"/>
                  </a:lnTo>
                  <a:lnTo>
                    <a:pt x="6" y="88"/>
                  </a:lnTo>
                  <a:lnTo>
                    <a:pt x="6" y="88"/>
                  </a:lnTo>
                  <a:lnTo>
                    <a:pt x="7" y="88"/>
                  </a:lnTo>
                  <a:lnTo>
                    <a:pt x="7" y="88"/>
                  </a:lnTo>
                  <a:lnTo>
                    <a:pt x="8" y="88"/>
                  </a:lnTo>
                  <a:lnTo>
                    <a:pt x="8" y="88"/>
                  </a:lnTo>
                  <a:lnTo>
                    <a:pt x="12" y="87"/>
                  </a:lnTo>
                  <a:lnTo>
                    <a:pt x="12" y="87"/>
                  </a:lnTo>
                  <a:lnTo>
                    <a:pt x="12" y="88"/>
                  </a:lnTo>
                  <a:lnTo>
                    <a:pt x="12" y="88"/>
                  </a:lnTo>
                  <a:lnTo>
                    <a:pt x="11" y="88"/>
                  </a:lnTo>
                  <a:lnTo>
                    <a:pt x="10" y="89"/>
                  </a:lnTo>
                  <a:lnTo>
                    <a:pt x="10" y="89"/>
                  </a:lnTo>
                  <a:lnTo>
                    <a:pt x="7" y="89"/>
                  </a:lnTo>
                  <a:lnTo>
                    <a:pt x="7" y="89"/>
                  </a:lnTo>
                  <a:lnTo>
                    <a:pt x="6" y="90"/>
                  </a:lnTo>
                  <a:lnTo>
                    <a:pt x="3" y="92"/>
                  </a:lnTo>
                  <a:lnTo>
                    <a:pt x="3" y="92"/>
                  </a:lnTo>
                  <a:lnTo>
                    <a:pt x="2" y="93"/>
                  </a:lnTo>
                  <a:lnTo>
                    <a:pt x="2" y="95"/>
                  </a:lnTo>
                  <a:lnTo>
                    <a:pt x="2" y="95"/>
                  </a:lnTo>
                  <a:lnTo>
                    <a:pt x="2" y="97"/>
                  </a:lnTo>
                  <a:lnTo>
                    <a:pt x="2" y="98"/>
                  </a:lnTo>
                  <a:lnTo>
                    <a:pt x="2" y="98"/>
                  </a:lnTo>
                  <a:lnTo>
                    <a:pt x="3" y="98"/>
                  </a:lnTo>
                  <a:lnTo>
                    <a:pt x="3" y="98"/>
                  </a:lnTo>
                  <a:lnTo>
                    <a:pt x="3" y="98"/>
                  </a:lnTo>
                  <a:lnTo>
                    <a:pt x="3" y="98"/>
                  </a:lnTo>
                  <a:lnTo>
                    <a:pt x="3" y="97"/>
                  </a:lnTo>
                  <a:lnTo>
                    <a:pt x="3" y="97"/>
                  </a:lnTo>
                  <a:lnTo>
                    <a:pt x="5" y="95"/>
                  </a:lnTo>
                  <a:lnTo>
                    <a:pt x="5" y="95"/>
                  </a:lnTo>
                  <a:lnTo>
                    <a:pt x="5" y="95"/>
                  </a:lnTo>
                  <a:lnTo>
                    <a:pt x="6" y="97"/>
                  </a:lnTo>
                  <a:lnTo>
                    <a:pt x="6" y="98"/>
                  </a:lnTo>
                  <a:lnTo>
                    <a:pt x="8" y="98"/>
                  </a:lnTo>
                  <a:lnTo>
                    <a:pt x="8" y="98"/>
                  </a:lnTo>
                  <a:lnTo>
                    <a:pt x="11" y="97"/>
                  </a:lnTo>
                  <a:lnTo>
                    <a:pt x="11" y="97"/>
                  </a:lnTo>
                  <a:lnTo>
                    <a:pt x="12" y="95"/>
                  </a:lnTo>
                  <a:lnTo>
                    <a:pt x="12" y="95"/>
                  </a:lnTo>
                  <a:lnTo>
                    <a:pt x="13" y="95"/>
                  </a:lnTo>
                  <a:lnTo>
                    <a:pt x="13" y="95"/>
                  </a:lnTo>
                  <a:lnTo>
                    <a:pt x="13" y="94"/>
                  </a:lnTo>
                  <a:lnTo>
                    <a:pt x="13" y="94"/>
                  </a:lnTo>
                  <a:lnTo>
                    <a:pt x="14" y="94"/>
                  </a:lnTo>
                  <a:lnTo>
                    <a:pt x="14" y="94"/>
                  </a:lnTo>
                  <a:lnTo>
                    <a:pt x="13" y="95"/>
                  </a:lnTo>
                  <a:lnTo>
                    <a:pt x="13" y="95"/>
                  </a:lnTo>
                  <a:lnTo>
                    <a:pt x="13" y="95"/>
                  </a:lnTo>
                  <a:lnTo>
                    <a:pt x="13" y="95"/>
                  </a:lnTo>
                  <a:lnTo>
                    <a:pt x="12" y="95"/>
                  </a:lnTo>
                  <a:lnTo>
                    <a:pt x="12" y="95"/>
                  </a:lnTo>
                  <a:lnTo>
                    <a:pt x="12" y="95"/>
                  </a:lnTo>
                  <a:lnTo>
                    <a:pt x="12" y="95"/>
                  </a:lnTo>
                  <a:lnTo>
                    <a:pt x="11" y="98"/>
                  </a:lnTo>
                  <a:lnTo>
                    <a:pt x="11" y="98"/>
                  </a:lnTo>
                  <a:lnTo>
                    <a:pt x="10" y="98"/>
                  </a:lnTo>
                  <a:lnTo>
                    <a:pt x="10" y="98"/>
                  </a:lnTo>
                  <a:lnTo>
                    <a:pt x="8" y="98"/>
                  </a:lnTo>
                  <a:lnTo>
                    <a:pt x="8" y="98"/>
                  </a:lnTo>
                  <a:lnTo>
                    <a:pt x="8" y="99"/>
                  </a:lnTo>
                  <a:lnTo>
                    <a:pt x="8" y="99"/>
                  </a:lnTo>
                  <a:lnTo>
                    <a:pt x="7" y="99"/>
                  </a:lnTo>
                  <a:lnTo>
                    <a:pt x="7" y="99"/>
                  </a:lnTo>
                  <a:lnTo>
                    <a:pt x="6" y="100"/>
                  </a:lnTo>
                  <a:lnTo>
                    <a:pt x="6" y="101"/>
                  </a:lnTo>
                  <a:lnTo>
                    <a:pt x="6" y="101"/>
                  </a:lnTo>
                  <a:lnTo>
                    <a:pt x="10" y="101"/>
                  </a:lnTo>
                  <a:lnTo>
                    <a:pt x="10" y="101"/>
                  </a:lnTo>
                  <a:lnTo>
                    <a:pt x="12" y="100"/>
                  </a:lnTo>
                  <a:lnTo>
                    <a:pt x="12" y="100"/>
                  </a:lnTo>
                  <a:lnTo>
                    <a:pt x="14" y="100"/>
                  </a:lnTo>
                  <a:lnTo>
                    <a:pt x="14" y="100"/>
                  </a:lnTo>
                  <a:lnTo>
                    <a:pt x="14" y="100"/>
                  </a:lnTo>
                  <a:lnTo>
                    <a:pt x="14" y="100"/>
                  </a:lnTo>
                  <a:lnTo>
                    <a:pt x="14" y="100"/>
                  </a:lnTo>
                  <a:lnTo>
                    <a:pt x="16" y="99"/>
                  </a:lnTo>
                  <a:lnTo>
                    <a:pt x="16" y="99"/>
                  </a:lnTo>
                  <a:lnTo>
                    <a:pt x="14" y="100"/>
                  </a:lnTo>
                  <a:lnTo>
                    <a:pt x="14" y="100"/>
                  </a:lnTo>
                  <a:lnTo>
                    <a:pt x="14" y="100"/>
                  </a:lnTo>
                  <a:lnTo>
                    <a:pt x="14" y="100"/>
                  </a:lnTo>
                  <a:lnTo>
                    <a:pt x="14" y="100"/>
                  </a:lnTo>
                  <a:lnTo>
                    <a:pt x="14" y="100"/>
                  </a:lnTo>
                  <a:lnTo>
                    <a:pt x="14" y="100"/>
                  </a:lnTo>
                  <a:lnTo>
                    <a:pt x="14" y="100"/>
                  </a:lnTo>
                  <a:lnTo>
                    <a:pt x="13" y="101"/>
                  </a:lnTo>
                  <a:lnTo>
                    <a:pt x="13" y="103"/>
                  </a:lnTo>
                  <a:lnTo>
                    <a:pt x="13" y="103"/>
                  </a:lnTo>
                  <a:lnTo>
                    <a:pt x="12" y="103"/>
                  </a:lnTo>
                  <a:lnTo>
                    <a:pt x="12" y="103"/>
                  </a:lnTo>
                  <a:lnTo>
                    <a:pt x="12" y="103"/>
                  </a:lnTo>
                  <a:lnTo>
                    <a:pt x="12" y="103"/>
                  </a:lnTo>
                  <a:lnTo>
                    <a:pt x="11" y="104"/>
                  </a:lnTo>
                  <a:lnTo>
                    <a:pt x="11" y="104"/>
                  </a:lnTo>
                  <a:lnTo>
                    <a:pt x="13" y="104"/>
                  </a:lnTo>
                  <a:lnTo>
                    <a:pt x="13" y="104"/>
                  </a:lnTo>
                  <a:lnTo>
                    <a:pt x="14" y="103"/>
                  </a:lnTo>
                  <a:lnTo>
                    <a:pt x="14" y="103"/>
                  </a:lnTo>
                  <a:lnTo>
                    <a:pt x="16" y="103"/>
                  </a:lnTo>
                  <a:lnTo>
                    <a:pt x="16" y="103"/>
                  </a:lnTo>
                  <a:lnTo>
                    <a:pt x="16" y="103"/>
                  </a:lnTo>
                  <a:lnTo>
                    <a:pt x="16" y="103"/>
                  </a:lnTo>
                  <a:lnTo>
                    <a:pt x="14" y="103"/>
                  </a:lnTo>
                  <a:lnTo>
                    <a:pt x="14" y="103"/>
                  </a:lnTo>
                  <a:lnTo>
                    <a:pt x="12" y="106"/>
                  </a:lnTo>
                  <a:lnTo>
                    <a:pt x="12" y="106"/>
                  </a:lnTo>
                  <a:lnTo>
                    <a:pt x="13" y="105"/>
                  </a:lnTo>
                  <a:lnTo>
                    <a:pt x="13" y="106"/>
                  </a:lnTo>
                  <a:lnTo>
                    <a:pt x="13" y="106"/>
                  </a:lnTo>
                  <a:lnTo>
                    <a:pt x="17" y="104"/>
                  </a:lnTo>
                  <a:lnTo>
                    <a:pt x="17" y="104"/>
                  </a:lnTo>
                  <a:lnTo>
                    <a:pt x="18" y="104"/>
                  </a:lnTo>
                  <a:lnTo>
                    <a:pt x="18" y="104"/>
                  </a:lnTo>
                  <a:lnTo>
                    <a:pt x="18" y="105"/>
                  </a:lnTo>
                  <a:lnTo>
                    <a:pt x="18" y="105"/>
                  </a:lnTo>
                  <a:lnTo>
                    <a:pt x="19" y="105"/>
                  </a:lnTo>
                  <a:lnTo>
                    <a:pt x="19" y="105"/>
                  </a:lnTo>
                  <a:lnTo>
                    <a:pt x="22" y="105"/>
                  </a:lnTo>
                  <a:lnTo>
                    <a:pt x="22" y="105"/>
                  </a:lnTo>
                  <a:lnTo>
                    <a:pt x="23" y="104"/>
                  </a:lnTo>
                  <a:lnTo>
                    <a:pt x="23" y="104"/>
                  </a:lnTo>
                  <a:lnTo>
                    <a:pt x="24" y="103"/>
                  </a:lnTo>
                  <a:lnTo>
                    <a:pt x="24" y="103"/>
                  </a:lnTo>
                  <a:lnTo>
                    <a:pt x="24" y="103"/>
                  </a:lnTo>
                  <a:lnTo>
                    <a:pt x="25" y="104"/>
                  </a:lnTo>
                  <a:lnTo>
                    <a:pt x="25" y="104"/>
                  </a:lnTo>
                  <a:lnTo>
                    <a:pt x="27" y="104"/>
                  </a:lnTo>
                  <a:lnTo>
                    <a:pt x="27" y="103"/>
                  </a:lnTo>
                  <a:lnTo>
                    <a:pt x="27" y="103"/>
                  </a:lnTo>
                  <a:lnTo>
                    <a:pt x="28" y="101"/>
                  </a:lnTo>
                  <a:lnTo>
                    <a:pt x="28" y="101"/>
                  </a:lnTo>
                  <a:lnTo>
                    <a:pt x="30" y="101"/>
                  </a:lnTo>
                  <a:lnTo>
                    <a:pt x="30" y="101"/>
                  </a:lnTo>
                  <a:lnTo>
                    <a:pt x="30" y="101"/>
                  </a:lnTo>
                  <a:lnTo>
                    <a:pt x="30" y="101"/>
                  </a:lnTo>
                  <a:lnTo>
                    <a:pt x="34" y="101"/>
                  </a:lnTo>
                  <a:lnTo>
                    <a:pt x="34" y="101"/>
                  </a:lnTo>
                  <a:lnTo>
                    <a:pt x="34" y="99"/>
                  </a:lnTo>
                  <a:lnTo>
                    <a:pt x="34" y="99"/>
                  </a:lnTo>
                  <a:lnTo>
                    <a:pt x="35" y="98"/>
                  </a:lnTo>
                  <a:lnTo>
                    <a:pt x="35" y="98"/>
                  </a:lnTo>
                  <a:lnTo>
                    <a:pt x="35" y="98"/>
                  </a:lnTo>
                  <a:lnTo>
                    <a:pt x="36" y="97"/>
                  </a:lnTo>
                  <a:lnTo>
                    <a:pt x="36" y="97"/>
                  </a:lnTo>
                  <a:lnTo>
                    <a:pt x="36" y="95"/>
                  </a:lnTo>
                  <a:lnTo>
                    <a:pt x="36" y="95"/>
                  </a:lnTo>
                  <a:lnTo>
                    <a:pt x="36" y="95"/>
                  </a:lnTo>
                  <a:lnTo>
                    <a:pt x="36" y="97"/>
                  </a:lnTo>
                  <a:lnTo>
                    <a:pt x="36" y="97"/>
                  </a:lnTo>
                  <a:lnTo>
                    <a:pt x="38" y="97"/>
                  </a:lnTo>
                  <a:lnTo>
                    <a:pt x="38" y="97"/>
                  </a:lnTo>
                  <a:lnTo>
                    <a:pt x="40" y="97"/>
                  </a:lnTo>
                  <a:lnTo>
                    <a:pt x="40" y="97"/>
                  </a:lnTo>
                  <a:lnTo>
                    <a:pt x="40" y="95"/>
                  </a:lnTo>
                  <a:lnTo>
                    <a:pt x="40" y="95"/>
                  </a:lnTo>
                  <a:lnTo>
                    <a:pt x="41" y="94"/>
                  </a:lnTo>
                  <a:lnTo>
                    <a:pt x="41" y="94"/>
                  </a:lnTo>
                  <a:lnTo>
                    <a:pt x="44" y="93"/>
                  </a:lnTo>
                  <a:lnTo>
                    <a:pt x="44" y="93"/>
                  </a:lnTo>
                  <a:lnTo>
                    <a:pt x="45" y="93"/>
                  </a:lnTo>
                  <a:lnTo>
                    <a:pt x="45" y="93"/>
                  </a:lnTo>
                  <a:lnTo>
                    <a:pt x="48" y="93"/>
                  </a:lnTo>
                  <a:lnTo>
                    <a:pt x="48" y="93"/>
                  </a:lnTo>
                  <a:lnTo>
                    <a:pt x="48" y="90"/>
                  </a:lnTo>
                  <a:lnTo>
                    <a:pt x="48" y="90"/>
                  </a:lnTo>
                  <a:lnTo>
                    <a:pt x="48" y="88"/>
                  </a:lnTo>
                  <a:lnTo>
                    <a:pt x="48" y="88"/>
                  </a:lnTo>
                  <a:lnTo>
                    <a:pt x="51" y="88"/>
                  </a:lnTo>
                  <a:lnTo>
                    <a:pt x="51" y="88"/>
                  </a:lnTo>
                  <a:lnTo>
                    <a:pt x="54" y="88"/>
                  </a:lnTo>
                  <a:lnTo>
                    <a:pt x="54" y="88"/>
                  </a:lnTo>
                  <a:lnTo>
                    <a:pt x="54" y="88"/>
                  </a:lnTo>
                  <a:lnTo>
                    <a:pt x="54" y="88"/>
                  </a:lnTo>
                  <a:lnTo>
                    <a:pt x="56" y="88"/>
                  </a:lnTo>
                  <a:lnTo>
                    <a:pt x="56" y="88"/>
                  </a:lnTo>
                  <a:lnTo>
                    <a:pt x="57" y="88"/>
                  </a:lnTo>
                  <a:lnTo>
                    <a:pt x="57" y="88"/>
                  </a:lnTo>
                  <a:lnTo>
                    <a:pt x="59" y="88"/>
                  </a:lnTo>
                  <a:lnTo>
                    <a:pt x="59" y="88"/>
                  </a:lnTo>
                  <a:lnTo>
                    <a:pt x="57" y="86"/>
                  </a:lnTo>
                  <a:lnTo>
                    <a:pt x="57" y="86"/>
                  </a:lnTo>
                  <a:lnTo>
                    <a:pt x="60" y="86"/>
                  </a:lnTo>
                  <a:lnTo>
                    <a:pt x="60" y="86"/>
                  </a:lnTo>
                  <a:lnTo>
                    <a:pt x="60" y="86"/>
                  </a:lnTo>
                  <a:lnTo>
                    <a:pt x="60" y="86"/>
                  </a:lnTo>
                  <a:lnTo>
                    <a:pt x="60" y="86"/>
                  </a:lnTo>
                  <a:lnTo>
                    <a:pt x="60" y="86"/>
                  </a:lnTo>
                  <a:lnTo>
                    <a:pt x="60" y="86"/>
                  </a:lnTo>
                  <a:lnTo>
                    <a:pt x="60" y="86"/>
                  </a:lnTo>
                  <a:lnTo>
                    <a:pt x="62" y="86"/>
                  </a:lnTo>
                  <a:lnTo>
                    <a:pt x="62" y="86"/>
                  </a:lnTo>
                  <a:lnTo>
                    <a:pt x="62" y="86"/>
                  </a:lnTo>
                  <a:lnTo>
                    <a:pt x="62" y="86"/>
                  </a:lnTo>
                  <a:lnTo>
                    <a:pt x="63" y="86"/>
                  </a:lnTo>
                  <a:lnTo>
                    <a:pt x="63" y="86"/>
                  </a:lnTo>
                  <a:lnTo>
                    <a:pt x="65" y="86"/>
                  </a:lnTo>
                  <a:lnTo>
                    <a:pt x="65" y="86"/>
                  </a:lnTo>
                  <a:lnTo>
                    <a:pt x="65" y="87"/>
                  </a:lnTo>
                  <a:lnTo>
                    <a:pt x="65" y="87"/>
                  </a:lnTo>
                  <a:lnTo>
                    <a:pt x="67" y="86"/>
                  </a:lnTo>
                  <a:lnTo>
                    <a:pt x="67" y="86"/>
                  </a:lnTo>
                  <a:lnTo>
                    <a:pt x="68" y="86"/>
                  </a:lnTo>
                  <a:lnTo>
                    <a:pt x="68" y="86"/>
                  </a:lnTo>
                  <a:lnTo>
                    <a:pt x="68" y="86"/>
                  </a:lnTo>
                  <a:lnTo>
                    <a:pt x="68" y="84"/>
                  </a:lnTo>
                  <a:lnTo>
                    <a:pt x="68" y="84"/>
                  </a:lnTo>
                  <a:lnTo>
                    <a:pt x="67" y="83"/>
                  </a:lnTo>
                  <a:lnTo>
                    <a:pt x="67" y="82"/>
                  </a:lnTo>
                  <a:lnTo>
                    <a:pt x="67" y="82"/>
                  </a:lnTo>
                  <a:lnTo>
                    <a:pt x="67" y="82"/>
                  </a:lnTo>
                  <a:lnTo>
                    <a:pt x="68" y="81"/>
                  </a:lnTo>
                  <a:lnTo>
                    <a:pt x="68" y="81"/>
                  </a:lnTo>
                  <a:lnTo>
                    <a:pt x="70" y="78"/>
                  </a:lnTo>
                  <a:lnTo>
                    <a:pt x="70" y="78"/>
                  </a:lnTo>
                  <a:lnTo>
                    <a:pt x="70" y="76"/>
                  </a:lnTo>
                  <a:lnTo>
                    <a:pt x="70" y="76"/>
                  </a:lnTo>
                  <a:lnTo>
                    <a:pt x="71" y="73"/>
                  </a:lnTo>
                  <a:lnTo>
                    <a:pt x="71" y="73"/>
                  </a:lnTo>
                  <a:lnTo>
                    <a:pt x="70" y="72"/>
                  </a:lnTo>
                  <a:lnTo>
                    <a:pt x="70" y="72"/>
                  </a:lnTo>
                  <a:lnTo>
                    <a:pt x="70" y="71"/>
                  </a:lnTo>
                  <a:lnTo>
                    <a:pt x="70" y="71"/>
                  </a:lnTo>
                  <a:lnTo>
                    <a:pt x="72" y="70"/>
                  </a:lnTo>
                  <a:lnTo>
                    <a:pt x="72" y="70"/>
                  </a:lnTo>
                  <a:lnTo>
                    <a:pt x="73" y="67"/>
                  </a:lnTo>
                  <a:lnTo>
                    <a:pt x="73" y="63"/>
                  </a:lnTo>
                  <a:lnTo>
                    <a:pt x="73" y="63"/>
                  </a:lnTo>
                  <a:lnTo>
                    <a:pt x="72" y="62"/>
                  </a:lnTo>
                  <a:lnTo>
                    <a:pt x="72" y="62"/>
                  </a:lnTo>
                  <a:lnTo>
                    <a:pt x="72" y="59"/>
                  </a:lnTo>
                  <a:lnTo>
                    <a:pt x="72" y="59"/>
                  </a:lnTo>
                  <a:lnTo>
                    <a:pt x="71" y="56"/>
                  </a:lnTo>
                  <a:lnTo>
                    <a:pt x="71" y="56"/>
                  </a:lnTo>
                  <a:lnTo>
                    <a:pt x="71" y="54"/>
                  </a:lnTo>
                  <a:lnTo>
                    <a:pt x="71" y="54"/>
                  </a:lnTo>
                  <a:lnTo>
                    <a:pt x="71" y="52"/>
                  </a:lnTo>
                  <a:lnTo>
                    <a:pt x="71" y="52"/>
                  </a:lnTo>
                  <a:lnTo>
                    <a:pt x="71" y="52"/>
                  </a:lnTo>
                  <a:lnTo>
                    <a:pt x="72" y="51"/>
                  </a:lnTo>
                  <a:lnTo>
                    <a:pt x="72" y="51"/>
                  </a:lnTo>
                  <a:lnTo>
                    <a:pt x="73" y="50"/>
                  </a:lnTo>
                  <a:lnTo>
                    <a:pt x="73" y="50"/>
                  </a:lnTo>
                  <a:lnTo>
                    <a:pt x="73" y="48"/>
                  </a:lnTo>
                  <a:lnTo>
                    <a:pt x="72" y="48"/>
                  </a:lnTo>
                  <a:lnTo>
                    <a:pt x="70" y="45"/>
                  </a:lnTo>
                  <a:lnTo>
                    <a:pt x="70" y="45"/>
                  </a:lnTo>
                  <a:lnTo>
                    <a:pt x="70" y="44"/>
                  </a:lnTo>
                  <a:lnTo>
                    <a:pt x="70" y="43"/>
                  </a:lnTo>
                  <a:lnTo>
                    <a:pt x="70" y="43"/>
                  </a:lnTo>
                  <a:lnTo>
                    <a:pt x="68" y="40"/>
                  </a:lnTo>
                  <a:lnTo>
                    <a:pt x="68" y="40"/>
                  </a:lnTo>
                  <a:lnTo>
                    <a:pt x="67" y="39"/>
                  </a:lnTo>
                  <a:lnTo>
                    <a:pt x="67" y="39"/>
                  </a:lnTo>
                  <a:lnTo>
                    <a:pt x="67" y="38"/>
                  </a:lnTo>
                  <a:lnTo>
                    <a:pt x="68" y="38"/>
                  </a:lnTo>
                  <a:lnTo>
                    <a:pt x="68" y="38"/>
                  </a:lnTo>
                  <a:lnTo>
                    <a:pt x="68" y="36"/>
                  </a:lnTo>
                  <a:lnTo>
                    <a:pt x="68" y="36"/>
                  </a:lnTo>
                  <a:lnTo>
                    <a:pt x="68" y="35"/>
                  </a:lnTo>
                  <a:lnTo>
                    <a:pt x="68" y="35"/>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 name="A1_Hungary">
              <a:extLst>
                <a:ext uri="{FF2B5EF4-FFF2-40B4-BE49-F238E27FC236}">
                  <a16:creationId xmlns:a16="http://schemas.microsoft.com/office/drawing/2014/main" id="{345D7D42-E81C-4D0C-BABA-95D9259D94D2}"/>
                </a:ext>
              </a:extLst>
            </p:cNvPr>
            <p:cNvSpPr>
              <a:spLocks/>
            </p:cNvSpPr>
            <p:nvPr/>
          </p:nvSpPr>
          <p:spPr bwMode="auto">
            <a:xfrm>
              <a:off x="5136341" y="2977009"/>
              <a:ext cx="163675" cy="91793"/>
            </a:xfrm>
            <a:custGeom>
              <a:avLst/>
              <a:gdLst/>
              <a:ahLst/>
              <a:cxnLst>
                <a:cxn ang="0">
                  <a:pos x="102" y="10"/>
                </a:cxn>
                <a:cxn ang="0">
                  <a:pos x="98" y="7"/>
                </a:cxn>
                <a:cxn ang="0">
                  <a:pos x="94" y="4"/>
                </a:cxn>
                <a:cxn ang="0">
                  <a:pos x="87" y="5"/>
                </a:cxn>
                <a:cxn ang="0">
                  <a:pos x="84" y="2"/>
                </a:cxn>
                <a:cxn ang="0">
                  <a:pos x="82" y="0"/>
                </a:cxn>
                <a:cxn ang="0">
                  <a:pos x="72" y="0"/>
                </a:cxn>
                <a:cxn ang="0">
                  <a:pos x="67" y="5"/>
                </a:cxn>
                <a:cxn ang="0">
                  <a:pos x="62" y="7"/>
                </a:cxn>
                <a:cxn ang="0">
                  <a:pos x="57" y="9"/>
                </a:cxn>
                <a:cxn ang="0">
                  <a:pos x="51" y="10"/>
                </a:cxn>
                <a:cxn ang="0">
                  <a:pos x="48" y="13"/>
                </a:cxn>
                <a:cxn ang="0">
                  <a:pos x="42" y="15"/>
                </a:cxn>
                <a:cxn ang="0">
                  <a:pos x="38" y="20"/>
                </a:cxn>
                <a:cxn ang="0">
                  <a:pos x="24" y="21"/>
                </a:cxn>
                <a:cxn ang="0">
                  <a:pos x="19" y="15"/>
                </a:cxn>
                <a:cxn ang="0">
                  <a:pos x="13" y="14"/>
                </a:cxn>
                <a:cxn ang="0">
                  <a:pos x="12" y="14"/>
                </a:cxn>
                <a:cxn ang="0">
                  <a:pos x="8" y="16"/>
                </a:cxn>
                <a:cxn ang="0">
                  <a:pos x="4" y="19"/>
                </a:cxn>
                <a:cxn ang="0">
                  <a:pos x="5" y="23"/>
                </a:cxn>
                <a:cxn ang="0">
                  <a:pos x="7" y="25"/>
                </a:cxn>
                <a:cxn ang="0">
                  <a:pos x="7" y="26"/>
                </a:cxn>
                <a:cxn ang="0">
                  <a:pos x="6" y="27"/>
                </a:cxn>
                <a:cxn ang="0">
                  <a:pos x="4" y="30"/>
                </a:cxn>
                <a:cxn ang="0">
                  <a:pos x="4" y="35"/>
                </a:cxn>
                <a:cxn ang="0">
                  <a:pos x="2" y="37"/>
                </a:cxn>
                <a:cxn ang="0">
                  <a:pos x="0" y="41"/>
                </a:cxn>
                <a:cxn ang="0">
                  <a:pos x="2" y="43"/>
                </a:cxn>
                <a:cxn ang="0">
                  <a:pos x="5" y="47"/>
                </a:cxn>
                <a:cxn ang="0">
                  <a:pos x="6" y="51"/>
                </a:cxn>
                <a:cxn ang="0">
                  <a:pos x="12" y="54"/>
                </a:cxn>
                <a:cxn ang="0">
                  <a:pos x="16" y="58"/>
                </a:cxn>
                <a:cxn ang="0">
                  <a:pos x="17" y="61"/>
                </a:cxn>
                <a:cxn ang="0">
                  <a:pos x="22" y="63"/>
                </a:cxn>
                <a:cxn ang="0">
                  <a:pos x="27" y="65"/>
                </a:cxn>
                <a:cxn ang="0">
                  <a:pos x="38" y="64"/>
                </a:cxn>
                <a:cxn ang="0">
                  <a:pos x="43" y="64"/>
                </a:cxn>
                <a:cxn ang="0">
                  <a:pos x="45" y="63"/>
                </a:cxn>
                <a:cxn ang="0">
                  <a:pos x="49" y="61"/>
                </a:cxn>
                <a:cxn ang="0">
                  <a:pos x="53" y="57"/>
                </a:cxn>
                <a:cxn ang="0">
                  <a:pos x="59" y="58"/>
                </a:cxn>
                <a:cxn ang="0">
                  <a:pos x="64" y="57"/>
                </a:cxn>
                <a:cxn ang="0">
                  <a:pos x="67" y="56"/>
                </a:cxn>
                <a:cxn ang="0">
                  <a:pos x="69" y="57"/>
                </a:cxn>
                <a:cxn ang="0">
                  <a:pos x="72" y="56"/>
                </a:cxn>
                <a:cxn ang="0">
                  <a:pos x="77" y="54"/>
                </a:cxn>
                <a:cxn ang="0">
                  <a:pos x="82" y="47"/>
                </a:cxn>
                <a:cxn ang="0">
                  <a:pos x="84" y="43"/>
                </a:cxn>
                <a:cxn ang="0">
                  <a:pos x="87" y="38"/>
                </a:cxn>
                <a:cxn ang="0">
                  <a:pos x="92" y="34"/>
                </a:cxn>
                <a:cxn ang="0">
                  <a:pos x="94" y="27"/>
                </a:cxn>
                <a:cxn ang="0">
                  <a:pos x="95" y="24"/>
                </a:cxn>
                <a:cxn ang="0">
                  <a:pos x="100" y="20"/>
                </a:cxn>
                <a:cxn ang="0">
                  <a:pos x="103" y="19"/>
                </a:cxn>
                <a:cxn ang="0">
                  <a:pos x="107" y="14"/>
                </a:cxn>
              </a:cxnLst>
              <a:rect l="0" t="0" r="r" b="b"/>
              <a:pathLst>
                <a:path w="107" h="65">
                  <a:moveTo>
                    <a:pt x="107" y="11"/>
                  </a:moveTo>
                  <a:lnTo>
                    <a:pt x="107" y="11"/>
                  </a:lnTo>
                  <a:lnTo>
                    <a:pt x="105" y="10"/>
                  </a:lnTo>
                  <a:lnTo>
                    <a:pt x="105" y="10"/>
                  </a:lnTo>
                  <a:lnTo>
                    <a:pt x="102" y="10"/>
                  </a:lnTo>
                  <a:lnTo>
                    <a:pt x="102" y="10"/>
                  </a:lnTo>
                  <a:lnTo>
                    <a:pt x="100" y="9"/>
                  </a:lnTo>
                  <a:lnTo>
                    <a:pt x="100" y="9"/>
                  </a:lnTo>
                  <a:lnTo>
                    <a:pt x="100" y="8"/>
                  </a:lnTo>
                  <a:lnTo>
                    <a:pt x="100" y="8"/>
                  </a:lnTo>
                  <a:lnTo>
                    <a:pt x="99" y="7"/>
                  </a:lnTo>
                  <a:lnTo>
                    <a:pt x="98" y="7"/>
                  </a:lnTo>
                  <a:lnTo>
                    <a:pt x="98" y="7"/>
                  </a:lnTo>
                  <a:lnTo>
                    <a:pt x="97" y="5"/>
                  </a:lnTo>
                  <a:lnTo>
                    <a:pt x="95" y="5"/>
                  </a:lnTo>
                  <a:lnTo>
                    <a:pt x="95" y="5"/>
                  </a:lnTo>
                  <a:lnTo>
                    <a:pt x="94" y="4"/>
                  </a:lnTo>
                  <a:lnTo>
                    <a:pt x="94" y="4"/>
                  </a:lnTo>
                  <a:lnTo>
                    <a:pt x="94" y="4"/>
                  </a:lnTo>
                  <a:lnTo>
                    <a:pt x="94" y="4"/>
                  </a:lnTo>
                  <a:lnTo>
                    <a:pt x="92" y="5"/>
                  </a:lnTo>
                  <a:lnTo>
                    <a:pt x="88" y="5"/>
                  </a:lnTo>
                  <a:lnTo>
                    <a:pt x="88" y="5"/>
                  </a:lnTo>
                  <a:lnTo>
                    <a:pt x="87" y="5"/>
                  </a:lnTo>
                  <a:lnTo>
                    <a:pt x="87" y="5"/>
                  </a:lnTo>
                  <a:lnTo>
                    <a:pt x="86" y="4"/>
                  </a:lnTo>
                  <a:lnTo>
                    <a:pt x="86" y="4"/>
                  </a:lnTo>
                  <a:lnTo>
                    <a:pt x="86" y="3"/>
                  </a:lnTo>
                  <a:lnTo>
                    <a:pt x="86" y="3"/>
                  </a:lnTo>
                  <a:lnTo>
                    <a:pt x="84" y="2"/>
                  </a:lnTo>
                  <a:lnTo>
                    <a:pt x="84" y="2"/>
                  </a:lnTo>
                  <a:lnTo>
                    <a:pt x="84" y="2"/>
                  </a:lnTo>
                  <a:lnTo>
                    <a:pt x="84" y="2"/>
                  </a:lnTo>
                  <a:lnTo>
                    <a:pt x="83" y="0"/>
                  </a:lnTo>
                  <a:lnTo>
                    <a:pt x="82" y="0"/>
                  </a:lnTo>
                  <a:lnTo>
                    <a:pt x="82" y="0"/>
                  </a:lnTo>
                  <a:lnTo>
                    <a:pt x="80" y="2"/>
                  </a:lnTo>
                  <a:lnTo>
                    <a:pt x="80" y="2"/>
                  </a:lnTo>
                  <a:lnTo>
                    <a:pt x="77" y="2"/>
                  </a:lnTo>
                  <a:lnTo>
                    <a:pt x="75" y="0"/>
                  </a:lnTo>
                  <a:lnTo>
                    <a:pt x="75" y="0"/>
                  </a:lnTo>
                  <a:lnTo>
                    <a:pt x="72" y="0"/>
                  </a:lnTo>
                  <a:lnTo>
                    <a:pt x="72" y="0"/>
                  </a:lnTo>
                  <a:lnTo>
                    <a:pt x="70" y="2"/>
                  </a:lnTo>
                  <a:lnTo>
                    <a:pt x="70" y="2"/>
                  </a:lnTo>
                  <a:lnTo>
                    <a:pt x="67" y="4"/>
                  </a:lnTo>
                  <a:lnTo>
                    <a:pt x="67" y="4"/>
                  </a:lnTo>
                  <a:lnTo>
                    <a:pt x="67" y="5"/>
                  </a:lnTo>
                  <a:lnTo>
                    <a:pt x="67" y="5"/>
                  </a:lnTo>
                  <a:lnTo>
                    <a:pt x="67" y="7"/>
                  </a:lnTo>
                  <a:lnTo>
                    <a:pt x="67" y="7"/>
                  </a:lnTo>
                  <a:lnTo>
                    <a:pt x="65" y="7"/>
                  </a:lnTo>
                  <a:lnTo>
                    <a:pt x="62" y="7"/>
                  </a:lnTo>
                  <a:lnTo>
                    <a:pt x="62" y="7"/>
                  </a:lnTo>
                  <a:lnTo>
                    <a:pt x="61" y="8"/>
                  </a:lnTo>
                  <a:lnTo>
                    <a:pt x="61" y="8"/>
                  </a:lnTo>
                  <a:lnTo>
                    <a:pt x="60" y="9"/>
                  </a:lnTo>
                  <a:lnTo>
                    <a:pt x="60" y="9"/>
                  </a:lnTo>
                  <a:lnTo>
                    <a:pt x="60" y="9"/>
                  </a:lnTo>
                  <a:lnTo>
                    <a:pt x="57" y="9"/>
                  </a:lnTo>
                  <a:lnTo>
                    <a:pt x="55" y="8"/>
                  </a:lnTo>
                  <a:lnTo>
                    <a:pt x="55" y="8"/>
                  </a:lnTo>
                  <a:lnTo>
                    <a:pt x="54" y="8"/>
                  </a:lnTo>
                  <a:lnTo>
                    <a:pt x="53" y="9"/>
                  </a:lnTo>
                  <a:lnTo>
                    <a:pt x="53" y="9"/>
                  </a:lnTo>
                  <a:lnTo>
                    <a:pt x="51" y="10"/>
                  </a:lnTo>
                  <a:lnTo>
                    <a:pt x="51" y="10"/>
                  </a:lnTo>
                  <a:lnTo>
                    <a:pt x="53" y="11"/>
                  </a:lnTo>
                  <a:lnTo>
                    <a:pt x="53" y="11"/>
                  </a:lnTo>
                  <a:lnTo>
                    <a:pt x="50" y="11"/>
                  </a:lnTo>
                  <a:lnTo>
                    <a:pt x="50" y="11"/>
                  </a:lnTo>
                  <a:lnTo>
                    <a:pt x="48" y="13"/>
                  </a:lnTo>
                  <a:lnTo>
                    <a:pt x="48" y="13"/>
                  </a:lnTo>
                  <a:lnTo>
                    <a:pt x="45" y="11"/>
                  </a:lnTo>
                  <a:lnTo>
                    <a:pt x="43" y="11"/>
                  </a:lnTo>
                  <a:lnTo>
                    <a:pt x="42" y="13"/>
                  </a:lnTo>
                  <a:lnTo>
                    <a:pt x="42" y="13"/>
                  </a:lnTo>
                  <a:lnTo>
                    <a:pt x="42" y="15"/>
                  </a:lnTo>
                  <a:lnTo>
                    <a:pt x="42" y="15"/>
                  </a:lnTo>
                  <a:lnTo>
                    <a:pt x="43" y="19"/>
                  </a:lnTo>
                  <a:lnTo>
                    <a:pt x="43" y="19"/>
                  </a:lnTo>
                  <a:lnTo>
                    <a:pt x="42" y="20"/>
                  </a:lnTo>
                  <a:lnTo>
                    <a:pt x="40" y="20"/>
                  </a:lnTo>
                  <a:lnTo>
                    <a:pt x="38" y="20"/>
                  </a:lnTo>
                  <a:lnTo>
                    <a:pt x="38" y="20"/>
                  </a:lnTo>
                  <a:lnTo>
                    <a:pt x="31" y="21"/>
                  </a:lnTo>
                  <a:lnTo>
                    <a:pt x="31" y="21"/>
                  </a:lnTo>
                  <a:lnTo>
                    <a:pt x="27" y="21"/>
                  </a:lnTo>
                  <a:lnTo>
                    <a:pt x="27" y="21"/>
                  </a:lnTo>
                  <a:lnTo>
                    <a:pt x="24" y="21"/>
                  </a:lnTo>
                  <a:lnTo>
                    <a:pt x="24" y="21"/>
                  </a:lnTo>
                  <a:lnTo>
                    <a:pt x="22" y="19"/>
                  </a:lnTo>
                  <a:lnTo>
                    <a:pt x="22" y="19"/>
                  </a:lnTo>
                  <a:lnTo>
                    <a:pt x="21" y="18"/>
                  </a:lnTo>
                  <a:lnTo>
                    <a:pt x="21" y="18"/>
                  </a:lnTo>
                  <a:lnTo>
                    <a:pt x="19" y="15"/>
                  </a:lnTo>
                  <a:lnTo>
                    <a:pt x="19" y="15"/>
                  </a:lnTo>
                  <a:lnTo>
                    <a:pt x="18" y="14"/>
                  </a:lnTo>
                  <a:lnTo>
                    <a:pt x="17" y="14"/>
                  </a:lnTo>
                  <a:lnTo>
                    <a:pt x="17" y="14"/>
                  </a:lnTo>
                  <a:lnTo>
                    <a:pt x="13" y="14"/>
                  </a:lnTo>
                  <a:lnTo>
                    <a:pt x="13" y="14"/>
                  </a:lnTo>
                  <a:lnTo>
                    <a:pt x="13" y="13"/>
                  </a:lnTo>
                  <a:lnTo>
                    <a:pt x="13" y="13"/>
                  </a:lnTo>
                  <a:lnTo>
                    <a:pt x="13" y="14"/>
                  </a:lnTo>
                  <a:lnTo>
                    <a:pt x="13" y="14"/>
                  </a:lnTo>
                  <a:lnTo>
                    <a:pt x="12" y="14"/>
                  </a:lnTo>
                  <a:lnTo>
                    <a:pt x="12" y="14"/>
                  </a:lnTo>
                  <a:lnTo>
                    <a:pt x="12" y="16"/>
                  </a:lnTo>
                  <a:lnTo>
                    <a:pt x="12" y="16"/>
                  </a:lnTo>
                  <a:lnTo>
                    <a:pt x="10" y="16"/>
                  </a:lnTo>
                  <a:lnTo>
                    <a:pt x="10" y="16"/>
                  </a:lnTo>
                  <a:lnTo>
                    <a:pt x="8" y="16"/>
                  </a:lnTo>
                  <a:lnTo>
                    <a:pt x="8" y="16"/>
                  </a:lnTo>
                  <a:lnTo>
                    <a:pt x="7" y="18"/>
                  </a:lnTo>
                  <a:lnTo>
                    <a:pt x="7" y="18"/>
                  </a:lnTo>
                  <a:lnTo>
                    <a:pt x="6" y="19"/>
                  </a:lnTo>
                  <a:lnTo>
                    <a:pt x="4" y="19"/>
                  </a:lnTo>
                  <a:lnTo>
                    <a:pt x="4" y="19"/>
                  </a:lnTo>
                  <a:lnTo>
                    <a:pt x="4" y="19"/>
                  </a:lnTo>
                  <a:lnTo>
                    <a:pt x="4" y="19"/>
                  </a:lnTo>
                  <a:lnTo>
                    <a:pt x="4" y="20"/>
                  </a:lnTo>
                  <a:lnTo>
                    <a:pt x="4" y="20"/>
                  </a:lnTo>
                  <a:lnTo>
                    <a:pt x="4" y="21"/>
                  </a:lnTo>
                  <a:lnTo>
                    <a:pt x="4" y="21"/>
                  </a:lnTo>
                  <a:lnTo>
                    <a:pt x="5" y="23"/>
                  </a:lnTo>
                  <a:lnTo>
                    <a:pt x="5" y="23"/>
                  </a:lnTo>
                  <a:lnTo>
                    <a:pt x="6" y="24"/>
                  </a:lnTo>
                  <a:lnTo>
                    <a:pt x="6" y="24"/>
                  </a:lnTo>
                  <a:lnTo>
                    <a:pt x="7" y="24"/>
                  </a:lnTo>
                  <a:lnTo>
                    <a:pt x="7" y="24"/>
                  </a:lnTo>
                  <a:lnTo>
                    <a:pt x="7" y="25"/>
                  </a:lnTo>
                  <a:lnTo>
                    <a:pt x="7" y="25"/>
                  </a:lnTo>
                  <a:lnTo>
                    <a:pt x="7" y="25"/>
                  </a:lnTo>
                  <a:lnTo>
                    <a:pt x="7" y="25"/>
                  </a:lnTo>
                  <a:lnTo>
                    <a:pt x="7" y="26"/>
                  </a:lnTo>
                  <a:lnTo>
                    <a:pt x="7" y="26"/>
                  </a:lnTo>
                  <a:lnTo>
                    <a:pt x="7" y="26"/>
                  </a:lnTo>
                  <a:lnTo>
                    <a:pt x="7" y="26"/>
                  </a:lnTo>
                  <a:lnTo>
                    <a:pt x="8" y="26"/>
                  </a:lnTo>
                  <a:lnTo>
                    <a:pt x="8" y="26"/>
                  </a:lnTo>
                  <a:lnTo>
                    <a:pt x="7" y="26"/>
                  </a:lnTo>
                  <a:lnTo>
                    <a:pt x="6" y="27"/>
                  </a:lnTo>
                  <a:lnTo>
                    <a:pt x="6" y="27"/>
                  </a:lnTo>
                  <a:lnTo>
                    <a:pt x="5" y="27"/>
                  </a:lnTo>
                  <a:lnTo>
                    <a:pt x="5" y="27"/>
                  </a:lnTo>
                  <a:lnTo>
                    <a:pt x="4" y="29"/>
                  </a:lnTo>
                  <a:lnTo>
                    <a:pt x="4" y="29"/>
                  </a:lnTo>
                  <a:lnTo>
                    <a:pt x="4" y="30"/>
                  </a:lnTo>
                  <a:lnTo>
                    <a:pt x="4" y="30"/>
                  </a:lnTo>
                  <a:lnTo>
                    <a:pt x="4" y="31"/>
                  </a:lnTo>
                  <a:lnTo>
                    <a:pt x="4" y="32"/>
                  </a:lnTo>
                  <a:lnTo>
                    <a:pt x="4" y="32"/>
                  </a:lnTo>
                  <a:lnTo>
                    <a:pt x="4" y="34"/>
                  </a:lnTo>
                  <a:lnTo>
                    <a:pt x="4" y="34"/>
                  </a:lnTo>
                  <a:lnTo>
                    <a:pt x="4" y="35"/>
                  </a:lnTo>
                  <a:lnTo>
                    <a:pt x="4" y="35"/>
                  </a:lnTo>
                  <a:lnTo>
                    <a:pt x="4" y="35"/>
                  </a:lnTo>
                  <a:lnTo>
                    <a:pt x="4" y="36"/>
                  </a:lnTo>
                  <a:lnTo>
                    <a:pt x="4" y="36"/>
                  </a:lnTo>
                  <a:lnTo>
                    <a:pt x="2" y="37"/>
                  </a:lnTo>
                  <a:lnTo>
                    <a:pt x="2" y="37"/>
                  </a:lnTo>
                  <a:lnTo>
                    <a:pt x="2" y="38"/>
                  </a:lnTo>
                  <a:lnTo>
                    <a:pt x="2" y="38"/>
                  </a:lnTo>
                  <a:lnTo>
                    <a:pt x="1" y="38"/>
                  </a:lnTo>
                  <a:lnTo>
                    <a:pt x="0" y="40"/>
                  </a:lnTo>
                  <a:lnTo>
                    <a:pt x="0" y="40"/>
                  </a:lnTo>
                  <a:lnTo>
                    <a:pt x="0" y="41"/>
                  </a:lnTo>
                  <a:lnTo>
                    <a:pt x="0" y="41"/>
                  </a:lnTo>
                  <a:lnTo>
                    <a:pt x="1" y="42"/>
                  </a:lnTo>
                  <a:lnTo>
                    <a:pt x="1" y="42"/>
                  </a:lnTo>
                  <a:lnTo>
                    <a:pt x="1" y="42"/>
                  </a:lnTo>
                  <a:lnTo>
                    <a:pt x="2" y="43"/>
                  </a:lnTo>
                  <a:lnTo>
                    <a:pt x="2" y="43"/>
                  </a:lnTo>
                  <a:lnTo>
                    <a:pt x="2" y="45"/>
                  </a:lnTo>
                  <a:lnTo>
                    <a:pt x="2" y="45"/>
                  </a:lnTo>
                  <a:lnTo>
                    <a:pt x="4" y="46"/>
                  </a:lnTo>
                  <a:lnTo>
                    <a:pt x="4" y="46"/>
                  </a:lnTo>
                  <a:lnTo>
                    <a:pt x="5" y="47"/>
                  </a:lnTo>
                  <a:lnTo>
                    <a:pt x="5" y="47"/>
                  </a:lnTo>
                  <a:lnTo>
                    <a:pt x="5" y="48"/>
                  </a:lnTo>
                  <a:lnTo>
                    <a:pt x="5" y="48"/>
                  </a:lnTo>
                  <a:lnTo>
                    <a:pt x="5" y="48"/>
                  </a:lnTo>
                  <a:lnTo>
                    <a:pt x="5" y="48"/>
                  </a:lnTo>
                  <a:lnTo>
                    <a:pt x="6" y="51"/>
                  </a:lnTo>
                  <a:lnTo>
                    <a:pt x="6" y="51"/>
                  </a:lnTo>
                  <a:lnTo>
                    <a:pt x="8" y="51"/>
                  </a:lnTo>
                  <a:lnTo>
                    <a:pt x="8" y="51"/>
                  </a:lnTo>
                  <a:lnTo>
                    <a:pt x="10" y="52"/>
                  </a:lnTo>
                  <a:lnTo>
                    <a:pt x="10" y="52"/>
                  </a:lnTo>
                  <a:lnTo>
                    <a:pt x="12" y="54"/>
                  </a:lnTo>
                  <a:lnTo>
                    <a:pt x="12" y="54"/>
                  </a:lnTo>
                  <a:lnTo>
                    <a:pt x="13" y="56"/>
                  </a:lnTo>
                  <a:lnTo>
                    <a:pt x="13" y="56"/>
                  </a:lnTo>
                  <a:lnTo>
                    <a:pt x="15" y="57"/>
                  </a:lnTo>
                  <a:lnTo>
                    <a:pt x="15" y="57"/>
                  </a:lnTo>
                  <a:lnTo>
                    <a:pt x="16" y="58"/>
                  </a:lnTo>
                  <a:lnTo>
                    <a:pt x="16" y="58"/>
                  </a:lnTo>
                  <a:lnTo>
                    <a:pt x="16" y="58"/>
                  </a:lnTo>
                  <a:lnTo>
                    <a:pt x="16" y="58"/>
                  </a:lnTo>
                  <a:lnTo>
                    <a:pt x="17" y="59"/>
                  </a:lnTo>
                  <a:lnTo>
                    <a:pt x="17" y="59"/>
                  </a:lnTo>
                  <a:lnTo>
                    <a:pt x="17" y="61"/>
                  </a:lnTo>
                  <a:lnTo>
                    <a:pt x="17" y="61"/>
                  </a:lnTo>
                  <a:lnTo>
                    <a:pt x="18" y="61"/>
                  </a:lnTo>
                  <a:lnTo>
                    <a:pt x="18" y="61"/>
                  </a:lnTo>
                  <a:lnTo>
                    <a:pt x="19" y="62"/>
                  </a:lnTo>
                  <a:lnTo>
                    <a:pt x="19" y="62"/>
                  </a:lnTo>
                  <a:lnTo>
                    <a:pt x="22" y="63"/>
                  </a:lnTo>
                  <a:lnTo>
                    <a:pt x="22" y="63"/>
                  </a:lnTo>
                  <a:lnTo>
                    <a:pt x="23" y="65"/>
                  </a:lnTo>
                  <a:lnTo>
                    <a:pt x="23" y="65"/>
                  </a:lnTo>
                  <a:lnTo>
                    <a:pt x="23" y="65"/>
                  </a:lnTo>
                  <a:lnTo>
                    <a:pt x="24" y="64"/>
                  </a:lnTo>
                  <a:lnTo>
                    <a:pt x="24" y="64"/>
                  </a:lnTo>
                  <a:lnTo>
                    <a:pt x="27" y="65"/>
                  </a:lnTo>
                  <a:lnTo>
                    <a:pt x="27" y="65"/>
                  </a:lnTo>
                  <a:lnTo>
                    <a:pt x="29" y="65"/>
                  </a:lnTo>
                  <a:lnTo>
                    <a:pt x="29" y="65"/>
                  </a:lnTo>
                  <a:lnTo>
                    <a:pt x="35" y="65"/>
                  </a:lnTo>
                  <a:lnTo>
                    <a:pt x="35" y="65"/>
                  </a:lnTo>
                  <a:lnTo>
                    <a:pt x="38" y="64"/>
                  </a:lnTo>
                  <a:lnTo>
                    <a:pt x="39" y="63"/>
                  </a:lnTo>
                  <a:lnTo>
                    <a:pt x="39" y="63"/>
                  </a:lnTo>
                  <a:lnTo>
                    <a:pt x="40" y="63"/>
                  </a:lnTo>
                  <a:lnTo>
                    <a:pt x="40" y="63"/>
                  </a:lnTo>
                  <a:lnTo>
                    <a:pt x="42" y="64"/>
                  </a:lnTo>
                  <a:lnTo>
                    <a:pt x="43" y="64"/>
                  </a:lnTo>
                  <a:lnTo>
                    <a:pt x="43" y="64"/>
                  </a:lnTo>
                  <a:lnTo>
                    <a:pt x="43" y="64"/>
                  </a:lnTo>
                  <a:lnTo>
                    <a:pt x="43" y="64"/>
                  </a:lnTo>
                  <a:lnTo>
                    <a:pt x="44" y="64"/>
                  </a:lnTo>
                  <a:lnTo>
                    <a:pt x="44" y="64"/>
                  </a:lnTo>
                  <a:lnTo>
                    <a:pt x="45" y="63"/>
                  </a:lnTo>
                  <a:lnTo>
                    <a:pt x="45" y="63"/>
                  </a:lnTo>
                  <a:lnTo>
                    <a:pt x="45" y="62"/>
                  </a:lnTo>
                  <a:lnTo>
                    <a:pt x="45" y="62"/>
                  </a:lnTo>
                  <a:lnTo>
                    <a:pt x="46" y="61"/>
                  </a:lnTo>
                  <a:lnTo>
                    <a:pt x="49" y="61"/>
                  </a:lnTo>
                  <a:lnTo>
                    <a:pt x="49" y="61"/>
                  </a:lnTo>
                  <a:lnTo>
                    <a:pt x="53" y="61"/>
                  </a:lnTo>
                  <a:lnTo>
                    <a:pt x="53" y="61"/>
                  </a:lnTo>
                  <a:lnTo>
                    <a:pt x="53" y="58"/>
                  </a:lnTo>
                  <a:lnTo>
                    <a:pt x="53" y="58"/>
                  </a:lnTo>
                  <a:lnTo>
                    <a:pt x="53" y="57"/>
                  </a:lnTo>
                  <a:lnTo>
                    <a:pt x="53" y="57"/>
                  </a:lnTo>
                  <a:lnTo>
                    <a:pt x="55" y="57"/>
                  </a:lnTo>
                  <a:lnTo>
                    <a:pt x="57" y="57"/>
                  </a:lnTo>
                  <a:lnTo>
                    <a:pt x="57" y="57"/>
                  </a:lnTo>
                  <a:lnTo>
                    <a:pt x="59" y="58"/>
                  </a:lnTo>
                  <a:lnTo>
                    <a:pt x="59" y="58"/>
                  </a:lnTo>
                  <a:lnTo>
                    <a:pt x="59" y="58"/>
                  </a:lnTo>
                  <a:lnTo>
                    <a:pt x="59" y="58"/>
                  </a:lnTo>
                  <a:lnTo>
                    <a:pt x="60" y="57"/>
                  </a:lnTo>
                  <a:lnTo>
                    <a:pt x="60" y="57"/>
                  </a:lnTo>
                  <a:lnTo>
                    <a:pt x="61" y="57"/>
                  </a:lnTo>
                  <a:lnTo>
                    <a:pt x="61" y="57"/>
                  </a:lnTo>
                  <a:lnTo>
                    <a:pt x="64" y="57"/>
                  </a:lnTo>
                  <a:lnTo>
                    <a:pt x="64" y="57"/>
                  </a:lnTo>
                  <a:lnTo>
                    <a:pt x="64" y="57"/>
                  </a:lnTo>
                  <a:lnTo>
                    <a:pt x="64" y="57"/>
                  </a:lnTo>
                  <a:lnTo>
                    <a:pt x="66" y="57"/>
                  </a:lnTo>
                  <a:lnTo>
                    <a:pt x="66" y="57"/>
                  </a:lnTo>
                  <a:lnTo>
                    <a:pt x="67" y="56"/>
                  </a:lnTo>
                  <a:lnTo>
                    <a:pt x="67" y="56"/>
                  </a:lnTo>
                  <a:lnTo>
                    <a:pt x="67" y="57"/>
                  </a:lnTo>
                  <a:lnTo>
                    <a:pt x="69" y="58"/>
                  </a:lnTo>
                  <a:lnTo>
                    <a:pt x="69" y="58"/>
                  </a:lnTo>
                  <a:lnTo>
                    <a:pt x="69" y="57"/>
                  </a:lnTo>
                  <a:lnTo>
                    <a:pt x="69" y="57"/>
                  </a:lnTo>
                  <a:lnTo>
                    <a:pt x="70" y="56"/>
                  </a:lnTo>
                  <a:lnTo>
                    <a:pt x="72" y="57"/>
                  </a:lnTo>
                  <a:lnTo>
                    <a:pt x="72" y="57"/>
                  </a:lnTo>
                  <a:lnTo>
                    <a:pt x="72" y="57"/>
                  </a:lnTo>
                  <a:lnTo>
                    <a:pt x="72" y="57"/>
                  </a:lnTo>
                  <a:lnTo>
                    <a:pt x="72" y="56"/>
                  </a:lnTo>
                  <a:lnTo>
                    <a:pt x="73" y="54"/>
                  </a:lnTo>
                  <a:lnTo>
                    <a:pt x="73" y="54"/>
                  </a:lnTo>
                  <a:lnTo>
                    <a:pt x="73" y="54"/>
                  </a:lnTo>
                  <a:lnTo>
                    <a:pt x="73" y="54"/>
                  </a:lnTo>
                  <a:lnTo>
                    <a:pt x="77" y="54"/>
                  </a:lnTo>
                  <a:lnTo>
                    <a:pt x="77" y="54"/>
                  </a:lnTo>
                  <a:lnTo>
                    <a:pt x="80" y="54"/>
                  </a:lnTo>
                  <a:lnTo>
                    <a:pt x="81" y="53"/>
                  </a:lnTo>
                  <a:lnTo>
                    <a:pt x="81" y="53"/>
                  </a:lnTo>
                  <a:lnTo>
                    <a:pt x="82" y="48"/>
                  </a:lnTo>
                  <a:lnTo>
                    <a:pt x="82" y="48"/>
                  </a:lnTo>
                  <a:lnTo>
                    <a:pt x="82" y="47"/>
                  </a:lnTo>
                  <a:lnTo>
                    <a:pt x="83" y="47"/>
                  </a:lnTo>
                  <a:lnTo>
                    <a:pt x="83" y="47"/>
                  </a:lnTo>
                  <a:lnTo>
                    <a:pt x="86" y="46"/>
                  </a:lnTo>
                  <a:lnTo>
                    <a:pt x="86" y="46"/>
                  </a:lnTo>
                  <a:lnTo>
                    <a:pt x="84" y="43"/>
                  </a:lnTo>
                  <a:lnTo>
                    <a:pt x="84" y="43"/>
                  </a:lnTo>
                  <a:lnTo>
                    <a:pt x="86" y="41"/>
                  </a:lnTo>
                  <a:lnTo>
                    <a:pt x="86" y="41"/>
                  </a:lnTo>
                  <a:lnTo>
                    <a:pt x="86" y="40"/>
                  </a:lnTo>
                  <a:lnTo>
                    <a:pt x="86" y="40"/>
                  </a:lnTo>
                  <a:lnTo>
                    <a:pt x="87" y="38"/>
                  </a:lnTo>
                  <a:lnTo>
                    <a:pt x="87" y="38"/>
                  </a:lnTo>
                  <a:lnTo>
                    <a:pt x="88" y="36"/>
                  </a:lnTo>
                  <a:lnTo>
                    <a:pt x="88" y="36"/>
                  </a:lnTo>
                  <a:lnTo>
                    <a:pt x="89" y="35"/>
                  </a:lnTo>
                  <a:lnTo>
                    <a:pt x="89" y="35"/>
                  </a:lnTo>
                  <a:lnTo>
                    <a:pt x="92" y="34"/>
                  </a:lnTo>
                  <a:lnTo>
                    <a:pt x="92" y="34"/>
                  </a:lnTo>
                  <a:lnTo>
                    <a:pt x="92" y="32"/>
                  </a:lnTo>
                  <a:lnTo>
                    <a:pt x="92" y="30"/>
                  </a:lnTo>
                  <a:lnTo>
                    <a:pt x="92" y="30"/>
                  </a:lnTo>
                  <a:lnTo>
                    <a:pt x="93" y="29"/>
                  </a:lnTo>
                  <a:lnTo>
                    <a:pt x="93" y="29"/>
                  </a:lnTo>
                  <a:lnTo>
                    <a:pt x="94" y="27"/>
                  </a:lnTo>
                  <a:lnTo>
                    <a:pt x="94" y="27"/>
                  </a:lnTo>
                  <a:lnTo>
                    <a:pt x="94" y="25"/>
                  </a:lnTo>
                  <a:lnTo>
                    <a:pt x="94" y="25"/>
                  </a:lnTo>
                  <a:lnTo>
                    <a:pt x="95" y="25"/>
                  </a:lnTo>
                  <a:lnTo>
                    <a:pt x="95" y="25"/>
                  </a:lnTo>
                  <a:lnTo>
                    <a:pt x="95" y="24"/>
                  </a:lnTo>
                  <a:lnTo>
                    <a:pt x="95" y="24"/>
                  </a:lnTo>
                  <a:lnTo>
                    <a:pt x="97" y="23"/>
                  </a:lnTo>
                  <a:lnTo>
                    <a:pt x="97" y="23"/>
                  </a:lnTo>
                  <a:lnTo>
                    <a:pt x="97" y="20"/>
                  </a:lnTo>
                  <a:lnTo>
                    <a:pt x="97" y="20"/>
                  </a:lnTo>
                  <a:lnTo>
                    <a:pt x="100" y="20"/>
                  </a:lnTo>
                  <a:lnTo>
                    <a:pt x="100" y="20"/>
                  </a:lnTo>
                  <a:lnTo>
                    <a:pt x="100" y="19"/>
                  </a:lnTo>
                  <a:lnTo>
                    <a:pt x="102" y="19"/>
                  </a:lnTo>
                  <a:lnTo>
                    <a:pt x="102" y="19"/>
                  </a:lnTo>
                  <a:lnTo>
                    <a:pt x="103" y="19"/>
                  </a:lnTo>
                  <a:lnTo>
                    <a:pt x="103" y="19"/>
                  </a:lnTo>
                  <a:lnTo>
                    <a:pt x="105" y="18"/>
                  </a:lnTo>
                  <a:lnTo>
                    <a:pt x="105" y="18"/>
                  </a:lnTo>
                  <a:lnTo>
                    <a:pt x="107" y="15"/>
                  </a:lnTo>
                  <a:lnTo>
                    <a:pt x="107" y="15"/>
                  </a:lnTo>
                  <a:lnTo>
                    <a:pt x="107" y="14"/>
                  </a:lnTo>
                  <a:lnTo>
                    <a:pt x="107" y="14"/>
                  </a:lnTo>
                  <a:lnTo>
                    <a:pt x="107" y="11"/>
                  </a:lnTo>
                  <a:lnTo>
                    <a:pt x="107" y="11"/>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A1_Romania">
              <a:extLst>
                <a:ext uri="{FF2B5EF4-FFF2-40B4-BE49-F238E27FC236}">
                  <a16:creationId xmlns:a16="http://schemas.microsoft.com/office/drawing/2014/main" id="{4D7A7887-2EDB-4F07-BC60-92BD62BCCCCC}"/>
                </a:ext>
              </a:extLst>
            </p:cNvPr>
            <p:cNvSpPr>
              <a:spLocks/>
            </p:cNvSpPr>
            <p:nvPr/>
          </p:nvSpPr>
          <p:spPr bwMode="auto">
            <a:xfrm>
              <a:off x="5234240" y="2988306"/>
              <a:ext cx="232509" cy="149692"/>
            </a:xfrm>
            <a:custGeom>
              <a:avLst/>
              <a:gdLst/>
              <a:ahLst/>
              <a:cxnLst>
                <a:cxn ang="0">
                  <a:pos x="147" y="67"/>
                </a:cxn>
                <a:cxn ang="0">
                  <a:pos x="138" y="70"/>
                </a:cxn>
                <a:cxn ang="0">
                  <a:pos x="130" y="67"/>
                </a:cxn>
                <a:cxn ang="0">
                  <a:pos x="127" y="61"/>
                </a:cxn>
                <a:cxn ang="0">
                  <a:pos x="127" y="50"/>
                </a:cxn>
                <a:cxn ang="0">
                  <a:pos x="130" y="44"/>
                </a:cxn>
                <a:cxn ang="0">
                  <a:pos x="127" y="33"/>
                </a:cxn>
                <a:cxn ang="0">
                  <a:pos x="121" y="22"/>
                </a:cxn>
                <a:cxn ang="0">
                  <a:pos x="117" y="17"/>
                </a:cxn>
                <a:cxn ang="0">
                  <a:pos x="115" y="8"/>
                </a:cxn>
                <a:cxn ang="0">
                  <a:pos x="109" y="1"/>
                </a:cxn>
                <a:cxn ang="0">
                  <a:pos x="105" y="0"/>
                </a:cxn>
                <a:cxn ang="0">
                  <a:pos x="96" y="5"/>
                </a:cxn>
                <a:cxn ang="0">
                  <a:pos x="82" y="8"/>
                </a:cxn>
                <a:cxn ang="0">
                  <a:pos x="76" y="13"/>
                </a:cxn>
                <a:cxn ang="0">
                  <a:pos x="72" y="10"/>
                </a:cxn>
                <a:cxn ang="0">
                  <a:pos x="66" y="8"/>
                </a:cxn>
                <a:cxn ang="0">
                  <a:pos x="60" y="7"/>
                </a:cxn>
                <a:cxn ang="0">
                  <a:pos x="52" y="7"/>
                </a:cxn>
                <a:cxn ang="0">
                  <a:pos x="46" y="5"/>
                </a:cxn>
                <a:cxn ang="0">
                  <a:pos x="41" y="10"/>
                </a:cxn>
                <a:cxn ang="0">
                  <a:pos x="33" y="12"/>
                </a:cxn>
                <a:cxn ang="0">
                  <a:pos x="30" y="19"/>
                </a:cxn>
                <a:cxn ang="0">
                  <a:pos x="25" y="27"/>
                </a:cxn>
                <a:cxn ang="0">
                  <a:pos x="22" y="33"/>
                </a:cxn>
                <a:cxn ang="0">
                  <a:pos x="18" y="40"/>
                </a:cxn>
                <a:cxn ang="0">
                  <a:pos x="9" y="46"/>
                </a:cxn>
                <a:cxn ang="0">
                  <a:pos x="5" y="50"/>
                </a:cxn>
                <a:cxn ang="0">
                  <a:pos x="0" y="50"/>
                </a:cxn>
                <a:cxn ang="0">
                  <a:pos x="6" y="55"/>
                </a:cxn>
                <a:cxn ang="0">
                  <a:pos x="9" y="60"/>
                </a:cxn>
                <a:cxn ang="0">
                  <a:pos x="11" y="66"/>
                </a:cxn>
                <a:cxn ang="0">
                  <a:pos x="19" y="72"/>
                </a:cxn>
                <a:cxn ang="0">
                  <a:pos x="22" y="77"/>
                </a:cxn>
                <a:cxn ang="0">
                  <a:pos x="22" y="82"/>
                </a:cxn>
                <a:cxn ang="0">
                  <a:pos x="29" y="84"/>
                </a:cxn>
                <a:cxn ang="0">
                  <a:pos x="36" y="83"/>
                </a:cxn>
                <a:cxn ang="0">
                  <a:pos x="36" y="89"/>
                </a:cxn>
                <a:cxn ang="0">
                  <a:pos x="43" y="94"/>
                </a:cxn>
                <a:cxn ang="0">
                  <a:pos x="43" y="100"/>
                </a:cxn>
                <a:cxn ang="0">
                  <a:pos x="56" y="102"/>
                </a:cxn>
                <a:cxn ang="0">
                  <a:pos x="61" y="104"/>
                </a:cxn>
                <a:cxn ang="0">
                  <a:pos x="67" y="105"/>
                </a:cxn>
                <a:cxn ang="0">
                  <a:pos x="74" y="105"/>
                </a:cxn>
                <a:cxn ang="0">
                  <a:pos x="80" y="105"/>
                </a:cxn>
                <a:cxn ang="0">
                  <a:pos x="84" y="106"/>
                </a:cxn>
                <a:cxn ang="0">
                  <a:pos x="93" y="102"/>
                </a:cxn>
                <a:cxn ang="0">
                  <a:pos x="103" y="97"/>
                </a:cxn>
                <a:cxn ang="0">
                  <a:pos x="105" y="95"/>
                </a:cxn>
                <a:cxn ang="0">
                  <a:pos x="112" y="95"/>
                </a:cxn>
                <a:cxn ang="0">
                  <a:pos x="118" y="98"/>
                </a:cxn>
                <a:cxn ang="0">
                  <a:pos x="123" y="98"/>
                </a:cxn>
                <a:cxn ang="0">
                  <a:pos x="128" y="103"/>
                </a:cxn>
                <a:cxn ang="0">
                  <a:pos x="132" y="105"/>
                </a:cxn>
                <a:cxn ang="0">
                  <a:pos x="137" y="98"/>
                </a:cxn>
                <a:cxn ang="0">
                  <a:pos x="134" y="92"/>
                </a:cxn>
                <a:cxn ang="0">
                  <a:pos x="141" y="86"/>
                </a:cxn>
                <a:cxn ang="0">
                  <a:pos x="138" y="82"/>
                </a:cxn>
                <a:cxn ang="0">
                  <a:pos x="141" y="80"/>
                </a:cxn>
                <a:cxn ang="0">
                  <a:pos x="142" y="77"/>
                </a:cxn>
                <a:cxn ang="0">
                  <a:pos x="150" y="81"/>
                </a:cxn>
                <a:cxn ang="0">
                  <a:pos x="152" y="70"/>
                </a:cxn>
              </a:cxnLst>
              <a:rect l="0" t="0" r="r" b="b"/>
              <a:pathLst>
                <a:path w="152" h="106">
                  <a:moveTo>
                    <a:pt x="152" y="70"/>
                  </a:moveTo>
                  <a:lnTo>
                    <a:pt x="152" y="70"/>
                  </a:lnTo>
                  <a:lnTo>
                    <a:pt x="152" y="68"/>
                  </a:lnTo>
                  <a:lnTo>
                    <a:pt x="152" y="68"/>
                  </a:lnTo>
                  <a:lnTo>
                    <a:pt x="150" y="67"/>
                  </a:lnTo>
                  <a:lnTo>
                    <a:pt x="149" y="67"/>
                  </a:lnTo>
                  <a:lnTo>
                    <a:pt x="149" y="67"/>
                  </a:lnTo>
                  <a:lnTo>
                    <a:pt x="147" y="67"/>
                  </a:lnTo>
                  <a:lnTo>
                    <a:pt x="147" y="67"/>
                  </a:lnTo>
                  <a:lnTo>
                    <a:pt x="144" y="67"/>
                  </a:lnTo>
                  <a:lnTo>
                    <a:pt x="144" y="67"/>
                  </a:lnTo>
                  <a:lnTo>
                    <a:pt x="141" y="70"/>
                  </a:lnTo>
                  <a:lnTo>
                    <a:pt x="141" y="70"/>
                  </a:lnTo>
                  <a:lnTo>
                    <a:pt x="138" y="68"/>
                  </a:lnTo>
                  <a:lnTo>
                    <a:pt x="138" y="68"/>
                  </a:lnTo>
                  <a:lnTo>
                    <a:pt x="138" y="68"/>
                  </a:lnTo>
                  <a:lnTo>
                    <a:pt x="138" y="70"/>
                  </a:lnTo>
                  <a:lnTo>
                    <a:pt x="138" y="70"/>
                  </a:lnTo>
                  <a:lnTo>
                    <a:pt x="134" y="71"/>
                  </a:lnTo>
                  <a:lnTo>
                    <a:pt x="133" y="70"/>
                  </a:lnTo>
                  <a:lnTo>
                    <a:pt x="133" y="70"/>
                  </a:lnTo>
                  <a:lnTo>
                    <a:pt x="131" y="68"/>
                  </a:lnTo>
                  <a:lnTo>
                    <a:pt x="131" y="68"/>
                  </a:lnTo>
                  <a:lnTo>
                    <a:pt x="131" y="67"/>
                  </a:lnTo>
                  <a:lnTo>
                    <a:pt x="131" y="67"/>
                  </a:lnTo>
                  <a:lnTo>
                    <a:pt x="130" y="67"/>
                  </a:lnTo>
                  <a:lnTo>
                    <a:pt x="130" y="67"/>
                  </a:lnTo>
                  <a:lnTo>
                    <a:pt x="128" y="65"/>
                  </a:lnTo>
                  <a:lnTo>
                    <a:pt x="128" y="65"/>
                  </a:lnTo>
                  <a:lnTo>
                    <a:pt x="128" y="65"/>
                  </a:lnTo>
                  <a:lnTo>
                    <a:pt x="128" y="65"/>
                  </a:lnTo>
                  <a:lnTo>
                    <a:pt x="127" y="64"/>
                  </a:lnTo>
                  <a:lnTo>
                    <a:pt x="127" y="64"/>
                  </a:lnTo>
                  <a:lnTo>
                    <a:pt x="127" y="62"/>
                  </a:lnTo>
                  <a:lnTo>
                    <a:pt x="127" y="62"/>
                  </a:lnTo>
                  <a:lnTo>
                    <a:pt x="127" y="61"/>
                  </a:lnTo>
                  <a:lnTo>
                    <a:pt x="127" y="61"/>
                  </a:lnTo>
                  <a:lnTo>
                    <a:pt x="127" y="60"/>
                  </a:lnTo>
                  <a:lnTo>
                    <a:pt x="127" y="60"/>
                  </a:lnTo>
                  <a:lnTo>
                    <a:pt x="127" y="55"/>
                  </a:lnTo>
                  <a:lnTo>
                    <a:pt x="127" y="55"/>
                  </a:lnTo>
                  <a:lnTo>
                    <a:pt x="127" y="53"/>
                  </a:lnTo>
                  <a:lnTo>
                    <a:pt x="127" y="53"/>
                  </a:lnTo>
                  <a:lnTo>
                    <a:pt x="127" y="50"/>
                  </a:lnTo>
                  <a:lnTo>
                    <a:pt x="127" y="50"/>
                  </a:lnTo>
                  <a:lnTo>
                    <a:pt x="127" y="48"/>
                  </a:lnTo>
                  <a:lnTo>
                    <a:pt x="127" y="48"/>
                  </a:lnTo>
                  <a:lnTo>
                    <a:pt x="127" y="46"/>
                  </a:lnTo>
                  <a:lnTo>
                    <a:pt x="127" y="46"/>
                  </a:lnTo>
                  <a:lnTo>
                    <a:pt x="127" y="46"/>
                  </a:lnTo>
                  <a:lnTo>
                    <a:pt x="127" y="46"/>
                  </a:lnTo>
                  <a:lnTo>
                    <a:pt x="128" y="44"/>
                  </a:lnTo>
                  <a:lnTo>
                    <a:pt x="128" y="44"/>
                  </a:lnTo>
                  <a:lnTo>
                    <a:pt x="130" y="44"/>
                  </a:lnTo>
                  <a:lnTo>
                    <a:pt x="130" y="43"/>
                  </a:lnTo>
                  <a:lnTo>
                    <a:pt x="130" y="43"/>
                  </a:lnTo>
                  <a:lnTo>
                    <a:pt x="130" y="40"/>
                  </a:lnTo>
                  <a:lnTo>
                    <a:pt x="130" y="40"/>
                  </a:lnTo>
                  <a:lnTo>
                    <a:pt x="130" y="38"/>
                  </a:lnTo>
                  <a:lnTo>
                    <a:pt x="130" y="38"/>
                  </a:lnTo>
                  <a:lnTo>
                    <a:pt x="127" y="35"/>
                  </a:lnTo>
                  <a:lnTo>
                    <a:pt x="127" y="35"/>
                  </a:lnTo>
                  <a:lnTo>
                    <a:pt x="127" y="33"/>
                  </a:lnTo>
                  <a:lnTo>
                    <a:pt x="127" y="33"/>
                  </a:lnTo>
                  <a:lnTo>
                    <a:pt x="127" y="32"/>
                  </a:lnTo>
                  <a:lnTo>
                    <a:pt x="127" y="32"/>
                  </a:lnTo>
                  <a:lnTo>
                    <a:pt x="126" y="29"/>
                  </a:lnTo>
                  <a:lnTo>
                    <a:pt x="126" y="29"/>
                  </a:lnTo>
                  <a:lnTo>
                    <a:pt x="122" y="26"/>
                  </a:lnTo>
                  <a:lnTo>
                    <a:pt x="122" y="26"/>
                  </a:lnTo>
                  <a:lnTo>
                    <a:pt x="122" y="24"/>
                  </a:lnTo>
                  <a:lnTo>
                    <a:pt x="121" y="22"/>
                  </a:lnTo>
                  <a:lnTo>
                    <a:pt x="121" y="22"/>
                  </a:lnTo>
                  <a:lnTo>
                    <a:pt x="118" y="21"/>
                  </a:lnTo>
                  <a:lnTo>
                    <a:pt x="118" y="21"/>
                  </a:lnTo>
                  <a:lnTo>
                    <a:pt x="118" y="18"/>
                  </a:lnTo>
                  <a:lnTo>
                    <a:pt x="118" y="18"/>
                  </a:lnTo>
                  <a:lnTo>
                    <a:pt x="118" y="18"/>
                  </a:lnTo>
                  <a:lnTo>
                    <a:pt x="118" y="18"/>
                  </a:lnTo>
                  <a:lnTo>
                    <a:pt x="117" y="17"/>
                  </a:lnTo>
                  <a:lnTo>
                    <a:pt x="117" y="17"/>
                  </a:lnTo>
                  <a:lnTo>
                    <a:pt x="116" y="17"/>
                  </a:lnTo>
                  <a:lnTo>
                    <a:pt x="115" y="16"/>
                  </a:lnTo>
                  <a:lnTo>
                    <a:pt x="115" y="16"/>
                  </a:lnTo>
                  <a:lnTo>
                    <a:pt x="115" y="15"/>
                  </a:lnTo>
                  <a:lnTo>
                    <a:pt x="115" y="15"/>
                  </a:lnTo>
                  <a:lnTo>
                    <a:pt x="115" y="12"/>
                  </a:lnTo>
                  <a:lnTo>
                    <a:pt x="115" y="12"/>
                  </a:lnTo>
                  <a:lnTo>
                    <a:pt x="115" y="8"/>
                  </a:lnTo>
                  <a:lnTo>
                    <a:pt x="115" y="8"/>
                  </a:lnTo>
                  <a:lnTo>
                    <a:pt x="112" y="7"/>
                  </a:lnTo>
                  <a:lnTo>
                    <a:pt x="112" y="7"/>
                  </a:lnTo>
                  <a:lnTo>
                    <a:pt x="111" y="5"/>
                  </a:lnTo>
                  <a:lnTo>
                    <a:pt x="111" y="5"/>
                  </a:lnTo>
                  <a:lnTo>
                    <a:pt x="111" y="5"/>
                  </a:lnTo>
                  <a:lnTo>
                    <a:pt x="111" y="5"/>
                  </a:lnTo>
                  <a:lnTo>
                    <a:pt x="110" y="3"/>
                  </a:lnTo>
                  <a:lnTo>
                    <a:pt x="110" y="3"/>
                  </a:lnTo>
                  <a:lnTo>
                    <a:pt x="109" y="1"/>
                  </a:lnTo>
                  <a:lnTo>
                    <a:pt x="109" y="1"/>
                  </a:lnTo>
                  <a:lnTo>
                    <a:pt x="107" y="0"/>
                  </a:lnTo>
                  <a:lnTo>
                    <a:pt x="107" y="0"/>
                  </a:lnTo>
                  <a:lnTo>
                    <a:pt x="106" y="0"/>
                  </a:lnTo>
                  <a:lnTo>
                    <a:pt x="106" y="0"/>
                  </a:lnTo>
                  <a:lnTo>
                    <a:pt x="106" y="0"/>
                  </a:lnTo>
                  <a:lnTo>
                    <a:pt x="106" y="0"/>
                  </a:lnTo>
                  <a:lnTo>
                    <a:pt x="105" y="0"/>
                  </a:lnTo>
                  <a:lnTo>
                    <a:pt x="105" y="0"/>
                  </a:lnTo>
                  <a:lnTo>
                    <a:pt x="103" y="0"/>
                  </a:lnTo>
                  <a:lnTo>
                    <a:pt x="103" y="0"/>
                  </a:lnTo>
                  <a:lnTo>
                    <a:pt x="101" y="1"/>
                  </a:lnTo>
                  <a:lnTo>
                    <a:pt x="101" y="1"/>
                  </a:lnTo>
                  <a:lnTo>
                    <a:pt x="100" y="1"/>
                  </a:lnTo>
                  <a:lnTo>
                    <a:pt x="100" y="1"/>
                  </a:lnTo>
                  <a:lnTo>
                    <a:pt x="98" y="3"/>
                  </a:lnTo>
                  <a:lnTo>
                    <a:pt x="96" y="5"/>
                  </a:lnTo>
                  <a:lnTo>
                    <a:pt x="96" y="5"/>
                  </a:lnTo>
                  <a:lnTo>
                    <a:pt x="95" y="7"/>
                  </a:lnTo>
                  <a:lnTo>
                    <a:pt x="95" y="7"/>
                  </a:lnTo>
                  <a:lnTo>
                    <a:pt x="92" y="7"/>
                  </a:lnTo>
                  <a:lnTo>
                    <a:pt x="92" y="7"/>
                  </a:lnTo>
                  <a:lnTo>
                    <a:pt x="87" y="7"/>
                  </a:lnTo>
                  <a:lnTo>
                    <a:pt x="87" y="7"/>
                  </a:lnTo>
                  <a:lnTo>
                    <a:pt x="84" y="7"/>
                  </a:lnTo>
                  <a:lnTo>
                    <a:pt x="84" y="7"/>
                  </a:lnTo>
                  <a:lnTo>
                    <a:pt x="82" y="8"/>
                  </a:lnTo>
                  <a:lnTo>
                    <a:pt x="82" y="8"/>
                  </a:lnTo>
                  <a:lnTo>
                    <a:pt x="80" y="10"/>
                  </a:lnTo>
                  <a:lnTo>
                    <a:pt x="80" y="10"/>
                  </a:lnTo>
                  <a:lnTo>
                    <a:pt x="79" y="11"/>
                  </a:lnTo>
                  <a:lnTo>
                    <a:pt x="78" y="12"/>
                  </a:lnTo>
                  <a:lnTo>
                    <a:pt x="78" y="12"/>
                  </a:lnTo>
                  <a:lnTo>
                    <a:pt x="77" y="13"/>
                  </a:lnTo>
                  <a:lnTo>
                    <a:pt x="77" y="13"/>
                  </a:lnTo>
                  <a:lnTo>
                    <a:pt x="76" y="13"/>
                  </a:lnTo>
                  <a:lnTo>
                    <a:pt x="76" y="12"/>
                  </a:lnTo>
                  <a:lnTo>
                    <a:pt x="76" y="12"/>
                  </a:lnTo>
                  <a:lnTo>
                    <a:pt x="74" y="11"/>
                  </a:lnTo>
                  <a:lnTo>
                    <a:pt x="72" y="10"/>
                  </a:lnTo>
                  <a:lnTo>
                    <a:pt x="72" y="10"/>
                  </a:lnTo>
                  <a:lnTo>
                    <a:pt x="72" y="10"/>
                  </a:lnTo>
                  <a:lnTo>
                    <a:pt x="72" y="10"/>
                  </a:lnTo>
                  <a:lnTo>
                    <a:pt x="72" y="10"/>
                  </a:lnTo>
                  <a:lnTo>
                    <a:pt x="72" y="10"/>
                  </a:lnTo>
                  <a:lnTo>
                    <a:pt x="72" y="8"/>
                  </a:lnTo>
                  <a:lnTo>
                    <a:pt x="71" y="8"/>
                  </a:lnTo>
                  <a:lnTo>
                    <a:pt x="71" y="8"/>
                  </a:lnTo>
                  <a:lnTo>
                    <a:pt x="69" y="7"/>
                  </a:lnTo>
                  <a:lnTo>
                    <a:pt x="68" y="7"/>
                  </a:lnTo>
                  <a:lnTo>
                    <a:pt x="68" y="7"/>
                  </a:lnTo>
                  <a:lnTo>
                    <a:pt x="67" y="7"/>
                  </a:lnTo>
                  <a:lnTo>
                    <a:pt x="67" y="7"/>
                  </a:lnTo>
                  <a:lnTo>
                    <a:pt x="66" y="8"/>
                  </a:lnTo>
                  <a:lnTo>
                    <a:pt x="66" y="8"/>
                  </a:lnTo>
                  <a:lnTo>
                    <a:pt x="63" y="8"/>
                  </a:lnTo>
                  <a:lnTo>
                    <a:pt x="63" y="8"/>
                  </a:lnTo>
                  <a:lnTo>
                    <a:pt x="63" y="8"/>
                  </a:lnTo>
                  <a:lnTo>
                    <a:pt x="63" y="8"/>
                  </a:lnTo>
                  <a:lnTo>
                    <a:pt x="62" y="7"/>
                  </a:lnTo>
                  <a:lnTo>
                    <a:pt x="62" y="7"/>
                  </a:lnTo>
                  <a:lnTo>
                    <a:pt x="60" y="7"/>
                  </a:lnTo>
                  <a:lnTo>
                    <a:pt x="60" y="7"/>
                  </a:lnTo>
                  <a:lnTo>
                    <a:pt x="58" y="7"/>
                  </a:lnTo>
                  <a:lnTo>
                    <a:pt x="57" y="6"/>
                  </a:lnTo>
                  <a:lnTo>
                    <a:pt x="57" y="6"/>
                  </a:lnTo>
                  <a:lnTo>
                    <a:pt x="55" y="6"/>
                  </a:lnTo>
                  <a:lnTo>
                    <a:pt x="55" y="6"/>
                  </a:lnTo>
                  <a:lnTo>
                    <a:pt x="54" y="6"/>
                  </a:lnTo>
                  <a:lnTo>
                    <a:pt x="52" y="6"/>
                  </a:lnTo>
                  <a:lnTo>
                    <a:pt x="52" y="7"/>
                  </a:lnTo>
                  <a:lnTo>
                    <a:pt x="52" y="7"/>
                  </a:lnTo>
                  <a:lnTo>
                    <a:pt x="50" y="5"/>
                  </a:lnTo>
                  <a:lnTo>
                    <a:pt x="50" y="5"/>
                  </a:lnTo>
                  <a:lnTo>
                    <a:pt x="49" y="3"/>
                  </a:lnTo>
                  <a:lnTo>
                    <a:pt x="47" y="3"/>
                  </a:lnTo>
                  <a:lnTo>
                    <a:pt x="46" y="3"/>
                  </a:lnTo>
                  <a:lnTo>
                    <a:pt x="46" y="3"/>
                  </a:lnTo>
                  <a:lnTo>
                    <a:pt x="46" y="5"/>
                  </a:lnTo>
                  <a:lnTo>
                    <a:pt x="46" y="5"/>
                  </a:lnTo>
                  <a:lnTo>
                    <a:pt x="46" y="5"/>
                  </a:lnTo>
                  <a:lnTo>
                    <a:pt x="46" y="5"/>
                  </a:lnTo>
                  <a:lnTo>
                    <a:pt x="44" y="6"/>
                  </a:lnTo>
                  <a:lnTo>
                    <a:pt x="44" y="6"/>
                  </a:lnTo>
                  <a:lnTo>
                    <a:pt x="43" y="6"/>
                  </a:lnTo>
                  <a:lnTo>
                    <a:pt x="43" y="6"/>
                  </a:lnTo>
                  <a:lnTo>
                    <a:pt x="43" y="7"/>
                  </a:lnTo>
                  <a:lnTo>
                    <a:pt x="43" y="7"/>
                  </a:lnTo>
                  <a:lnTo>
                    <a:pt x="41" y="10"/>
                  </a:lnTo>
                  <a:lnTo>
                    <a:pt x="41" y="10"/>
                  </a:lnTo>
                  <a:lnTo>
                    <a:pt x="39" y="11"/>
                  </a:lnTo>
                  <a:lnTo>
                    <a:pt x="39" y="11"/>
                  </a:lnTo>
                  <a:lnTo>
                    <a:pt x="38" y="11"/>
                  </a:lnTo>
                  <a:lnTo>
                    <a:pt x="38" y="11"/>
                  </a:lnTo>
                  <a:lnTo>
                    <a:pt x="36" y="11"/>
                  </a:lnTo>
                  <a:lnTo>
                    <a:pt x="36" y="12"/>
                  </a:lnTo>
                  <a:lnTo>
                    <a:pt x="36" y="12"/>
                  </a:lnTo>
                  <a:lnTo>
                    <a:pt x="33" y="12"/>
                  </a:lnTo>
                  <a:lnTo>
                    <a:pt x="33" y="12"/>
                  </a:lnTo>
                  <a:lnTo>
                    <a:pt x="33" y="15"/>
                  </a:lnTo>
                  <a:lnTo>
                    <a:pt x="33" y="15"/>
                  </a:lnTo>
                  <a:lnTo>
                    <a:pt x="31" y="16"/>
                  </a:lnTo>
                  <a:lnTo>
                    <a:pt x="31" y="16"/>
                  </a:lnTo>
                  <a:lnTo>
                    <a:pt x="31" y="17"/>
                  </a:lnTo>
                  <a:lnTo>
                    <a:pt x="31" y="17"/>
                  </a:lnTo>
                  <a:lnTo>
                    <a:pt x="30" y="17"/>
                  </a:lnTo>
                  <a:lnTo>
                    <a:pt x="30" y="17"/>
                  </a:lnTo>
                  <a:lnTo>
                    <a:pt x="30" y="19"/>
                  </a:lnTo>
                  <a:lnTo>
                    <a:pt x="30" y="19"/>
                  </a:lnTo>
                  <a:lnTo>
                    <a:pt x="29" y="21"/>
                  </a:lnTo>
                  <a:lnTo>
                    <a:pt x="29" y="21"/>
                  </a:lnTo>
                  <a:lnTo>
                    <a:pt x="28" y="22"/>
                  </a:lnTo>
                  <a:lnTo>
                    <a:pt x="28" y="22"/>
                  </a:lnTo>
                  <a:lnTo>
                    <a:pt x="28" y="24"/>
                  </a:lnTo>
                  <a:lnTo>
                    <a:pt x="28" y="26"/>
                  </a:lnTo>
                  <a:lnTo>
                    <a:pt x="28" y="26"/>
                  </a:lnTo>
                  <a:lnTo>
                    <a:pt x="25" y="27"/>
                  </a:lnTo>
                  <a:lnTo>
                    <a:pt x="25" y="27"/>
                  </a:lnTo>
                  <a:lnTo>
                    <a:pt x="24" y="28"/>
                  </a:lnTo>
                  <a:lnTo>
                    <a:pt x="24" y="28"/>
                  </a:lnTo>
                  <a:lnTo>
                    <a:pt x="23" y="30"/>
                  </a:lnTo>
                  <a:lnTo>
                    <a:pt x="23" y="30"/>
                  </a:lnTo>
                  <a:lnTo>
                    <a:pt x="22" y="32"/>
                  </a:lnTo>
                  <a:lnTo>
                    <a:pt x="22" y="32"/>
                  </a:lnTo>
                  <a:lnTo>
                    <a:pt x="22" y="33"/>
                  </a:lnTo>
                  <a:lnTo>
                    <a:pt x="22" y="33"/>
                  </a:lnTo>
                  <a:lnTo>
                    <a:pt x="20" y="35"/>
                  </a:lnTo>
                  <a:lnTo>
                    <a:pt x="20" y="35"/>
                  </a:lnTo>
                  <a:lnTo>
                    <a:pt x="22" y="38"/>
                  </a:lnTo>
                  <a:lnTo>
                    <a:pt x="22" y="38"/>
                  </a:lnTo>
                  <a:lnTo>
                    <a:pt x="19" y="39"/>
                  </a:lnTo>
                  <a:lnTo>
                    <a:pt x="19" y="39"/>
                  </a:lnTo>
                  <a:lnTo>
                    <a:pt x="18" y="39"/>
                  </a:lnTo>
                  <a:lnTo>
                    <a:pt x="18" y="40"/>
                  </a:lnTo>
                  <a:lnTo>
                    <a:pt x="18" y="40"/>
                  </a:lnTo>
                  <a:lnTo>
                    <a:pt x="17" y="45"/>
                  </a:lnTo>
                  <a:lnTo>
                    <a:pt x="17" y="45"/>
                  </a:lnTo>
                  <a:lnTo>
                    <a:pt x="16" y="46"/>
                  </a:lnTo>
                  <a:lnTo>
                    <a:pt x="13" y="46"/>
                  </a:lnTo>
                  <a:lnTo>
                    <a:pt x="13" y="46"/>
                  </a:lnTo>
                  <a:lnTo>
                    <a:pt x="9" y="46"/>
                  </a:lnTo>
                  <a:lnTo>
                    <a:pt x="9" y="46"/>
                  </a:lnTo>
                  <a:lnTo>
                    <a:pt x="9" y="46"/>
                  </a:lnTo>
                  <a:lnTo>
                    <a:pt x="9" y="46"/>
                  </a:lnTo>
                  <a:lnTo>
                    <a:pt x="8" y="48"/>
                  </a:lnTo>
                  <a:lnTo>
                    <a:pt x="8" y="49"/>
                  </a:lnTo>
                  <a:lnTo>
                    <a:pt x="8" y="49"/>
                  </a:lnTo>
                  <a:lnTo>
                    <a:pt x="8" y="49"/>
                  </a:lnTo>
                  <a:lnTo>
                    <a:pt x="8" y="49"/>
                  </a:lnTo>
                  <a:lnTo>
                    <a:pt x="6" y="48"/>
                  </a:lnTo>
                  <a:lnTo>
                    <a:pt x="5" y="49"/>
                  </a:lnTo>
                  <a:lnTo>
                    <a:pt x="5" y="49"/>
                  </a:lnTo>
                  <a:lnTo>
                    <a:pt x="5" y="50"/>
                  </a:lnTo>
                  <a:lnTo>
                    <a:pt x="5" y="50"/>
                  </a:lnTo>
                  <a:lnTo>
                    <a:pt x="3" y="49"/>
                  </a:lnTo>
                  <a:lnTo>
                    <a:pt x="3" y="48"/>
                  </a:lnTo>
                  <a:lnTo>
                    <a:pt x="3" y="48"/>
                  </a:lnTo>
                  <a:lnTo>
                    <a:pt x="2" y="49"/>
                  </a:lnTo>
                  <a:lnTo>
                    <a:pt x="2" y="49"/>
                  </a:lnTo>
                  <a:lnTo>
                    <a:pt x="0" y="49"/>
                  </a:lnTo>
                  <a:lnTo>
                    <a:pt x="0" y="49"/>
                  </a:lnTo>
                  <a:lnTo>
                    <a:pt x="0" y="50"/>
                  </a:lnTo>
                  <a:lnTo>
                    <a:pt x="0" y="50"/>
                  </a:lnTo>
                  <a:lnTo>
                    <a:pt x="1" y="51"/>
                  </a:lnTo>
                  <a:lnTo>
                    <a:pt x="1" y="51"/>
                  </a:lnTo>
                  <a:lnTo>
                    <a:pt x="3" y="54"/>
                  </a:lnTo>
                  <a:lnTo>
                    <a:pt x="3" y="54"/>
                  </a:lnTo>
                  <a:lnTo>
                    <a:pt x="5" y="55"/>
                  </a:lnTo>
                  <a:lnTo>
                    <a:pt x="5" y="55"/>
                  </a:lnTo>
                  <a:lnTo>
                    <a:pt x="6" y="55"/>
                  </a:lnTo>
                  <a:lnTo>
                    <a:pt x="6" y="55"/>
                  </a:lnTo>
                  <a:lnTo>
                    <a:pt x="6" y="56"/>
                  </a:lnTo>
                  <a:lnTo>
                    <a:pt x="6" y="56"/>
                  </a:lnTo>
                  <a:lnTo>
                    <a:pt x="7" y="56"/>
                  </a:lnTo>
                  <a:lnTo>
                    <a:pt x="7" y="56"/>
                  </a:lnTo>
                  <a:lnTo>
                    <a:pt x="7" y="57"/>
                  </a:lnTo>
                  <a:lnTo>
                    <a:pt x="7" y="57"/>
                  </a:lnTo>
                  <a:lnTo>
                    <a:pt x="8" y="59"/>
                  </a:lnTo>
                  <a:lnTo>
                    <a:pt x="8" y="59"/>
                  </a:lnTo>
                  <a:lnTo>
                    <a:pt x="9" y="60"/>
                  </a:lnTo>
                  <a:lnTo>
                    <a:pt x="9" y="60"/>
                  </a:lnTo>
                  <a:lnTo>
                    <a:pt x="9" y="61"/>
                  </a:lnTo>
                  <a:lnTo>
                    <a:pt x="9" y="61"/>
                  </a:lnTo>
                  <a:lnTo>
                    <a:pt x="11" y="62"/>
                  </a:lnTo>
                  <a:lnTo>
                    <a:pt x="11" y="62"/>
                  </a:lnTo>
                  <a:lnTo>
                    <a:pt x="11" y="64"/>
                  </a:lnTo>
                  <a:lnTo>
                    <a:pt x="9" y="65"/>
                  </a:lnTo>
                  <a:lnTo>
                    <a:pt x="9" y="65"/>
                  </a:lnTo>
                  <a:lnTo>
                    <a:pt x="11" y="66"/>
                  </a:lnTo>
                  <a:lnTo>
                    <a:pt x="11" y="66"/>
                  </a:lnTo>
                  <a:lnTo>
                    <a:pt x="12" y="68"/>
                  </a:lnTo>
                  <a:lnTo>
                    <a:pt x="12" y="68"/>
                  </a:lnTo>
                  <a:lnTo>
                    <a:pt x="16" y="68"/>
                  </a:lnTo>
                  <a:lnTo>
                    <a:pt x="16" y="68"/>
                  </a:lnTo>
                  <a:lnTo>
                    <a:pt x="17" y="70"/>
                  </a:lnTo>
                  <a:lnTo>
                    <a:pt x="17" y="71"/>
                  </a:lnTo>
                  <a:lnTo>
                    <a:pt x="17" y="71"/>
                  </a:lnTo>
                  <a:lnTo>
                    <a:pt x="19" y="72"/>
                  </a:lnTo>
                  <a:lnTo>
                    <a:pt x="20" y="73"/>
                  </a:lnTo>
                  <a:lnTo>
                    <a:pt x="20" y="73"/>
                  </a:lnTo>
                  <a:lnTo>
                    <a:pt x="20" y="73"/>
                  </a:lnTo>
                  <a:lnTo>
                    <a:pt x="20" y="75"/>
                  </a:lnTo>
                  <a:lnTo>
                    <a:pt x="20" y="75"/>
                  </a:lnTo>
                  <a:lnTo>
                    <a:pt x="19" y="76"/>
                  </a:lnTo>
                  <a:lnTo>
                    <a:pt x="19" y="76"/>
                  </a:lnTo>
                  <a:lnTo>
                    <a:pt x="22" y="77"/>
                  </a:lnTo>
                  <a:lnTo>
                    <a:pt x="22" y="77"/>
                  </a:lnTo>
                  <a:lnTo>
                    <a:pt x="22" y="78"/>
                  </a:lnTo>
                  <a:lnTo>
                    <a:pt x="20" y="80"/>
                  </a:lnTo>
                  <a:lnTo>
                    <a:pt x="20" y="80"/>
                  </a:lnTo>
                  <a:lnTo>
                    <a:pt x="19" y="80"/>
                  </a:lnTo>
                  <a:lnTo>
                    <a:pt x="19" y="81"/>
                  </a:lnTo>
                  <a:lnTo>
                    <a:pt x="19" y="81"/>
                  </a:lnTo>
                  <a:lnTo>
                    <a:pt x="20" y="81"/>
                  </a:lnTo>
                  <a:lnTo>
                    <a:pt x="22" y="82"/>
                  </a:lnTo>
                  <a:lnTo>
                    <a:pt x="22" y="82"/>
                  </a:lnTo>
                  <a:lnTo>
                    <a:pt x="22" y="83"/>
                  </a:lnTo>
                  <a:lnTo>
                    <a:pt x="22" y="83"/>
                  </a:lnTo>
                  <a:lnTo>
                    <a:pt x="23" y="83"/>
                  </a:lnTo>
                  <a:lnTo>
                    <a:pt x="23" y="83"/>
                  </a:lnTo>
                  <a:lnTo>
                    <a:pt x="25" y="83"/>
                  </a:lnTo>
                  <a:lnTo>
                    <a:pt x="25" y="83"/>
                  </a:lnTo>
                  <a:lnTo>
                    <a:pt x="28" y="83"/>
                  </a:lnTo>
                  <a:lnTo>
                    <a:pt x="28" y="83"/>
                  </a:lnTo>
                  <a:lnTo>
                    <a:pt x="29" y="84"/>
                  </a:lnTo>
                  <a:lnTo>
                    <a:pt x="29" y="84"/>
                  </a:lnTo>
                  <a:lnTo>
                    <a:pt x="29" y="87"/>
                  </a:lnTo>
                  <a:lnTo>
                    <a:pt x="29" y="87"/>
                  </a:lnTo>
                  <a:lnTo>
                    <a:pt x="31" y="87"/>
                  </a:lnTo>
                  <a:lnTo>
                    <a:pt x="31" y="87"/>
                  </a:lnTo>
                  <a:lnTo>
                    <a:pt x="34" y="84"/>
                  </a:lnTo>
                  <a:lnTo>
                    <a:pt x="34" y="84"/>
                  </a:lnTo>
                  <a:lnTo>
                    <a:pt x="36" y="83"/>
                  </a:lnTo>
                  <a:lnTo>
                    <a:pt x="36" y="83"/>
                  </a:lnTo>
                  <a:lnTo>
                    <a:pt x="39" y="84"/>
                  </a:lnTo>
                  <a:lnTo>
                    <a:pt x="40" y="86"/>
                  </a:lnTo>
                  <a:lnTo>
                    <a:pt x="40" y="87"/>
                  </a:lnTo>
                  <a:lnTo>
                    <a:pt x="40" y="87"/>
                  </a:lnTo>
                  <a:lnTo>
                    <a:pt x="36" y="87"/>
                  </a:lnTo>
                  <a:lnTo>
                    <a:pt x="36" y="87"/>
                  </a:lnTo>
                  <a:lnTo>
                    <a:pt x="36" y="88"/>
                  </a:lnTo>
                  <a:lnTo>
                    <a:pt x="36" y="88"/>
                  </a:lnTo>
                  <a:lnTo>
                    <a:pt x="36" y="89"/>
                  </a:lnTo>
                  <a:lnTo>
                    <a:pt x="39" y="92"/>
                  </a:lnTo>
                  <a:lnTo>
                    <a:pt x="39" y="92"/>
                  </a:lnTo>
                  <a:lnTo>
                    <a:pt x="40" y="93"/>
                  </a:lnTo>
                  <a:lnTo>
                    <a:pt x="40" y="93"/>
                  </a:lnTo>
                  <a:lnTo>
                    <a:pt x="40" y="94"/>
                  </a:lnTo>
                  <a:lnTo>
                    <a:pt x="40" y="94"/>
                  </a:lnTo>
                  <a:lnTo>
                    <a:pt x="40" y="94"/>
                  </a:lnTo>
                  <a:lnTo>
                    <a:pt x="40" y="94"/>
                  </a:lnTo>
                  <a:lnTo>
                    <a:pt x="43" y="94"/>
                  </a:lnTo>
                  <a:lnTo>
                    <a:pt x="44" y="95"/>
                  </a:lnTo>
                  <a:lnTo>
                    <a:pt x="44" y="95"/>
                  </a:lnTo>
                  <a:lnTo>
                    <a:pt x="45" y="95"/>
                  </a:lnTo>
                  <a:lnTo>
                    <a:pt x="45" y="97"/>
                  </a:lnTo>
                  <a:lnTo>
                    <a:pt x="45" y="97"/>
                  </a:lnTo>
                  <a:lnTo>
                    <a:pt x="44" y="99"/>
                  </a:lnTo>
                  <a:lnTo>
                    <a:pt x="44" y="99"/>
                  </a:lnTo>
                  <a:lnTo>
                    <a:pt x="43" y="100"/>
                  </a:lnTo>
                  <a:lnTo>
                    <a:pt x="43" y="100"/>
                  </a:lnTo>
                  <a:lnTo>
                    <a:pt x="44" y="102"/>
                  </a:lnTo>
                  <a:lnTo>
                    <a:pt x="44" y="102"/>
                  </a:lnTo>
                  <a:lnTo>
                    <a:pt x="45" y="102"/>
                  </a:lnTo>
                  <a:lnTo>
                    <a:pt x="45" y="102"/>
                  </a:lnTo>
                  <a:lnTo>
                    <a:pt x="46" y="102"/>
                  </a:lnTo>
                  <a:lnTo>
                    <a:pt x="46" y="102"/>
                  </a:lnTo>
                  <a:lnTo>
                    <a:pt x="52" y="102"/>
                  </a:lnTo>
                  <a:lnTo>
                    <a:pt x="52" y="102"/>
                  </a:lnTo>
                  <a:lnTo>
                    <a:pt x="56" y="102"/>
                  </a:lnTo>
                  <a:lnTo>
                    <a:pt x="56" y="102"/>
                  </a:lnTo>
                  <a:lnTo>
                    <a:pt x="57" y="103"/>
                  </a:lnTo>
                  <a:lnTo>
                    <a:pt x="57" y="103"/>
                  </a:lnTo>
                  <a:lnTo>
                    <a:pt x="58" y="103"/>
                  </a:lnTo>
                  <a:lnTo>
                    <a:pt x="58" y="103"/>
                  </a:lnTo>
                  <a:lnTo>
                    <a:pt x="60" y="104"/>
                  </a:lnTo>
                  <a:lnTo>
                    <a:pt x="60" y="104"/>
                  </a:lnTo>
                  <a:lnTo>
                    <a:pt x="61" y="104"/>
                  </a:lnTo>
                  <a:lnTo>
                    <a:pt x="61" y="104"/>
                  </a:lnTo>
                  <a:lnTo>
                    <a:pt x="62" y="105"/>
                  </a:lnTo>
                  <a:lnTo>
                    <a:pt x="62" y="105"/>
                  </a:lnTo>
                  <a:lnTo>
                    <a:pt x="62" y="105"/>
                  </a:lnTo>
                  <a:lnTo>
                    <a:pt x="62" y="105"/>
                  </a:lnTo>
                  <a:lnTo>
                    <a:pt x="63" y="105"/>
                  </a:lnTo>
                  <a:lnTo>
                    <a:pt x="63" y="105"/>
                  </a:lnTo>
                  <a:lnTo>
                    <a:pt x="66" y="105"/>
                  </a:lnTo>
                  <a:lnTo>
                    <a:pt x="66" y="105"/>
                  </a:lnTo>
                  <a:lnTo>
                    <a:pt x="67" y="105"/>
                  </a:lnTo>
                  <a:lnTo>
                    <a:pt x="67" y="105"/>
                  </a:lnTo>
                  <a:lnTo>
                    <a:pt x="68" y="104"/>
                  </a:lnTo>
                  <a:lnTo>
                    <a:pt x="71" y="104"/>
                  </a:lnTo>
                  <a:lnTo>
                    <a:pt x="71" y="104"/>
                  </a:lnTo>
                  <a:lnTo>
                    <a:pt x="71" y="104"/>
                  </a:lnTo>
                  <a:lnTo>
                    <a:pt x="71" y="104"/>
                  </a:lnTo>
                  <a:lnTo>
                    <a:pt x="72" y="105"/>
                  </a:lnTo>
                  <a:lnTo>
                    <a:pt x="72" y="105"/>
                  </a:lnTo>
                  <a:lnTo>
                    <a:pt x="74" y="105"/>
                  </a:lnTo>
                  <a:lnTo>
                    <a:pt x="74" y="105"/>
                  </a:lnTo>
                  <a:lnTo>
                    <a:pt x="78" y="105"/>
                  </a:lnTo>
                  <a:lnTo>
                    <a:pt x="78" y="105"/>
                  </a:lnTo>
                  <a:lnTo>
                    <a:pt x="79" y="105"/>
                  </a:lnTo>
                  <a:lnTo>
                    <a:pt x="79" y="105"/>
                  </a:lnTo>
                  <a:lnTo>
                    <a:pt x="80" y="105"/>
                  </a:lnTo>
                  <a:lnTo>
                    <a:pt x="80" y="105"/>
                  </a:lnTo>
                  <a:lnTo>
                    <a:pt x="80" y="105"/>
                  </a:lnTo>
                  <a:lnTo>
                    <a:pt x="80" y="105"/>
                  </a:lnTo>
                  <a:lnTo>
                    <a:pt x="80" y="105"/>
                  </a:lnTo>
                  <a:lnTo>
                    <a:pt x="80" y="105"/>
                  </a:lnTo>
                  <a:lnTo>
                    <a:pt x="82" y="106"/>
                  </a:lnTo>
                  <a:lnTo>
                    <a:pt x="82" y="106"/>
                  </a:lnTo>
                  <a:lnTo>
                    <a:pt x="82" y="106"/>
                  </a:lnTo>
                  <a:lnTo>
                    <a:pt x="82" y="106"/>
                  </a:lnTo>
                  <a:lnTo>
                    <a:pt x="82" y="106"/>
                  </a:lnTo>
                  <a:lnTo>
                    <a:pt x="82" y="106"/>
                  </a:lnTo>
                  <a:lnTo>
                    <a:pt x="84" y="106"/>
                  </a:lnTo>
                  <a:lnTo>
                    <a:pt x="84" y="106"/>
                  </a:lnTo>
                  <a:lnTo>
                    <a:pt x="87" y="105"/>
                  </a:lnTo>
                  <a:lnTo>
                    <a:pt x="87" y="105"/>
                  </a:lnTo>
                  <a:lnTo>
                    <a:pt x="90" y="104"/>
                  </a:lnTo>
                  <a:lnTo>
                    <a:pt x="90" y="104"/>
                  </a:lnTo>
                  <a:lnTo>
                    <a:pt x="92" y="103"/>
                  </a:lnTo>
                  <a:lnTo>
                    <a:pt x="92" y="103"/>
                  </a:lnTo>
                  <a:lnTo>
                    <a:pt x="93" y="102"/>
                  </a:lnTo>
                  <a:lnTo>
                    <a:pt x="93" y="102"/>
                  </a:lnTo>
                  <a:lnTo>
                    <a:pt x="94" y="99"/>
                  </a:lnTo>
                  <a:lnTo>
                    <a:pt x="94" y="99"/>
                  </a:lnTo>
                  <a:lnTo>
                    <a:pt x="98" y="99"/>
                  </a:lnTo>
                  <a:lnTo>
                    <a:pt x="98" y="99"/>
                  </a:lnTo>
                  <a:lnTo>
                    <a:pt x="99" y="99"/>
                  </a:lnTo>
                  <a:lnTo>
                    <a:pt x="99" y="99"/>
                  </a:lnTo>
                  <a:lnTo>
                    <a:pt x="100" y="98"/>
                  </a:lnTo>
                  <a:lnTo>
                    <a:pt x="100" y="98"/>
                  </a:lnTo>
                  <a:lnTo>
                    <a:pt x="103" y="97"/>
                  </a:lnTo>
                  <a:lnTo>
                    <a:pt x="103" y="97"/>
                  </a:lnTo>
                  <a:lnTo>
                    <a:pt x="103" y="97"/>
                  </a:lnTo>
                  <a:lnTo>
                    <a:pt x="103" y="97"/>
                  </a:lnTo>
                  <a:lnTo>
                    <a:pt x="104" y="97"/>
                  </a:lnTo>
                  <a:lnTo>
                    <a:pt x="104" y="97"/>
                  </a:lnTo>
                  <a:lnTo>
                    <a:pt x="105" y="97"/>
                  </a:lnTo>
                  <a:lnTo>
                    <a:pt x="105" y="97"/>
                  </a:lnTo>
                  <a:lnTo>
                    <a:pt x="105" y="95"/>
                  </a:lnTo>
                  <a:lnTo>
                    <a:pt x="105" y="95"/>
                  </a:lnTo>
                  <a:lnTo>
                    <a:pt x="106" y="95"/>
                  </a:lnTo>
                  <a:lnTo>
                    <a:pt x="106" y="95"/>
                  </a:lnTo>
                  <a:lnTo>
                    <a:pt x="107" y="95"/>
                  </a:lnTo>
                  <a:lnTo>
                    <a:pt x="107" y="95"/>
                  </a:lnTo>
                  <a:lnTo>
                    <a:pt x="109" y="95"/>
                  </a:lnTo>
                  <a:lnTo>
                    <a:pt x="109" y="95"/>
                  </a:lnTo>
                  <a:lnTo>
                    <a:pt x="110" y="95"/>
                  </a:lnTo>
                  <a:lnTo>
                    <a:pt x="110" y="95"/>
                  </a:lnTo>
                  <a:lnTo>
                    <a:pt x="112" y="95"/>
                  </a:lnTo>
                  <a:lnTo>
                    <a:pt x="114" y="95"/>
                  </a:lnTo>
                  <a:lnTo>
                    <a:pt x="115" y="97"/>
                  </a:lnTo>
                  <a:lnTo>
                    <a:pt x="115" y="97"/>
                  </a:lnTo>
                  <a:lnTo>
                    <a:pt x="115" y="98"/>
                  </a:lnTo>
                  <a:lnTo>
                    <a:pt x="115" y="98"/>
                  </a:lnTo>
                  <a:lnTo>
                    <a:pt x="116" y="98"/>
                  </a:lnTo>
                  <a:lnTo>
                    <a:pt x="116" y="98"/>
                  </a:lnTo>
                  <a:lnTo>
                    <a:pt x="118" y="98"/>
                  </a:lnTo>
                  <a:lnTo>
                    <a:pt x="118" y="98"/>
                  </a:lnTo>
                  <a:lnTo>
                    <a:pt x="120" y="98"/>
                  </a:lnTo>
                  <a:lnTo>
                    <a:pt x="120" y="98"/>
                  </a:lnTo>
                  <a:lnTo>
                    <a:pt x="120" y="98"/>
                  </a:lnTo>
                  <a:lnTo>
                    <a:pt x="120" y="98"/>
                  </a:lnTo>
                  <a:lnTo>
                    <a:pt x="122" y="99"/>
                  </a:lnTo>
                  <a:lnTo>
                    <a:pt x="122" y="99"/>
                  </a:lnTo>
                  <a:lnTo>
                    <a:pt x="122" y="98"/>
                  </a:lnTo>
                  <a:lnTo>
                    <a:pt x="122" y="98"/>
                  </a:lnTo>
                  <a:lnTo>
                    <a:pt x="123" y="98"/>
                  </a:lnTo>
                  <a:lnTo>
                    <a:pt x="123" y="98"/>
                  </a:lnTo>
                  <a:lnTo>
                    <a:pt x="125" y="99"/>
                  </a:lnTo>
                  <a:lnTo>
                    <a:pt x="125" y="99"/>
                  </a:lnTo>
                  <a:lnTo>
                    <a:pt x="125" y="99"/>
                  </a:lnTo>
                  <a:lnTo>
                    <a:pt x="125" y="99"/>
                  </a:lnTo>
                  <a:lnTo>
                    <a:pt x="126" y="103"/>
                  </a:lnTo>
                  <a:lnTo>
                    <a:pt x="126" y="103"/>
                  </a:lnTo>
                  <a:lnTo>
                    <a:pt x="128" y="103"/>
                  </a:lnTo>
                  <a:lnTo>
                    <a:pt x="128" y="103"/>
                  </a:lnTo>
                  <a:lnTo>
                    <a:pt x="130" y="104"/>
                  </a:lnTo>
                  <a:lnTo>
                    <a:pt x="130" y="104"/>
                  </a:lnTo>
                  <a:lnTo>
                    <a:pt x="130" y="104"/>
                  </a:lnTo>
                  <a:lnTo>
                    <a:pt x="130" y="104"/>
                  </a:lnTo>
                  <a:lnTo>
                    <a:pt x="130" y="104"/>
                  </a:lnTo>
                  <a:lnTo>
                    <a:pt x="130" y="104"/>
                  </a:lnTo>
                  <a:lnTo>
                    <a:pt x="131" y="104"/>
                  </a:lnTo>
                  <a:lnTo>
                    <a:pt x="131" y="104"/>
                  </a:lnTo>
                  <a:lnTo>
                    <a:pt x="132" y="105"/>
                  </a:lnTo>
                  <a:lnTo>
                    <a:pt x="132" y="105"/>
                  </a:lnTo>
                  <a:lnTo>
                    <a:pt x="134" y="104"/>
                  </a:lnTo>
                  <a:lnTo>
                    <a:pt x="134" y="104"/>
                  </a:lnTo>
                  <a:lnTo>
                    <a:pt x="134" y="102"/>
                  </a:lnTo>
                  <a:lnTo>
                    <a:pt x="134" y="102"/>
                  </a:lnTo>
                  <a:lnTo>
                    <a:pt x="136" y="100"/>
                  </a:lnTo>
                  <a:lnTo>
                    <a:pt x="136" y="100"/>
                  </a:lnTo>
                  <a:lnTo>
                    <a:pt x="137" y="98"/>
                  </a:lnTo>
                  <a:lnTo>
                    <a:pt x="137" y="98"/>
                  </a:lnTo>
                  <a:lnTo>
                    <a:pt x="136" y="95"/>
                  </a:lnTo>
                  <a:lnTo>
                    <a:pt x="136" y="95"/>
                  </a:lnTo>
                  <a:lnTo>
                    <a:pt x="136" y="94"/>
                  </a:lnTo>
                  <a:lnTo>
                    <a:pt x="136" y="94"/>
                  </a:lnTo>
                  <a:lnTo>
                    <a:pt x="136" y="94"/>
                  </a:lnTo>
                  <a:lnTo>
                    <a:pt x="136" y="94"/>
                  </a:lnTo>
                  <a:lnTo>
                    <a:pt x="134" y="93"/>
                  </a:lnTo>
                  <a:lnTo>
                    <a:pt x="134" y="92"/>
                  </a:lnTo>
                  <a:lnTo>
                    <a:pt x="134" y="92"/>
                  </a:lnTo>
                  <a:lnTo>
                    <a:pt x="136" y="91"/>
                  </a:lnTo>
                  <a:lnTo>
                    <a:pt x="136" y="91"/>
                  </a:lnTo>
                  <a:lnTo>
                    <a:pt x="137" y="91"/>
                  </a:lnTo>
                  <a:lnTo>
                    <a:pt x="137" y="91"/>
                  </a:lnTo>
                  <a:lnTo>
                    <a:pt x="138" y="88"/>
                  </a:lnTo>
                  <a:lnTo>
                    <a:pt x="138" y="88"/>
                  </a:lnTo>
                  <a:lnTo>
                    <a:pt x="139" y="87"/>
                  </a:lnTo>
                  <a:lnTo>
                    <a:pt x="139" y="87"/>
                  </a:lnTo>
                  <a:lnTo>
                    <a:pt x="141" y="86"/>
                  </a:lnTo>
                  <a:lnTo>
                    <a:pt x="141" y="84"/>
                  </a:lnTo>
                  <a:lnTo>
                    <a:pt x="141" y="84"/>
                  </a:lnTo>
                  <a:lnTo>
                    <a:pt x="138" y="86"/>
                  </a:lnTo>
                  <a:lnTo>
                    <a:pt x="138" y="86"/>
                  </a:lnTo>
                  <a:lnTo>
                    <a:pt x="138" y="84"/>
                  </a:lnTo>
                  <a:lnTo>
                    <a:pt x="139" y="83"/>
                  </a:lnTo>
                  <a:lnTo>
                    <a:pt x="139" y="83"/>
                  </a:lnTo>
                  <a:lnTo>
                    <a:pt x="138" y="83"/>
                  </a:lnTo>
                  <a:lnTo>
                    <a:pt x="138" y="82"/>
                  </a:lnTo>
                  <a:lnTo>
                    <a:pt x="138" y="82"/>
                  </a:lnTo>
                  <a:lnTo>
                    <a:pt x="139" y="82"/>
                  </a:lnTo>
                  <a:lnTo>
                    <a:pt x="139" y="82"/>
                  </a:lnTo>
                  <a:lnTo>
                    <a:pt x="142" y="82"/>
                  </a:lnTo>
                  <a:lnTo>
                    <a:pt x="142" y="82"/>
                  </a:lnTo>
                  <a:lnTo>
                    <a:pt x="142" y="82"/>
                  </a:lnTo>
                  <a:lnTo>
                    <a:pt x="142" y="81"/>
                  </a:lnTo>
                  <a:lnTo>
                    <a:pt x="142" y="81"/>
                  </a:lnTo>
                  <a:lnTo>
                    <a:pt x="141" y="80"/>
                  </a:lnTo>
                  <a:lnTo>
                    <a:pt x="141" y="80"/>
                  </a:lnTo>
                  <a:lnTo>
                    <a:pt x="139" y="78"/>
                  </a:lnTo>
                  <a:lnTo>
                    <a:pt x="139" y="77"/>
                  </a:lnTo>
                  <a:lnTo>
                    <a:pt x="139" y="77"/>
                  </a:lnTo>
                  <a:lnTo>
                    <a:pt x="141" y="76"/>
                  </a:lnTo>
                  <a:lnTo>
                    <a:pt x="141" y="76"/>
                  </a:lnTo>
                  <a:lnTo>
                    <a:pt x="142" y="76"/>
                  </a:lnTo>
                  <a:lnTo>
                    <a:pt x="142" y="77"/>
                  </a:lnTo>
                  <a:lnTo>
                    <a:pt x="142" y="77"/>
                  </a:lnTo>
                  <a:lnTo>
                    <a:pt x="142" y="80"/>
                  </a:lnTo>
                  <a:lnTo>
                    <a:pt x="142" y="80"/>
                  </a:lnTo>
                  <a:lnTo>
                    <a:pt x="143" y="80"/>
                  </a:lnTo>
                  <a:lnTo>
                    <a:pt x="143" y="80"/>
                  </a:lnTo>
                  <a:lnTo>
                    <a:pt x="143" y="81"/>
                  </a:lnTo>
                  <a:lnTo>
                    <a:pt x="143" y="81"/>
                  </a:lnTo>
                  <a:lnTo>
                    <a:pt x="148" y="81"/>
                  </a:lnTo>
                  <a:lnTo>
                    <a:pt x="148" y="81"/>
                  </a:lnTo>
                  <a:lnTo>
                    <a:pt x="150" y="81"/>
                  </a:lnTo>
                  <a:lnTo>
                    <a:pt x="150" y="81"/>
                  </a:lnTo>
                  <a:lnTo>
                    <a:pt x="152" y="78"/>
                  </a:lnTo>
                  <a:lnTo>
                    <a:pt x="152" y="78"/>
                  </a:lnTo>
                  <a:lnTo>
                    <a:pt x="152" y="76"/>
                  </a:lnTo>
                  <a:lnTo>
                    <a:pt x="152" y="76"/>
                  </a:lnTo>
                  <a:lnTo>
                    <a:pt x="152" y="73"/>
                  </a:lnTo>
                  <a:lnTo>
                    <a:pt x="152" y="73"/>
                  </a:lnTo>
                  <a:lnTo>
                    <a:pt x="152" y="72"/>
                  </a:lnTo>
                  <a:lnTo>
                    <a:pt x="152" y="70"/>
                  </a:lnTo>
                  <a:lnTo>
                    <a:pt x="152" y="7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A1_Slovakia">
              <a:extLst>
                <a:ext uri="{FF2B5EF4-FFF2-40B4-BE49-F238E27FC236}">
                  <a16:creationId xmlns:a16="http://schemas.microsoft.com/office/drawing/2014/main" id="{11BE89C9-D6C8-4FC7-AC1C-B7FADB17C78E}"/>
                </a:ext>
              </a:extLst>
            </p:cNvPr>
            <p:cNvSpPr>
              <a:spLocks/>
            </p:cNvSpPr>
            <p:nvPr/>
          </p:nvSpPr>
          <p:spPr bwMode="auto">
            <a:xfrm>
              <a:off x="5153169" y="2941704"/>
              <a:ext cx="136140" cy="64961"/>
            </a:xfrm>
            <a:custGeom>
              <a:avLst/>
              <a:gdLst/>
              <a:ahLst/>
              <a:cxnLst>
                <a:cxn ang="0">
                  <a:pos x="88" y="12"/>
                </a:cxn>
                <a:cxn ang="0">
                  <a:pos x="82" y="8"/>
                </a:cxn>
                <a:cxn ang="0">
                  <a:pos x="81" y="7"/>
                </a:cxn>
                <a:cxn ang="0">
                  <a:pos x="78" y="6"/>
                </a:cxn>
                <a:cxn ang="0">
                  <a:pos x="76" y="3"/>
                </a:cxn>
                <a:cxn ang="0">
                  <a:pos x="70" y="3"/>
                </a:cxn>
                <a:cxn ang="0">
                  <a:pos x="66" y="5"/>
                </a:cxn>
                <a:cxn ang="0">
                  <a:pos x="62" y="3"/>
                </a:cxn>
                <a:cxn ang="0">
                  <a:pos x="60" y="5"/>
                </a:cxn>
                <a:cxn ang="0">
                  <a:pos x="55" y="5"/>
                </a:cxn>
                <a:cxn ang="0">
                  <a:pos x="53" y="7"/>
                </a:cxn>
                <a:cxn ang="0">
                  <a:pos x="50" y="10"/>
                </a:cxn>
                <a:cxn ang="0">
                  <a:pos x="45" y="6"/>
                </a:cxn>
                <a:cxn ang="0">
                  <a:pos x="43" y="3"/>
                </a:cxn>
                <a:cxn ang="0">
                  <a:pos x="40" y="1"/>
                </a:cxn>
                <a:cxn ang="0">
                  <a:pos x="33" y="5"/>
                </a:cxn>
                <a:cxn ang="0">
                  <a:pos x="33" y="2"/>
                </a:cxn>
                <a:cxn ang="0">
                  <a:pos x="31" y="2"/>
                </a:cxn>
                <a:cxn ang="0">
                  <a:pos x="29" y="3"/>
                </a:cxn>
                <a:cxn ang="0">
                  <a:pos x="26" y="3"/>
                </a:cxn>
                <a:cxn ang="0">
                  <a:pos x="22" y="7"/>
                </a:cxn>
                <a:cxn ang="0">
                  <a:pos x="21" y="8"/>
                </a:cxn>
                <a:cxn ang="0">
                  <a:pos x="20" y="12"/>
                </a:cxn>
                <a:cxn ang="0">
                  <a:pos x="17" y="14"/>
                </a:cxn>
                <a:cxn ang="0">
                  <a:pos x="15" y="17"/>
                </a:cxn>
                <a:cxn ang="0">
                  <a:pos x="10" y="18"/>
                </a:cxn>
                <a:cxn ang="0">
                  <a:pos x="5" y="18"/>
                </a:cxn>
                <a:cxn ang="0">
                  <a:pos x="1" y="22"/>
                </a:cxn>
                <a:cxn ang="0">
                  <a:pos x="0" y="24"/>
                </a:cxn>
                <a:cxn ang="0">
                  <a:pos x="0" y="25"/>
                </a:cxn>
                <a:cxn ang="0">
                  <a:pos x="0" y="29"/>
                </a:cxn>
                <a:cxn ang="0">
                  <a:pos x="0" y="32"/>
                </a:cxn>
                <a:cxn ang="0">
                  <a:pos x="2" y="33"/>
                </a:cxn>
                <a:cxn ang="0">
                  <a:pos x="2" y="34"/>
                </a:cxn>
                <a:cxn ang="0">
                  <a:pos x="4" y="38"/>
                </a:cxn>
                <a:cxn ang="0">
                  <a:pos x="2" y="39"/>
                </a:cxn>
                <a:cxn ang="0">
                  <a:pos x="8" y="40"/>
                </a:cxn>
                <a:cxn ang="0">
                  <a:pos x="13" y="46"/>
                </a:cxn>
                <a:cxn ang="0">
                  <a:pos x="20" y="46"/>
                </a:cxn>
                <a:cxn ang="0">
                  <a:pos x="32" y="44"/>
                </a:cxn>
                <a:cxn ang="0">
                  <a:pos x="31" y="38"/>
                </a:cxn>
                <a:cxn ang="0">
                  <a:pos x="39" y="36"/>
                </a:cxn>
                <a:cxn ang="0">
                  <a:pos x="40" y="35"/>
                </a:cxn>
                <a:cxn ang="0">
                  <a:pos x="44" y="33"/>
                </a:cxn>
                <a:cxn ang="0">
                  <a:pos x="50" y="33"/>
                </a:cxn>
                <a:cxn ang="0">
                  <a:pos x="56" y="32"/>
                </a:cxn>
                <a:cxn ang="0">
                  <a:pos x="56" y="29"/>
                </a:cxn>
                <a:cxn ang="0">
                  <a:pos x="64" y="25"/>
                </a:cxn>
                <a:cxn ang="0">
                  <a:pos x="71" y="25"/>
                </a:cxn>
                <a:cxn ang="0">
                  <a:pos x="73" y="27"/>
                </a:cxn>
                <a:cxn ang="0">
                  <a:pos x="75" y="29"/>
                </a:cxn>
                <a:cxn ang="0">
                  <a:pos x="81" y="30"/>
                </a:cxn>
                <a:cxn ang="0">
                  <a:pos x="83" y="28"/>
                </a:cxn>
                <a:cxn ang="0">
                  <a:pos x="87" y="22"/>
                </a:cxn>
                <a:cxn ang="0">
                  <a:pos x="89" y="18"/>
                </a:cxn>
              </a:cxnLst>
              <a:rect l="0" t="0" r="r" b="b"/>
              <a:pathLst>
                <a:path w="89" h="46">
                  <a:moveTo>
                    <a:pt x="89" y="13"/>
                  </a:moveTo>
                  <a:lnTo>
                    <a:pt x="89" y="13"/>
                  </a:lnTo>
                  <a:lnTo>
                    <a:pt x="89" y="13"/>
                  </a:lnTo>
                  <a:lnTo>
                    <a:pt x="89" y="13"/>
                  </a:lnTo>
                  <a:lnTo>
                    <a:pt x="88" y="12"/>
                  </a:lnTo>
                  <a:lnTo>
                    <a:pt x="86" y="11"/>
                  </a:lnTo>
                  <a:lnTo>
                    <a:pt x="86" y="11"/>
                  </a:lnTo>
                  <a:lnTo>
                    <a:pt x="84" y="10"/>
                  </a:lnTo>
                  <a:lnTo>
                    <a:pt x="84" y="10"/>
                  </a:lnTo>
                  <a:lnTo>
                    <a:pt x="82" y="8"/>
                  </a:lnTo>
                  <a:lnTo>
                    <a:pt x="82" y="8"/>
                  </a:lnTo>
                  <a:lnTo>
                    <a:pt x="82" y="8"/>
                  </a:lnTo>
                  <a:lnTo>
                    <a:pt x="82" y="8"/>
                  </a:lnTo>
                  <a:lnTo>
                    <a:pt x="81" y="7"/>
                  </a:lnTo>
                  <a:lnTo>
                    <a:pt x="81" y="7"/>
                  </a:lnTo>
                  <a:lnTo>
                    <a:pt x="80" y="6"/>
                  </a:lnTo>
                  <a:lnTo>
                    <a:pt x="78" y="6"/>
                  </a:lnTo>
                  <a:lnTo>
                    <a:pt x="78" y="6"/>
                  </a:lnTo>
                  <a:lnTo>
                    <a:pt x="78" y="6"/>
                  </a:lnTo>
                  <a:lnTo>
                    <a:pt x="78" y="6"/>
                  </a:lnTo>
                  <a:lnTo>
                    <a:pt x="77" y="6"/>
                  </a:lnTo>
                  <a:lnTo>
                    <a:pt x="77" y="6"/>
                  </a:lnTo>
                  <a:lnTo>
                    <a:pt x="77" y="5"/>
                  </a:lnTo>
                  <a:lnTo>
                    <a:pt x="76" y="3"/>
                  </a:lnTo>
                  <a:lnTo>
                    <a:pt x="76" y="3"/>
                  </a:lnTo>
                  <a:lnTo>
                    <a:pt x="73" y="3"/>
                  </a:lnTo>
                  <a:lnTo>
                    <a:pt x="72" y="5"/>
                  </a:lnTo>
                  <a:lnTo>
                    <a:pt x="72" y="5"/>
                  </a:lnTo>
                  <a:lnTo>
                    <a:pt x="70" y="3"/>
                  </a:lnTo>
                  <a:lnTo>
                    <a:pt x="70" y="3"/>
                  </a:lnTo>
                  <a:lnTo>
                    <a:pt x="69" y="3"/>
                  </a:lnTo>
                  <a:lnTo>
                    <a:pt x="67" y="5"/>
                  </a:lnTo>
                  <a:lnTo>
                    <a:pt x="67" y="5"/>
                  </a:lnTo>
                  <a:lnTo>
                    <a:pt x="66" y="5"/>
                  </a:lnTo>
                  <a:lnTo>
                    <a:pt x="66" y="5"/>
                  </a:lnTo>
                  <a:lnTo>
                    <a:pt x="66" y="7"/>
                  </a:lnTo>
                  <a:lnTo>
                    <a:pt x="66" y="7"/>
                  </a:lnTo>
                  <a:lnTo>
                    <a:pt x="64" y="6"/>
                  </a:lnTo>
                  <a:lnTo>
                    <a:pt x="64" y="6"/>
                  </a:lnTo>
                  <a:lnTo>
                    <a:pt x="62" y="3"/>
                  </a:lnTo>
                  <a:lnTo>
                    <a:pt x="62" y="3"/>
                  </a:lnTo>
                  <a:lnTo>
                    <a:pt x="61" y="3"/>
                  </a:lnTo>
                  <a:lnTo>
                    <a:pt x="61" y="3"/>
                  </a:lnTo>
                  <a:lnTo>
                    <a:pt x="60" y="5"/>
                  </a:lnTo>
                  <a:lnTo>
                    <a:pt x="60" y="5"/>
                  </a:lnTo>
                  <a:lnTo>
                    <a:pt x="60" y="5"/>
                  </a:lnTo>
                  <a:lnTo>
                    <a:pt x="60" y="5"/>
                  </a:lnTo>
                  <a:lnTo>
                    <a:pt x="56" y="5"/>
                  </a:lnTo>
                  <a:lnTo>
                    <a:pt x="56" y="5"/>
                  </a:lnTo>
                  <a:lnTo>
                    <a:pt x="55" y="5"/>
                  </a:lnTo>
                  <a:lnTo>
                    <a:pt x="55" y="5"/>
                  </a:lnTo>
                  <a:lnTo>
                    <a:pt x="54" y="6"/>
                  </a:lnTo>
                  <a:lnTo>
                    <a:pt x="54" y="6"/>
                  </a:lnTo>
                  <a:lnTo>
                    <a:pt x="53" y="7"/>
                  </a:lnTo>
                  <a:lnTo>
                    <a:pt x="53" y="7"/>
                  </a:lnTo>
                  <a:lnTo>
                    <a:pt x="51" y="7"/>
                  </a:lnTo>
                  <a:lnTo>
                    <a:pt x="51" y="7"/>
                  </a:lnTo>
                  <a:lnTo>
                    <a:pt x="51" y="11"/>
                  </a:lnTo>
                  <a:lnTo>
                    <a:pt x="51" y="11"/>
                  </a:lnTo>
                  <a:lnTo>
                    <a:pt x="50" y="10"/>
                  </a:lnTo>
                  <a:lnTo>
                    <a:pt x="49" y="10"/>
                  </a:lnTo>
                  <a:lnTo>
                    <a:pt x="48" y="10"/>
                  </a:lnTo>
                  <a:lnTo>
                    <a:pt x="45" y="10"/>
                  </a:lnTo>
                  <a:lnTo>
                    <a:pt x="45" y="10"/>
                  </a:lnTo>
                  <a:lnTo>
                    <a:pt x="45" y="6"/>
                  </a:lnTo>
                  <a:lnTo>
                    <a:pt x="45" y="6"/>
                  </a:lnTo>
                  <a:lnTo>
                    <a:pt x="44" y="5"/>
                  </a:lnTo>
                  <a:lnTo>
                    <a:pt x="44" y="5"/>
                  </a:lnTo>
                  <a:lnTo>
                    <a:pt x="43" y="3"/>
                  </a:lnTo>
                  <a:lnTo>
                    <a:pt x="43" y="3"/>
                  </a:lnTo>
                  <a:lnTo>
                    <a:pt x="43" y="1"/>
                  </a:lnTo>
                  <a:lnTo>
                    <a:pt x="43" y="1"/>
                  </a:lnTo>
                  <a:lnTo>
                    <a:pt x="42" y="0"/>
                  </a:lnTo>
                  <a:lnTo>
                    <a:pt x="42" y="0"/>
                  </a:lnTo>
                  <a:lnTo>
                    <a:pt x="40" y="1"/>
                  </a:lnTo>
                  <a:lnTo>
                    <a:pt x="40" y="1"/>
                  </a:lnTo>
                  <a:lnTo>
                    <a:pt x="38" y="2"/>
                  </a:lnTo>
                  <a:lnTo>
                    <a:pt x="38" y="2"/>
                  </a:lnTo>
                  <a:lnTo>
                    <a:pt x="35" y="3"/>
                  </a:lnTo>
                  <a:lnTo>
                    <a:pt x="33" y="5"/>
                  </a:lnTo>
                  <a:lnTo>
                    <a:pt x="33" y="5"/>
                  </a:lnTo>
                  <a:lnTo>
                    <a:pt x="33" y="3"/>
                  </a:lnTo>
                  <a:lnTo>
                    <a:pt x="33" y="3"/>
                  </a:lnTo>
                  <a:lnTo>
                    <a:pt x="33" y="2"/>
                  </a:lnTo>
                  <a:lnTo>
                    <a:pt x="33" y="2"/>
                  </a:lnTo>
                  <a:lnTo>
                    <a:pt x="32" y="2"/>
                  </a:lnTo>
                  <a:lnTo>
                    <a:pt x="32" y="2"/>
                  </a:lnTo>
                  <a:lnTo>
                    <a:pt x="32" y="2"/>
                  </a:lnTo>
                  <a:lnTo>
                    <a:pt x="32" y="2"/>
                  </a:lnTo>
                  <a:lnTo>
                    <a:pt x="31" y="2"/>
                  </a:lnTo>
                  <a:lnTo>
                    <a:pt x="31" y="2"/>
                  </a:lnTo>
                  <a:lnTo>
                    <a:pt x="29" y="2"/>
                  </a:lnTo>
                  <a:lnTo>
                    <a:pt x="29" y="2"/>
                  </a:lnTo>
                  <a:lnTo>
                    <a:pt x="29" y="3"/>
                  </a:lnTo>
                  <a:lnTo>
                    <a:pt x="29" y="3"/>
                  </a:lnTo>
                  <a:lnTo>
                    <a:pt x="28" y="3"/>
                  </a:lnTo>
                  <a:lnTo>
                    <a:pt x="28" y="3"/>
                  </a:lnTo>
                  <a:lnTo>
                    <a:pt x="27" y="3"/>
                  </a:lnTo>
                  <a:lnTo>
                    <a:pt x="26" y="3"/>
                  </a:lnTo>
                  <a:lnTo>
                    <a:pt x="26" y="3"/>
                  </a:lnTo>
                  <a:lnTo>
                    <a:pt x="23" y="3"/>
                  </a:lnTo>
                  <a:lnTo>
                    <a:pt x="23" y="3"/>
                  </a:lnTo>
                  <a:lnTo>
                    <a:pt x="22" y="5"/>
                  </a:lnTo>
                  <a:lnTo>
                    <a:pt x="22" y="5"/>
                  </a:lnTo>
                  <a:lnTo>
                    <a:pt x="22" y="7"/>
                  </a:lnTo>
                  <a:lnTo>
                    <a:pt x="22" y="7"/>
                  </a:lnTo>
                  <a:lnTo>
                    <a:pt x="22" y="7"/>
                  </a:lnTo>
                  <a:lnTo>
                    <a:pt x="22" y="7"/>
                  </a:lnTo>
                  <a:lnTo>
                    <a:pt x="22" y="8"/>
                  </a:lnTo>
                  <a:lnTo>
                    <a:pt x="21" y="8"/>
                  </a:lnTo>
                  <a:lnTo>
                    <a:pt x="21" y="8"/>
                  </a:lnTo>
                  <a:lnTo>
                    <a:pt x="20" y="10"/>
                  </a:lnTo>
                  <a:lnTo>
                    <a:pt x="20" y="11"/>
                  </a:lnTo>
                  <a:lnTo>
                    <a:pt x="20" y="11"/>
                  </a:lnTo>
                  <a:lnTo>
                    <a:pt x="20" y="12"/>
                  </a:lnTo>
                  <a:lnTo>
                    <a:pt x="18" y="13"/>
                  </a:lnTo>
                  <a:lnTo>
                    <a:pt x="18" y="13"/>
                  </a:lnTo>
                  <a:lnTo>
                    <a:pt x="18" y="14"/>
                  </a:lnTo>
                  <a:lnTo>
                    <a:pt x="18" y="14"/>
                  </a:lnTo>
                  <a:lnTo>
                    <a:pt x="17" y="14"/>
                  </a:lnTo>
                  <a:lnTo>
                    <a:pt x="17" y="14"/>
                  </a:lnTo>
                  <a:lnTo>
                    <a:pt x="16" y="16"/>
                  </a:lnTo>
                  <a:lnTo>
                    <a:pt x="16" y="16"/>
                  </a:lnTo>
                  <a:lnTo>
                    <a:pt x="15" y="17"/>
                  </a:lnTo>
                  <a:lnTo>
                    <a:pt x="15" y="17"/>
                  </a:lnTo>
                  <a:lnTo>
                    <a:pt x="15" y="17"/>
                  </a:lnTo>
                  <a:lnTo>
                    <a:pt x="15" y="17"/>
                  </a:lnTo>
                  <a:lnTo>
                    <a:pt x="12" y="18"/>
                  </a:lnTo>
                  <a:lnTo>
                    <a:pt x="12" y="18"/>
                  </a:lnTo>
                  <a:lnTo>
                    <a:pt x="10" y="18"/>
                  </a:lnTo>
                  <a:lnTo>
                    <a:pt x="10" y="18"/>
                  </a:lnTo>
                  <a:lnTo>
                    <a:pt x="8" y="19"/>
                  </a:lnTo>
                  <a:lnTo>
                    <a:pt x="8" y="19"/>
                  </a:lnTo>
                  <a:lnTo>
                    <a:pt x="6" y="18"/>
                  </a:lnTo>
                  <a:lnTo>
                    <a:pt x="5" y="18"/>
                  </a:lnTo>
                  <a:lnTo>
                    <a:pt x="5" y="18"/>
                  </a:lnTo>
                  <a:lnTo>
                    <a:pt x="4" y="21"/>
                  </a:lnTo>
                  <a:lnTo>
                    <a:pt x="4" y="21"/>
                  </a:lnTo>
                  <a:lnTo>
                    <a:pt x="1" y="22"/>
                  </a:lnTo>
                  <a:lnTo>
                    <a:pt x="1" y="22"/>
                  </a:lnTo>
                  <a:lnTo>
                    <a:pt x="1" y="22"/>
                  </a:lnTo>
                  <a:lnTo>
                    <a:pt x="1" y="22"/>
                  </a:lnTo>
                  <a:lnTo>
                    <a:pt x="1" y="24"/>
                  </a:lnTo>
                  <a:lnTo>
                    <a:pt x="1" y="24"/>
                  </a:lnTo>
                  <a:lnTo>
                    <a:pt x="0" y="24"/>
                  </a:lnTo>
                  <a:lnTo>
                    <a:pt x="0" y="24"/>
                  </a:lnTo>
                  <a:lnTo>
                    <a:pt x="0" y="25"/>
                  </a:lnTo>
                  <a:lnTo>
                    <a:pt x="0" y="25"/>
                  </a:lnTo>
                  <a:lnTo>
                    <a:pt x="0" y="25"/>
                  </a:lnTo>
                  <a:lnTo>
                    <a:pt x="0" y="25"/>
                  </a:lnTo>
                  <a:lnTo>
                    <a:pt x="0" y="27"/>
                  </a:lnTo>
                  <a:lnTo>
                    <a:pt x="0" y="27"/>
                  </a:lnTo>
                  <a:lnTo>
                    <a:pt x="0" y="28"/>
                  </a:lnTo>
                  <a:lnTo>
                    <a:pt x="0" y="28"/>
                  </a:lnTo>
                  <a:lnTo>
                    <a:pt x="0" y="29"/>
                  </a:lnTo>
                  <a:lnTo>
                    <a:pt x="0" y="29"/>
                  </a:lnTo>
                  <a:lnTo>
                    <a:pt x="0" y="29"/>
                  </a:lnTo>
                  <a:lnTo>
                    <a:pt x="0" y="29"/>
                  </a:lnTo>
                  <a:lnTo>
                    <a:pt x="0" y="32"/>
                  </a:lnTo>
                  <a:lnTo>
                    <a:pt x="0" y="32"/>
                  </a:lnTo>
                  <a:lnTo>
                    <a:pt x="1" y="32"/>
                  </a:lnTo>
                  <a:lnTo>
                    <a:pt x="1" y="32"/>
                  </a:lnTo>
                  <a:lnTo>
                    <a:pt x="2" y="33"/>
                  </a:lnTo>
                  <a:lnTo>
                    <a:pt x="2" y="33"/>
                  </a:lnTo>
                  <a:lnTo>
                    <a:pt x="2" y="33"/>
                  </a:lnTo>
                  <a:lnTo>
                    <a:pt x="2" y="33"/>
                  </a:lnTo>
                  <a:lnTo>
                    <a:pt x="2" y="34"/>
                  </a:lnTo>
                  <a:lnTo>
                    <a:pt x="2" y="34"/>
                  </a:lnTo>
                  <a:lnTo>
                    <a:pt x="2" y="34"/>
                  </a:lnTo>
                  <a:lnTo>
                    <a:pt x="2" y="34"/>
                  </a:lnTo>
                  <a:lnTo>
                    <a:pt x="2" y="35"/>
                  </a:lnTo>
                  <a:lnTo>
                    <a:pt x="2" y="35"/>
                  </a:lnTo>
                  <a:lnTo>
                    <a:pt x="2" y="35"/>
                  </a:lnTo>
                  <a:lnTo>
                    <a:pt x="2" y="35"/>
                  </a:lnTo>
                  <a:lnTo>
                    <a:pt x="4" y="38"/>
                  </a:lnTo>
                  <a:lnTo>
                    <a:pt x="4" y="38"/>
                  </a:lnTo>
                  <a:lnTo>
                    <a:pt x="2" y="38"/>
                  </a:lnTo>
                  <a:lnTo>
                    <a:pt x="2" y="38"/>
                  </a:lnTo>
                  <a:lnTo>
                    <a:pt x="2" y="39"/>
                  </a:lnTo>
                  <a:lnTo>
                    <a:pt x="2" y="39"/>
                  </a:lnTo>
                  <a:lnTo>
                    <a:pt x="6" y="39"/>
                  </a:lnTo>
                  <a:lnTo>
                    <a:pt x="6" y="39"/>
                  </a:lnTo>
                  <a:lnTo>
                    <a:pt x="7" y="39"/>
                  </a:lnTo>
                  <a:lnTo>
                    <a:pt x="8" y="40"/>
                  </a:lnTo>
                  <a:lnTo>
                    <a:pt x="8" y="40"/>
                  </a:lnTo>
                  <a:lnTo>
                    <a:pt x="10" y="43"/>
                  </a:lnTo>
                  <a:lnTo>
                    <a:pt x="10" y="43"/>
                  </a:lnTo>
                  <a:lnTo>
                    <a:pt x="11" y="44"/>
                  </a:lnTo>
                  <a:lnTo>
                    <a:pt x="11" y="44"/>
                  </a:lnTo>
                  <a:lnTo>
                    <a:pt x="13" y="46"/>
                  </a:lnTo>
                  <a:lnTo>
                    <a:pt x="13" y="46"/>
                  </a:lnTo>
                  <a:lnTo>
                    <a:pt x="16" y="46"/>
                  </a:lnTo>
                  <a:lnTo>
                    <a:pt x="16" y="46"/>
                  </a:lnTo>
                  <a:lnTo>
                    <a:pt x="20" y="46"/>
                  </a:lnTo>
                  <a:lnTo>
                    <a:pt x="20" y="46"/>
                  </a:lnTo>
                  <a:lnTo>
                    <a:pt x="27" y="45"/>
                  </a:lnTo>
                  <a:lnTo>
                    <a:pt x="27" y="45"/>
                  </a:lnTo>
                  <a:lnTo>
                    <a:pt x="29" y="45"/>
                  </a:lnTo>
                  <a:lnTo>
                    <a:pt x="31" y="45"/>
                  </a:lnTo>
                  <a:lnTo>
                    <a:pt x="32" y="44"/>
                  </a:lnTo>
                  <a:lnTo>
                    <a:pt x="32" y="44"/>
                  </a:lnTo>
                  <a:lnTo>
                    <a:pt x="31" y="40"/>
                  </a:lnTo>
                  <a:lnTo>
                    <a:pt x="31" y="40"/>
                  </a:lnTo>
                  <a:lnTo>
                    <a:pt x="31" y="38"/>
                  </a:lnTo>
                  <a:lnTo>
                    <a:pt x="31" y="38"/>
                  </a:lnTo>
                  <a:lnTo>
                    <a:pt x="32" y="36"/>
                  </a:lnTo>
                  <a:lnTo>
                    <a:pt x="34" y="36"/>
                  </a:lnTo>
                  <a:lnTo>
                    <a:pt x="37" y="38"/>
                  </a:lnTo>
                  <a:lnTo>
                    <a:pt x="37" y="38"/>
                  </a:lnTo>
                  <a:lnTo>
                    <a:pt x="39" y="36"/>
                  </a:lnTo>
                  <a:lnTo>
                    <a:pt x="39" y="36"/>
                  </a:lnTo>
                  <a:lnTo>
                    <a:pt x="42" y="36"/>
                  </a:lnTo>
                  <a:lnTo>
                    <a:pt x="42" y="36"/>
                  </a:lnTo>
                  <a:lnTo>
                    <a:pt x="40" y="35"/>
                  </a:lnTo>
                  <a:lnTo>
                    <a:pt x="40" y="35"/>
                  </a:lnTo>
                  <a:lnTo>
                    <a:pt x="42" y="34"/>
                  </a:lnTo>
                  <a:lnTo>
                    <a:pt x="42" y="34"/>
                  </a:lnTo>
                  <a:lnTo>
                    <a:pt x="43" y="33"/>
                  </a:lnTo>
                  <a:lnTo>
                    <a:pt x="44" y="33"/>
                  </a:lnTo>
                  <a:lnTo>
                    <a:pt x="44" y="33"/>
                  </a:lnTo>
                  <a:lnTo>
                    <a:pt x="46" y="34"/>
                  </a:lnTo>
                  <a:lnTo>
                    <a:pt x="49" y="34"/>
                  </a:lnTo>
                  <a:lnTo>
                    <a:pt x="49" y="34"/>
                  </a:lnTo>
                  <a:lnTo>
                    <a:pt x="49" y="34"/>
                  </a:lnTo>
                  <a:lnTo>
                    <a:pt x="50" y="33"/>
                  </a:lnTo>
                  <a:lnTo>
                    <a:pt x="50" y="33"/>
                  </a:lnTo>
                  <a:lnTo>
                    <a:pt x="51" y="32"/>
                  </a:lnTo>
                  <a:lnTo>
                    <a:pt x="51" y="32"/>
                  </a:lnTo>
                  <a:lnTo>
                    <a:pt x="54" y="32"/>
                  </a:lnTo>
                  <a:lnTo>
                    <a:pt x="56" y="32"/>
                  </a:lnTo>
                  <a:lnTo>
                    <a:pt x="56" y="32"/>
                  </a:lnTo>
                  <a:lnTo>
                    <a:pt x="56" y="30"/>
                  </a:lnTo>
                  <a:lnTo>
                    <a:pt x="56" y="30"/>
                  </a:lnTo>
                  <a:lnTo>
                    <a:pt x="56" y="29"/>
                  </a:lnTo>
                  <a:lnTo>
                    <a:pt x="56" y="29"/>
                  </a:lnTo>
                  <a:lnTo>
                    <a:pt x="59" y="27"/>
                  </a:lnTo>
                  <a:lnTo>
                    <a:pt x="59" y="27"/>
                  </a:lnTo>
                  <a:lnTo>
                    <a:pt x="61" y="25"/>
                  </a:lnTo>
                  <a:lnTo>
                    <a:pt x="61" y="25"/>
                  </a:lnTo>
                  <a:lnTo>
                    <a:pt x="64" y="25"/>
                  </a:lnTo>
                  <a:lnTo>
                    <a:pt x="64" y="25"/>
                  </a:lnTo>
                  <a:lnTo>
                    <a:pt x="66" y="27"/>
                  </a:lnTo>
                  <a:lnTo>
                    <a:pt x="69" y="27"/>
                  </a:lnTo>
                  <a:lnTo>
                    <a:pt x="69" y="27"/>
                  </a:lnTo>
                  <a:lnTo>
                    <a:pt x="71" y="25"/>
                  </a:lnTo>
                  <a:lnTo>
                    <a:pt x="71" y="25"/>
                  </a:lnTo>
                  <a:lnTo>
                    <a:pt x="72" y="25"/>
                  </a:lnTo>
                  <a:lnTo>
                    <a:pt x="73" y="27"/>
                  </a:lnTo>
                  <a:lnTo>
                    <a:pt x="73" y="27"/>
                  </a:lnTo>
                  <a:lnTo>
                    <a:pt x="73" y="27"/>
                  </a:lnTo>
                  <a:lnTo>
                    <a:pt x="73" y="27"/>
                  </a:lnTo>
                  <a:lnTo>
                    <a:pt x="75" y="28"/>
                  </a:lnTo>
                  <a:lnTo>
                    <a:pt x="75" y="28"/>
                  </a:lnTo>
                  <a:lnTo>
                    <a:pt x="75" y="29"/>
                  </a:lnTo>
                  <a:lnTo>
                    <a:pt x="75" y="29"/>
                  </a:lnTo>
                  <a:lnTo>
                    <a:pt x="76" y="30"/>
                  </a:lnTo>
                  <a:lnTo>
                    <a:pt x="76" y="30"/>
                  </a:lnTo>
                  <a:lnTo>
                    <a:pt x="77" y="30"/>
                  </a:lnTo>
                  <a:lnTo>
                    <a:pt x="77" y="30"/>
                  </a:lnTo>
                  <a:lnTo>
                    <a:pt x="81" y="30"/>
                  </a:lnTo>
                  <a:lnTo>
                    <a:pt x="83" y="29"/>
                  </a:lnTo>
                  <a:lnTo>
                    <a:pt x="83" y="29"/>
                  </a:lnTo>
                  <a:lnTo>
                    <a:pt x="83" y="29"/>
                  </a:lnTo>
                  <a:lnTo>
                    <a:pt x="83" y="29"/>
                  </a:lnTo>
                  <a:lnTo>
                    <a:pt x="83" y="28"/>
                  </a:lnTo>
                  <a:lnTo>
                    <a:pt x="83" y="27"/>
                  </a:lnTo>
                  <a:lnTo>
                    <a:pt x="83" y="27"/>
                  </a:lnTo>
                  <a:lnTo>
                    <a:pt x="86" y="23"/>
                  </a:lnTo>
                  <a:lnTo>
                    <a:pt x="86" y="23"/>
                  </a:lnTo>
                  <a:lnTo>
                    <a:pt x="87" y="22"/>
                  </a:lnTo>
                  <a:lnTo>
                    <a:pt x="87" y="22"/>
                  </a:lnTo>
                  <a:lnTo>
                    <a:pt x="88" y="21"/>
                  </a:lnTo>
                  <a:lnTo>
                    <a:pt x="88" y="21"/>
                  </a:lnTo>
                  <a:lnTo>
                    <a:pt x="89" y="18"/>
                  </a:lnTo>
                  <a:lnTo>
                    <a:pt x="89" y="18"/>
                  </a:lnTo>
                  <a:lnTo>
                    <a:pt x="89" y="16"/>
                  </a:lnTo>
                  <a:lnTo>
                    <a:pt x="89" y="13"/>
                  </a:lnTo>
                  <a:lnTo>
                    <a:pt x="89" y="13"/>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A1_Poland">
              <a:extLst>
                <a:ext uri="{FF2B5EF4-FFF2-40B4-BE49-F238E27FC236}">
                  <a16:creationId xmlns:a16="http://schemas.microsoft.com/office/drawing/2014/main" id="{7536BBC6-9AFC-4B38-932D-0C610B88445F}"/>
                </a:ext>
              </a:extLst>
            </p:cNvPr>
            <p:cNvSpPr>
              <a:spLocks/>
            </p:cNvSpPr>
            <p:nvPr/>
          </p:nvSpPr>
          <p:spPr bwMode="auto">
            <a:xfrm>
              <a:off x="5085862" y="2746820"/>
              <a:ext cx="244746" cy="217479"/>
            </a:xfrm>
            <a:custGeom>
              <a:avLst/>
              <a:gdLst/>
              <a:ahLst/>
              <a:cxnLst>
                <a:cxn ang="0">
                  <a:pos x="155" y="98"/>
                </a:cxn>
                <a:cxn ang="0">
                  <a:pos x="153" y="90"/>
                </a:cxn>
                <a:cxn ang="0">
                  <a:pos x="152" y="81"/>
                </a:cxn>
                <a:cxn ang="0">
                  <a:pos x="148" y="72"/>
                </a:cxn>
                <a:cxn ang="0">
                  <a:pos x="152" y="63"/>
                </a:cxn>
                <a:cxn ang="0">
                  <a:pos x="155" y="48"/>
                </a:cxn>
                <a:cxn ang="0">
                  <a:pos x="152" y="34"/>
                </a:cxn>
                <a:cxn ang="0">
                  <a:pos x="149" y="21"/>
                </a:cxn>
                <a:cxn ang="0">
                  <a:pos x="143" y="13"/>
                </a:cxn>
                <a:cxn ang="0">
                  <a:pos x="132" y="14"/>
                </a:cxn>
                <a:cxn ang="0">
                  <a:pos x="97" y="11"/>
                </a:cxn>
                <a:cxn ang="0">
                  <a:pos x="86" y="15"/>
                </a:cxn>
                <a:cxn ang="0">
                  <a:pos x="78" y="13"/>
                </a:cxn>
                <a:cxn ang="0">
                  <a:pos x="70" y="7"/>
                </a:cxn>
                <a:cxn ang="0">
                  <a:pos x="57" y="2"/>
                </a:cxn>
                <a:cxn ang="0">
                  <a:pos x="48" y="4"/>
                </a:cxn>
                <a:cxn ang="0">
                  <a:pos x="37" y="8"/>
                </a:cxn>
                <a:cxn ang="0">
                  <a:pos x="30" y="16"/>
                </a:cxn>
                <a:cxn ang="0">
                  <a:pos x="21" y="20"/>
                </a:cxn>
                <a:cxn ang="0">
                  <a:pos x="6" y="25"/>
                </a:cxn>
                <a:cxn ang="0">
                  <a:pos x="7" y="30"/>
                </a:cxn>
                <a:cxn ang="0">
                  <a:pos x="2" y="32"/>
                </a:cxn>
                <a:cxn ang="0">
                  <a:pos x="3" y="41"/>
                </a:cxn>
                <a:cxn ang="0">
                  <a:pos x="1" y="51"/>
                </a:cxn>
                <a:cxn ang="0">
                  <a:pos x="3" y="59"/>
                </a:cxn>
                <a:cxn ang="0">
                  <a:pos x="6" y="67"/>
                </a:cxn>
                <a:cxn ang="0">
                  <a:pos x="8" y="73"/>
                </a:cxn>
                <a:cxn ang="0">
                  <a:pos x="10" y="86"/>
                </a:cxn>
                <a:cxn ang="0">
                  <a:pos x="12" y="94"/>
                </a:cxn>
                <a:cxn ang="0">
                  <a:pos x="11" y="102"/>
                </a:cxn>
                <a:cxn ang="0">
                  <a:pos x="11" y="106"/>
                </a:cxn>
                <a:cxn ang="0">
                  <a:pos x="16" y="102"/>
                </a:cxn>
                <a:cxn ang="0">
                  <a:pos x="21" y="107"/>
                </a:cxn>
                <a:cxn ang="0">
                  <a:pos x="27" y="111"/>
                </a:cxn>
                <a:cxn ang="0">
                  <a:pos x="29" y="112"/>
                </a:cxn>
                <a:cxn ang="0">
                  <a:pos x="37" y="112"/>
                </a:cxn>
                <a:cxn ang="0">
                  <a:pos x="35" y="118"/>
                </a:cxn>
                <a:cxn ang="0">
                  <a:pos x="39" y="124"/>
                </a:cxn>
                <a:cxn ang="0">
                  <a:pos x="45" y="119"/>
                </a:cxn>
                <a:cxn ang="0">
                  <a:pos x="49" y="118"/>
                </a:cxn>
                <a:cxn ang="0">
                  <a:pos x="56" y="119"/>
                </a:cxn>
                <a:cxn ang="0">
                  <a:pos x="57" y="127"/>
                </a:cxn>
                <a:cxn ang="0">
                  <a:pos x="67" y="129"/>
                </a:cxn>
                <a:cxn ang="0">
                  <a:pos x="73" y="135"/>
                </a:cxn>
                <a:cxn ang="0">
                  <a:pos x="76" y="140"/>
                </a:cxn>
                <a:cxn ang="0">
                  <a:pos x="79" y="141"/>
                </a:cxn>
                <a:cxn ang="0">
                  <a:pos x="87" y="141"/>
                </a:cxn>
                <a:cxn ang="0">
                  <a:pos x="95" y="149"/>
                </a:cxn>
                <a:cxn ang="0">
                  <a:pos x="100" y="143"/>
                </a:cxn>
                <a:cxn ang="0">
                  <a:pos x="108" y="144"/>
                </a:cxn>
                <a:cxn ang="0">
                  <a:pos x="114" y="141"/>
                </a:cxn>
                <a:cxn ang="0">
                  <a:pos x="122" y="144"/>
                </a:cxn>
                <a:cxn ang="0">
                  <a:pos x="128" y="148"/>
                </a:cxn>
                <a:cxn ang="0">
                  <a:pos x="133" y="151"/>
                </a:cxn>
                <a:cxn ang="0">
                  <a:pos x="140" y="151"/>
                </a:cxn>
                <a:cxn ang="0">
                  <a:pos x="138" y="140"/>
                </a:cxn>
                <a:cxn ang="0">
                  <a:pos x="147" y="125"/>
                </a:cxn>
                <a:cxn ang="0">
                  <a:pos x="158" y="113"/>
                </a:cxn>
              </a:cxnLst>
              <a:rect l="0" t="0" r="r" b="b"/>
              <a:pathLst>
                <a:path w="160" h="154">
                  <a:moveTo>
                    <a:pt x="160" y="106"/>
                  </a:moveTo>
                  <a:lnTo>
                    <a:pt x="160" y="106"/>
                  </a:lnTo>
                  <a:lnTo>
                    <a:pt x="159" y="105"/>
                  </a:lnTo>
                  <a:lnTo>
                    <a:pt x="158" y="103"/>
                  </a:lnTo>
                  <a:lnTo>
                    <a:pt x="158" y="103"/>
                  </a:lnTo>
                  <a:lnTo>
                    <a:pt x="157" y="101"/>
                  </a:lnTo>
                  <a:lnTo>
                    <a:pt x="157" y="101"/>
                  </a:lnTo>
                  <a:lnTo>
                    <a:pt x="155" y="100"/>
                  </a:lnTo>
                  <a:lnTo>
                    <a:pt x="155" y="98"/>
                  </a:lnTo>
                  <a:lnTo>
                    <a:pt x="155" y="98"/>
                  </a:lnTo>
                  <a:lnTo>
                    <a:pt x="154" y="98"/>
                  </a:lnTo>
                  <a:lnTo>
                    <a:pt x="154" y="98"/>
                  </a:lnTo>
                  <a:lnTo>
                    <a:pt x="153" y="96"/>
                  </a:lnTo>
                  <a:lnTo>
                    <a:pt x="153" y="96"/>
                  </a:lnTo>
                  <a:lnTo>
                    <a:pt x="153" y="96"/>
                  </a:lnTo>
                  <a:lnTo>
                    <a:pt x="153" y="96"/>
                  </a:lnTo>
                  <a:lnTo>
                    <a:pt x="152" y="91"/>
                  </a:lnTo>
                  <a:lnTo>
                    <a:pt x="152" y="91"/>
                  </a:lnTo>
                  <a:lnTo>
                    <a:pt x="153" y="90"/>
                  </a:lnTo>
                  <a:lnTo>
                    <a:pt x="153" y="90"/>
                  </a:lnTo>
                  <a:lnTo>
                    <a:pt x="152" y="90"/>
                  </a:lnTo>
                  <a:lnTo>
                    <a:pt x="152" y="90"/>
                  </a:lnTo>
                  <a:lnTo>
                    <a:pt x="152" y="89"/>
                  </a:lnTo>
                  <a:lnTo>
                    <a:pt x="152" y="89"/>
                  </a:lnTo>
                  <a:lnTo>
                    <a:pt x="152" y="87"/>
                  </a:lnTo>
                  <a:lnTo>
                    <a:pt x="152" y="87"/>
                  </a:lnTo>
                  <a:lnTo>
                    <a:pt x="152" y="83"/>
                  </a:lnTo>
                  <a:lnTo>
                    <a:pt x="152" y="83"/>
                  </a:lnTo>
                  <a:lnTo>
                    <a:pt x="152" y="81"/>
                  </a:lnTo>
                  <a:lnTo>
                    <a:pt x="152" y="81"/>
                  </a:lnTo>
                  <a:lnTo>
                    <a:pt x="151" y="78"/>
                  </a:lnTo>
                  <a:lnTo>
                    <a:pt x="151" y="78"/>
                  </a:lnTo>
                  <a:lnTo>
                    <a:pt x="151" y="75"/>
                  </a:lnTo>
                  <a:lnTo>
                    <a:pt x="151" y="75"/>
                  </a:lnTo>
                  <a:lnTo>
                    <a:pt x="151" y="74"/>
                  </a:lnTo>
                  <a:lnTo>
                    <a:pt x="151" y="74"/>
                  </a:lnTo>
                  <a:lnTo>
                    <a:pt x="151" y="72"/>
                  </a:lnTo>
                  <a:lnTo>
                    <a:pt x="151" y="72"/>
                  </a:lnTo>
                  <a:lnTo>
                    <a:pt x="148" y="72"/>
                  </a:lnTo>
                  <a:lnTo>
                    <a:pt x="148" y="72"/>
                  </a:lnTo>
                  <a:lnTo>
                    <a:pt x="147" y="72"/>
                  </a:lnTo>
                  <a:lnTo>
                    <a:pt x="144" y="72"/>
                  </a:lnTo>
                  <a:lnTo>
                    <a:pt x="144" y="72"/>
                  </a:lnTo>
                  <a:lnTo>
                    <a:pt x="144" y="69"/>
                  </a:lnTo>
                  <a:lnTo>
                    <a:pt x="146" y="68"/>
                  </a:lnTo>
                  <a:lnTo>
                    <a:pt x="148" y="67"/>
                  </a:lnTo>
                  <a:lnTo>
                    <a:pt x="148" y="65"/>
                  </a:lnTo>
                  <a:lnTo>
                    <a:pt x="148" y="65"/>
                  </a:lnTo>
                  <a:lnTo>
                    <a:pt x="152" y="63"/>
                  </a:lnTo>
                  <a:lnTo>
                    <a:pt x="152" y="63"/>
                  </a:lnTo>
                  <a:lnTo>
                    <a:pt x="155" y="62"/>
                  </a:lnTo>
                  <a:lnTo>
                    <a:pt x="155" y="62"/>
                  </a:lnTo>
                  <a:lnTo>
                    <a:pt x="157" y="62"/>
                  </a:lnTo>
                  <a:lnTo>
                    <a:pt x="157" y="59"/>
                  </a:lnTo>
                  <a:lnTo>
                    <a:pt x="157" y="59"/>
                  </a:lnTo>
                  <a:lnTo>
                    <a:pt x="157" y="56"/>
                  </a:lnTo>
                  <a:lnTo>
                    <a:pt x="157" y="56"/>
                  </a:lnTo>
                  <a:lnTo>
                    <a:pt x="157" y="52"/>
                  </a:lnTo>
                  <a:lnTo>
                    <a:pt x="157" y="52"/>
                  </a:lnTo>
                  <a:lnTo>
                    <a:pt x="155" y="48"/>
                  </a:lnTo>
                  <a:lnTo>
                    <a:pt x="155" y="48"/>
                  </a:lnTo>
                  <a:lnTo>
                    <a:pt x="155" y="45"/>
                  </a:lnTo>
                  <a:lnTo>
                    <a:pt x="155" y="45"/>
                  </a:lnTo>
                  <a:lnTo>
                    <a:pt x="155" y="42"/>
                  </a:lnTo>
                  <a:lnTo>
                    <a:pt x="154" y="41"/>
                  </a:lnTo>
                  <a:lnTo>
                    <a:pt x="154" y="41"/>
                  </a:lnTo>
                  <a:lnTo>
                    <a:pt x="153" y="40"/>
                  </a:lnTo>
                  <a:lnTo>
                    <a:pt x="153" y="37"/>
                  </a:lnTo>
                  <a:lnTo>
                    <a:pt x="152" y="34"/>
                  </a:lnTo>
                  <a:lnTo>
                    <a:pt x="152" y="34"/>
                  </a:lnTo>
                  <a:lnTo>
                    <a:pt x="151" y="29"/>
                  </a:lnTo>
                  <a:lnTo>
                    <a:pt x="151" y="29"/>
                  </a:lnTo>
                  <a:lnTo>
                    <a:pt x="151" y="26"/>
                  </a:lnTo>
                  <a:lnTo>
                    <a:pt x="151" y="26"/>
                  </a:lnTo>
                  <a:lnTo>
                    <a:pt x="151" y="25"/>
                  </a:lnTo>
                  <a:lnTo>
                    <a:pt x="151" y="25"/>
                  </a:lnTo>
                  <a:lnTo>
                    <a:pt x="151" y="21"/>
                  </a:lnTo>
                  <a:lnTo>
                    <a:pt x="151" y="21"/>
                  </a:lnTo>
                  <a:lnTo>
                    <a:pt x="149" y="21"/>
                  </a:lnTo>
                  <a:lnTo>
                    <a:pt x="149" y="21"/>
                  </a:lnTo>
                  <a:lnTo>
                    <a:pt x="149" y="20"/>
                  </a:lnTo>
                  <a:lnTo>
                    <a:pt x="149" y="20"/>
                  </a:lnTo>
                  <a:lnTo>
                    <a:pt x="148" y="19"/>
                  </a:lnTo>
                  <a:lnTo>
                    <a:pt x="148" y="19"/>
                  </a:lnTo>
                  <a:lnTo>
                    <a:pt x="148" y="16"/>
                  </a:lnTo>
                  <a:lnTo>
                    <a:pt x="147" y="15"/>
                  </a:lnTo>
                  <a:lnTo>
                    <a:pt x="147" y="15"/>
                  </a:lnTo>
                  <a:lnTo>
                    <a:pt x="143" y="15"/>
                  </a:lnTo>
                  <a:lnTo>
                    <a:pt x="143" y="15"/>
                  </a:lnTo>
                  <a:lnTo>
                    <a:pt x="143" y="13"/>
                  </a:lnTo>
                  <a:lnTo>
                    <a:pt x="141" y="13"/>
                  </a:lnTo>
                  <a:lnTo>
                    <a:pt x="141" y="13"/>
                  </a:lnTo>
                  <a:lnTo>
                    <a:pt x="138" y="13"/>
                  </a:lnTo>
                  <a:lnTo>
                    <a:pt x="138" y="13"/>
                  </a:lnTo>
                  <a:lnTo>
                    <a:pt x="137" y="14"/>
                  </a:lnTo>
                  <a:lnTo>
                    <a:pt x="137" y="14"/>
                  </a:lnTo>
                  <a:lnTo>
                    <a:pt x="137" y="14"/>
                  </a:lnTo>
                  <a:lnTo>
                    <a:pt x="137" y="14"/>
                  </a:lnTo>
                  <a:lnTo>
                    <a:pt x="132" y="14"/>
                  </a:lnTo>
                  <a:lnTo>
                    <a:pt x="132" y="14"/>
                  </a:lnTo>
                  <a:lnTo>
                    <a:pt x="125" y="14"/>
                  </a:lnTo>
                  <a:lnTo>
                    <a:pt x="125" y="14"/>
                  </a:lnTo>
                  <a:lnTo>
                    <a:pt x="119" y="14"/>
                  </a:lnTo>
                  <a:lnTo>
                    <a:pt x="119" y="14"/>
                  </a:lnTo>
                  <a:lnTo>
                    <a:pt x="113" y="13"/>
                  </a:lnTo>
                  <a:lnTo>
                    <a:pt x="113" y="13"/>
                  </a:lnTo>
                  <a:lnTo>
                    <a:pt x="106" y="13"/>
                  </a:lnTo>
                  <a:lnTo>
                    <a:pt x="100" y="13"/>
                  </a:lnTo>
                  <a:lnTo>
                    <a:pt x="100" y="13"/>
                  </a:lnTo>
                  <a:lnTo>
                    <a:pt x="97" y="11"/>
                  </a:lnTo>
                  <a:lnTo>
                    <a:pt x="97" y="11"/>
                  </a:lnTo>
                  <a:lnTo>
                    <a:pt x="93" y="11"/>
                  </a:lnTo>
                  <a:lnTo>
                    <a:pt x="93" y="11"/>
                  </a:lnTo>
                  <a:lnTo>
                    <a:pt x="90" y="11"/>
                  </a:lnTo>
                  <a:lnTo>
                    <a:pt x="90" y="11"/>
                  </a:lnTo>
                  <a:lnTo>
                    <a:pt x="89" y="11"/>
                  </a:lnTo>
                  <a:lnTo>
                    <a:pt x="89" y="11"/>
                  </a:lnTo>
                  <a:lnTo>
                    <a:pt x="87" y="13"/>
                  </a:lnTo>
                  <a:lnTo>
                    <a:pt x="87" y="13"/>
                  </a:lnTo>
                  <a:lnTo>
                    <a:pt x="86" y="15"/>
                  </a:lnTo>
                  <a:lnTo>
                    <a:pt x="86" y="15"/>
                  </a:lnTo>
                  <a:lnTo>
                    <a:pt x="83" y="15"/>
                  </a:lnTo>
                  <a:lnTo>
                    <a:pt x="81" y="15"/>
                  </a:lnTo>
                  <a:lnTo>
                    <a:pt x="81" y="15"/>
                  </a:lnTo>
                  <a:lnTo>
                    <a:pt x="82" y="15"/>
                  </a:lnTo>
                  <a:lnTo>
                    <a:pt x="82" y="15"/>
                  </a:lnTo>
                  <a:lnTo>
                    <a:pt x="82" y="14"/>
                  </a:lnTo>
                  <a:lnTo>
                    <a:pt x="82" y="14"/>
                  </a:lnTo>
                  <a:lnTo>
                    <a:pt x="78" y="13"/>
                  </a:lnTo>
                  <a:lnTo>
                    <a:pt x="78" y="13"/>
                  </a:lnTo>
                  <a:lnTo>
                    <a:pt x="76" y="13"/>
                  </a:lnTo>
                  <a:lnTo>
                    <a:pt x="76" y="13"/>
                  </a:lnTo>
                  <a:lnTo>
                    <a:pt x="73" y="11"/>
                  </a:lnTo>
                  <a:lnTo>
                    <a:pt x="73" y="11"/>
                  </a:lnTo>
                  <a:lnTo>
                    <a:pt x="71" y="11"/>
                  </a:lnTo>
                  <a:lnTo>
                    <a:pt x="71" y="11"/>
                  </a:lnTo>
                  <a:lnTo>
                    <a:pt x="70" y="11"/>
                  </a:lnTo>
                  <a:lnTo>
                    <a:pt x="70" y="9"/>
                  </a:lnTo>
                  <a:lnTo>
                    <a:pt x="70" y="7"/>
                  </a:lnTo>
                  <a:lnTo>
                    <a:pt x="70" y="7"/>
                  </a:lnTo>
                  <a:lnTo>
                    <a:pt x="68" y="3"/>
                  </a:lnTo>
                  <a:lnTo>
                    <a:pt x="68" y="3"/>
                  </a:lnTo>
                  <a:lnTo>
                    <a:pt x="67" y="2"/>
                  </a:lnTo>
                  <a:lnTo>
                    <a:pt x="66" y="2"/>
                  </a:lnTo>
                  <a:lnTo>
                    <a:pt x="66" y="2"/>
                  </a:lnTo>
                  <a:lnTo>
                    <a:pt x="66" y="0"/>
                  </a:lnTo>
                  <a:lnTo>
                    <a:pt x="66" y="0"/>
                  </a:lnTo>
                  <a:lnTo>
                    <a:pt x="61" y="2"/>
                  </a:lnTo>
                  <a:lnTo>
                    <a:pt x="61" y="2"/>
                  </a:lnTo>
                  <a:lnTo>
                    <a:pt x="57" y="2"/>
                  </a:lnTo>
                  <a:lnTo>
                    <a:pt x="57" y="2"/>
                  </a:lnTo>
                  <a:lnTo>
                    <a:pt x="55" y="2"/>
                  </a:lnTo>
                  <a:lnTo>
                    <a:pt x="54" y="3"/>
                  </a:lnTo>
                  <a:lnTo>
                    <a:pt x="54" y="3"/>
                  </a:lnTo>
                  <a:lnTo>
                    <a:pt x="52" y="4"/>
                  </a:lnTo>
                  <a:lnTo>
                    <a:pt x="50" y="4"/>
                  </a:lnTo>
                  <a:lnTo>
                    <a:pt x="50" y="4"/>
                  </a:lnTo>
                  <a:lnTo>
                    <a:pt x="50" y="4"/>
                  </a:lnTo>
                  <a:lnTo>
                    <a:pt x="50" y="4"/>
                  </a:lnTo>
                  <a:lnTo>
                    <a:pt x="48" y="4"/>
                  </a:lnTo>
                  <a:lnTo>
                    <a:pt x="48" y="4"/>
                  </a:lnTo>
                  <a:lnTo>
                    <a:pt x="46" y="5"/>
                  </a:lnTo>
                  <a:lnTo>
                    <a:pt x="46" y="5"/>
                  </a:lnTo>
                  <a:lnTo>
                    <a:pt x="44" y="8"/>
                  </a:lnTo>
                  <a:lnTo>
                    <a:pt x="44" y="8"/>
                  </a:lnTo>
                  <a:lnTo>
                    <a:pt x="41" y="8"/>
                  </a:lnTo>
                  <a:lnTo>
                    <a:pt x="41" y="8"/>
                  </a:lnTo>
                  <a:lnTo>
                    <a:pt x="39" y="8"/>
                  </a:lnTo>
                  <a:lnTo>
                    <a:pt x="37" y="8"/>
                  </a:lnTo>
                  <a:lnTo>
                    <a:pt x="37" y="8"/>
                  </a:lnTo>
                  <a:lnTo>
                    <a:pt x="35" y="10"/>
                  </a:lnTo>
                  <a:lnTo>
                    <a:pt x="35" y="10"/>
                  </a:lnTo>
                  <a:lnTo>
                    <a:pt x="35" y="11"/>
                  </a:lnTo>
                  <a:lnTo>
                    <a:pt x="35" y="11"/>
                  </a:lnTo>
                  <a:lnTo>
                    <a:pt x="34" y="11"/>
                  </a:lnTo>
                  <a:lnTo>
                    <a:pt x="34" y="11"/>
                  </a:lnTo>
                  <a:lnTo>
                    <a:pt x="32" y="15"/>
                  </a:lnTo>
                  <a:lnTo>
                    <a:pt x="32" y="15"/>
                  </a:lnTo>
                  <a:lnTo>
                    <a:pt x="30" y="16"/>
                  </a:lnTo>
                  <a:lnTo>
                    <a:pt x="30" y="16"/>
                  </a:lnTo>
                  <a:lnTo>
                    <a:pt x="30" y="18"/>
                  </a:lnTo>
                  <a:lnTo>
                    <a:pt x="30" y="18"/>
                  </a:lnTo>
                  <a:lnTo>
                    <a:pt x="29" y="18"/>
                  </a:lnTo>
                  <a:lnTo>
                    <a:pt x="29" y="18"/>
                  </a:lnTo>
                  <a:lnTo>
                    <a:pt x="28" y="19"/>
                  </a:lnTo>
                  <a:lnTo>
                    <a:pt x="28" y="19"/>
                  </a:lnTo>
                  <a:lnTo>
                    <a:pt x="26" y="20"/>
                  </a:lnTo>
                  <a:lnTo>
                    <a:pt x="26" y="20"/>
                  </a:lnTo>
                  <a:lnTo>
                    <a:pt x="21" y="20"/>
                  </a:lnTo>
                  <a:lnTo>
                    <a:pt x="21" y="20"/>
                  </a:lnTo>
                  <a:lnTo>
                    <a:pt x="21" y="21"/>
                  </a:lnTo>
                  <a:lnTo>
                    <a:pt x="18" y="21"/>
                  </a:lnTo>
                  <a:lnTo>
                    <a:pt x="18" y="21"/>
                  </a:lnTo>
                  <a:lnTo>
                    <a:pt x="16" y="22"/>
                  </a:lnTo>
                  <a:lnTo>
                    <a:pt x="16" y="22"/>
                  </a:lnTo>
                  <a:lnTo>
                    <a:pt x="10" y="22"/>
                  </a:lnTo>
                  <a:lnTo>
                    <a:pt x="10" y="22"/>
                  </a:lnTo>
                  <a:lnTo>
                    <a:pt x="8" y="24"/>
                  </a:lnTo>
                  <a:lnTo>
                    <a:pt x="8" y="24"/>
                  </a:lnTo>
                  <a:lnTo>
                    <a:pt x="6" y="25"/>
                  </a:lnTo>
                  <a:lnTo>
                    <a:pt x="6" y="25"/>
                  </a:lnTo>
                  <a:lnTo>
                    <a:pt x="3" y="25"/>
                  </a:lnTo>
                  <a:lnTo>
                    <a:pt x="1" y="25"/>
                  </a:lnTo>
                  <a:lnTo>
                    <a:pt x="1" y="25"/>
                  </a:lnTo>
                  <a:lnTo>
                    <a:pt x="3" y="27"/>
                  </a:lnTo>
                  <a:lnTo>
                    <a:pt x="3" y="27"/>
                  </a:lnTo>
                  <a:lnTo>
                    <a:pt x="6" y="27"/>
                  </a:lnTo>
                  <a:lnTo>
                    <a:pt x="7" y="29"/>
                  </a:lnTo>
                  <a:lnTo>
                    <a:pt x="7" y="29"/>
                  </a:lnTo>
                  <a:lnTo>
                    <a:pt x="7" y="30"/>
                  </a:lnTo>
                  <a:lnTo>
                    <a:pt x="7" y="31"/>
                  </a:lnTo>
                  <a:lnTo>
                    <a:pt x="7" y="31"/>
                  </a:lnTo>
                  <a:lnTo>
                    <a:pt x="7" y="35"/>
                  </a:lnTo>
                  <a:lnTo>
                    <a:pt x="7" y="35"/>
                  </a:lnTo>
                  <a:lnTo>
                    <a:pt x="6" y="34"/>
                  </a:lnTo>
                  <a:lnTo>
                    <a:pt x="6" y="34"/>
                  </a:lnTo>
                  <a:lnTo>
                    <a:pt x="7" y="34"/>
                  </a:lnTo>
                  <a:lnTo>
                    <a:pt x="7" y="34"/>
                  </a:lnTo>
                  <a:lnTo>
                    <a:pt x="5" y="32"/>
                  </a:lnTo>
                  <a:lnTo>
                    <a:pt x="2" y="32"/>
                  </a:lnTo>
                  <a:lnTo>
                    <a:pt x="2" y="32"/>
                  </a:lnTo>
                  <a:lnTo>
                    <a:pt x="2" y="32"/>
                  </a:lnTo>
                  <a:lnTo>
                    <a:pt x="2" y="32"/>
                  </a:lnTo>
                  <a:lnTo>
                    <a:pt x="2" y="32"/>
                  </a:lnTo>
                  <a:lnTo>
                    <a:pt x="2" y="32"/>
                  </a:lnTo>
                  <a:lnTo>
                    <a:pt x="2" y="35"/>
                  </a:lnTo>
                  <a:lnTo>
                    <a:pt x="2" y="37"/>
                  </a:lnTo>
                  <a:lnTo>
                    <a:pt x="2" y="37"/>
                  </a:lnTo>
                  <a:lnTo>
                    <a:pt x="3" y="41"/>
                  </a:lnTo>
                  <a:lnTo>
                    <a:pt x="3" y="41"/>
                  </a:lnTo>
                  <a:lnTo>
                    <a:pt x="3" y="45"/>
                  </a:lnTo>
                  <a:lnTo>
                    <a:pt x="3" y="45"/>
                  </a:lnTo>
                  <a:lnTo>
                    <a:pt x="5" y="47"/>
                  </a:lnTo>
                  <a:lnTo>
                    <a:pt x="5" y="47"/>
                  </a:lnTo>
                  <a:lnTo>
                    <a:pt x="3" y="48"/>
                  </a:lnTo>
                  <a:lnTo>
                    <a:pt x="3" y="48"/>
                  </a:lnTo>
                  <a:lnTo>
                    <a:pt x="2" y="48"/>
                  </a:lnTo>
                  <a:lnTo>
                    <a:pt x="2" y="48"/>
                  </a:lnTo>
                  <a:lnTo>
                    <a:pt x="1" y="51"/>
                  </a:lnTo>
                  <a:lnTo>
                    <a:pt x="1" y="51"/>
                  </a:lnTo>
                  <a:lnTo>
                    <a:pt x="1" y="53"/>
                  </a:lnTo>
                  <a:lnTo>
                    <a:pt x="1" y="53"/>
                  </a:lnTo>
                  <a:lnTo>
                    <a:pt x="0" y="53"/>
                  </a:lnTo>
                  <a:lnTo>
                    <a:pt x="0" y="53"/>
                  </a:lnTo>
                  <a:lnTo>
                    <a:pt x="0" y="56"/>
                  </a:lnTo>
                  <a:lnTo>
                    <a:pt x="0" y="56"/>
                  </a:lnTo>
                  <a:lnTo>
                    <a:pt x="1" y="57"/>
                  </a:lnTo>
                  <a:lnTo>
                    <a:pt x="1" y="57"/>
                  </a:lnTo>
                  <a:lnTo>
                    <a:pt x="3" y="59"/>
                  </a:lnTo>
                  <a:lnTo>
                    <a:pt x="3" y="59"/>
                  </a:lnTo>
                  <a:lnTo>
                    <a:pt x="6" y="59"/>
                  </a:lnTo>
                  <a:lnTo>
                    <a:pt x="6" y="59"/>
                  </a:lnTo>
                  <a:lnTo>
                    <a:pt x="6" y="60"/>
                  </a:lnTo>
                  <a:lnTo>
                    <a:pt x="6" y="60"/>
                  </a:lnTo>
                  <a:lnTo>
                    <a:pt x="7" y="62"/>
                  </a:lnTo>
                  <a:lnTo>
                    <a:pt x="7" y="62"/>
                  </a:lnTo>
                  <a:lnTo>
                    <a:pt x="7" y="64"/>
                  </a:lnTo>
                  <a:lnTo>
                    <a:pt x="7" y="64"/>
                  </a:lnTo>
                  <a:lnTo>
                    <a:pt x="6" y="65"/>
                  </a:lnTo>
                  <a:lnTo>
                    <a:pt x="6" y="67"/>
                  </a:lnTo>
                  <a:lnTo>
                    <a:pt x="7" y="70"/>
                  </a:lnTo>
                  <a:lnTo>
                    <a:pt x="7" y="70"/>
                  </a:lnTo>
                  <a:lnTo>
                    <a:pt x="7" y="70"/>
                  </a:lnTo>
                  <a:lnTo>
                    <a:pt x="7" y="70"/>
                  </a:lnTo>
                  <a:lnTo>
                    <a:pt x="7" y="72"/>
                  </a:lnTo>
                  <a:lnTo>
                    <a:pt x="7" y="72"/>
                  </a:lnTo>
                  <a:lnTo>
                    <a:pt x="7" y="72"/>
                  </a:lnTo>
                  <a:lnTo>
                    <a:pt x="7" y="72"/>
                  </a:lnTo>
                  <a:lnTo>
                    <a:pt x="8" y="73"/>
                  </a:lnTo>
                  <a:lnTo>
                    <a:pt x="8" y="73"/>
                  </a:lnTo>
                  <a:lnTo>
                    <a:pt x="8" y="76"/>
                  </a:lnTo>
                  <a:lnTo>
                    <a:pt x="8" y="76"/>
                  </a:lnTo>
                  <a:lnTo>
                    <a:pt x="8" y="78"/>
                  </a:lnTo>
                  <a:lnTo>
                    <a:pt x="8" y="78"/>
                  </a:lnTo>
                  <a:lnTo>
                    <a:pt x="8" y="78"/>
                  </a:lnTo>
                  <a:lnTo>
                    <a:pt x="8" y="78"/>
                  </a:lnTo>
                  <a:lnTo>
                    <a:pt x="7" y="80"/>
                  </a:lnTo>
                  <a:lnTo>
                    <a:pt x="7" y="80"/>
                  </a:lnTo>
                  <a:lnTo>
                    <a:pt x="7" y="84"/>
                  </a:lnTo>
                  <a:lnTo>
                    <a:pt x="10" y="86"/>
                  </a:lnTo>
                  <a:lnTo>
                    <a:pt x="10" y="86"/>
                  </a:lnTo>
                  <a:lnTo>
                    <a:pt x="10" y="86"/>
                  </a:lnTo>
                  <a:lnTo>
                    <a:pt x="10" y="86"/>
                  </a:lnTo>
                  <a:lnTo>
                    <a:pt x="10" y="89"/>
                  </a:lnTo>
                  <a:lnTo>
                    <a:pt x="10" y="89"/>
                  </a:lnTo>
                  <a:lnTo>
                    <a:pt x="10" y="90"/>
                  </a:lnTo>
                  <a:lnTo>
                    <a:pt x="10" y="90"/>
                  </a:lnTo>
                  <a:lnTo>
                    <a:pt x="12" y="91"/>
                  </a:lnTo>
                  <a:lnTo>
                    <a:pt x="12" y="91"/>
                  </a:lnTo>
                  <a:lnTo>
                    <a:pt x="12" y="94"/>
                  </a:lnTo>
                  <a:lnTo>
                    <a:pt x="12" y="94"/>
                  </a:lnTo>
                  <a:lnTo>
                    <a:pt x="12" y="96"/>
                  </a:lnTo>
                  <a:lnTo>
                    <a:pt x="12" y="96"/>
                  </a:lnTo>
                  <a:lnTo>
                    <a:pt x="13" y="97"/>
                  </a:lnTo>
                  <a:lnTo>
                    <a:pt x="13" y="97"/>
                  </a:lnTo>
                  <a:lnTo>
                    <a:pt x="13" y="100"/>
                  </a:lnTo>
                  <a:lnTo>
                    <a:pt x="13" y="100"/>
                  </a:lnTo>
                  <a:lnTo>
                    <a:pt x="12" y="101"/>
                  </a:lnTo>
                  <a:lnTo>
                    <a:pt x="12" y="101"/>
                  </a:lnTo>
                  <a:lnTo>
                    <a:pt x="11" y="102"/>
                  </a:lnTo>
                  <a:lnTo>
                    <a:pt x="11" y="102"/>
                  </a:lnTo>
                  <a:lnTo>
                    <a:pt x="11" y="103"/>
                  </a:lnTo>
                  <a:lnTo>
                    <a:pt x="11" y="103"/>
                  </a:lnTo>
                  <a:lnTo>
                    <a:pt x="11" y="105"/>
                  </a:lnTo>
                  <a:lnTo>
                    <a:pt x="11" y="105"/>
                  </a:lnTo>
                  <a:lnTo>
                    <a:pt x="10" y="106"/>
                  </a:lnTo>
                  <a:lnTo>
                    <a:pt x="10" y="106"/>
                  </a:lnTo>
                  <a:lnTo>
                    <a:pt x="11" y="106"/>
                  </a:lnTo>
                  <a:lnTo>
                    <a:pt x="11" y="106"/>
                  </a:lnTo>
                  <a:lnTo>
                    <a:pt x="11" y="106"/>
                  </a:lnTo>
                  <a:lnTo>
                    <a:pt x="11" y="106"/>
                  </a:lnTo>
                  <a:lnTo>
                    <a:pt x="12" y="106"/>
                  </a:lnTo>
                  <a:lnTo>
                    <a:pt x="12" y="106"/>
                  </a:lnTo>
                  <a:lnTo>
                    <a:pt x="13" y="103"/>
                  </a:lnTo>
                  <a:lnTo>
                    <a:pt x="13" y="103"/>
                  </a:lnTo>
                  <a:lnTo>
                    <a:pt x="13" y="103"/>
                  </a:lnTo>
                  <a:lnTo>
                    <a:pt x="13" y="103"/>
                  </a:lnTo>
                  <a:lnTo>
                    <a:pt x="13" y="102"/>
                  </a:lnTo>
                  <a:lnTo>
                    <a:pt x="13" y="102"/>
                  </a:lnTo>
                  <a:lnTo>
                    <a:pt x="16" y="102"/>
                  </a:lnTo>
                  <a:lnTo>
                    <a:pt x="16" y="102"/>
                  </a:lnTo>
                  <a:lnTo>
                    <a:pt x="17" y="102"/>
                  </a:lnTo>
                  <a:lnTo>
                    <a:pt x="17" y="102"/>
                  </a:lnTo>
                  <a:lnTo>
                    <a:pt x="18" y="105"/>
                  </a:lnTo>
                  <a:lnTo>
                    <a:pt x="18" y="105"/>
                  </a:lnTo>
                  <a:lnTo>
                    <a:pt x="18" y="106"/>
                  </a:lnTo>
                  <a:lnTo>
                    <a:pt x="18" y="106"/>
                  </a:lnTo>
                  <a:lnTo>
                    <a:pt x="18" y="107"/>
                  </a:lnTo>
                  <a:lnTo>
                    <a:pt x="18" y="107"/>
                  </a:lnTo>
                  <a:lnTo>
                    <a:pt x="21" y="107"/>
                  </a:lnTo>
                  <a:lnTo>
                    <a:pt x="21" y="107"/>
                  </a:lnTo>
                  <a:lnTo>
                    <a:pt x="22" y="107"/>
                  </a:lnTo>
                  <a:lnTo>
                    <a:pt x="23" y="108"/>
                  </a:lnTo>
                  <a:lnTo>
                    <a:pt x="23" y="108"/>
                  </a:lnTo>
                  <a:lnTo>
                    <a:pt x="24" y="108"/>
                  </a:lnTo>
                  <a:lnTo>
                    <a:pt x="24" y="108"/>
                  </a:lnTo>
                  <a:lnTo>
                    <a:pt x="26" y="110"/>
                  </a:lnTo>
                  <a:lnTo>
                    <a:pt x="26" y="110"/>
                  </a:lnTo>
                  <a:lnTo>
                    <a:pt x="26" y="110"/>
                  </a:lnTo>
                  <a:lnTo>
                    <a:pt x="27" y="111"/>
                  </a:lnTo>
                  <a:lnTo>
                    <a:pt x="28" y="111"/>
                  </a:lnTo>
                  <a:lnTo>
                    <a:pt x="28" y="111"/>
                  </a:lnTo>
                  <a:lnTo>
                    <a:pt x="28" y="111"/>
                  </a:lnTo>
                  <a:lnTo>
                    <a:pt x="29" y="112"/>
                  </a:lnTo>
                  <a:lnTo>
                    <a:pt x="29" y="112"/>
                  </a:lnTo>
                  <a:lnTo>
                    <a:pt x="29" y="113"/>
                  </a:lnTo>
                  <a:lnTo>
                    <a:pt x="29" y="113"/>
                  </a:lnTo>
                  <a:lnTo>
                    <a:pt x="29" y="113"/>
                  </a:lnTo>
                  <a:lnTo>
                    <a:pt x="29" y="112"/>
                  </a:lnTo>
                  <a:lnTo>
                    <a:pt x="29" y="112"/>
                  </a:lnTo>
                  <a:lnTo>
                    <a:pt x="30" y="112"/>
                  </a:lnTo>
                  <a:lnTo>
                    <a:pt x="30" y="112"/>
                  </a:lnTo>
                  <a:lnTo>
                    <a:pt x="32" y="111"/>
                  </a:lnTo>
                  <a:lnTo>
                    <a:pt x="32" y="111"/>
                  </a:lnTo>
                  <a:lnTo>
                    <a:pt x="33" y="111"/>
                  </a:lnTo>
                  <a:lnTo>
                    <a:pt x="33" y="111"/>
                  </a:lnTo>
                  <a:lnTo>
                    <a:pt x="34" y="111"/>
                  </a:lnTo>
                  <a:lnTo>
                    <a:pt x="35" y="112"/>
                  </a:lnTo>
                  <a:lnTo>
                    <a:pt x="35" y="112"/>
                  </a:lnTo>
                  <a:lnTo>
                    <a:pt x="37" y="112"/>
                  </a:lnTo>
                  <a:lnTo>
                    <a:pt x="37" y="113"/>
                  </a:lnTo>
                  <a:lnTo>
                    <a:pt x="37" y="113"/>
                  </a:lnTo>
                  <a:lnTo>
                    <a:pt x="37" y="114"/>
                  </a:lnTo>
                  <a:lnTo>
                    <a:pt x="35" y="114"/>
                  </a:lnTo>
                  <a:lnTo>
                    <a:pt x="35" y="114"/>
                  </a:lnTo>
                  <a:lnTo>
                    <a:pt x="34" y="116"/>
                  </a:lnTo>
                  <a:lnTo>
                    <a:pt x="34" y="118"/>
                  </a:lnTo>
                  <a:lnTo>
                    <a:pt x="34" y="118"/>
                  </a:lnTo>
                  <a:lnTo>
                    <a:pt x="35" y="118"/>
                  </a:lnTo>
                  <a:lnTo>
                    <a:pt x="35" y="118"/>
                  </a:lnTo>
                  <a:lnTo>
                    <a:pt x="35" y="119"/>
                  </a:lnTo>
                  <a:lnTo>
                    <a:pt x="35" y="119"/>
                  </a:lnTo>
                  <a:lnTo>
                    <a:pt x="37" y="121"/>
                  </a:lnTo>
                  <a:lnTo>
                    <a:pt x="38" y="122"/>
                  </a:lnTo>
                  <a:lnTo>
                    <a:pt x="38" y="122"/>
                  </a:lnTo>
                  <a:lnTo>
                    <a:pt x="38" y="122"/>
                  </a:lnTo>
                  <a:lnTo>
                    <a:pt x="38" y="122"/>
                  </a:lnTo>
                  <a:lnTo>
                    <a:pt x="39" y="123"/>
                  </a:lnTo>
                  <a:lnTo>
                    <a:pt x="39" y="124"/>
                  </a:lnTo>
                  <a:lnTo>
                    <a:pt x="39" y="124"/>
                  </a:lnTo>
                  <a:lnTo>
                    <a:pt x="40" y="124"/>
                  </a:lnTo>
                  <a:lnTo>
                    <a:pt x="40" y="124"/>
                  </a:lnTo>
                  <a:lnTo>
                    <a:pt x="43" y="123"/>
                  </a:lnTo>
                  <a:lnTo>
                    <a:pt x="43" y="123"/>
                  </a:lnTo>
                  <a:lnTo>
                    <a:pt x="44" y="122"/>
                  </a:lnTo>
                  <a:lnTo>
                    <a:pt x="44" y="122"/>
                  </a:lnTo>
                  <a:lnTo>
                    <a:pt x="46" y="122"/>
                  </a:lnTo>
                  <a:lnTo>
                    <a:pt x="46" y="122"/>
                  </a:lnTo>
                  <a:lnTo>
                    <a:pt x="45" y="119"/>
                  </a:lnTo>
                  <a:lnTo>
                    <a:pt x="45" y="119"/>
                  </a:lnTo>
                  <a:lnTo>
                    <a:pt x="44" y="118"/>
                  </a:lnTo>
                  <a:lnTo>
                    <a:pt x="44" y="118"/>
                  </a:lnTo>
                  <a:lnTo>
                    <a:pt x="45" y="117"/>
                  </a:lnTo>
                  <a:lnTo>
                    <a:pt x="46" y="117"/>
                  </a:lnTo>
                  <a:lnTo>
                    <a:pt x="46" y="117"/>
                  </a:lnTo>
                  <a:lnTo>
                    <a:pt x="48" y="117"/>
                  </a:lnTo>
                  <a:lnTo>
                    <a:pt x="48" y="117"/>
                  </a:lnTo>
                  <a:lnTo>
                    <a:pt x="49" y="118"/>
                  </a:lnTo>
                  <a:lnTo>
                    <a:pt x="49" y="118"/>
                  </a:lnTo>
                  <a:lnTo>
                    <a:pt x="49" y="118"/>
                  </a:lnTo>
                  <a:lnTo>
                    <a:pt x="49" y="118"/>
                  </a:lnTo>
                  <a:lnTo>
                    <a:pt x="50" y="119"/>
                  </a:lnTo>
                  <a:lnTo>
                    <a:pt x="50" y="119"/>
                  </a:lnTo>
                  <a:lnTo>
                    <a:pt x="52" y="119"/>
                  </a:lnTo>
                  <a:lnTo>
                    <a:pt x="52" y="119"/>
                  </a:lnTo>
                  <a:lnTo>
                    <a:pt x="54" y="121"/>
                  </a:lnTo>
                  <a:lnTo>
                    <a:pt x="56" y="121"/>
                  </a:lnTo>
                  <a:lnTo>
                    <a:pt x="56" y="121"/>
                  </a:lnTo>
                  <a:lnTo>
                    <a:pt x="56" y="119"/>
                  </a:lnTo>
                  <a:lnTo>
                    <a:pt x="56" y="119"/>
                  </a:lnTo>
                  <a:lnTo>
                    <a:pt x="57" y="121"/>
                  </a:lnTo>
                  <a:lnTo>
                    <a:pt x="57" y="123"/>
                  </a:lnTo>
                  <a:lnTo>
                    <a:pt x="57" y="123"/>
                  </a:lnTo>
                  <a:lnTo>
                    <a:pt x="56" y="123"/>
                  </a:lnTo>
                  <a:lnTo>
                    <a:pt x="56" y="123"/>
                  </a:lnTo>
                  <a:lnTo>
                    <a:pt x="56" y="125"/>
                  </a:lnTo>
                  <a:lnTo>
                    <a:pt x="56" y="125"/>
                  </a:lnTo>
                  <a:lnTo>
                    <a:pt x="57" y="125"/>
                  </a:lnTo>
                  <a:lnTo>
                    <a:pt x="57" y="127"/>
                  </a:lnTo>
                  <a:lnTo>
                    <a:pt x="57" y="127"/>
                  </a:lnTo>
                  <a:lnTo>
                    <a:pt x="61" y="127"/>
                  </a:lnTo>
                  <a:lnTo>
                    <a:pt x="61" y="127"/>
                  </a:lnTo>
                  <a:lnTo>
                    <a:pt x="61" y="127"/>
                  </a:lnTo>
                  <a:lnTo>
                    <a:pt x="62" y="127"/>
                  </a:lnTo>
                  <a:lnTo>
                    <a:pt x="65" y="128"/>
                  </a:lnTo>
                  <a:lnTo>
                    <a:pt x="65" y="128"/>
                  </a:lnTo>
                  <a:lnTo>
                    <a:pt x="66" y="128"/>
                  </a:lnTo>
                  <a:lnTo>
                    <a:pt x="66" y="128"/>
                  </a:lnTo>
                  <a:lnTo>
                    <a:pt x="67" y="129"/>
                  </a:lnTo>
                  <a:lnTo>
                    <a:pt x="67" y="129"/>
                  </a:lnTo>
                  <a:lnTo>
                    <a:pt x="70" y="130"/>
                  </a:lnTo>
                  <a:lnTo>
                    <a:pt x="70" y="130"/>
                  </a:lnTo>
                  <a:lnTo>
                    <a:pt x="71" y="130"/>
                  </a:lnTo>
                  <a:lnTo>
                    <a:pt x="72" y="130"/>
                  </a:lnTo>
                  <a:lnTo>
                    <a:pt x="72" y="130"/>
                  </a:lnTo>
                  <a:lnTo>
                    <a:pt x="71" y="133"/>
                  </a:lnTo>
                  <a:lnTo>
                    <a:pt x="71" y="133"/>
                  </a:lnTo>
                  <a:lnTo>
                    <a:pt x="71" y="134"/>
                  </a:lnTo>
                  <a:lnTo>
                    <a:pt x="71" y="134"/>
                  </a:lnTo>
                  <a:lnTo>
                    <a:pt x="73" y="135"/>
                  </a:lnTo>
                  <a:lnTo>
                    <a:pt x="73" y="135"/>
                  </a:lnTo>
                  <a:lnTo>
                    <a:pt x="75" y="136"/>
                  </a:lnTo>
                  <a:lnTo>
                    <a:pt x="75" y="136"/>
                  </a:lnTo>
                  <a:lnTo>
                    <a:pt x="75" y="136"/>
                  </a:lnTo>
                  <a:lnTo>
                    <a:pt x="75" y="136"/>
                  </a:lnTo>
                  <a:lnTo>
                    <a:pt x="75" y="138"/>
                  </a:lnTo>
                  <a:lnTo>
                    <a:pt x="75" y="138"/>
                  </a:lnTo>
                  <a:lnTo>
                    <a:pt x="76" y="139"/>
                  </a:lnTo>
                  <a:lnTo>
                    <a:pt x="76" y="139"/>
                  </a:lnTo>
                  <a:lnTo>
                    <a:pt x="76" y="140"/>
                  </a:lnTo>
                  <a:lnTo>
                    <a:pt x="76" y="140"/>
                  </a:lnTo>
                  <a:lnTo>
                    <a:pt x="76" y="140"/>
                  </a:lnTo>
                  <a:lnTo>
                    <a:pt x="76" y="140"/>
                  </a:lnTo>
                  <a:lnTo>
                    <a:pt x="77" y="140"/>
                  </a:lnTo>
                  <a:lnTo>
                    <a:pt x="77" y="140"/>
                  </a:lnTo>
                  <a:lnTo>
                    <a:pt x="77" y="141"/>
                  </a:lnTo>
                  <a:lnTo>
                    <a:pt x="77" y="141"/>
                  </a:lnTo>
                  <a:lnTo>
                    <a:pt x="77" y="143"/>
                  </a:lnTo>
                  <a:lnTo>
                    <a:pt x="77" y="143"/>
                  </a:lnTo>
                  <a:lnTo>
                    <a:pt x="79" y="141"/>
                  </a:lnTo>
                  <a:lnTo>
                    <a:pt x="82" y="140"/>
                  </a:lnTo>
                  <a:lnTo>
                    <a:pt x="82" y="140"/>
                  </a:lnTo>
                  <a:lnTo>
                    <a:pt x="84" y="139"/>
                  </a:lnTo>
                  <a:lnTo>
                    <a:pt x="84" y="139"/>
                  </a:lnTo>
                  <a:lnTo>
                    <a:pt x="86" y="138"/>
                  </a:lnTo>
                  <a:lnTo>
                    <a:pt x="86" y="138"/>
                  </a:lnTo>
                  <a:lnTo>
                    <a:pt x="87" y="139"/>
                  </a:lnTo>
                  <a:lnTo>
                    <a:pt x="87" y="139"/>
                  </a:lnTo>
                  <a:lnTo>
                    <a:pt x="87" y="141"/>
                  </a:lnTo>
                  <a:lnTo>
                    <a:pt x="87" y="141"/>
                  </a:lnTo>
                  <a:lnTo>
                    <a:pt x="88" y="143"/>
                  </a:lnTo>
                  <a:lnTo>
                    <a:pt x="88" y="143"/>
                  </a:lnTo>
                  <a:lnTo>
                    <a:pt x="89" y="144"/>
                  </a:lnTo>
                  <a:lnTo>
                    <a:pt x="89" y="144"/>
                  </a:lnTo>
                  <a:lnTo>
                    <a:pt x="89" y="148"/>
                  </a:lnTo>
                  <a:lnTo>
                    <a:pt x="89" y="148"/>
                  </a:lnTo>
                  <a:lnTo>
                    <a:pt x="92" y="148"/>
                  </a:lnTo>
                  <a:lnTo>
                    <a:pt x="93" y="148"/>
                  </a:lnTo>
                  <a:lnTo>
                    <a:pt x="94" y="148"/>
                  </a:lnTo>
                  <a:lnTo>
                    <a:pt x="95" y="149"/>
                  </a:lnTo>
                  <a:lnTo>
                    <a:pt x="95" y="149"/>
                  </a:lnTo>
                  <a:lnTo>
                    <a:pt x="95" y="145"/>
                  </a:lnTo>
                  <a:lnTo>
                    <a:pt x="95" y="145"/>
                  </a:lnTo>
                  <a:lnTo>
                    <a:pt x="97" y="145"/>
                  </a:lnTo>
                  <a:lnTo>
                    <a:pt x="97" y="145"/>
                  </a:lnTo>
                  <a:lnTo>
                    <a:pt x="98" y="144"/>
                  </a:lnTo>
                  <a:lnTo>
                    <a:pt x="98" y="144"/>
                  </a:lnTo>
                  <a:lnTo>
                    <a:pt x="99" y="143"/>
                  </a:lnTo>
                  <a:lnTo>
                    <a:pt x="99" y="143"/>
                  </a:lnTo>
                  <a:lnTo>
                    <a:pt x="100" y="143"/>
                  </a:lnTo>
                  <a:lnTo>
                    <a:pt x="100" y="143"/>
                  </a:lnTo>
                  <a:lnTo>
                    <a:pt x="104" y="143"/>
                  </a:lnTo>
                  <a:lnTo>
                    <a:pt x="104" y="143"/>
                  </a:lnTo>
                  <a:lnTo>
                    <a:pt x="104" y="143"/>
                  </a:lnTo>
                  <a:lnTo>
                    <a:pt x="104" y="143"/>
                  </a:lnTo>
                  <a:lnTo>
                    <a:pt x="105" y="141"/>
                  </a:lnTo>
                  <a:lnTo>
                    <a:pt x="105" y="141"/>
                  </a:lnTo>
                  <a:lnTo>
                    <a:pt x="106" y="141"/>
                  </a:lnTo>
                  <a:lnTo>
                    <a:pt x="106" y="141"/>
                  </a:lnTo>
                  <a:lnTo>
                    <a:pt x="108" y="144"/>
                  </a:lnTo>
                  <a:lnTo>
                    <a:pt x="108" y="144"/>
                  </a:lnTo>
                  <a:lnTo>
                    <a:pt x="110" y="145"/>
                  </a:lnTo>
                  <a:lnTo>
                    <a:pt x="110" y="145"/>
                  </a:lnTo>
                  <a:lnTo>
                    <a:pt x="110" y="143"/>
                  </a:lnTo>
                  <a:lnTo>
                    <a:pt x="110" y="143"/>
                  </a:lnTo>
                  <a:lnTo>
                    <a:pt x="111" y="143"/>
                  </a:lnTo>
                  <a:lnTo>
                    <a:pt x="111" y="143"/>
                  </a:lnTo>
                  <a:lnTo>
                    <a:pt x="113" y="141"/>
                  </a:lnTo>
                  <a:lnTo>
                    <a:pt x="114" y="141"/>
                  </a:lnTo>
                  <a:lnTo>
                    <a:pt x="114" y="141"/>
                  </a:lnTo>
                  <a:lnTo>
                    <a:pt x="116" y="143"/>
                  </a:lnTo>
                  <a:lnTo>
                    <a:pt x="116" y="143"/>
                  </a:lnTo>
                  <a:lnTo>
                    <a:pt x="117" y="141"/>
                  </a:lnTo>
                  <a:lnTo>
                    <a:pt x="120" y="141"/>
                  </a:lnTo>
                  <a:lnTo>
                    <a:pt x="120" y="141"/>
                  </a:lnTo>
                  <a:lnTo>
                    <a:pt x="121" y="143"/>
                  </a:lnTo>
                  <a:lnTo>
                    <a:pt x="121" y="144"/>
                  </a:lnTo>
                  <a:lnTo>
                    <a:pt x="121" y="144"/>
                  </a:lnTo>
                  <a:lnTo>
                    <a:pt x="122" y="144"/>
                  </a:lnTo>
                  <a:lnTo>
                    <a:pt x="122" y="144"/>
                  </a:lnTo>
                  <a:lnTo>
                    <a:pt x="122" y="144"/>
                  </a:lnTo>
                  <a:lnTo>
                    <a:pt x="122" y="144"/>
                  </a:lnTo>
                  <a:lnTo>
                    <a:pt x="124" y="144"/>
                  </a:lnTo>
                  <a:lnTo>
                    <a:pt x="125" y="145"/>
                  </a:lnTo>
                  <a:lnTo>
                    <a:pt x="125" y="145"/>
                  </a:lnTo>
                  <a:lnTo>
                    <a:pt x="126" y="146"/>
                  </a:lnTo>
                  <a:lnTo>
                    <a:pt x="126" y="146"/>
                  </a:lnTo>
                  <a:lnTo>
                    <a:pt x="126" y="146"/>
                  </a:lnTo>
                  <a:lnTo>
                    <a:pt x="126" y="146"/>
                  </a:lnTo>
                  <a:lnTo>
                    <a:pt x="128" y="148"/>
                  </a:lnTo>
                  <a:lnTo>
                    <a:pt x="128" y="148"/>
                  </a:lnTo>
                  <a:lnTo>
                    <a:pt x="130" y="149"/>
                  </a:lnTo>
                  <a:lnTo>
                    <a:pt x="130" y="149"/>
                  </a:lnTo>
                  <a:lnTo>
                    <a:pt x="132" y="150"/>
                  </a:lnTo>
                  <a:lnTo>
                    <a:pt x="133" y="151"/>
                  </a:lnTo>
                  <a:lnTo>
                    <a:pt x="133" y="151"/>
                  </a:lnTo>
                  <a:lnTo>
                    <a:pt x="133" y="151"/>
                  </a:lnTo>
                  <a:lnTo>
                    <a:pt x="133" y="151"/>
                  </a:lnTo>
                  <a:lnTo>
                    <a:pt x="133" y="151"/>
                  </a:lnTo>
                  <a:lnTo>
                    <a:pt x="133" y="151"/>
                  </a:lnTo>
                  <a:lnTo>
                    <a:pt x="136" y="152"/>
                  </a:lnTo>
                  <a:lnTo>
                    <a:pt x="137" y="152"/>
                  </a:lnTo>
                  <a:lnTo>
                    <a:pt x="137" y="152"/>
                  </a:lnTo>
                  <a:lnTo>
                    <a:pt x="140" y="154"/>
                  </a:lnTo>
                  <a:lnTo>
                    <a:pt x="141" y="152"/>
                  </a:lnTo>
                  <a:lnTo>
                    <a:pt x="141" y="152"/>
                  </a:lnTo>
                  <a:lnTo>
                    <a:pt x="142" y="151"/>
                  </a:lnTo>
                  <a:lnTo>
                    <a:pt x="141" y="151"/>
                  </a:lnTo>
                  <a:lnTo>
                    <a:pt x="140" y="151"/>
                  </a:lnTo>
                  <a:lnTo>
                    <a:pt x="140" y="151"/>
                  </a:lnTo>
                  <a:lnTo>
                    <a:pt x="138" y="151"/>
                  </a:lnTo>
                  <a:lnTo>
                    <a:pt x="138" y="150"/>
                  </a:lnTo>
                  <a:lnTo>
                    <a:pt x="138" y="150"/>
                  </a:lnTo>
                  <a:lnTo>
                    <a:pt x="138" y="149"/>
                  </a:lnTo>
                  <a:lnTo>
                    <a:pt x="138" y="149"/>
                  </a:lnTo>
                  <a:lnTo>
                    <a:pt x="138" y="144"/>
                  </a:lnTo>
                  <a:lnTo>
                    <a:pt x="138" y="144"/>
                  </a:lnTo>
                  <a:lnTo>
                    <a:pt x="138" y="143"/>
                  </a:lnTo>
                  <a:lnTo>
                    <a:pt x="138" y="143"/>
                  </a:lnTo>
                  <a:lnTo>
                    <a:pt x="138" y="140"/>
                  </a:lnTo>
                  <a:lnTo>
                    <a:pt x="138" y="140"/>
                  </a:lnTo>
                  <a:lnTo>
                    <a:pt x="138" y="135"/>
                  </a:lnTo>
                  <a:lnTo>
                    <a:pt x="138" y="135"/>
                  </a:lnTo>
                  <a:lnTo>
                    <a:pt x="141" y="132"/>
                  </a:lnTo>
                  <a:lnTo>
                    <a:pt x="141" y="132"/>
                  </a:lnTo>
                  <a:lnTo>
                    <a:pt x="142" y="129"/>
                  </a:lnTo>
                  <a:lnTo>
                    <a:pt x="142" y="128"/>
                  </a:lnTo>
                  <a:lnTo>
                    <a:pt x="142" y="128"/>
                  </a:lnTo>
                  <a:lnTo>
                    <a:pt x="144" y="127"/>
                  </a:lnTo>
                  <a:lnTo>
                    <a:pt x="147" y="125"/>
                  </a:lnTo>
                  <a:lnTo>
                    <a:pt x="147" y="125"/>
                  </a:lnTo>
                  <a:lnTo>
                    <a:pt x="148" y="124"/>
                  </a:lnTo>
                  <a:lnTo>
                    <a:pt x="148" y="124"/>
                  </a:lnTo>
                  <a:lnTo>
                    <a:pt x="149" y="123"/>
                  </a:lnTo>
                  <a:lnTo>
                    <a:pt x="149" y="123"/>
                  </a:lnTo>
                  <a:lnTo>
                    <a:pt x="153" y="119"/>
                  </a:lnTo>
                  <a:lnTo>
                    <a:pt x="158" y="118"/>
                  </a:lnTo>
                  <a:lnTo>
                    <a:pt x="158" y="118"/>
                  </a:lnTo>
                  <a:lnTo>
                    <a:pt x="158" y="113"/>
                  </a:lnTo>
                  <a:lnTo>
                    <a:pt x="158" y="113"/>
                  </a:lnTo>
                  <a:lnTo>
                    <a:pt x="159" y="112"/>
                  </a:lnTo>
                  <a:lnTo>
                    <a:pt x="159" y="110"/>
                  </a:lnTo>
                  <a:lnTo>
                    <a:pt x="159" y="110"/>
                  </a:lnTo>
                  <a:lnTo>
                    <a:pt x="158" y="110"/>
                  </a:lnTo>
                  <a:lnTo>
                    <a:pt x="158" y="107"/>
                  </a:lnTo>
                  <a:lnTo>
                    <a:pt x="158" y="107"/>
                  </a:lnTo>
                  <a:lnTo>
                    <a:pt x="159" y="107"/>
                  </a:lnTo>
                  <a:lnTo>
                    <a:pt x="160" y="106"/>
                  </a:lnTo>
                  <a:lnTo>
                    <a:pt x="160" y="106"/>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A1_Moldova">
              <a:extLst>
                <a:ext uri="{FF2B5EF4-FFF2-40B4-BE49-F238E27FC236}">
                  <a16:creationId xmlns:a16="http://schemas.microsoft.com/office/drawing/2014/main" id="{981BC02D-6C18-4554-A3B2-3AEF7D468A80}"/>
                </a:ext>
              </a:extLst>
            </p:cNvPr>
            <p:cNvSpPr>
              <a:spLocks/>
            </p:cNvSpPr>
            <p:nvPr/>
          </p:nvSpPr>
          <p:spPr bwMode="auto">
            <a:xfrm>
              <a:off x="5393325" y="2979833"/>
              <a:ext cx="84132" cy="100266"/>
            </a:xfrm>
            <a:custGeom>
              <a:avLst/>
              <a:gdLst/>
              <a:ahLst/>
              <a:cxnLst>
                <a:cxn ang="0">
                  <a:pos x="6" y="9"/>
                </a:cxn>
                <a:cxn ang="0">
                  <a:pos x="7" y="11"/>
                </a:cxn>
                <a:cxn ang="0">
                  <a:pos x="11" y="18"/>
                </a:cxn>
                <a:cxn ang="0">
                  <a:pos x="11" y="22"/>
                </a:cxn>
                <a:cxn ang="0">
                  <a:pos x="14" y="24"/>
                </a:cxn>
                <a:cxn ang="0">
                  <a:pos x="17" y="28"/>
                </a:cxn>
                <a:cxn ang="0">
                  <a:pos x="22" y="35"/>
                </a:cxn>
                <a:cxn ang="0">
                  <a:pos x="23" y="39"/>
                </a:cxn>
                <a:cxn ang="0">
                  <a:pos x="26" y="46"/>
                </a:cxn>
                <a:cxn ang="0">
                  <a:pos x="24" y="50"/>
                </a:cxn>
                <a:cxn ang="0">
                  <a:pos x="23" y="52"/>
                </a:cxn>
                <a:cxn ang="0">
                  <a:pos x="23" y="59"/>
                </a:cxn>
                <a:cxn ang="0">
                  <a:pos x="23" y="66"/>
                </a:cxn>
                <a:cxn ang="0">
                  <a:pos x="23" y="70"/>
                </a:cxn>
                <a:cxn ang="0">
                  <a:pos x="24" y="71"/>
                </a:cxn>
                <a:cxn ang="0">
                  <a:pos x="27" y="70"/>
                </a:cxn>
                <a:cxn ang="0">
                  <a:pos x="28" y="70"/>
                </a:cxn>
                <a:cxn ang="0">
                  <a:pos x="30" y="66"/>
                </a:cxn>
                <a:cxn ang="0">
                  <a:pos x="35" y="65"/>
                </a:cxn>
                <a:cxn ang="0">
                  <a:pos x="35" y="61"/>
                </a:cxn>
                <a:cxn ang="0">
                  <a:pos x="38" y="57"/>
                </a:cxn>
                <a:cxn ang="0">
                  <a:pos x="38" y="54"/>
                </a:cxn>
                <a:cxn ang="0">
                  <a:pos x="38" y="50"/>
                </a:cxn>
                <a:cxn ang="0">
                  <a:pos x="38" y="48"/>
                </a:cxn>
                <a:cxn ang="0">
                  <a:pos x="40" y="50"/>
                </a:cxn>
                <a:cxn ang="0">
                  <a:pos x="41" y="49"/>
                </a:cxn>
                <a:cxn ang="0">
                  <a:pos x="45" y="48"/>
                </a:cxn>
                <a:cxn ang="0">
                  <a:pos x="46" y="50"/>
                </a:cxn>
                <a:cxn ang="0">
                  <a:pos x="48" y="49"/>
                </a:cxn>
                <a:cxn ang="0">
                  <a:pos x="52" y="50"/>
                </a:cxn>
                <a:cxn ang="0">
                  <a:pos x="54" y="48"/>
                </a:cxn>
                <a:cxn ang="0">
                  <a:pos x="52" y="43"/>
                </a:cxn>
                <a:cxn ang="0">
                  <a:pos x="50" y="39"/>
                </a:cxn>
                <a:cxn ang="0">
                  <a:pos x="49" y="38"/>
                </a:cxn>
                <a:cxn ang="0">
                  <a:pos x="48" y="34"/>
                </a:cxn>
                <a:cxn ang="0">
                  <a:pos x="46" y="32"/>
                </a:cxn>
                <a:cxn ang="0">
                  <a:pos x="46" y="28"/>
                </a:cxn>
                <a:cxn ang="0">
                  <a:pos x="43" y="27"/>
                </a:cxn>
                <a:cxn ang="0">
                  <a:pos x="41" y="22"/>
                </a:cxn>
                <a:cxn ang="0">
                  <a:pos x="40" y="19"/>
                </a:cxn>
                <a:cxn ang="0">
                  <a:pos x="41" y="16"/>
                </a:cxn>
                <a:cxn ang="0">
                  <a:pos x="40" y="13"/>
                </a:cxn>
                <a:cxn ang="0">
                  <a:pos x="39" y="13"/>
                </a:cxn>
                <a:cxn ang="0">
                  <a:pos x="35" y="11"/>
                </a:cxn>
                <a:cxn ang="0">
                  <a:pos x="33" y="9"/>
                </a:cxn>
                <a:cxn ang="0">
                  <a:pos x="29" y="11"/>
                </a:cxn>
                <a:cxn ang="0">
                  <a:pos x="27" y="6"/>
                </a:cxn>
                <a:cxn ang="0">
                  <a:pos x="23" y="5"/>
                </a:cxn>
                <a:cxn ang="0">
                  <a:pos x="19" y="3"/>
                </a:cxn>
                <a:cxn ang="0">
                  <a:pos x="18" y="2"/>
                </a:cxn>
                <a:cxn ang="0">
                  <a:pos x="14" y="0"/>
                </a:cxn>
                <a:cxn ang="0">
                  <a:pos x="11" y="1"/>
                </a:cxn>
                <a:cxn ang="0">
                  <a:pos x="8" y="3"/>
                </a:cxn>
                <a:cxn ang="0">
                  <a:pos x="5" y="3"/>
                </a:cxn>
                <a:cxn ang="0">
                  <a:pos x="0" y="3"/>
                </a:cxn>
                <a:cxn ang="0">
                  <a:pos x="2" y="6"/>
                </a:cxn>
                <a:cxn ang="0">
                  <a:pos x="3" y="6"/>
                </a:cxn>
              </a:cxnLst>
              <a:rect l="0" t="0" r="r" b="b"/>
              <a:pathLst>
                <a:path w="55" h="71">
                  <a:moveTo>
                    <a:pt x="3" y="6"/>
                  </a:moveTo>
                  <a:lnTo>
                    <a:pt x="3" y="6"/>
                  </a:lnTo>
                  <a:lnTo>
                    <a:pt x="5" y="7"/>
                  </a:lnTo>
                  <a:lnTo>
                    <a:pt x="5" y="7"/>
                  </a:lnTo>
                  <a:lnTo>
                    <a:pt x="6" y="9"/>
                  </a:lnTo>
                  <a:lnTo>
                    <a:pt x="6" y="9"/>
                  </a:lnTo>
                  <a:lnTo>
                    <a:pt x="7" y="11"/>
                  </a:lnTo>
                  <a:lnTo>
                    <a:pt x="7" y="11"/>
                  </a:lnTo>
                  <a:lnTo>
                    <a:pt x="7" y="11"/>
                  </a:lnTo>
                  <a:lnTo>
                    <a:pt x="7" y="11"/>
                  </a:lnTo>
                  <a:lnTo>
                    <a:pt x="8" y="13"/>
                  </a:lnTo>
                  <a:lnTo>
                    <a:pt x="8" y="13"/>
                  </a:lnTo>
                  <a:lnTo>
                    <a:pt x="11" y="14"/>
                  </a:lnTo>
                  <a:lnTo>
                    <a:pt x="11" y="14"/>
                  </a:lnTo>
                  <a:lnTo>
                    <a:pt x="11" y="18"/>
                  </a:lnTo>
                  <a:lnTo>
                    <a:pt x="11" y="18"/>
                  </a:lnTo>
                  <a:lnTo>
                    <a:pt x="11" y="21"/>
                  </a:lnTo>
                  <a:lnTo>
                    <a:pt x="11" y="21"/>
                  </a:lnTo>
                  <a:lnTo>
                    <a:pt x="11" y="22"/>
                  </a:lnTo>
                  <a:lnTo>
                    <a:pt x="11" y="22"/>
                  </a:lnTo>
                  <a:lnTo>
                    <a:pt x="12" y="23"/>
                  </a:lnTo>
                  <a:lnTo>
                    <a:pt x="13" y="23"/>
                  </a:lnTo>
                  <a:lnTo>
                    <a:pt x="13" y="23"/>
                  </a:lnTo>
                  <a:lnTo>
                    <a:pt x="14" y="24"/>
                  </a:lnTo>
                  <a:lnTo>
                    <a:pt x="14" y="24"/>
                  </a:lnTo>
                  <a:lnTo>
                    <a:pt x="14" y="24"/>
                  </a:lnTo>
                  <a:lnTo>
                    <a:pt x="14" y="24"/>
                  </a:lnTo>
                  <a:lnTo>
                    <a:pt x="14" y="27"/>
                  </a:lnTo>
                  <a:lnTo>
                    <a:pt x="14" y="27"/>
                  </a:lnTo>
                  <a:lnTo>
                    <a:pt x="17" y="28"/>
                  </a:lnTo>
                  <a:lnTo>
                    <a:pt x="17" y="28"/>
                  </a:lnTo>
                  <a:lnTo>
                    <a:pt x="18" y="30"/>
                  </a:lnTo>
                  <a:lnTo>
                    <a:pt x="18" y="32"/>
                  </a:lnTo>
                  <a:lnTo>
                    <a:pt x="18" y="32"/>
                  </a:lnTo>
                  <a:lnTo>
                    <a:pt x="22" y="35"/>
                  </a:lnTo>
                  <a:lnTo>
                    <a:pt x="22" y="35"/>
                  </a:lnTo>
                  <a:lnTo>
                    <a:pt x="23" y="38"/>
                  </a:lnTo>
                  <a:lnTo>
                    <a:pt x="23" y="38"/>
                  </a:lnTo>
                  <a:lnTo>
                    <a:pt x="23" y="39"/>
                  </a:lnTo>
                  <a:lnTo>
                    <a:pt x="23" y="39"/>
                  </a:lnTo>
                  <a:lnTo>
                    <a:pt x="23" y="41"/>
                  </a:lnTo>
                  <a:lnTo>
                    <a:pt x="23" y="41"/>
                  </a:lnTo>
                  <a:lnTo>
                    <a:pt x="26" y="44"/>
                  </a:lnTo>
                  <a:lnTo>
                    <a:pt x="26" y="44"/>
                  </a:lnTo>
                  <a:lnTo>
                    <a:pt x="26" y="46"/>
                  </a:lnTo>
                  <a:lnTo>
                    <a:pt x="26" y="46"/>
                  </a:lnTo>
                  <a:lnTo>
                    <a:pt x="26" y="49"/>
                  </a:lnTo>
                  <a:lnTo>
                    <a:pt x="26" y="49"/>
                  </a:lnTo>
                  <a:lnTo>
                    <a:pt x="26" y="50"/>
                  </a:lnTo>
                  <a:lnTo>
                    <a:pt x="24" y="50"/>
                  </a:lnTo>
                  <a:lnTo>
                    <a:pt x="24" y="50"/>
                  </a:lnTo>
                  <a:lnTo>
                    <a:pt x="23" y="52"/>
                  </a:lnTo>
                  <a:lnTo>
                    <a:pt x="23" y="52"/>
                  </a:lnTo>
                  <a:lnTo>
                    <a:pt x="23" y="52"/>
                  </a:lnTo>
                  <a:lnTo>
                    <a:pt x="23" y="52"/>
                  </a:lnTo>
                  <a:lnTo>
                    <a:pt x="23" y="54"/>
                  </a:lnTo>
                  <a:lnTo>
                    <a:pt x="23" y="54"/>
                  </a:lnTo>
                  <a:lnTo>
                    <a:pt x="23" y="56"/>
                  </a:lnTo>
                  <a:lnTo>
                    <a:pt x="23" y="56"/>
                  </a:lnTo>
                  <a:lnTo>
                    <a:pt x="23" y="59"/>
                  </a:lnTo>
                  <a:lnTo>
                    <a:pt x="23" y="59"/>
                  </a:lnTo>
                  <a:lnTo>
                    <a:pt x="23" y="61"/>
                  </a:lnTo>
                  <a:lnTo>
                    <a:pt x="23" y="61"/>
                  </a:lnTo>
                  <a:lnTo>
                    <a:pt x="23" y="66"/>
                  </a:lnTo>
                  <a:lnTo>
                    <a:pt x="23" y="66"/>
                  </a:lnTo>
                  <a:lnTo>
                    <a:pt x="23" y="67"/>
                  </a:lnTo>
                  <a:lnTo>
                    <a:pt x="23" y="67"/>
                  </a:lnTo>
                  <a:lnTo>
                    <a:pt x="23" y="68"/>
                  </a:lnTo>
                  <a:lnTo>
                    <a:pt x="23" y="68"/>
                  </a:lnTo>
                  <a:lnTo>
                    <a:pt x="23" y="70"/>
                  </a:lnTo>
                  <a:lnTo>
                    <a:pt x="23" y="70"/>
                  </a:lnTo>
                  <a:lnTo>
                    <a:pt x="24" y="71"/>
                  </a:lnTo>
                  <a:lnTo>
                    <a:pt x="24" y="71"/>
                  </a:lnTo>
                  <a:lnTo>
                    <a:pt x="24" y="71"/>
                  </a:lnTo>
                  <a:lnTo>
                    <a:pt x="24" y="71"/>
                  </a:lnTo>
                  <a:lnTo>
                    <a:pt x="24" y="71"/>
                  </a:lnTo>
                  <a:lnTo>
                    <a:pt x="24" y="71"/>
                  </a:lnTo>
                  <a:lnTo>
                    <a:pt x="26" y="70"/>
                  </a:lnTo>
                  <a:lnTo>
                    <a:pt x="26" y="70"/>
                  </a:lnTo>
                  <a:lnTo>
                    <a:pt x="27" y="70"/>
                  </a:lnTo>
                  <a:lnTo>
                    <a:pt x="27" y="70"/>
                  </a:lnTo>
                  <a:lnTo>
                    <a:pt x="28" y="70"/>
                  </a:lnTo>
                  <a:lnTo>
                    <a:pt x="28" y="70"/>
                  </a:lnTo>
                  <a:lnTo>
                    <a:pt x="28" y="70"/>
                  </a:lnTo>
                  <a:lnTo>
                    <a:pt x="28" y="70"/>
                  </a:lnTo>
                  <a:lnTo>
                    <a:pt x="30" y="70"/>
                  </a:lnTo>
                  <a:lnTo>
                    <a:pt x="30" y="70"/>
                  </a:lnTo>
                  <a:lnTo>
                    <a:pt x="30" y="67"/>
                  </a:lnTo>
                  <a:lnTo>
                    <a:pt x="30" y="67"/>
                  </a:lnTo>
                  <a:lnTo>
                    <a:pt x="30" y="66"/>
                  </a:lnTo>
                  <a:lnTo>
                    <a:pt x="30" y="66"/>
                  </a:lnTo>
                  <a:lnTo>
                    <a:pt x="30" y="66"/>
                  </a:lnTo>
                  <a:lnTo>
                    <a:pt x="32" y="65"/>
                  </a:lnTo>
                  <a:lnTo>
                    <a:pt x="33" y="65"/>
                  </a:lnTo>
                  <a:lnTo>
                    <a:pt x="35" y="65"/>
                  </a:lnTo>
                  <a:lnTo>
                    <a:pt x="35" y="65"/>
                  </a:lnTo>
                  <a:lnTo>
                    <a:pt x="35" y="62"/>
                  </a:lnTo>
                  <a:lnTo>
                    <a:pt x="35" y="62"/>
                  </a:lnTo>
                  <a:lnTo>
                    <a:pt x="35" y="61"/>
                  </a:lnTo>
                  <a:lnTo>
                    <a:pt x="35" y="61"/>
                  </a:lnTo>
                  <a:lnTo>
                    <a:pt x="35" y="60"/>
                  </a:lnTo>
                  <a:lnTo>
                    <a:pt x="35" y="60"/>
                  </a:lnTo>
                  <a:lnTo>
                    <a:pt x="37" y="60"/>
                  </a:lnTo>
                  <a:lnTo>
                    <a:pt x="37" y="60"/>
                  </a:lnTo>
                  <a:lnTo>
                    <a:pt x="38" y="57"/>
                  </a:lnTo>
                  <a:lnTo>
                    <a:pt x="38" y="57"/>
                  </a:lnTo>
                  <a:lnTo>
                    <a:pt x="39" y="55"/>
                  </a:lnTo>
                  <a:lnTo>
                    <a:pt x="39" y="55"/>
                  </a:lnTo>
                  <a:lnTo>
                    <a:pt x="39" y="54"/>
                  </a:lnTo>
                  <a:lnTo>
                    <a:pt x="38" y="54"/>
                  </a:lnTo>
                  <a:lnTo>
                    <a:pt x="38" y="54"/>
                  </a:lnTo>
                  <a:lnTo>
                    <a:pt x="38" y="52"/>
                  </a:lnTo>
                  <a:lnTo>
                    <a:pt x="37" y="51"/>
                  </a:lnTo>
                  <a:lnTo>
                    <a:pt x="37" y="51"/>
                  </a:lnTo>
                  <a:lnTo>
                    <a:pt x="38" y="50"/>
                  </a:lnTo>
                  <a:lnTo>
                    <a:pt x="38" y="50"/>
                  </a:lnTo>
                  <a:lnTo>
                    <a:pt x="37" y="50"/>
                  </a:lnTo>
                  <a:lnTo>
                    <a:pt x="37" y="50"/>
                  </a:lnTo>
                  <a:lnTo>
                    <a:pt x="38" y="49"/>
                  </a:lnTo>
                  <a:lnTo>
                    <a:pt x="38" y="48"/>
                  </a:lnTo>
                  <a:lnTo>
                    <a:pt x="38" y="48"/>
                  </a:lnTo>
                  <a:lnTo>
                    <a:pt x="40" y="46"/>
                  </a:lnTo>
                  <a:lnTo>
                    <a:pt x="40" y="46"/>
                  </a:lnTo>
                  <a:lnTo>
                    <a:pt x="40" y="48"/>
                  </a:lnTo>
                  <a:lnTo>
                    <a:pt x="40" y="50"/>
                  </a:lnTo>
                  <a:lnTo>
                    <a:pt x="40" y="50"/>
                  </a:lnTo>
                  <a:lnTo>
                    <a:pt x="40" y="50"/>
                  </a:lnTo>
                  <a:lnTo>
                    <a:pt x="41" y="50"/>
                  </a:lnTo>
                  <a:lnTo>
                    <a:pt x="41" y="49"/>
                  </a:lnTo>
                  <a:lnTo>
                    <a:pt x="41" y="49"/>
                  </a:lnTo>
                  <a:lnTo>
                    <a:pt x="43" y="48"/>
                  </a:lnTo>
                  <a:lnTo>
                    <a:pt x="44" y="48"/>
                  </a:lnTo>
                  <a:lnTo>
                    <a:pt x="44" y="48"/>
                  </a:lnTo>
                  <a:lnTo>
                    <a:pt x="45" y="48"/>
                  </a:lnTo>
                  <a:lnTo>
                    <a:pt x="45" y="48"/>
                  </a:lnTo>
                  <a:lnTo>
                    <a:pt x="45" y="49"/>
                  </a:lnTo>
                  <a:lnTo>
                    <a:pt x="45" y="49"/>
                  </a:lnTo>
                  <a:lnTo>
                    <a:pt x="46" y="49"/>
                  </a:lnTo>
                  <a:lnTo>
                    <a:pt x="46" y="49"/>
                  </a:lnTo>
                  <a:lnTo>
                    <a:pt x="46" y="50"/>
                  </a:lnTo>
                  <a:lnTo>
                    <a:pt x="48" y="50"/>
                  </a:lnTo>
                  <a:lnTo>
                    <a:pt x="48" y="50"/>
                  </a:lnTo>
                  <a:lnTo>
                    <a:pt x="48" y="49"/>
                  </a:lnTo>
                  <a:lnTo>
                    <a:pt x="48" y="49"/>
                  </a:lnTo>
                  <a:lnTo>
                    <a:pt x="48" y="49"/>
                  </a:lnTo>
                  <a:lnTo>
                    <a:pt x="48" y="49"/>
                  </a:lnTo>
                  <a:lnTo>
                    <a:pt x="50" y="49"/>
                  </a:lnTo>
                  <a:lnTo>
                    <a:pt x="51" y="50"/>
                  </a:lnTo>
                  <a:lnTo>
                    <a:pt x="51" y="50"/>
                  </a:lnTo>
                  <a:lnTo>
                    <a:pt x="52" y="50"/>
                  </a:lnTo>
                  <a:lnTo>
                    <a:pt x="55" y="50"/>
                  </a:lnTo>
                  <a:lnTo>
                    <a:pt x="55" y="50"/>
                  </a:lnTo>
                  <a:lnTo>
                    <a:pt x="55" y="49"/>
                  </a:lnTo>
                  <a:lnTo>
                    <a:pt x="54" y="48"/>
                  </a:lnTo>
                  <a:lnTo>
                    <a:pt x="54" y="48"/>
                  </a:lnTo>
                  <a:lnTo>
                    <a:pt x="52" y="46"/>
                  </a:lnTo>
                  <a:lnTo>
                    <a:pt x="52" y="46"/>
                  </a:lnTo>
                  <a:lnTo>
                    <a:pt x="52" y="45"/>
                  </a:lnTo>
                  <a:lnTo>
                    <a:pt x="52" y="43"/>
                  </a:lnTo>
                  <a:lnTo>
                    <a:pt x="52" y="43"/>
                  </a:lnTo>
                  <a:lnTo>
                    <a:pt x="54" y="41"/>
                  </a:lnTo>
                  <a:lnTo>
                    <a:pt x="52" y="40"/>
                  </a:lnTo>
                  <a:lnTo>
                    <a:pt x="52" y="40"/>
                  </a:lnTo>
                  <a:lnTo>
                    <a:pt x="50" y="39"/>
                  </a:lnTo>
                  <a:lnTo>
                    <a:pt x="50" y="39"/>
                  </a:lnTo>
                  <a:lnTo>
                    <a:pt x="50" y="39"/>
                  </a:lnTo>
                  <a:lnTo>
                    <a:pt x="49" y="39"/>
                  </a:lnTo>
                  <a:lnTo>
                    <a:pt x="49" y="39"/>
                  </a:lnTo>
                  <a:lnTo>
                    <a:pt x="49" y="38"/>
                  </a:lnTo>
                  <a:lnTo>
                    <a:pt x="49" y="38"/>
                  </a:lnTo>
                  <a:lnTo>
                    <a:pt x="46" y="36"/>
                  </a:lnTo>
                  <a:lnTo>
                    <a:pt x="46" y="36"/>
                  </a:lnTo>
                  <a:lnTo>
                    <a:pt x="46" y="35"/>
                  </a:lnTo>
                  <a:lnTo>
                    <a:pt x="48" y="34"/>
                  </a:lnTo>
                  <a:lnTo>
                    <a:pt x="48" y="34"/>
                  </a:lnTo>
                  <a:lnTo>
                    <a:pt x="46" y="33"/>
                  </a:lnTo>
                  <a:lnTo>
                    <a:pt x="45" y="33"/>
                  </a:lnTo>
                  <a:lnTo>
                    <a:pt x="45" y="33"/>
                  </a:lnTo>
                  <a:lnTo>
                    <a:pt x="46" y="32"/>
                  </a:lnTo>
                  <a:lnTo>
                    <a:pt x="46" y="32"/>
                  </a:lnTo>
                  <a:lnTo>
                    <a:pt x="46" y="30"/>
                  </a:lnTo>
                  <a:lnTo>
                    <a:pt x="46" y="30"/>
                  </a:lnTo>
                  <a:lnTo>
                    <a:pt x="46" y="29"/>
                  </a:lnTo>
                  <a:lnTo>
                    <a:pt x="46" y="29"/>
                  </a:lnTo>
                  <a:lnTo>
                    <a:pt x="46" y="28"/>
                  </a:lnTo>
                  <a:lnTo>
                    <a:pt x="46" y="28"/>
                  </a:lnTo>
                  <a:lnTo>
                    <a:pt x="44" y="28"/>
                  </a:lnTo>
                  <a:lnTo>
                    <a:pt x="44" y="28"/>
                  </a:lnTo>
                  <a:lnTo>
                    <a:pt x="43" y="27"/>
                  </a:lnTo>
                  <a:lnTo>
                    <a:pt x="43" y="27"/>
                  </a:lnTo>
                  <a:lnTo>
                    <a:pt x="40" y="25"/>
                  </a:lnTo>
                  <a:lnTo>
                    <a:pt x="40" y="24"/>
                  </a:lnTo>
                  <a:lnTo>
                    <a:pt x="40" y="24"/>
                  </a:lnTo>
                  <a:lnTo>
                    <a:pt x="40" y="23"/>
                  </a:lnTo>
                  <a:lnTo>
                    <a:pt x="41" y="22"/>
                  </a:lnTo>
                  <a:lnTo>
                    <a:pt x="41" y="22"/>
                  </a:lnTo>
                  <a:lnTo>
                    <a:pt x="43" y="21"/>
                  </a:lnTo>
                  <a:lnTo>
                    <a:pt x="41" y="19"/>
                  </a:lnTo>
                  <a:lnTo>
                    <a:pt x="41" y="19"/>
                  </a:lnTo>
                  <a:lnTo>
                    <a:pt x="40" y="19"/>
                  </a:lnTo>
                  <a:lnTo>
                    <a:pt x="40" y="18"/>
                  </a:lnTo>
                  <a:lnTo>
                    <a:pt x="40" y="18"/>
                  </a:lnTo>
                  <a:lnTo>
                    <a:pt x="41" y="17"/>
                  </a:lnTo>
                  <a:lnTo>
                    <a:pt x="41" y="16"/>
                  </a:lnTo>
                  <a:lnTo>
                    <a:pt x="41" y="16"/>
                  </a:lnTo>
                  <a:lnTo>
                    <a:pt x="41" y="16"/>
                  </a:lnTo>
                  <a:lnTo>
                    <a:pt x="41" y="14"/>
                  </a:lnTo>
                  <a:lnTo>
                    <a:pt x="41" y="14"/>
                  </a:lnTo>
                  <a:lnTo>
                    <a:pt x="40" y="13"/>
                  </a:lnTo>
                  <a:lnTo>
                    <a:pt x="40" y="13"/>
                  </a:lnTo>
                  <a:lnTo>
                    <a:pt x="40" y="13"/>
                  </a:lnTo>
                  <a:lnTo>
                    <a:pt x="40" y="13"/>
                  </a:lnTo>
                  <a:lnTo>
                    <a:pt x="40" y="13"/>
                  </a:lnTo>
                  <a:lnTo>
                    <a:pt x="40" y="13"/>
                  </a:lnTo>
                  <a:lnTo>
                    <a:pt x="39" y="13"/>
                  </a:lnTo>
                  <a:lnTo>
                    <a:pt x="38" y="13"/>
                  </a:lnTo>
                  <a:lnTo>
                    <a:pt x="38" y="13"/>
                  </a:lnTo>
                  <a:lnTo>
                    <a:pt x="37" y="12"/>
                  </a:lnTo>
                  <a:lnTo>
                    <a:pt x="37" y="12"/>
                  </a:lnTo>
                  <a:lnTo>
                    <a:pt x="35" y="11"/>
                  </a:lnTo>
                  <a:lnTo>
                    <a:pt x="35" y="11"/>
                  </a:lnTo>
                  <a:lnTo>
                    <a:pt x="34" y="8"/>
                  </a:lnTo>
                  <a:lnTo>
                    <a:pt x="34" y="8"/>
                  </a:lnTo>
                  <a:lnTo>
                    <a:pt x="34" y="8"/>
                  </a:lnTo>
                  <a:lnTo>
                    <a:pt x="33" y="9"/>
                  </a:lnTo>
                  <a:lnTo>
                    <a:pt x="33" y="9"/>
                  </a:lnTo>
                  <a:lnTo>
                    <a:pt x="30" y="8"/>
                  </a:lnTo>
                  <a:lnTo>
                    <a:pt x="30" y="8"/>
                  </a:lnTo>
                  <a:lnTo>
                    <a:pt x="30" y="9"/>
                  </a:lnTo>
                  <a:lnTo>
                    <a:pt x="29" y="11"/>
                  </a:lnTo>
                  <a:lnTo>
                    <a:pt x="29" y="11"/>
                  </a:lnTo>
                  <a:lnTo>
                    <a:pt x="28" y="8"/>
                  </a:lnTo>
                  <a:lnTo>
                    <a:pt x="27" y="7"/>
                  </a:lnTo>
                  <a:lnTo>
                    <a:pt x="27" y="7"/>
                  </a:lnTo>
                  <a:lnTo>
                    <a:pt x="27" y="6"/>
                  </a:lnTo>
                  <a:lnTo>
                    <a:pt x="27" y="6"/>
                  </a:lnTo>
                  <a:lnTo>
                    <a:pt x="26" y="6"/>
                  </a:lnTo>
                  <a:lnTo>
                    <a:pt x="24" y="6"/>
                  </a:lnTo>
                  <a:lnTo>
                    <a:pt x="24" y="6"/>
                  </a:lnTo>
                  <a:lnTo>
                    <a:pt x="23" y="5"/>
                  </a:lnTo>
                  <a:lnTo>
                    <a:pt x="23" y="5"/>
                  </a:lnTo>
                  <a:lnTo>
                    <a:pt x="22" y="3"/>
                  </a:lnTo>
                  <a:lnTo>
                    <a:pt x="22" y="3"/>
                  </a:lnTo>
                  <a:lnTo>
                    <a:pt x="21" y="3"/>
                  </a:lnTo>
                  <a:lnTo>
                    <a:pt x="19" y="3"/>
                  </a:lnTo>
                  <a:lnTo>
                    <a:pt x="19" y="3"/>
                  </a:lnTo>
                  <a:lnTo>
                    <a:pt x="19" y="3"/>
                  </a:lnTo>
                  <a:lnTo>
                    <a:pt x="19" y="3"/>
                  </a:lnTo>
                  <a:lnTo>
                    <a:pt x="18" y="2"/>
                  </a:lnTo>
                  <a:lnTo>
                    <a:pt x="18" y="2"/>
                  </a:lnTo>
                  <a:lnTo>
                    <a:pt x="17" y="2"/>
                  </a:lnTo>
                  <a:lnTo>
                    <a:pt x="17" y="2"/>
                  </a:lnTo>
                  <a:lnTo>
                    <a:pt x="17" y="1"/>
                  </a:lnTo>
                  <a:lnTo>
                    <a:pt x="14" y="0"/>
                  </a:lnTo>
                  <a:lnTo>
                    <a:pt x="14" y="0"/>
                  </a:lnTo>
                  <a:lnTo>
                    <a:pt x="13" y="1"/>
                  </a:lnTo>
                  <a:lnTo>
                    <a:pt x="13" y="1"/>
                  </a:lnTo>
                  <a:lnTo>
                    <a:pt x="12" y="2"/>
                  </a:lnTo>
                  <a:lnTo>
                    <a:pt x="12" y="2"/>
                  </a:lnTo>
                  <a:lnTo>
                    <a:pt x="11" y="1"/>
                  </a:lnTo>
                  <a:lnTo>
                    <a:pt x="11" y="1"/>
                  </a:lnTo>
                  <a:lnTo>
                    <a:pt x="10" y="2"/>
                  </a:lnTo>
                  <a:lnTo>
                    <a:pt x="10" y="2"/>
                  </a:lnTo>
                  <a:lnTo>
                    <a:pt x="8" y="3"/>
                  </a:lnTo>
                  <a:lnTo>
                    <a:pt x="8" y="3"/>
                  </a:lnTo>
                  <a:lnTo>
                    <a:pt x="7" y="3"/>
                  </a:lnTo>
                  <a:lnTo>
                    <a:pt x="7" y="2"/>
                  </a:lnTo>
                  <a:lnTo>
                    <a:pt x="7" y="2"/>
                  </a:lnTo>
                  <a:lnTo>
                    <a:pt x="5" y="3"/>
                  </a:lnTo>
                  <a:lnTo>
                    <a:pt x="5" y="3"/>
                  </a:lnTo>
                  <a:lnTo>
                    <a:pt x="5" y="3"/>
                  </a:lnTo>
                  <a:lnTo>
                    <a:pt x="3" y="3"/>
                  </a:lnTo>
                  <a:lnTo>
                    <a:pt x="3" y="3"/>
                  </a:lnTo>
                  <a:lnTo>
                    <a:pt x="1" y="3"/>
                  </a:lnTo>
                  <a:lnTo>
                    <a:pt x="0" y="3"/>
                  </a:lnTo>
                  <a:lnTo>
                    <a:pt x="0" y="5"/>
                  </a:lnTo>
                  <a:lnTo>
                    <a:pt x="0" y="5"/>
                  </a:lnTo>
                  <a:lnTo>
                    <a:pt x="1" y="5"/>
                  </a:lnTo>
                  <a:lnTo>
                    <a:pt x="1" y="5"/>
                  </a:lnTo>
                  <a:lnTo>
                    <a:pt x="2" y="6"/>
                  </a:lnTo>
                  <a:lnTo>
                    <a:pt x="2" y="6"/>
                  </a:lnTo>
                  <a:lnTo>
                    <a:pt x="2" y="6"/>
                  </a:lnTo>
                  <a:lnTo>
                    <a:pt x="2" y="6"/>
                  </a:lnTo>
                  <a:lnTo>
                    <a:pt x="3" y="6"/>
                  </a:lnTo>
                  <a:lnTo>
                    <a:pt x="3" y="6"/>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90" name="A1_UK">
              <a:extLst>
                <a:ext uri="{FF2B5EF4-FFF2-40B4-BE49-F238E27FC236}">
                  <a16:creationId xmlns:a16="http://schemas.microsoft.com/office/drawing/2014/main" id="{A14EE943-873D-405F-991B-718CDDBC9F44}"/>
                </a:ext>
              </a:extLst>
            </p:cNvPr>
            <p:cNvGrpSpPr/>
            <p:nvPr/>
          </p:nvGrpSpPr>
          <p:grpSpPr>
            <a:xfrm>
              <a:off x="4538242" y="2491211"/>
              <a:ext cx="243217" cy="436370"/>
              <a:chOff x="6887920" y="-488935"/>
              <a:chExt cx="538013" cy="1045572"/>
            </a:xfrm>
            <a:grpFill/>
          </p:grpSpPr>
          <p:sp>
            <p:nvSpPr>
              <p:cNvPr id="968" name="Freeform 85">
                <a:extLst>
                  <a:ext uri="{FF2B5EF4-FFF2-40B4-BE49-F238E27FC236}">
                    <a16:creationId xmlns:a16="http://schemas.microsoft.com/office/drawing/2014/main" id="{F5C6F12C-4846-4075-83CC-D401B2EC5BC0}"/>
                  </a:ext>
                </a:extLst>
              </p:cNvPr>
              <p:cNvSpPr>
                <a:spLocks/>
              </p:cNvSpPr>
              <p:nvPr/>
            </p:nvSpPr>
            <p:spPr bwMode="auto">
              <a:xfrm>
                <a:off x="6962362" y="-174248"/>
                <a:ext cx="3384" cy="3384"/>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87">
                <a:extLst>
                  <a:ext uri="{FF2B5EF4-FFF2-40B4-BE49-F238E27FC236}">
                    <a16:creationId xmlns:a16="http://schemas.microsoft.com/office/drawing/2014/main" id="{AC2C8F88-3120-41AF-A80E-08880432FFAF}"/>
                  </a:ext>
                </a:extLst>
              </p:cNvPr>
              <p:cNvSpPr>
                <a:spLocks/>
              </p:cNvSpPr>
              <p:nvPr/>
            </p:nvSpPr>
            <p:spPr bwMode="auto">
              <a:xfrm>
                <a:off x="6962362" y="-174248"/>
                <a:ext cx="3384" cy="3384"/>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0" name="Freeform 90">
                <a:extLst>
                  <a:ext uri="{FF2B5EF4-FFF2-40B4-BE49-F238E27FC236}">
                    <a16:creationId xmlns:a16="http://schemas.microsoft.com/office/drawing/2014/main" id="{5127E2EB-1D7D-4C79-B442-0EB66ED58341}"/>
                  </a:ext>
                </a:extLst>
              </p:cNvPr>
              <p:cNvSpPr>
                <a:spLocks/>
              </p:cNvSpPr>
              <p:nvPr/>
            </p:nvSpPr>
            <p:spPr bwMode="auto">
              <a:xfrm>
                <a:off x="6962362" y="-174248"/>
                <a:ext cx="3384" cy="3384"/>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102">
                <a:extLst>
                  <a:ext uri="{FF2B5EF4-FFF2-40B4-BE49-F238E27FC236}">
                    <a16:creationId xmlns:a16="http://schemas.microsoft.com/office/drawing/2014/main" id="{594036F4-4784-48E8-AD18-06373A4F1053}"/>
                  </a:ext>
                </a:extLst>
              </p:cNvPr>
              <p:cNvSpPr>
                <a:spLocks/>
              </p:cNvSpPr>
              <p:nvPr/>
            </p:nvSpPr>
            <p:spPr bwMode="auto">
              <a:xfrm>
                <a:off x="6962362" y="-252074"/>
                <a:ext cx="463571" cy="808711"/>
              </a:xfrm>
              <a:custGeom>
                <a:avLst/>
                <a:gdLst/>
                <a:ahLst/>
                <a:cxnLst>
                  <a:cxn ang="0">
                    <a:pos x="116" y="163"/>
                  </a:cxn>
                  <a:cxn ang="0">
                    <a:pos x="114" y="153"/>
                  </a:cxn>
                  <a:cxn ang="0">
                    <a:pos x="97" y="143"/>
                  </a:cxn>
                  <a:cxn ang="0">
                    <a:pos x="108" y="131"/>
                  </a:cxn>
                  <a:cxn ang="0">
                    <a:pos x="91" y="113"/>
                  </a:cxn>
                  <a:cxn ang="0">
                    <a:pos x="82" y="92"/>
                  </a:cxn>
                  <a:cxn ang="0">
                    <a:pos x="66" y="78"/>
                  </a:cxn>
                  <a:cxn ang="0">
                    <a:pos x="66" y="72"/>
                  </a:cxn>
                  <a:cxn ang="0">
                    <a:pos x="67" y="62"/>
                  </a:cxn>
                  <a:cxn ang="0">
                    <a:pos x="80" y="37"/>
                  </a:cxn>
                  <a:cxn ang="0">
                    <a:pos x="49" y="31"/>
                  </a:cxn>
                  <a:cxn ang="0">
                    <a:pos x="43" y="27"/>
                  </a:cxn>
                  <a:cxn ang="0">
                    <a:pos x="50" y="16"/>
                  </a:cxn>
                  <a:cxn ang="0">
                    <a:pos x="59" y="0"/>
                  </a:cxn>
                  <a:cxn ang="0">
                    <a:pos x="37" y="5"/>
                  </a:cxn>
                  <a:cxn ang="0">
                    <a:pos x="27" y="7"/>
                  </a:cxn>
                  <a:cxn ang="0">
                    <a:pos x="22" y="17"/>
                  </a:cxn>
                  <a:cxn ang="0">
                    <a:pos x="20" y="23"/>
                  </a:cxn>
                  <a:cxn ang="0">
                    <a:pos x="15" y="29"/>
                  </a:cxn>
                  <a:cxn ang="0">
                    <a:pos x="16" y="42"/>
                  </a:cxn>
                  <a:cxn ang="0">
                    <a:pos x="6" y="29"/>
                  </a:cxn>
                  <a:cxn ang="0">
                    <a:pos x="0" y="38"/>
                  </a:cxn>
                  <a:cxn ang="0">
                    <a:pos x="7" y="45"/>
                  </a:cxn>
                  <a:cxn ang="0">
                    <a:pos x="16" y="48"/>
                  </a:cxn>
                  <a:cxn ang="0">
                    <a:pos x="9" y="56"/>
                  </a:cxn>
                  <a:cxn ang="0">
                    <a:pos x="9" y="69"/>
                  </a:cxn>
                  <a:cxn ang="0">
                    <a:pos x="17" y="64"/>
                  </a:cxn>
                  <a:cxn ang="0">
                    <a:pos x="16" y="73"/>
                  </a:cxn>
                  <a:cxn ang="0">
                    <a:pos x="7" y="86"/>
                  </a:cxn>
                  <a:cxn ang="0">
                    <a:pos x="16" y="78"/>
                  </a:cxn>
                  <a:cxn ang="0">
                    <a:pos x="16" y="93"/>
                  </a:cxn>
                  <a:cxn ang="0">
                    <a:pos x="21" y="92"/>
                  </a:cxn>
                  <a:cxn ang="0">
                    <a:pos x="26" y="86"/>
                  </a:cxn>
                  <a:cxn ang="0">
                    <a:pos x="33" y="95"/>
                  </a:cxn>
                  <a:cxn ang="0">
                    <a:pos x="26" y="109"/>
                  </a:cxn>
                  <a:cxn ang="0">
                    <a:pos x="34" y="114"/>
                  </a:cxn>
                  <a:cxn ang="0">
                    <a:pos x="39" y="113"/>
                  </a:cxn>
                  <a:cxn ang="0">
                    <a:pos x="51" y="115"/>
                  </a:cxn>
                  <a:cxn ang="0">
                    <a:pos x="54" y="129"/>
                  </a:cxn>
                  <a:cxn ang="0">
                    <a:pos x="64" y="132"/>
                  </a:cxn>
                  <a:cxn ang="0">
                    <a:pos x="59" y="148"/>
                  </a:cxn>
                  <a:cxn ang="0">
                    <a:pos x="53" y="152"/>
                  </a:cxn>
                  <a:cxn ang="0">
                    <a:pos x="37" y="151"/>
                  </a:cxn>
                  <a:cxn ang="0">
                    <a:pos x="36" y="159"/>
                  </a:cxn>
                  <a:cxn ang="0">
                    <a:pos x="36" y="167"/>
                  </a:cxn>
                  <a:cxn ang="0">
                    <a:pos x="40" y="181"/>
                  </a:cxn>
                  <a:cxn ang="0">
                    <a:pos x="26" y="192"/>
                  </a:cxn>
                  <a:cxn ang="0">
                    <a:pos x="33" y="197"/>
                  </a:cxn>
                  <a:cxn ang="0">
                    <a:pos x="47" y="200"/>
                  </a:cxn>
                  <a:cxn ang="0">
                    <a:pos x="61" y="200"/>
                  </a:cxn>
                  <a:cxn ang="0">
                    <a:pos x="54" y="208"/>
                  </a:cxn>
                  <a:cxn ang="0">
                    <a:pos x="38" y="213"/>
                  </a:cxn>
                  <a:cxn ang="0">
                    <a:pos x="26" y="229"/>
                  </a:cxn>
                  <a:cxn ang="0">
                    <a:pos x="20" y="238"/>
                  </a:cxn>
                  <a:cxn ang="0">
                    <a:pos x="33" y="230"/>
                  </a:cxn>
                  <a:cxn ang="0">
                    <a:pos x="50" y="230"/>
                  </a:cxn>
                  <a:cxn ang="0">
                    <a:pos x="70" y="227"/>
                  </a:cxn>
                  <a:cxn ang="0">
                    <a:pos x="88" y="224"/>
                  </a:cxn>
                  <a:cxn ang="0">
                    <a:pos x="110" y="219"/>
                  </a:cxn>
                  <a:cxn ang="0">
                    <a:pos x="131" y="211"/>
                  </a:cxn>
                  <a:cxn ang="0">
                    <a:pos x="115" y="201"/>
                  </a:cxn>
                  <a:cxn ang="0">
                    <a:pos x="130" y="190"/>
                  </a:cxn>
                </a:cxnLst>
                <a:rect l="0" t="0" r="r" b="b"/>
                <a:pathLst>
                  <a:path w="137" h="239">
                    <a:moveTo>
                      <a:pt x="137" y="174"/>
                    </a:moveTo>
                    <a:lnTo>
                      <a:pt x="137" y="174"/>
                    </a:lnTo>
                    <a:lnTo>
                      <a:pt x="136" y="170"/>
                    </a:lnTo>
                    <a:lnTo>
                      <a:pt x="136" y="170"/>
                    </a:lnTo>
                    <a:lnTo>
                      <a:pt x="134" y="167"/>
                    </a:lnTo>
                    <a:lnTo>
                      <a:pt x="134" y="167"/>
                    </a:lnTo>
                    <a:lnTo>
                      <a:pt x="131" y="165"/>
                    </a:lnTo>
                    <a:lnTo>
                      <a:pt x="131" y="165"/>
                    </a:lnTo>
                    <a:lnTo>
                      <a:pt x="131" y="164"/>
                    </a:lnTo>
                    <a:lnTo>
                      <a:pt x="131" y="164"/>
                    </a:lnTo>
                    <a:lnTo>
                      <a:pt x="129" y="163"/>
                    </a:lnTo>
                    <a:lnTo>
                      <a:pt x="127" y="162"/>
                    </a:lnTo>
                    <a:lnTo>
                      <a:pt x="127" y="162"/>
                    </a:lnTo>
                    <a:lnTo>
                      <a:pt x="123" y="162"/>
                    </a:lnTo>
                    <a:lnTo>
                      <a:pt x="123" y="162"/>
                    </a:lnTo>
                    <a:lnTo>
                      <a:pt x="118" y="162"/>
                    </a:lnTo>
                    <a:lnTo>
                      <a:pt x="118" y="162"/>
                    </a:lnTo>
                    <a:lnTo>
                      <a:pt x="116" y="163"/>
                    </a:lnTo>
                    <a:lnTo>
                      <a:pt x="115" y="164"/>
                    </a:lnTo>
                    <a:lnTo>
                      <a:pt x="116" y="167"/>
                    </a:lnTo>
                    <a:lnTo>
                      <a:pt x="116" y="167"/>
                    </a:lnTo>
                    <a:lnTo>
                      <a:pt x="113" y="165"/>
                    </a:lnTo>
                    <a:lnTo>
                      <a:pt x="113" y="165"/>
                    </a:lnTo>
                    <a:lnTo>
                      <a:pt x="110" y="164"/>
                    </a:lnTo>
                    <a:lnTo>
                      <a:pt x="110" y="164"/>
                    </a:lnTo>
                    <a:lnTo>
                      <a:pt x="110" y="163"/>
                    </a:lnTo>
                    <a:lnTo>
                      <a:pt x="110" y="162"/>
                    </a:lnTo>
                    <a:lnTo>
                      <a:pt x="112" y="160"/>
                    </a:lnTo>
                    <a:lnTo>
                      <a:pt x="112" y="160"/>
                    </a:lnTo>
                    <a:lnTo>
                      <a:pt x="113" y="159"/>
                    </a:lnTo>
                    <a:lnTo>
                      <a:pt x="114" y="159"/>
                    </a:lnTo>
                    <a:lnTo>
                      <a:pt x="114" y="159"/>
                    </a:lnTo>
                    <a:lnTo>
                      <a:pt x="114" y="158"/>
                    </a:lnTo>
                    <a:lnTo>
                      <a:pt x="114" y="156"/>
                    </a:lnTo>
                    <a:lnTo>
                      <a:pt x="114" y="156"/>
                    </a:lnTo>
                    <a:lnTo>
                      <a:pt x="114" y="153"/>
                    </a:lnTo>
                    <a:lnTo>
                      <a:pt x="114" y="153"/>
                    </a:lnTo>
                    <a:lnTo>
                      <a:pt x="113" y="151"/>
                    </a:lnTo>
                    <a:lnTo>
                      <a:pt x="113" y="151"/>
                    </a:lnTo>
                    <a:lnTo>
                      <a:pt x="113" y="151"/>
                    </a:lnTo>
                    <a:lnTo>
                      <a:pt x="113" y="151"/>
                    </a:lnTo>
                    <a:lnTo>
                      <a:pt x="110" y="148"/>
                    </a:lnTo>
                    <a:lnTo>
                      <a:pt x="108" y="146"/>
                    </a:lnTo>
                    <a:lnTo>
                      <a:pt x="108" y="146"/>
                    </a:lnTo>
                    <a:lnTo>
                      <a:pt x="108" y="145"/>
                    </a:lnTo>
                    <a:lnTo>
                      <a:pt x="108" y="145"/>
                    </a:lnTo>
                    <a:lnTo>
                      <a:pt x="107" y="145"/>
                    </a:lnTo>
                    <a:lnTo>
                      <a:pt x="107" y="145"/>
                    </a:lnTo>
                    <a:lnTo>
                      <a:pt x="107" y="143"/>
                    </a:lnTo>
                    <a:lnTo>
                      <a:pt x="105" y="143"/>
                    </a:lnTo>
                    <a:lnTo>
                      <a:pt x="103" y="143"/>
                    </a:lnTo>
                    <a:lnTo>
                      <a:pt x="103" y="143"/>
                    </a:lnTo>
                    <a:lnTo>
                      <a:pt x="97" y="143"/>
                    </a:lnTo>
                    <a:lnTo>
                      <a:pt x="97" y="143"/>
                    </a:lnTo>
                    <a:lnTo>
                      <a:pt x="100" y="142"/>
                    </a:lnTo>
                    <a:lnTo>
                      <a:pt x="104" y="143"/>
                    </a:lnTo>
                    <a:lnTo>
                      <a:pt x="104" y="143"/>
                    </a:lnTo>
                    <a:lnTo>
                      <a:pt x="108" y="145"/>
                    </a:lnTo>
                    <a:lnTo>
                      <a:pt x="109" y="145"/>
                    </a:lnTo>
                    <a:lnTo>
                      <a:pt x="110" y="145"/>
                    </a:lnTo>
                    <a:lnTo>
                      <a:pt x="110" y="145"/>
                    </a:lnTo>
                    <a:lnTo>
                      <a:pt x="110" y="143"/>
                    </a:lnTo>
                    <a:lnTo>
                      <a:pt x="109" y="142"/>
                    </a:lnTo>
                    <a:lnTo>
                      <a:pt x="109" y="142"/>
                    </a:lnTo>
                    <a:lnTo>
                      <a:pt x="108" y="140"/>
                    </a:lnTo>
                    <a:lnTo>
                      <a:pt x="108" y="140"/>
                    </a:lnTo>
                    <a:lnTo>
                      <a:pt x="107" y="137"/>
                    </a:lnTo>
                    <a:lnTo>
                      <a:pt x="107" y="136"/>
                    </a:lnTo>
                    <a:lnTo>
                      <a:pt x="107" y="136"/>
                    </a:lnTo>
                    <a:lnTo>
                      <a:pt x="105" y="133"/>
                    </a:lnTo>
                    <a:lnTo>
                      <a:pt x="107" y="132"/>
                    </a:lnTo>
                    <a:lnTo>
                      <a:pt x="108" y="131"/>
                    </a:lnTo>
                    <a:lnTo>
                      <a:pt x="108" y="131"/>
                    </a:lnTo>
                    <a:lnTo>
                      <a:pt x="107" y="130"/>
                    </a:lnTo>
                    <a:lnTo>
                      <a:pt x="104" y="129"/>
                    </a:lnTo>
                    <a:lnTo>
                      <a:pt x="104" y="129"/>
                    </a:lnTo>
                    <a:lnTo>
                      <a:pt x="100" y="125"/>
                    </a:lnTo>
                    <a:lnTo>
                      <a:pt x="100" y="125"/>
                    </a:lnTo>
                    <a:lnTo>
                      <a:pt x="100" y="124"/>
                    </a:lnTo>
                    <a:lnTo>
                      <a:pt x="100" y="122"/>
                    </a:lnTo>
                    <a:lnTo>
                      <a:pt x="100" y="122"/>
                    </a:lnTo>
                    <a:lnTo>
                      <a:pt x="98" y="121"/>
                    </a:lnTo>
                    <a:lnTo>
                      <a:pt x="98" y="121"/>
                    </a:lnTo>
                    <a:lnTo>
                      <a:pt x="94" y="119"/>
                    </a:lnTo>
                    <a:lnTo>
                      <a:pt x="94" y="119"/>
                    </a:lnTo>
                    <a:lnTo>
                      <a:pt x="92" y="118"/>
                    </a:lnTo>
                    <a:lnTo>
                      <a:pt x="91" y="116"/>
                    </a:lnTo>
                    <a:lnTo>
                      <a:pt x="91" y="116"/>
                    </a:lnTo>
                    <a:lnTo>
                      <a:pt x="91" y="113"/>
                    </a:lnTo>
                    <a:lnTo>
                      <a:pt x="91" y="113"/>
                    </a:lnTo>
                    <a:lnTo>
                      <a:pt x="89" y="111"/>
                    </a:lnTo>
                    <a:lnTo>
                      <a:pt x="89" y="111"/>
                    </a:lnTo>
                    <a:lnTo>
                      <a:pt x="87" y="110"/>
                    </a:lnTo>
                    <a:lnTo>
                      <a:pt x="87" y="110"/>
                    </a:lnTo>
                    <a:lnTo>
                      <a:pt x="87" y="109"/>
                    </a:lnTo>
                    <a:lnTo>
                      <a:pt x="87" y="109"/>
                    </a:lnTo>
                    <a:lnTo>
                      <a:pt x="87" y="109"/>
                    </a:lnTo>
                    <a:lnTo>
                      <a:pt x="86" y="107"/>
                    </a:lnTo>
                    <a:lnTo>
                      <a:pt x="86" y="107"/>
                    </a:lnTo>
                    <a:lnTo>
                      <a:pt x="86" y="103"/>
                    </a:lnTo>
                    <a:lnTo>
                      <a:pt x="86" y="100"/>
                    </a:lnTo>
                    <a:lnTo>
                      <a:pt x="86" y="100"/>
                    </a:lnTo>
                    <a:lnTo>
                      <a:pt x="85" y="97"/>
                    </a:lnTo>
                    <a:lnTo>
                      <a:pt x="85" y="93"/>
                    </a:lnTo>
                    <a:lnTo>
                      <a:pt x="85" y="93"/>
                    </a:lnTo>
                    <a:lnTo>
                      <a:pt x="83" y="93"/>
                    </a:lnTo>
                    <a:lnTo>
                      <a:pt x="83" y="93"/>
                    </a:lnTo>
                    <a:lnTo>
                      <a:pt x="82" y="92"/>
                    </a:lnTo>
                    <a:lnTo>
                      <a:pt x="82" y="91"/>
                    </a:lnTo>
                    <a:lnTo>
                      <a:pt x="82" y="91"/>
                    </a:lnTo>
                    <a:lnTo>
                      <a:pt x="80" y="91"/>
                    </a:lnTo>
                    <a:lnTo>
                      <a:pt x="78" y="89"/>
                    </a:lnTo>
                    <a:lnTo>
                      <a:pt x="78" y="89"/>
                    </a:lnTo>
                    <a:lnTo>
                      <a:pt x="77" y="87"/>
                    </a:lnTo>
                    <a:lnTo>
                      <a:pt x="76" y="86"/>
                    </a:lnTo>
                    <a:lnTo>
                      <a:pt x="76" y="84"/>
                    </a:lnTo>
                    <a:lnTo>
                      <a:pt x="76" y="84"/>
                    </a:lnTo>
                    <a:lnTo>
                      <a:pt x="75" y="83"/>
                    </a:lnTo>
                    <a:lnTo>
                      <a:pt x="75" y="83"/>
                    </a:lnTo>
                    <a:lnTo>
                      <a:pt x="75" y="83"/>
                    </a:lnTo>
                    <a:lnTo>
                      <a:pt x="74" y="82"/>
                    </a:lnTo>
                    <a:lnTo>
                      <a:pt x="72" y="81"/>
                    </a:lnTo>
                    <a:lnTo>
                      <a:pt x="72" y="81"/>
                    </a:lnTo>
                    <a:lnTo>
                      <a:pt x="70" y="80"/>
                    </a:lnTo>
                    <a:lnTo>
                      <a:pt x="70" y="80"/>
                    </a:lnTo>
                    <a:lnTo>
                      <a:pt x="66" y="78"/>
                    </a:lnTo>
                    <a:lnTo>
                      <a:pt x="63" y="78"/>
                    </a:lnTo>
                    <a:lnTo>
                      <a:pt x="63" y="78"/>
                    </a:lnTo>
                    <a:lnTo>
                      <a:pt x="63" y="80"/>
                    </a:lnTo>
                    <a:lnTo>
                      <a:pt x="63" y="80"/>
                    </a:lnTo>
                    <a:lnTo>
                      <a:pt x="60" y="80"/>
                    </a:lnTo>
                    <a:lnTo>
                      <a:pt x="56" y="80"/>
                    </a:lnTo>
                    <a:lnTo>
                      <a:pt x="56" y="80"/>
                    </a:lnTo>
                    <a:lnTo>
                      <a:pt x="56" y="78"/>
                    </a:lnTo>
                    <a:lnTo>
                      <a:pt x="56" y="78"/>
                    </a:lnTo>
                    <a:lnTo>
                      <a:pt x="59" y="76"/>
                    </a:lnTo>
                    <a:lnTo>
                      <a:pt x="59" y="76"/>
                    </a:lnTo>
                    <a:lnTo>
                      <a:pt x="60" y="73"/>
                    </a:lnTo>
                    <a:lnTo>
                      <a:pt x="60" y="73"/>
                    </a:lnTo>
                    <a:lnTo>
                      <a:pt x="60" y="73"/>
                    </a:lnTo>
                    <a:lnTo>
                      <a:pt x="63" y="72"/>
                    </a:lnTo>
                    <a:lnTo>
                      <a:pt x="64" y="73"/>
                    </a:lnTo>
                    <a:lnTo>
                      <a:pt x="64" y="73"/>
                    </a:lnTo>
                    <a:lnTo>
                      <a:pt x="66" y="72"/>
                    </a:lnTo>
                    <a:lnTo>
                      <a:pt x="67" y="70"/>
                    </a:lnTo>
                    <a:lnTo>
                      <a:pt x="67" y="70"/>
                    </a:lnTo>
                    <a:lnTo>
                      <a:pt x="64" y="70"/>
                    </a:lnTo>
                    <a:lnTo>
                      <a:pt x="64" y="70"/>
                    </a:lnTo>
                    <a:lnTo>
                      <a:pt x="64" y="69"/>
                    </a:lnTo>
                    <a:lnTo>
                      <a:pt x="65" y="67"/>
                    </a:lnTo>
                    <a:lnTo>
                      <a:pt x="65" y="67"/>
                    </a:lnTo>
                    <a:lnTo>
                      <a:pt x="61" y="67"/>
                    </a:lnTo>
                    <a:lnTo>
                      <a:pt x="61" y="67"/>
                    </a:lnTo>
                    <a:lnTo>
                      <a:pt x="56" y="69"/>
                    </a:lnTo>
                    <a:lnTo>
                      <a:pt x="56" y="69"/>
                    </a:lnTo>
                    <a:lnTo>
                      <a:pt x="60" y="65"/>
                    </a:lnTo>
                    <a:lnTo>
                      <a:pt x="60" y="65"/>
                    </a:lnTo>
                    <a:lnTo>
                      <a:pt x="63" y="65"/>
                    </a:lnTo>
                    <a:lnTo>
                      <a:pt x="65" y="65"/>
                    </a:lnTo>
                    <a:lnTo>
                      <a:pt x="65" y="65"/>
                    </a:lnTo>
                    <a:lnTo>
                      <a:pt x="66" y="64"/>
                    </a:lnTo>
                    <a:lnTo>
                      <a:pt x="67" y="62"/>
                    </a:lnTo>
                    <a:lnTo>
                      <a:pt x="67" y="62"/>
                    </a:lnTo>
                    <a:lnTo>
                      <a:pt x="69" y="60"/>
                    </a:lnTo>
                    <a:lnTo>
                      <a:pt x="69" y="60"/>
                    </a:lnTo>
                    <a:lnTo>
                      <a:pt x="70" y="57"/>
                    </a:lnTo>
                    <a:lnTo>
                      <a:pt x="70" y="57"/>
                    </a:lnTo>
                    <a:lnTo>
                      <a:pt x="72" y="55"/>
                    </a:lnTo>
                    <a:lnTo>
                      <a:pt x="72" y="51"/>
                    </a:lnTo>
                    <a:lnTo>
                      <a:pt x="72" y="51"/>
                    </a:lnTo>
                    <a:lnTo>
                      <a:pt x="74" y="50"/>
                    </a:lnTo>
                    <a:lnTo>
                      <a:pt x="75" y="48"/>
                    </a:lnTo>
                    <a:lnTo>
                      <a:pt x="75" y="48"/>
                    </a:lnTo>
                    <a:lnTo>
                      <a:pt x="75" y="45"/>
                    </a:lnTo>
                    <a:lnTo>
                      <a:pt x="75" y="45"/>
                    </a:lnTo>
                    <a:lnTo>
                      <a:pt x="76" y="43"/>
                    </a:lnTo>
                    <a:lnTo>
                      <a:pt x="76" y="43"/>
                    </a:lnTo>
                    <a:lnTo>
                      <a:pt x="78" y="39"/>
                    </a:lnTo>
                    <a:lnTo>
                      <a:pt x="78" y="39"/>
                    </a:lnTo>
                    <a:lnTo>
                      <a:pt x="80" y="37"/>
                    </a:lnTo>
                    <a:lnTo>
                      <a:pt x="80" y="33"/>
                    </a:lnTo>
                    <a:lnTo>
                      <a:pt x="78" y="31"/>
                    </a:lnTo>
                    <a:lnTo>
                      <a:pt x="75" y="29"/>
                    </a:lnTo>
                    <a:lnTo>
                      <a:pt x="75" y="29"/>
                    </a:lnTo>
                    <a:lnTo>
                      <a:pt x="71" y="29"/>
                    </a:lnTo>
                    <a:lnTo>
                      <a:pt x="69" y="29"/>
                    </a:lnTo>
                    <a:lnTo>
                      <a:pt x="69" y="29"/>
                    </a:lnTo>
                    <a:lnTo>
                      <a:pt x="61" y="29"/>
                    </a:lnTo>
                    <a:lnTo>
                      <a:pt x="61" y="29"/>
                    </a:lnTo>
                    <a:lnTo>
                      <a:pt x="60" y="29"/>
                    </a:lnTo>
                    <a:lnTo>
                      <a:pt x="59" y="29"/>
                    </a:lnTo>
                    <a:lnTo>
                      <a:pt x="56" y="28"/>
                    </a:lnTo>
                    <a:lnTo>
                      <a:pt x="56" y="28"/>
                    </a:lnTo>
                    <a:lnTo>
                      <a:pt x="55" y="28"/>
                    </a:lnTo>
                    <a:lnTo>
                      <a:pt x="54" y="28"/>
                    </a:lnTo>
                    <a:lnTo>
                      <a:pt x="51" y="31"/>
                    </a:lnTo>
                    <a:lnTo>
                      <a:pt x="51" y="31"/>
                    </a:lnTo>
                    <a:lnTo>
                      <a:pt x="49" y="31"/>
                    </a:lnTo>
                    <a:lnTo>
                      <a:pt x="49" y="31"/>
                    </a:lnTo>
                    <a:lnTo>
                      <a:pt x="48" y="32"/>
                    </a:lnTo>
                    <a:lnTo>
                      <a:pt x="48" y="32"/>
                    </a:lnTo>
                    <a:lnTo>
                      <a:pt x="47" y="32"/>
                    </a:lnTo>
                    <a:lnTo>
                      <a:pt x="47" y="32"/>
                    </a:lnTo>
                    <a:lnTo>
                      <a:pt x="43" y="34"/>
                    </a:lnTo>
                    <a:lnTo>
                      <a:pt x="43" y="34"/>
                    </a:lnTo>
                    <a:lnTo>
                      <a:pt x="40" y="34"/>
                    </a:lnTo>
                    <a:lnTo>
                      <a:pt x="40" y="34"/>
                    </a:lnTo>
                    <a:lnTo>
                      <a:pt x="40" y="32"/>
                    </a:lnTo>
                    <a:lnTo>
                      <a:pt x="43" y="31"/>
                    </a:lnTo>
                    <a:lnTo>
                      <a:pt x="44" y="29"/>
                    </a:lnTo>
                    <a:lnTo>
                      <a:pt x="45" y="28"/>
                    </a:lnTo>
                    <a:lnTo>
                      <a:pt x="45" y="28"/>
                    </a:lnTo>
                    <a:lnTo>
                      <a:pt x="44" y="28"/>
                    </a:lnTo>
                    <a:lnTo>
                      <a:pt x="44" y="28"/>
                    </a:lnTo>
                    <a:lnTo>
                      <a:pt x="43" y="27"/>
                    </a:lnTo>
                    <a:lnTo>
                      <a:pt x="43" y="27"/>
                    </a:lnTo>
                    <a:lnTo>
                      <a:pt x="43" y="27"/>
                    </a:lnTo>
                    <a:lnTo>
                      <a:pt x="43" y="27"/>
                    </a:lnTo>
                    <a:lnTo>
                      <a:pt x="44" y="27"/>
                    </a:lnTo>
                    <a:lnTo>
                      <a:pt x="44" y="27"/>
                    </a:lnTo>
                    <a:lnTo>
                      <a:pt x="47" y="27"/>
                    </a:lnTo>
                    <a:lnTo>
                      <a:pt x="47" y="27"/>
                    </a:lnTo>
                    <a:lnTo>
                      <a:pt x="48" y="26"/>
                    </a:lnTo>
                    <a:lnTo>
                      <a:pt x="48" y="24"/>
                    </a:lnTo>
                    <a:lnTo>
                      <a:pt x="48" y="24"/>
                    </a:lnTo>
                    <a:lnTo>
                      <a:pt x="42" y="24"/>
                    </a:lnTo>
                    <a:lnTo>
                      <a:pt x="42" y="24"/>
                    </a:lnTo>
                    <a:lnTo>
                      <a:pt x="43" y="23"/>
                    </a:lnTo>
                    <a:lnTo>
                      <a:pt x="44" y="21"/>
                    </a:lnTo>
                    <a:lnTo>
                      <a:pt x="44" y="21"/>
                    </a:lnTo>
                    <a:lnTo>
                      <a:pt x="47" y="18"/>
                    </a:lnTo>
                    <a:lnTo>
                      <a:pt x="47" y="18"/>
                    </a:lnTo>
                    <a:lnTo>
                      <a:pt x="50" y="16"/>
                    </a:lnTo>
                    <a:lnTo>
                      <a:pt x="50" y="16"/>
                    </a:lnTo>
                    <a:lnTo>
                      <a:pt x="51" y="15"/>
                    </a:lnTo>
                    <a:lnTo>
                      <a:pt x="53" y="13"/>
                    </a:lnTo>
                    <a:lnTo>
                      <a:pt x="53" y="13"/>
                    </a:lnTo>
                    <a:lnTo>
                      <a:pt x="54" y="12"/>
                    </a:lnTo>
                    <a:lnTo>
                      <a:pt x="54" y="12"/>
                    </a:lnTo>
                    <a:lnTo>
                      <a:pt x="54" y="12"/>
                    </a:lnTo>
                    <a:lnTo>
                      <a:pt x="56" y="11"/>
                    </a:lnTo>
                    <a:lnTo>
                      <a:pt x="56" y="11"/>
                    </a:lnTo>
                    <a:lnTo>
                      <a:pt x="58" y="11"/>
                    </a:lnTo>
                    <a:lnTo>
                      <a:pt x="59" y="8"/>
                    </a:lnTo>
                    <a:lnTo>
                      <a:pt x="59" y="8"/>
                    </a:lnTo>
                    <a:lnTo>
                      <a:pt x="59" y="7"/>
                    </a:lnTo>
                    <a:lnTo>
                      <a:pt x="59" y="5"/>
                    </a:lnTo>
                    <a:lnTo>
                      <a:pt x="59" y="5"/>
                    </a:lnTo>
                    <a:lnTo>
                      <a:pt x="59" y="2"/>
                    </a:lnTo>
                    <a:lnTo>
                      <a:pt x="61" y="1"/>
                    </a:lnTo>
                    <a:lnTo>
                      <a:pt x="61" y="1"/>
                    </a:lnTo>
                    <a:lnTo>
                      <a:pt x="59" y="0"/>
                    </a:lnTo>
                    <a:lnTo>
                      <a:pt x="58" y="0"/>
                    </a:lnTo>
                    <a:lnTo>
                      <a:pt x="54" y="0"/>
                    </a:lnTo>
                    <a:lnTo>
                      <a:pt x="54" y="0"/>
                    </a:lnTo>
                    <a:lnTo>
                      <a:pt x="54" y="1"/>
                    </a:lnTo>
                    <a:lnTo>
                      <a:pt x="54" y="1"/>
                    </a:lnTo>
                    <a:lnTo>
                      <a:pt x="51" y="1"/>
                    </a:lnTo>
                    <a:lnTo>
                      <a:pt x="51" y="1"/>
                    </a:lnTo>
                    <a:lnTo>
                      <a:pt x="49" y="1"/>
                    </a:lnTo>
                    <a:lnTo>
                      <a:pt x="49" y="1"/>
                    </a:lnTo>
                    <a:lnTo>
                      <a:pt x="44" y="2"/>
                    </a:lnTo>
                    <a:lnTo>
                      <a:pt x="44" y="2"/>
                    </a:lnTo>
                    <a:lnTo>
                      <a:pt x="43" y="2"/>
                    </a:lnTo>
                    <a:lnTo>
                      <a:pt x="43" y="2"/>
                    </a:lnTo>
                    <a:lnTo>
                      <a:pt x="40" y="2"/>
                    </a:lnTo>
                    <a:lnTo>
                      <a:pt x="40" y="2"/>
                    </a:lnTo>
                    <a:lnTo>
                      <a:pt x="38" y="4"/>
                    </a:lnTo>
                    <a:lnTo>
                      <a:pt x="37" y="5"/>
                    </a:lnTo>
                    <a:lnTo>
                      <a:pt x="37" y="5"/>
                    </a:lnTo>
                    <a:lnTo>
                      <a:pt x="37" y="2"/>
                    </a:lnTo>
                    <a:lnTo>
                      <a:pt x="37" y="2"/>
                    </a:lnTo>
                    <a:lnTo>
                      <a:pt x="34" y="4"/>
                    </a:lnTo>
                    <a:lnTo>
                      <a:pt x="34" y="4"/>
                    </a:lnTo>
                    <a:lnTo>
                      <a:pt x="33" y="4"/>
                    </a:lnTo>
                    <a:lnTo>
                      <a:pt x="33" y="4"/>
                    </a:lnTo>
                    <a:lnTo>
                      <a:pt x="32" y="5"/>
                    </a:lnTo>
                    <a:lnTo>
                      <a:pt x="32" y="5"/>
                    </a:lnTo>
                    <a:lnTo>
                      <a:pt x="33" y="2"/>
                    </a:lnTo>
                    <a:lnTo>
                      <a:pt x="33" y="2"/>
                    </a:lnTo>
                    <a:lnTo>
                      <a:pt x="29" y="2"/>
                    </a:lnTo>
                    <a:lnTo>
                      <a:pt x="29" y="2"/>
                    </a:lnTo>
                    <a:lnTo>
                      <a:pt x="28" y="1"/>
                    </a:lnTo>
                    <a:lnTo>
                      <a:pt x="28" y="2"/>
                    </a:lnTo>
                    <a:lnTo>
                      <a:pt x="28" y="2"/>
                    </a:lnTo>
                    <a:lnTo>
                      <a:pt x="27" y="4"/>
                    </a:lnTo>
                    <a:lnTo>
                      <a:pt x="27" y="4"/>
                    </a:lnTo>
                    <a:lnTo>
                      <a:pt x="27" y="7"/>
                    </a:lnTo>
                    <a:lnTo>
                      <a:pt x="27" y="7"/>
                    </a:lnTo>
                    <a:lnTo>
                      <a:pt x="26" y="8"/>
                    </a:lnTo>
                    <a:lnTo>
                      <a:pt x="26" y="10"/>
                    </a:lnTo>
                    <a:lnTo>
                      <a:pt x="26" y="10"/>
                    </a:lnTo>
                    <a:lnTo>
                      <a:pt x="26" y="10"/>
                    </a:lnTo>
                    <a:lnTo>
                      <a:pt x="26" y="10"/>
                    </a:lnTo>
                    <a:lnTo>
                      <a:pt x="25" y="12"/>
                    </a:lnTo>
                    <a:lnTo>
                      <a:pt x="25" y="12"/>
                    </a:lnTo>
                    <a:lnTo>
                      <a:pt x="23" y="12"/>
                    </a:lnTo>
                    <a:lnTo>
                      <a:pt x="21" y="12"/>
                    </a:lnTo>
                    <a:lnTo>
                      <a:pt x="21" y="12"/>
                    </a:lnTo>
                    <a:lnTo>
                      <a:pt x="23" y="13"/>
                    </a:lnTo>
                    <a:lnTo>
                      <a:pt x="23" y="16"/>
                    </a:lnTo>
                    <a:lnTo>
                      <a:pt x="23" y="17"/>
                    </a:lnTo>
                    <a:lnTo>
                      <a:pt x="23" y="17"/>
                    </a:lnTo>
                    <a:lnTo>
                      <a:pt x="23" y="17"/>
                    </a:lnTo>
                    <a:lnTo>
                      <a:pt x="22" y="17"/>
                    </a:lnTo>
                    <a:lnTo>
                      <a:pt x="22" y="17"/>
                    </a:lnTo>
                    <a:lnTo>
                      <a:pt x="21" y="17"/>
                    </a:lnTo>
                    <a:lnTo>
                      <a:pt x="21" y="18"/>
                    </a:lnTo>
                    <a:lnTo>
                      <a:pt x="21" y="18"/>
                    </a:lnTo>
                    <a:lnTo>
                      <a:pt x="22" y="18"/>
                    </a:lnTo>
                    <a:lnTo>
                      <a:pt x="22" y="19"/>
                    </a:lnTo>
                    <a:lnTo>
                      <a:pt x="22" y="19"/>
                    </a:lnTo>
                    <a:lnTo>
                      <a:pt x="25" y="21"/>
                    </a:lnTo>
                    <a:lnTo>
                      <a:pt x="25" y="21"/>
                    </a:lnTo>
                    <a:lnTo>
                      <a:pt x="26" y="23"/>
                    </a:lnTo>
                    <a:lnTo>
                      <a:pt x="26" y="23"/>
                    </a:lnTo>
                    <a:lnTo>
                      <a:pt x="23" y="23"/>
                    </a:lnTo>
                    <a:lnTo>
                      <a:pt x="23" y="23"/>
                    </a:lnTo>
                    <a:lnTo>
                      <a:pt x="22" y="23"/>
                    </a:lnTo>
                    <a:lnTo>
                      <a:pt x="21" y="24"/>
                    </a:lnTo>
                    <a:lnTo>
                      <a:pt x="21" y="24"/>
                    </a:lnTo>
                    <a:lnTo>
                      <a:pt x="21" y="24"/>
                    </a:lnTo>
                    <a:lnTo>
                      <a:pt x="20" y="23"/>
                    </a:lnTo>
                    <a:lnTo>
                      <a:pt x="20" y="23"/>
                    </a:lnTo>
                    <a:lnTo>
                      <a:pt x="18" y="23"/>
                    </a:lnTo>
                    <a:lnTo>
                      <a:pt x="18" y="23"/>
                    </a:lnTo>
                    <a:lnTo>
                      <a:pt x="17" y="24"/>
                    </a:lnTo>
                    <a:lnTo>
                      <a:pt x="17" y="24"/>
                    </a:lnTo>
                    <a:lnTo>
                      <a:pt x="18" y="26"/>
                    </a:lnTo>
                    <a:lnTo>
                      <a:pt x="18" y="26"/>
                    </a:lnTo>
                    <a:lnTo>
                      <a:pt x="17" y="24"/>
                    </a:lnTo>
                    <a:lnTo>
                      <a:pt x="17" y="24"/>
                    </a:lnTo>
                    <a:lnTo>
                      <a:pt x="17" y="24"/>
                    </a:lnTo>
                    <a:lnTo>
                      <a:pt x="16" y="24"/>
                    </a:lnTo>
                    <a:lnTo>
                      <a:pt x="16" y="24"/>
                    </a:lnTo>
                    <a:lnTo>
                      <a:pt x="16" y="24"/>
                    </a:lnTo>
                    <a:lnTo>
                      <a:pt x="15" y="26"/>
                    </a:lnTo>
                    <a:lnTo>
                      <a:pt x="13" y="27"/>
                    </a:lnTo>
                    <a:lnTo>
                      <a:pt x="13" y="27"/>
                    </a:lnTo>
                    <a:lnTo>
                      <a:pt x="15" y="27"/>
                    </a:lnTo>
                    <a:lnTo>
                      <a:pt x="15" y="27"/>
                    </a:lnTo>
                    <a:lnTo>
                      <a:pt x="15" y="29"/>
                    </a:lnTo>
                    <a:lnTo>
                      <a:pt x="15" y="29"/>
                    </a:lnTo>
                    <a:lnTo>
                      <a:pt x="16" y="29"/>
                    </a:lnTo>
                    <a:lnTo>
                      <a:pt x="16" y="29"/>
                    </a:lnTo>
                    <a:lnTo>
                      <a:pt x="16" y="33"/>
                    </a:lnTo>
                    <a:lnTo>
                      <a:pt x="16" y="33"/>
                    </a:lnTo>
                    <a:lnTo>
                      <a:pt x="16" y="33"/>
                    </a:lnTo>
                    <a:lnTo>
                      <a:pt x="16" y="33"/>
                    </a:lnTo>
                    <a:lnTo>
                      <a:pt x="15" y="33"/>
                    </a:lnTo>
                    <a:lnTo>
                      <a:pt x="15" y="34"/>
                    </a:lnTo>
                    <a:lnTo>
                      <a:pt x="15" y="37"/>
                    </a:lnTo>
                    <a:lnTo>
                      <a:pt x="15" y="37"/>
                    </a:lnTo>
                    <a:lnTo>
                      <a:pt x="16" y="37"/>
                    </a:lnTo>
                    <a:lnTo>
                      <a:pt x="16" y="37"/>
                    </a:lnTo>
                    <a:lnTo>
                      <a:pt x="16" y="39"/>
                    </a:lnTo>
                    <a:lnTo>
                      <a:pt x="16" y="39"/>
                    </a:lnTo>
                    <a:lnTo>
                      <a:pt x="17" y="39"/>
                    </a:lnTo>
                    <a:lnTo>
                      <a:pt x="17" y="39"/>
                    </a:lnTo>
                    <a:lnTo>
                      <a:pt x="16" y="42"/>
                    </a:lnTo>
                    <a:lnTo>
                      <a:pt x="15" y="42"/>
                    </a:lnTo>
                    <a:lnTo>
                      <a:pt x="13" y="42"/>
                    </a:lnTo>
                    <a:lnTo>
                      <a:pt x="13" y="40"/>
                    </a:lnTo>
                    <a:lnTo>
                      <a:pt x="13" y="40"/>
                    </a:lnTo>
                    <a:lnTo>
                      <a:pt x="10" y="39"/>
                    </a:lnTo>
                    <a:lnTo>
                      <a:pt x="10" y="39"/>
                    </a:lnTo>
                    <a:lnTo>
                      <a:pt x="10" y="37"/>
                    </a:lnTo>
                    <a:lnTo>
                      <a:pt x="10" y="37"/>
                    </a:lnTo>
                    <a:lnTo>
                      <a:pt x="10" y="34"/>
                    </a:lnTo>
                    <a:lnTo>
                      <a:pt x="10" y="34"/>
                    </a:lnTo>
                    <a:lnTo>
                      <a:pt x="10" y="32"/>
                    </a:lnTo>
                    <a:lnTo>
                      <a:pt x="10" y="32"/>
                    </a:lnTo>
                    <a:lnTo>
                      <a:pt x="9" y="29"/>
                    </a:lnTo>
                    <a:lnTo>
                      <a:pt x="9" y="29"/>
                    </a:lnTo>
                    <a:lnTo>
                      <a:pt x="7" y="29"/>
                    </a:lnTo>
                    <a:lnTo>
                      <a:pt x="6" y="29"/>
                    </a:lnTo>
                    <a:lnTo>
                      <a:pt x="6" y="29"/>
                    </a:lnTo>
                    <a:lnTo>
                      <a:pt x="6" y="29"/>
                    </a:lnTo>
                    <a:lnTo>
                      <a:pt x="5" y="32"/>
                    </a:lnTo>
                    <a:lnTo>
                      <a:pt x="5" y="32"/>
                    </a:lnTo>
                    <a:lnTo>
                      <a:pt x="6" y="34"/>
                    </a:lnTo>
                    <a:lnTo>
                      <a:pt x="6" y="34"/>
                    </a:lnTo>
                    <a:lnTo>
                      <a:pt x="2" y="33"/>
                    </a:lnTo>
                    <a:lnTo>
                      <a:pt x="2" y="33"/>
                    </a:lnTo>
                    <a:lnTo>
                      <a:pt x="1" y="32"/>
                    </a:lnTo>
                    <a:lnTo>
                      <a:pt x="1" y="32"/>
                    </a:lnTo>
                    <a:lnTo>
                      <a:pt x="1" y="34"/>
                    </a:lnTo>
                    <a:lnTo>
                      <a:pt x="1" y="34"/>
                    </a:lnTo>
                    <a:lnTo>
                      <a:pt x="1" y="34"/>
                    </a:lnTo>
                    <a:lnTo>
                      <a:pt x="1" y="34"/>
                    </a:lnTo>
                    <a:lnTo>
                      <a:pt x="1" y="35"/>
                    </a:lnTo>
                    <a:lnTo>
                      <a:pt x="1" y="35"/>
                    </a:lnTo>
                    <a:lnTo>
                      <a:pt x="0" y="34"/>
                    </a:lnTo>
                    <a:lnTo>
                      <a:pt x="0" y="34"/>
                    </a:lnTo>
                    <a:lnTo>
                      <a:pt x="0" y="38"/>
                    </a:lnTo>
                    <a:lnTo>
                      <a:pt x="0" y="38"/>
                    </a:lnTo>
                    <a:lnTo>
                      <a:pt x="1" y="38"/>
                    </a:lnTo>
                    <a:lnTo>
                      <a:pt x="1" y="38"/>
                    </a:lnTo>
                    <a:lnTo>
                      <a:pt x="1" y="39"/>
                    </a:lnTo>
                    <a:lnTo>
                      <a:pt x="1" y="39"/>
                    </a:lnTo>
                    <a:lnTo>
                      <a:pt x="5" y="39"/>
                    </a:lnTo>
                    <a:lnTo>
                      <a:pt x="5" y="39"/>
                    </a:lnTo>
                    <a:lnTo>
                      <a:pt x="5" y="40"/>
                    </a:lnTo>
                    <a:lnTo>
                      <a:pt x="4" y="40"/>
                    </a:lnTo>
                    <a:lnTo>
                      <a:pt x="4" y="40"/>
                    </a:lnTo>
                    <a:lnTo>
                      <a:pt x="4" y="43"/>
                    </a:lnTo>
                    <a:lnTo>
                      <a:pt x="4" y="43"/>
                    </a:lnTo>
                    <a:lnTo>
                      <a:pt x="5" y="43"/>
                    </a:lnTo>
                    <a:lnTo>
                      <a:pt x="5" y="43"/>
                    </a:lnTo>
                    <a:lnTo>
                      <a:pt x="5" y="44"/>
                    </a:lnTo>
                    <a:lnTo>
                      <a:pt x="5" y="44"/>
                    </a:lnTo>
                    <a:lnTo>
                      <a:pt x="6" y="45"/>
                    </a:lnTo>
                    <a:lnTo>
                      <a:pt x="6" y="45"/>
                    </a:lnTo>
                    <a:lnTo>
                      <a:pt x="7" y="45"/>
                    </a:lnTo>
                    <a:lnTo>
                      <a:pt x="9" y="45"/>
                    </a:lnTo>
                    <a:lnTo>
                      <a:pt x="9" y="45"/>
                    </a:lnTo>
                    <a:lnTo>
                      <a:pt x="9" y="46"/>
                    </a:lnTo>
                    <a:lnTo>
                      <a:pt x="10" y="46"/>
                    </a:lnTo>
                    <a:lnTo>
                      <a:pt x="10" y="46"/>
                    </a:lnTo>
                    <a:lnTo>
                      <a:pt x="11" y="45"/>
                    </a:lnTo>
                    <a:lnTo>
                      <a:pt x="11" y="44"/>
                    </a:lnTo>
                    <a:lnTo>
                      <a:pt x="11" y="44"/>
                    </a:lnTo>
                    <a:lnTo>
                      <a:pt x="12" y="46"/>
                    </a:lnTo>
                    <a:lnTo>
                      <a:pt x="12" y="49"/>
                    </a:lnTo>
                    <a:lnTo>
                      <a:pt x="12" y="49"/>
                    </a:lnTo>
                    <a:lnTo>
                      <a:pt x="13" y="48"/>
                    </a:lnTo>
                    <a:lnTo>
                      <a:pt x="15" y="48"/>
                    </a:lnTo>
                    <a:lnTo>
                      <a:pt x="15" y="48"/>
                    </a:lnTo>
                    <a:lnTo>
                      <a:pt x="16" y="45"/>
                    </a:lnTo>
                    <a:lnTo>
                      <a:pt x="16" y="45"/>
                    </a:lnTo>
                    <a:lnTo>
                      <a:pt x="16" y="48"/>
                    </a:lnTo>
                    <a:lnTo>
                      <a:pt x="16" y="48"/>
                    </a:lnTo>
                    <a:lnTo>
                      <a:pt x="16" y="49"/>
                    </a:lnTo>
                    <a:lnTo>
                      <a:pt x="15" y="50"/>
                    </a:lnTo>
                    <a:lnTo>
                      <a:pt x="15" y="50"/>
                    </a:lnTo>
                    <a:lnTo>
                      <a:pt x="13" y="51"/>
                    </a:lnTo>
                    <a:lnTo>
                      <a:pt x="13" y="51"/>
                    </a:lnTo>
                    <a:lnTo>
                      <a:pt x="13" y="54"/>
                    </a:lnTo>
                    <a:lnTo>
                      <a:pt x="13" y="54"/>
                    </a:lnTo>
                    <a:lnTo>
                      <a:pt x="15" y="53"/>
                    </a:lnTo>
                    <a:lnTo>
                      <a:pt x="15" y="53"/>
                    </a:lnTo>
                    <a:lnTo>
                      <a:pt x="15" y="56"/>
                    </a:lnTo>
                    <a:lnTo>
                      <a:pt x="15" y="56"/>
                    </a:lnTo>
                    <a:lnTo>
                      <a:pt x="13" y="56"/>
                    </a:lnTo>
                    <a:lnTo>
                      <a:pt x="12" y="56"/>
                    </a:lnTo>
                    <a:lnTo>
                      <a:pt x="12" y="56"/>
                    </a:lnTo>
                    <a:lnTo>
                      <a:pt x="12" y="56"/>
                    </a:lnTo>
                    <a:lnTo>
                      <a:pt x="10" y="57"/>
                    </a:lnTo>
                    <a:lnTo>
                      <a:pt x="9" y="56"/>
                    </a:lnTo>
                    <a:lnTo>
                      <a:pt x="9" y="56"/>
                    </a:lnTo>
                    <a:lnTo>
                      <a:pt x="9" y="59"/>
                    </a:lnTo>
                    <a:lnTo>
                      <a:pt x="9" y="59"/>
                    </a:lnTo>
                    <a:lnTo>
                      <a:pt x="12" y="59"/>
                    </a:lnTo>
                    <a:lnTo>
                      <a:pt x="12" y="59"/>
                    </a:lnTo>
                    <a:lnTo>
                      <a:pt x="12" y="60"/>
                    </a:lnTo>
                    <a:lnTo>
                      <a:pt x="10" y="61"/>
                    </a:lnTo>
                    <a:lnTo>
                      <a:pt x="7" y="61"/>
                    </a:lnTo>
                    <a:lnTo>
                      <a:pt x="7" y="61"/>
                    </a:lnTo>
                    <a:lnTo>
                      <a:pt x="6" y="62"/>
                    </a:lnTo>
                    <a:lnTo>
                      <a:pt x="6" y="62"/>
                    </a:lnTo>
                    <a:lnTo>
                      <a:pt x="7" y="65"/>
                    </a:lnTo>
                    <a:lnTo>
                      <a:pt x="7" y="65"/>
                    </a:lnTo>
                    <a:lnTo>
                      <a:pt x="9" y="65"/>
                    </a:lnTo>
                    <a:lnTo>
                      <a:pt x="9" y="65"/>
                    </a:lnTo>
                    <a:lnTo>
                      <a:pt x="9" y="67"/>
                    </a:lnTo>
                    <a:lnTo>
                      <a:pt x="9" y="67"/>
                    </a:lnTo>
                    <a:lnTo>
                      <a:pt x="9" y="69"/>
                    </a:lnTo>
                    <a:lnTo>
                      <a:pt x="9" y="69"/>
                    </a:lnTo>
                    <a:lnTo>
                      <a:pt x="9" y="69"/>
                    </a:lnTo>
                    <a:lnTo>
                      <a:pt x="5" y="70"/>
                    </a:lnTo>
                    <a:lnTo>
                      <a:pt x="5" y="70"/>
                    </a:lnTo>
                    <a:lnTo>
                      <a:pt x="5" y="71"/>
                    </a:lnTo>
                    <a:lnTo>
                      <a:pt x="6" y="71"/>
                    </a:lnTo>
                    <a:lnTo>
                      <a:pt x="9" y="71"/>
                    </a:lnTo>
                    <a:lnTo>
                      <a:pt x="9" y="71"/>
                    </a:lnTo>
                    <a:lnTo>
                      <a:pt x="15" y="70"/>
                    </a:lnTo>
                    <a:lnTo>
                      <a:pt x="15" y="70"/>
                    </a:lnTo>
                    <a:lnTo>
                      <a:pt x="17" y="69"/>
                    </a:lnTo>
                    <a:lnTo>
                      <a:pt x="18" y="65"/>
                    </a:lnTo>
                    <a:lnTo>
                      <a:pt x="18" y="65"/>
                    </a:lnTo>
                    <a:lnTo>
                      <a:pt x="16" y="64"/>
                    </a:lnTo>
                    <a:lnTo>
                      <a:pt x="16" y="64"/>
                    </a:lnTo>
                    <a:lnTo>
                      <a:pt x="15" y="64"/>
                    </a:lnTo>
                    <a:lnTo>
                      <a:pt x="13" y="64"/>
                    </a:lnTo>
                    <a:lnTo>
                      <a:pt x="13" y="64"/>
                    </a:lnTo>
                    <a:lnTo>
                      <a:pt x="17" y="64"/>
                    </a:lnTo>
                    <a:lnTo>
                      <a:pt x="17" y="64"/>
                    </a:lnTo>
                    <a:lnTo>
                      <a:pt x="18" y="62"/>
                    </a:lnTo>
                    <a:lnTo>
                      <a:pt x="20" y="61"/>
                    </a:lnTo>
                    <a:lnTo>
                      <a:pt x="20" y="61"/>
                    </a:lnTo>
                    <a:lnTo>
                      <a:pt x="22" y="59"/>
                    </a:lnTo>
                    <a:lnTo>
                      <a:pt x="22" y="59"/>
                    </a:lnTo>
                    <a:lnTo>
                      <a:pt x="23" y="59"/>
                    </a:lnTo>
                    <a:lnTo>
                      <a:pt x="23" y="59"/>
                    </a:lnTo>
                    <a:lnTo>
                      <a:pt x="22" y="60"/>
                    </a:lnTo>
                    <a:lnTo>
                      <a:pt x="21" y="62"/>
                    </a:lnTo>
                    <a:lnTo>
                      <a:pt x="21" y="62"/>
                    </a:lnTo>
                    <a:lnTo>
                      <a:pt x="21" y="67"/>
                    </a:lnTo>
                    <a:lnTo>
                      <a:pt x="18" y="70"/>
                    </a:lnTo>
                    <a:lnTo>
                      <a:pt x="18" y="70"/>
                    </a:lnTo>
                    <a:lnTo>
                      <a:pt x="17" y="72"/>
                    </a:lnTo>
                    <a:lnTo>
                      <a:pt x="17" y="72"/>
                    </a:lnTo>
                    <a:lnTo>
                      <a:pt x="16" y="73"/>
                    </a:lnTo>
                    <a:lnTo>
                      <a:pt x="16" y="73"/>
                    </a:lnTo>
                    <a:lnTo>
                      <a:pt x="16" y="73"/>
                    </a:lnTo>
                    <a:lnTo>
                      <a:pt x="15" y="76"/>
                    </a:lnTo>
                    <a:lnTo>
                      <a:pt x="13" y="77"/>
                    </a:lnTo>
                    <a:lnTo>
                      <a:pt x="13" y="77"/>
                    </a:lnTo>
                    <a:lnTo>
                      <a:pt x="12" y="78"/>
                    </a:lnTo>
                    <a:lnTo>
                      <a:pt x="12" y="78"/>
                    </a:lnTo>
                    <a:lnTo>
                      <a:pt x="11" y="80"/>
                    </a:lnTo>
                    <a:lnTo>
                      <a:pt x="10" y="82"/>
                    </a:lnTo>
                    <a:lnTo>
                      <a:pt x="10" y="82"/>
                    </a:lnTo>
                    <a:lnTo>
                      <a:pt x="7" y="82"/>
                    </a:lnTo>
                    <a:lnTo>
                      <a:pt x="5" y="83"/>
                    </a:lnTo>
                    <a:lnTo>
                      <a:pt x="5" y="83"/>
                    </a:lnTo>
                    <a:lnTo>
                      <a:pt x="4" y="86"/>
                    </a:lnTo>
                    <a:lnTo>
                      <a:pt x="4" y="86"/>
                    </a:lnTo>
                    <a:lnTo>
                      <a:pt x="5" y="88"/>
                    </a:lnTo>
                    <a:lnTo>
                      <a:pt x="5" y="88"/>
                    </a:lnTo>
                    <a:lnTo>
                      <a:pt x="5" y="86"/>
                    </a:lnTo>
                    <a:lnTo>
                      <a:pt x="7" y="86"/>
                    </a:lnTo>
                    <a:lnTo>
                      <a:pt x="7" y="86"/>
                    </a:lnTo>
                    <a:lnTo>
                      <a:pt x="7" y="88"/>
                    </a:lnTo>
                    <a:lnTo>
                      <a:pt x="7" y="88"/>
                    </a:lnTo>
                    <a:lnTo>
                      <a:pt x="7" y="89"/>
                    </a:lnTo>
                    <a:lnTo>
                      <a:pt x="7" y="89"/>
                    </a:lnTo>
                    <a:lnTo>
                      <a:pt x="9" y="89"/>
                    </a:lnTo>
                    <a:lnTo>
                      <a:pt x="9" y="88"/>
                    </a:lnTo>
                    <a:lnTo>
                      <a:pt x="9" y="88"/>
                    </a:lnTo>
                    <a:lnTo>
                      <a:pt x="10" y="88"/>
                    </a:lnTo>
                    <a:lnTo>
                      <a:pt x="11" y="88"/>
                    </a:lnTo>
                    <a:lnTo>
                      <a:pt x="11" y="88"/>
                    </a:lnTo>
                    <a:lnTo>
                      <a:pt x="12" y="86"/>
                    </a:lnTo>
                    <a:lnTo>
                      <a:pt x="12" y="86"/>
                    </a:lnTo>
                    <a:lnTo>
                      <a:pt x="13" y="83"/>
                    </a:lnTo>
                    <a:lnTo>
                      <a:pt x="13" y="83"/>
                    </a:lnTo>
                    <a:lnTo>
                      <a:pt x="15" y="81"/>
                    </a:lnTo>
                    <a:lnTo>
                      <a:pt x="15" y="81"/>
                    </a:lnTo>
                    <a:lnTo>
                      <a:pt x="16" y="78"/>
                    </a:lnTo>
                    <a:lnTo>
                      <a:pt x="16" y="78"/>
                    </a:lnTo>
                    <a:lnTo>
                      <a:pt x="16" y="77"/>
                    </a:lnTo>
                    <a:lnTo>
                      <a:pt x="16" y="77"/>
                    </a:lnTo>
                    <a:lnTo>
                      <a:pt x="16" y="82"/>
                    </a:lnTo>
                    <a:lnTo>
                      <a:pt x="16" y="82"/>
                    </a:lnTo>
                    <a:lnTo>
                      <a:pt x="16" y="82"/>
                    </a:lnTo>
                    <a:lnTo>
                      <a:pt x="16" y="82"/>
                    </a:lnTo>
                    <a:lnTo>
                      <a:pt x="16" y="82"/>
                    </a:lnTo>
                    <a:lnTo>
                      <a:pt x="16" y="82"/>
                    </a:lnTo>
                    <a:lnTo>
                      <a:pt x="17" y="81"/>
                    </a:lnTo>
                    <a:lnTo>
                      <a:pt x="17" y="81"/>
                    </a:lnTo>
                    <a:lnTo>
                      <a:pt x="17" y="84"/>
                    </a:lnTo>
                    <a:lnTo>
                      <a:pt x="17" y="84"/>
                    </a:lnTo>
                    <a:lnTo>
                      <a:pt x="18" y="86"/>
                    </a:lnTo>
                    <a:lnTo>
                      <a:pt x="18" y="86"/>
                    </a:lnTo>
                    <a:lnTo>
                      <a:pt x="18" y="86"/>
                    </a:lnTo>
                    <a:lnTo>
                      <a:pt x="17" y="91"/>
                    </a:lnTo>
                    <a:lnTo>
                      <a:pt x="16" y="93"/>
                    </a:lnTo>
                    <a:lnTo>
                      <a:pt x="17" y="94"/>
                    </a:lnTo>
                    <a:lnTo>
                      <a:pt x="17" y="94"/>
                    </a:lnTo>
                    <a:lnTo>
                      <a:pt x="16" y="95"/>
                    </a:lnTo>
                    <a:lnTo>
                      <a:pt x="16" y="95"/>
                    </a:lnTo>
                    <a:lnTo>
                      <a:pt x="15" y="98"/>
                    </a:lnTo>
                    <a:lnTo>
                      <a:pt x="15" y="98"/>
                    </a:lnTo>
                    <a:lnTo>
                      <a:pt x="17" y="99"/>
                    </a:lnTo>
                    <a:lnTo>
                      <a:pt x="17" y="99"/>
                    </a:lnTo>
                    <a:lnTo>
                      <a:pt x="18" y="99"/>
                    </a:lnTo>
                    <a:lnTo>
                      <a:pt x="18" y="99"/>
                    </a:lnTo>
                    <a:lnTo>
                      <a:pt x="18" y="99"/>
                    </a:lnTo>
                    <a:lnTo>
                      <a:pt x="18" y="98"/>
                    </a:lnTo>
                    <a:lnTo>
                      <a:pt x="18" y="98"/>
                    </a:lnTo>
                    <a:lnTo>
                      <a:pt x="20" y="97"/>
                    </a:lnTo>
                    <a:lnTo>
                      <a:pt x="20" y="97"/>
                    </a:lnTo>
                    <a:lnTo>
                      <a:pt x="21" y="94"/>
                    </a:lnTo>
                    <a:lnTo>
                      <a:pt x="21" y="92"/>
                    </a:lnTo>
                    <a:lnTo>
                      <a:pt x="21" y="92"/>
                    </a:lnTo>
                    <a:lnTo>
                      <a:pt x="21" y="89"/>
                    </a:lnTo>
                    <a:lnTo>
                      <a:pt x="21" y="87"/>
                    </a:lnTo>
                    <a:lnTo>
                      <a:pt x="21" y="87"/>
                    </a:lnTo>
                    <a:lnTo>
                      <a:pt x="23" y="86"/>
                    </a:lnTo>
                    <a:lnTo>
                      <a:pt x="23" y="84"/>
                    </a:lnTo>
                    <a:lnTo>
                      <a:pt x="23" y="84"/>
                    </a:lnTo>
                    <a:lnTo>
                      <a:pt x="22" y="83"/>
                    </a:lnTo>
                    <a:lnTo>
                      <a:pt x="21" y="81"/>
                    </a:lnTo>
                    <a:lnTo>
                      <a:pt x="21" y="81"/>
                    </a:lnTo>
                    <a:lnTo>
                      <a:pt x="22" y="80"/>
                    </a:lnTo>
                    <a:lnTo>
                      <a:pt x="23" y="77"/>
                    </a:lnTo>
                    <a:lnTo>
                      <a:pt x="23" y="77"/>
                    </a:lnTo>
                    <a:lnTo>
                      <a:pt x="22" y="81"/>
                    </a:lnTo>
                    <a:lnTo>
                      <a:pt x="23" y="83"/>
                    </a:lnTo>
                    <a:lnTo>
                      <a:pt x="23" y="83"/>
                    </a:lnTo>
                    <a:lnTo>
                      <a:pt x="25" y="83"/>
                    </a:lnTo>
                    <a:lnTo>
                      <a:pt x="26" y="86"/>
                    </a:lnTo>
                    <a:lnTo>
                      <a:pt x="26" y="86"/>
                    </a:lnTo>
                    <a:lnTo>
                      <a:pt x="26" y="87"/>
                    </a:lnTo>
                    <a:lnTo>
                      <a:pt x="27" y="87"/>
                    </a:lnTo>
                    <a:lnTo>
                      <a:pt x="27" y="87"/>
                    </a:lnTo>
                    <a:lnTo>
                      <a:pt x="28" y="86"/>
                    </a:lnTo>
                    <a:lnTo>
                      <a:pt x="28" y="86"/>
                    </a:lnTo>
                    <a:lnTo>
                      <a:pt x="28" y="83"/>
                    </a:lnTo>
                    <a:lnTo>
                      <a:pt x="28" y="83"/>
                    </a:lnTo>
                    <a:lnTo>
                      <a:pt x="31" y="81"/>
                    </a:lnTo>
                    <a:lnTo>
                      <a:pt x="31" y="81"/>
                    </a:lnTo>
                    <a:lnTo>
                      <a:pt x="29" y="84"/>
                    </a:lnTo>
                    <a:lnTo>
                      <a:pt x="31" y="88"/>
                    </a:lnTo>
                    <a:lnTo>
                      <a:pt x="31" y="88"/>
                    </a:lnTo>
                    <a:lnTo>
                      <a:pt x="32" y="89"/>
                    </a:lnTo>
                    <a:lnTo>
                      <a:pt x="33" y="91"/>
                    </a:lnTo>
                    <a:lnTo>
                      <a:pt x="33" y="91"/>
                    </a:lnTo>
                    <a:lnTo>
                      <a:pt x="33" y="94"/>
                    </a:lnTo>
                    <a:lnTo>
                      <a:pt x="33" y="94"/>
                    </a:lnTo>
                    <a:lnTo>
                      <a:pt x="33" y="95"/>
                    </a:lnTo>
                    <a:lnTo>
                      <a:pt x="31" y="97"/>
                    </a:lnTo>
                    <a:lnTo>
                      <a:pt x="31" y="97"/>
                    </a:lnTo>
                    <a:lnTo>
                      <a:pt x="31" y="102"/>
                    </a:lnTo>
                    <a:lnTo>
                      <a:pt x="31" y="102"/>
                    </a:lnTo>
                    <a:lnTo>
                      <a:pt x="29" y="103"/>
                    </a:lnTo>
                    <a:lnTo>
                      <a:pt x="29" y="103"/>
                    </a:lnTo>
                    <a:lnTo>
                      <a:pt x="28" y="105"/>
                    </a:lnTo>
                    <a:lnTo>
                      <a:pt x="28" y="105"/>
                    </a:lnTo>
                    <a:lnTo>
                      <a:pt x="28" y="107"/>
                    </a:lnTo>
                    <a:lnTo>
                      <a:pt x="28" y="107"/>
                    </a:lnTo>
                    <a:lnTo>
                      <a:pt x="28" y="109"/>
                    </a:lnTo>
                    <a:lnTo>
                      <a:pt x="28" y="109"/>
                    </a:lnTo>
                    <a:lnTo>
                      <a:pt x="27" y="108"/>
                    </a:lnTo>
                    <a:lnTo>
                      <a:pt x="27" y="107"/>
                    </a:lnTo>
                    <a:lnTo>
                      <a:pt x="27" y="107"/>
                    </a:lnTo>
                    <a:lnTo>
                      <a:pt x="26" y="108"/>
                    </a:lnTo>
                    <a:lnTo>
                      <a:pt x="26" y="108"/>
                    </a:lnTo>
                    <a:lnTo>
                      <a:pt x="26" y="109"/>
                    </a:lnTo>
                    <a:lnTo>
                      <a:pt x="26" y="111"/>
                    </a:lnTo>
                    <a:lnTo>
                      <a:pt x="26" y="111"/>
                    </a:lnTo>
                    <a:lnTo>
                      <a:pt x="27" y="111"/>
                    </a:lnTo>
                    <a:lnTo>
                      <a:pt x="27" y="111"/>
                    </a:lnTo>
                    <a:lnTo>
                      <a:pt x="28" y="113"/>
                    </a:lnTo>
                    <a:lnTo>
                      <a:pt x="28" y="113"/>
                    </a:lnTo>
                    <a:lnTo>
                      <a:pt x="28" y="115"/>
                    </a:lnTo>
                    <a:lnTo>
                      <a:pt x="29" y="116"/>
                    </a:lnTo>
                    <a:lnTo>
                      <a:pt x="29" y="116"/>
                    </a:lnTo>
                    <a:lnTo>
                      <a:pt x="31" y="116"/>
                    </a:lnTo>
                    <a:lnTo>
                      <a:pt x="31" y="115"/>
                    </a:lnTo>
                    <a:lnTo>
                      <a:pt x="29" y="113"/>
                    </a:lnTo>
                    <a:lnTo>
                      <a:pt x="29" y="113"/>
                    </a:lnTo>
                    <a:lnTo>
                      <a:pt x="31" y="111"/>
                    </a:lnTo>
                    <a:lnTo>
                      <a:pt x="32" y="111"/>
                    </a:lnTo>
                    <a:lnTo>
                      <a:pt x="32" y="111"/>
                    </a:lnTo>
                    <a:lnTo>
                      <a:pt x="33" y="113"/>
                    </a:lnTo>
                    <a:lnTo>
                      <a:pt x="34" y="114"/>
                    </a:lnTo>
                    <a:lnTo>
                      <a:pt x="34" y="114"/>
                    </a:lnTo>
                    <a:lnTo>
                      <a:pt x="34" y="115"/>
                    </a:lnTo>
                    <a:lnTo>
                      <a:pt x="37" y="115"/>
                    </a:lnTo>
                    <a:lnTo>
                      <a:pt x="37" y="115"/>
                    </a:lnTo>
                    <a:lnTo>
                      <a:pt x="39" y="116"/>
                    </a:lnTo>
                    <a:lnTo>
                      <a:pt x="39" y="116"/>
                    </a:lnTo>
                    <a:lnTo>
                      <a:pt x="38" y="111"/>
                    </a:lnTo>
                    <a:lnTo>
                      <a:pt x="38" y="111"/>
                    </a:lnTo>
                    <a:lnTo>
                      <a:pt x="37" y="111"/>
                    </a:lnTo>
                    <a:lnTo>
                      <a:pt x="37" y="111"/>
                    </a:lnTo>
                    <a:lnTo>
                      <a:pt x="37" y="113"/>
                    </a:lnTo>
                    <a:lnTo>
                      <a:pt x="37" y="113"/>
                    </a:lnTo>
                    <a:lnTo>
                      <a:pt x="37" y="111"/>
                    </a:lnTo>
                    <a:lnTo>
                      <a:pt x="37" y="110"/>
                    </a:lnTo>
                    <a:lnTo>
                      <a:pt x="37" y="110"/>
                    </a:lnTo>
                    <a:lnTo>
                      <a:pt x="39" y="110"/>
                    </a:lnTo>
                    <a:lnTo>
                      <a:pt x="39" y="110"/>
                    </a:lnTo>
                    <a:lnTo>
                      <a:pt x="39" y="113"/>
                    </a:lnTo>
                    <a:lnTo>
                      <a:pt x="42" y="113"/>
                    </a:lnTo>
                    <a:lnTo>
                      <a:pt x="42" y="113"/>
                    </a:lnTo>
                    <a:lnTo>
                      <a:pt x="44" y="113"/>
                    </a:lnTo>
                    <a:lnTo>
                      <a:pt x="47" y="113"/>
                    </a:lnTo>
                    <a:lnTo>
                      <a:pt x="47" y="113"/>
                    </a:lnTo>
                    <a:lnTo>
                      <a:pt x="47" y="111"/>
                    </a:lnTo>
                    <a:lnTo>
                      <a:pt x="47" y="111"/>
                    </a:lnTo>
                    <a:lnTo>
                      <a:pt x="47" y="111"/>
                    </a:lnTo>
                    <a:lnTo>
                      <a:pt x="48" y="113"/>
                    </a:lnTo>
                    <a:lnTo>
                      <a:pt x="48" y="113"/>
                    </a:lnTo>
                    <a:lnTo>
                      <a:pt x="51" y="113"/>
                    </a:lnTo>
                    <a:lnTo>
                      <a:pt x="51" y="113"/>
                    </a:lnTo>
                    <a:lnTo>
                      <a:pt x="50" y="114"/>
                    </a:lnTo>
                    <a:lnTo>
                      <a:pt x="49" y="115"/>
                    </a:lnTo>
                    <a:lnTo>
                      <a:pt x="49" y="115"/>
                    </a:lnTo>
                    <a:lnTo>
                      <a:pt x="48" y="115"/>
                    </a:lnTo>
                    <a:lnTo>
                      <a:pt x="48" y="115"/>
                    </a:lnTo>
                    <a:lnTo>
                      <a:pt x="51" y="115"/>
                    </a:lnTo>
                    <a:lnTo>
                      <a:pt x="51" y="115"/>
                    </a:lnTo>
                    <a:lnTo>
                      <a:pt x="50" y="118"/>
                    </a:lnTo>
                    <a:lnTo>
                      <a:pt x="50" y="118"/>
                    </a:lnTo>
                    <a:lnTo>
                      <a:pt x="50" y="120"/>
                    </a:lnTo>
                    <a:lnTo>
                      <a:pt x="50" y="120"/>
                    </a:lnTo>
                    <a:lnTo>
                      <a:pt x="50" y="120"/>
                    </a:lnTo>
                    <a:lnTo>
                      <a:pt x="51" y="121"/>
                    </a:lnTo>
                    <a:lnTo>
                      <a:pt x="51" y="121"/>
                    </a:lnTo>
                    <a:lnTo>
                      <a:pt x="51" y="122"/>
                    </a:lnTo>
                    <a:lnTo>
                      <a:pt x="51" y="122"/>
                    </a:lnTo>
                    <a:lnTo>
                      <a:pt x="53" y="124"/>
                    </a:lnTo>
                    <a:lnTo>
                      <a:pt x="53" y="124"/>
                    </a:lnTo>
                    <a:lnTo>
                      <a:pt x="53" y="126"/>
                    </a:lnTo>
                    <a:lnTo>
                      <a:pt x="53" y="127"/>
                    </a:lnTo>
                    <a:lnTo>
                      <a:pt x="53" y="127"/>
                    </a:lnTo>
                    <a:lnTo>
                      <a:pt x="53" y="127"/>
                    </a:lnTo>
                    <a:lnTo>
                      <a:pt x="54" y="127"/>
                    </a:lnTo>
                    <a:lnTo>
                      <a:pt x="54" y="129"/>
                    </a:lnTo>
                    <a:lnTo>
                      <a:pt x="55" y="131"/>
                    </a:lnTo>
                    <a:lnTo>
                      <a:pt x="55" y="131"/>
                    </a:lnTo>
                    <a:lnTo>
                      <a:pt x="56" y="132"/>
                    </a:lnTo>
                    <a:lnTo>
                      <a:pt x="56" y="132"/>
                    </a:lnTo>
                    <a:lnTo>
                      <a:pt x="56" y="135"/>
                    </a:lnTo>
                    <a:lnTo>
                      <a:pt x="56" y="135"/>
                    </a:lnTo>
                    <a:lnTo>
                      <a:pt x="58" y="131"/>
                    </a:lnTo>
                    <a:lnTo>
                      <a:pt x="58" y="131"/>
                    </a:lnTo>
                    <a:lnTo>
                      <a:pt x="59" y="131"/>
                    </a:lnTo>
                    <a:lnTo>
                      <a:pt x="61" y="130"/>
                    </a:lnTo>
                    <a:lnTo>
                      <a:pt x="61" y="130"/>
                    </a:lnTo>
                    <a:lnTo>
                      <a:pt x="61" y="130"/>
                    </a:lnTo>
                    <a:lnTo>
                      <a:pt x="61" y="130"/>
                    </a:lnTo>
                    <a:lnTo>
                      <a:pt x="63" y="131"/>
                    </a:lnTo>
                    <a:lnTo>
                      <a:pt x="63" y="131"/>
                    </a:lnTo>
                    <a:lnTo>
                      <a:pt x="64" y="132"/>
                    </a:lnTo>
                    <a:lnTo>
                      <a:pt x="64" y="132"/>
                    </a:lnTo>
                    <a:lnTo>
                      <a:pt x="64" y="132"/>
                    </a:lnTo>
                    <a:lnTo>
                      <a:pt x="63" y="133"/>
                    </a:lnTo>
                    <a:lnTo>
                      <a:pt x="61" y="135"/>
                    </a:lnTo>
                    <a:lnTo>
                      <a:pt x="61" y="135"/>
                    </a:lnTo>
                    <a:lnTo>
                      <a:pt x="61" y="136"/>
                    </a:lnTo>
                    <a:lnTo>
                      <a:pt x="61" y="137"/>
                    </a:lnTo>
                    <a:lnTo>
                      <a:pt x="61" y="137"/>
                    </a:lnTo>
                    <a:lnTo>
                      <a:pt x="60" y="138"/>
                    </a:lnTo>
                    <a:lnTo>
                      <a:pt x="60" y="140"/>
                    </a:lnTo>
                    <a:lnTo>
                      <a:pt x="60" y="145"/>
                    </a:lnTo>
                    <a:lnTo>
                      <a:pt x="60" y="145"/>
                    </a:lnTo>
                    <a:lnTo>
                      <a:pt x="59" y="145"/>
                    </a:lnTo>
                    <a:lnTo>
                      <a:pt x="59" y="146"/>
                    </a:lnTo>
                    <a:lnTo>
                      <a:pt x="59" y="146"/>
                    </a:lnTo>
                    <a:lnTo>
                      <a:pt x="59" y="147"/>
                    </a:lnTo>
                    <a:lnTo>
                      <a:pt x="59" y="147"/>
                    </a:lnTo>
                    <a:lnTo>
                      <a:pt x="58" y="148"/>
                    </a:lnTo>
                    <a:lnTo>
                      <a:pt x="59" y="148"/>
                    </a:lnTo>
                    <a:lnTo>
                      <a:pt x="59" y="148"/>
                    </a:lnTo>
                    <a:lnTo>
                      <a:pt x="60" y="151"/>
                    </a:lnTo>
                    <a:lnTo>
                      <a:pt x="59" y="152"/>
                    </a:lnTo>
                    <a:lnTo>
                      <a:pt x="59" y="152"/>
                    </a:lnTo>
                    <a:lnTo>
                      <a:pt x="60" y="153"/>
                    </a:lnTo>
                    <a:lnTo>
                      <a:pt x="60" y="153"/>
                    </a:lnTo>
                    <a:lnTo>
                      <a:pt x="59" y="153"/>
                    </a:lnTo>
                    <a:lnTo>
                      <a:pt x="59" y="152"/>
                    </a:lnTo>
                    <a:lnTo>
                      <a:pt x="59" y="152"/>
                    </a:lnTo>
                    <a:lnTo>
                      <a:pt x="56" y="152"/>
                    </a:lnTo>
                    <a:lnTo>
                      <a:pt x="56" y="152"/>
                    </a:lnTo>
                    <a:lnTo>
                      <a:pt x="58" y="153"/>
                    </a:lnTo>
                    <a:lnTo>
                      <a:pt x="59" y="156"/>
                    </a:lnTo>
                    <a:lnTo>
                      <a:pt x="59" y="156"/>
                    </a:lnTo>
                    <a:lnTo>
                      <a:pt x="55" y="153"/>
                    </a:lnTo>
                    <a:lnTo>
                      <a:pt x="55" y="153"/>
                    </a:lnTo>
                    <a:lnTo>
                      <a:pt x="54" y="152"/>
                    </a:lnTo>
                    <a:lnTo>
                      <a:pt x="53" y="152"/>
                    </a:lnTo>
                    <a:lnTo>
                      <a:pt x="53" y="152"/>
                    </a:lnTo>
                    <a:lnTo>
                      <a:pt x="50" y="153"/>
                    </a:lnTo>
                    <a:lnTo>
                      <a:pt x="50" y="153"/>
                    </a:lnTo>
                    <a:lnTo>
                      <a:pt x="48" y="153"/>
                    </a:lnTo>
                    <a:lnTo>
                      <a:pt x="48" y="153"/>
                    </a:lnTo>
                    <a:lnTo>
                      <a:pt x="47" y="153"/>
                    </a:lnTo>
                    <a:lnTo>
                      <a:pt x="47" y="153"/>
                    </a:lnTo>
                    <a:lnTo>
                      <a:pt x="45" y="153"/>
                    </a:lnTo>
                    <a:lnTo>
                      <a:pt x="45" y="153"/>
                    </a:lnTo>
                    <a:lnTo>
                      <a:pt x="43" y="154"/>
                    </a:lnTo>
                    <a:lnTo>
                      <a:pt x="43" y="154"/>
                    </a:lnTo>
                    <a:lnTo>
                      <a:pt x="43" y="153"/>
                    </a:lnTo>
                    <a:lnTo>
                      <a:pt x="43" y="153"/>
                    </a:lnTo>
                    <a:lnTo>
                      <a:pt x="42" y="153"/>
                    </a:lnTo>
                    <a:lnTo>
                      <a:pt x="42" y="153"/>
                    </a:lnTo>
                    <a:lnTo>
                      <a:pt x="42" y="153"/>
                    </a:lnTo>
                    <a:lnTo>
                      <a:pt x="39" y="151"/>
                    </a:lnTo>
                    <a:lnTo>
                      <a:pt x="39" y="151"/>
                    </a:lnTo>
                    <a:lnTo>
                      <a:pt x="37" y="151"/>
                    </a:lnTo>
                    <a:lnTo>
                      <a:pt x="36" y="151"/>
                    </a:lnTo>
                    <a:lnTo>
                      <a:pt x="36" y="151"/>
                    </a:lnTo>
                    <a:lnTo>
                      <a:pt x="34" y="151"/>
                    </a:lnTo>
                    <a:lnTo>
                      <a:pt x="34" y="153"/>
                    </a:lnTo>
                    <a:lnTo>
                      <a:pt x="34" y="153"/>
                    </a:lnTo>
                    <a:lnTo>
                      <a:pt x="33" y="154"/>
                    </a:lnTo>
                    <a:lnTo>
                      <a:pt x="32" y="156"/>
                    </a:lnTo>
                    <a:lnTo>
                      <a:pt x="32" y="156"/>
                    </a:lnTo>
                    <a:lnTo>
                      <a:pt x="32" y="157"/>
                    </a:lnTo>
                    <a:lnTo>
                      <a:pt x="32" y="157"/>
                    </a:lnTo>
                    <a:lnTo>
                      <a:pt x="32" y="158"/>
                    </a:lnTo>
                    <a:lnTo>
                      <a:pt x="32" y="158"/>
                    </a:lnTo>
                    <a:lnTo>
                      <a:pt x="32" y="159"/>
                    </a:lnTo>
                    <a:lnTo>
                      <a:pt x="33" y="158"/>
                    </a:lnTo>
                    <a:lnTo>
                      <a:pt x="33" y="158"/>
                    </a:lnTo>
                    <a:lnTo>
                      <a:pt x="33" y="159"/>
                    </a:lnTo>
                    <a:lnTo>
                      <a:pt x="33" y="159"/>
                    </a:lnTo>
                    <a:lnTo>
                      <a:pt x="36" y="159"/>
                    </a:lnTo>
                    <a:lnTo>
                      <a:pt x="36" y="159"/>
                    </a:lnTo>
                    <a:lnTo>
                      <a:pt x="36" y="160"/>
                    </a:lnTo>
                    <a:lnTo>
                      <a:pt x="36" y="162"/>
                    </a:lnTo>
                    <a:lnTo>
                      <a:pt x="36" y="162"/>
                    </a:lnTo>
                    <a:lnTo>
                      <a:pt x="34" y="163"/>
                    </a:lnTo>
                    <a:lnTo>
                      <a:pt x="34" y="163"/>
                    </a:lnTo>
                    <a:lnTo>
                      <a:pt x="33" y="164"/>
                    </a:lnTo>
                    <a:lnTo>
                      <a:pt x="33" y="164"/>
                    </a:lnTo>
                    <a:lnTo>
                      <a:pt x="32" y="167"/>
                    </a:lnTo>
                    <a:lnTo>
                      <a:pt x="32" y="167"/>
                    </a:lnTo>
                    <a:lnTo>
                      <a:pt x="32" y="168"/>
                    </a:lnTo>
                    <a:lnTo>
                      <a:pt x="32" y="168"/>
                    </a:lnTo>
                    <a:lnTo>
                      <a:pt x="32" y="167"/>
                    </a:lnTo>
                    <a:lnTo>
                      <a:pt x="33" y="168"/>
                    </a:lnTo>
                    <a:lnTo>
                      <a:pt x="33" y="168"/>
                    </a:lnTo>
                    <a:lnTo>
                      <a:pt x="34" y="168"/>
                    </a:lnTo>
                    <a:lnTo>
                      <a:pt x="36" y="167"/>
                    </a:lnTo>
                    <a:lnTo>
                      <a:pt x="36" y="167"/>
                    </a:lnTo>
                    <a:lnTo>
                      <a:pt x="36" y="168"/>
                    </a:lnTo>
                    <a:lnTo>
                      <a:pt x="37" y="168"/>
                    </a:lnTo>
                    <a:lnTo>
                      <a:pt x="37" y="168"/>
                    </a:lnTo>
                    <a:lnTo>
                      <a:pt x="37" y="167"/>
                    </a:lnTo>
                    <a:lnTo>
                      <a:pt x="38" y="164"/>
                    </a:lnTo>
                    <a:lnTo>
                      <a:pt x="38" y="164"/>
                    </a:lnTo>
                    <a:lnTo>
                      <a:pt x="39" y="164"/>
                    </a:lnTo>
                    <a:lnTo>
                      <a:pt x="42" y="164"/>
                    </a:lnTo>
                    <a:lnTo>
                      <a:pt x="42" y="164"/>
                    </a:lnTo>
                    <a:lnTo>
                      <a:pt x="43" y="169"/>
                    </a:lnTo>
                    <a:lnTo>
                      <a:pt x="43" y="169"/>
                    </a:lnTo>
                    <a:lnTo>
                      <a:pt x="43" y="173"/>
                    </a:lnTo>
                    <a:lnTo>
                      <a:pt x="43" y="173"/>
                    </a:lnTo>
                    <a:lnTo>
                      <a:pt x="43" y="176"/>
                    </a:lnTo>
                    <a:lnTo>
                      <a:pt x="42" y="180"/>
                    </a:lnTo>
                    <a:lnTo>
                      <a:pt x="42" y="180"/>
                    </a:lnTo>
                    <a:lnTo>
                      <a:pt x="40" y="180"/>
                    </a:lnTo>
                    <a:lnTo>
                      <a:pt x="40" y="181"/>
                    </a:lnTo>
                    <a:lnTo>
                      <a:pt x="40" y="181"/>
                    </a:lnTo>
                    <a:lnTo>
                      <a:pt x="38" y="183"/>
                    </a:lnTo>
                    <a:lnTo>
                      <a:pt x="38" y="183"/>
                    </a:lnTo>
                    <a:lnTo>
                      <a:pt x="38" y="184"/>
                    </a:lnTo>
                    <a:lnTo>
                      <a:pt x="37" y="184"/>
                    </a:lnTo>
                    <a:lnTo>
                      <a:pt x="33" y="185"/>
                    </a:lnTo>
                    <a:lnTo>
                      <a:pt x="33" y="185"/>
                    </a:lnTo>
                    <a:lnTo>
                      <a:pt x="29" y="187"/>
                    </a:lnTo>
                    <a:lnTo>
                      <a:pt x="29" y="187"/>
                    </a:lnTo>
                    <a:lnTo>
                      <a:pt x="27" y="187"/>
                    </a:lnTo>
                    <a:lnTo>
                      <a:pt x="26" y="189"/>
                    </a:lnTo>
                    <a:lnTo>
                      <a:pt x="26" y="189"/>
                    </a:lnTo>
                    <a:lnTo>
                      <a:pt x="23" y="191"/>
                    </a:lnTo>
                    <a:lnTo>
                      <a:pt x="23" y="191"/>
                    </a:lnTo>
                    <a:lnTo>
                      <a:pt x="26" y="192"/>
                    </a:lnTo>
                    <a:lnTo>
                      <a:pt x="26" y="192"/>
                    </a:lnTo>
                    <a:lnTo>
                      <a:pt x="26" y="192"/>
                    </a:lnTo>
                    <a:lnTo>
                      <a:pt x="26" y="192"/>
                    </a:lnTo>
                    <a:lnTo>
                      <a:pt x="26" y="194"/>
                    </a:lnTo>
                    <a:lnTo>
                      <a:pt x="26" y="194"/>
                    </a:lnTo>
                    <a:lnTo>
                      <a:pt x="25" y="195"/>
                    </a:lnTo>
                    <a:lnTo>
                      <a:pt x="25" y="196"/>
                    </a:lnTo>
                    <a:lnTo>
                      <a:pt x="25" y="196"/>
                    </a:lnTo>
                    <a:lnTo>
                      <a:pt x="27" y="195"/>
                    </a:lnTo>
                    <a:lnTo>
                      <a:pt x="27" y="195"/>
                    </a:lnTo>
                    <a:lnTo>
                      <a:pt x="28" y="196"/>
                    </a:lnTo>
                    <a:lnTo>
                      <a:pt x="28" y="196"/>
                    </a:lnTo>
                    <a:lnTo>
                      <a:pt x="28" y="196"/>
                    </a:lnTo>
                    <a:lnTo>
                      <a:pt x="27" y="197"/>
                    </a:lnTo>
                    <a:lnTo>
                      <a:pt x="27" y="197"/>
                    </a:lnTo>
                    <a:lnTo>
                      <a:pt x="28" y="197"/>
                    </a:lnTo>
                    <a:lnTo>
                      <a:pt x="28" y="197"/>
                    </a:lnTo>
                    <a:lnTo>
                      <a:pt x="29" y="197"/>
                    </a:lnTo>
                    <a:lnTo>
                      <a:pt x="29" y="197"/>
                    </a:lnTo>
                    <a:lnTo>
                      <a:pt x="33" y="197"/>
                    </a:lnTo>
                    <a:lnTo>
                      <a:pt x="33" y="197"/>
                    </a:lnTo>
                    <a:lnTo>
                      <a:pt x="36" y="196"/>
                    </a:lnTo>
                    <a:lnTo>
                      <a:pt x="36" y="196"/>
                    </a:lnTo>
                    <a:lnTo>
                      <a:pt x="34" y="195"/>
                    </a:lnTo>
                    <a:lnTo>
                      <a:pt x="34" y="195"/>
                    </a:lnTo>
                    <a:lnTo>
                      <a:pt x="38" y="196"/>
                    </a:lnTo>
                    <a:lnTo>
                      <a:pt x="39" y="196"/>
                    </a:lnTo>
                    <a:lnTo>
                      <a:pt x="40" y="197"/>
                    </a:lnTo>
                    <a:lnTo>
                      <a:pt x="40" y="197"/>
                    </a:lnTo>
                    <a:lnTo>
                      <a:pt x="39" y="197"/>
                    </a:lnTo>
                    <a:lnTo>
                      <a:pt x="39" y="197"/>
                    </a:lnTo>
                    <a:lnTo>
                      <a:pt x="39" y="198"/>
                    </a:lnTo>
                    <a:lnTo>
                      <a:pt x="39" y="198"/>
                    </a:lnTo>
                    <a:lnTo>
                      <a:pt x="42" y="200"/>
                    </a:lnTo>
                    <a:lnTo>
                      <a:pt x="42" y="200"/>
                    </a:lnTo>
                    <a:lnTo>
                      <a:pt x="44" y="198"/>
                    </a:lnTo>
                    <a:lnTo>
                      <a:pt x="44" y="198"/>
                    </a:lnTo>
                    <a:lnTo>
                      <a:pt x="45" y="198"/>
                    </a:lnTo>
                    <a:lnTo>
                      <a:pt x="47" y="200"/>
                    </a:lnTo>
                    <a:lnTo>
                      <a:pt x="48" y="201"/>
                    </a:lnTo>
                    <a:lnTo>
                      <a:pt x="49" y="201"/>
                    </a:lnTo>
                    <a:lnTo>
                      <a:pt x="49" y="201"/>
                    </a:lnTo>
                    <a:lnTo>
                      <a:pt x="49" y="202"/>
                    </a:lnTo>
                    <a:lnTo>
                      <a:pt x="49" y="202"/>
                    </a:lnTo>
                    <a:lnTo>
                      <a:pt x="49" y="202"/>
                    </a:lnTo>
                    <a:lnTo>
                      <a:pt x="49" y="202"/>
                    </a:lnTo>
                    <a:lnTo>
                      <a:pt x="49" y="203"/>
                    </a:lnTo>
                    <a:lnTo>
                      <a:pt x="49" y="203"/>
                    </a:lnTo>
                    <a:lnTo>
                      <a:pt x="51" y="203"/>
                    </a:lnTo>
                    <a:lnTo>
                      <a:pt x="51" y="203"/>
                    </a:lnTo>
                    <a:lnTo>
                      <a:pt x="54" y="203"/>
                    </a:lnTo>
                    <a:lnTo>
                      <a:pt x="54" y="203"/>
                    </a:lnTo>
                    <a:lnTo>
                      <a:pt x="58" y="203"/>
                    </a:lnTo>
                    <a:lnTo>
                      <a:pt x="58" y="203"/>
                    </a:lnTo>
                    <a:lnTo>
                      <a:pt x="58" y="202"/>
                    </a:lnTo>
                    <a:lnTo>
                      <a:pt x="58" y="202"/>
                    </a:lnTo>
                    <a:lnTo>
                      <a:pt x="61" y="200"/>
                    </a:lnTo>
                    <a:lnTo>
                      <a:pt x="61" y="200"/>
                    </a:lnTo>
                    <a:lnTo>
                      <a:pt x="64" y="200"/>
                    </a:lnTo>
                    <a:lnTo>
                      <a:pt x="66" y="200"/>
                    </a:lnTo>
                    <a:lnTo>
                      <a:pt x="66" y="200"/>
                    </a:lnTo>
                    <a:lnTo>
                      <a:pt x="65" y="201"/>
                    </a:lnTo>
                    <a:lnTo>
                      <a:pt x="64" y="202"/>
                    </a:lnTo>
                    <a:lnTo>
                      <a:pt x="64" y="202"/>
                    </a:lnTo>
                    <a:lnTo>
                      <a:pt x="63" y="202"/>
                    </a:lnTo>
                    <a:lnTo>
                      <a:pt x="63" y="202"/>
                    </a:lnTo>
                    <a:lnTo>
                      <a:pt x="63" y="202"/>
                    </a:lnTo>
                    <a:lnTo>
                      <a:pt x="63" y="202"/>
                    </a:lnTo>
                    <a:lnTo>
                      <a:pt x="60" y="203"/>
                    </a:lnTo>
                    <a:lnTo>
                      <a:pt x="60" y="203"/>
                    </a:lnTo>
                    <a:lnTo>
                      <a:pt x="60" y="206"/>
                    </a:lnTo>
                    <a:lnTo>
                      <a:pt x="59" y="208"/>
                    </a:lnTo>
                    <a:lnTo>
                      <a:pt x="59" y="208"/>
                    </a:lnTo>
                    <a:lnTo>
                      <a:pt x="56" y="208"/>
                    </a:lnTo>
                    <a:lnTo>
                      <a:pt x="54" y="208"/>
                    </a:lnTo>
                    <a:lnTo>
                      <a:pt x="54" y="208"/>
                    </a:lnTo>
                    <a:lnTo>
                      <a:pt x="51" y="207"/>
                    </a:lnTo>
                    <a:lnTo>
                      <a:pt x="49" y="207"/>
                    </a:lnTo>
                    <a:lnTo>
                      <a:pt x="49" y="207"/>
                    </a:lnTo>
                    <a:lnTo>
                      <a:pt x="49" y="207"/>
                    </a:lnTo>
                    <a:lnTo>
                      <a:pt x="48" y="208"/>
                    </a:lnTo>
                    <a:lnTo>
                      <a:pt x="45" y="208"/>
                    </a:lnTo>
                    <a:lnTo>
                      <a:pt x="45" y="208"/>
                    </a:lnTo>
                    <a:lnTo>
                      <a:pt x="40" y="208"/>
                    </a:lnTo>
                    <a:lnTo>
                      <a:pt x="40" y="208"/>
                    </a:lnTo>
                    <a:lnTo>
                      <a:pt x="40" y="212"/>
                    </a:lnTo>
                    <a:lnTo>
                      <a:pt x="40" y="212"/>
                    </a:lnTo>
                    <a:lnTo>
                      <a:pt x="39" y="212"/>
                    </a:lnTo>
                    <a:lnTo>
                      <a:pt x="39" y="212"/>
                    </a:lnTo>
                    <a:lnTo>
                      <a:pt x="39" y="213"/>
                    </a:lnTo>
                    <a:lnTo>
                      <a:pt x="39" y="213"/>
                    </a:lnTo>
                    <a:lnTo>
                      <a:pt x="38" y="213"/>
                    </a:lnTo>
                    <a:lnTo>
                      <a:pt x="38" y="213"/>
                    </a:lnTo>
                    <a:lnTo>
                      <a:pt x="38" y="213"/>
                    </a:lnTo>
                    <a:lnTo>
                      <a:pt x="37" y="214"/>
                    </a:lnTo>
                    <a:lnTo>
                      <a:pt x="36" y="214"/>
                    </a:lnTo>
                    <a:lnTo>
                      <a:pt x="36" y="214"/>
                    </a:lnTo>
                    <a:lnTo>
                      <a:pt x="36" y="217"/>
                    </a:lnTo>
                    <a:lnTo>
                      <a:pt x="36" y="217"/>
                    </a:lnTo>
                    <a:lnTo>
                      <a:pt x="36" y="221"/>
                    </a:lnTo>
                    <a:lnTo>
                      <a:pt x="36" y="221"/>
                    </a:lnTo>
                    <a:lnTo>
                      <a:pt x="33" y="222"/>
                    </a:lnTo>
                    <a:lnTo>
                      <a:pt x="33" y="222"/>
                    </a:lnTo>
                    <a:lnTo>
                      <a:pt x="31" y="223"/>
                    </a:lnTo>
                    <a:lnTo>
                      <a:pt x="31" y="223"/>
                    </a:lnTo>
                    <a:lnTo>
                      <a:pt x="28" y="224"/>
                    </a:lnTo>
                    <a:lnTo>
                      <a:pt x="28" y="224"/>
                    </a:lnTo>
                    <a:lnTo>
                      <a:pt x="27" y="225"/>
                    </a:lnTo>
                    <a:lnTo>
                      <a:pt x="27" y="228"/>
                    </a:lnTo>
                    <a:lnTo>
                      <a:pt x="27" y="228"/>
                    </a:lnTo>
                    <a:lnTo>
                      <a:pt x="26" y="229"/>
                    </a:lnTo>
                    <a:lnTo>
                      <a:pt x="26" y="229"/>
                    </a:lnTo>
                    <a:lnTo>
                      <a:pt x="25" y="230"/>
                    </a:lnTo>
                    <a:lnTo>
                      <a:pt x="25" y="230"/>
                    </a:lnTo>
                    <a:lnTo>
                      <a:pt x="23" y="233"/>
                    </a:lnTo>
                    <a:lnTo>
                      <a:pt x="23" y="233"/>
                    </a:lnTo>
                    <a:lnTo>
                      <a:pt x="21" y="234"/>
                    </a:lnTo>
                    <a:lnTo>
                      <a:pt x="20" y="233"/>
                    </a:lnTo>
                    <a:lnTo>
                      <a:pt x="20" y="233"/>
                    </a:lnTo>
                    <a:lnTo>
                      <a:pt x="18" y="234"/>
                    </a:lnTo>
                    <a:lnTo>
                      <a:pt x="17" y="235"/>
                    </a:lnTo>
                    <a:lnTo>
                      <a:pt x="17" y="235"/>
                    </a:lnTo>
                    <a:lnTo>
                      <a:pt x="17" y="236"/>
                    </a:lnTo>
                    <a:lnTo>
                      <a:pt x="16" y="238"/>
                    </a:lnTo>
                    <a:lnTo>
                      <a:pt x="16" y="238"/>
                    </a:lnTo>
                    <a:lnTo>
                      <a:pt x="17" y="238"/>
                    </a:lnTo>
                    <a:lnTo>
                      <a:pt x="17" y="238"/>
                    </a:lnTo>
                    <a:lnTo>
                      <a:pt x="20" y="238"/>
                    </a:lnTo>
                    <a:lnTo>
                      <a:pt x="20" y="238"/>
                    </a:lnTo>
                    <a:lnTo>
                      <a:pt x="21" y="236"/>
                    </a:lnTo>
                    <a:lnTo>
                      <a:pt x="22" y="236"/>
                    </a:lnTo>
                    <a:lnTo>
                      <a:pt x="22" y="236"/>
                    </a:lnTo>
                    <a:lnTo>
                      <a:pt x="23" y="236"/>
                    </a:lnTo>
                    <a:lnTo>
                      <a:pt x="25" y="238"/>
                    </a:lnTo>
                    <a:lnTo>
                      <a:pt x="25" y="238"/>
                    </a:lnTo>
                    <a:lnTo>
                      <a:pt x="23" y="239"/>
                    </a:lnTo>
                    <a:lnTo>
                      <a:pt x="25" y="239"/>
                    </a:lnTo>
                    <a:lnTo>
                      <a:pt x="27" y="239"/>
                    </a:lnTo>
                    <a:lnTo>
                      <a:pt x="27" y="239"/>
                    </a:lnTo>
                    <a:lnTo>
                      <a:pt x="27" y="238"/>
                    </a:lnTo>
                    <a:lnTo>
                      <a:pt x="28" y="236"/>
                    </a:lnTo>
                    <a:lnTo>
                      <a:pt x="28" y="236"/>
                    </a:lnTo>
                    <a:lnTo>
                      <a:pt x="29" y="234"/>
                    </a:lnTo>
                    <a:lnTo>
                      <a:pt x="29" y="234"/>
                    </a:lnTo>
                    <a:lnTo>
                      <a:pt x="32" y="233"/>
                    </a:lnTo>
                    <a:lnTo>
                      <a:pt x="32" y="233"/>
                    </a:lnTo>
                    <a:lnTo>
                      <a:pt x="33" y="230"/>
                    </a:lnTo>
                    <a:lnTo>
                      <a:pt x="33" y="230"/>
                    </a:lnTo>
                    <a:lnTo>
                      <a:pt x="34" y="229"/>
                    </a:lnTo>
                    <a:lnTo>
                      <a:pt x="36" y="229"/>
                    </a:lnTo>
                    <a:lnTo>
                      <a:pt x="36" y="229"/>
                    </a:lnTo>
                    <a:lnTo>
                      <a:pt x="39" y="230"/>
                    </a:lnTo>
                    <a:lnTo>
                      <a:pt x="39" y="230"/>
                    </a:lnTo>
                    <a:lnTo>
                      <a:pt x="40" y="230"/>
                    </a:lnTo>
                    <a:lnTo>
                      <a:pt x="40" y="230"/>
                    </a:lnTo>
                    <a:lnTo>
                      <a:pt x="42" y="232"/>
                    </a:lnTo>
                    <a:lnTo>
                      <a:pt x="42" y="232"/>
                    </a:lnTo>
                    <a:lnTo>
                      <a:pt x="45" y="232"/>
                    </a:lnTo>
                    <a:lnTo>
                      <a:pt x="45" y="232"/>
                    </a:lnTo>
                    <a:lnTo>
                      <a:pt x="48" y="233"/>
                    </a:lnTo>
                    <a:lnTo>
                      <a:pt x="48" y="233"/>
                    </a:lnTo>
                    <a:lnTo>
                      <a:pt x="49" y="234"/>
                    </a:lnTo>
                    <a:lnTo>
                      <a:pt x="49" y="234"/>
                    </a:lnTo>
                    <a:lnTo>
                      <a:pt x="50" y="233"/>
                    </a:lnTo>
                    <a:lnTo>
                      <a:pt x="50" y="230"/>
                    </a:lnTo>
                    <a:lnTo>
                      <a:pt x="50" y="230"/>
                    </a:lnTo>
                    <a:lnTo>
                      <a:pt x="51" y="228"/>
                    </a:lnTo>
                    <a:lnTo>
                      <a:pt x="51" y="228"/>
                    </a:lnTo>
                    <a:lnTo>
                      <a:pt x="53" y="225"/>
                    </a:lnTo>
                    <a:lnTo>
                      <a:pt x="53" y="225"/>
                    </a:lnTo>
                    <a:lnTo>
                      <a:pt x="55" y="222"/>
                    </a:lnTo>
                    <a:lnTo>
                      <a:pt x="55" y="222"/>
                    </a:lnTo>
                    <a:lnTo>
                      <a:pt x="63" y="222"/>
                    </a:lnTo>
                    <a:lnTo>
                      <a:pt x="63" y="222"/>
                    </a:lnTo>
                    <a:lnTo>
                      <a:pt x="64" y="222"/>
                    </a:lnTo>
                    <a:lnTo>
                      <a:pt x="66" y="223"/>
                    </a:lnTo>
                    <a:lnTo>
                      <a:pt x="66" y="223"/>
                    </a:lnTo>
                    <a:lnTo>
                      <a:pt x="69" y="224"/>
                    </a:lnTo>
                    <a:lnTo>
                      <a:pt x="69" y="224"/>
                    </a:lnTo>
                    <a:lnTo>
                      <a:pt x="69" y="225"/>
                    </a:lnTo>
                    <a:lnTo>
                      <a:pt x="69" y="225"/>
                    </a:lnTo>
                    <a:lnTo>
                      <a:pt x="70" y="225"/>
                    </a:lnTo>
                    <a:lnTo>
                      <a:pt x="70" y="227"/>
                    </a:lnTo>
                    <a:lnTo>
                      <a:pt x="70" y="227"/>
                    </a:lnTo>
                    <a:lnTo>
                      <a:pt x="71" y="223"/>
                    </a:lnTo>
                    <a:lnTo>
                      <a:pt x="71" y="223"/>
                    </a:lnTo>
                    <a:lnTo>
                      <a:pt x="72" y="224"/>
                    </a:lnTo>
                    <a:lnTo>
                      <a:pt x="75" y="224"/>
                    </a:lnTo>
                    <a:lnTo>
                      <a:pt x="75" y="224"/>
                    </a:lnTo>
                    <a:lnTo>
                      <a:pt x="77" y="225"/>
                    </a:lnTo>
                    <a:lnTo>
                      <a:pt x="77" y="225"/>
                    </a:lnTo>
                    <a:lnTo>
                      <a:pt x="78" y="224"/>
                    </a:lnTo>
                    <a:lnTo>
                      <a:pt x="78" y="222"/>
                    </a:lnTo>
                    <a:lnTo>
                      <a:pt x="78" y="222"/>
                    </a:lnTo>
                    <a:lnTo>
                      <a:pt x="77" y="222"/>
                    </a:lnTo>
                    <a:lnTo>
                      <a:pt x="77" y="222"/>
                    </a:lnTo>
                    <a:lnTo>
                      <a:pt x="85" y="222"/>
                    </a:lnTo>
                    <a:lnTo>
                      <a:pt x="85" y="222"/>
                    </a:lnTo>
                    <a:lnTo>
                      <a:pt x="86" y="223"/>
                    </a:lnTo>
                    <a:lnTo>
                      <a:pt x="88" y="224"/>
                    </a:lnTo>
                    <a:lnTo>
                      <a:pt x="88" y="224"/>
                    </a:lnTo>
                    <a:lnTo>
                      <a:pt x="89" y="223"/>
                    </a:lnTo>
                    <a:lnTo>
                      <a:pt x="91" y="221"/>
                    </a:lnTo>
                    <a:lnTo>
                      <a:pt x="91" y="221"/>
                    </a:lnTo>
                    <a:lnTo>
                      <a:pt x="89" y="219"/>
                    </a:lnTo>
                    <a:lnTo>
                      <a:pt x="88" y="219"/>
                    </a:lnTo>
                    <a:lnTo>
                      <a:pt x="88" y="219"/>
                    </a:lnTo>
                    <a:lnTo>
                      <a:pt x="93" y="219"/>
                    </a:lnTo>
                    <a:lnTo>
                      <a:pt x="93" y="219"/>
                    </a:lnTo>
                    <a:lnTo>
                      <a:pt x="97" y="221"/>
                    </a:lnTo>
                    <a:lnTo>
                      <a:pt x="97" y="221"/>
                    </a:lnTo>
                    <a:lnTo>
                      <a:pt x="100" y="221"/>
                    </a:lnTo>
                    <a:lnTo>
                      <a:pt x="100" y="221"/>
                    </a:lnTo>
                    <a:lnTo>
                      <a:pt x="104" y="218"/>
                    </a:lnTo>
                    <a:lnTo>
                      <a:pt x="104" y="218"/>
                    </a:lnTo>
                    <a:lnTo>
                      <a:pt x="107" y="218"/>
                    </a:lnTo>
                    <a:lnTo>
                      <a:pt x="109" y="219"/>
                    </a:lnTo>
                    <a:lnTo>
                      <a:pt x="109" y="219"/>
                    </a:lnTo>
                    <a:lnTo>
                      <a:pt x="110" y="219"/>
                    </a:lnTo>
                    <a:lnTo>
                      <a:pt x="110" y="219"/>
                    </a:lnTo>
                    <a:lnTo>
                      <a:pt x="113" y="219"/>
                    </a:lnTo>
                    <a:lnTo>
                      <a:pt x="113" y="219"/>
                    </a:lnTo>
                    <a:lnTo>
                      <a:pt x="115" y="219"/>
                    </a:lnTo>
                    <a:lnTo>
                      <a:pt x="115" y="219"/>
                    </a:lnTo>
                    <a:lnTo>
                      <a:pt x="116" y="218"/>
                    </a:lnTo>
                    <a:lnTo>
                      <a:pt x="116" y="218"/>
                    </a:lnTo>
                    <a:lnTo>
                      <a:pt x="119" y="218"/>
                    </a:lnTo>
                    <a:lnTo>
                      <a:pt x="120" y="217"/>
                    </a:lnTo>
                    <a:lnTo>
                      <a:pt x="120" y="216"/>
                    </a:lnTo>
                    <a:lnTo>
                      <a:pt x="120" y="216"/>
                    </a:lnTo>
                    <a:lnTo>
                      <a:pt x="124" y="216"/>
                    </a:lnTo>
                    <a:lnTo>
                      <a:pt x="124" y="216"/>
                    </a:lnTo>
                    <a:lnTo>
                      <a:pt x="125" y="214"/>
                    </a:lnTo>
                    <a:lnTo>
                      <a:pt x="125" y="213"/>
                    </a:lnTo>
                    <a:lnTo>
                      <a:pt x="125" y="213"/>
                    </a:lnTo>
                    <a:lnTo>
                      <a:pt x="127" y="212"/>
                    </a:lnTo>
                    <a:lnTo>
                      <a:pt x="131" y="211"/>
                    </a:lnTo>
                    <a:lnTo>
                      <a:pt x="131" y="211"/>
                    </a:lnTo>
                    <a:lnTo>
                      <a:pt x="131" y="208"/>
                    </a:lnTo>
                    <a:lnTo>
                      <a:pt x="131" y="208"/>
                    </a:lnTo>
                    <a:lnTo>
                      <a:pt x="132" y="206"/>
                    </a:lnTo>
                    <a:lnTo>
                      <a:pt x="132" y="206"/>
                    </a:lnTo>
                    <a:lnTo>
                      <a:pt x="132" y="205"/>
                    </a:lnTo>
                    <a:lnTo>
                      <a:pt x="132" y="205"/>
                    </a:lnTo>
                    <a:lnTo>
                      <a:pt x="132" y="205"/>
                    </a:lnTo>
                    <a:lnTo>
                      <a:pt x="131" y="203"/>
                    </a:lnTo>
                    <a:lnTo>
                      <a:pt x="130" y="203"/>
                    </a:lnTo>
                    <a:lnTo>
                      <a:pt x="130" y="203"/>
                    </a:lnTo>
                    <a:lnTo>
                      <a:pt x="123" y="203"/>
                    </a:lnTo>
                    <a:lnTo>
                      <a:pt x="123" y="203"/>
                    </a:lnTo>
                    <a:lnTo>
                      <a:pt x="121" y="202"/>
                    </a:lnTo>
                    <a:lnTo>
                      <a:pt x="119" y="201"/>
                    </a:lnTo>
                    <a:lnTo>
                      <a:pt x="114" y="202"/>
                    </a:lnTo>
                    <a:lnTo>
                      <a:pt x="114" y="202"/>
                    </a:lnTo>
                    <a:lnTo>
                      <a:pt x="115" y="201"/>
                    </a:lnTo>
                    <a:lnTo>
                      <a:pt x="118" y="200"/>
                    </a:lnTo>
                    <a:lnTo>
                      <a:pt x="118" y="200"/>
                    </a:lnTo>
                    <a:lnTo>
                      <a:pt x="121" y="200"/>
                    </a:lnTo>
                    <a:lnTo>
                      <a:pt x="121" y="200"/>
                    </a:lnTo>
                    <a:lnTo>
                      <a:pt x="123" y="197"/>
                    </a:lnTo>
                    <a:lnTo>
                      <a:pt x="124" y="196"/>
                    </a:lnTo>
                    <a:lnTo>
                      <a:pt x="124" y="195"/>
                    </a:lnTo>
                    <a:lnTo>
                      <a:pt x="124" y="195"/>
                    </a:lnTo>
                    <a:lnTo>
                      <a:pt x="123" y="195"/>
                    </a:lnTo>
                    <a:lnTo>
                      <a:pt x="123" y="195"/>
                    </a:lnTo>
                    <a:lnTo>
                      <a:pt x="125" y="194"/>
                    </a:lnTo>
                    <a:lnTo>
                      <a:pt x="125" y="194"/>
                    </a:lnTo>
                    <a:lnTo>
                      <a:pt x="127" y="194"/>
                    </a:lnTo>
                    <a:lnTo>
                      <a:pt x="127" y="194"/>
                    </a:lnTo>
                    <a:lnTo>
                      <a:pt x="127" y="192"/>
                    </a:lnTo>
                    <a:lnTo>
                      <a:pt x="127" y="191"/>
                    </a:lnTo>
                    <a:lnTo>
                      <a:pt x="127" y="191"/>
                    </a:lnTo>
                    <a:lnTo>
                      <a:pt x="130" y="190"/>
                    </a:lnTo>
                    <a:lnTo>
                      <a:pt x="130" y="190"/>
                    </a:lnTo>
                    <a:lnTo>
                      <a:pt x="129" y="190"/>
                    </a:lnTo>
                    <a:lnTo>
                      <a:pt x="129" y="190"/>
                    </a:lnTo>
                    <a:lnTo>
                      <a:pt x="132" y="187"/>
                    </a:lnTo>
                    <a:lnTo>
                      <a:pt x="132" y="187"/>
                    </a:lnTo>
                    <a:lnTo>
                      <a:pt x="134" y="186"/>
                    </a:lnTo>
                    <a:lnTo>
                      <a:pt x="134" y="184"/>
                    </a:lnTo>
                    <a:lnTo>
                      <a:pt x="134" y="184"/>
                    </a:lnTo>
                    <a:lnTo>
                      <a:pt x="135" y="181"/>
                    </a:lnTo>
                    <a:lnTo>
                      <a:pt x="135" y="181"/>
                    </a:lnTo>
                    <a:lnTo>
                      <a:pt x="136" y="178"/>
                    </a:lnTo>
                    <a:lnTo>
                      <a:pt x="136" y="178"/>
                    </a:lnTo>
                    <a:lnTo>
                      <a:pt x="137" y="175"/>
                    </a:lnTo>
                    <a:lnTo>
                      <a:pt x="137" y="175"/>
                    </a:lnTo>
                    <a:lnTo>
                      <a:pt x="137" y="174"/>
                    </a:lnTo>
                    <a:lnTo>
                      <a:pt x="137" y="174"/>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2" name="Freeform 103">
                <a:extLst>
                  <a:ext uri="{FF2B5EF4-FFF2-40B4-BE49-F238E27FC236}">
                    <a16:creationId xmlns:a16="http://schemas.microsoft.com/office/drawing/2014/main" id="{F55389F8-1105-41DF-B53E-44ED0BA2CDF9}"/>
                  </a:ext>
                </a:extLst>
              </p:cNvPr>
              <p:cNvSpPr>
                <a:spLocks/>
              </p:cNvSpPr>
              <p:nvPr/>
            </p:nvSpPr>
            <p:spPr bwMode="auto">
              <a:xfrm>
                <a:off x="6918374" y="-160713"/>
                <a:ext cx="27070" cy="71058"/>
              </a:xfrm>
              <a:custGeom>
                <a:avLst/>
                <a:gdLst/>
                <a:ahLst/>
                <a:cxnLst>
                  <a:cxn ang="0">
                    <a:pos x="1" y="6"/>
                  </a:cxn>
                  <a:cxn ang="0">
                    <a:pos x="1" y="6"/>
                  </a:cxn>
                  <a:cxn ang="0">
                    <a:pos x="1" y="11"/>
                  </a:cxn>
                  <a:cxn ang="0">
                    <a:pos x="1" y="11"/>
                  </a:cxn>
                  <a:cxn ang="0">
                    <a:pos x="3" y="11"/>
                  </a:cxn>
                  <a:cxn ang="0">
                    <a:pos x="3" y="11"/>
                  </a:cxn>
                  <a:cxn ang="0">
                    <a:pos x="3" y="11"/>
                  </a:cxn>
                  <a:cxn ang="0">
                    <a:pos x="3" y="11"/>
                  </a:cxn>
                  <a:cxn ang="0">
                    <a:pos x="2" y="12"/>
                  </a:cxn>
                  <a:cxn ang="0">
                    <a:pos x="1" y="15"/>
                  </a:cxn>
                  <a:cxn ang="0">
                    <a:pos x="2" y="18"/>
                  </a:cxn>
                  <a:cxn ang="0">
                    <a:pos x="2" y="18"/>
                  </a:cxn>
                  <a:cxn ang="0">
                    <a:pos x="2" y="19"/>
                  </a:cxn>
                  <a:cxn ang="0">
                    <a:pos x="2" y="21"/>
                  </a:cxn>
                  <a:cxn ang="0">
                    <a:pos x="2" y="21"/>
                  </a:cxn>
                  <a:cxn ang="0">
                    <a:pos x="3" y="21"/>
                  </a:cxn>
                  <a:cxn ang="0">
                    <a:pos x="4" y="21"/>
                  </a:cxn>
                  <a:cxn ang="0">
                    <a:pos x="4" y="21"/>
                  </a:cxn>
                  <a:cxn ang="0">
                    <a:pos x="4" y="19"/>
                  </a:cxn>
                  <a:cxn ang="0">
                    <a:pos x="4" y="17"/>
                  </a:cxn>
                  <a:cxn ang="0">
                    <a:pos x="4" y="17"/>
                  </a:cxn>
                  <a:cxn ang="0">
                    <a:pos x="6" y="16"/>
                  </a:cxn>
                  <a:cxn ang="0">
                    <a:pos x="6" y="16"/>
                  </a:cxn>
                  <a:cxn ang="0">
                    <a:pos x="6" y="15"/>
                  </a:cxn>
                  <a:cxn ang="0">
                    <a:pos x="6" y="13"/>
                  </a:cxn>
                  <a:cxn ang="0">
                    <a:pos x="6" y="13"/>
                  </a:cxn>
                  <a:cxn ang="0">
                    <a:pos x="6" y="11"/>
                  </a:cxn>
                  <a:cxn ang="0">
                    <a:pos x="7" y="8"/>
                  </a:cxn>
                  <a:cxn ang="0">
                    <a:pos x="7" y="8"/>
                  </a:cxn>
                  <a:cxn ang="0">
                    <a:pos x="7" y="6"/>
                  </a:cxn>
                  <a:cxn ang="0">
                    <a:pos x="7" y="6"/>
                  </a:cxn>
                  <a:cxn ang="0">
                    <a:pos x="7" y="6"/>
                  </a:cxn>
                  <a:cxn ang="0">
                    <a:pos x="7" y="5"/>
                  </a:cxn>
                  <a:cxn ang="0">
                    <a:pos x="7" y="5"/>
                  </a:cxn>
                  <a:cxn ang="0">
                    <a:pos x="8" y="4"/>
                  </a:cxn>
                  <a:cxn ang="0">
                    <a:pos x="8" y="2"/>
                  </a:cxn>
                  <a:cxn ang="0">
                    <a:pos x="8" y="2"/>
                  </a:cxn>
                  <a:cxn ang="0">
                    <a:pos x="7" y="2"/>
                  </a:cxn>
                  <a:cxn ang="0">
                    <a:pos x="7" y="2"/>
                  </a:cxn>
                  <a:cxn ang="0">
                    <a:pos x="6" y="1"/>
                  </a:cxn>
                  <a:cxn ang="0">
                    <a:pos x="6" y="1"/>
                  </a:cxn>
                  <a:cxn ang="0">
                    <a:pos x="6" y="0"/>
                  </a:cxn>
                  <a:cxn ang="0">
                    <a:pos x="6" y="0"/>
                  </a:cxn>
                  <a:cxn ang="0">
                    <a:pos x="4" y="1"/>
                  </a:cxn>
                  <a:cxn ang="0">
                    <a:pos x="3" y="2"/>
                  </a:cxn>
                  <a:cxn ang="0">
                    <a:pos x="3" y="2"/>
                  </a:cxn>
                  <a:cxn ang="0">
                    <a:pos x="2" y="4"/>
                  </a:cxn>
                  <a:cxn ang="0">
                    <a:pos x="2" y="4"/>
                  </a:cxn>
                  <a:cxn ang="0">
                    <a:pos x="0" y="4"/>
                  </a:cxn>
                  <a:cxn ang="0">
                    <a:pos x="0" y="4"/>
                  </a:cxn>
                  <a:cxn ang="0">
                    <a:pos x="0" y="5"/>
                  </a:cxn>
                  <a:cxn ang="0">
                    <a:pos x="0" y="5"/>
                  </a:cxn>
                  <a:cxn ang="0">
                    <a:pos x="1" y="6"/>
                  </a:cxn>
                  <a:cxn ang="0">
                    <a:pos x="1" y="6"/>
                  </a:cxn>
                </a:cxnLst>
                <a:rect l="0" t="0" r="r" b="b"/>
                <a:pathLst>
                  <a:path w="8" h="21">
                    <a:moveTo>
                      <a:pt x="1" y="6"/>
                    </a:moveTo>
                    <a:lnTo>
                      <a:pt x="1" y="6"/>
                    </a:lnTo>
                    <a:lnTo>
                      <a:pt x="1" y="11"/>
                    </a:lnTo>
                    <a:lnTo>
                      <a:pt x="1" y="11"/>
                    </a:lnTo>
                    <a:lnTo>
                      <a:pt x="3" y="11"/>
                    </a:lnTo>
                    <a:lnTo>
                      <a:pt x="3" y="11"/>
                    </a:lnTo>
                    <a:lnTo>
                      <a:pt x="3" y="11"/>
                    </a:lnTo>
                    <a:lnTo>
                      <a:pt x="3" y="11"/>
                    </a:lnTo>
                    <a:lnTo>
                      <a:pt x="2" y="12"/>
                    </a:lnTo>
                    <a:lnTo>
                      <a:pt x="1" y="15"/>
                    </a:lnTo>
                    <a:lnTo>
                      <a:pt x="2" y="18"/>
                    </a:lnTo>
                    <a:lnTo>
                      <a:pt x="2" y="18"/>
                    </a:lnTo>
                    <a:lnTo>
                      <a:pt x="2" y="19"/>
                    </a:lnTo>
                    <a:lnTo>
                      <a:pt x="2" y="21"/>
                    </a:lnTo>
                    <a:lnTo>
                      <a:pt x="2" y="21"/>
                    </a:lnTo>
                    <a:lnTo>
                      <a:pt x="3" y="21"/>
                    </a:lnTo>
                    <a:lnTo>
                      <a:pt x="4" y="21"/>
                    </a:lnTo>
                    <a:lnTo>
                      <a:pt x="4" y="21"/>
                    </a:lnTo>
                    <a:lnTo>
                      <a:pt x="4" y="19"/>
                    </a:lnTo>
                    <a:lnTo>
                      <a:pt x="4" y="17"/>
                    </a:lnTo>
                    <a:lnTo>
                      <a:pt x="4" y="17"/>
                    </a:lnTo>
                    <a:lnTo>
                      <a:pt x="6" y="16"/>
                    </a:lnTo>
                    <a:lnTo>
                      <a:pt x="6" y="16"/>
                    </a:lnTo>
                    <a:lnTo>
                      <a:pt x="6" y="15"/>
                    </a:lnTo>
                    <a:lnTo>
                      <a:pt x="6" y="13"/>
                    </a:lnTo>
                    <a:lnTo>
                      <a:pt x="6" y="13"/>
                    </a:lnTo>
                    <a:lnTo>
                      <a:pt x="6" y="11"/>
                    </a:lnTo>
                    <a:lnTo>
                      <a:pt x="7" y="8"/>
                    </a:lnTo>
                    <a:lnTo>
                      <a:pt x="7" y="8"/>
                    </a:lnTo>
                    <a:lnTo>
                      <a:pt x="7" y="6"/>
                    </a:lnTo>
                    <a:lnTo>
                      <a:pt x="7" y="6"/>
                    </a:lnTo>
                    <a:lnTo>
                      <a:pt x="7" y="6"/>
                    </a:lnTo>
                    <a:lnTo>
                      <a:pt x="7" y="5"/>
                    </a:lnTo>
                    <a:lnTo>
                      <a:pt x="7" y="5"/>
                    </a:lnTo>
                    <a:lnTo>
                      <a:pt x="8" y="4"/>
                    </a:lnTo>
                    <a:lnTo>
                      <a:pt x="8" y="2"/>
                    </a:lnTo>
                    <a:lnTo>
                      <a:pt x="8" y="2"/>
                    </a:lnTo>
                    <a:lnTo>
                      <a:pt x="7" y="2"/>
                    </a:lnTo>
                    <a:lnTo>
                      <a:pt x="7" y="2"/>
                    </a:lnTo>
                    <a:lnTo>
                      <a:pt x="6" y="1"/>
                    </a:lnTo>
                    <a:lnTo>
                      <a:pt x="6" y="1"/>
                    </a:lnTo>
                    <a:lnTo>
                      <a:pt x="6" y="0"/>
                    </a:lnTo>
                    <a:lnTo>
                      <a:pt x="6" y="0"/>
                    </a:lnTo>
                    <a:lnTo>
                      <a:pt x="4" y="1"/>
                    </a:lnTo>
                    <a:lnTo>
                      <a:pt x="3" y="2"/>
                    </a:lnTo>
                    <a:lnTo>
                      <a:pt x="3" y="2"/>
                    </a:lnTo>
                    <a:lnTo>
                      <a:pt x="2" y="4"/>
                    </a:lnTo>
                    <a:lnTo>
                      <a:pt x="2" y="4"/>
                    </a:lnTo>
                    <a:lnTo>
                      <a:pt x="0" y="4"/>
                    </a:lnTo>
                    <a:lnTo>
                      <a:pt x="0" y="4"/>
                    </a:lnTo>
                    <a:lnTo>
                      <a:pt x="0" y="5"/>
                    </a:lnTo>
                    <a:lnTo>
                      <a:pt x="0" y="5"/>
                    </a:lnTo>
                    <a:lnTo>
                      <a:pt x="1" y="6"/>
                    </a:lnTo>
                    <a:lnTo>
                      <a:pt x="1"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104">
                <a:extLst>
                  <a:ext uri="{FF2B5EF4-FFF2-40B4-BE49-F238E27FC236}">
                    <a16:creationId xmlns:a16="http://schemas.microsoft.com/office/drawing/2014/main" id="{BD4A66D3-75DC-455F-9A5C-75D6F9D46DF3}"/>
                  </a:ext>
                </a:extLst>
              </p:cNvPr>
              <p:cNvSpPr>
                <a:spLocks/>
              </p:cNvSpPr>
              <p:nvPr/>
            </p:nvSpPr>
            <p:spPr bwMode="auto">
              <a:xfrm>
                <a:off x="6942060" y="-238539"/>
                <a:ext cx="54140" cy="81210"/>
              </a:xfrm>
              <a:custGeom>
                <a:avLst/>
                <a:gdLst/>
                <a:ahLst/>
                <a:cxnLst>
                  <a:cxn ang="0">
                    <a:pos x="0" y="14"/>
                  </a:cxn>
                  <a:cxn ang="0">
                    <a:pos x="1" y="15"/>
                  </a:cxn>
                  <a:cxn ang="0">
                    <a:pos x="1" y="18"/>
                  </a:cxn>
                  <a:cxn ang="0">
                    <a:pos x="2" y="17"/>
                  </a:cxn>
                  <a:cxn ang="0">
                    <a:pos x="4" y="18"/>
                  </a:cxn>
                  <a:cxn ang="0">
                    <a:pos x="4" y="19"/>
                  </a:cxn>
                  <a:cxn ang="0">
                    <a:pos x="1" y="19"/>
                  </a:cxn>
                  <a:cxn ang="0">
                    <a:pos x="0" y="22"/>
                  </a:cxn>
                  <a:cxn ang="0">
                    <a:pos x="0" y="23"/>
                  </a:cxn>
                  <a:cxn ang="0">
                    <a:pos x="4" y="24"/>
                  </a:cxn>
                  <a:cxn ang="0">
                    <a:pos x="2" y="22"/>
                  </a:cxn>
                  <a:cxn ang="0">
                    <a:pos x="6" y="22"/>
                  </a:cxn>
                  <a:cxn ang="0">
                    <a:pos x="6" y="20"/>
                  </a:cxn>
                  <a:cxn ang="0">
                    <a:pos x="6" y="19"/>
                  </a:cxn>
                  <a:cxn ang="0">
                    <a:pos x="6" y="19"/>
                  </a:cxn>
                  <a:cxn ang="0">
                    <a:pos x="6" y="19"/>
                  </a:cxn>
                  <a:cxn ang="0">
                    <a:pos x="6" y="19"/>
                  </a:cxn>
                  <a:cxn ang="0">
                    <a:pos x="6" y="19"/>
                  </a:cxn>
                  <a:cxn ang="0">
                    <a:pos x="10" y="19"/>
                  </a:cxn>
                  <a:cxn ang="0">
                    <a:pos x="10" y="18"/>
                  </a:cxn>
                  <a:cxn ang="0">
                    <a:pos x="11" y="17"/>
                  </a:cxn>
                  <a:cxn ang="0">
                    <a:pos x="12" y="15"/>
                  </a:cxn>
                  <a:cxn ang="0">
                    <a:pos x="12" y="14"/>
                  </a:cxn>
                  <a:cxn ang="0">
                    <a:pos x="12" y="11"/>
                  </a:cxn>
                  <a:cxn ang="0">
                    <a:pos x="15" y="8"/>
                  </a:cxn>
                  <a:cxn ang="0">
                    <a:pos x="15" y="4"/>
                  </a:cxn>
                  <a:cxn ang="0">
                    <a:pos x="15" y="0"/>
                  </a:cxn>
                  <a:cxn ang="0">
                    <a:pos x="13" y="1"/>
                  </a:cxn>
                  <a:cxn ang="0">
                    <a:pos x="12" y="2"/>
                  </a:cxn>
                  <a:cxn ang="0">
                    <a:pos x="11" y="2"/>
                  </a:cxn>
                  <a:cxn ang="0">
                    <a:pos x="11" y="3"/>
                  </a:cxn>
                  <a:cxn ang="0">
                    <a:pos x="8" y="3"/>
                  </a:cxn>
                  <a:cxn ang="0">
                    <a:pos x="7" y="4"/>
                  </a:cxn>
                  <a:cxn ang="0">
                    <a:pos x="6" y="7"/>
                  </a:cxn>
                  <a:cxn ang="0">
                    <a:pos x="5" y="8"/>
                  </a:cxn>
                  <a:cxn ang="0">
                    <a:pos x="2" y="8"/>
                  </a:cxn>
                  <a:cxn ang="0">
                    <a:pos x="0" y="8"/>
                  </a:cxn>
                  <a:cxn ang="0">
                    <a:pos x="0" y="13"/>
                  </a:cxn>
                  <a:cxn ang="0">
                    <a:pos x="0" y="14"/>
                  </a:cxn>
                </a:cxnLst>
                <a:rect l="0" t="0" r="r" b="b"/>
                <a:pathLst>
                  <a:path w="16" h="24">
                    <a:moveTo>
                      <a:pt x="0" y="14"/>
                    </a:moveTo>
                    <a:lnTo>
                      <a:pt x="0" y="14"/>
                    </a:lnTo>
                    <a:lnTo>
                      <a:pt x="1" y="15"/>
                    </a:lnTo>
                    <a:lnTo>
                      <a:pt x="1" y="15"/>
                    </a:lnTo>
                    <a:lnTo>
                      <a:pt x="1" y="18"/>
                    </a:lnTo>
                    <a:lnTo>
                      <a:pt x="1" y="18"/>
                    </a:lnTo>
                    <a:lnTo>
                      <a:pt x="2" y="18"/>
                    </a:lnTo>
                    <a:lnTo>
                      <a:pt x="2" y="17"/>
                    </a:lnTo>
                    <a:lnTo>
                      <a:pt x="2" y="17"/>
                    </a:lnTo>
                    <a:lnTo>
                      <a:pt x="4" y="18"/>
                    </a:lnTo>
                    <a:lnTo>
                      <a:pt x="4" y="19"/>
                    </a:lnTo>
                    <a:lnTo>
                      <a:pt x="4" y="19"/>
                    </a:lnTo>
                    <a:lnTo>
                      <a:pt x="1" y="19"/>
                    </a:lnTo>
                    <a:lnTo>
                      <a:pt x="1" y="19"/>
                    </a:lnTo>
                    <a:lnTo>
                      <a:pt x="1" y="20"/>
                    </a:lnTo>
                    <a:lnTo>
                      <a:pt x="0" y="22"/>
                    </a:lnTo>
                    <a:lnTo>
                      <a:pt x="0" y="22"/>
                    </a:lnTo>
                    <a:lnTo>
                      <a:pt x="0" y="23"/>
                    </a:lnTo>
                    <a:lnTo>
                      <a:pt x="1" y="23"/>
                    </a:lnTo>
                    <a:lnTo>
                      <a:pt x="4" y="24"/>
                    </a:lnTo>
                    <a:lnTo>
                      <a:pt x="4" y="24"/>
                    </a:lnTo>
                    <a:lnTo>
                      <a:pt x="2" y="22"/>
                    </a:lnTo>
                    <a:lnTo>
                      <a:pt x="2" y="22"/>
                    </a:lnTo>
                    <a:lnTo>
                      <a:pt x="6" y="22"/>
                    </a:lnTo>
                    <a:lnTo>
                      <a:pt x="6" y="22"/>
                    </a:lnTo>
                    <a:lnTo>
                      <a:pt x="6" y="20"/>
                    </a:lnTo>
                    <a:lnTo>
                      <a:pt x="6" y="20"/>
                    </a:lnTo>
                    <a:lnTo>
                      <a:pt x="6" y="19"/>
                    </a:lnTo>
                    <a:lnTo>
                      <a:pt x="6" y="19"/>
                    </a:lnTo>
                    <a:lnTo>
                      <a:pt x="6" y="19"/>
                    </a:lnTo>
                    <a:lnTo>
                      <a:pt x="6" y="19"/>
                    </a:lnTo>
                    <a:lnTo>
                      <a:pt x="6" y="19"/>
                    </a:lnTo>
                    <a:lnTo>
                      <a:pt x="6" y="19"/>
                    </a:lnTo>
                    <a:lnTo>
                      <a:pt x="6" y="19"/>
                    </a:lnTo>
                    <a:lnTo>
                      <a:pt x="6" y="19"/>
                    </a:lnTo>
                    <a:lnTo>
                      <a:pt x="6" y="19"/>
                    </a:lnTo>
                    <a:lnTo>
                      <a:pt x="6" y="19"/>
                    </a:lnTo>
                    <a:lnTo>
                      <a:pt x="10" y="19"/>
                    </a:lnTo>
                    <a:lnTo>
                      <a:pt x="10" y="19"/>
                    </a:lnTo>
                    <a:lnTo>
                      <a:pt x="10" y="18"/>
                    </a:lnTo>
                    <a:lnTo>
                      <a:pt x="11" y="17"/>
                    </a:lnTo>
                    <a:lnTo>
                      <a:pt x="11" y="17"/>
                    </a:lnTo>
                    <a:lnTo>
                      <a:pt x="12" y="17"/>
                    </a:lnTo>
                    <a:lnTo>
                      <a:pt x="12" y="15"/>
                    </a:lnTo>
                    <a:lnTo>
                      <a:pt x="12" y="15"/>
                    </a:lnTo>
                    <a:lnTo>
                      <a:pt x="12" y="14"/>
                    </a:lnTo>
                    <a:lnTo>
                      <a:pt x="12" y="14"/>
                    </a:lnTo>
                    <a:lnTo>
                      <a:pt x="12" y="11"/>
                    </a:lnTo>
                    <a:lnTo>
                      <a:pt x="15" y="8"/>
                    </a:lnTo>
                    <a:lnTo>
                      <a:pt x="15" y="8"/>
                    </a:lnTo>
                    <a:lnTo>
                      <a:pt x="15" y="4"/>
                    </a:lnTo>
                    <a:lnTo>
                      <a:pt x="15" y="4"/>
                    </a:lnTo>
                    <a:lnTo>
                      <a:pt x="16" y="2"/>
                    </a:lnTo>
                    <a:lnTo>
                      <a:pt x="15" y="0"/>
                    </a:lnTo>
                    <a:lnTo>
                      <a:pt x="15" y="0"/>
                    </a:lnTo>
                    <a:lnTo>
                      <a:pt x="13" y="1"/>
                    </a:lnTo>
                    <a:lnTo>
                      <a:pt x="13" y="1"/>
                    </a:lnTo>
                    <a:lnTo>
                      <a:pt x="12" y="2"/>
                    </a:lnTo>
                    <a:lnTo>
                      <a:pt x="12" y="2"/>
                    </a:lnTo>
                    <a:lnTo>
                      <a:pt x="11" y="2"/>
                    </a:lnTo>
                    <a:lnTo>
                      <a:pt x="11" y="2"/>
                    </a:lnTo>
                    <a:lnTo>
                      <a:pt x="11" y="3"/>
                    </a:lnTo>
                    <a:lnTo>
                      <a:pt x="11" y="3"/>
                    </a:lnTo>
                    <a:lnTo>
                      <a:pt x="8" y="3"/>
                    </a:lnTo>
                    <a:lnTo>
                      <a:pt x="8" y="3"/>
                    </a:lnTo>
                    <a:lnTo>
                      <a:pt x="7" y="4"/>
                    </a:lnTo>
                    <a:lnTo>
                      <a:pt x="7" y="4"/>
                    </a:lnTo>
                    <a:lnTo>
                      <a:pt x="6" y="7"/>
                    </a:lnTo>
                    <a:lnTo>
                      <a:pt x="6" y="7"/>
                    </a:lnTo>
                    <a:lnTo>
                      <a:pt x="5" y="8"/>
                    </a:lnTo>
                    <a:lnTo>
                      <a:pt x="5" y="8"/>
                    </a:lnTo>
                    <a:lnTo>
                      <a:pt x="2" y="8"/>
                    </a:lnTo>
                    <a:lnTo>
                      <a:pt x="2" y="8"/>
                    </a:lnTo>
                    <a:lnTo>
                      <a:pt x="0" y="8"/>
                    </a:lnTo>
                    <a:lnTo>
                      <a:pt x="0" y="8"/>
                    </a:lnTo>
                    <a:lnTo>
                      <a:pt x="0" y="13"/>
                    </a:lnTo>
                    <a:lnTo>
                      <a:pt x="0" y="13"/>
                    </a:lnTo>
                    <a:lnTo>
                      <a:pt x="0" y="14"/>
                    </a:lnTo>
                    <a:lnTo>
                      <a:pt x="0"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4" name="Freeform 105">
                <a:extLst>
                  <a:ext uri="{FF2B5EF4-FFF2-40B4-BE49-F238E27FC236}">
                    <a16:creationId xmlns:a16="http://schemas.microsoft.com/office/drawing/2014/main" id="{EB040836-9C14-4F05-829F-D30442EACF40}"/>
                  </a:ext>
                </a:extLst>
              </p:cNvPr>
              <p:cNvSpPr>
                <a:spLocks noEditPoints="1"/>
              </p:cNvSpPr>
              <p:nvPr/>
            </p:nvSpPr>
            <p:spPr bwMode="auto">
              <a:xfrm>
                <a:off x="6887920" y="93066"/>
                <a:ext cx="145500" cy="115047"/>
              </a:xfrm>
              <a:custGeom>
                <a:avLst/>
                <a:gdLst/>
                <a:ahLst/>
                <a:cxnLst>
                  <a:cxn ang="0">
                    <a:pos x="40" y="20"/>
                  </a:cxn>
                  <a:cxn ang="0">
                    <a:pos x="42" y="22"/>
                  </a:cxn>
                  <a:cxn ang="0">
                    <a:pos x="43" y="23"/>
                  </a:cxn>
                  <a:cxn ang="0">
                    <a:pos x="43" y="19"/>
                  </a:cxn>
                  <a:cxn ang="0">
                    <a:pos x="43" y="17"/>
                  </a:cxn>
                  <a:cxn ang="0">
                    <a:pos x="40" y="14"/>
                  </a:cxn>
                  <a:cxn ang="0">
                    <a:pos x="37" y="13"/>
                  </a:cxn>
                  <a:cxn ang="0">
                    <a:pos x="39" y="11"/>
                  </a:cxn>
                  <a:cxn ang="0">
                    <a:pos x="37" y="7"/>
                  </a:cxn>
                  <a:cxn ang="0">
                    <a:pos x="34" y="6"/>
                  </a:cxn>
                  <a:cxn ang="0">
                    <a:pos x="33" y="1"/>
                  </a:cxn>
                  <a:cxn ang="0">
                    <a:pos x="31" y="0"/>
                  </a:cxn>
                  <a:cxn ang="0">
                    <a:pos x="27" y="0"/>
                  </a:cxn>
                  <a:cxn ang="0">
                    <a:pos x="18" y="0"/>
                  </a:cxn>
                  <a:cxn ang="0">
                    <a:pos x="18" y="3"/>
                  </a:cxn>
                  <a:cxn ang="0">
                    <a:pos x="15" y="3"/>
                  </a:cxn>
                  <a:cxn ang="0">
                    <a:pos x="12" y="3"/>
                  </a:cxn>
                  <a:cxn ang="0">
                    <a:pos x="11" y="6"/>
                  </a:cxn>
                  <a:cxn ang="0">
                    <a:pos x="9" y="11"/>
                  </a:cxn>
                  <a:cxn ang="0">
                    <a:pos x="6" y="12"/>
                  </a:cxn>
                  <a:cxn ang="0">
                    <a:pos x="4" y="12"/>
                  </a:cxn>
                  <a:cxn ang="0">
                    <a:pos x="6" y="14"/>
                  </a:cxn>
                  <a:cxn ang="0">
                    <a:pos x="5" y="17"/>
                  </a:cxn>
                  <a:cxn ang="0">
                    <a:pos x="2" y="17"/>
                  </a:cxn>
                  <a:cxn ang="0">
                    <a:pos x="0" y="19"/>
                  </a:cxn>
                  <a:cxn ang="0">
                    <a:pos x="0" y="22"/>
                  </a:cxn>
                  <a:cxn ang="0">
                    <a:pos x="2" y="23"/>
                  </a:cxn>
                  <a:cxn ang="0">
                    <a:pos x="4" y="24"/>
                  </a:cxn>
                  <a:cxn ang="0">
                    <a:pos x="9" y="28"/>
                  </a:cxn>
                  <a:cxn ang="0">
                    <a:pos x="10" y="29"/>
                  </a:cxn>
                  <a:cxn ang="0">
                    <a:pos x="13" y="30"/>
                  </a:cxn>
                  <a:cxn ang="0">
                    <a:pos x="13" y="28"/>
                  </a:cxn>
                  <a:cxn ang="0">
                    <a:pos x="13" y="27"/>
                  </a:cxn>
                  <a:cxn ang="0">
                    <a:pos x="15" y="24"/>
                  </a:cxn>
                  <a:cxn ang="0">
                    <a:pos x="17" y="20"/>
                  </a:cxn>
                  <a:cxn ang="0">
                    <a:pos x="17" y="22"/>
                  </a:cxn>
                  <a:cxn ang="0">
                    <a:pos x="20" y="23"/>
                  </a:cxn>
                  <a:cxn ang="0">
                    <a:pos x="21" y="27"/>
                  </a:cxn>
                  <a:cxn ang="0">
                    <a:pos x="23" y="28"/>
                  </a:cxn>
                  <a:cxn ang="0">
                    <a:pos x="24" y="31"/>
                  </a:cxn>
                  <a:cxn ang="0">
                    <a:pos x="24" y="30"/>
                  </a:cxn>
                  <a:cxn ang="0">
                    <a:pos x="29" y="30"/>
                  </a:cxn>
                  <a:cxn ang="0">
                    <a:pos x="29" y="30"/>
                  </a:cxn>
                  <a:cxn ang="0">
                    <a:pos x="29" y="31"/>
                  </a:cxn>
                  <a:cxn ang="0">
                    <a:pos x="32" y="34"/>
                  </a:cxn>
                  <a:cxn ang="0">
                    <a:pos x="34" y="31"/>
                  </a:cxn>
                  <a:cxn ang="0">
                    <a:pos x="35" y="29"/>
                  </a:cxn>
                  <a:cxn ang="0">
                    <a:pos x="37" y="27"/>
                  </a:cxn>
                  <a:cxn ang="0">
                    <a:pos x="39" y="19"/>
                  </a:cxn>
                  <a:cxn ang="0">
                    <a:pos x="28" y="14"/>
                  </a:cxn>
                  <a:cxn ang="0">
                    <a:pos x="28" y="19"/>
                  </a:cxn>
                  <a:cxn ang="0">
                    <a:pos x="27" y="19"/>
                  </a:cxn>
                  <a:cxn ang="0">
                    <a:pos x="26" y="17"/>
                  </a:cxn>
                  <a:cxn ang="0">
                    <a:pos x="26" y="17"/>
                  </a:cxn>
                  <a:cxn ang="0">
                    <a:pos x="27" y="13"/>
                  </a:cxn>
                  <a:cxn ang="0">
                    <a:pos x="28" y="12"/>
                  </a:cxn>
                  <a:cxn ang="0">
                    <a:pos x="29" y="14"/>
                  </a:cxn>
                </a:cxnLst>
                <a:rect l="0" t="0" r="r" b="b"/>
                <a:pathLst>
                  <a:path w="43" h="34">
                    <a:moveTo>
                      <a:pt x="39" y="19"/>
                    </a:moveTo>
                    <a:lnTo>
                      <a:pt x="39" y="19"/>
                    </a:lnTo>
                    <a:lnTo>
                      <a:pt x="40" y="20"/>
                    </a:lnTo>
                    <a:lnTo>
                      <a:pt x="42" y="23"/>
                    </a:lnTo>
                    <a:lnTo>
                      <a:pt x="42" y="23"/>
                    </a:lnTo>
                    <a:lnTo>
                      <a:pt x="42" y="22"/>
                    </a:lnTo>
                    <a:lnTo>
                      <a:pt x="42" y="22"/>
                    </a:lnTo>
                    <a:lnTo>
                      <a:pt x="43" y="23"/>
                    </a:lnTo>
                    <a:lnTo>
                      <a:pt x="43" y="23"/>
                    </a:lnTo>
                    <a:lnTo>
                      <a:pt x="43" y="20"/>
                    </a:lnTo>
                    <a:lnTo>
                      <a:pt x="43" y="20"/>
                    </a:lnTo>
                    <a:lnTo>
                      <a:pt x="43" y="19"/>
                    </a:lnTo>
                    <a:lnTo>
                      <a:pt x="43" y="19"/>
                    </a:lnTo>
                    <a:lnTo>
                      <a:pt x="43" y="17"/>
                    </a:lnTo>
                    <a:lnTo>
                      <a:pt x="43" y="17"/>
                    </a:lnTo>
                    <a:lnTo>
                      <a:pt x="42" y="16"/>
                    </a:lnTo>
                    <a:lnTo>
                      <a:pt x="40" y="14"/>
                    </a:lnTo>
                    <a:lnTo>
                      <a:pt x="40" y="14"/>
                    </a:lnTo>
                    <a:lnTo>
                      <a:pt x="35" y="14"/>
                    </a:lnTo>
                    <a:lnTo>
                      <a:pt x="35" y="14"/>
                    </a:lnTo>
                    <a:lnTo>
                      <a:pt x="37" y="13"/>
                    </a:lnTo>
                    <a:lnTo>
                      <a:pt x="39" y="12"/>
                    </a:lnTo>
                    <a:lnTo>
                      <a:pt x="39" y="12"/>
                    </a:lnTo>
                    <a:lnTo>
                      <a:pt x="39" y="11"/>
                    </a:lnTo>
                    <a:lnTo>
                      <a:pt x="38" y="9"/>
                    </a:lnTo>
                    <a:lnTo>
                      <a:pt x="38" y="9"/>
                    </a:lnTo>
                    <a:lnTo>
                      <a:pt x="37" y="7"/>
                    </a:lnTo>
                    <a:lnTo>
                      <a:pt x="37" y="7"/>
                    </a:lnTo>
                    <a:lnTo>
                      <a:pt x="34" y="6"/>
                    </a:lnTo>
                    <a:lnTo>
                      <a:pt x="34" y="6"/>
                    </a:lnTo>
                    <a:lnTo>
                      <a:pt x="34" y="1"/>
                    </a:lnTo>
                    <a:lnTo>
                      <a:pt x="34" y="1"/>
                    </a:lnTo>
                    <a:lnTo>
                      <a:pt x="33" y="1"/>
                    </a:lnTo>
                    <a:lnTo>
                      <a:pt x="33" y="0"/>
                    </a:lnTo>
                    <a:lnTo>
                      <a:pt x="33" y="0"/>
                    </a:lnTo>
                    <a:lnTo>
                      <a:pt x="31" y="0"/>
                    </a:lnTo>
                    <a:lnTo>
                      <a:pt x="31" y="0"/>
                    </a:lnTo>
                    <a:lnTo>
                      <a:pt x="27" y="0"/>
                    </a:lnTo>
                    <a:lnTo>
                      <a:pt x="27" y="0"/>
                    </a:lnTo>
                    <a:lnTo>
                      <a:pt x="22" y="0"/>
                    </a:lnTo>
                    <a:lnTo>
                      <a:pt x="18" y="0"/>
                    </a:lnTo>
                    <a:lnTo>
                      <a:pt x="18" y="0"/>
                    </a:lnTo>
                    <a:lnTo>
                      <a:pt x="18" y="2"/>
                    </a:lnTo>
                    <a:lnTo>
                      <a:pt x="18" y="3"/>
                    </a:lnTo>
                    <a:lnTo>
                      <a:pt x="18" y="3"/>
                    </a:lnTo>
                    <a:lnTo>
                      <a:pt x="16" y="3"/>
                    </a:lnTo>
                    <a:lnTo>
                      <a:pt x="15" y="3"/>
                    </a:lnTo>
                    <a:lnTo>
                      <a:pt x="15" y="3"/>
                    </a:lnTo>
                    <a:lnTo>
                      <a:pt x="15" y="3"/>
                    </a:lnTo>
                    <a:lnTo>
                      <a:pt x="15" y="3"/>
                    </a:lnTo>
                    <a:lnTo>
                      <a:pt x="12" y="3"/>
                    </a:lnTo>
                    <a:lnTo>
                      <a:pt x="12" y="3"/>
                    </a:lnTo>
                    <a:lnTo>
                      <a:pt x="11" y="5"/>
                    </a:lnTo>
                    <a:lnTo>
                      <a:pt x="11" y="6"/>
                    </a:lnTo>
                    <a:lnTo>
                      <a:pt x="11" y="6"/>
                    </a:lnTo>
                    <a:lnTo>
                      <a:pt x="11" y="9"/>
                    </a:lnTo>
                    <a:lnTo>
                      <a:pt x="9" y="11"/>
                    </a:lnTo>
                    <a:lnTo>
                      <a:pt x="9" y="11"/>
                    </a:lnTo>
                    <a:lnTo>
                      <a:pt x="9" y="12"/>
                    </a:lnTo>
                    <a:lnTo>
                      <a:pt x="6" y="12"/>
                    </a:lnTo>
                    <a:lnTo>
                      <a:pt x="6" y="12"/>
                    </a:lnTo>
                    <a:lnTo>
                      <a:pt x="4" y="12"/>
                    </a:lnTo>
                    <a:lnTo>
                      <a:pt x="4" y="12"/>
                    </a:lnTo>
                    <a:lnTo>
                      <a:pt x="4" y="13"/>
                    </a:lnTo>
                    <a:lnTo>
                      <a:pt x="5" y="14"/>
                    </a:lnTo>
                    <a:lnTo>
                      <a:pt x="6" y="14"/>
                    </a:lnTo>
                    <a:lnTo>
                      <a:pt x="6" y="16"/>
                    </a:lnTo>
                    <a:lnTo>
                      <a:pt x="6" y="16"/>
                    </a:lnTo>
                    <a:lnTo>
                      <a:pt x="5" y="17"/>
                    </a:lnTo>
                    <a:lnTo>
                      <a:pt x="5" y="17"/>
                    </a:lnTo>
                    <a:lnTo>
                      <a:pt x="2" y="17"/>
                    </a:lnTo>
                    <a:lnTo>
                      <a:pt x="2" y="17"/>
                    </a:lnTo>
                    <a:lnTo>
                      <a:pt x="1" y="18"/>
                    </a:lnTo>
                    <a:lnTo>
                      <a:pt x="0" y="19"/>
                    </a:lnTo>
                    <a:lnTo>
                      <a:pt x="0" y="19"/>
                    </a:lnTo>
                    <a:lnTo>
                      <a:pt x="0" y="20"/>
                    </a:lnTo>
                    <a:lnTo>
                      <a:pt x="0" y="22"/>
                    </a:lnTo>
                    <a:lnTo>
                      <a:pt x="0" y="22"/>
                    </a:lnTo>
                    <a:lnTo>
                      <a:pt x="1" y="22"/>
                    </a:lnTo>
                    <a:lnTo>
                      <a:pt x="1" y="22"/>
                    </a:lnTo>
                    <a:lnTo>
                      <a:pt x="2" y="23"/>
                    </a:lnTo>
                    <a:lnTo>
                      <a:pt x="2" y="23"/>
                    </a:lnTo>
                    <a:lnTo>
                      <a:pt x="4" y="24"/>
                    </a:lnTo>
                    <a:lnTo>
                      <a:pt x="4" y="24"/>
                    </a:lnTo>
                    <a:lnTo>
                      <a:pt x="4" y="25"/>
                    </a:lnTo>
                    <a:lnTo>
                      <a:pt x="4" y="25"/>
                    </a:lnTo>
                    <a:lnTo>
                      <a:pt x="9" y="28"/>
                    </a:lnTo>
                    <a:lnTo>
                      <a:pt x="9" y="28"/>
                    </a:lnTo>
                    <a:lnTo>
                      <a:pt x="10" y="29"/>
                    </a:lnTo>
                    <a:lnTo>
                      <a:pt x="10" y="29"/>
                    </a:lnTo>
                    <a:lnTo>
                      <a:pt x="12" y="30"/>
                    </a:lnTo>
                    <a:lnTo>
                      <a:pt x="12" y="30"/>
                    </a:lnTo>
                    <a:lnTo>
                      <a:pt x="13" y="30"/>
                    </a:lnTo>
                    <a:lnTo>
                      <a:pt x="13" y="29"/>
                    </a:lnTo>
                    <a:lnTo>
                      <a:pt x="13" y="29"/>
                    </a:lnTo>
                    <a:lnTo>
                      <a:pt x="13" y="28"/>
                    </a:lnTo>
                    <a:lnTo>
                      <a:pt x="13" y="28"/>
                    </a:lnTo>
                    <a:lnTo>
                      <a:pt x="13" y="27"/>
                    </a:lnTo>
                    <a:lnTo>
                      <a:pt x="13" y="27"/>
                    </a:lnTo>
                    <a:lnTo>
                      <a:pt x="16" y="25"/>
                    </a:lnTo>
                    <a:lnTo>
                      <a:pt x="16" y="24"/>
                    </a:lnTo>
                    <a:lnTo>
                      <a:pt x="15" y="24"/>
                    </a:lnTo>
                    <a:lnTo>
                      <a:pt x="15" y="24"/>
                    </a:lnTo>
                    <a:lnTo>
                      <a:pt x="15" y="22"/>
                    </a:lnTo>
                    <a:lnTo>
                      <a:pt x="17" y="20"/>
                    </a:lnTo>
                    <a:lnTo>
                      <a:pt x="17" y="20"/>
                    </a:lnTo>
                    <a:lnTo>
                      <a:pt x="17" y="22"/>
                    </a:lnTo>
                    <a:lnTo>
                      <a:pt x="17" y="22"/>
                    </a:lnTo>
                    <a:lnTo>
                      <a:pt x="20" y="23"/>
                    </a:lnTo>
                    <a:lnTo>
                      <a:pt x="20" y="23"/>
                    </a:lnTo>
                    <a:lnTo>
                      <a:pt x="20" y="23"/>
                    </a:lnTo>
                    <a:lnTo>
                      <a:pt x="20" y="24"/>
                    </a:lnTo>
                    <a:lnTo>
                      <a:pt x="20" y="24"/>
                    </a:lnTo>
                    <a:lnTo>
                      <a:pt x="21" y="27"/>
                    </a:lnTo>
                    <a:lnTo>
                      <a:pt x="21" y="27"/>
                    </a:lnTo>
                    <a:lnTo>
                      <a:pt x="23" y="28"/>
                    </a:lnTo>
                    <a:lnTo>
                      <a:pt x="23" y="28"/>
                    </a:lnTo>
                    <a:lnTo>
                      <a:pt x="23" y="30"/>
                    </a:lnTo>
                    <a:lnTo>
                      <a:pt x="24" y="31"/>
                    </a:lnTo>
                    <a:lnTo>
                      <a:pt x="24" y="31"/>
                    </a:lnTo>
                    <a:lnTo>
                      <a:pt x="24" y="31"/>
                    </a:lnTo>
                    <a:lnTo>
                      <a:pt x="24" y="30"/>
                    </a:lnTo>
                    <a:lnTo>
                      <a:pt x="24" y="30"/>
                    </a:lnTo>
                    <a:lnTo>
                      <a:pt x="28" y="30"/>
                    </a:lnTo>
                    <a:lnTo>
                      <a:pt x="28" y="30"/>
                    </a:lnTo>
                    <a:lnTo>
                      <a:pt x="29" y="30"/>
                    </a:lnTo>
                    <a:lnTo>
                      <a:pt x="29" y="30"/>
                    </a:lnTo>
                    <a:lnTo>
                      <a:pt x="31" y="30"/>
                    </a:lnTo>
                    <a:lnTo>
                      <a:pt x="29" y="30"/>
                    </a:lnTo>
                    <a:lnTo>
                      <a:pt x="29" y="30"/>
                    </a:lnTo>
                    <a:lnTo>
                      <a:pt x="29" y="31"/>
                    </a:lnTo>
                    <a:lnTo>
                      <a:pt x="29" y="31"/>
                    </a:lnTo>
                    <a:lnTo>
                      <a:pt x="31" y="33"/>
                    </a:lnTo>
                    <a:lnTo>
                      <a:pt x="32" y="34"/>
                    </a:lnTo>
                    <a:lnTo>
                      <a:pt x="32" y="34"/>
                    </a:lnTo>
                    <a:lnTo>
                      <a:pt x="33" y="33"/>
                    </a:lnTo>
                    <a:lnTo>
                      <a:pt x="34" y="31"/>
                    </a:lnTo>
                    <a:lnTo>
                      <a:pt x="34" y="31"/>
                    </a:lnTo>
                    <a:lnTo>
                      <a:pt x="35" y="30"/>
                    </a:lnTo>
                    <a:lnTo>
                      <a:pt x="35" y="29"/>
                    </a:lnTo>
                    <a:lnTo>
                      <a:pt x="35" y="29"/>
                    </a:lnTo>
                    <a:lnTo>
                      <a:pt x="37" y="28"/>
                    </a:lnTo>
                    <a:lnTo>
                      <a:pt x="37" y="27"/>
                    </a:lnTo>
                    <a:lnTo>
                      <a:pt x="37" y="27"/>
                    </a:lnTo>
                    <a:lnTo>
                      <a:pt x="38" y="25"/>
                    </a:lnTo>
                    <a:lnTo>
                      <a:pt x="39" y="23"/>
                    </a:lnTo>
                    <a:lnTo>
                      <a:pt x="39" y="19"/>
                    </a:lnTo>
                    <a:lnTo>
                      <a:pt x="39" y="19"/>
                    </a:lnTo>
                    <a:close/>
                    <a:moveTo>
                      <a:pt x="28" y="14"/>
                    </a:moveTo>
                    <a:lnTo>
                      <a:pt x="28" y="14"/>
                    </a:lnTo>
                    <a:lnTo>
                      <a:pt x="28" y="17"/>
                    </a:lnTo>
                    <a:lnTo>
                      <a:pt x="28" y="17"/>
                    </a:lnTo>
                    <a:lnTo>
                      <a:pt x="28" y="19"/>
                    </a:lnTo>
                    <a:lnTo>
                      <a:pt x="28" y="19"/>
                    </a:lnTo>
                    <a:lnTo>
                      <a:pt x="27" y="19"/>
                    </a:lnTo>
                    <a:lnTo>
                      <a:pt x="27" y="19"/>
                    </a:lnTo>
                    <a:lnTo>
                      <a:pt x="26" y="19"/>
                    </a:lnTo>
                    <a:lnTo>
                      <a:pt x="26" y="19"/>
                    </a:lnTo>
                    <a:lnTo>
                      <a:pt x="26" y="17"/>
                    </a:lnTo>
                    <a:lnTo>
                      <a:pt x="26" y="17"/>
                    </a:lnTo>
                    <a:lnTo>
                      <a:pt x="26" y="17"/>
                    </a:lnTo>
                    <a:lnTo>
                      <a:pt x="26" y="17"/>
                    </a:lnTo>
                    <a:lnTo>
                      <a:pt x="26" y="14"/>
                    </a:lnTo>
                    <a:lnTo>
                      <a:pt x="26" y="14"/>
                    </a:lnTo>
                    <a:lnTo>
                      <a:pt x="27" y="13"/>
                    </a:lnTo>
                    <a:lnTo>
                      <a:pt x="27" y="12"/>
                    </a:lnTo>
                    <a:lnTo>
                      <a:pt x="27" y="12"/>
                    </a:lnTo>
                    <a:lnTo>
                      <a:pt x="28" y="12"/>
                    </a:lnTo>
                    <a:lnTo>
                      <a:pt x="31" y="13"/>
                    </a:lnTo>
                    <a:lnTo>
                      <a:pt x="31" y="13"/>
                    </a:lnTo>
                    <a:lnTo>
                      <a:pt x="29" y="14"/>
                    </a:lnTo>
                    <a:lnTo>
                      <a:pt x="28" y="14"/>
                    </a:lnTo>
                    <a:lnTo>
                      <a:pt x="28" y="14"/>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106">
                <a:extLst>
                  <a:ext uri="{FF2B5EF4-FFF2-40B4-BE49-F238E27FC236}">
                    <a16:creationId xmlns:a16="http://schemas.microsoft.com/office/drawing/2014/main" id="{55047D15-D10B-47DA-95F9-EA47666F11EC}"/>
                  </a:ext>
                </a:extLst>
              </p:cNvPr>
              <p:cNvSpPr>
                <a:spLocks/>
              </p:cNvSpPr>
              <p:nvPr/>
            </p:nvSpPr>
            <p:spPr bwMode="auto">
              <a:xfrm>
                <a:off x="7148468" y="-268993"/>
                <a:ext cx="3384" cy="3384"/>
              </a:xfrm>
              <a:custGeom>
                <a:avLst/>
                <a:gdLst/>
                <a:ahLst/>
                <a:cxnLst>
                  <a:cxn ang="0">
                    <a:pos x="0" y="0"/>
                  </a:cxn>
                  <a:cxn ang="0">
                    <a:pos x="1" y="0"/>
                  </a:cxn>
                  <a:cxn ang="0">
                    <a:pos x="1" y="0"/>
                  </a:cxn>
                  <a:cxn ang="0">
                    <a:pos x="1" y="0"/>
                  </a:cxn>
                  <a:cxn ang="0">
                    <a:pos x="1" y="0"/>
                  </a:cxn>
                  <a:cxn ang="0">
                    <a:pos x="0" y="0"/>
                  </a:cxn>
                  <a:cxn ang="0">
                    <a:pos x="0" y="0"/>
                  </a:cxn>
                </a:cxnLst>
                <a:rect l="0" t="0" r="r" b="b"/>
                <a:pathLst>
                  <a:path w="1">
                    <a:moveTo>
                      <a:pt x="0" y="0"/>
                    </a:moveTo>
                    <a:lnTo>
                      <a:pt x="1" y="0"/>
                    </a:lnTo>
                    <a:lnTo>
                      <a:pt x="1" y="0"/>
                    </a:lnTo>
                    <a:lnTo>
                      <a:pt x="1" y="0"/>
                    </a:lnTo>
                    <a:lnTo>
                      <a:pt x="1"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6" name="Freeform 107">
                <a:extLst>
                  <a:ext uri="{FF2B5EF4-FFF2-40B4-BE49-F238E27FC236}">
                    <a16:creationId xmlns:a16="http://schemas.microsoft.com/office/drawing/2014/main" id="{437E10CD-CB3B-474D-BA54-FDA59212C7C2}"/>
                  </a:ext>
                </a:extLst>
              </p:cNvPr>
              <p:cNvSpPr>
                <a:spLocks/>
              </p:cNvSpPr>
              <p:nvPr/>
            </p:nvSpPr>
            <p:spPr bwMode="auto">
              <a:xfrm>
                <a:off x="7145084" y="-306214"/>
                <a:ext cx="37221" cy="43988"/>
              </a:xfrm>
              <a:custGeom>
                <a:avLst/>
                <a:gdLst/>
                <a:ahLst/>
                <a:cxnLst>
                  <a:cxn ang="0">
                    <a:pos x="1" y="9"/>
                  </a:cxn>
                  <a:cxn ang="0">
                    <a:pos x="1" y="10"/>
                  </a:cxn>
                  <a:cxn ang="0">
                    <a:pos x="2" y="11"/>
                  </a:cxn>
                  <a:cxn ang="0">
                    <a:pos x="4" y="11"/>
                  </a:cxn>
                  <a:cxn ang="0">
                    <a:pos x="5" y="11"/>
                  </a:cxn>
                  <a:cxn ang="0">
                    <a:pos x="4" y="10"/>
                  </a:cxn>
                  <a:cxn ang="0">
                    <a:pos x="2" y="9"/>
                  </a:cxn>
                  <a:cxn ang="0">
                    <a:pos x="4" y="7"/>
                  </a:cxn>
                  <a:cxn ang="0">
                    <a:pos x="5" y="7"/>
                  </a:cxn>
                  <a:cxn ang="0">
                    <a:pos x="7" y="7"/>
                  </a:cxn>
                  <a:cxn ang="0">
                    <a:pos x="7" y="10"/>
                  </a:cxn>
                  <a:cxn ang="0">
                    <a:pos x="7" y="11"/>
                  </a:cxn>
                  <a:cxn ang="0">
                    <a:pos x="6" y="12"/>
                  </a:cxn>
                  <a:cxn ang="0">
                    <a:pos x="9" y="13"/>
                  </a:cxn>
                  <a:cxn ang="0">
                    <a:pos x="7" y="12"/>
                  </a:cxn>
                  <a:cxn ang="0">
                    <a:pos x="9" y="11"/>
                  </a:cxn>
                  <a:cxn ang="0">
                    <a:pos x="10" y="11"/>
                  </a:cxn>
                  <a:cxn ang="0">
                    <a:pos x="9" y="9"/>
                  </a:cxn>
                  <a:cxn ang="0">
                    <a:pos x="11" y="9"/>
                  </a:cxn>
                  <a:cxn ang="0">
                    <a:pos x="10" y="7"/>
                  </a:cxn>
                  <a:cxn ang="0">
                    <a:pos x="9" y="5"/>
                  </a:cxn>
                  <a:cxn ang="0">
                    <a:pos x="7" y="5"/>
                  </a:cxn>
                  <a:cxn ang="0">
                    <a:pos x="6" y="5"/>
                  </a:cxn>
                  <a:cxn ang="0">
                    <a:pos x="5" y="5"/>
                  </a:cxn>
                  <a:cxn ang="0">
                    <a:pos x="6" y="4"/>
                  </a:cxn>
                  <a:cxn ang="0">
                    <a:pos x="7" y="4"/>
                  </a:cxn>
                  <a:cxn ang="0">
                    <a:pos x="6" y="2"/>
                  </a:cxn>
                  <a:cxn ang="0">
                    <a:pos x="6" y="2"/>
                  </a:cxn>
                  <a:cxn ang="0">
                    <a:pos x="5" y="1"/>
                  </a:cxn>
                  <a:cxn ang="0">
                    <a:pos x="4" y="0"/>
                  </a:cxn>
                  <a:cxn ang="0">
                    <a:pos x="2" y="1"/>
                  </a:cxn>
                  <a:cxn ang="0">
                    <a:pos x="1" y="2"/>
                  </a:cxn>
                  <a:cxn ang="0">
                    <a:pos x="1" y="4"/>
                  </a:cxn>
                  <a:cxn ang="0">
                    <a:pos x="0" y="5"/>
                  </a:cxn>
                  <a:cxn ang="0">
                    <a:pos x="1" y="6"/>
                  </a:cxn>
                  <a:cxn ang="0">
                    <a:pos x="2" y="6"/>
                  </a:cxn>
                  <a:cxn ang="0">
                    <a:pos x="2" y="7"/>
                  </a:cxn>
                  <a:cxn ang="0">
                    <a:pos x="2" y="7"/>
                  </a:cxn>
                  <a:cxn ang="0">
                    <a:pos x="1" y="7"/>
                  </a:cxn>
                  <a:cxn ang="0">
                    <a:pos x="0" y="7"/>
                  </a:cxn>
                  <a:cxn ang="0">
                    <a:pos x="0" y="9"/>
                  </a:cxn>
                  <a:cxn ang="0">
                    <a:pos x="1" y="9"/>
                  </a:cxn>
                </a:cxnLst>
                <a:rect l="0" t="0" r="r" b="b"/>
                <a:pathLst>
                  <a:path w="11" h="13">
                    <a:moveTo>
                      <a:pt x="1" y="9"/>
                    </a:moveTo>
                    <a:lnTo>
                      <a:pt x="1" y="9"/>
                    </a:lnTo>
                    <a:lnTo>
                      <a:pt x="1" y="10"/>
                    </a:lnTo>
                    <a:lnTo>
                      <a:pt x="1" y="10"/>
                    </a:lnTo>
                    <a:lnTo>
                      <a:pt x="2" y="11"/>
                    </a:lnTo>
                    <a:lnTo>
                      <a:pt x="2" y="11"/>
                    </a:lnTo>
                    <a:lnTo>
                      <a:pt x="4" y="11"/>
                    </a:lnTo>
                    <a:lnTo>
                      <a:pt x="4" y="11"/>
                    </a:lnTo>
                    <a:lnTo>
                      <a:pt x="5" y="11"/>
                    </a:lnTo>
                    <a:lnTo>
                      <a:pt x="5" y="11"/>
                    </a:lnTo>
                    <a:lnTo>
                      <a:pt x="5" y="10"/>
                    </a:lnTo>
                    <a:lnTo>
                      <a:pt x="4" y="10"/>
                    </a:lnTo>
                    <a:lnTo>
                      <a:pt x="4" y="9"/>
                    </a:lnTo>
                    <a:lnTo>
                      <a:pt x="2" y="9"/>
                    </a:lnTo>
                    <a:lnTo>
                      <a:pt x="2" y="9"/>
                    </a:lnTo>
                    <a:lnTo>
                      <a:pt x="4" y="7"/>
                    </a:lnTo>
                    <a:lnTo>
                      <a:pt x="5" y="7"/>
                    </a:lnTo>
                    <a:lnTo>
                      <a:pt x="5" y="7"/>
                    </a:lnTo>
                    <a:lnTo>
                      <a:pt x="7" y="7"/>
                    </a:lnTo>
                    <a:lnTo>
                      <a:pt x="7" y="7"/>
                    </a:lnTo>
                    <a:lnTo>
                      <a:pt x="7" y="9"/>
                    </a:lnTo>
                    <a:lnTo>
                      <a:pt x="7" y="10"/>
                    </a:lnTo>
                    <a:lnTo>
                      <a:pt x="7" y="10"/>
                    </a:lnTo>
                    <a:lnTo>
                      <a:pt x="7" y="11"/>
                    </a:lnTo>
                    <a:lnTo>
                      <a:pt x="7" y="11"/>
                    </a:lnTo>
                    <a:lnTo>
                      <a:pt x="6" y="12"/>
                    </a:lnTo>
                    <a:lnTo>
                      <a:pt x="6" y="12"/>
                    </a:lnTo>
                    <a:lnTo>
                      <a:pt x="9" y="13"/>
                    </a:lnTo>
                    <a:lnTo>
                      <a:pt x="9" y="13"/>
                    </a:lnTo>
                    <a:lnTo>
                      <a:pt x="7" y="12"/>
                    </a:lnTo>
                    <a:lnTo>
                      <a:pt x="7" y="12"/>
                    </a:lnTo>
                    <a:lnTo>
                      <a:pt x="9" y="11"/>
                    </a:lnTo>
                    <a:lnTo>
                      <a:pt x="9" y="11"/>
                    </a:lnTo>
                    <a:lnTo>
                      <a:pt x="10" y="11"/>
                    </a:lnTo>
                    <a:lnTo>
                      <a:pt x="10" y="11"/>
                    </a:lnTo>
                    <a:lnTo>
                      <a:pt x="9" y="9"/>
                    </a:lnTo>
                    <a:lnTo>
                      <a:pt x="9" y="9"/>
                    </a:lnTo>
                    <a:lnTo>
                      <a:pt x="11" y="9"/>
                    </a:lnTo>
                    <a:lnTo>
                      <a:pt x="11" y="9"/>
                    </a:lnTo>
                    <a:lnTo>
                      <a:pt x="10" y="7"/>
                    </a:lnTo>
                    <a:lnTo>
                      <a:pt x="10" y="7"/>
                    </a:lnTo>
                    <a:lnTo>
                      <a:pt x="9" y="5"/>
                    </a:lnTo>
                    <a:lnTo>
                      <a:pt x="9" y="5"/>
                    </a:lnTo>
                    <a:lnTo>
                      <a:pt x="7" y="5"/>
                    </a:lnTo>
                    <a:lnTo>
                      <a:pt x="7" y="5"/>
                    </a:lnTo>
                    <a:lnTo>
                      <a:pt x="6" y="5"/>
                    </a:lnTo>
                    <a:lnTo>
                      <a:pt x="6" y="5"/>
                    </a:lnTo>
                    <a:lnTo>
                      <a:pt x="5" y="5"/>
                    </a:lnTo>
                    <a:lnTo>
                      <a:pt x="5" y="5"/>
                    </a:lnTo>
                    <a:lnTo>
                      <a:pt x="6" y="4"/>
                    </a:lnTo>
                    <a:lnTo>
                      <a:pt x="6" y="4"/>
                    </a:lnTo>
                    <a:lnTo>
                      <a:pt x="7" y="4"/>
                    </a:lnTo>
                    <a:lnTo>
                      <a:pt x="7" y="4"/>
                    </a:lnTo>
                    <a:lnTo>
                      <a:pt x="6" y="2"/>
                    </a:lnTo>
                    <a:lnTo>
                      <a:pt x="6" y="2"/>
                    </a:lnTo>
                    <a:lnTo>
                      <a:pt x="6" y="2"/>
                    </a:lnTo>
                    <a:lnTo>
                      <a:pt x="5" y="1"/>
                    </a:lnTo>
                    <a:lnTo>
                      <a:pt x="5" y="1"/>
                    </a:lnTo>
                    <a:lnTo>
                      <a:pt x="4" y="0"/>
                    </a:lnTo>
                    <a:lnTo>
                      <a:pt x="4" y="0"/>
                    </a:lnTo>
                    <a:lnTo>
                      <a:pt x="2" y="1"/>
                    </a:lnTo>
                    <a:lnTo>
                      <a:pt x="2" y="1"/>
                    </a:lnTo>
                    <a:lnTo>
                      <a:pt x="1" y="2"/>
                    </a:lnTo>
                    <a:lnTo>
                      <a:pt x="1" y="2"/>
                    </a:lnTo>
                    <a:lnTo>
                      <a:pt x="1" y="4"/>
                    </a:lnTo>
                    <a:lnTo>
                      <a:pt x="1" y="4"/>
                    </a:lnTo>
                    <a:lnTo>
                      <a:pt x="0" y="5"/>
                    </a:lnTo>
                    <a:lnTo>
                      <a:pt x="0" y="5"/>
                    </a:lnTo>
                    <a:lnTo>
                      <a:pt x="1" y="6"/>
                    </a:lnTo>
                    <a:lnTo>
                      <a:pt x="1" y="6"/>
                    </a:lnTo>
                    <a:lnTo>
                      <a:pt x="2" y="6"/>
                    </a:lnTo>
                    <a:lnTo>
                      <a:pt x="2" y="6"/>
                    </a:lnTo>
                    <a:lnTo>
                      <a:pt x="2" y="7"/>
                    </a:lnTo>
                    <a:lnTo>
                      <a:pt x="2" y="7"/>
                    </a:lnTo>
                    <a:lnTo>
                      <a:pt x="2" y="7"/>
                    </a:lnTo>
                    <a:lnTo>
                      <a:pt x="2" y="7"/>
                    </a:lnTo>
                    <a:lnTo>
                      <a:pt x="1" y="7"/>
                    </a:lnTo>
                    <a:lnTo>
                      <a:pt x="1" y="7"/>
                    </a:lnTo>
                    <a:lnTo>
                      <a:pt x="0" y="7"/>
                    </a:lnTo>
                    <a:lnTo>
                      <a:pt x="0" y="7"/>
                    </a:lnTo>
                    <a:lnTo>
                      <a:pt x="0" y="9"/>
                    </a:lnTo>
                    <a:lnTo>
                      <a:pt x="0" y="9"/>
                    </a:lnTo>
                    <a:lnTo>
                      <a:pt x="1" y="9"/>
                    </a:lnTo>
                    <a:lnTo>
                      <a:pt x="1"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108">
                <a:extLst>
                  <a:ext uri="{FF2B5EF4-FFF2-40B4-BE49-F238E27FC236}">
                    <a16:creationId xmlns:a16="http://schemas.microsoft.com/office/drawing/2014/main" id="{066FD961-8681-4177-83D5-6FAA5B0EB161}"/>
                  </a:ext>
                </a:extLst>
              </p:cNvPr>
              <p:cNvSpPr>
                <a:spLocks/>
              </p:cNvSpPr>
              <p:nvPr/>
            </p:nvSpPr>
            <p:spPr bwMode="auto">
              <a:xfrm>
                <a:off x="7236445" y="-465249"/>
                <a:ext cx="37221" cy="84593"/>
              </a:xfrm>
              <a:custGeom>
                <a:avLst/>
                <a:gdLst/>
                <a:ahLst/>
                <a:cxnLst>
                  <a:cxn ang="0">
                    <a:pos x="1" y="13"/>
                  </a:cxn>
                  <a:cxn ang="0">
                    <a:pos x="2" y="14"/>
                  </a:cxn>
                  <a:cxn ang="0">
                    <a:pos x="4" y="14"/>
                  </a:cxn>
                  <a:cxn ang="0">
                    <a:pos x="4" y="13"/>
                  </a:cxn>
                  <a:cxn ang="0">
                    <a:pos x="4" y="15"/>
                  </a:cxn>
                  <a:cxn ang="0">
                    <a:pos x="6" y="14"/>
                  </a:cxn>
                  <a:cxn ang="0">
                    <a:pos x="6" y="14"/>
                  </a:cxn>
                  <a:cxn ang="0">
                    <a:pos x="6" y="16"/>
                  </a:cxn>
                  <a:cxn ang="0">
                    <a:pos x="5" y="18"/>
                  </a:cxn>
                  <a:cxn ang="0">
                    <a:pos x="6" y="19"/>
                  </a:cxn>
                  <a:cxn ang="0">
                    <a:pos x="6" y="21"/>
                  </a:cxn>
                  <a:cxn ang="0">
                    <a:pos x="6" y="24"/>
                  </a:cxn>
                  <a:cxn ang="0">
                    <a:pos x="7" y="24"/>
                  </a:cxn>
                  <a:cxn ang="0">
                    <a:pos x="7" y="24"/>
                  </a:cxn>
                  <a:cxn ang="0">
                    <a:pos x="7" y="22"/>
                  </a:cxn>
                  <a:cxn ang="0">
                    <a:pos x="8" y="21"/>
                  </a:cxn>
                  <a:cxn ang="0">
                    <a:pos x="8" y="20"/>
                  </a:cxn>
                  <a:cxn ang="0">
                    <a:pos x="8" y="16"/>
                  </a:cxn>
                  <a:cxn ang="0">
                    <a:pos x="10" y="16"/>
                  </a:cxn>
                  <a:cxn ang="0">
                    <a:pos x="10" y="16"/>
                  </a:cxn>
                  <a:cxn ang="0">
                    <a:pos x="11" y="15"/>
                  </a:cxn>
                  <a:cxn ang="0">
                    <a:pos x="8" y="13"/>
                  </a:cxn>
                  <a:cxn ang="0">
                    <a:pos x="8" y="13"/>
                  </a:cxn>
                  <a:cxn ang="0">
                    <a:pos x="10" y="10"/>
                  </a:cxn>
                  <a:cxn ang="0">
                    <a:pos x="10" y="9"/>
                  </a:cxn>
                  <a:cxn ang="0">
                    <a:pos x="10" y="8"/>
                  </a:cxn>
                  <a:cxn ang="0">
                    <a:pos x="8" y="8"/>
                  </a:cxn>
                  <a:cxn ang="0">
                    <a:pos x="7" y="5"/>
                  </a:cxn>
                  <a:cxn ang="0">
                    <a:pos x="6" y="4"/>
                  </a:cxn>
                  <a:cxn ang="0">
                    <a:pos x="6" y="2"/>
                  </a:cxn>
                  <a:cxn ang="0">
                    <a:pos x="5" y="2"/>
                  </a:cxn>
                  <a:cxn ang="0">
                    <a:pos x="4" y="3"/>
                  </a:cxn>
                  <a:cxn ang="0">
                    <a:pos x="2" y="4"/>
                  </a:cxn>
                  <a:cxn ang="0">
                    <a:pos x="1" y="4"/>
                  </a:cxn>
                  <a:cxn ang="0">
                    <a:pos x="2" y="6"/>
                  </a:cxn>
                  <a:cxn ang="0">
                    <a:pos x="4" y="5"/>
                  </a:cxn>
                  <a:cxn ang="0">
                    <a:pos x="6" y="8"/>
                  </a:cxn>
                  <a:cxn ang="0">
                    <a:pos x="5" y="9"/>
                  </a:cxn>
                  <a:cxn ang="0">
                    <a:pos x="6" y="10"/>
                  </a:cxn>
                  <a:cxn ang="0">
                    <a:pos x="5" y="10"/>
                  </a:cxn>
                  <a:cxn ang="0">
                    <a:pos x="1" y="10"/>
                  </a:cxn>
                  <a:cxn ang="0">
                    <a:pos x="0" y="11"/>
                  </a:cxn>
                  <a:cxn ang="0">
                    <a:pos x="1" y="11"/>
                  </a:cxn>
                </a:cxnLst>
                <a:rect l="0" t="0" r="r" b="b"/>
                <a:pathLst>
                  <a:path w="11" h="25">
                    <a:moveTo>
                      <a:pt x="1" y="11"/>
                    </a:moveTo>
                    <a:lnTo>
                      <a:pt x="1" y="11"/>
                    </a:lnTo>
                    <a:lnTo>
                      <a:pt x="1" y="13"/>
                    </a:lnTo>
                    <a:lnTo>
                      <a:pt x="1" y="13"/>
                    </a:lnTo>
                    <a:lnTo>
                      <a:pt x="1" y="14"/>
                    </a:lnTo>
                    <a:lnTo>
                      <a:pt x="2" y="14"/>
                    </a:lnTo>
                    <a:lnTo>
                      <a:pt x="2" y="14"/>
                    </a:lnTo>
                    <a:lnTo>
                      <a:pt x="2" y="14"/>
                    </a:lnTo>
                    <a:lnTo>
                      <a:pt x="4" y="14"/>
                    </a:lnTo>
                    <a:lnTo>
                      <a:pt x="4" y="14"/>
                    </a:lnTo>
                    <a:lnTo>
                      <a:pt x="4" y="13"/>
                    </a:lnTo>
                    <a:lnTo>
                      <a:pt x="4" y="13"/>
                    </a:lnTo>
                    <a:lnTo>
                      <a:pt x="4" y="14"/>
                    </a:lnTo>
                    <a:lnTo>
                      <a:pt x="4" y="15"/>
                    </a:lnTo>
                    <a:lnTo>
                      <a:pt x="4" y="15"/>
                    </a:lnTo>
                    <a:lnTo>
                      <a:pt x="5" y="15"/>
                    </a:lnTo>
                    <a:lnTo>
                      <a:pt x="5" y="15"/>
                    </a:lnTo>
                    <a:lnTo>
                      <a:pt x="6" y="14"/>
                    </a:lnTo>
                    <a:lnTo>
                      <a:pt x="6" y="14"/>
                    </a:lnTo>
                    <a:lnTo>
                      <a:pt x="6" y="14"/>
                    </a:lnTo>
                    <a:lnTo>
                      <a:pt x="6" y="14"/>
                    </a:lnTo>
                    <a:lnTo>
                      <a:pt x="6" y="15"/>
                    </a:lnTo>
                    <a:lnTo>
                      <a:pt x="6" y="15"/>
                    </a:lnTo>
                    <a:lnTo>
                      <a:pt x="6" y="16"/>
                    </a:lnTo>
                    <a:lnTo>
                      <a:pt x="6" y="16"/>
                    </a:lnTo>
                    <a:lnTo>
                      <a:pt x="5" y="18"/>
                    </a:lnTo>
                    <a:lnTo>
                      <a:pt x="5" y="18"/>
                    </a:lnTo>
                    <a:lnTo>
                      <a:pt x="6" y="18"/>
                    </a:lnTo>
                    <a:lnTo>
                      <a:pt x="6" y="18"/>
                    </a:lnTo>
                    <a:lnTo>
                      <a:pt x="6" y="19"/>
                    </a:lnTo>
                    <a:lnTo>
                      <a:pt x="6" y="20"/>
                    </a:lnTo>
                    <a:lnTo>
                      <a:pt x="6" y="20"/>
                    </a:lnTo>
                    <a:lnTo>
                      <a:pt x="6" y="21"/>
                    </a:lnTo>
                    <a:lnTo>
                      <a:pt x="6" y="22"/>
                    </a:lnTo>
                    <a:lnTo>
                      <a:pt x="6" y="22"/>
                    </a:lnTo>
                    <a:lnTo>
                      <a:pt x="6" y="24"/>
                    </a:lnTo>
                    <a:lnTo>
                      <a:pt x="6" y="24"/>
                    </a:lnTo>
                    <a:lnTo>
                      <a:pt x="7" y="24"/>
                    </a:lnTo>
                    <a:lnTo>
                      <a:pt x="7" y="24"/>
                    </a:lnTo>
                    <a:lnTo>
                      <a:pt x="7" y="25"/>
                    </a:lnTo>
                    <a:lnTo>
                      <a:pt x="7" y="25"/>
                    </a:lnTo>
                    <a:lnTo>
                      <a:pt x="7" y="24"/>
                    </a:lnTo>
                    <a:lnTo>
                      <a:pt x="7" y="24"/>
                    </a:lnTo>
                    <a:lnTo>
                      <a:pt x="7" y="22"/>
                    </a:lnTo>
                    <a:lnTo>
                      <a:pt x="7" y="22"/>
                    </a:lnTo>
                    <a:lnTo>
                      <a:pt x="7" y="21"/>
                    </a:lnTo>
                    <a:lnTo>
                      <a:pt x="7" y="21"/>
                    </a:lnTo>
                    <a:lnTo>
                      <a:pt x="8" y="21"/>
                    </a:lnTo>
                    <a:lnTo>
                      <a:pt x="8" y="21"/>
                    </a:lnTo>
                    <a:lnTo>
                      <a:pt x="8" y="20"/>
                    </a:lnTo>
                    <a:lnTo>
                      <a:pt x="8" y="20"/>
                    </a:lnTo>
                    <a:lnTo>
                      <a:pt x="8" y="18"/>
                    </a:lnTo>
                    <a:lnTo>
                      <a:pt x="8" y="18"/>
                    </a:lnTo>
                    <a:lnTo>
                      <a:pt x="8" y="16"/>
                    </a:lnTo>
                    <a:lnTo>
                      <a:pt x="8" y="16"/>
                    </a:lnTo>
                    <a:lnTo>
                      <a:pt x="10" y="16"/>
                    </a:lnTo>
                    <a:lnTo>
                      <a:pt x="10" y="16"/>
                    </a:lnTo>
                    <a:lnTo>
                      <a:pt x="10" y="16"/>
                    </a:lnTo>
                    <a:lnTo>
                      <a:pt x="10" y="16"/>
                    </a:lnTo>
                    <a:lnTo>
                      <a:pt x="10" y="16"/>
                    </a:lnTo>
                    <a:lnTo>
                      <a:pt x="10" y="16"/>
                    </a:lnTo>
                    <a:lnTo>
                      <a:pt x="11" y="16"/>
                    </a:lnTo>
                    <a:lnTo>
                      <a:pt x="11" y="15"/>
                    </a:lnTo>
                    <a:lnTo>
                      <a:pt x="11" y="15"/>
                    </a:lnTo>
                    <a:lnTo>
                      <a:pt x="10" y="14"/>
                    </a:lnTo>
                    <a:lnTo>
                      <a:pt x="8" y="13"/>
                    </a:lnTo>
                    <a:lnTo>
                      <a:pt x="8" y="13"/>
                    </a:lnTo>
                    <a:lnTo>
                      <a:pt x="8" y="13"/>
                    </a:lnTo>
                    <a:lnTo>
                      <a:pt x="8" y="13"/>
                    </a:lnTo>
                    <a:lnTo>
                      <a:pt x="10" y="11"/>
                    </a:lnTo>
                    <a:lnTo>
                      <a:pt x="10" y="11"/>
                    </a:lnTo>
                    <a:lnTo>
                      <a:pt x="10" y="10"/>
                    </a:lnTo>
                    <a:lnTo>
                      <a:pt x="8" y="10"/>
                    </a:lnTo>
                    <a:lnTo>
                      <a:pt x="8" y="10"/>
                    </a:lnTo>
                    <a:lnTo>
                      <a:pt x="10" y="9"/>
                    </a:lnTo>
                    <a:lnTo>
                      <a:pt x="11" y="9"/>
                    </a:lnTo>
                    <a:lnTo>
                      <a:pt x="11" y="9"/>
                    </a:lnTo>
                    <a:lnTo>
                      <a:pt x="10" y="8"/>
                    </a:lnTo>
                    <a:lnTo>
                      <a:pt x="10" y="8"/>
                    </a:lnTo>
                    <a:lnTo>
                      <a:pt x="8" y="8"/>
                    </a:lnTo>
                    <a:lnTo>
                      <a:pt x="8" y="8"/>
                    </a:lnTo>
                    <a:lnTo>
                      <a:pt x="8" y="6"/>
                    </a:lnTo>
                    <a:lnTo>
                      <a:pt x="8" y="6"/>
                    </a:lnTo>
                    <a:lnTo>
                      <a:pt x="7" y="5"/>
                    </a:lnTo>
                    <a:lnTo>
                      <a:pt x="7" y="5"/>
                    </a:lnTo>
                    <a:lnTo>
                      <a:pt x="7" y="4"/>
                    </a:lnTo>
                    <a:lnTo>
                      <a:pt x="6" y="4"/>
                    </a:lnTo>
                    <a:lnTo>
                      <a:pt x="6" y="4"/>
                    </a:lnTo>
                    <a:lnTo>
                      <a:pt x="6" y="2"/>
                    </a:lnTo>
                    <a:lnTo>
                      <a:pt x="6" y="2"/>
                    </a:lnTo>
                    <a:lnTo>
                      <a:pt x="6" y="0"/>
                    </a:lnTo>
                    <a:lnTo>
                      <a:pt x="6" y="0"/>
                    </a:lnTo>
                    <a:lnTo>
                      <a:pt x="5" y="2"/>
                    </a:lnTo>
                    <a:lnTo>
                      <a:pt x="5" y="2"/>
                    </a:lnTo>
                    <a:lnTo>
                      <a:pt x="5" y="3"/>
                    </a:lnTo>
                    <a:lnTo>
                      <a:pt x="4" y="3"/>
                    </a:lnTo>
                    <a:lnTo>
                      <a:pt x="4" y="3"/>
                    </a:lnTo>
                    <a:lnTo>
                      <a:pt x="2" y="3"/>
                    </a:lnTo>
                    <a:lnTo>
                      <a:pt x="2" y="4"/>
                    </a:lnTo>
                    <a:lnTo>
                      <a:pt x="2" y="4"/>
                    </a:lnTo>
                    <a:lnTo>
                      <a:pt x="1" y="4"/>
                    </a:lnTo>
                    <a:lnTo>
                      <a:pt x="1" y="4"/>
                    </a:lnTo>
                    <a:lnTo>
                      <a:pt x="1" y="5"/>
                    </a:lnTo>
                    <a:lnTo>
                      <a:pt x="1" y="5"/>
                    </a:lnTo>
                    <a:lnTo>
                      <a:pt x="2" y="6"/>
                    </a:lnTo>
                    <a:lnTo>
                      <a:pt x="2" y="6"/>
                    </a:lnTo>
                    <a:lnTo>
                      <a:pt x="4" y="5"/>
                    </a:lnTo>
                    <a:lnTo>
                      <a:pt x="4" y="5"/>
                    </a:lnTo>
                    <a:lnTo>
                      <a:pt x="5" y="8"/>
                    </a:lnTo>
                    <a:lnTo>
                      <a:pt x="5" y="8"/>
                    </a:lnTo>
                    <a:lnTo>
                      <a:pt x="6" y="8"/>
                    </a:lnTo>
                    <a:lnTo>
                      <a:pt x="6" y="8"/>
                    </a:lnTo>
                    <a:lnTo>
                      <a:pt x="5" y="9"/>
                    </a:lnTo>
                    <a:lnTo>
                      <a:pt x="5" y="9"/>
                    </a:lnTo>
                    <a:lnTo>
                      <a:pt x="6" y="9"/>
                    </a:lnTo>
                    <a:lnTo>
                      <a:pt x="6" y="9"/>
                    </a:lnTo>
                    <a:lnTo>
                      <a:pt x="6" y="10"/>
                    </a:lnTo>
                    <a:lnTo>
                      <a:pt x="6" y="10"/>
                    </a:lnTo>
                    <a:lnTo>
                      <a:pt x="5" y="10"/>
                    </a:lnTo>
                    <a:lnTo>
                      <a:pt x="5" y="10"/>
                    </a:lnTo>
                    <a:lnTo>
                      <a:pt x="4" y="10"/>
                    </a:lnTo>
                    <a:lnTo>
                      <a:pt x="4" y="10"/>
                    </a:lnTo>
                    <a:lnTo>
                      <a:pt x="1" y="10"/>
                    </a:lnTo>
                    <a:lnTo>
                      <a:pt x="1" y="10"/>
                    </a:lnTo>
                    <a:lnTo>
                      <a:pt x="0" y="10"/>
                    </a:lnTo>
                    <a:lnTo>
                      <a:pt x="0" y="11"/>
                    </a:lnTo>
                    <a:lnTo>
                      <a:pt x="0" y="11"/>
                    </a:lnTo>
                    <a:lnTo>
                      <a:pt x="1" y="11"/>
                    </a:lnTo>
                    <a:lnTo>
                      <a:pt x="1"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109">
                <a:extLst>
                  <a:ext uri="{FF2B5EF4-FFF2-40B4-BE49-F238E27FC236}">
                    <a16:creationId xmlns:a16="http://schemas.microsoft.com/office/drawing/2014/main" id="{71F7AD1F-7150-470A-901D-160F9BE83E6F}"/>
                  </a:ext>
                </a:extLst>
              </p:cNvPr>
              <p:cNvSpPr>
                <a:spLocks/>
              </p:cNvSpPr>
              <p:nvPr/>
            </p:nvSpPr>
            <p:spPr bwMode="auto">
              <a:xfrm>
                <a:off x="7263514" y="-488935"/>
                <a:ext cx="27070" cy="37221"/>
              </a:xfrm>
              <a:custGeom>
                <a:avLst/>
                <a:gdLst/>
                <a:ahLst/>
                <a:cxnLst>
                  <a:cxn ang="0">
                    <a:pos x="0" y="9"/>
                  </a:cxn>
                  <a:cxn ang="0">
                    <a:pos x="0" y="9"/>
                  </a:cxn>
                  <a:cxn ang="0">
                    <a:pos x="0" y="9"/>
                  </a:cxn>
                  <a:cxn ang="0">
                    <a:pos x="0" y="9"/>
                  </a:cxn>
                  <a:cxn ang="0">
                    <a:pos x="0" y="9"/>
                  </a:cxn>
                  <a:cxn ang="0">
                    <a:pos x="0" y="10"/>
                  </a:cxn>
                  <a:cxn ang="0">
                    <a:pos x="0" y="10"/>
                  </a:cxn>
                  <a:cxn ang="0">
                    <a:pos x="0" y="11"/>
                  </a:cxn>
                  <a:cxn ang="0">
                    <a:pos x="0" y="11"/>
                  </a:cxn>
                  <a:cxn ang="0">
                    <a:pos x="3" y="11"/>
                  </a:cxn>
                  <a:cxn ang="0">
                    <a:pos x="3" y="11"/>
                  </a:cxn>
                  <a:cxn ang="0">
                    <a:pos x="3" y="10"/>
                  </a:cxn>
                  <a:cxn ang="0">
                    <a:pos x="3" y="10"/>
                  </a:cxn>
                  <a:cxn ang="0">
                    <a:pos x="3" y="9"/>
                  </a:cxn>
                  <a:cxn ang="0">
                    <a:pos x="3" y="9"/>
                  </a:cxn>
                  <a:cxn ang="0">
                    <a:pos x="3" y="7"/>
                  </a:cxn>
                  <a:cxn ang="0">
                    <a:pos x="3" y="7"/>
                  </a:cxn>
                  <a:cxn ang="0">
                    <a:pos x="3" y="6"/>
                  </a:cxn>
                  <a:cxn ang="0">
                    <a:pos x="3" y="6"/>
                  </a:cxn>
                  <a:cxn ang="0">
                    <a:pos x="4" y="6"/>
                  </a:cxn>
                  <a:cxn ang="0">
                    <a:pos x="4" y="6"/>
                  </a:cxn>
                  <a:cxn ang="0">
                    <a:pos x="4" y="5"/>
                  </a:cxn>
                  <a:cxn ang="0">
                    <a:pos x="4" y="5"/>
                  </a:cxn>
                  <a:cxn ang="0">
                    <a:pos x="5" y="5"/>
                  </a:cxn>
                  <a:cxn ang="0">
                    <a:pos x="5" y="5"/>
                  </a:cxn>
                  <a:cxn ang="0">
                    <a:pos x="7" y="4"/>
                  </a:cxn>
                  <a:cxn ang="0">
                    <a:pos x="7" y="2"/>
                  </a:cxn>
                  <a:cxn ang="0">
                    <a:pos x="7" y="2"/>
                  </a:cxn>
                  <a:cxn ang="0">
                    <a:pos x="8" y="1"/>
                  </a:cxn>
                  <a:cxn ang="0">
                    <a:pos x="8" y="1"/>
                  </a:cxn>
                  <a:cxn ang="0">
                    <a:pos x="7" y="0"/>
                  </a:cxn>
                  <a:cxn ang="0">
                    <a:pos x="7" y="0"/>
                  </a:cxn>
                  <a:cxn ang="0">
                    <a:pos x="7" y="0"/>
                  </a:cxn>
                  <a:cxn ang="0">
                    <a:pos x="7" y="0"/>
                  </a:cxn>
                  <a:cxn ang="0">
                    <a:pos x="5" y="2"/>
                  </a:cxn>
                  <a:cxn ang="0">
                    <a:pos x="5" y="2"/>
                  </a:cxn>
                  <a:cxn ang="0">
                    <a:pos x="4" y="2"/>
                  </a:cxn>
                  <a:cxn ang="0">
                    <a:pos x="4" y="4"/>
                  </a:cxn>
                  <a:cxn ang="0">
                    <a:pos x="4" y="4"/>
                  </a:cxn>
                  <a:cxn ang="0">
                    <a:pos x="3" y="4"/>
                  </a:cxn>
                  <a:cxn ang="0">
                    <a:pos x="3" y="4"/>
                  </a:cxn>
                  <a:cxn ang="0">
                    <a:pos x="3" y="4"/>
                  </a:cxn>
                  <a:cxn ang="0">
                    <a:pos x="2" y="4"/>
                  </a:cxn>
                  <a:cxn ang="0">
                    <a:pos x="2" y="4"/>
                  </a:cxn>
                  <a:cxn ang="0">
                    <a:pos x="2" y="5"/>
                  </a:cxn>
                  <a:cxn ang="0">
                    <a:pos x="2" y="6"/>
                  </a:cxn>
                  <a:cxn ang="0">
                    <a:pos x="2" y="6"/>
                  </a:cxn>
                  <a:cxn ang="0">
                    <a:pos x="0" y="7"/>
                  </a:cxn>
                  <a:cxn ang="0">
                    <a:pos x="0" y="7"/>
                  </a:cxn>
                  <a:cxn ang="0">
                    <a:pos x="0" y="7"/>
                  </a:cxn>
                  <a:cxn ang="0">
                    <a:pos x="0" y="9"/>
                  </a:cxn>
                  <a:cxn ang="0">
                    <a:pos x="0" y="9"/>
                  </a:cxn>
                  <a:cxn ang="0">
                    <a:pos x="0" y="9"/>
                  </a:cxn>
                  <a:cxn ang="0">
                    <a:pos x="0" y="9"/>
                  </a:cxn>
                </a:cxnLst>
                <a:rect l="0" t="0" r="r" b="b"/>
                <a:pathLst>
                  <a:path w="8" h="11">
                    <a:moveTo>
                      <a:pt x="0" y="9"/>
                    </a:moveTo>
                    <a:lnTo>
                      <a:pt x="0" y="9"/>
                    </a:lnTo>
                    <a:lnTo>
                      <a:pt x="0" y="9"/>
                    </a:lnTo>
                    <a:lnTo>
                      <a:pt x="0" y="9"/>
                    </a:lnTo>
                    <a:lnTo>
                      <a:pt x="0" y="9"/>
                    </a:lnTo>
                    <a:lnTo>
                      <a:pt x="0" y="10"/>
                    </a:lnTo>
                    <a:lnTo>
                      <a:pt x="0" y="10"/>
                    </a:lnTo>
                    <a:lnTo>
                      <a:pt x="0" y="11"/>
                    </a:lnTo>
                    <a:lnTo>
                      <a:pt x="0" y="11"/>
                    </a:lnTo>
                    <a:lnTo>
                      <a:pt x="3" y="11"/>
                    </a:lnTo>
                    <a:lnTo>
                      <a:pt x="3" y="11"/>
                    </a:lnTo>
                    <a:lnTo>
                      <a:pt x="3" y="10"/>
                    </a:lnTo>
                    <a:lnTo>
                      <a:pt x="3" y="10"/>
                    </a:lnTo>
                    <a:lnTo>
                      <a:pt x="3" y="9"/>
                    </a:lnTo>
                    <a:lnTo>
                      <a:pt x="3" y="9"/>
                    </a:lnTo>
                    <a:lnTo>
                      <a:pt x="3" y="7"/>
                    </a:lnTo>
                    <a:lnTo>
                      <a:pt x="3" y="7"/>
                    </a:lnTo>
                    <a:lnTo>
                      <a:pt x="3" y="6"/>
                    </a:lnTo>
                    <a:lnTo>
                      <a:pt x="3" y="6"/>
                    </a:lnTo>
                    <a:lnTo>
                      <a:pt x="4" y="6"/>
                    </a:lnTo>
                    <a:lnTo>
                      <a:pt x="4" y="6"/>
                    </a:lnTo>
                    <a:lnTo>
                      <a:pt x="4" y="5"/>
                    </a:lnTo>
                    <a:lnTo>
                      <a:pt x="4" y="5"/>
                    </a:lnTo>
                    <a:lnTo>
                      <a:pt x="5" y="5"/>
                    </a:lnTo>
                    <a:lnTo>
                      <a:pt x="5" y="5"/>
                    </a:lnTo>
                    <a:lnTo>
                      <a:pt x="7" y="4"/>
                    </a:lnTo>
                    <a:lnTo>
                      <a:pt x="7" y="2"/>
                    </a:lnTo>
                    <a:lnTo>
                      <a:pt x="7" y="2"/>
                    </a:lnTo>
                    <a:lnTo>
                      <a:pt x="8" y="1"/>
                    </a:lnTo>
                    <a:lnTo>
                      <a:pt x="8" y="1"/>
                    </a:lnTo>
                    <a:lnTo>
                      <a:pt x="7" y="0"/>
                    </a:lnTo>
                    <a:lnTo>
                      <a:pt x="7" y="0"/>
                    </a:lnTo>
                    <a:lnTo>
                      <a:pt x="7" y="0"/>
                    </a:lnTo>
                    <a:lnTo>
                      <a:pt x="7" y="0"/>
                    </a:lnTo>
                    <a:lnTo>
                      <a:pt x="5" y="2"/>
                    </a:lnTo>
                    <a:lnTo>
                      <a:pt x="5" y="2"/>
                    </a:lnTo>
                    <a:lnTo>
                      <a:pt x="4" y="2"/>
                    </a:lnTo>
                    <a:lnTo>
                      <a:pt x="4" y="4"/>
                    </a:lnTo>
                    <a:lnTo>
                      <a:pt x="4" y="4"/>
                    </a:lnTo>
                    <a:lnTo>
                      <a:pt x="3" y="4"/>
                    </a:lnTo>
                    <a:lnTo>
                      <a:pt x="3" y="4"/>
                    </a:lnTo>
                    <a:lnTo>
                      <a:pt x="3" y="4"/>
                    </a:lnTo>
                    <a:lnTo>
                      <a:pt x="2" y="4"/>
                    </a:lnTo>
                    <a:lnTo>
                      <a:pt x="2" y="4"/>
                    </a:lnTo>
                    <a:lnTo>
                      <a:pt x="2" y="5"/>
                    </a:lnTo>
                    <a:lnTo>
                      <a:pt x="2" y="6"/>
                    </a:lnTo>
                    <a:lnTo>
                      <a:pt x="2" y="6"/>
                    </a:lnTo>
                    <a:lnTo>
                      <a:pt x="0" y="7"/>
                    </a:lnTo>
                    <a:lnTo>
                      <a:pt x="0" y="7"/>
                    </a:lnTo>
                    <a:lnTo>
                      <a:pt x="0" y="7"/>
                    </a:lnTo>
                    <a:lnTo>
                      <a:pt x="0" y="9"/>
                    </a:lnTo>
                    <a:lnTo>
                      <a:pt x="0" y="9"/>
                    </a:lnTo>
                    <a:lnTo>
                      <a:pt x="0" y="9"/>
                    </a:lnTo>
                    <a:lnTo>
                      <a:pt x="0"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1" name="A1_Bulgaria">
              <a:extLst>
                <a:ext uri="{FF2B5EF4-FFF2-40B4-BE49-F238E27FC236}">
                  <a16:creationId xmlns:a16="http://schemas.microsoft.com/office/drawing/2014/main" id="{51D7F824-E9BB-4B43-ACDF-B8F7C0F1730A}"/>
                </a:ext>
              </a:extLst>
            </p:cNvPr>
            <p:cNvSpPr>
              <a:spLocks/>
            </p:cNvSpPr>
            <p:nvPr/>
          </p:nvSpPr>
          <p:spPr bwMode="auto">
            <a:xfrm>
              <a:off x="5286249" y="3121052"/>
              <a:ext cx="152966" cy="91793"/>
            </a:xfrm>
            <a:custGeom>
              <a:avLst/>
              <a:gdLst/>
              <a:ahLst/>
              <a:cxnLst>
                <a:cxn ang="0">
                  <a:pos x="100" y="12"/>
                </a:cxn>
                <a:cxn ang="0">
                  <a:pos x="98" y="11"/>
                </a:cxn>
                <a:cxn ang="0">
                  <a:pos x="96" y="10"/>
                </a:cxn>
                <a:cxn ang="0">
                  <a:pos x="91" y="5"/>
                </a:cxn>
                <a:cxn ang="0">
                  <a:pos x="86" y="4"/>
                </a:cxn>
                <a:cxn ang="0">
                  <a:pos x="81" y="4"/>
                </a:cxn>
                <a:cxn ang="0">
                  <a:pos x="75" y="1"/>
                </a:cxn>
                <a:cxn ang="0">
                  <a:pos x="71" y="3"/>
                </a:cxn>
                <a:cxn ang="0">
                  <a:pos x="66" y="4"/>
                </a:cxn>
                <a:cxn ang="0">
                  <a:pos x="59" y="8"/>
                </a:cxn>
                <a:cxn ang="0">
                  <a:pos x="50" y="12"/>
                </a:cxn>
                <a:cxn ang="0">
                  <a:pos x="46" y="11"/>
                </a:cxn>
                <a:cxn ang="0">
                  <a:pos x="44" y="11"/>
                </a:cxn>
                <a:cxn ang="0">
                  <a:pos x="37" y="10"/>
                </a:cxn>
                <a:cxn ang="0">
                  <a:pos x="29" y="11"/>
                </a:cxn>
                <a:cxn ang="0">
                  <a:pos x="26" y="10"/>
                </a:cxn>
                <a:cxn ang="0">
                  <a:pos x="18" y="8"/>
                </a:cxn>
                <a:cxn ang="0">
                  <a:pos x="9" y="6"/>
                </a:cxn>
                <a:cxn ang="0">
                  <a:pos x="9" y="0"/>
                </a:cxn>
                <a:cxn ang="0">
                  <a:pos x="2" y="5"/>
                </a:cxn>
                <a:cxn ang="0">
                  <a:pos x="5" y="16"/>
                </a:cxn>
                <a:cxn ang="0">
                  <a:pos x="11" y="25"/>
                </a:cxn>
                <a:cxn ang="0">
                  <a:pos x="6" y="30"/>
                </a:cxn>
                <a:cxn ang="0">
                  <a:pos x="2" y="33"/>
                </a:cxn>
                <a:cxn ang="0">
                  <a:pos x="2" y="37"/>
                </a:cxn>
                <a:cxn ang="0">
                  <a:pos x="2" y="39"/>
                </a:cxn>
                <a:cxn ang="0">
                  <a:pos x="2" y="43"/>
                </a:cxn>
                <a:cxn ang="0">
                  <a:pos x="6" y="46"/>
                </a:cxn>
                <a:cxn ang="0">
                  <a:pos x="9" y="48"/>
                </a:cxn>
                <a:cxn ang="0">
                  <a:pos x="11" y="53"/>
                </a:cxn>
                <a:cxn ang="0">
                  <a:pos x="11" y="58"/>
                </a:cxn>
                <a:cxn ang="0">
                  <a:pos x="11" y="63"/>
                </a:cxn>
                <a:cxn ang="0">
                  <a:pos x="16" y="62"/>
                </a:cxn>
                <a:cxn ang="0">
                  <a:pos x="22" y="62"/>
                </a:cxn>
                <a:cxn ang="0">
                  <a:pos x="26" y="60"/>
                </a:cxn>
                <a:cxn ang="0">
                  <a:pos x="31" y="58"/>
                </a:cxn>
                <a:cxn ang="0">
                  <a:pos x="33" y="59"/>
                </a:cxn>
                <a:cxn ang="0">
                  <a:pos x="35" y="58"/>
                </a:cxn>
                <a:cxn ang="0">
                  <a:pos x="39" y="62"/>
                </a:cxn>
                <a:cxn ang="0">
                  <a:pos x="43" y="63"/>
                </a:cxn>
                <a:cxn ang="0">
                  <a:pos x="48" y="65"/>
                </a:cxn>
                <a:cxn ang="0">
                  <a:pos x="54" y="63"/>
                </a:cxn>
                <a:cxn ang="0">
                  <a:pos x="58" y="63"/>
                </a:cxn>
                <a:cxn ang="0">
                  <a:pos x="62" y="58"/>
                </a:cxn>
                <a:cxn ang="0">
                  <a:pos x="60" y="55"/>
                </a:cxn>
                <a:cxn ang="0">
                  <a:pos x="65" y="54"/>
                </a:cxn>
                <a:cxn ang="0">
                  <a:pos x="67" y="52"/>
                </a:cxn>
                <a:cxn ang="0">
                  <a:pos x="69" y="49"/>
                </a:cxn>
                <a:cxn ang="0">
                  <a:pos x="75" y="48"/>
                </a:cxn>
                <a:cxn ang="0">
                  <a:pos x="81" y="47"/>
                </a:cxn>
                <a:cxn ang="0">
                  <a:pos x="84" y="49"/>
                </a:cxn>
                <a:cxn ang="0">
                  <a:pos x="88" y="49"/>
                </a:cxn>
                <a:cxn ang="0">
                  <a:pos x="92" y="49"/>
                </a:cxn>
                <a:cxn ang="0">
                  <a:pos x="88" y="43"/>
                </a:cxn>
                <a:cxn ang="0">
                  <a:pos x="87" y="41"/>
                </a:cxn>
                <a:cxn ang="0">
                  <a:pos x="86" y="38"/>
                </a:cxn>
                <a:cxn ang="0">
                  <a:pos x="82" y="38"/>
                </a:cxn>
                <a:cxn ang="0">
                  <a:pos x="84" y="36"/>
                </a:cxn>
                <a:cxn ang="0">
                  <a:pos x="89" y="32"/>
                </a:cxn>
                <a:cxn ang="0">
                  <a:pos x="91" y="25"/>
                </a:cxn>
                <a:cxn ang="0">
                  <a:pos x="91" y="21"/>
                </a:cxn>
                <a:cxn ang="0">
                  <a:pos x="94" y="19"/>
                </a:cxn>
                <a:cxn ang="0">
                  <a:pos x="100" y="17"/>
                </a:cxn>
              </a:cxnLst>
              <a:rect l="0" t="0" r="r" b="b"/>
              <a:pathLst>
                <a:path w="100" h="65">
                  <a:moveTo>
                    <a:pt x="100" y="15"/>
                  </a:moveTo>
                  <a:lnTo>
                    <a:pt x="100" y="15"/>
                  </a:lnTo>
                  <a:lnTo>
                    <a:pt x="100" y="14"/>
                  </a:lnTo>
                  <a:lnTo>
                    <a:pt x="100" y="14"/>
                  </a:lnTo>
                  <a:lnTo>
                    <a:pt x="100" y="12"/>
                  </a:lnTo>
                  <a:lnTo>
                    <a:pt x="100" y="12"/>
                  </a:lnTo>
                  <a:lnTo>
                    <a:pt x="100" y="12"/>
                  </a:lnTo>
                  <a:lnTo>
                    <a:pt x="100" y="12"/>
                  </a:lnTo>
                  <a:lnTo>
                    <a:pt x="100" y="10"/>
                  </a:lnTo>
                  <a:lnTo>
                    <a:pt x="100" y="10"/>
                  </a:lnTo>
                  <a:lnTo>
                    <a:pt x="100" y="10"/>
                  </a:lnTo>
                  <a:lnTo>
                    <a:pt x="100" y="11"/>
                  </a:lnTo>
                  <a:lnTo>
                    <a:pt x="100" y="11"/>
                  </a:lnTo>
                  <a:lnTo>
                    <a:pt x="100" y="10"/>
                  </a:lnTo>
                  <a:lnTo>
                    <a:pt x="100" y="10"/>
                  </a:lnTo>
                  <a:lnTo>
                    <a:pt x="98" y="11"/>
                  </a:lnTo>
                  <a:lnTo>
                    <a:pt x="98" y="11"/>
                  </a:lnTo>
                  <a:lnTo>
                    <a:pt x="97" y="10"/>
                  </a:lnTo>
                  <a:lnTo>
                    <a:pt x="97" y="10"/>
                  </a:lnTo>
                  <a:lnTo>
                    <a:pt x="96" y="10"/>
                  </a:lnTo>
                  <a:lnTo>
                    <a:pt x="96" y="10"/>
                  </a:lnTo>
                  <a:lnTo>
                    <a:pt x="96" y="10"/>
                  </a:lnTo>
                  <a:lnTo>
                    <a:pt x="96" y="10"/>
                  </a:lnTo>
                  <a:lnTo>
                    <a:pt x="96" y="10"/>
                  </a:lnTo>
                  <a:lnTo>
                    <a:pt x="96" y="10"/>
                  </a:lnTo>
                  <a:lnTo>
                    <a:pt x="94" y="9"/>
                  </a:lnTo>
                  <a:lnTo>
                    <a:pt x="94" y="9"/>
                  </a:lnTo>
                  <a:lnTo>
                    <a:pt x="92" y="9"/>
                  </a:lnTo>
                  <a:lnTo>
                    <a:pt x="92" y="9"/>
                  </a:lnTo>
                  <a:lnTo>
                    <a:pt x="91" y="5"/>
                  </a:lnTo>
                  <a:lnTo>
                    <a:pt x="91" y="5"/>
                  </a:lnTo>
                  <a:lnTo>
                    <a:pt x="91" y="5"/>
                  </a:lnTo>
                  <a:lnTo>
                    <a:pt x="91" y="5"/>
                  </a:lnTo>
                  <a:lnTo>
                    <a:pt x="89" y="4"/>
                  </a:lnTo>
                  <a:lnTo>
                    <a:pt x="89" y="4"/>
                  </a:lnTo>
                  <a:lnTo>
                    <a:pt x="88" y="4"/>
                  </a:lnTo>
                  <a:lnTo>
                    <a:pt x="88" y="4"/>
                  </a:lnTo>
                  <a:lnTo>
                    <a:pt x="88" y="5"/>
                  </a:lnTo>
                  <a:lnTo>
                    <a:pt x="88" y="5"/>
                  </a:lnTo>
                  <a:lnTo>
                    <a:pt x="86" y="4"/>
                  </a:lnTo>
                  <a:lnTo>
                    <a:pt x="86" y="4"/>
                  </a:lnTo>
                  <a:lnTo>
                    <a:pt x="86" y="4"/>
                  </a:lnTo>
                  <a:lnTo>
                    <a:pt x="86" y="4"/>
                  </a:lnTo>
                  <a:lnTo>
                    <a:pt x="84" y="4"/>
                  </a:lnTo>
                  <a:lnTo>
                    <a:pt x="84" y="4"/>
                  </a:lnTo>
                  <a:lnTo>
                    <a:pt x="82" y="4"/>
                  </a:lnTo>
                  <a:lnTo>
                    <a:pt x="82" y="4"/>
                  </a:lnTo>
                  <a:lnTo>
                    <a:pt x="81" y="4"/>
                  </a:lnTo>
                  <a:lnTo>
                    <a:pt x="81" y="4"/>
                  </a:lnTo>
                  <a:lnTo>
                    <a:pt x="81" y="3"/>
                  </a:lnTo>
                  <a:lnTo>
                    <a:pt x="81" y="3"/>
                  </a:lnTo>
                  <a:lnTo>
                    <a:pt x="80" y="1"/>
                  </a:lnTo>
                  <a:lnTo>
                    <a:pt x="78" y="1"/>
                  </a:lnTo>
                  <a:lnTo>
                    <a:pt x="76" y="1"/>
                  </a:lnTo>
                  <a:lnTo>
                    <a:pt x="76" y="1"/>
                  </a:lnTo>
                  <a:lnTo>
                    <a:pt x="75" y="1"/>
                  </a:lnTo>
                  <a:lnTo>
                    <a:pt x="75" y="1"/>
                  </a:lnTo>
                  <a:lnTo>
                    <a:pt x="73" y="1"/>
                  </a:lnTo>
                  <a:lnTo>
                    <a:pt x="73" y="1"/>
                  </a:lnTo>
                  <a:lnTo>
                    <a:pt x="72" y="1"/>
                  </a:lnTo>
                  <a:lnTo>
                    <a:pt x="72" y="1"/>
                  </a:lnTo>
                  <a:lnTo>
                    <a:pt x="71" y="1"/>
                  </a:lnTo>
                  <a:lnTo>
                    <a:pt x="71" y="1"/>
                  </a:lnTo>
                  <a:lnTo>
                    <a:pt x="71" y="3"/>
                  </a:lnTo>
                  <a:lnTo>
                    <a:pt x="71" y="3"/>
                  </a:lnTo>
                  <a:lnTo>
                    <a:pt x="70" y="3"/>
                  </a:lnTo>
                  <a:lnTo>
                    <a:pt x="70" y="3"/>
                  </a:lnTo>
                  <a:lnTo>
                    <a:pt x="69" y="3"/>
                  </a:lnTo>
                  <a:lnTo>
                    <a:pt x="69" y="3"/>
                  </a:lnTo>
                  <a:lnTo>
                    <a:pt x="69" y="3"/>
                  </a:lnTo>
                  <a:lnTo>
                    <a:pt x="69" y="3"/>
                  </a:lnTo>
                  <a:lnTo>
                    <a:pt x="66" y="4"/>
                  </a:lnTo>
                  <a:lnTo>
                    <a:pt x="66" y="4"/>
                  </a:lnTo>
                  <a:lnTo>
                    <a:pt x="65" y="5"/>
                  </a:lnTo>
                  <a:lnTo>
                    <a:pt x="65" y="5"/>
                  </a:lnTo>
                  <a:lnTo>
                    <a:pt x="64" y="5"/>
                  </a:lnTo>
                  <a:lnTo>
                    <a:pt x="64" y="5"/>
                  </a:lnTo>
                  <a:lnTo>
                    <a:pt x="60" y="5"/>
                  </a:lnTo>
                  <a:lnTo>
                    <a:pt x="60" y="5"/>
                  </a:lnTo>
                  <a:lnTo>
                    <a:pt x="59" y="8"/>
                  </a:lnTo>
                  <a:lnTo>
                    <a:pt x="59" y="8"/>
                  </a:lnTo>
                  <a:lnTo>
                    <a:pt x="58" y="9"/>
                  </a:lnTo>
                  <a:lnTo>
                    <a:pt x="58" y="9"/>
                  </a:lnTo>
                  <a:lnTo>
                    <a:pt x="56" y="10"/>
                  </a:lnTo>
                  <a:lnTo>
                    <a:pt x="56" y="10"/>
                  </a:lnTo>
                  <a:lnTo>
                    <a:pt x="53" y="11"/>
                  </a:lnTo>
                  <a:lnTo>
                    <a:pt x="53" y="11"/>
                  </a:lnTo>
                  <a:lnTo>
                    <a:pt x="50" y="12"/>
                  </a:lnTo>
                  <a:lnTo>
                    <a:pt x="50" y="12"/>
                  </a:lnTo>
                  <a:lnTo>
                    <a:pt x="48" y="12"/>
                  </a:lnTo>
                  <a:lnTo>
                    <a:pt x="48" y="12"/>
                  </a:lnTo>
                  <a:lnTo>
                    <a:pt x="48" y="12"/>
                  </a:lnTo>
                  <a:lnTo>
                    <a:pt x="48" y="12"/>
                  </a:lnTo>
                  <a:lnTo>
                    <a:pt x="48" y="12"/>
                  </a:lnTo>
                  <a:lnTo>
                    <a:pt x="48" y="12"/>
                  </a:lnTo>
                  <a:lnTo>
                    <a:pt x="46" y="11"/>
                  </a:lnTo>
                  <a:lnTo>
                    <a:pt x="46" y="11"/>
                  </a:lnTo>
                  <a:lnTo>
                    <a:pt x="46" y="11"/>
                  </a:lnTo>
                  <a:lnTo>
                    <a:pt x="46" y="11"/>
                  </a:lnTo>
                  <a:lnTo>
                    <a:pt x="46" y="11"/>
                  </a:lnTo>
                  <a:lnTo>
                    <a:pt x="46" y="11"/>
                  </a:lnTo>
                  <a:lnTo>
                    <a:pt x="45" y="11"/>
                  </a:lnTo>
                  <a:lnTo>
                    <a:pt x="45" y="11"/>
                  </a:lnTo>
                  <a:lnTo>
                    <a:pt x="44" y="11"/>
                  </a:lnTo>
                  <a:lnTo>
                    <a:pt x="44" y="11"/>
                  </a:lnTo>
                  <a:lnTo>
                    <a:pt x="40" y="11"/>
                  </a:lnTo>
                  <a:lnTo>
                    <a:pt x="40" y="11"/>
                  </a:lnTo>
                  <a:lnTo>
                    <a:pt x="38" y="11"/>
                  </a:lnTo>
                  <a:lnTo>
                    <a:pt x="38" y="11"/>
                  </a:lnTo>
                  <a:lnTo>
                    <a:pt x="37" y="10"/>
                  </a:lnTo>
                  <a:lnTo>
                    <a:pt x="37" y="10"/>
                  </a:lnTo>
                  <a:lnTo>
                    <a:pt x="37" y="10"/>
                  </a:lnTo>
                  <a:lnTo>
                    <a:pt x="37" y="10"/>
                  </a:lnTo>
                  <a:lnTo>
                    <a:pt x="34" y="10"/>
                  </a:lnTo>
                  <a:lnTo>
                    <a:pt x="33" y="11"/>
                  </a:lnTo>
                  <a:lnTo>
                    <a:pt x="33" y="11"/>
                  </a:lnTo>
                  <a:lnTo>
                    <a:pt x="32" y="11"/>
                  </a:lnTo>
                  <a:lnTo>
                    <a:pt x="32" y="11"/>
                  </a:lnTo>
                  <a:lnTo>
                    <a:pt x="29" y="11"/>
                  </a:lnTo>
                  <a:lnTo>
                    <a:pt x="29" y="11"/>
                  </a:lnTo>
                  <a:lnTo>
                    <a:pt x="28" y="11"/>
                  </a:lnTo>
                  <a:lnTo>
                    <a:pt x="28" y="11"/>
                  </a:lnTo>
                  <a:lnTo>
                    <a:pt x="28" y="11"/>
                  </a:lnTo>
                  <a:lnTo>
                    <a:pt x="28" y="11"/>
                  </a:lnTo>
                  <a:lnTo>
                    <a:pt x="27" y="10"/>
                  </a:lnTo>
                  <a:lnTo>
                    <a:pt x="27" y="10"/>
                  </a:lnTo>
                  <a:lnTo>
                    <a:pt x="26" y="10"/>
                  </a:lnTo>
                  <a:lnTo>
                    <a:pt x="26" y="10"/>
                  </a:lnTo>
                  <a:lnTo>
                    <a:pt x="24" y="9"/>
                  </a:lnTo>
                  <a:lnTo>
                    <a:pt x="24" y="9"/>
                  </a:lnTo>
                  <a:lnTo>
                    <a:pt x="23" y="9"/>
                  </a:lnTo>
                  <a:lnTo>
                    <a:pt x="23" y="9"/>
                  </a:lnTo>
                  <a:lnTo>
                    <a:pt x="22" y="8"/>
                  </a:lnTo>
                  <a:lnTo>
                    <a:pt x="22" y="8"/>
                  </a:lnTo>
                  <a:lnTo>
                    <a:pt x="18" y="8"/>
                  </a:lnTo>
                  <a:lnTo>
                    <a:pt x="18" y="8"/>
                  </a:lnTo>
                  <a:lnTo>
                    <a:pt x="12" y="8"/>
                  </a:lnTo>
                  <a:lnTo>
                    <a:pt x="12" y="8"/>
                  </a:lnTo>
                  <a:lnTo>
                    <a:pt x="11" y="8"/>
                  </a:lnTo>
                  <a:lnTo>
                    <a:pt x="11" y="8"/>
                  </a:lnTo>
                  <a:lnTo>
                    <a:pt x="10" y="8"/>
                  </a:lnTo>
                  <a:lnTo>
                    <a:pt x="10" y="8"/>
                  </a:lnTo>
                  <a:lnTo>
                    <a:pt x="9" y="6"/>
                  </a:lnTo>
                  <a:lnTo>
                    <a:pt x="9" y="6"/>
                  </a:lnTo>
                  <a:lnTo>
                    <a:pt x="10" y="5"/>
                  </a:lnTo>
                  <a:lnTo>
                    <a:pt x="10" y="5"/>
                  </a:lnTo>
                  <a:lnTo>
                    <a:pt x="11" y="3"/>
                  </a:lnTo>
                  <a:lnTo>
                    <a:pt x="11" y="3"/>
                  </a:lnTo>
                  <a:lnTo>
                    <a:pt x="11" y="1"/>
                  </a:lnTo>
                  <a:lnTo>
                    <a:pt x="10" y="1"/>
                  </a:lnTo>
                  <a:lnTo>
                    <a:pt x="10" y="1"/>
                  </a:lnTo>
                  <a:lnTo>
                    <a:pt x="9" y="0"/>
                  </a:lnTo>
                  <a:lnTo>
                    <a:pt x="6" y="0"/>
                  </a:lnTo>
                  <a:lnTo>
                    <a:pt x="6" y="0"/>
                  </a:lnTo>
                  <a:lnTo>
                    <a:pt x="6" y="0"/>
                  </a:lnTo>
                  <a:lnTo>
                    <a:pt x="6" y="0"/>
                  </a:lnTo>
                  <a:lnTo>
                    <a:pt x="5" y="1"/>
                  </a:lnTo>
                  <a:lnTo>
                    <a:pt x="5" y="1"/>
                  </a:lnTo>
                  <a:lnTo>
                    <a:pt x="2" y="5"/>
                  </a:lnTo>
                  <a:lnTo>
                    <a:pt x="2" y="5"/>
                  </a:lnTo>
                  <a:lnTo>
                    <a:pt x="1" y="8"/>
                  </a:lnTo>
                  <a:lnTo>
                    <a:pt x="1" y="8"/>
                  </a:lnTo>
                  <a:lnTo>
                    <a:pt x="0" y="9"/>
                  </a:lnTo>
                  <a:lnTo>
                    <a:pt x="0" y="9"/>
                  </a:lnTo>
                  <a:lnTo>
                    <a:pt x="1" y="11"/>
                  </a:lnTo>
                  <a:lnTo>
                    <a:pt x="2" y="14"/>
                  </a:lnTo>
                  <a:lnTo>
                    <a:pt x="2" y="14"/>
                  </a:lnTo>
                  <a:lnTo>
                    <a:pt x="5" y="16"/>
                  </a:lnTo>
                  <a:lnTo>
                    <a:pt x="5" y="16"/>
                  </a:lnTo>
                  <a:lnTo>
                    <a:pt x="6" y="19"/>
                  </a:lnTo>
                  <a:lnTo>
                    <a:pt x="6" y="19"/>
                  </a:lnTo>
                  <a:lnTo>
                    <a:pt x="7" y="20"/>
                  </a:lnTo>
                  <a:lnTo>
                    <a:pt x="7" y="20"/>
                  </a:lnTo>
                  <a:lnTo>
                    <a:pt x="11" y="24"/>
                  </a:lnTo>
                  <a:lnTo>
                    <a:pt x="11" y="24"/>
                  </a:lnTo>
                  <a:lnTo>
                    <a:pt x="11" y="25"/>
                  </a:lnTo>
                  <a:lnTo>
                    <a:pt x="11" y="25"/>
                  </a:lnTo>
                  <a:lnTo>
                    <a:pt x="10" y="26"/>
                  </a:lnTo>
                  <a:lnTo>
                    <a:pt x="10" y="26"/>
                  </a:lnTo>
                  <a:lnTo>
                    <a:pt x="9" y="27"/>
                  </a:lnTo>
                  <a:lnTo>
                    <a:pt x="9" y="27"/>
                  </a:lnTo>
                  <a:lnTo>
                    <a:pt x="7" y="28"/>
                  </a:lnTo>
                  <a:lnTo>
                    <a:pt x="7" y="28"/>
                  </a:lnTo>
                  <a:lnTo>
                    <a:pt x="6" y="30"/>
                  </a:lnTo>
                  <a:lnTo>
                    <a:pt x="4" y="30"/>
                  </a:lnTo>
                  <a:lnTo>
                    <a:pt x="4" y="30"/>
                  </a:lnTo>
                  <a:lnTo>
                    <a:pt x="4" y="30"/>
                  </a:lnTo>
                  <a:lnTo>
                    <a:pt x="2" y="30"/>
                  </a:lnTo>
                  <a:lnTo>
                    <a:pt x="2" y="30"/>
                  </a:lnTo>
                  <a:lnTo>
                    <a:pt x="2" y="32"/>
                  </a:lnTo>
                  <a:lnTo>
                    <a:pt x="2" y="32"/>
                  </a:lnTo>
                  <a:lnTo>
                    <a:pt x="2" y="33"/>
                  </a:lnTo>
                  <a:lnTo>
                    <a:pt x="2" y="33"/>
                  </a:lnTo>
                  <a:lnTo>
                    <a:pt x="1" y="33"/>
                  </a:lnTo>
                  <a:lnTo>
                    <a:pt x="1" y="33"/>
                  </a:lnTo>
                  <a:lnTo>
                    <a:pt x="1" y="36"/>
                  </a:lnTo>
                  <a:lnTo>
                    <a:pt x="1" y="36"/>
                  </a:lnTo>
                  <a:lnTo>
                    <a:pt x="2" y="36"/>
                  </a:lnTo>
                  <a:lnTo>
                    <a:pt x="2" y="36"/>
                  </a:lnTo>
                  <a:lnTo>
                    <a:pt x="2" y="37"/>
                  </a:lnTo>
                  <a:lnTo>
                    <a:pt x="2" y="37"/>
                  </a:lnTo>
                  <a:lnTo>
                    <a:pt x="4" y="37"/>
                  </a:lnTo>
                  <a:lnTo>
                    <a:pt x="4" y="37"/>
                  </a:lnTo>
                  <a:lnTo>
                    <a:pt x="4" y="38"/>
                  </a:lnTo>
                  <a:lnTo>
                    <a:pt x="4" y="39"/>
                  </a:lnTo>
                  <a:lnTo>
                    <a:pt x="4" y="39"/>
                  </a:lnTo>
                  <a:lnTo>
                    <a:pt x="2" y="39"/>
                  </a:lnTo>
                  <a:lnTo>
                    <a:pt x="2" y="39"/>
                  </a:lnTo>
                  <a:lnTo>
                    <a:pt x="0" y="41"/>
                  </a:lnTo>
                  <a:lnTo>
                    <a:pt x="0" y="41"/>
                  </a:lnTo>
                  <a:lnTo>
                    <a:pt x="1" y="41"/>
                  </a:lnTo>
                  <a:lnTo>
                    <a:pt x="1" y="41"/>
                  </a:lnTo>
                  <a:lnTo>
                    <a:pt x="1" y="42"/>
                  </a:lnTo>
                  <a:lnTo>
                    <a:pt x="1" y="42"/>
                  </a:lnTo>
                  <a:lnTo>
                    <a:pt x="2" y="43"/>
                  </a:lnTo>
                  <a:lnTo>
                    <a:pt x="2" y="43"/>
                  </a:lnTo>
                  <a:lnTo>
                    <a:pt x="4" y="44"/>
                  </a:lnTo>
                  <a:lnTo>
                    <a:pt x="4" y="44"/>
                  </a:lnTo>
                  <a:lnTo>
                    <a:pt x="5" y="46"/>
                  </a:lnTo>
                  <a:lnTo>
                    <a:pt x="5" y="46"/>
                  </a:lnTo>
                  <a:lnTo>
                    <a:pt x="5" y="46"/>
                  </a:lnTo>
                  <a:lnTo>
                    <a:pt x="5" y="46"/>
                  </a:lnTo>
                  <a:lnTo>
                    <a:pt x="6" y="46"/>
                  </a:lnTo>
                  <a:lnTo>
                    <a:pt x="6" y="46"/>
                  </a:lnTo>
                  <a:lnTo>
                    <a:pt x="7" y="46"/>
                  </a:lnTo>
                  <a:lnTo>
                    <a:pt x="7" y="46"/>
                  </a:lnTo>
                  <a:lnTo>
                    <a:pt x="7" y="47"/>
                  </a:lnTo>
                  <a:lnTo>
                    <a:pt x="7" y="47"/>
                  </a:lnTo>
                  <a:lnTo>
                    <a:pt x="9" y="47"/>
                  </a:lnTo>
                  <a:lnTo>
                    <a:pt x="9" y="47"/>
                  </a:lnTo>
                  <a:lnTo>
                    <a:pt x="9" y="48"/>
                  </a:lnTo>
                  <a:lnTo>
                    <a:pt x="9" y="48"/>
                  </a:lnTo>
                  <a:lnTo>
                    <a:pt x="10" y="48"/>
                  </a:lnTo>
                  <a:lnTo>
                    <a:pt x="10" y="48"/>
                  </a:lnTo>
                  <a:lnTo>
                    <a:pt x="10" y="48"/>
                  </a:lnTo>
                  <a:lnTo>
                    <a:pt x="10" y="48"/>
                  </a:lnTo>
                  <a:lnTo>
                    <a:pt x="11" y="50"/>
                  </a:lnTo>
                  <a:lnTo>
                    <a:pt x="11" y="50"/>
                  </a:lnTo>
                  <a:lnTo>
                    <a:pt x="11" y="53"/>
                  </a:lnTo>
                  <a:lnTo>
                    <a:pt x="11" y="53"/>
                  </a:lnTo>
                  <a:lnTo>
                    <a:pt x="11" y="54"/>
                  </a:lnTo>
                  <a:lnTo>
                    <a:pt x="11" y="54"/>
                  </a:lnTo>
                  <a:lnTo>
                    <a:pt x="12" y="55"/>
                  </a:lnTo>
                  <a:lnTo>
                    <a:pt x="12" y="55"/>
                  </a:lnTo>
                  <a:lnTo>
                    <a:pt x="11" y="57"/>
                  </a:lnTo>
                  <a:lnTo>
                    <a:pt x="11" y="57"/>
                  </a:lnTo>
                  <a:lnTo>
                    <a:pt x="11" y="58"/>
                  </a:lnTo>
                  <a:lnTo>
                    <a:pt x="11" y="58"/>
                  </a:lnTo>
                  <a:lnTo>
                    <a:pt x="10" y="60"/>
                  </a:lnTo>
                  <a:lnTo>
                    <a:pt x="10" y="60"/>
                  </a:lnTo>
                  <a:lnTo>
                    <a:pt x="10" y="62"/>
                  </a:lnTo>
                  <a:lnTo>
                    <a:pt x="10" y="62"/>
                  </a:lnTo>
                  <a:lnTo>
                    <a:pt x="10" y="63"/>
                  </a:lnTo>
                  <a:lnTo>
                    <a:pt x="10" y="63"/>
                  </a:lnTo>
                  <a:lnTo>
                    <a:pt x="11" y="63"/>
                  </a:lnTo>
                  <a:lnTo>
                    <a:pt x="11" y="63"/>
                  </a:lnTo>
                  <a:lnTo>
                    <a:pt x="13" y="63"/>
                  </a:lnTo>
                  <a:lnTo>
                    <a:pt x="13" y="63"/>
                  </a:lnTo>
                  <a:lnTo>
                    <a:pt x="15" y="63"/>
                  </a:lnTo>
                  <a:lnTo>
                    <a:pt x="15" y="63"/>
                  </a:lnTo>
                  <a:lnTo>
                    <a:pt x="15" y="63"/>
                  </a:lnTo>
                  <a:lnTo>
                    <a:pt x="15" y="63"/>
                  </a:lnTo>
                  <a:lnTo>
                    <a:pt x="16" y="62"/>
                  </a:lnTo>
                  <a:lnTo>
                    <a:pt x="16" y="62"/>
                  </a:lnTo>
                  <a:lnTo>
                    <a:pt x="16" y="62"/>
                  </a:lnTo>
                  <a:lnTo>
                    <a:pt x="16" y="62"/>
                  </a:lnTo>
                  <a:lnTo>
                    <a:pt x="17" y="62"/>
                  </a:lnTo>
                  <a:lnTo>
                    <a:pt x="17" y="62"/>
                  </a:lnTo>
                  <a:lnTo>
                    <a:pt x="20" y="62"/>
                  </a:lnTo>
                  <a:lnTo>
                    <a:pt x="20" y="62"/>
                  </a:lnTo>
                  <a:lnTo>
                    <a:pt x="22" y="62"/>
                  </a:lnTo>
                  <a:lnTo>
                    <a:pt x="22" y="62"/>
                  </a:lnTo>
                  <a:lnTo>
                    <a:pt x="23" y="62"/>
                  </a:lnTo>
                  <a:lnTo>
                    <a:pt x="23" y="62"/>
                  </a:lnTo>
                  <a:lnTo>
                    <a:pt x="23" y="60"/>
                  </a:lnTo>
                  <a:lnTo>
                    <a:pt x="23" y="60"/>
                  </a:lnTo>
                  <a:lnTo>
                    <a:pt x="24" y="60"/>
                  </a:lnTo>
                  <a:lnTo>
                    <a:pt x="24" y="60"/>
                  </a:lnTo>
                  <a:lnTo>
                    <a:pt x="26" y="60"/>
                  </a:lnTo>
                  <a:lnTo>
                    <a:pt x="26" y="60"/>
                  </a:lnTo>
                  <a:lnTo>
                    <a:pt x="27" y="60"/>
                  </a:lnTo>
                  <a:lnTo>
                    <a:pt x="27" y="60"/>
                  </a:lnTo>
                  <a:lnTo>
                    <a:pt x="28" y="60"/>
                  </a:lnTo>
                  <a:lnTo>
                    <a:pt x="28" y="60"/>
                  </a:lnTo>
                  <a:lnTo>
                    <a:pt x="29" y="59"/>
                  </a:lnTo>
                  <a:lnTo>
                    <a:pt x="29" y="59"/>
                  </a:lnTo>
                  <a:lnTo>
                    <a:pt x="31" y="58"/>
                  </a:lnTo>
                  <a:lnTo>
                    <a:pt x="31" y="58"/>
                  </a:lnTo>
                  <a:lnTo>
                    <a:pt x="32" y="58"/>
                  </a:lnTo>
                  <a:lnTo>
                    <a:pt x="32" y="58"/>
                  </a:lnTo>
                  <a:lnTo>
                    <a:pt x="33" y="59"/>
                  </a:lnTo>
                  <a:lnTo>
                    <a:pt x="33" y="59"/>
                  </a:lnTo>
                  <a:lnTo>
                    <a:pt x="33" y="59"/>
                  </a:lnTo>
                  <a:lnTo>
                    <a:pt x="33" y="59"/>
                  </a:lnTo>
                  <a:lnTo>
                    <a:pt x="33" y="59"/>
                  </a:lnTo>
                  <a:lnTo>
                    <a:pt x="33" y="59"/>
                  </a:lnTo>
                  <a:lnTo>
                    <a:pt x="34" y="59"/>
                  </a:lnTo>
                  <a:lnTo>
                    <a:pt x="34" y="59"/>
                  </a:lnTo>
                  <a:lnTo>
                    <a:pt x="34" y="58"/>
                  </a:lnTo>
                  <a:lnTo>
                    <a:pt x="34" y="58"/>
                  </a:lnTo>
                  <a:lnTo>
                    <a:pt x="34" y="58"/>
                  </a:lnTo>
                  <a:lnTo>
                    <a:pt x="34" y="58"/>
                  </a:lnTo>
                  <a:lnTo>
                    <a:pt x="35" y="58"/>
                  </a:lnTo>
                  <a:lnTo>
                    <a:pt x="35" y="58"/>
                  </a:lnTo>
                  <a:lnTo>
                    <a:pt x="35" y="59"/>
                  </a:lnTo>
                  <a:lnTo>
                    <a:pt x="35" y="59"/>
                  </a:lnTo>
                  <a:lnTo>
                    <a:pt x="35" y="60"/>
                  </a:lnTo>
                  <a:lnTo>
                    <a:pt x="37" y="60"/>
                  </a:lnTo>
                  <a:lnTo>
                    <a:pt x="37" y="60"/>
                  </a:lnTo>
                  <a:lnTo>
                    <a:pt x="38" y="60"/>
                  </a:lnTo>
                  <a:lnTo>
                    <a:pt x="38" y="60"/>
                  </a:lnTo>
                  <a:lnTo>
                    <a:pt x="39" y="62"/>
                  </a:lnTo>
                  <a:lnTo>
                    <a:pt x="39" y="62"/>
                  </a:lnTo>
                  <a:lnTo>
                    <a:pt x="40" y="62"/>
                  </a:lnTo>
                  <a:lnTo>
                    <a:pt x="40" y="62"/>
                  </a:lnTo>
                  <a:lnTo>
                    <a:pt x="40" y="62"/>
                  </a:lnTo>
                  <a:lnTo>
                    <a:pt x="42" y="62"/>
                  </a:lnTo>
                  <a:lnTo>
                    <a:pt x="42" y="62"/>
                  </a:lnTo>
                  <a:lnTo>
                    <a:pt x="43" y="63"/>
                  </a:lnTo>
                  <a:lnTo>
                    <a:pt x="43" y="63"/>
                  </a:lnTo>
                  <a:lnTo>
                    <a:pt x="44" y="63"/>
                  </a:lnTo>
                  <a:lnTo>
                    <a:pt x="44" y="63"/>
                  </a:lnTo>
                  <a:lnTo>
                    <a:pt x="46" y="63"/>
                  </a:lnTo>
                  <a:lnTo>
                    <a:pt x="46" y="63"/>
                  </a:lnTo>
                  <a:lnTo>
                    <a:pt x="46" y="64"/>
                  </a:lnTo>
                  <a:lnTo>
                    <a:pt x="46" y="64"/>
                  </a:lnTo>
                  <a:lnTo>
                    <a:pt x="48" y="65"/>
                  </a:lnTo>
                  <a:lnTo>
                    <a:pt x="48" y="65"/>
                  </a:lnTo>
                  <a:lnTo>
                    <a:pt x="50" y="65"/>
                  </a:lnTo>
                  <a:lnTo>
                    <a:pt x="50" y="65"/>
                  </a:lnTo>
                  <a:lnTo>
                    <a:pt x="51" y="64"/>
                  </a:lnTo>
                  <a:lnTo>
                    <a:pt x="51" y="64"/>
                  </a:lnTo>
                  <a:lnTo>
                    <a:pt x="53" y="64"/>
                  </a:lnTo>
                  <a:lnTo>
                    <a:pt x="53" y="64"/>
                  </a:lnTo>
                  <a:lnTo>
                    <a:pt x="54" y="63"/>
                  </a:lnTo>
                  <a:lnTo>
                    <a:pt x="54" y="63"/>
                  </a:lnTo>
                  <a:lnTo>
                    <a:pt x="56" y="64"/>
                  </a:lnTo>
                  <a:lnTo>
                    <a:pt x="56" y="64"/>
                  </a:lnTo>
                  <a:lnTo>
                    <a:pt x="56" y="63"/>
                  </a:lnTo>
                  <a:lnTo>
                    <a:pt x="56" y="63"/>
                  </a:lnTo>
                  <a:lnTo>
                    <a:pt x="56" y="63"/>
                  </a:lnTo>
                  <a:lnTo>
                    <a:pt x="56" y="63"/>
                  </a:lnTo>
                  <a:lnTo>
                    <a:pt x="58" y="63"/>
                  </a:lnTo>
                  <a:lnTo>
                    <a:pt x="58" y="63"/>
                  </a:lnTo>
                  <a:lnTo>
                    <a:pt x="60" y="63"/>
                  </a:lnTo>
                  <a:lnTo>
                    <a:pt x="61" y="63"/>
                  </a:lnTo>
                  <a:lnTo>
                    <a:pt x="61" y="63"/>
                  </a:lnTo>
                  <a:lnTo>
                    <a:pt x="62" y="62"/>
                  </a:lnTo>
                  <a:lnTo>
                    <a:pt x="62" y="62"/>
                  </a:lnTo>
                  <a:lnTo>
                    <a:pt x="62" y="60"/>
                  </a:lnTo>
                  <a:lnTo>
                    <a:pt x="62" y="60"/>
                  </a:lnTo>
                  <a:lnTo>
                    <a:pt x="62" y="58"/>
                  </a:lnTo>
                  <a:lnTo>
                    <a:pt x="62" y="58"/>
                  </a:lnTo>
                  <a:lnTo>
                    <a:pt x="61" y="58"/>
                  </a:lnTo>
                  <a:lnTo>
                    <a:pt x="61" y="58"/>
                  </a:lnTo>
                  <a:lnTo>
                    <a:pt x="61" y="57"/>
                  </a:lnTo>
                  <a:lnTo>
                    <a:pt x="61" y="57"/>
                  </a:lnTo>
                  <a:lnTo>
                    <a:pt x="61" y="57"/>
                  </a:lnTo>
                  <a:lnTo>
                    <a:pt x="61" y="57"/>
                  </a:lnTo>
                  <a:lnTo>
                    <a:pt x="60" y="55"/>
                  </a:lnTo>
                  <a:lnTo>
                    <a:pt x="60" y="55"/>
                  </a:lnTo>
                  <a:lnTo>
                    <a:pt x="61" y="54"/>
                  </a:lnTo>
                  <a:lnTo>
                    <a:pt x="61" y="54"/>
                  </a:lnTo>
                  <a:lnTo>
                    <a:pt x="62" y="54"/>
                  </a:lnTo>
                  <a:lnTo>
                    <a:pt x="62" y="54"/>
                  </a:lnTo>
                  <a:lnTo>
                    <a:pt x="62" y="54"/>
                  </a:lnTo>
                  <a:lnTo>
                    <a:pt x="65" y="54"/>
                  </a:lnTo>
                  <a:lnTo>
                    <a:pt x="65" y="54"/>
                  </a:lnTo>
                  <a:lnTo>
                    <a:pt x="65" y="54"/>
                  </a:lnTo>
                  <a:lnTo>
                    <a:pt x="65" y="54"/>
                  </a:lnTo>
                  <a:lnTo>
                    <a:pt x="65" y="53"/>
                  </a:lnTo>
                  <a:lnTo>
                    <a:pt x="65" y="53"/>
                  </a:lnTo>
                  <a:lnTo>
                    <a:pt x="65" y="52"/>
                  </a:lnTo>
                  <a:lnTo>
                    <a:pt x="65" y="52"/>
                  </a:lnTo>
                  <a:lnTo>
                    <a:pt x="67" y="52"/>
                  </a:lnTo>
                  <a:lnTo>
                    <a:pt x="67" y="52"/>
                  </a:lnTo>
                  <a:lnTo>
                    <a:pt x="67" y="52"/>
                  </a:lnTo>
                  <a:lnTo>
                    <a:pt x="67" y="52"/>
                  </a:lnTo>
                  <a:lnTo>
                    <a:pt x="69" y="53"/>
                  </a:lnTo>
                  <a:lnTo>
                    <a:pt x="69" y="53"/>
                  </a:lnTo>
                  <a:lnTo>
                    <a:pt x="69" y="50"/>
                  </a:lnTo>
                  <a:lnTo>
                    <a:pt x="69" y="50"/>
                  </a:lnTo>
                  <a:lnTo>
                    <a:pt x="69" y="49"/>
                  </a:lnTo>
                  <a:lnTo>
                    <a:pt x="69" y="49"/>
                  </a:lnTo>
                  <a:lnTo>
                    <a:pt x="70" y="48"/>
                  </a:lnTo>
                  <a:lnTo>
                    <a:pt x="71" y="48"/>
                  </a:lnTo>
                  <a:lnTo>
                    <a:pt x="73" y="48"/>
                  </a:lnTo>
                  <a:lnTo>
                    <a:pt x="73" y="48"/>
                  </a:lnTo>
                  <a:lnTo>
                    <a:pt x="75" y="48"/>
                  </a:lnTo>
                  <a:lnTo>
                    <a:pt x="75" y="48"/>
                  </a:lnTo>
                  <a:lnTo>
                    <a:pt x="75" y="48"/>
                  </a:lnTo>
                  <a:lnTo>
                    <a:pt x="75" y="48"/>
                  </a:lnTo>
                  <a:lnTo>
                    <a:pt x="77" y="47"/>
                  </a:lnTo>
                  <a:lnTo>
                    <a:pt x="77" y="47"/>
                  </a:lnTo>
                  <a:lnTo>
                    <a:pt x="78" y="47"/>
                  </a:lnTo>
                  <a:lnTo>
                    <a:pt x="78" y="47"/>
                  </a:lnTo>
                  <a:lnTo>
                    <a:pt x="81" y="47"/>
                  </a:lnTo>
                  <a:lnTo>
                    <a:pt x="81" y="47"/>
                  </a:lnTo>
                  <a:lnTo>
                    <a:pt x="81" y="47"/>
                  </a:lnTo>
                  <a:lnTo>
                    <a:pt x="81" y="47"/>
                  </a:lnTo>
                  <a:lnTo>
                    <a:pt x="82" y="48"/>
                  </a:lnTo>
                  <a:lnTo>
                    <a:pt x="82" y="48"/>
                  </a:lnTo>
                  <a:lnTo>
                    <a:pt x="82" y="49"/>
                  </a:lnTo>
                  <a:lnTo>
                    <a:pt x="82" y="49"/>
                  </a:lnTo>
                  <a:lnTo>
                    <a:pt x="83" y="50"/>
                  </a:lnTo>
                  <a:lnTo>
                    <a:pt x="83" y="50"/>
                  </a:lnTo>
                  <a:lnTo>
                    <a:pt x="84" y="50"/>
                  </a:lnTo>
                  <a:lnTo>
                    <a:pt x="84" y="49"/>
                  </a:lnTo>
                  <a:lnTo>
                    <a:pt x="84" y="49"/>
                  </a:lnTo>
                  <a:lnTo>
                    <a:pt x="86" y="49"/>
                  </a:lnTo>
                  <a:lnTo>
                    <a:pt x="87" y="49"/>
                  </a:lnTo>
                  <a:lnTo>
                    <a:pt x="87" y="49"/>
                  </a:lnTo>
                  <a:lnTo>
                    <a:pt x="88" y="49"/>
                  </a:lnTo>
                  <a:lnTo>
                    <a:pt x="88" y="49"/>
                  </a:lnTo>
                  <a:lnTo>
                    <a:pt x="88" y="49"/>
                  </a:lnTo>
                  <a:lnTo>
                    <a:pt x="88" y="49"/>
                  </a:lnTo>
                  <a:lnTo>
                    <a:pt x="89" y="49"/>
                  </a:lnTo>
                  <a:lnTo>
                    <a:pt x="89" y="49"/>
                  </a:lnTo>
                  <a:lnTo>
                    <a:pt x="91" y="49"/>
                  </a:lnTo>
                  <a:lnTo>
                    <a:pt x="91" y="49"/>
                  </a:lnTo>
                  <a:lnTo>
                    <a:pt x="91" y="49"/>
                  </a:lnTo>
                  <a:lnTo>
                    <a:pt x="91" y="49"/>
                  </a:lnTo>
                  <a:lnTo>
                    <a:pt x="92" y="49"/>
                  </a:lnTo>
                  <a:lnTo>
                    <a:pt x="92" y="49"/>
                  </a:lnTo>
                  <a:lnTo>
                    <a:pt x="92" y="49"/>
                  </a:lnTo>
                  <a:lnTo>
                    <a:pt x="92" y="49"/>
                  </a:lnTo>
                  <a:lnTo>
                    <a:pt x="92" y="47"/>
                  </a:lnTo>
                  <a:lnTo>
                    <a:pt x="92" y="47"/>
                  </a:lnTo>
                  <a:lnTo>
                    <a:pt x="89" y="46"/>
                  </a:lnTo>
                  <a:lnTo>
                    <a:pt x="89" y="46"/>
                  </a:lnTo>
                  <a:lnTo>
                    <a:pt x="88" y="43"/>
                  </a:lnTo>
                  <a:lnTo>
                    <a:pt x="88" y="43"/>
                  </a:lnTo>
                  <a:lnTo>
                    <a:pt x="87" y="43"/>
                  </a:lnTo>
                  <a:lnTo>
                    <a:pt x="87" y="43"/>
                  </a:lnTo>
                  <a:lnTo>
                    <a:pt x="87" y="42"/>
                  </a:lnTo>
                  <a:lnTo>
                    <a:pt x="87" y="42"/>
                  </a:lnTo>
                  <a:lnTo>
                    <a:pt x="87" y="42"/>
                  </a:lnTo>
                  <a:lnTo>
                    <a:pt x="87" y="42"/>
                  </a:lnTo>
                  <a:lnTo>
                    <a:pt x="87" y="41"/>
                  </a:lnTo>
                  <a:lnTo>
                    <a:pt x="87" y="41"/>
                  </a:lnTo>
                  <a:lnTo>
                    <a:pt x="87" y="41"/>
                  </a:lnTo>
                  <a:lnTo>
                    <a:pt x="87" y="41"/>
                  </a:lnTo>
                  <a:lnTo>
                    <a:pt x="86" y="41"/>
                  </a:lnTo>
                  <a:lnTo>
                    <a:pt x="86" y="41"/>
                  </a:lnTo>
                  <a:lnTo>
                    <a:pt x="86" y="39"/>
                  </a:lnTo>
                  <a:lnTo>
                    <a:pt x="86" y="39"/>
                  </a:lnTo>
                  <a:lnTo>
                    <a:pt x="86" y="38"/>
                  </a:lnTo>
                  <a:lnTo>
                    <a:pt x="86" y="38"/>
                  </a:lnTo>
                  <a:lnTo>
                    <a:pt x="84" y="39"/>
                  </a:lnTo>
                  <a:lnTo>
                    <a:pt x="84" y="39"/>
                  </a:lnTo>
                  <a:lnTo>
                    <a:pt x="83" y="39"/>
                  </a:lnTo>
                  <a:lnTo>
                    <a:pt x="83" y="39"/>
                  </a:lnTo>
                  <a:lnTo>
                    <a:pt x="81" y="39"/>
                  </a:lnTo>
                  <a:lnTo>
                    <a:pt x="81" y="39"/>
                  </a:lnTo>
                  <a:lnTo>
                    <a:pt x="82" y="38"/>
                  </a:lnTo>
                  <a:lnTo>
                    <a:pt x="82" y="38"/>
                  </a:lnTo>
                  <a:lnTo>
                    <a:pt x="82" y="37"/>
                  </a:lnTo>
                  <a:lnTo>
                    <a:pt x="82" y="37"/>
                  </a:lnTo>
                  <a:lnTo>
                    <a:pt x="82" y="37"/>
                  </a:lnTo>
                  <a:lnTo>
                    <a:pt x="82" y="37"/>
                  </a:lnTo>
                  <a:lnTo>
                    <a:pt x="83" y="36"/>
                  </a:lnTo>
                  <a:lnTo>
                    <a:pt x="83" y="36"/>
                  </a:lnTo>
                  <a:lnTo>
                    <a:pt x="84" y="36"/>
                  </a:lnTo>
                  <a:lnTo>
                    <a:pt x="84" y="36"/>
                  </a:lnTo>
                  <a:lnTo>
                    <a:pt x="86" y="35"/>
                  </a:lnTo>
                  <a:lnTo>
                    <a:pt x="86" y="35"/>
                  </a:lnTo>
                  <a:lnTo>
                    <a:pt x="87" y="33"/>
                  </a:lnTo>
                  <a:lnTo>
                    <a:pt x="87" y="33"/>
                  </a:lnTo>
                  <a:lnTo>
                    <a:pt x="88" y="33"/>
                  </a:lnTo>
                  <a:lnTo>
                    <a:pt x="88" y="33"/>
                  </a:lnTo>
                  <a:lnTo>
                    <a:pt x="89" y="32"/>
                  </a:lnTo>
                  <a:lnTo>
                    <a:pt x="89" y="32"/>
                  </a:lnTo>
                  <a:lnTo>
                    <a:pt x="89" y="31"/>
                  </a:lnTo>
                  <a:lnTo>
                    <a:pt x="89" y="28"/>
                  </a:lnTo>
                  <a:lnTo>
                    <a:pt x="89" y="28"/>
                  </a:lnTo>
                  <a:lnTo>
                    <a:pt x="89" y="27"/>
                  </a:lnTo>
                  <a:lnTo>
                    <a:pt x="89" y="27"/>
                  </a:lnTo>
                  <a:lnTo>
                    <a:pt x="91" y="26"/>
                  </a:lnTo>
                  <a:lnTo>
                    <a:pt x="91" y="26"/>
                  </a:lnTo>
                  <a:lnTo>
                    <a:pt x="91" y="25"/>
                  </a:lnTo>
                  <a:lnTo>
                    <a:pt x="91" y="25"/>
                  </a:lnTo>
                  <a:lnTo>
                    <a:pt x="91" y="24"/>
                  </a:lnTo>
                  <a:lnTo>
                    <a:pt x="91" y="24"/>
                  </a:lnTo>
                  <a:lnTo>
                    <a:pt x="91" y="24"/>
                  </a:lnTo>
                  <a:lnTo>
                    <a:pt x="91" y="24"/>
                  </a:lnTo>
                  <a:lnTo>
                    <a:pt x="91" y="22"/>
                  </a:lnTo>
                  <a:lnTo>
                    <a:pt x="91" y="22"/>
                  </a:lnTo>
                  <a:lnTo>
                    <a:pt x="91" y="21"/>
                  </a:lnTo>
                  <a:lnTo>
                    <a:pt x="91" y="21"/>
                  </a:lnTo>
                  <a:lnTo>
                    <a:pt x="92" y="20"/>
                  </a:lnTo>
                  <a:lnTo>
                    <a:pt x="92" y="20"/>
                  </a:lnTo>
                  <a:lnTo>
                    <a:pt x="92" y="19"/>
                  </a:lnTo>
                  <a:lnTo>
                    <a:pt x="92" y="19"/>
                  </a:lnTo>
                  <a:lnTo>
                    <a:pt x="93" y="19"/>
                  </a:lnTo>
                  <a:lnTo>
                    <a:pt x="94" y="19"/>
                  </a:lnTo>
                  <a:lnTo>
                    <a:pt x="94" y="19"/>
                  </a:lnTo>
                  <a:lnTo>
                    <a:pt x="97" y="17"/>
                  </a:lnTo>
                  <a:lnTo>
                    <a:pt x="97" y="17"/>
                  </a:lnTo>
                  <a:lnTo>
                    <a:pt x="98" y="19"/>
                  </a:lnTo>
                  <a:lnTo>
                    <a:pt x="98" y="19"/>
                  </a:lnTo>
                  <a:lnTo>
                    <a:pt x="99" y="19"/>
                  </a:lnTo>
                  <a:lnTo>
                    <a:pt x="99" y="19"/>
                  </a:lnTo>
                  <a:lnTo>
                    <a:pt x="100" y="17"/>
                  </a:lnTo>
                  <a:lnTo>
                    <a:pt x="100" y="17"/>
                  </a:lnTo>
                  <a:lnTo>
                    <a:pt x="100" y="15"/>
                  </a:lnTo>
                  <a:lnTo>
                    <a:pt x="100" y="15"/>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A1_Lebanon">
              <a:extLst>
                <a:ext uri="{FF2B5EF4-FFF2-40B4-BE49-F238E27FC236}">
                  <a16:creationId xmlns:a16="http://schemas.microsoft.com/office/drawing/2014/main" id="{134BF6F7-EBB3-4B88-87B1-EE2D5A9E9F3E}"/>
                </a:ext>
              </a:extLst>
            </p:cNvPr>
            <p:cNvSpPr>
              <a:spLocks/>
            </p:cNvSpPr>
            <p:nvPr/>
          </p:nvSpPr>
          <p:spPr bwMode="auto">
            <a:xfrm>
              <a:off x="5599830" y="3402081"/>
              <a:ext cx="36712" cy="45190"/>
            </a:xfrm>
            <a:custGeom>
              <a:avLst/>
              <a:gdLst/>
              <a:ahLst/>
              <a:cxnLst>
                <a:cxn ang="0">
                  <a:pos x="24" y="5"/>
                </a:cxn>
                <a:cxn ang="0">
                  <a:pos x="20" y="3"/>
                </a:cxn>
                <a:cxn ang="0">
                  <a:pos x="20" y="2"/>
                </a:cxn>
                <a:cxn ang="0">
                  <a:pos x="22" y="2"/>
                </a:cxn>
                <a:cxn ang="0">
                  <a:pos x="18" y="0"/>
                </a:cxn>
                <a:cxn ang="0">
                  <a:pos x="13" y="1"/>
                </a:cxn>
                <a:cxn ang="0">
                  <a:pos x="13" y="2"/>
                </a:cxn>
                <a:cxn ang="0">
                  <a:pos x="13" y="1"/>
                </a:cxn>
                <a:cxn ang="0">
                  <a:pos x="13" y="2"/>
                </a:cxn>
                <a:cxn ang="0">
                  <a:pos x="13" y="2"/>
                </a:cxn>
                <a:cxn ang="0">
                  <a:pos x="12" y="3"/>
                </a:cxn>
                <a:cxn ang="0">
                  <a:pos x="12" y="5"/>
                </a:cxn>
                <a:cxn ang="0">
                  <a:pos x="11" y="5"/>
                </a:cxn>
                <a:cxn ang="0">
                  <a:pos x="9" y="7"/>
                </a:cxn>
                <a:cxn ang="0">
                  <a:pos x="8" y="8"/>
                </a:cxn>
                <a:cxn ang="0">
                  <a:pos x="8" y="11"/>
                </a:cxn>
                <a:cxn ang="0">
                  <a:pos x="7" y="15"/>
                </a:cxn>
                <a:cxn ang="0">
                  <a:pos x="6" y="17"/>
                </a:cxn>
                <a:cxn ang="0">
                  <a:pos x="6" y="18"/>
                </a:cxn>
                <a:cxn ang="0">
                  <a:pos x="6" y="18"/>
                </a:cxn>
                <a:cxn ang="0">
                  <a:pos x="4" y="22"/>
                </a:cxn>
                <a:cxn ang="0">
                  <a:pos x="2" y="24"/>
                </a:cxn>
                <a:cxn ang="0">
                  <a:pos x="2" y="26"/>
                </a:cxn>
                <a:cxn ang="0">
                  <a:pos x="2" y="27"/>
                </a:cxn>
                <a:cxn ang="0">
                  <a:pos x="1" y="27"/>
                </a:cxn>
                <a:cxn ang="0">
                  <a:pos x="1" y="28"/>
                </a:cxn>
                <a:cxn ang="0">
                  <a:pos x="0" y="30"/>
                </a:cxn>
                <a:cxn ang="0">
                  <a:pos x="0" y="30"/>
                </a:cxn>
                <a:cxn ang="0">
                  <a:pos x="2" y="30"/>
                </a:cxn>
                <a:cxn ang="0">
                  <a:pos x="3" y="30"/>
                </a:cxn>
                <a:cxn ang="0">
                  <a:pos x="4" y="32"/>
                </a:cxn>
                <a:cxn ang="0">
                  <a:pos x="7" y="30"/>
                </a:cxn>
                <a:cxn ang="0">
                  <a:pos x="7" y="29"/>
                </a:cxn>
                <a:cxn ang="0">
                  <a:pos x="8" y="27"/>
                </a:cxn>
                <a:cxn ang="0">
                  <a:pos x="8" y="27"/>
                </a:cxn>
                <a:cxn ang="0">
                  <a:pos x="9" y="27"/>
                </a:cxn>
                <a:cxn ang="0">
                  <a:pos x="11" y="27"/>
                </a:cxn>
                <a:cxn ang="0">
                  <a:pos x="11" y="26"/>
                </a:cxn>
                <a:cxn ang="0">
                  <a:pos x="11" y="26"/>
                </a:cxn>
                <a:cxn ang="0">
                  <a:pos x="11" y="27"/>
                </a:cxn>
                <a:cxn ang="0">
                  <a:pos x="11" y="26"/>
                </a:cxn>
                <a:cxn ang="0">
                  <a:pos x="12" y="24"/>
                </a:cxn>
                <a:cxn ang="0">
                  <a:pos x="13" y="23"/>
                </a:cxn>
                <a:cxn ang="0">
                  <a:pos x="14" y="21"/>
                </a:cxn>
                <a:cxn ang="0">
                  <a:pos x="14" y="19"/>
                </a:cxn>
                <a:cxn ang="0">
                  <a:pos x="16" y="18"/>
                </a:cxn>
                <a:cxn ang="0">
                  <a:pos x="18" y="17"/>
                </a:cxn>
                <a:cxn ang="0">
                  <a:pos x="20" y="17"/>
                </a:cxn>
                <a:cxn ang="0">
                  <a:pos x="22" y="16"/>
                </a:cxn>
                <a:cxn ang="0">
                  <a:pos x="20" y="16"/>
                </a:cxn>
                <a:cxn ang="0">
                  <a:pos x="20" y="13"/>
                </a:cxn>
                <a:cxn ang="0">
                  <a:pos x="22" y="12"/>
                </a:cxn>
                <a:cxn ang="0">
                  <a:pos x="23" y="11"/>
                </a:cxn>
                <a:cxn ang="0">
                  <a:pos x="23" y="10"/>
                </a:cxn>
                <a:cxn ang="0">
                  <a:pos x="24" y="8"/>
                </a:cxn>
                <a:cxn ang="0">
                  <a:pos x="24" y="6"/>
                </a:cxn>
                <a:cxn ang="0">
                  <a:pos x="24" y="5"/>
                </a:cxn>
              </a:cxnLst>
              <a:rect l="0" t="0" r="r" b="b"/>
              <a:pathLst>
                <a:path w="24" h="32">
                  <a:moveTo>
                    <a:pt x="24" y="5"/>
                  </a:moveTo>
                  <a:lnTo>
                    <a:pt x="24" y="5"/>
                  </a:lnTo>
                  <a:lnTo>
                    <a:pt x="22" y="3"/>
                  </a:lnTo>
                  <a:lnTo>
                    <a:pt x="20" y="3"/>
                  </a:lnTo>
                  <a:lnTo>
                    <a:pt x="20" y="2"/>
                  </a:lnTo>
                  <a:lnTo>
                    <a:pt x="20" y="2"/>
                  </a:lnTo>
                  <a:lnTo>
                    <a:pt x="22" y="2"/>
                  </a:lnTo>
                  <a:lnTo>
                    <a:pt x="22" y="2"/>
                  </a:lnTo>
                  <a:lnTo>
                    <a:pt x="20" y="0"/>
                  </a:lnTo>
                  <a:lnTo>
                    <a:pt x="18" y="0"/>
                  </a:lnTo>
                  <a:lnTo>
                    <a:pt x="13" y="1"/>
                  </a:lnTo>
                  <a:lnTo>
                    <a:pt x="13" y="1"/>
                  </a:lnTo>
                  <a:lnTo>
                    <a:pt x="13" y="2"/>
                  </a:lnTo>
                  <a:lnTo>
                    <a:pt x="13" y="2"/>
                  </a:lnTo>
                  <a:lnTo>
                    <a:pt x="13" y="1"/>
                  </a:lnTo>
                  <a:lnTo>
                    <a:pt x="13" y="1"/>
                  </a:lnTo>
                  <a:lnTo>
                    <a:pt x="13" y="2"/>
                  </a:lnTo>
                  <a:lnTo>
                    <a:pt x="13" y="2"/>
                  </a:lnTo>
                  <a:lnTo>
                    <a:pt x="13" y="2"/>
                  </a:lnTo>
                  <a:lnTo>
                    <a:pt x="13" y="2"/>
                  </a:lnTo>
                  <a:lnTo>
                    <a:pt x="12" y="3"/>
                  </a:lnTo>
                  <a:lnTo>
                    <a:pt x="12" y="3"/>
                  </a:lnTo>
                  <a:lnTo>
                    <a:pt x="12" y="5"/>
                  </a:lnTo>
                  <a:lnTo>
                    <a:pt x="12" y="5"/>
                  </a:lnTo>
                  <a:lnTo>
                    <a:pt x="11" y="5"/>
                  </a:lnTo>
                  <a:lnTo>
                    <a:pt x="11" y="5"/>
                  </a:lnTo>
                  <a:lnTo>
                    <a:pt x="9" y="7"/>
                  </a:lnTo>
                  <a:lnTo>
                    <a:pt x="9" y="7"/>
                  </a:lnTo>
                  <a:lnTo>
                    <a:pt x="8" y="8"/>
                  </a:lnTo>
                  <a:lnTo>
                    <a:pt x="8" y="8"/>
                  </a:lnTo>
                  <a:lnTo>
                    <a:pt x="8" y="11"/>
                  </a:lnTo>
                  <a:lnTo>
                    <a:pt x="8" y="11"/>
                  </a:lnTo>
                  <a:lnTo>
                    <a:pt x="7" y="15"/>
                  </a:lnTo>
                  <a:lnTo>
                    <a:pt x="7" y="15"/>
                  </a:lnTo>
                  <a:lnTo>
                    <a:pt x="6" y="17"/>
                  </a:lnTo>
                  <a:lnTo>
                    <a:pt x="6" y="17"/>
                  </a:lnTo>
                  <a:lnTo>
                    <a:pt x="6" y="18"/>
                  </a:lnTo>
                  <a:lnTo>
                    <a:pt x="6" y="18"/>
                  </a:lnTo>
                  <a:lnTo>
                    <a:pt x="6" y="18"/>
                  </a:lnTo>
                  <a:lnTo>
                    <a:pt x="6" y="18"/>
                  </a:lnTo>
                  <a:lnTo>
                    <a:pt x="4" y="19"/>
                  </a:lnTo>
                  <a:lnTo>
                    <a:pt x="4" y="22"/>
                  </a:lnTo>
                  <a:lnTo>
                    <a:pt x="4" y="22"/>
                  </a:lnTo>
                  <a:lnTo>
                    <a:pt x="2" y="24"/>
                  </a:lnTo>
                  <a:lnTo>
                    <a:pt x="2" y="24"/>
                  </a:lnTo>
                  <a:lnTo>
                    <a:pt x="2" y="26"/>
                  </a:lnTo>
                  <a:lnTo>
                    <a:pt x="2" y="26"/>
                  </a:lnTo>
                  <a:lnTo>
                    <a:pt x="2" y="27"/>
                  </a:lnTo>
                  <a:lnTo>
                    <a:pt x="2" y="27"/>
                  </a:lnTo>
                  <a:lnTo>
                    <a:pt x="1" y="27"/>
                  </a:lnTo>
                  <a:lnTo>
                    <a:pt x="1" y="27"/>
                  </a:lnTo>
                  <a:lnTo>
                    <a:pt x="1" y="28"/>
                  </a:lnTo>
                  <a:lnTo>
                    <a:pt x="1" y="28"/>
                  </a:lnTo>
                  <a:lnTo>
                    <a:pt x="0" y="30"/>
                  </a:lnTo>
                  <a:lnTo>
                    <a:pt x="0" y="30"/>
                  </a:lnTo>
                  <a:lnTo>
                    <a:pt x="0" y="30"/>
                  </a:lnTo>
                  <a:lnTo>
                    <a:pt x="0" y="30"/>
                  </a:lnTo>
                  <a:lnTo>
                    <a:pt x="2" y="30"/>
                  </a:lnTo>
                  <a:lnTo>
                    <a:pt x="2" y="30"/>
                  </a:lnTo>
                  <a:lnTo>
                    <a:pt x="3" y="30"/>
                  </a:lnTo>
                  <a:lnTo>
                    <a:pt x="4" y="32"/>
                  </a:lnTo>
                  <a:lnTo>
                    <a:pt x="4" y="32"/>
                  </a:lnTo>
                  <a:lnTo>
                    <a:pt x="7" y="30"/>
                  </a:lnTo>
                  <a:lnTo>
                    <a:pt x="7" y="30"/>
                  </a:lnTo>
                  <a:lnTo>
                    <a:pt x="7" y="29"/>
                  </a:lnTo>
                  <a:lnTo>
                    <a:pt x="7" y="29"/>
                  </a:lnTo>
                  <a:lnTo>
                    <a:pt x="7" y="28"/>
                  </a:lnTo>
                  <a:lnTo>
                    <a:pt x="8" y="27"/>
                  </a:lnTo>
                  <a:lnTo>
                    <a:pt x="8" y="27"/>
                  </a:lnTo>
                  <a:lnTo>
                    <a:pt x="8" y="27"/>
                  </a:lnTo>
                  <a:lnTo>
                    <a:pt x="9" y="27"/>
                  </a:lnTo>
                  <a:lnTo>
                    <a:pt x="9" y="27"/>
                  </a:lnTo>
                  <a:lnTo>
                    <a:pt x="9" y="27"/>
                  </a:lnTo>
                  <a:lnTo>
                    <a:pt x="11" y="27"/>
                  </a:lnTo>
                  <a:lnTo>
                    <a:pt x="11" y="27"/>
                  </a:lnTo>
                  <a:lnTo>
                    <a:pt x="11" y="26"/>
                  </a:lnTo>
                  <a:lnTo>
                    <a:pt x="11" y="26"/>
                  </a:lnTo>
                  <a:lnTo>
                    <a:pt x="11" y="26"/>
                  </a:lnTo>
                  <a:lnTo>
                    <a:pt x="11" y="26"/>
                  </a:lnTo>
                  <a:lnTo>
                    <a:pt x="11" y="27"/>
                  </a:lnTo>
                  <a:lnTo>
                    <a:pt x="11" y="27"/>
                  </a:lnTo>
                  <a:lnTo>
                    <a:pt x="11" y="26"/>
                  </a:lnTo>
                  <a:lnTo>
                    <a:pt x="11" y="26"/>
                  </a:lnTo>
                  <a:lnTo>
                    <a:pt x="12" y="24"/>
                  </a:lnTo>
                  <a:lnTo>
                    <a:pt x="12" y="24"/>
                  </a:lnTo>
                  <a:lnTo>
                    <a:pt x="13" y="23"/>
                  </a:lnTo>
                  <a:lnTo>
                    <a:pt x="13" y="23"/>
                  </a:lnTo>
                  <a:lnTo>
                    <a:pt x="14" y="21"/>
                  </a:lnTo>
                  <a:lnTo>
                    <a:pt x="14" y="21"/>
                  </a:lnTo>
                  <a:lnTo>
                    <a:pt x="14" y="19"/>
                  </a:lnTo>
                  <a:lnTo>
                    <a:pt x="14" y="19"/>
                  </a:lnTo>
                  <a:lnTo>
                    <a:pt x="16" y="18"/>
                  </a:lnTo>
                  <a:lnTo>
                    <a:pt x="16" y="18"/>
                  </a:lnTo>
                  <a:lnTo>
                    <a:pt x="18" y="17"/>
                  </a:lnTo>
                  <a:lnTo>
                    <a:pt x="18" y="17"/>
                  </a:lnTo>
                  <a:lnTo>
                    <a:pt x="20" y="17"/>
                  </a:lnTo>
                  <a:lnTo>
                    <a:pt x="22" y="16"/>
                  </a:lnTo>
                  <a:lnTo>
                    <a:pt x="22" y="16"/>
                  </a:lnTo>
                  <a:lnTo>
                    <a:pt x="22" y="16"/>
                  </a:lnTo>
                  <a:lnTo>
                    <a:pt x="20" y="16"/>
                  </a:lnTo>
                  <a:lnTo>
                    <a:pt x="20" y="16"/>
                  </a:lnTo>
                  <a:lnTo>
                    <a:pt x="20" y="13"/>
                  </a:lnTo>
                  <a:lnTo>
                    <a:pt x="20" y="13"/>
                  </a:lnTo>
                  <a:lnTo>
                    <a:pt x="22" y="12"/>
                  </a:lnTo>
                  <a:lnTo>
                    <a:pt x="22" y="12"/>
                  </a:lnTo>
                  <a:lnTo>
                    <a:pt x="23" y="11"/>
                  </a:lnTo>
                  <a:lnTo>
                    <a:pt x="23" y="11"/>
                  </a:lnTo>
                  <a:lnTo>
                    <a:pt x="23" y="10"/>
                  </a:lnTo>
                  <a:lnTo>
                    <a:pt x="23" y="10"/>
                  </a:lnTo>
                  <a:lnTo>
                    <a:pt x="24" y="8"/>
                  </a:lnTo>
                  <a:lnTo>
                    <a:pt x="24" y="8"/>
                  </a:lnTo>
                  <a:lnTo>
                    <a:pt x="24" y="6"/>
                  </a:lnTo>
                  <a:lnTo>
                    <a:pt x="24" y="5"/>
                  </a:lnTo>
                  <a:lnTo>
                    <a:pt x="24" y="5"/>
                  </a:lnTo>
                  <a:close/>
                </a:path>
              </a:pathLst>
            </a:custGeom>
            <a:solidFill>
              <a:srgbClr val="FDD08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A1_Israel">
              <a:extLst>
                <a:ext uri="{FF2B5EF4-FFF2-40B4-BE49-F238E27FC236}">
                  <a16:creationId xmlns:a16="http://schemas.microsoft.com/office/drawing/2014/main" id="{1881BE7C-E3A0-44C9-A2F3-725381FEA9FE}"/>
                </a:ext>
              </a:extLst>
            </p:cNvPr>
            <p:cNvSpPr>
              <a:spLocks/>
            </p:cNvSpPr>
            <p:nvPr/>
          </p:nvSpPr>
          <p:spPr bwMode="auto">
            <a:xfrm>
              <a:off x="5578416" y="3438799"/>
              <a:ext cx="41302" cy="103090"/>
            </a:xfrm>
            <a:custGeom>
              <a:avLst/>
              <a:gdLst/>
              <a:ahLst/>
              <a:cxnLst>
                <a:cxn ang="0">
                  <a:pos x="26" y="1"/>
                </a:cxn>
                <a:cxn ang="0">
                  <a:pos x="25" y="1"/>
                </a:cxn>
                <a:cxn ang="0">
                  <a:pos x="25" y="0"/>
                </a:cxn>
                <a:cxn ang="0">
                  <a:pos x="25" y="1"/>
                </a:cxn>
                <a:cxn ang="0">
                  <a:pos x="23" y="1"/>
                </a:cxn>
                <a:cxn ang="0">
                  <a:pos x="22" y="1"/>
                </a:cxn>
                <a:cxn ang="0">
                  <a:pos x="21" y="3"/>
                </a:cxn>
                <a:cxn ang="0">
                  <a:pos x="18" y="6"/>
                </a:cxn>
                <a:cxn ang="0">
                  <a:pos x="16" y="4"/>
                </a:cxn>
                <a:cxn ang="0">
                  <a:pos x="14" y="4"/>
                </a:cxn>
                <a:cxn ang="0">
                  <a:pos x="14" y="4"/>
                </a:cxn>
                <a:cxn ang="0">
                  <a:pos x="14" y="7"/>
                </a:cxn>
                <a:cxn ang="0">
                  <a:pos x="12" y="11"/>
                </a:cxn>
                <a:cxn ang="0">
                  <a:pos x="11" y="12"/>
                </a:cxn>
                <a:cxn ang="0">
                  <a:pos x="10" y="17"/>
                </a:cxn>
                <a:cxn ang="0">
                  <a:pos x="10" y="19"/>
                </a:cxn>
                <a:cxn ang="0">
                  <a:pos x="7" y="28"/>
                </a:cxn>
                <a:cxn ang="0">
                  <a:pos x="5" y="31"/>
                </a:cxn>
                <a:cxn ang="0">
                  <a:pos x="0" y="38"/>
                </a:cxn>
                <a:cxn ang="0">
                  <a:pos x="0" y="38"/>
                </a:cxn>
                <a:cxn ang="0">
                  <a:pos x="1" y="40"/>
                </a:cxn>
                <a:cxn ang="0">
                  <a:pos x="3" y="44"/>
                </a:cxn>
                <a:cxn ang="0">
                  <a:pos x="5" y="51"/>
                </a:cxn>
                <a:cxn ang="0">
                  <a:pos x="5" y="53"/>
                </a:cxn>
                <a:cxn ang="0">
                  <a:pos x="6" y="56"/>
                </a:cxn>
                <a:cxn ang="0">
                  <a:pos x="7" y="57"/>
                </a:cxn>
                <a:cxn ang="0">
                  <a:pos x="7" y="60"/>
                </a:cxn>
                <a:cxn ang="0">
                  <a:pos x="9" y="61"/>
                </a:cxn>
                <a:cxn ang="0">
                  <a:pos x="10" y="63"/>
                </a:cxn>
                <a:cxn ang="0">
                  <a:pos x="10" y="67"/>
                </a:cxn>
                <a:cxn ang="0">
                  <a:pos x="12" y="73"/>
                </a:cxn>
                <a:cxn ang="0">
                  <a:pos x="12" y="71"/>
                </a:cxn>
                <a:cxn ang="0">
                  <a:pos x="12" y="69"/>
                </a:cxn>
                <a:cxn ang="0">
                  <a:pos x="14" y="67"/>
                </a:cxn>
                <a:cxn ang="0">
                  <a:pos x="15" y="65"/>
                </a:cxn>
                <a:cxn ang="0">
                  <a:pos x="15" y="63"/>
                </a:cxn>
                <a:cxn ang="0">
                  <a:pos x="16" y="61"/>
                </a:cxn>
                <a:cxn ang="0">
                  <a:pos x="16" y="60"/>
                </a:cxn>
                <a:cxn ang="0">
                  <a:pos x="16" y="58"/>
                </a:cxn>
                <a:cxn ang="0">
                  <a:pos x="16" y="56"/>
                </a:cxn>
                <a:cxn ang="0">
                  <a:pos x="16" y="51"/>
                </a:cxn>
                <a:cxn ang="0">
                  <a:pos x="16" y="50"/>
                </a:cxn>
                <a:cxn ang="0">
                  <a:pos x="18" y="46"/>
                </a:cxn>
                <a:cxn ang="0">
                  <a:pos x="18" y="45"/>
                </a:cxn>
                <a:cxn ang="0">
                  <a:pos x="18" y="44"/>
                </a:cxn>
                <a:cxn ang="0">
                  <a:pos x="20" y="40"/>
                </a:cxn>
                <a:cxn ang="0">
                  <a:pos x="18" y="39"/>
                </a:cxn>
                <a:cxn ang="0">
                  <a:pos x="20" y="36"/>
                </a:cxn>
                <a:cxn ang="0">
                  <a:pos x="21" y="34"/>
                </a:cxn>
                <a:cxn ang="0">
                  <a:pos x="22" y="30"/>
                </a:cxn>
                <a:cxn ang="0">
                  <a:pos x="22" y="25"/>
                </a:cxn>
                <a:cxn ang="0">
                  <a:pos x="22" y="18"/>
                </a:cxn>
                <a:cxn ang="0">
                  <a:pos x="22" y="17"/>
                </a:cxn>
                <a:cxn ang="0">
                  <a:pos x="22" y="13"/>
                </a:cxn>
                <a:cxn ang="0">
                  <a:pos x="23" y="12"/>
                </a:cxn>
                <a:cxn ang="0">
                  <a:pos x="26" y="11"/>
                </a:cxn>
                <a:cxn ang="0">
                  <a:pos x="26" y="11"/>
                </a:cxn>
                <a:cxn ang="0">
                  <a:pos x="25" y="11"/>
                </a:cxn>
                <a:cxn ang="0">
                  <a:pos x="26" y="8"/>
                </a:cxn>
                <a:cxn ang="0">
                  <a:pos x="27" y="6"/>
                </a:cxn>
                <a:cxn ang="0">
                  <a:pos x="26" y="3"/>
                </a:cxn>
              </a:cxnLst>
              <a:rect l="0" t="0" r="r" b="b"/>
              <a:pathLst>
                <a:path w="27" h="73">
                  <a:moveTo>
                    <a:pt x="26" y="3"/>
                  </a:moveTo>
                  <a:lnTo>
                    <a:pt x="26" y="3"/>
                  </a:lnTo>
                  <a:lnTo>
                    <a:pt x="26" y="1"/>
                  </a:lnTo>
                  <a:lnTo>
                    <a:pt x="26" y="1"/>
                  </a:lnTo>
                  <a:lnTo>
                    <a:pt x="25" y="1"/>
                  </a:lnTo>
                  <a:lnTo>
                    <a:pt x="25" y="1"/>
                  </a:lnTo>
                  <a:lnTo>
                    <a:pt x="25" y="0"/>
                  </a:lnTo>
                  <a:lnTo>
                    <a:pt x="25" y="0"/>
                  </a:lnTo>
                  <a:lnTo>
                    <a:pt x="25" y="0"/>
                  </a:lnTo>
                  <a:lnTo>
                    <a:pt x="25" y="0"/>
                  </a:lnTo>
                  <a:lnTo>
                    <a:pt x="25" y="1"/>
                  </a:lnTo>
                  <a:lnTo>
                    <a:pt x="25" y="1"/>
                  </a:lnTo>
                  <a:lnTo>
                    <a:pt x="23" y="1"/>
                  </a:lnTo>
                  <a:lnTo>
                    <a:pt x="23" y="1"/>
                  </a:lnTo>
                  <a:lnTo>
                    <a:pt x="23" y="1"/>
                  </a:lnTo>
                  <a:lnTo>
                    <a:pt x="22" y="1"/>
                  </a:lnTo>
                  <a:lnTo>
                    <a:pt x="22" y="1"/>
                  </a:lnTo>
                  <a:lnTo>
                    <a:pt x="22" y="1"/>
                  </a:lnTo>
                  <a:lnTo>
                    <a:pt x="21" y="2"/>
                  </a:lnTo>
                  <a:lnTo>
                    <a:pt x="21" y="3"/>
                  </a:lnTo>
                  <a:lnTo>
                    <a:pt x="21" y="3"/>
                  </a:lnTo>
                  <a:lnTo>
                    <a:pt x="21" y="4"/>
                  </a:lnTo>
                  <a:lnTo>
                    <a:pt x="21" y="4"/>
                  </a:lnTo>
                  <a:lnTo>
                    <a:pt x="18" y="6"/>
                  </a:lnTo>
                  <a:lnTo>
                    <a:pt x="18" y="6"/>
                  </a:lnTo>
                  <a:lnTo>
                    <a:pt x="17" y="4"/>
                  </a:lnTo>
                  <a:lnTo>
                    <a:pt x="16" y="4"/>
                  </a:lnTo>
                  <a:lnTo>
                    <a:pt x="16" y="4"/>
                  </a:lnTo>
                  <a:lnTo>
                    <a:pt x="14" y="4"/>
                  </a:lnTo>
                  <a:lnTo>
                    <a:pt x="14" y="4"/>
                  </a:lnTo>
                  <a:lnTo>
                    <a:pt x="14" y="4"/>
                  </a:lnTo>
                  <a:lnTo>
                    <a:pt x="14" y="4"/>
                  </a:lnTo>
                  <a:lnTo>
                    <a:pt x="14" y="4"/>
                  </a:lnTo>
                  <a:lnTo>
                    <a:pt x="14" y="4"/>
                  </a:lnTo>
                  <a:lnTo>
                    <a:pt x="14" y="7"/>
                  </a:lnTo>
                  <a:lnTo>
                    <a:pt x="14" y="7"/>
                  </a:lnTo>
                  <a:lnTo>
                    <a:pt x="14" y="9"/>
                  </a:lnTo>
                  <a:lnTo>
                    <a:pt x="14" y="9"/>
                  </a:lnTo>
                  <a:lnTo>
                    <a:pt x="12" y="11"/>
                  </a:lnTo>
                  <a:lnTo>
                    <a:pt x="12" y="11"/>
                  </a:lnTo>
                  <a:lnTo>
                    <a:pt x="11" y="12"/>
                  </a:lnTo>
                  <a:lnTo>
                    <a:pt x="11" y="12"/>
                  </a:lnTo>
                  <a:lnTo>
                    <a:pt x="11" y="14"/>
                  </a:lnTo>
                  <a:lnTo>
                    <a:pt x="11" y="14"/>
                  </a:lnTo>
                  <a:lnTo>
                    <a:pt x="10" y="17"/>
                  </a:lnTo>
                  <a:lnTo>
                    <a:pt x="10" y="17"/>
                  </a:lnTo>
                  <a:lnTo>
                    <a:pt x="10" y="19"/>
                  </a:lnTo>
                  <a:lnTo>
                    <a:pt x="10" y="19"/>
                  </a:lnTo>
                  <a:lnTo>
                    <a:pt x="9" y="23"/>
                  </a:lnTo>
                  <a:lnTo>
                    <a:pt x="9" y="23"/>
                  </a:lnTo>
                  <a:lnTo>
                    <a:pt x="7" y="28"/>
                  </a:lnTo>
                  <a:lnTo>
                    <a:pt x="7" y="28"/>
                  </a:lnTo>
                  <a:lnTo>
                    <a:pt x="5" y="31"/>
                  </a:lnTo>
                  <a:lnTo>
                    <a:pt x="5" y="31"/>
                  </a:lnTo>
                  <a:lnTo>
                    <a:pt x="3" y="36"/>
                  </a:lnTo>
                  <a:lnTo>
                    <a:pt x="3" y="36"/>
                  </a:lnTo>
                  <a:lnTo>
                    <a:pt x="0" y="38"/>
                  </a:lnTo>
                  <a:lnTo>
                    <a:pt x="0" y="38"/>
                  </a:lnTo>
                  <a:lnTo>
                    <a:pt x="0" y="38"/>
                  </a:lnTo>
                  <a:lnTo>
                    <a:pt x="0" y="38"/>
                  </a:lnTo>
                  <a:lnTo>
                    <a:pt x="1" y="39"/>
                  </a:lnTo>
                  <a:lnTo>
                    <a:pt x="1" y="39"/>
                  </a:lnTo>
                  <a:lnTo>
                    <a:pt x="1" y="40"/>
                  </a:lnTo>
                  <a:lnTo>
                    <a:pt x="1" y="40"/>
                  </a:lnTo>
                  <a:lnTo>
                    <a:pt x="3" y="44"/>
                  </a:lnTo>
                  <a:lnTo>
                    <a:pt x="3" y="44"/>
                  </a:lnTo>
                  <a:lnTo>
                    <a:pt x="4" y="49"/>
                  </a:lnTo>
                  <a:lnTo>
                    <a:pt x="4" y="49"/>
                  </a:lnTo>
                  <a:lnTo>
                    <a:pt x="5" y="51"/>
                  </a:lnTo>
                  <a:lnTo>
                    <a:pt x="5" y="51"/>
                  </a:lnTo>
                  <a:lnTo>
                    <a:pt x="5" y="53"/>
                  </a:lnTo>
                  <a:lnTo>
                    <a:pt x="5" y="53"/>
                  </a:lnTo>
                  <a:lnTo>
                    <a:pt x="6" y="55"/>
                  </a:lnTo>
                  <a:lnTo>
                    <a:pt x="6" y="55"/>
                  </a:lnTo>
                  <a:lnTo>
                    <a:pt x="6" y="56"/>
                  </a:lnTo>
                  <a:lnTo>
                    <a:pt x="6" y="56"/>
                  </a:lnTo>
                  <a:lnTo>
                    <a:pt x="7" y="57"/>
                  </a:lnTo>
                  <a:lnTo>
                    <a:pt x="7" y="57"/>
                  </a:lnTo>
                  <a:lnTo>
                    <a:pt x="7" y="57"/>
                  </a:lnTo>
                  <a:lnTo>
                    <a:pt x="7" y="57"/>
                  </a:lnTo>
                  <a:lnTo>
                    <a:pt x="7" y="60"/>
                  </a:lnTo>
                  <a:lnTo>
                    <a:pt x="7" y="60"/>
                  </a:lnTo>
                  <a:lnTo>
                    <a:pt x="9" y="61"/>
                  </a:lnTo>
                  <a:lnTo>
                    <a:pt x="9" y="61"/>
                  </a:lnTo>
                  <a:lnTo>
                    <a:pt x="9" y="62"/>
                  </a:lnTo>
                  <a:lnTo>
                    <a:pt x="9" y="62"/>
                  </a:lnTo>
                  <a:lnTo>
                    <a:pt x="10" y="63"/>
                  </a:lnTo>
                  <a:lnTo>
                    <a:pt x="10" y="63"/>
                  </a:lnTo>
                  <a:lnTo>
                    <a:pt x="10" y="67"/>
                  </a:lnTo>
                  <a:lnTo>
                    <a:pt x="10" y="67"/>
                  </a:lnTo>
                  <a:lnTo>
                    <a:pt x="11" y="72"/>
                  </a:lnTo>
                  <a:lnTo>
                    <a:pt x="11" y="72"/>
                  </a:lnTo>
                  <a:lnTo>
                    <a:pt x="12" y="73"/>
                  </a:lnTo>
                  <a:lnTo>
                    <a:pt x="12" y="73"/>
                  </a:lnTo>
                  <a:lnTo>
                    <a:pt x="12" y="71"/>
                  </a:lnTo>
                  <a:lnTo>
                    <a:pt x="12" y="71"/>
                  </a:lnTo>
                  <a:lnTo>
                    <a:pt x="12" y="71"/>
                  </a:lnTo>
                  <a:lnTo>
                    <a:pt x="12" y="71"/>
                  </a:lnTo>
                  <a:lnTo>
                    <a:pt x="12" y="69"/>
                  </a:lnTo>
                  <a:lnTo>
                    <a:pt x="12" y="69"/>
                  </a:lnTo>
                  <a:lnTo>
                    <a:pt x="14" y="67"/>
                  </a:lnTo>
                  <a:lnTo>
                    <a:pt x="14" y="67"/>
                  </a:lnTo>
                  <a:lnTo>
                    <a:pt x="15" y="66"/>
                  </a:lnTo>
                  <a:lnTo>
                    <a:pt x="15" y="66"/>
                  </a:lnTo>
                  <a:lnTo>
                    <a:pt x="15" y="65"/>
                  </a:lnTo>
                  <a:lnTo>
                    <a:pt x="15" y="65"/>
                  </a:lnTo>
                  <a:lnTo>
                    <a:pt x="15" y="63"/>
                  </a:lnTo>
                  <a:lnTo>
                    <a:pt x="15" y="63"/>
                  </a:lnTo>
                  <a:lnTo>
                    <a:pt x="15" y="62"/>
                  </a:lnTo>
                  <a:lnTo>
                    <a:pt x="15" y="62"/>
                  </a:lnTo>
                  <a:lnTo>
                    <a:pt x="16" y="61"/>
                  </a:lnTo>
                  <a:lnTo>
                    <a:pt x="16" y="61"/>
                  </a:lnTo>
                  <a:lnTo>
                    <a:pt x="16" y="60"/>
                  </a:lnTo>
                  <a:lnTo>
                    <a:pt x="16" y="60"/>
                  </a:lnTo>
                  <a:lnTo>
                    <a:pt x="15" y="58"/>
                  </a:lnTo>
                  <a:lnTo>
                    <a:pt x="16" y="58"/>
                  </a:lnTo>
                  <a:lnTo>
                    <a:pt x="16" y="58"/>
                  </a:lnTo>
                  <a:lnTo>
                    <a:pt x="15" y="57"/>
                  </a:lnTo>
                  <a:lnTo>
                    <a:pt x="16" y="56"/>
                  </a:lnTo>
                  <a:lnTo>
                    <a:pt x="16" y="56"/>
                  </a:lnTo>
                  <a:lnTo>
                    <a:pt x="16" y="52"/>
                  </a:lnTo>
                  <a:lnTo>
                    <a:pt x="16" y="52"/>
                  </a:lnTo>
                  <a:lnTo>
                    <a:pt x="16" y="51"/>
                  </a:lnTo>
                  <a:lnTo>
                    <a:pt x="16" y="51"/>
                  </a:lnTo>
                  <a:lnTo>
                    <a:pt x="16" y="50"/>
                  </a:lnTo>
                  <a:lnTo>
                    <a:pt x="16" y="50"/>
                  </a:lnTo>
                  <a:lnTo>
                    <a:pt x="17" y="47"/>
                  </a:lnTo>
                  <a:lnTo>
                    <a:pt x="17" y="47"/>
                  </a:lnTo>
                  <a:lnTo>
                    <a:pt x="18" y="46"/>
                  </a:lnTo>
                  <a:lnTo>
                    <a:pt x="18" y="46"/>
                  </a:lnTo>
                  <a:lnTo>
                    <a:pt x="18" y="46"/>
                  </a:lnTo>
                  <a:lnTo>
                    <a:pt x="18" y="45"/>
                  </a:lnTo>
                  <a:lnTo>
                    <a:pt x="18" y="45"/>
                  </a:lnTo>
                  <a:lnTo>
                    <a:pt x="18" y="44"/>
                  </a:lnTo>
                  <a:lnTo>
                    <a:pt x="18" y="44"/>
                  </a:lnTo>
                  <a:lnTo>
                    <a:pt x="20" y="42"/>
                  </a:lnTo>
                  <a:lnTo>
                    <a:pt x="20" y="42"/>
                  </a:lnTo>
                  <a:lnTo>
                    <a:pt x="20" y="40"/>
                  </a:lnTo>
                  <a:lnTo>
                    <a:pt x="20" y="40"/>
                  </a:lnTo>
                  <a:lnTo>
                    <a:pt x="18" y="39"/>
                  </a:lnTo>
                  <a:lnTo>
                    <a:pt x="18" y="39"/>
                  </a:lnTo>
                  <a:lnTo>
                    <a:pt x="20" y="38"/>
                  </a:lnTo>
                  <a:lnTo>
                    <a:pt x="20" y="38"/>
                  </a:lnTo>
                  <a:lnTo>
                    <a:pt x="20" y="36"/>
                  </a:lnTo>
                  <a:lnTo>
                    <a:pt x="20" y="36"/>
                  </a:lnTo>
                  <a:lnTo>
                    <a:pt x="21" y="34"/>
                  </a:lnTo>
                  <a:lnTo>
                    <a:pt x="21" y="34"/>
                  </a:lnTo>
                  <a:lnTo>
                    <a:pt x="21" y="31"/>
                  </a:lnTo>
                  <a:lnTo>
                    <a:pt x="21" y="31"/>
                  </a:lnTo>
                  <a:lnTo>
                    <a:pt x="22" y="30"/>
                  </a:lnTo>
                  <a:lnTo>
                    <a:pt x="22" y="30"/>
                  </a:lnTo>
                  <a:lnTo>
                    <a:pt x="22" y="25"/>
                  </a:lnTo>
                  <a:lnTo>
                    <a:pt x="22" y="25"/>
                  </a:lnTo>
                  <a:lnTo>
                    <a:pt x="22" y="20"/>
                  </a:lnTo>
                  <a:lnTo>
                    <a:pt x="22" y="20"/>
                  </a:lnTo>
                  <a:lnTo>
                    <a:pt x="22" y="18"/>
                  </a:lnTo>
                  <a:lnTo>
                    <a:pt x="22" y="18"/>
                  </a:lnTo>
                  <a:lnTo>
                    <a:pt x="22" y="17"/>
                  </a:lnTo>
                  <a:lnTo>
                    <a:pt x="22" y="17"/>
                  </a:lnTo>
                  <a:lnTo>
                    <a:pt x="22" y="14"/>
                  </a:lnTo>
                  <a:lnTo>
                    <a:pt x="22" y="13"/>
                  </a:lnTo>
                  <a:lnTo>
                    <a:pt x="22" y="13"/>
                  </a:lnTo>
                  <a:lnTo>
                    <a:pt x="23" y="12"/>
                  </a:lnTo>
                  <a:lnTo>
                    <a:pt x="23" y="12"/>
                  </a:lnTo>
                  <a:lnTo>
                    <a:pt x="23" y="12"/>
                  </a:lnTo>
                  <a:lnTo>
                    <a:pt x="23" y="12"/>
                  </a:lnTo>
                  <a:lnTo>
                    <a:pt x="26" y="11"/>
                  </a:lnTo>
                  <a:lnTo>
                    <a:pt x="26" y="11"/>
                  </a:lnTo>
                  <a:lnTo>
                    <a:pt x="26" y="11"/>
                  </a:lnTo>
                  <a:lnTo>
                    <a:pt x="26" y="11"/>
                  </a:lnTo>
                  <a:lnTo>
                    <a:pt x="26" y="11"/>
                  </a:lnTo>
                  <a:lnTo>
                    <a:pt x="26" y="11"/>
                  </a:lnTo>
                  <a:lnTo>
                    <a:pt x="26" y="11"/>
                  </a:lnTo>
                  <a:lnTo>
                    <a:pt x="25" y="11"/>
                  </a:lnTo>
                  <a:lnTo>
                    <a:pt x="25" y="11"/>
                  </a:lnTo>
                  <a:lnTo>
                    <a:pt x="26" y="8"/>
                  </a:lnTo>
                  <a:lnTo>
                    <a:pt x="26" y="8"/>
                  </a:lnTo>
                  <a:lnTo>
                    <a:pt x="26" y="8"/>
                  </a:lnTo>
                  <a:lnTo>
                    <a:pt x="26" y="8"/>
                  </a:lnTo>
                  <a:lnTo>
                    <a:pt x="27" y="6"/>
                  </a:lnTo>
                  <a:lnTo>
                    <a:pt x="27" y="6"/>
                  </a:lnTo>
                  <a:lnTo>
                    <a:pt x="26" y="3"/>
                  </a:lnTo>
                  <a:lnTo>
                    <a:pt x="26"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A1_Syria">
              <a:extLst>
                <a:ext uri="{FF2B5EF4-FFF2-40B4-BE49-F238E27FC236}">
                  <a16:creationId xmlns:a16="http://schemas.microsoft.com/office/drawing/2014/main" id="{F57B93FC-4744-4345-9169-0C11EFEF28B0}"/>
                </a:ext>
              </a:extLst>
            </p:cNvPr>
            <p:cNvSpPr>
              <a:spLocks/>
            </p:cNvSpPr>
            <p:nvPr/>
          </p:nvSpPr>
          <p:spPr bwMode="auto">
            <a:xfrm>
              <a:off x="5616656" y="3325823"/>
              <a:ext cx="178971" cy="139808"/>
            </a:xfrm>
            <a:custGeom>
              <a:avLst/>
              <a:gdLst/>
              <a:ahLst/>
              <a:cxnLst>
                <a:cxn ang="0">
                  <a:pos x="107" y="2"/>
                </a:cxn>
                <a:cxn ang="0">
                  <a:pos x="103" y="2"/>
                </a:cxn>
                <a:cxn ang="0">
                  <a:pos x="93" y="6"/>
                </a:cxn>
                <a:cxn ang="0">
                  <a:pos x="81" y="6"/>
                </a:cxn>
                <a:cxn ang="0">
                  <a:pos x="76" y="8"/>
                </a:cxn>
                <a:cxn ang="0">
                  <a:pos x="66" y="12"/>
                </a:cxn>
                <a:cxn ang="0">
                  <a:pos x="52" y="15"/>
                </a:cxn>
                <a:cxn ang="0">
                  <a:pos x="45" y="11"/>
                </a:cxn>
                <a:cxn ang="0">
                  <a:pos x="35" y="11"/>
                </a:cxn>
                <a:cxn ang="0">
                  <a:pos x="29" y="15"/>
                </a:cxn>
                <a:cxn ang="0">
                  <a:pos x="23" y="15"/>
                </a:cxn>
                <a:cxn ang="0">
                  <a:pos x="19" y="12"/>
                </a:cxn>
                <a:cxn ang="0">
                  <a:pos x="13" y="15"/>
                </a:cxn>
                <a:cxn ang="0">
                  <a:pos x="14" y="21"/>
                </a:cxn>
                <a:cxn ang="0">
                  <a:pos x="11" y="24"/>
                </a:cxn>
                <a:cxn ang="0">
                  <a:pos x="5" y="29"/>
                </a:cxn>
                <a:cxn ang="0">
                  <a:pos x="3" y="29"/>
                </a:cxn>
                <a:cxn ang="0">
                  <a:pos x="2" y="29"/>
                </a:cxn>
                <a:cxn ang="0">
                  <a:pos x="1" y="33"/>
                </a:cxn>
                <a:cxn ang="0">
                  <a:pos x="0" y="38"/>
                </a:cxn>
                <a:cxn ang="0">
                  <a:pos x="2" y="46"/>
                </a:cxn>
                <a:cxn ang="0">
                  <a:pos x="2" y="50"/>
                </a:cxn>
                <a:cxn ang="0">
                  <a:pos x="2" y="56"/>
                </a:cxn>
                <a:cxn ang="0">
                  <a:pos x="9" y="54"/>
                </a:cxn>
                <a:cxn ang="0">
                  <a:pos x="9" y="57"/>
                </a:cxn>
                <a:cxn ang="0">
                  <a:pos x="13" y="62"/>
                </a:cxn>
                <a:cxn ang="0">
                  <a:pos x="12" y="65"/>
                </a:cxn>
                <a:cxn ang="0">
                  <a:pos x="9" y="70"/>
                </a:cxn>
                <a:cxn ang="0">
                  <a:pos x="9" y="71"/>
                </a:cxn>
                <a:cxn ang="0">
                  <a:pos x="3" y="73"/>
                </a:cxn>
                <a:cxn ang="0">
                  <a:pos x="2" y="77"/>
                </a:cxn>
                <a:cxn ang="0">
                  <a:pos x="0" y="81"/>
                </a:cxn>
                <a:cxn ang="0">
                  <a:pos x="1" y="83"/>
                </a:cxn>
                <a:cxn ang="0">
                  <a:pos x="1" y="88"/>
                </a:cxn>
                <a:cxn ang="0">
                  <a:pos x="1" y="91"/>
                </a:cxn>
                <a:cxn ang="0">
                  <a:pos x="5" y="93"/>
                </a:cxn>
                <a:cxn ang="0">
                  <a:pos x="7" y="94"/>
                </a:cxn>
                <a:cxn ang="0">
                  <a:pos x="13" y="98"/>
                </a:cxn>
                <a:cxn ang="0">
                  <a:pos x="22" y="97"/>
                </a:cxn>
                <a:cxn ang="0">
                  <a:pos x="25" y="93"/>
                </a:cxn>
                <a:cxn ang="0">
                  <a:pos x="25" y="93"/>
                </a:cxn>
                <a:cxn ang="0">
                  <a:pos x="35" y="87"/>
                </a:cxn>
                <a:cxn ang="0">
                  <a:pos x="40" y="86"/>
                </a:cxn>
                <a:cxn ang="0">
                  <a:pos x="49" y="78"/>
                </a:cxn>
                <a:cxn ang="0">
                  <a:pos x="55" y="75"/>
                </a:cxn>
                <a:cxn ang="0">
                  <a:pos x="62" y="70"/>
                </a:cxn>
                <a:cxn ang="0">
                  <a:pos x="81" y="60"/>
                </a:cxn>
                <a:cxn ang="0">
                  <a:pos x="88" y="53"/>
                </a:cxn>
                <a:cxn ang="0">
                  <a:pos x="88" y="48"/>
                </a:cxn>
                <a:cxn ang="0">
                  <a:pos x="88" y="38"/>
                </a:cxn>
                <a:cxn ang="0">
                  <a:pos x="90" y="34"/>
                </a:cxn>
                <a:cxn ang="0">
                  <a:pos x="88" y="27"/>
                </a:cxn>
                <a:cxn ang="0">
                  <a:pos x="90" y="17"/>
                </a:cxn>
                <a:cxn ang="0">
                  <a:pos x="96" y="16"/>
                </a:cxn>
                <a:cxn ang="0">
                  <a:pos x="101" y="11"/>
                </a:cxn>
                <a:cxn ang="0">
                  <a:pos x="105" y="6"/>
                </a:cxn>
                <a:cxn ang="0">
                  <a:pos x="112" y="1"/>
                </a:cxn>
                <a:cxn ang="0">
                  <a:pos x="117" y="0"/>
                </a:cxn>
              </a:cxnLst>
              <a:rect l="0" t="0" r="r" b="b"/>
              <a:pathLst>
                <a:path w="117" h="99">
                  <a:moveTo>
                    <a:pt x="111" y="0"/>
                  </a:moveTo>
                  <a:lnTo>
                    <a:pt x="111" y="0"/>
                  </a:lnTo>
                  <a:lnTo>
                    <a:pt x="109" y="1"/>
                  </a:lnTo>
                  <a:lnTo>
                    <a:pt x="107" y="2"/>
                  </a:lnTo>
                  <a:lnTo>
                    <a:pt x="107" y="2"/>
                  </a:lnTo>
                  <a:lnTo>
                    <a:pt x="104" y="2"/>
                  </a:lnTo>
                  <a:lnTo>
                    <a:pt x="104" y="2"/>
                  </a:lnTo>
                  <a:lnTo>
                    <a:pt x="104" y="2"/>
                  </a:lnTo>
                  <a:lnTo>
                    <a:pt x="104" y="2"/>
                  </a:lnTo>
                  <a:lnTo>
                    <a:pt x="103" y="2"/>
                  </a:lnTo>
                  <a:lnTo>
                    <a:pt x="101" y="4"/>
                  </a:lnTo>
                  <a:lnTo>
                    <a:pt x="101" y="4"/>
                  </a:lnTo>
                  <a:lnTo>
                    <a:pt x="98" y="5"/>
                  </a:lnTo>
                  <a:lnTo>
                    <a:pt x="98" y="5"/>
                  </a:lnTo>
                  <a:lnTo>
                    <a:pt x="93" y="6"/>
                  </a:lnTo>
                  <a:lnTo>
                    <a:pt x="88" y="6"/>
                  </a:lnTo>
                  <a:lnTo>
                    <a:pt x="88" y="6"/>
                  </a:lnTo>
                  <a:lnTo>
                    <a:pt x="88" y="6"/>
                  </a:lnTo>
                  <a:lnTo>
                    <a:pt x="88" y="6"/>
                  </a:lnTo>
                  <a:lnTo>
                    <a:pt x="81" y="6"/>
                  </a:lnTo>
                  <a:lnTo>
                    <a:pt x="81" y="6"/>
                  </a:lnTo>
                  <a:lnTo>
                    <a:pt x="77" y="7"/>
                  </a:lnTo>
                  <a:lnTo>
                    <a:pt x="77" y="7"/>
                  </a:lnTo>
                  <a:lnTo>
                    <a:pt x="76" y="8"/>
                  </a:lnTo>
                  <a:lnTo>
                    <a:pt x="76" y="8"/>
                  </a:lnTo>
                  <a:lnTo>
                    <a:pt x="73" y="10"/>
                  </a:lnTo>
                  <a:lnTo>
                    <a:pt x="73" y="10"/>
                  </a:lnTo>
                  <a:lnTo>
                    <a:pt x="72" y="11"/>
                  </a:lnTo>
                  <a:lnTo>
                    <a:pt x="72" y="11"/>
                  </a:lnTo>
                  <a:lnTo>
                    <a:pt x="66" y="12"/>
                  </a:lnTo>
                  <a:lnTo>
                    <a:pt x="60" y="13"/>
                  </a:lnTo>
                  <a:lnTo>
                    <a:pt x="60" y="13"/>
                  </a:lnTo>
                  <a:lnTo>
                    <a:pt x="55" y="15"/>
                  </a:lnTo>
                  <a:lnTo>
                    <a:pt x="55" y="15"/>
                  </a:lnTo>
                  <a:lnTo>
                    <a:pt x="52" y="15"/>
                  </a:lnTo>
                  <a:lnTo>
                    <a:pt x="52" y="15"/>
                  </a:lnTo>
                  <a:lnTo>
                    <a:pt x="49" y="13"/>
                  </a:lnTo>
                  <a:lnTo>
                    <a:pt x="49" y="13"/>
                  </a:lnTo>
                  <a:lnTo>
                    <a:pt x="47" y="12"/>
                  </a:lnTo>
                  <a:lnTo>
                    <a:pt x="45" y="11"/>
                  </a:lnTo>
                  <a:lnTo>
                    <a:pt x="45" y="11"/>
                  </a:lnTo>
                  <a:lnTo>
                    <a:pt x="43" y="11"/>
                  </a:lnTo>
                  <a:lnTo>
                    <a:pt x="40" y="10"/>
                  </a:lnTo>
                  <a:lnTo>
                    <a:pt x="40" y="10"/>
                  </a:lnTo>
                  <a:lnTo>
                    <a:pt x="35" y="11"/>
                  </a:lnTo>
                  <a:lnTo>
                    <a:pt x="35" y="11"/>
                  </a:lnTo>
                  <a:lnTo>
                    <a:pt x="30" y="13"/>
                  </a:lnTo>
                  <a:lnTo>
                    <a:pt x="30" y="13"/>
                  </a:lnTo>
                  <a:lnTo>
                    <a:pt x="29" y="15"/>
                  </a:lnTo>
                  <a:lnTo>
                    <a:pt x="29" y="15"/>
                  </a:lnTo>
                  <a:lnTo>
                    <a:pt x="27" y="16"/>
                  </a:lnTo>
                  <a:lnTo>
                    <a:pt x="27" y="16"/>
                  </a:lnTo>
                  <a:lnTo>
                    <a:pt x="25" y="16"/>
                  </a:lnTo>
                  <a:lnTo>
                    <a:pt x="23" y="15"/>
                  </a:lnTo>
                  <a:lnTo>
                    <a:pt x="23" y="15"/>
                  </a:lnTo>
                  <a:lnTo>
                    <a:pt x="22" y="13"/>
                  </a:lnTo>
                  <a:lnTo>
                    <a:pt x="22" y="13"/>
                  </a:lnTo>
                  <a:lnTo>
                    <a:pt x="20" y="12"/>
                  </a:lnTo>
                  <a:lnTo>
                    <a:pt x="20" y="12"/>
                  </a:lnTo>
                  <a:lnTo>
                    <a:pt x="19" y="12"/>
                  </a:lnTo>
                  <a:lnTo>
                    <a:pt x="17" y="12"/>
                  </a:lnTo>
                  <a:lnTo>
                    <a:pt x="17" y="12"/>
                  </a:lnTo>
                  <a:lnTo>
                    <a:pt x="14" y="13"/>
                  </a:lnTo>
                  <a:lnTo>
                    <a:pt x="13" y="15"/>
                  </a:lnTo>
                  <a:lnTo>
                    <a:pt x="13" y="15"/>
                  </a:lnTo>
                  <a:lnTo>
                    <a:pt x="14" y="16"/>
                  </a:lnTo>
                  <a:lnTo>
                    <a:pt x="14" y="16"/>
                  </a:lnTo>
                  <a:lnTo>
                    <a:pt x="14" y="18"/>
                  </a:lnTo>
                  <a:lnTo>
                    <a:pt x="14" y="18"/>
                  </a:lnTo>
                  <a:lnTo>
                    <a:pt x="14" y="21"/>
                  </a:lnTo>
                  <a:lnTo>
                    <a:pt x="14" y="22"/>
                  </a:lnTo>
                  <a:lnTo>
                    <a:pt x="14" y="22"/>
                  </a:lnTo>
                  <a:lnTo>
                    <a:pt x="13" y="23"/>
                  </a:lnTo>
                  <a:lnTo>
                    <a:pt x="11" y="24"/>
                  </a:lnTo>
                  <a:lnTo>
                    <a:pt x="11" y="24"/>
                  </a:lnTo>
                  <a:lnTo>
                    <a:pt x="11" y="27"/>
                  </a:lnTo>
                  <a:lnTo>
                    <a:pt x="11" y="27"/>
                  </a:lnTo>
                  <a:lnTo>
                    <a:pt x="7" y="28"/>
                  </a:lnTo>
                  <a:lnTo>
                    <a:pt x="7" y="28"/>
                  </a:lnTo>
                  <a:lnTo>
                    <a:pt x="5" y="29"/>
                  </a:lnTo>
                  <a:lnTo>
                    <a:pt x="5" y="29"/>
                  </a:lnTo>
                  <a:lnTo>
                    <a:pt x="6" y="32"/>
                  </a:lnTo>
                  <a:lnTo>
                    <a:pt x="6" y="32"/>
                  </a:lnTo>
                  <a:lnTo>
                    <a:pt x="3" y="31"/>
                  </a:lnTo>
                  <a:lnTo>
                    <a:pt x="3" y="29"/>
                  </a:lnTo>
                  <a:lnTo>
                    <a:pt x="3" y="29"/>
                  </a:lnTo>
                  <a:lnTo>
                    <a:pt x="3" y="29"/>
                  </a:lnTo>
                  <a:lnTo>
                    <a:pt x="3" y="29"/>
                  </a:lnTo>
                  <a:lnTo>
                    <a:pt x="2" y="29"/>
                  </a:lnTo>
                  <a:lnTo>
                    <a:pt x="2" y="29"/>
                  </a:lnTo>
                  <a:lnTo>
                    <a:pt x="1" y="31"/>
                  </a:lnTo>
                  <a:lnTo>
                    <a:pt x="1" y="32"/>
                  </a:lnTo>
                  <a:lnTo>
                    <a:pt x="1" y="32"/>
                  </a:lnTo>
                  <a:lnTo>
                    <a:pt x="1" y="33"/>
                  </a:lnTo>
                  <a:lnTo>
                    <a:pt x="1" y="33"/>
                  </a:lnTo>
                  <a:lnTo>
                    <a:pt x="0" y="34"/>
                  </a:lnTo>
                  <a:lnTo>
                    <a:pt x="0" y="34"/>
                  </a:lnTo>
                  <a:lnTo>
                    <a:pt x="0" y="37"/>
                  </a:lnTo>
                  <a:lnTo>
                    <a:pt x="0" y="38"/>
                  </a:lnTo>
                  <a:lnTo>
                    <a:pt x="0" y="38"/>
                  </a:lnTo>
                  <a:lnTo>
                    <a:pt x="1" y="40"/>
                  </a:lnTo>
                  <a:lnTo>
                    <a:pt x="1" y="40"/>
                  </a:lnTo>
                  <a:lnTo>
                    <a:pt x="1" y="44"/>
                  </a:lnTo>
                  <a:lnTo>
                    <a:pt x="1" y="44"/>
                  </a:lnTo>
                  <a:lnTo>
                    <a:pt x="2" y="46"/>
                  </a:lnTo>
                  <a:lnTo>
                    <a:pt x="2" y="46"/>
                  </a:lnTo>
                  <a:lnTo>
                    <a:pt x="2" y="48"/>
                  </a:lnTo>
                  <a:lnTo>
                    <a:pt x="2" y="48"/>
                  </a:lnTo>
                  <a:lnTo>
                    <a:pt x="2" y="50"/>
                  </a:lnTo>
                  <a:lnTo>
                    <a:pt x="2" y="50"/>
                  </a:lnTo>
                  <a:lnTo>
                    <a:pt x="2" y="51"/>
                  </a:lnTo>
                  <a:lnTo>
                    <a:pt x="2" y="51"/>
                  </a:lnTo>
                  <a:lnTo>
                    <a:pt x="2" y="55"/>
                  </a:lnTo>
                  <a:lnTo>
                    <a:pt x="2" y="55"/>
                  </a:lnTo>
                  <a:lnTo>
                    <a:pt x="2" y="56"/>
                  </a:lnTo>
                  <a:lnTo>
                    <a:pt x="2" y="56"/>
                  </a:lnTo>
                  <a:lnTo>
                    <a:pt x="2" y="55"/>
                  </a:lnTo>
                  <a:lnTo>
                    <a:pt x="2" y="55"/>
                  </a:lnTo>
                  <a:lnTo>
                    <a:pt x="7" y="54"/>
                  </a:lnTo>
                  <a:lnTo>
                    <a:pt x="9" y="54"/>
                  </a:lnTo>
                  <a:lnTo>
                    <a:pt x="11" y="56"/>
                  </a:lnTo>
                  <a:lnTo>
                    <a:pt x="11" y="56"/>
                  </a:lnTo>
                  <a:lnTo>
                    <a:pt x="9" y="56"/>
                  </a:lnTo>
                  <a:lnTo>
                    <a:pt x="9" y="56"/>
                  </a:lnTo>
                  <a:lnTo>
                    <a:pt x="9" y="57"/>
                  </a:lnTo>
                  <a:lnTo>
                    <a:pt x="11" y="57"/>
                  </a:lnTo>
                  <a:lnTo>
                    <a:pt x="13" y="59"/>
                  </a:lnTo>
                  <a:lnTo>
                    <a:pt x="13" y="59"/>
                  </a:lnTo>
                  <a:lnTo>
                    <a:pt x="13" y="60"/>
                  </a:lnTo>
                  <a:lnTo>
                    <a:pt x="13" y="62"/>
                  </a:lnTo>
                  <a:lnTo>
                    <a:pt x="13" y="62"/>
                  </a:lnTo>
                  <a:lnTo>
                    <a:pt x="12" y="64"/>
                  </a:lnTo>
                  <a:lnTo>
                    <a:pt x="12" y="64"/>
                  </a:lnTo>
                  <a:lnTo>
                    <a:pt x="12" y="65"/>
                  </a:lnTo>
                  <a:lnTo>
                    <a:pt x="12" y="65"/>
                  </a:lnTo>
                  <a:lnTo>
                    <a:pt x="11" y="66"/>
                  </a:lnTo>
                  <a:lnTo>
                    <a:pt x="11" y="66"/>
                  </a:lnTo>
                  <a:lnTo>
                    <a:pt x="9" y="67"/>
                  </a:lnTo>
                  <a:lnTo>
                    <a:pt x="9" y="67"/>
                  </a:lnTo>
                  <a:lnTo>
                    <a:pt x="9" y="70"/>
                  </a:lnTo>
                  <a:lnTo>
                    <a:pt x="9" y="70"/>
                  </a:lnTo>
                  <a:lnTo>
                    <a:pt x="11" y="70"/>
                  </a:lnTo>
                  <a:lnTo>
                    <a:pt x="11" y="70"/>
                  </a:lnTo>
                  <a:lnTo>
                    <a:pt x="11" y="70"/>
                  </a:lnTo>
                  <a:lnTo>
                    <a:pt x="9" y="71"/>
                  </a:lnTo>
                  <a:lnTo>
                    <a:pt x="7" y="71"/>
                  </a:lnTo>
                  <a:lnTo>
                    <a:pt x="7" y="71"/>
                  </a:lnTo>
                  <a:lnTo>
                    <a:pt x="5" y="72"/>
                  </a:lnTo>
                  <a:lnTo>
                    <a:pt x="5" y="72"/>
                  </a:lnTo>
                  <a:lnTo>
                    <a:pt x="3" y="73"/>
                  </a:lnTo>
                  <a:lnTo>
                    <a:pt x="3" y="73"/>
                  </a:lnTo>
                  <a:lnTo>
                    <a:pt x="3" y="75"/>
                  </a:lnTo>
                  <a:lnTo>
                    <a:pt x="3" y="75"/>
                  </a:lnTo>
                  <a:lnTo>
                    <a:pt x="2" y="77"/>
                  </a:lnTo>
                  <a:lnTo>
                    <a:pt x="2" y="77"/>
                  </a:lnTo>
                  <a:lnTo>
                    <a:pt x="1" y="78"/>
                  </a:lnTo>
                  <a:lnTo>
                    <a:pt x="1" y="78"/>
                  </a:lnTo>
                  <a:lnTo>
                    <a:pt x="0" y="80"/>
                  </a:lnTo>
                  <a:lnTo>
                    <a:pt x="0" y="80"/>
                  </a:lnTo>
                  <a:lnTo>
                    <a:pt x="0" y="81"/>
                  </a:lnTo>
                  <a:lnTo>
                    <a:pt x="0" y="81"/>
                  </a:lnTo>
                  <a:lnTo>
                    <a:pt x="1" y="81"/>
                  </a:lnTo>
                  <a:lnTo>
                    <a:pt x="1" y="81"/>
                  </a:lnTo>
                  <a:lnTo>
                    <a:pt x="1" y="83"/>
                  </a:lnTo>
                  <a:lnTo>
                    <a:pt x="1" y="83"/>
                  </a:lnTo>
                  <a:lnTo>
                    <a:pt x="2" y="86"/>
                  </a:lnTo>
                  <a:lnTo>
                    <a:pt x="2" y="86"/>
                  </a:lnTo>
                  <a:lnTo>
                    <a:pt x="1" y="88"/>
                  </a:lnTo>
                  <a:lnTo>
                    <a:pt x="1" y="88"/>
                  </a:lnTo>
                  <a:lnTo>
                    <a:pt x="1" y="88"/>
                  </a:lnTo>
                  <a:lnTo>
                    <a:pt x="1" y="88"/>
                  </a:lnTo>
                  <a:lnTo>
                    <a:pt x="0" y="91"/>
                  </a:lnTo>
                  <a:lnTo>
                    <a:pt x="0" y="91"/>
                  </a:lnTo>
                  <a:lnTo>
                    <a:pt x="1" y="91"/>
                  </a:lnTo>
                  <a:lnTo>
                    <a:pt x="1" y="91"/>
                  </a:lnTo>
                  <a:lnTo>
                    <a:pt x="1" y="91"/>
                  </a:lnTo>
                  <a:lnTo>
                    <a:pt x="1" y="91"/>
                  </a:lnTo>
                  <a:lnTo>
                    <a:pt x="2" y="93"/>
                  </a:lnTo>
                  <a:lnTo>
                    <a:pt x="5" y="93"/>
                  </a:lnTo>
                  <a:lnTo>
                    <a:pt x="5" y="93"/>
                  </a:lnTo>
                  <a:lnTo>
                    <a:pt x="5" y="94"/>
                  </a:lnTo>
                  <a:lnTo>
                    <a:pt x="5" y="95"/>
                  </a:lnTo>
                  <a:lnTo>
                    <a:pt x="5" y="95"/>
                  </a:lnTo>
                  <a:lnTo>
                    <a:pt x="7" y="94"/>
                  </a:lnTo>
                  <a:lnTo>
                    <a:pt x="7" y="94"/>
                  </a:lnTo>
                  <a:lnTo>
                    <a:pt x="8" y="97"/>
                  </a:lnTo>
                  <a:lnTo>
                    <a:pt x="9" y="98"/>
                  </a:lnTo>
                  <a:lnTo>
                    <a:pt x="9" y="98"/>
                  </a:lnTo>
                  <a:lnTo>
                    <a:pt x="13" y="98"/>
                  </a:lnTo>
                  <a:lnTo>
                    <a:pt x="13" y="98"/>
                  </a:lnTo>
                  <a:lnTo>
                    <a:pt x="17" y="99"/>
                  </a:lnTo>
                  <a:lnTo>
                    <a:pt x="17" y="99"/>
                  </a:lnTo>
                  <a:lnTo>
                    <a:pt x="19" y="98"/>
                  </a:lnTo>
                  <a:lnTo>
                    <a:pt x="22" y="97"/>
                  </a:lnTo>
                  <a:lnTo>
                    <a:pt x="22" y="97"/>
                  </a:lnTo>
                  <a:lnTo>
                    <a:pt x="23" y="95"/>
                  </a:lnTo>
                  <a:lnTo>
                    <a:pt x="23" y="95"/>
                  </a:lnTo>
                  <a:lnTo>
                    <a:pt x="24" y="94"/>
                  </a:lnTo>
                  <a:lnTo>
                    <a:pt x="24" y="94"/>
                  </a:lnTo>
                  <a:lnTo>
                    <a:pt x="25" y="93"/>
                  </a:lnTo>
                  <a:lnTo>
                    <a:pt x="25" y="93"/>
                  </a:lnTo>
                  <a:lnTo>
                    <a:pt x="25" y="93"/>
                  </a:lnTo>
                  <a:lnTo>
                    <a:pt x="25" y="93"/>
                  </a:lnTo>
                  <a:lnTo>
                    <a:pt x="25" y="93"/>
                  </a:lnTo>
                  <a:lnTo>
                    <a:pt x="25" y="93"/>
                  </a:lnTo>
                  <a:lnTo>
                    <a:pt x="27" y="92"/>
                  </a:lnTo>
                  <a:lnTo>
                    <a:pt x="27" y="92"/>
                  </a:lnTo>
                  <a:lnTo>
                    <a:pt x="30" y="89"/>
                  </a:lnTo>
                  <a:lnTo>
                    <a:pt x="30" y="89"/>
                  </a:lnTo>
                  <a:lnTo>
                    <a:pt x="35" y="87"/>
                  </a:lnTo>
                  <a:lnTo>
                    <a:pt x="35" y="87"/>
                  </a:lnTo>
                  <a:lnTo>
                    <a:pt x="39" y="86"/>
                  </a:lnTo>
                  <a:lnTo>
                    <a:pt x="39" y="86"/>
                  </a:lnTo>
                  <a:lnTo>
                    <a:pt x="40" y="86"/>
                  </a:lnTo>
                  <a:lnTo>
                    <a:pt x="40" y="86"/>
                  </a:lnTo>
                  <a:lnTo>
                    <a:pt x="43" y="83"/>
                  </a:lnTo>
                  <a:lnTo>
                    <a:pt x="43" y="83"/>
                  </a:lnTo>
                  <a:lnTo>
                    <a:pt x="47" y="80"/>
                  </a:lnTo>
                  <a:lnTo>
                    <a:pt x="47" y="80"/>
                  </a:lnTo>
                  <a:lnTo>
                    <a:pt x="49" y="78"/>
                  </a:lnTo>
                  <a:lnTo>
                    <a:pt x="49" y="78"/>
                  </a:lnTo>
                  <a:lnTo>
                    <a:pt x="51" y="77"/>
                  </a:lnTo>
                  <a:lnTo>
                    <a:pt x="51" y="77"/>
                  </a:lnTo>
                  <a:lnTo>
                    <a:pt x="55" y="75"/>
                  </a:lnTo>
                  <a:lnTo>
                    <a:pt x="55" y="75"/>
                  </a:lnTo>
                  <a:lnTo>
                    <a:pt x="58" y="73"/>
                  </a:lnTo>
                  <a:lnTo>
                    <a:pt x="58" y="73"/>
                  </a:lnTo>
                  <a:lnTo>
                    <a:pt x="62" y="71"/>
                  </a:lnTo>
                  <a:lnTo>
                    <a:pt x="62" y="71"/>
                  </a:lnTo>
                  <a:lnTo>
                    <a:pt x="62" y="70"/>
                  </a:lnTo>
                  <a:lnTo>
                    <a:pt x="62" y="70"/>
                  </a:lnTo>
                  <a:lnTo>
                    <a:pt x="69" y="65"/>
                  </a:lnTo>
                  <a:lnTo>
                    <a:pt x="77" y="60"/>
                  </a:lnTo>
                  <a:lnTo>
                    <a:pt x="77" y="60"/>
                  </a:lnTo>
                  <a:lnTo>
                    <a:pt x="81" y="60"/>
                  </a:lnTo>
                  <a:lnTo>
                    <a:pt x="83" y="59"/>
                  </a:lnTo>
                  <a:lnTo>
                    <a:pt x="83" y="59"/>
                  </a:lnTo>
                  <a:lnTo>
                    <a:pt x="85" y="57"/>
                  </a:lnTo>
                  <a:lnTo>
                    <a:pt x="85" y="56"/>
                  </a:lnTo>
                  <a:lnTo>
                    <a:pt x="88" y="53"/>
                  </a:lnTo>
                  <a:lnTo>
                    <a:pt x="88" y="53"/>
                  </a:lnTo>
                  <a:lnTo>
                    <a:pt x="88" y="49"/>
                  </a:lnTo>
                  <a:lnTo>
                    <a:pt x="88" y="49"/>
                  </a:lnTo>
                  <a:lnTo>
                    <a:pt x="88" y="48"/>
                  </a:lnTo>
                  <a:lnTo>
                    <a:pt x="88" y="48"/>
                  </a:lnTo>
                  <a:lnTo>
                    <a:pt x="88" y="45"/>
                  </a:lnTo>
                  <a:lnTo>
                    <a:pt x="88" y="45"/>
                  </a:lnTo>
                  <a:lnTo>
                    <a:pt x="88" y="42"/>
                  </a:lnTo>
                  <a:lnTo>
                    <a:pt x="88" y="38"/>
                  </a:lnTo>
                  <a:lnTo>
                    <a:pt x="88" y="38"/>
                  </a:lnTo>
                  <a:lnTo>
                    <a:pt x="89" y="37"/>
                  </a:lnTo>
                  <a:lnTo>
                    <a:pt x="89" y="37"/>
                  </a:lnTo>
                  <a:lnTo>
                    <a:pt x="89" y="35"/>
                  </a:lnTo>
                  <a:lnTo>
                    <a:pt x="89" y="35"/>
                  </a:lnTo>
                  <a:lnTo>
                    <a:pt x="90" y="34"/>
                  </a:lnTo>
                  <a:lnTo>
                    <a:pt x="90" y="32"/>
                  </a:lnTo>
                  <a:lnTo>
                    <a:pt x="90" y="32"/>
                  </a:lnTo>
                  <a:lnTo>
                    <a:pt x="89" y="29"/>
                  </a:lnTo>
                  <a:lnTo>
                    <a:pt x="89" y="29"/>
                  </a:lnTo>
                  <a:lnTo>
                    <a:pt x="88" y="27"/>
                  </a:lnTo>
                  <a:lnTo>
                    <a:pt x="88" y="27"/>
                  </a:lnTo>
                  <a:lnTo>
                    <a:pt x="88" y="22"/>
                  </a:lnTo>
                  <a:lnTo>
                    <a:pt x="89" y="18"/>
                  </a:lnTo>
                  <a:lnTo>
                    <a:pt x="89" y="18"/>
                  </a:lnTo>
                  <a:lnTo>
                    <a:pt x="90" y="17"/>
                  </a:lnTo>
                  <a:lnTo>
                    <a:pt x="93" y="16"/>
                  </a:lnTo>
                  <a:lnTo>
                    <a:pt x="93" y="16"/>
                  </a:lnTo>
                  <a:lnTo>
                    <a:pt x="95" y="16"/>
                  </a:lnTo>
                  <a:lnTo>
                    <a:pt x="96" y="16"/>
                  </a:lnTo>
                  <a:lnTo>
                    <a:pt x="96" y="16"/>
                  </a:lnTo>
                  <a:lnTo>
                    <a:pt x="99" y="15"/>
                  </a:lnTo>
                  <a:lnTo>
                    <a:pt x="99" y="15"/>
                  </a:lnTo>
                  <a:lnTo>
                    <a:pt x="100" y="12"/>
                  </a:lnTo>
                  <a:lnTo>
                    <a:pt x="100" y="12"/>
                  </a:lnTo>
                  <a:lnTo>
                    <a:pt x="101" y="11"/>
                  </a:lnTo>
                  <a:lnTo>
                    <a:pt x="101" y="11"/>
                  </a:lnTo>
                  <a:lnTo>
                    <a:pt x="104" y="8"/>
                  </a:lnTo>
                  <a:lnTo>
                    <a:pt x="104" y="8"/>
                  </a:lnTo>
                  <a:lnTo>
                    <a:pt x="105" y="6"/>
                  </a:lnTo>
                  <a:lnTo>
                    <a:pt x="105" y="6"/>
                  </a:lnTo>
                  <a:lnTo>
                    <a:pt x="110" y="4"/>
                  </a:lnTo>
                  <a:lnTo>
                    <a:pt x="110" y="4"/>
                  </a:lnTo>
                  <a:lnTo>
                    <a:pt x="111" y="2"/>
                  </a:lnTo>
                  <a:lnTo>
                    <a:pt x="111" y="2"/>
                  </a:lnTo>
                  <a:lnTo>
                    <a:pt x="112" y="1"/>
                  </a:lnTo>
                  <a:lnTo>
                    <a:pt x="112" y="1"/>
                  </a:lnTo>
                  <a:lnTo>
                    <a:pt x="116" y="1"/>
                  </a:lnTo>
                  <a:lnTo>
                    <a:pt x="116" y="1"/>
                  </a:lnTo>
                  <a:lnTo>
                    <a:pt x="117" y="0"/>
                  </a:lnTo>
                  <a:lnTo>
                    <a:pt x="117" y="0"/>
                  </a:lnTo>
                  <a:lnTo>
                    <a:pt x="114" y="0"/>
                  </a:lnTo>
                  <a:lnTo>
                    <a:pt x="111" y="0"/>
                  </a:lnTo>
                  <a:lnTo>
                    <a:pt x="11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A1_Tunisia">
              <a:extLst>
                <a:ext uri="{FF2B5EF4-FFF2-40B4-BE49-F238E27FC236}">
                  <a16:creationId xmlns:a16="http://schemas.microsoft.com/office/drawing/2014/main" id="{C204792B-E976-414A-9BDB-277980FEB395}"/>
                </a:ext>
              </a:extLst>
            </p:cNvPr>
            <p:cNvSpPr>
              <a:spLocks/>
            </p:cNvSpPr>
            <p:nvPr/>
          </p:nvSpPr>
          <p:spPr bwMode="auto">
            <a:xfrm>
              <a:off x="4923717" y="3325823"/>
              <a:ext cx="97899" cy="193471"/>
            </a:xfrm>
            <a:custGeom>
              <a:avLst/>
              <a:gdLst/>
              <a:ahLst/>
              <a:cxnLst>
                <a:cxn ang="0">
                  <a:pos x="63" y="87"/>
                </a:cxn>
                <a:cxn ang="0">
                  <a:pos x="64" y="82"/>
                </a:cxn>
                <a:cxn ang="0">
                  <a:pos x="60" y="80"/>
                </a:cxn>
                <a:cxn ang="0">
                  <a:pos x="57" y="77"/>
                </a:cxn>
                <a:cxn ang="0">
                  <a:pos x="52" y="75"/>
                </a:cxn>
                <a:cxn ang="0">
                  <a:pos x="54" y="72"/>
                </a:cxn>
                <a:cxn ang="0">
                  <a:pos x="54" y="69"/>
                </a:cxn>
                <a:cxn ang="0">
                  <a:pos x="48" y="71"/>
                </a:cxn>
                <a:cxn ang="0">
                  <a:pos x="43" y="71"/>
                </a:cxn>
                <a:cxn ang="0">
                  <a:pos x="40" y="66"/>
                </a:cxn>
                <a:cxn ang="0">
                  <a:pos x="43" y="61"/>
                </a:cxn>
                <a:cxn ang="0">
                  <a:pos x="46" y="59"/>
                </a:cxn>
                <a:cxn ang="0">
                  <a:pos x="49" y="51"/>
                </a:cxn>
                <a:cxn ang="0">
                  <a:pos x="53" y="51"/>
                </a:cxn>
                <a:cxn ang="0">
                  <a:pos x="58" y="50"/>
                </a:cxn>
                <a:cxn ang="0">
                  <a:pos x="58" y="44"/>
                </a:cxn>
                <a:cxn ang="0">
                  <a:pos x="56" y="35"/>
                </a:cxn>
                <a:cxn ang="0">
                  <a:pos x="52" y="32"/>
                </a:cxn>
                <a:cxn ang="0">
                  <a:pos x="49" y="29"/>
                </a:cxn>
                <a:cxn ang="0">
                  <a:pos x="47" y="23"/>
                </a:cxn>
                <a:cxn ang="0">
                  <a:pos x="49" y="21"/>
                </a:cxn>
                <a:cxn ang="0">
                  <a:pos x="53" y="18"/>
                </a:cxn>
                <a:cxn ang="0">
                  <a:pos x="57" y="11"/>
                </a:cxn>
                <a:cxn ang="0">
                  <a:pos x="54" y="7"/>
                </a:cxn>
                <a:cxn ang="0">
                  <a:pos x="46" y="12"/>
                </a:cxn>
                <a:cxn ang="0">
                  <a:pos x="42" y="10"/>
                </a:cxn>
                <a:cxn ang="0">
                  <a:pos x="40" y="5"/>
                </a:cxn>
                <a:cxn ang="0">
                  <a:pos x="32" y="0"/>
                </a:cxn>
                <a:cxn ang="0">
                  <a:pos x="27" y="5"/>
                </a:cxn>
                <a:cxn ang="0">
                  <a:pos x="24" y="6"/>
                </a:cxn>
                <a:cxn ang="0">
                  <a:pos x="16" y="10"/>
                </a:cxn>
                <a:cxn ang="0">
                  <a:pos x="10" y="17"/>
                </a:cxn>
                <a:cxn ang="0">
                  <a:pos x="13" y="19"/>
                </a:cxn>
                <a:cxn ang="0">
                  <a:pos x="13" y="26"/>
                </a:cxn>
                <a:cxn ang="0">
                  <a:pos x="11" y="33"/>
                </a:cxn>
                <a:cxn ang="0">
                  <a:pos x="13" y="45"/>
                </a:cxn>
                <a:cxn ang="0">
                  <a:pos x="11" y="53"/>
                </a:cxn>
                <a:cxn ang="0">
                  <a:pos x="4" y="60"/>
                </a:cxn>
                <a:cxn ang="0">
                  <a:pos x="0" y="66"/>
                </a:cxn>
                <a:cxn ang="0">
                  <a:pos x="5" y="82"/>
                </a:cxn>
                <a:cxn ang="0">
                  <a:pos x="11" y="87"/>
                </a:cxn>
                <a:cxn ang="0">
                  <a:pos x="13" y="93"/>
                </a:cxn>
                <a:cxn ang="0">
                  <a:pos x="18" y="98"/>
                </a:cxn>
                <a:cxn ang="0">
                  <a:pos x="26" y="107"/>
                </a:cxn>
                <a:cxn ang="0">
                  <a:pos x="29" y="124"/>
                </a:cxn>
                <a:cxn ang="0">
                  <a:pos x="32" y="136"/>
                </a:cxn>
                <a:cxn ang="0">
                  <a:pos x="37" y="136"/>
                </a:cxn>
                <a:cxn ang="0">
                  <a:pos x="42" y="127"/>
                </a:cxn>
                <a:cxn ang="0">
                  <a:pos x="45" y="119"/>
                </a:cxn>
                <a:cxn ang="0">
                  <a:pos x="43" y="111"/>
                </a:cxn>
                <a:cxn ang="0">
                  <a:pos x="48" y="108"/>
                </a:cxn>
                <a:cxn ang="0">
                  <a:pos x="53" y="102"/>
                </a:cxn>
                <a:cxn ang="0">
                  <a:pos x="62" y="97"/>
                </a:cxn>
              </a:cxnLst>
              <a:rect l="0" t="0" r="r" b="b"/>
              <a:pathLst>
                <a:path w="64" h="137">
                  <a:moveTo>
                    <a:pt x="63" y="93"/>
                  </a:moveTo>
                  <a:lnTo>
                    <a:pt x="63" y="93"/>
                  </a:lnTo>
                  <a:lnTo>
                    <a:pt x="63" y="92"/>
                  </a:lnTo>
                  <a:lnTo>
                    <a:pt x="63" y="89"/>
                  </a:lnTo>
                  <a:lnTo>
                    <a:pt x="63" y="89"/>
                  </a:lnTo>
                  <a:lnTo>
                    <a:pt x="63" y="87"/>
                  </a:lnTo>
                  <a:lnTo>
                    <a:pt x="63" y="87"/>
                  </a:lnTo>
                  <a:lnTo>
                    <a:pt x="63" y="86"/>
                  </a:lnTo>
                  <a:lnTo>
                    <a:pt x="63" y="86"/>
                  </a:lnTo>
                  <a:lnTo>
                    <a:pt x="64" y="83"/>
                  </a:lnTo>
                  <a:lnTo>
                    <a:pt x="64" y="83"/>
                  </a:lnTo>
                  <a:lnTo>
                    <a:pt x="64" y="82"/>
                  </a:lnTo>
                  <a:lnTo>
                    <a:pt x="64" y="82"/>
                  </a:lnTo>
                  <a:lnTo>
                    <a:pt x="60" y="81"/>
                  </a:lnTo>
                  <a:lnTo>
                    <a:pt x="60" y="81"/>
                  </a:lnTo>
                  <a:lnTo>
                    <a:pt x="60" y="81"/>
                  </a:lnTo>
                  <a:lnTo>
                    <a:pt x="60" y="81"/>
                  </a:lnTo>
                  <a:lnTo>
                    <a:pt x="60" y="80"/>
                  </a:lnTo>
                  <a:lnTo>
                    <a:pt x="60" y="80"/>
                  </a:lnTo>
                  <a:lnTo>
                    <a:pt x="59" y="80"/>
                  </a:lnTo>
                  <a:lnTo>
                    <a:pt x="57" y="80"/>
                  </a:lnTo>
                  <a:lnTo>
                    <a:pt x="57" y="80"/>
                  </a:lnTo>
                  <a:lnTo>
                    <a:pt x="57" y="77"/>
                  </a:lnTo>
                  <a:lnTo>
                    <a:pt x="57" y="77"/>
                  </a:lnTo>
                  <a:lnTo>
                    <a:pt x="56" y="75"/>
                  </a:lnTo>
                  <a:lnTo>
                    <a:pt x="54" y="73"/>
                  </a:lnTo>
                  <a:lnTo>
                    <a:pt x="54" y="73"/>
                  </a:lnTo>
                  <a:lnTo>
                    <a:pt x="53" y="75"/>
                  </a:lnTo>
                  <a:lnTo>
                    <a:pt x="52" y="75"/>
                  </a:lnTo>
                  <a:lnTo>
                    <a:pt x="52" y="75"/>
                  </a:lnTo>
                  <a:lnTo>
                    <a:pt x="52" y="73"/>
                  </a:lnTo>
                  <a:lnTo>
                    <a:pt x="53" y="73"/>
                  </a:lnTo>
                  <a:lnTo>
                    <a:pt x="53" y="73"/>
                  </a:lnTo>
                  <a:lnTo>
                    <a:pt x="53" y="72"/>
                  </a:lnTo>
                  <a:lnTo>
                    <a:pt x="54" y="72"/>
                  </a:lnTo>
                  <a:lnTo>
                    <a:pt x="54" y="72"/>
                  </a:lnTo>
                  <a:lnTo>
                    <a:pt x="56" y="71"/>
                  </a:lnTo>
                  <a:lnTo>
                    <a:pt x="56" y="71"/>
                  </a:lnTo>
                  <a:lnTo>
                    <a:pt x="56" y="70"/>
                  </a:lnTo>
                  <a:lnTo>
                    <a:pt x="54" y="69"/>
                  </a:lnTo>
                  <a:lnTo>
                    <a:pt x="54" y="69"/>
                  </a:lnTo>
                  <a:lnTo>
                    <a:pt x="54" y="69"/>
                  </a:lnTo>
                  <a:lnTo>
                    <a:pt x="54" y="69"/>
                  </a:lnTo>
                  <a:lnTo>
                    <a:pt x="51" y="69"/>
                  </a:lnTo>
                  <a:lnTo>
                    <a:pt x="51" y="69"/>
                  </a:lnTo>
                  <a:lnTo>
                    <a:pt x="49" y="70"/>
                  </a:lnTo>
                  <a:lnTo>
                    <a:pt x="49" y="70"/>
                  </a:lnTo>
                  <a:lnTo>
                    <a:pt x="48" y="71"/>
                  </a:lnTo>
                  <a:lnTo>
                    <a:pt x="48" y="71"/>
                  </a:lnTo>
                  <a:lnTo>
                    <a:pt x="47" y="72"/>
                  </a:lnTo>
                  <a:lnTo>
                    <a:pt x="45" y="72"/>
                  </a:lnTo>
                  <a:lnTo>
                    <a:pt x="45" y="72"/>
                  </a:lnTo>
                  <a:lnTo>
                    <a:pt x="43" y="71"/>
                  </a:lnTo>
                  <a:lnTo>
                    <a:pt x="43" y="71"/>
                  </a:lnTo>
                  <a:lnTo>
                    <a:pt x="41" y="71"/>
                  </a:lnTo>
                  <a:lnTo>
                    <a:pt x="41" y="71"/>
                  </a:lnTo>
                  <a:lnTo>
                    <a:pt x="41" y="69"/>
                  </a:lnTo>
                  <a:lnTo>
                    <a:pt x="41" y="69"/>
                  </a:lnTo>
                  <a:lnTo>
                    <a:pt x="40" y="67"/>
                  </a:lnTo>
                  <a:lnTo>
                    <a:pt x="40" y="66"/>
                  </a:lnTo>
                  <a:lnTo>
                    <a:pt x="41" y="64"/>
                  </a:lnTo>
                  <a:lnTo>
                    <a:pt x="41" y="64"/>
                  </a:lnTo>
                  <a:lnTo>
                    <a:pt x="42" y="62"/>
                  </a:lnTo>
                  <a:lnTo>
                    <a:pt x="43" y="60"/>
                  </a:lnTo>
                  <a:lnTo>
                    <a:pt x="43" y="60"/>
                  </a:lnTo>
                  <a:lnTo>
                    <a:pt x="43" y="61"/>
                  </a:lnTo>
                  <a:lnTo>
                    <a:pt x="43" y="61"/>
                  </a:lnTo>
                  <a:lnTo>
                    <a:pt x="43" y="60"/>
                  </a:lnTo>
                  <a:lnTo>
                    <a:pt x="45" y="60"/>
                  </a:lnTo>
                  <a:lnTo>
                    <a:pt x="45" y="60"/>
                  </a:lnTo>
                  <a:lnTo>
                    <a:pt x="46" y="59"/>
                  </a:lnTo>
                  <a:lnTo>
                    <a:pt x="46" y="59"/>
                  </a:lnTo>
                  <a:lnTo>
                    <a:pt x="47" y="57"/>
                  </a:lnTo>
                  <a:lnTo>
                    <a:pt x="48" y="57"/>
                  </a:lnTo>
                  <a:lnTo>
                    <a:pt x="48" y="57"/>
                  </a:lnTo>
                  <a:lnTo>
                    <a:pt x="49" y="54"/>
                  </a:lnTo>
                  <a:lnTo>
                    <a:pt x="49" y="54"/>
                  </a:lnTo>
                  <a:lnTo>
                    <a:pt x="49" y="51"/>
                  </a:lnTo>
                  <a:lnTo>
                    <a:pt x="49" y="51"/>
                  </a:lnTo>
                  <a:lnTo>
                    <a:pt x="51" y="53"/>
                  </a:lnTo>
                  <a:lnTo>
                    <a:pt x="51" y="53"/>
                  </a:lnTo>
                  <a:lnTo>
                    <a:pt x="52" y="51"/>
                  </a:lnTo>
                  <a:lnTo>
                    <a:pt x="53" y="51"/>
                  </a:lnTo>
                  <a:lnTo>
                    <a:pt x="53" y="51"/>
                  </a:lnTo>
                  <a:lnTo>
                    <a:pt x="54" y="51"/>
                  </a:lnTo>
                  <a:lnTo>
                    <a:pt x="54" y="50"/>
                  </a:lnTo>
                  <a:lnTo>
                    <a:pt x="54" y="50"/>
                  </a:lnTo>
                  <a:lnTo>
                    <a:pt x="56" y="49"/>
                  </a:lnTo>
                  <a:lnTo>
                    <a:pt x="56" y="49"/>
                  </a:lnTo>
                  <a:lnTo>
                    <a:pt x="58" y="50"/>
                  </a:lnTo>
                  <a:lnTo>
                    <a:pt x="58" y="50"/>
                  </a:lnTo>
                  <a:lnTo>
                    <a:pt x="59" y="50"/>
                  </a:lnTo>
                  <a:lnTo>
                    <a:pt x="59" y="50"/>
                  </a:lnTo>
                  <a:lnTo>
                    <a:pt x="59" y="48"/>
                  </a:lnTo>
                  <a:lnTo>
                    <a:pt x="58" y="44"/>
                  </a:lnTo>
                  <a:lnTo>
                    <a:pt x="58" y="44"/>
                  </a:lnTo>
                  <a:lnTo>
                    <a:pt x="57" y="40"/>
                  </a:lnTo>
                  <a:lnTo>
                    <a:pt x="57" y="40"/>
                  </a:lnTo>
                  <a:lnTo>
                    <a:pt x="56" y="38"/>
                  </a:lnTo>
                  <a:lnTo>
                    <a:pt x="56" y="38"/>
                  </a:lnTo>
                  <a:lnTo>
                    <a:pt x="56" y="35"/>
                  </a:lnTo>
                  <a:lnTo>
                    <a:pt x="56" y="35"/>
                  </a:lnTo>
                  <a:lnTo>
                    <a:pt x="54" y="35"/>
                  </a:lnTo>
                  <a:lnTo>
                    <a:pt x="54" y="35"/>
                  </a:lnTo>
                  <a:lnTo>
                    <a:pt x="54" y="35"/>
                  </a:lnTo>
                  <a:lnTo>
                    <a:pt x="53" y="33"/>
                  </a:lnTo>
                  <a:lnTo>
                    <a:pt x="53" y="33"/>
                  </a:lnTo>
                  <a:lnTo>
                    <a:pt x="52" y="32"/>
                  </a:lnTo>
                  <a:lnTo>
                    <a:pt x="51" y="32"/>
                  </a:lnTo>
                  <a:lnTo>
                    <a:pt x="51" y="32"/>
                  </a:lnTo>
                  <a:lnTo>
                    <a:pt x="51" y="31"/>
                  </a:lnTo>
                  <a:lnTo>
                    <a:pt x="51" y="31"/>
                  </a:lnTo>
                  <a:lnTo>
                    <a:pt x="51" y="29"/>
                  </a:lnTo>
                  <a:lnTo>
                    <a:pt x="49" y="29"/>
                  </a:lnTo>
                  <a:lnTo>
                    <a:pt x="49" y="29"/>
                  </a:lnTo>
                  <a:lnTo>
                    <a:pt x="48" y="28"/>
                  </a:lnTo>
                  <a:lnTo>
                    <a:pt x="48" y="28"/>
                  </a:lnTo>
                  <a:lnTo>
                    <a:pt x="47" y="27"/>
                  </a:lnTo>
                  <a:lnTo>
                    <a:pt x="47" y="27"/>
                  </a:lnTo>
                  <a:lnTo>
                    <a:pt x="47" y="23"/>
                  </a:lnTo>
                  <a:lnTo>
                    <a:pt x="47" y="23"/>
                  </a:lnTo>
                  <a:lnTo>
                    <a:pt x="48" y="22"/>
                  </a:lnTo>
                  <a:lnTo>
                    <a:pt x="48" y="22"/>
                  </a:lnTo>
                  <a:lnTo>
                    <a:pt x="48" y="22"/>
                  </a:lnTo>
                  <a:lnTo>
                    <a:pt x="49" y="21"/>
                  </a:lnTo>
                  <a:lnTo>
                    <a:pt x="49" y="21"/>
                  </a:lnTo>
                  <a:lnTo>
                    <a:pt x="51" y="19"/>
                  </a:lnTo>
                  <a:lnTo>
                    <a:pt x="51" y="19"/>
                  </a:lnTo>
                  <a:lnTo>
                    <a:pt x="52" y="18"/>
                  </a:lnTo>
                  <a:lnTo>
                    <a:pt x="52" y="18"/>
                  </a:lnTo>
                  <a:lnTo>
                    <a:pt x="53" y="18"/>
                  </a:lnTo>
                  <a:lnTo>
                    <a:pt x="53" y="18"/>
                  </a:lnTo>
                  <a:lnTo>
                    <a:pt x="53" y="17"/>
                  </a:lnTo>
                  <a:lnTo>
                    <a:pt x="53" y="17"/>
                  </a:lnTo>
                  <a:lnTo>
                    <a:pt x="54" y="15"/>
                  </a:lnTo>
                  <a:lnTo>
                    <a:pt x="54" y="15"/>
                  </a:lnTo>
                  <a:lnTo>
                    <a:pt x="56" y="13"/>
                  </a:lnTo>
                  <a:lnTo>
                    <a:pt x="57" y="11"/>
                  </a:lnTo>
                  <a:lnTo>
                    <a:pt x="57" y="11"/>
                  </a:lnTo>
                  <a:lnTo>
                    <a:pt x="57" y="6"/>
                  </a:lnTo>
                  <a:lnTo>
                    <a:pt x="57" y="6"/>
                  </a:lnTo>
                  <a:lnTo>
                    <a:pt x="56" y="6"/>
                  </a:lnTo>
                  <a:lnTo>
                    <a:pt x="54" y="7"/>
                  </a:lnTo>
                  <a:lnTo>
                    <a:pt x="54" y="7"/>
                  </a:lnTo>
                  <a:lnTo>
                    <a:pt x="53" y="10"/>
                  </a:lnTo>
                  <a:lnTo>
                    <a:pt x="53" y="10"/>
                  </a:lnTo>
                  <a:lnTo>
                    <a:pt x="48" y="10"/>
                  </a:lnTo>
                  <a:lnTo>
                    <a:pt x="48" y="10"/>
                  </a:lnTo>
                  <a:lnTo>
                    <a:pt x="47" y="11"/>
                  </a:lnTo>
                  <a:lnTo>
                    <a:pt x="46" y="12"/>
                  </a:lnTo>
                  <a:lnTo>
                    <a:pt x="46" y="12"/>
                  </a:lnTo>
                  <a:lnTo>
                    <a:pt x="45" y="12"/>
                  </a:lnTo>
                  <a:lnTo>
                    <a:pt x="45" y="12"/>
                  </a:lnTo>
                  <a:lnTo>
                    <a:pt x="43" y="11"/>
                  </a:lnTo>
                  <a:lnTo>
                    <a:pt x="43" y="11"/>
                  </a:lnTo>
                  <a:lnTo>
                    <a:pt x="42" y="10"/>
                  </a:lnTo>
                  <a:lnTo>
                    <a:pt x="41" y="8"/>
                  </a:lnTo>
                  <a:lnTo>
                    <a:pt x="41" y="8"/>
                  </a:lnTo>
                  <a:lnTo>
                    <a:pt x="40" y="7"/>
                  </a:lnTo>
                  <a:lnTo>
                    <a:pt x="40" y="7"/>
                  </a:lnTo>
                  <a:lnTo>
                    <a:pt x="40" y="5"/>
                  </a:lnTo>
                  <a:lnTo>
                    <a:pt x="40" y="5"/>
                  </a:lnTo>
                  <a:lnTo>
                    <a:pt x="38" y="1"/>
                  </a:lnTo>
                  <a:lnTo>
                    <a:pt x="38" y="1"/>
                  </a:lnTo>
                  <a:lnTo>
                    <a:pt x="37" y="1"/>
                  </a:lnTo>
                  <a:lnTo>
                    <a:pt x="36" y="0"/>
                  </a:lnTo>
                  <a:lnTo>
                    <a:pt x="36" y="0"/>
                  </a:lnTo>
                  <a:lnTo>
                    <a:pt x="32" y="0"/>
                  </a:lnTo>
                  <a:lnTo>
                    <a:pt x="31" y="1"/>
                  </a:lnTo>
                  <a:lnTo>
                    <a:pt x="29" y="2"/>
                  </a:lnTo>
                  <a:lnTo>
                    <a:pt x="29" y="2"/>
                  </a:lnTo>
                  <a:lnTo>
                    <a:pt x="29" y="4"/>
                  </a:lnTo>
                  <a:lnTo>
                    <a:pt x="29" y="4"/>
                  </a:lnTo>
                  <a:lnTo>
                    <a:pt x="27" y="5"/>
                  </a:lnTo>
                  <a:lnTo>
                    <a:pt x="27" y="5"/>
                  </a:lnTo>
                  <a:lnTo>
                    <a:pt x="25" y="5"/>
                  </a:lnTo>
                  <a:lnTo>
                    <a:pt x="24" y="6"/>
                  </a:lnTo>
                  <a:lnTo>
                    <a:pt x="24" y="6"/>
                  </a:lnTo>
                  <a:lnTo>
                    <a:pt x="24" y="6"/>
                  </a:lnTo>
                  <a:lnTo>
                    <a:pt x="24" y="6"/>
                  </a:lnTo>
                  <a:lnTo>
                    <a:pt x="21" y="7"/>
                  </a:lnTo>
                  <a:lnTo>
                    <a:pt x="21" y="7"/>
                  </a:lnTo>
                  <a:lnTo>
                    <a:pt x="18" y="8"/>
                  </a:lnTo>
                  <a:lnTo>
                    <a:pt x="18" y="8"/>
                  </a:lnTo>
                  <a:lnTo>
                    <a:pt x="16" y="10"/>
                  </a:lnTo>
                  <a:lnTo>
                    <a:pt x="16" y="10"/>
                  </a:lnTo>
                  <a:lnTo>
                    <a:pt x="16" y="12"/>
                  </a:lnTo>
                  <a:lnTo>
                    <a:pt x="16" y="12"/>
                  </a:lnTo>
                  <a:lnTo>
                    <a:pt x="15" y="15"/>
                  </a:lnTo>
                  <a:lnTo>
                    <a:pt x="14" y="16"/>
                  </a:lnTo>
                  <a:lnTo>
                    <a:pt x="14" y="16"/>
                  </a:lnTo>
                  <a:lnTo>
                    <a:pt x="10" y="17"/>
                  </a:lnTo>
                  <a:lnTo>
                    <a:pt x="10" y="17"/>
                  </a:lnTo>
                  <a:lnTo>
                    <a:pt x="10" y="17"/>
                  </a:lnTo>
                  <a:lnTo>
                    <a:pt x="10" y="18"/>
                  </a:lnTo>
                  <a:lnTo>
                    <a:pt x="10" y="18"/>
                  </a:lnTo>
                  <a:lnTo>
                    <a:pt x="13" y="19"/>
                  </a:lnTo>
                  <a:lnTo>
                    <a:pt x="13" y="19"/>
                  </a:lnTo>
                  <a:lnTo>
                    <a:pt x="14" y="21"/>
                  </a:lnTo>
                  <a:lnTo>
                    <a:pt x="13" y="23"/>
                  </a:lnTo>
                  <a:lnTo>
                    <a:pt x="13" y="23"/>
                  </a:lnTo>
                  <a:lnTo>
                    <a:pt x="13" y="24"/>
                  </a:lnTo>
                  <a:lnTo>
                    <a:pt x="13" y="24"/>
                  </a:lnTo>
                  <a:lnTo>
                    <a:pt x="13" y="26"/>
                  </a:lnTo>
                  <a:lnTo>
                    <a:pt x="13" y="26"/>
                  </a:lnTo>
                  <a:lnTo>
                    <a:pt x="13" y="27"/>
                  </a:lnTo>
                  <a:lnTo>
                    <a:pt x="13" y="27"/>
                  </a:lnTo>
                  <a:lnTo>
                    <a:pt x="11" y="29"/>
                  </a:lnTo>
                  <a:lnTo>
                    <a:pt x="11" y="29"/>
                  </a:lnTo>
                  <a:lnTo>
                    <a:pt x="11" y="33"/>
                  </a:lnTo>
                  <a:lnTo>
                    <a:pt x="13" y="37"/>
                  </a:lnTo>
                  <a:lnTo>
                    <a:pt x="13" y="37"/>
                  </a:lnTo>
                  <a:lnTo>
                    <a:pt x="13" y="43"/>
                  </a:lnTo>
                  <a:lnTo>
                    <a:pt x="13" y="43"/>
                  </a:lnTo>
                  <a:lnTo>
                    <a:pt x="13" y="44"/>
                  </a:lnTo>
                  <a:lnTo>
                    <a:pt x="13" y="45"/>
                  </a:lnTo>
                  <a:lnTo>
                    <a:pt x="13" y="45"/>
                  </a:lnTo>
                  <a:lnTo>
                    <a:pt x="10" y="46"/>
                  </a:lnTo>
                  <a:lnTo>
                    <a:pt x="10" y="46"/>
                  </a:lnTo>
                  <a:lnTo>
                    <a:pt x="11" y="50"/>
                  </a:lnTo>
                  <a:lnTo>
                    <a:pt x="11" y="53"/>
                  </a:lnTo>
                  <a:lnTo>
                    <a:pt x="11" y="53"/>
                  </a:lnTo>
                  <a:lnTo>
                    <a:pt x="9" y="55"/>
                  </a:lnTo>
                  <a:lnTo>
                    <a:pt x="7" y="56"/>
                  </a:lnTo>
                  <a:lnTo>
                    <a:pt x="7" y="56"/>
                  </a:lnTo>
                  <a:lnTo>
                    <a:pt x="5" y="57"/>
                  </a:lnTo>
                  <a:lnTo>
                    <a:pt x="4" y="60"/>
                  </a:lnTo>
                  <a:lnTo>
                    <a:pt x="4" y="60"/>
                  </a:lnTo>
                  <a:lnTo>
                    <a:pt x="3" y="62"/>
                  </a:lnTo>
                  <a:lnTo>
                    <a:pt x="3" y="62"/>
                  </a:lnTo>
                  <a:lnTo>
                    <a:pt x="2" y="62"/>
                  </a:lnTo>
                  <a:lnTo>
                    <a:pt x="0" y="64"/>
                  </a:lnTo>
                  <a:lnTo>
                    <a:pt x="0" y="64"/>
                  </a:lnTo>
                  <a:lnTo>
                    <a:pt x="0" y="66"/>
                  </a:lnTo>
                  <a:lnTo>
                    <a:pt x="0" y="66"/>
                  </a:lnTo>
                  <a:lnTo>
                    <a:pt x="0" y="73"/>
                  </a:lnTo>
                  <a:lnTo>
                    <a:pt x="0" y="73"/>
                  </a:lnTo>
                  <a:lnTo>
                    <a:pt x="3" y="80"/>
                  </a:lnTo>
                  <a:lnTo>
                    <a:pt x="3" y="80"/>
                  </a:lnTo>
                  <a:lnTo>
                    <a:pt x="5" y="82"/>
                  </a:lnTo>
                  <a:lnTo>
                    <a:pt x="5" y="82"/>
                  </a:lnTo>
                  <a:lnTo>
                    <a:pt x="7" y="83"/>
                  </a:lnTo>
                  <a:lnTo>
                    <a:pt x="8" y="84"/>
                  </a:lnTo>
                  <a:lnTo>
                    <a:pt x="8" y="84"/>
                  </a:lnTo>
                  <a:lnTo>
                    <a:pt x="9" y="86"/>
                  </a:lnTo>
                  <a:lnTo>
                    <a:pt x="11" y="87"/>
                  </a:lnTo>
                  <a:lnTo>
                    <a:pt x="11" y="87"/>
                  </a:lnTo>
                  <a:lnTo>
                    <a:pt x="11" y="88"/>
                  </a:lnTo>
                  <a:lnTo>
                    <a:pt x="13" y="89"/>
                  </a:lnTo>
                  <a:lnTo>
                    <a:pt x="13" y="89"/>
                  </a:lnTo>
                  <a:lnTo>
                    <a:pt x="13" y="93"/>
                  </a:lnTo>
                  <a:lnTo>
                    <a:pt x="13" y="93"/>
                  </a:lnTo>
                  <a:lnTo>
                    <a:pt x="13" y="94"/>
                  </a:lnTo>
                  <a:lnTo>
                    <a:pt x="13" y="94"/>
                  </a:lnTo>
                  <a:lnTo>
                    <a:pt x="13" y="94"/>
                  </a:lnTo>
                  <a:lnTo>
                    <a:pt x="14" y="97"/>
                  </a:lnTo>
                  <a:lnTo>
                    <a:pt x="14" y="97"/>
                  </a:lnTo>
                  <a:lnTo>
                    <a:pt x="18" y="98"/>
                  </a:lnTo>
                  <a:lnTo>
                    <a:pt x="18" y="98"/>
                  </a:lnTo>
                  <a:lnTo>
                    <a:pt x="20" y="99"/>
                  </a:lnTo>
                  <a:lnTo>
                    <a:pt x="20" y="99"/>
                  </a:lnTo>
                  <a:lnTo>
                    <a:pt x="24" y="104"/>
                  </a:lnTo>
                  <a:lnTo>
                    <a:pt x="24" y="104"/>
                  </a:lnTo>
                  <a:lnTo>
                    <a:pt x="26" y="107"/>
                  </a:lnTo>
                  <a:lnTo>
                    <a:pt x="27" y="110"/>
                  </a:lnTo>
                  <a:lnTo>
                    <a:pt x="27" y="118"/>
                  </a:lnTo>
                  <a:lnTo>
                    <a:pt x="27" y="118"/>
                  </a:lnTo>
                  <a:lnTo>
                    <a:pt x="27" y="120"/>
                  </a:lnTo>
                  <a:lnTo>
                    <a:pt x="27" y="120"/>
                  </a:lnTo>
                  <a:lnTo>
                    <a:pt x="29" y="124"/>
                  </a:lnTo>
                  <a:lnTo>
                    <a:pt x="29" y="124"/>
                  </a:lnTo>
                  <a:lnTo>
                    <a:pt x="31" y="130"/>
                  </a:lnTo>
                  <a:lnTo>
                    <a:pt x="31" y="130"/>
                  </a:lnTo>
                  <a:lnTo>
                    <a:pt x="31" y="133"/>
                  </a:lnTo>
                  <a:lnTo>
                    <a:pt x="31" y="133"/>
                  </a:lnTo>
                  <a:lnTo>
                    <a:pt x="32" y="136"/>
                  </a:lnTo>
                  <a:lnTo>
                    <a:pt x="32" y="136"/>
                  </a:lnTo>
                  <a:lnTo>
                    <a:pt x="32" y="137"/>
                  </a:lnTo>
                  <a:lnTo>
                    <a:pt x="32" y="137"/>
                  </a:lnTo>
                  <a:lnTo>
                    <a:pt x="37" y="137"/>
                  </a:lnTo>
                  <a:lnTo>
                    <a:pt x="37" y="137"/>
                  </a:lnTo>
                  <a:lnTo>
                    <a:pt x="37" y="136"/>
                  </a:lnTo>
                  <a:lnTo>
                    <a:pt x="38" y="135"/>
                  </a:lnTo>
                  <a:lnTo>
                    <a:pt x="38" y="135"/>
                  </a:lnTo>
                  <a:lnTo>
                    <a:pt x="40" y="132"/>
                  </a:lnTo>
                  <a:lnTo>
                    <a:pt x="40" y="132"/>
                  </a:lnTo>
                  <a:lnTo>
                    <a:pt x="41" y="130"/>
                  </a:lnTo>
                  <a:lnTo>
                    <a:pt x="42" y="127"/>
                  </a:lnTo>
                  <a:lnTo>
                    <a:pt x="42" y="127"/>
                  </a:lnTo>
                  <a:lnTo>
                    <a:pt x="43" y="125"/>
                  </a:lnTo>
                  <a:lnTo>
                    <a:pt x="43" y="121"/>
                  </a:lnTo>
                  <a:lnTo>
                    <a:pt x="43" y="121"/>
                  </a:lnTo>
                  <a:lnTo>
                    <a:pt x="45" y="119"/>
                  </a:lnTo>
                  <a:lnTo>
                    <a:pt x="45" y="119"/>
                  </a:lnTo>
                  <a:lnTo>
                    <a:pt x="43" y="118"/>
                  </a:lnTo>
                  <a:lnTo>
                    <a:pt x="42" y="116"/>
                  </a:lnTo>
                  <a:lnTo>
                    <a:pt x="42" y="116"/>
                  </a:lnTo>
                  <a:lnTo>
                    <a:pt x="41" y="115"/>
                  </a:lnTo>
                  <a:lnTo>
                    <a:pt x="41" y="114"/>
                  </a:lnTo>
                  <a:lnTo>
                    <a:pt x="43" y="111"/>
                  </a:lnTo>
                  <a:lnTo>
                    <a:pt x="43" y="111"/>
                  </a:lnTo>
                  <a:lnTo>
                    <a:pt x="45" y="111"/>
                  </a:lnTo>
                  <a:lnTo>
                    <a:pt x="45" y="111"/>
                  </a:lnTo>
                  <a:lnTo>
                    <a:pt x="46" y="110"/>
                  </a:lnTo>
                  <a:lnTo>
                    <a:pt x="48" y="108"/>
                  </a:lnTo>
                  <a:lnTo>
                    <a:pt x="48" y="108"/>
                  </a:lnTo>
                  <a:lnTo>
                    <a:pt x="49" y="105"/>
                  </a:lnTo>
                  <a:lnTo>
                    <a:pt x="49" y="105"/>
                  </a:lnTo>
                  <a:lnTo>
                    <a:pt x="52" y="104"/>
                  </a:lnTo>
                  <a:lnTo>
                    <a:pt x="52" y="103"/>
                  </a:lnTo>
                  <a:lnTo>
                    <a:pt x="52" y="103"/>
                  </a:lnTo>
                  <a:lnTo>
                    <a:pt x="53" y="102"/>
                  </a:lnTo>
                  <a:lnTo>
                    <a:pt x="54" y="102"/>
                  </a:lnTo>
                  <a:lnTo>
                    <a:pt x="57" y="100"/>
                  </a:lnTo>
                  <a:lnTo>
                    <a:pt x="57" y="100"/>
                  </a:lnTo>
                  <a:lnTo>
                    <a:pt x="59" y="99"/>
                  </a:lnTo>
                  <a:lnTo>
                    <a:pt x="62" y="97"/>
                  </a:lnTo>
                  <a:lnTo>
                    <a:pt x="62" y="97"/>
                  </a:lnTo>
                  <a:lnTo>
                    <a:pt x="64" y="95"/>
                  </a:lnTo>
                  <a:lnTo>
                    <a:pt x="63" y="93"/>
                  </a:lnTo>
                  <a:lnTo>
                    <a:pt x="63" y="93"/>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A1_Morocco">
              <a:extLst>
                <a:ext uri="{FF2B5EF4-FFF2-40B4-BE49-F238E27FC236}">
                  <a16:creationId xmlns:a16="http://schemas.microsoft.com/office/drawing/2014/main" id="{173651F2-ADB6-4E96-A3AA-90BCAA4A3536}"/>
                </a:ext>
              </a:extLst>
            </p:cNvPr>
            <p:cNvSpPr>
              <a:spLocks/>
            </p:cNvSpPr>
            <p:nvPr/>
          </p:nvSpPr>
          <p:spPr bwMode="auto">
            <a:xfrm>
              <a:off x="4319500" y="3365365"/>
              <a:ext cx="393125" cy="391180"/>
            </a:xfrm>
            <a:custGeom>
              <a:avLst/>
              <a:gdLst/>
              <a:ahLst/>
              <a:cxnLst>
                <a:cxn ang="0">
                  <a:pos x="246" y="53"/>
                </a:cxn>
                <a:cxn ang="0">
                  <a:pos x="248" y="36"/>
                </a:cxn>
                <a:cxn ang="0">
                  <a:pos x="239" y="17"/>
                </a:cxn>
                <a:cxn ang="0">
                  <a:pos x="240" y="16"/>
                </a:cxn>
                <a:cxn ang="0">
                  <a:pos x="228" y="15"/>
                </a:cxn>
                <a:cxn ang="0">
                  <a:pos x="226" y="12"/>
                </a:cxn>
                <a:cxn ang="0">
                  <a:pos x="216" y="15"/>
                </a:cxn>
                <a:cxn ang="0">
                  <a:pos x="197" y="15"/>
                </a:cxn>
                <a:cxn ang="0">
                  <a:pos x="188" y="6"/>
                </a:cxn>
                <a:cxn ang="0">
                  <a:pos x="185" y="1"/>
                </a:cxn>
                <a:cxn ang="0">
                  <a:pos x="177" y="5"/>
                </a:cxn>
                <a:cxn ang="0">
                  <a:pos x="176" y="11"/>
                </a:cxn>
                <a:cxn ang="0">
                  <a:pos x="174" y="16"/>
                </a:cxn>
                <a:cxn ang="0">
                  <a:pos x="170" y="29"/>
                </a:cxn>
                <a:cxn ang="0">
                  <a:pos x="163" y="38"/>
                </a:cxn>
                <a:cxn ang="0">
                  <a:pos x="154" y="42"/>
                </a:cxn>
                <a:cxn ang="0">
                  <a:pos x="150" y="45"/>
                </a:cxn>
                <a:cxn ang="0">
                  <a:pos x="144" y="49"/>
                </a:cxn>
                <a:cxn ang="0">
                  <a:pos x="137" y="50"/>
                </a:cxn>
                <a:cxn ang="0">
                  <a:pos x="132" y="58"/>
                </a:cxn>
                <a:cxn ang="0">
                  <a:pos x="128" y="64"/>
                </a:cxn>
                <a:cxn ang="0">
                  <a:pos x="123" y="69"/>
                </a:cxn>
                <a:cxn ang="0">
                  <a:pos x="121" y="76"/>
                </a:cxn>
                <a:cxn ang="0">
                  <a:pos x="118" y="86"/>
                </a:cxn>
                <a:cxn ang="0">
                  <a:pos x="115" y="92"/>
                </a:cxn>
                <a:cxn ang="0">
                  <a:pos x="115" y="103"/>
                </a:cxn>
                <a:cxn ang="0">
                  <a:pos x="117" y="107"/>
                </a:cxn>
                <a:cxn ang="0">
                  <a:pos x="115" y="119"/>
                </a:cxn>
                <a:cxn ang="0">
                  <a:pos x="102" y="132"/>
                </a:cxn>
                <a:cxn ang="0">
                  <a:pos x="94" y="139"/>
                </a:cxn>
                <a:cxn ang="0">
                  <a:pos x="90" y="145"/>
                </a:cxn>
                <a:cxn ang="0">
                  <a:pos x="82" y="147"/>
                </a:cxn>
                <a:cxn ang="0">
                  <a:pos x="71" y="151"/>
                </a:cxn>
                <a:cxn ang="0">
                  <a:pos x="65" y="153"/>
                </a:cxn>
                <a:cxn ang="0">
                  <a:pos x="62" y="157"/>
                </a:cxn>
                <a:cxn ang="0">
                  <a:pos x="57" y="169"/>
                </a:cxn>
                <a:cxn ang="0">
                  <a:pos x="53" y="175"/>
                </a:cxn>
                <a:cxn ang="0">
                  <a:pos x="44" y="180"/>
                </a:cxn>
                <a:cxn ang="0">
                  <a:pos x="40" y="183"/>
                </a:cxn>
                <a:cxn ang="0">
                  <a:pos x="39" y="193"/>
                </a:cxn>
                <a:cxn ang="0">
                  <a:pos x="34" y="202"/>
                </a:cxn>
                <a:cxn ang="0">
                  <a:pos x="33" y="208"/>
                </a:cxn>
                <a:cxn ang="0">
                  <a:pos x="23" y="219"/>
                </a:cxn>
                <a:cxn ang="0">
                  <a:pos x="18" y="231"/>
                </a:cxn>
                <a:cxn ang="0">
                  <a:pos x="12" y="239"/>
                </a:cxn>
                <a:cxn ang="0">
                  <a:pos x="9" y="248"/>
                </a:cxn>
                <a:cxn ang="0">
                  <a:pos x="3" y="256"/>
                </a:cxn>
                <a:cxn ang="0">
                  <a:pos x="1" y="269"/>
                </a:cxn>
                <a:cxn ang="0">
                  <a:pos x="73" y="234"/>
                </a:cxn>
                <a:cxn ang="0">
                  <a:pos x="134" y="163"/>
                </a:cxn>
                <a:cxn ang="0">
                  <a:pos x="150" y="128"/>
                </a:cxn>
                <a:cxn ang="0">
                  <a:pos x="181" y="121"/>
                </a:cxn>
                <a:cxn ang="0">
                  <a:pos x="205" y="103"/>
                </a:cxn>
                <a:cxn ang="0">
                  <a:pos x="214" y="90"/>
                </a:cxn>
                <a:cxn ang="0">
                  <a:pos x="241" y="74"/>
                </a:cxn>
              </a:cxnLst>
              <a:rect l="0" t="0" r="r" b="b"/>
              <a:pathLst>
                <a:path w="257" h="277">
                  <a:moveTo>
                    <a:pt x="257" y="66"/>
                  </a:moveTo>
                  <a:lnTo>
                    <a:pt x="251" y="61"/>
                  </a:lnTo>
                  <a:lnTo>
                    <a:pt x="248" y="58"/>
                  </a:lnTo>
                  <a:lnTo>
                    <a:pt x="250" y="55"/>
                  </a:lnTo>
                  <a:lnTo>
                    <a:pt x="246" y="53"/>
                  </a:lnTo>
                  <a:lnTo>
                    <a:pt x="247" y="49"/>
                  </a:lnTo>
                  <a:lnTo>
                    <a:pt x="248" y="45"/>
                  </a:lnTo>
                  <a:lnTo>
                    <a:pt x="245" y="44"/>
                  </a:lnTo>
                  <a:lnTo>
                    <a:pt x="246" y="41"/>
                  </a:lnTo>
                  <a:lnTo>
                    <a:pt x="248" y="36"/>
                  </a:lnTo>
                  <a:lnTo>
                    <a:pt x="245" y="31"/>
                  </a:lnTo>
                  <a:lnTo>
                    <a:pt x="247" y="28"/>
                  </a:lnTo>
                  <a:lnTo>
                    <a:pt x="243" y="26"/>
                  </a:lnTo>
                  <a:lnTo>
                    <a:pt x="246" y="22"/>
                  </a:lnTo>
                  <a:lnTo>
                    <a:pt x="239" y="17"/>
                  </a:lnTo>
                  <a:lnTo>
                    <a:pt x="239" y="17"/>
                  </a:lnTo>
                  <a:lnTo>
                    <a:pt x="239" y="17"/>
                  </a:lnTo>
                  <a:lnTo>
                    <a:pt x="239" y="16"/>
                  </a:lnTo>
                  <a:lnTo>
                    <a:pt x="239" y="16"/>
                  </a:lnTo>
                  <a:lnTo>
                    <a:pt x="240" y="16"/>
                  </a:lnTo>
                  <a:lnTo>
                    <a:pt x="240" y="16"/>
                  </a:lnTo>
                  <a:lnTo>
                    <a:pt x="236" y="16"/>
                  </a:lnTo>
                  <a:lnTo>
                    <a:pt x="232" y="15"/>
                  </a:lnTo>
                  <a:lnTo>
                    <a:pt x="232" y="15"/>
                  </a:lnTo>
                  <a:lnTo>
                    <a:pt x="228" y="15"/>
                  </a:lnTo>
                  <a:lnTo>
                    <a:pt x="228" y="15"/>
                  </a:lnTo>
                  <a:lnTo>
                    <a:pt x="226" y="15"/>
                  </a:lnTo>
                  <a:lnTo>
                    <a:pt x="226" y="15"/>
                  </a:lnTo>
                  <a:lnTo>
                    <a:pt x="226" y="12"/>
                  </a:lnTo>
                  <a:lnTo>
                    <a:pt x="226" y="12"/>
                  </a:lnTo>
                  <a:lnTo>
                    <a:pt x="224" y="12"/>
                  </a:lnTo>
                  <a:lnTo>
                    <a:pt x="223" y="12"/>
                  </a:lnTo>
                  <a:lnTo>
                    <a:pt x="220" y="15"/>
                  </a:lnTo>
                  <a:lnTo>
                    <a:pt x="220" y="15"/>
                  </a:lnTo>
                  <a:lnTo>
                    <a:pt x="216" y="15"/>
                  </a:lnTo>
                  <a:lnTo>
                    <a:pt x="213" y="15"/>
                  </a:lnTo>
                  <a:lnTo>
                    <a:pt x="213" y="15"/>
                  </a:lnTo>
                  <a:lnTo>
                    <a:pt x="199" y="15"/>
                  </a:lnTo>
                  <a:lnTo>
                    <a:pt x="199" y="15"/>
                  </a:lnTo>
                  <a:lnTo>
                    <a:pt x="197" y="15"/>
                  </a:lnTo>
                  <a:lnTo>
                    <a:pt x="194" y="14"/>
                  </a:lnTo>
                  <a:lnTo>
                    <a:pt x="194" y="14"/>
                  </a:lnTo>
                  <a:lnTo>
                    <a:pt x="191" y="10"/>
                  </a:lnTo>
                  <a:lnTo>
                    <a:pt x="191" y="10"/>
                  </a:lnTo>
                  <a:lnTo>
                    <a:pt x="188" y="6"/>
                  </a:lnTo>
                  <a:lnTo>
                    <a:pt x="188" y="6"/>
                  </a:lnTo>
                  <a:lnTo>
                    <a:pt x="187" y="4"/>
                  </a:lnTo>
                  <a:lnTo>
                    <a:pt x="187" y="0"/>
                  </a:lnTo>
                  <a:lnTo>
                    <a:pt x="187" y="0"/>
                  </a:lnTo>
                  <a:lnTo>
                    <a:pt x="185" y="1"/>
                  </a:lnTo>
                  <a:lnTo>
                    <a:pt x="181" y="1"/>
                  </a:lnTo>
                  <a:lnTo>
                    <a:pt x="181" y="1"/>
                  </a:lnTo>
                  <a:lnTo>
                    <a:pt x="180" y="4"/>
                  </a:lnTo>
                  <a:lnTo>
                    <a:pt x="177" y="5"/>
                  </a:lnTo>
                  <a:lnTo>
                    <a:pt x="177" y="5"/>
                  </a:lnTo>
                  <a:lnTo>
                    <a:pt x="177" y="9"/>
                  </a:lnTo>
                  <a:lnTo>
                    <a:pt x="177" y="9"/>
                  </a:lnTo>
                  <a:lnTo>
                    <a:pt x="176" y="9"/>
                  </a:lnTo>
                  <a:lnTo>
                    <a:pt x="176" y="9"/>
                  </a:lnTo>
                  <a:lnTo>
                    <a:pt x="176" y="11"/>
                  </a:lnTo>
                  <a:lnTo>
                    <a:pt x="176" y="11"/>
                  </a:lnTo>
                  <a:lnTo>
                    <a:pt x="175" y="11"/>
                  </a:lnTo>
                  <a:lnTo>
                    <a:pt x="175" y="11"/>
                  </a:lnTo>
                  <a:lnTo>
                    <a:pt x="174" y="16"/>
                  </a:lnTo>
                  <a:lnTo>
                    <a:pt x="174" y="16"/>
                  </a:lnTo>
                  <a:lnTo>
                    <a:pt x="172" y="20"/>
                  </a:lnTo>
                  <a:lnTo>
                    <a:pt x="172" y="20"/>
                  </a:lnTo>
                  <a:lnTo>
                    <a:pt x="171" y="25"/>
                  </a:lnTo>
                  <a:lnTo>
                    <a:pt x="171" y="27"/>
                  </a:lnTo>
                  <a:lnTo>
                    <a:pt x="170" y="29"/>
                  </a:lnTo>
                  <a:lnTo>
                    <a:pt x="170" y="29"/>
                  </a:lnTo>
                  <a:lnTo>
                    <a:pt x="165" y="34"/>
                  </a:lnTo>
                  <a:lnTo>
                    <a:pt x="165" y="34"/>
                  </a:lnTo>
                  <a:lnTo>
                    <a:pt x="165" y="37"/>
                  </a:lnTo>
                  <a:lnTo>
                    <a:pt x="163" y="38"/>
                  </a:lnTo>
                  <a:lnTo>
                    <a:pt x="163" y="38"/>
                  </a:lnTo>
                  <a:lnTo>
                    <a:pt x="158" y="39"/>
                  </a:lnTo>
                  <a:lnTo>
                    <a:pt x="158" y="39"/>
                  </a:lnTo>
                  <a:lnTo>
                    <a:pt x="156" y="42"/>
                  </a:lnTo>
                  <a:lnTo>
                    <a:pt x="154" y="42"/>
                  </a:lnTo>
                  <a:lnTo>
                    <a:pt x="154" y="42"/>
                  </a:lnTo>
                  <a:lnTo>
                    <a:pt x="153" y="43"/>
                  </a:lnTo>
                  <a:lnTo>
                    <a:pt x="153" y="44"/>
                  </a:lnTo>
                  <a:lnTo>
                    <a:pt x="153" y="44"/>
                  </a:lnTo>
                  <a:lnTo>
                    <a:pt x="150" y="45"/>
                  </a:lnTo>
                  <a:lnTo>
                    <a:pt x="150" y="45"/>
                  </a:lnTo>
                  <a:lnTo>
                    <a:pt x="147" y="49"/>
                  </a:lnTo>
                  <a:lnTo>
                    <a:pt x="147" y="49"/>
                  </a:lnTo>
                  <a:lnTo>
                    <a:pt x="144" y="49"/>
                  </a:lnTo>
                  <a:lnTo>
                    <a:pt x="144" y="49"/>
                  </a:lnTo>
                  <a:lnTo>
                    <a:pt x="142" y="49"/>
                  </a:lnTo>
                  <a:lnTo>
                    <a:pt x="142" y="49"/>
                  </a:lnTo>
                  <a:lnTo>
                    <a:pt x="139" y="49"/>
                  </a:lnTo>
                  <a:lnTo>
                    <a:pt x="137" y="50"/>
                  </a:lnTo>
                  <a:lnTo>
                    <a:pt x="137" y="50"/>
                  </a:lnTo>
                  <a:lnTo>
                    <a:pt x="136" y="53"/>
                  </a:lnTo>
                  <a:lnTo>
                    <a:pt x="136" y="53"/>
                  </a:lnTo>
                  <a:lnTo>
                    <a:pt x="134" y="54"/>
                  </a:lnTo>
                  <a:lnTo>
                    <a:pt x="134" y="54"/>
                  </a:lnTo>
                  <a:lnTo>
                    <a:pt x="132" y="58"/>
                  </a:lnTo>
                  <a:lnTo>
                    <a:pt x="132" y="58"/>
                  </a:lnTo>
                  <a:lnTo>
                    <a:pt x="129" y="61"/>
                  </a:lnTo>
                  <a:lnTo>
                    <a:pt x="129" y="61"/>
                  </a:lnTo>
                  <a:lnTo>
                    <a:pt x="128" y="64"/>
                  </a:lnTo>
                  <a:lnTo>
                    <a:pt x="128" y="64"/>
                  </a:lnTo>
                  <a:lnTo>
                    <a:pt x="126" y="65"/>
                  </a:lnTo>
                  <a:lnTo>
                    <a:pt x="126" y="65"/>
                  </a:lnTo>
                  <a:lnTo>
                    <a:pt x="125" y="66"/>
                  </a:lnTo>
                  <a:lnTo>
                    <a:pt x="123" y="69"/>
                  </a:lnTo>
                  <a:lnTo>
                    <a:pt x="123" y="69"/>
                  </a:lnTo>
                  <a:lnTo>
                    <a:pt x="123" y="71"/>
                  </a:lnTo>
                  <a:lnTo>
                    <a:pt x="122" y="74"/>
                  </a:lnTo>
                  <a:lnTo>
                    <a:pt x="122" y="74"/>
                  </a:lnTo>
                  <a:lnTo>
                    <a:pt x="121" y="76"/>
                  </a:lnTo>
                  <a:lnTo>
                    <a:pt x="121" y="76"/>
                  </a:lnTo>
                  <a:lnTo>
                    <a:pt x="121" y="79"/>
                  </a:lnTo>
                  <a:lnTo>
                    <a:pt x="121" y="79"/>
                  </a:lnTo>
                  <a:lnTo>
                    <a:pt x="120" y="83"/>
                  </a:lnTo>
                  <a:lnTo>
                    <a:pt x="120" y="83"/>
                  </a:lnTo>
                  <a:lnTo>
                    <a:pt x="118" y="86"/>
                  </a:lnTo>
                  <a:lnTo>
                    <a:pt x="117" y="88"/>
                  </a:lnTo>
                  <a:lnTo>
                    <a:pt x="117" y="88"/>
                  </a:lnTo>
                  <a:lnTo>
                    <a:pt x="115" y="90"/>
                  </a:lnTo>
                  <a:lnTo>
                    <a:pt x="115" y="92"/>
                  </a:lnTo>
                  <a:lnTo>
                    <a:pt x="115" y="92"/>
                  </a:lnTo>
                  <a:lnTo>
                    <a:pt x="115" y="96"/>
                  </a:lnTo>
                  <a:lnTo>
                    <a:pt x="115" y="98"/>
                  </a:lnTo>
                  <a:lnTo>
                    <a:pt x="115" y="98"/>
                  </a:lnTo>
                  <a:lnTo>
                    <a:pt x="115" y="101"/>
                  </a:lnTo>
                  <a:lnTo>
                    <a:pt x="115" y="103"/>
                  </a:lnTo>
                  <a:lnTo>
                    <a:pt x="115" y="103"/>
                  </a:lnTo>
                  <a:lnTo>
                    <a:pt x="117" y="104"/>
                  </a:lnTo>
                  <a:lnTo>
                    <a:pt x="117" y="105"/>
                  </a:lnTo>
                  <a:lnTo>
                    <a:pt x="117" y="107"/>
                  </a:lnTo>
                  <a:lnTo>
                    <a:pt x="117" y="107"/>
                  </a:lnTo>
                  <a:lnTo>
                    <a:pt x="116" y="113"/>
                  </a:lnTo>
                  <a:lnTo>
                    <a:pt x="116" y="113"/>
                  </a:lnTo>
                  <a:lnTo>
                    <a:pt x="116" y="115"/>
                  </a:lnTo>
                  <a:lnTo>
                    <a:pt x="115" y="119"/>
                  </a:lnTo>
                  <a:lnTo>
                    <a:pt x="115" y="119"/>
                  </a:lnTo>
                  <a:lnTo>
                    <a:pt x="111" y="124"/>
                  </a:lnTo>
                  <a:lnTo>
                    <a:pt x="111" y="124"/>
                  </a:lnTo>
                  <a:lnTo>
                    <a:pt x="106" y="128"/>
                  </a:lnTo>
                  <a:lnTo>
                    <a:pt x="106" y="128"/>
                  </a:lnTo>
                  <a:lnTo>
                    <a:pt x="102" y="132"/>
                  </a:lnTo>
                  <a:lnTo>
                    <a:pt x="102" y="132"/>
                  </a:lnTo>
                  <a:lnTo>
                    <a:pt x="96" y="136"/>
                  </a:lnTo>
                  <a:lnTo>
                    <a:pt x="96" y="136"/>
                  </a:lnTo>
                  <a:lnTo>
                    <a:pt x="94" y="139"/>
                  </a:lnTo>
                  <a:lnTo>
                    <a:pt x="94" y="139"/>
                  </a:lnTo>
                  <a:lnTo>
                    <a:pt x="91" y="139"/>
                  </a:lnTo>
                  <a:lnTo>
                    <a:pt x="91" y="139"/>
                  </a:lnTo>
                  <a:lnTo>
                    <a:pt x="91" y="142"/>
                  </a:lnTo>
                  <a:lnTo>
                    <a:pt x="91" y="142"/>
                  </a:lnTo>
                  <a:lnTo>
                    <a:pt x="90" y="145"/>
                  </a:lnTo>
                  <a:lnTo>
                    <a:pt x="90" y="145"/>
                  </a:lnTo>
                  <a:lnTo>
                    <a:pt x="87" y="147"/>
                  </a:lnTo>
                  <a:lnTo>
                    <a:pt x="87" y="147"/>
                  </a:lnTo>
                  <a:lnTo>
                    <a:pt x="82" y="147"/>
                  </a:lnTo>
                  <a:lnTo>
                    <a:pt x="82" y="147"/>
                  </a:lnTo>
                  <a:lnTo>
                    <a:pt x="78" y="150"/>
                  </a:lnTo>
                  <a:lnTo>
                    <a:pt x="76" y="151"/>
                  </a:lnTo>
                  <a:lnTo>
                    <a:pt x="76" y="151"/>
                  </a:lnTo>
                  <a:lnTo>
                    <a:pt x="71" y="151"/>
                  </a:lnTo>
                  <a:lnTo>
                    <a:pt x="71" y="151"/>
                  </a:lnTo>
                  <a:lnTo>
                    <a:pt x="67" y="151"/>
                  </a:lnTo>
                  <a:lnTo>
                    <a:pt x="67" y="151"/>
                  </a:lnTo>
                  <a:lnTo>
                    <a:pt x="66" y="152"/>
                  </a:lnTo>
                  <a:lnTo>
                    <a:pt x="65" y="153"/>
                  </a:lnTo>
                  <a:lnTo>
                    <a:pt x="65" y="153"/>
                  </a:lnTo>
                  <a:lnTo>
                    <a:pt x="62" y="156"/>
                  </a:lnTo>
                  <a:lnTo>
                    <a:pt x="62" y="157"/>
                  </a:lnTo>
                  <a:lnTo>
                    <a:pt x="62" y="157"/>
                  </a:lnTo>
                  <a:lnTo>
                    <a:pt x="62" y="157"/>
                  </a:lnTo>
                  <a:lnTo>
                    <a:pt x="62" y="157"/>
                  </a:lnTo>
                  <a:lnTo>
                    <a:pt x="62" y="157"/>
                  </a:lnTo>
                  <a:lnTo>
                    <a:pt x="58" y="164"/>
                  </a:lnTo>
                  <a:lnTo>
                    <a:pt x="58" y="164"/>
                  </a:lnTo>
                  <a:lnTo>
                    <a:pt x="57" y="166"/>
                  </a:lnTo>
                  <a:lnTo>
                    <a:pt x="57" y="169"/>
                  </a:lnTo>
                  <a:lnTo>
                    <a:pt x="57" y="169"/>
                  </a:lnTo>
                  <a:lnTo>
                    <a:pt x="56" y="170"/>
                  </a:lnTo>
                  <a:lnTo>
                    <a:pt x="55" y="172"/>
                  </a:lnTo>
                  <a:lnTo>
                    <a:pt x="55" y="172"/>
                  </a:lnTo>
                  <a:lnTo>
                    <a:pt x="53" y="175"/>
                  </a:lnTo>
                  <a:lnTo>
                    <a:pt x="53" y="175"/>
                  </a:lnTo>
                  <a:lnTo>
                    <a:pt x="50" y="177"/>
                  </a:lnTo>
                  <a:lnTo>
                    <a:pt x="47" y="178"/>
                  </a:lnTo>
                  <a:lnTo>
                    <a:pt x="47" y="178"/>
                  </a:lnTo>
                  <a:lnTo>
                    <a:pt x="44" y="180"/>
                  </a:lnTo>
                  <a:lnTo>
                    <a:pt x="44" y="180"/>
                  </a:lnTo>
                  <a:lnTo>
                    <a:pt x="42" y="180"/>
                  </a:lnTo>
                  <a:lnTo>
                    <a:pt x="42" y="180"/>
                  </a:lnTo>
                  <a:lnTo>
                    <a:pt x="41" y="181"/>
                  </a:lnTo>
                  <a:lnTo>
                    <a:pt x="40" y="183"/>
                  </a:lnTo>
                  <a:lnTo>
                    <a:pt x="40" y="183"/>
                  </a:lnTo>
                  <a:lnTo>
                    <a:pt x="39" y="188"/>
                  </a:lnTo>
                  <a:lnTo>
                    <a:pt x="39" y="188"/>
                  </a:lnTo>
                  <a:lnTo>
                    <a:pt x="39" y="193"/>
                  </a:lnTo>
                  <a:lnTo>
                    <a:pt x="39" y="193"/>
                  </a:lnTo>
                  <a:lnTo>
                    <a:pt x="35" y="197"/>
                  </a:lnTo>
                  <a:lnTo>
                    <a:pt x="35" y="197"/>
                  </a:lnTo>
                  <a:lnTo>
                    <a:pt x="34" y="201"/>
                  </a:lnTo>
                  <a:lnTo>
                    <a:pt x="34" y="201"/>
                  </a:lnTo>
                  <a:lnTo>
                    <a:pt x="34" y="202"/>
                  </a:lnTo>
                  <a:lnTo>
                    <a:pt x="34" y="202"/>
                  </a:lnTo>
                  <a:lnTo>
                    <a:pt x="33" y="205"/>
                  </a:lnTo>
                  <a:lnTo>
                    <a:pt x="33" y="205"/>
                  </a:lnTo>
                  <a:lnTo>
                    <a:pt x="33" y="208"/>
                  </a:lnTo>
                  <a:lnTo>
                    <a:pt x="33" y="208"/>
                  </a:lnTo>
                  <a:lnTo>
                    <a:pt x="30" y="212"/>
                  </a:lnTo>
                  <a:lnTo>
                    <a:pt x="28" y="216"/>
                  </a:lnTo>
                  <a:lnTo>
                    <a:pt x="28" y="216"/>
                  </a:lnTo>
                  <a:lnTo>
                    <a:pt x="25" y="217"/>
                  </a:lnTo>
                  <a:lnTo>
                    <a:pt x="23" y="219"/>
                  </a:lnTo>
                  <a:lnTo>
                    <a:pt x="23" y="219"/>
                  </a:lnTo>
                  <a:lnTo>
                    <a:pt x="19" y="224"/>
                  </a:lnTo>
                  <a:lnTo>
                    <a:pt x="19" y="224"/>
                  </a:lnTo>
                  <a:lnTo>
                    <a:pt x="18" y="227"/>
                  </a:lnTo>
                  <a:lnTo>
                    <a:pt x="18" y="231"/>
                  </a:lnTo>
                  <a:lnTo>
                    <a:pt x="17" y="233"/>
                  </a:lnTo>
                  <a:lnTo>
                    <a:pt x="14" y="235"/>
                  </a:lnTo>
                  <a:lnTo>
                    <a:pt x="14" y="235"/>
                  </a:lnTo>
                  <a:lnTo>
                    <a:pt x="13" y="238"/>
                  </a:lnTo>
                  <a:lnTo>
                    <a:pt x="12" y="239"/>
                  </a:lnTo>
                  <a:lnTo>
                    <a:pt x="12" y="239"/>
                  </a:lnTo>
                  <a:lnTo>
                    <a:pt x="11" y="243"/>
                  </a:lnTo>
                  <a:lnTo>
                    <a:pt x="11" y="245"/>
                  </a:lnTo>
                  <a:lnTo>
                    <a:pt x="11" y="245"/>
                  </a:lnTo>
                  <a:lnTo>
                    <a:pt x="9" y="248"/>
                  </a:lnTo>
                  <a:lnTo>
                    <a:pt x="8" y="250"/>
                  </a:lnTo>
                  <a:lnTo>
                    <a:pt x="8" y="250"/>
                  </a:lnTo>
                  <a:lnTo>
                    <a:pt x="6" y="253"/>
                  </a:lnTo>
                  <a:lnTo>
                    <a:pt x="6" y="253"/>
                  </a:lnTo>
                  <a:lnTo>
                    <a:pt x="3" y="256"/>
                  </a:lnTo>
                  <a:lnTo>
                    <a:pt x="1" y="262"/>
                  </a:lnTo>
                  <a:lnTo>
                    <a:pt x="0" y="270"/>
                  </a:lnTo>
                  <a:lnTo>
                    <a:pt x="0" y="277"/>
                  </a:lnTo>
                  <a:lnTo>
                    <a:pt x="1" y="271"/>
                  </a:lnTo>
                  <a:lnTo>
                    <a:pt x="1" y="269"/>
                  </a:lnTo>
                  <a:lnTo>
                    <a:pt x="65" y="269"/>
                  </a:lnTo>
                  <a:lnTo>
                    <a:pt x="63" y="246"/>
                  </a:lnTo>
                  <a:lnTo>
                    <a:pt x="63" y="240"/>
                  </a:lnTo>
                  <a:lnTo>
                    <a:pt x="67" y="238"/>
                  </a:lnTo>
                  <a:lnTo>
                    <a:pt x="73" y="234"/>
                  </a:lnTo>
                  <a:lnTo>
                    <a:pt x="82" y="232"/>
                  </a:lnTo>
                  <a:lnTo>
                    <a:pt x="80" y="188"/>
                  </a:lnTo>
                  <a:lnTo>
                    <a:pt x="134" y="186"/>
                  </a:lnTo>
                  <a:lnTo>
                    <a:pt x="134" y="163"/>
                  </a:lnTo>
                  <a:lnTo>
                    <a:pt x="134" y="163"/>
                  </a:lnTo>
                  <a:lnTo>
                    <a:pt x="134" y="161"/>
                  </a:lnTo>
                  <a:lnTo>
                    <a:pt x="134" y="156"/>
                  </a:lnTo>
                  <a:lnTo>
                    <a:pt x="134" y="139"/>
                  </a:lnTo>
                  <a:lnTo>
                    <a:pt x="144" y="132"/>
                  </a:lnTo>
                  <a:lnTo>
                    <a:pt x="150" y="128"/>
                  </a:lnTo>
                  <a:lnTo>
                    <a:pt x="154" y="126"/>
                  </a:lnTo>
                  <a:lnTo>
                    <a:pt x="159" y="124"/>
                  </a:lnTo>
                  <a:lnTo>
                    <a:pt x="165" y="125"/>
                  </a:lnTo>
                  <a:lnTo>
                    <a:pt x="172" y="121"/>
                  </a:lnTo>
                  <a:lnTo>
                    <a:pt x="181" y="121"/>
                  </a:lnTo>
                  <a:lnTo>
                    <a:pt x="183" y="124"/>
                  </a:lnTo>
                  <a:lnTo>
                    <a:pt x="190" y="115"/>
                  </a:lnTo>
                  <a:lnTo>
                    <a:pt x="197" y="112"/>
                  </a:lnTo>
                  <a:lnTo>
                    <a:pt x="202" y="108"/>
                  </a:lnTo>
                  <a:lnTo>
                    <a:pt x="205" y="103"/>
                  </a:lnTo>
                  <a:lnTo>
                    <a:pt x="216" y="101"/>
                  </a:lnTo>
                  <a:lnTo>
                    <a:pt x="216" y="96"/>
                  </a:lnTo>
                  <a:lnTo>
                    <a:pt x="216" y="93"/>
                  </a:lnTo>
                  <a:lnTo>
                    <a:pt x="213" y="93"/>
                  </a:lnTo>
                  <a:lnTo>
                    <a:pt x="214" y="90"/>
                  </a:lnTo>
                  <a:lnTo>
                    <a:pt x="216" y="90"/>
                  </a:lnTo>
                  <a:lnTo>
                    <a:pt x="215" y="85"/>
                  </a:lnTo>
                  <a:lnTo>
                    <a:pt x="228" y="81"/>
                  </a:lnTo>
                  <a:lnTo>
                    <a:pt x="228" y="75"/>
                  </a:lnTo>
                  <a:lnTo>
                    <a:pt x="241" y="74"/>
                  </a:lnTo>
                  <a:lnTo>
                    <a:pt x="248" y="74"/>
                  </a:lnTo>
                  <a:lnTo>
                    <a:pt x="254" y="74"/>
                  </a:lnTo>
                  <a:lnTo>
                    <a:pt x="254" y="70"/>
                  </a:lnTo>
                  <a:lnTo>
                    <a:pt x="257" y="66"/>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A1_Gambia">
              <a:extLst>
                <a:ext uri="{FF2B5EF4-FFF2-40B4-BE49-F238E27FC236}">
                  <a16:creationId xmlns:a16="http://schemas.microsoft.com/office/drawing/2014/main" id="{6D5C8DE9-10B9-41EF-B9CE-1E7BF45893D9}"/>
                </a:ext>
              </a:extLst>
            </p:cNvPr>
            <p:cNvSpPr>
              <a:spLocks/>
            </p:cNvSpPr>
            <p:nvPr/>
          </p:nvSpPr>
          <p:spPr bwMode="auto">
            <a:xfrm>
              <a:off x="4324088" y="3923183"/>
              <a:ext cx="74954" cy="16947"/>
            </a:xfrm>
            <a:custGeom>
              <a:avLst/>
              <a:gdLst/>
              <a:ahLst/>
              <a:cxnLst>
                <a:cxn ang="0">
                  <a:pos x="3" y="11"/>
                </a:cxn>
                <a:cxn ang="0">
                  <a:pos x="5" y="12"/>
                </a:cxn>
                <a:cxn ang="0">
                  <a:pos x="8" y="12"/>
                </a:cxn>
                <a:cxn ang="0">
                  <a:pos x="9" y="12"/>
                </a:cxn>
                <a:cxn ang="0">
                  <a:pos x="14" y="12"/>
                </a:cxn>
                <a:cxn ang="0">
                  <a:pos x="17" y="12"/>
                </a:cxn>
                <a:cxn ang="0">
                  <a:pos x="20" y="8"/>
                </a:cxn>
                <a:cxn ang="0">
                  <a:pos x="24" y="8"/>
                </a:cxn>
                <a:cxn ang="0">
                  <a:pos x="25" y="7"/>
                </a:cxn>
                <a:cxn ang="0">
                  <a:pos x="26" y="7"/>
                </a:cxn>
                <a:cxn ang="0">
                  <a:pos x="27" y="5"/>
                </a:cxn>
                <a:cxn ang="0">
                  <a:pos x="28" y="5"/>
                </a:cxn>
                <a:cxn ang="0">
                  <a:pos x="31" y="6"/>
                </a:cxn>
                <a:cxn ang="0">
                  <a:pos x="33" y="7"/>
                </a:cxn>
                <a:cxn ang="0">
                  <a:pos x="35" y="7"/>
                </a:cxn>
                <a:cxn ang="0">
                  <a:pos x="36" y="8"/>
                </a:cxn>
                <a:cxn ang="0">
                  <a:pos x="36" y="8"/>
                </a:cxn>
                <a:cxn ang="0">
                  <a:pos x="38" y="11"/>
                </a:cxn>
                <a:cxn ang="0">
                  <a:pos x="42" y="11"/>
                </a:cxn>
                <a:cxn ang="0">
                  <a:pos x="46" y="10"/>
                </a:cxn>
                <a:cxn ang="0">
                  <a:pos x="47" y="8"/>
                </a:cxn>
                <a:cxn ang="0">
                  <a:pos x="48" y="8"/>
                </a:cxn>
                <a:cxn ang="0">
                  <a:pos x="49" y="8"/>
                </a:cxn>
                <a:cxn ang="0">
                  <a:pos x="49" y="8"/>
                </a:cxn>
                <a:cxn ang="0">
                  <a:pos x="48" y="7"/>
                </a:cxn>
                <a:cxn ang="0">
                  <a:pos x="47" y="5"/>
                </a:cxn>
                <a:cxn ang="0">
                  <a:pos x="44" y="5"/>
                </a:cxn>
                <a:cxn ang="0">
                  <a:pos x="43" y="5"/>
                </a:cxn>
                <a:cxn ang="0">
                  <a:pos x="39" y="5"/>
                </a:cxn>
                <a:cxn ang="0">
                  <a:pos x="38" y="3"/>
                </a:cxn>
                <a:cxn ang="0">
                  <a:pos x="36" y="2"/>
                </a:cxn>
                <a:cxn ang="0">
                  <a:pos x="32" y="1"/>
                </a:cxn>
                <a:cxn ang="0">
                  <a:pos x="31" y="0"/>
                </a:cxn>
                <a:cxn ang="0">
                  <a:pos x="27" y="0"/>
                </a:cxn>
                <a:cxn ang="0">
                  <a:pos x="26" y="1"/>
                </a:cxn>
                <a:cxn ang="0">
                  <a:pos x="22" y="1"/>
                </a:cxn>
                <a:cxn ang="0">
                  <a:pos x="22" y="2"/>
                </a:cxn>
                <a:cxn ang="0">
                  <a:pos x="20" y="3"/>
                </a:cxn>
                <a:cxn ang="0">
                  <a:pos x="17" y="3"/>
                </a:cxn>
                <a:cxn ang="0">
                  <a:pos x="9" y="3"/>
                </a:cxn>
                <a:cxn ang="0">
                  <a:pos x="6" y="3"/>
                </a:cxn>
                <a:cxn ang="0">
                  <a:pos x="5" y="5"/>
                </a:cxn>
                <a:cxn ang="0">
                  <a:pos x="4" y="6"/>
                </a:cxn>
                <a:cxn ang="0">
                  <a:pos x="1" y="6"/>
                </a:cxn>
                <a:cxn ang="0">
                  <a:pos x="0" y="7"/>
                </a:cxn>
                <a:cxn ang="0">
                  <a:pos x="0" y="11"/>
                </a:cxn>
                <a:cxn ang="0">
                  <a:pos x="0" y="11"/>
                </a:cxn>
                <a:cxn ang="0">
                  <a:pos x="1" y="12"/>
                </a:cxn>
                <a:cxn ang="0">
                  <a:pos x="3" y="12"/>
                </a:cxn>
              </a:cxnLst>
              <a:rect l="0" t="0" r="r" b="b"/>
              <a:pathLst>
                <a:path w="49" h="12">
                  <a:moveTo>
                    <a:pt x="3" y="12"/>
                  </a:moveTo>
                  <a:lnTo>
                    <a:pt x="3" y="12"/>
                  </a:lnTo>
                  <a:lnTo>
                    <a:pt x="3" y="11"/>
                  </a:lnTo>
                  <a:lnTo>
                    <a:pt x="3" y="11"/>
                  </a:lnTo>
                  <a:lnTo>
                    <a:pt x="5" y="12"/>
                  </a:lnTo>
                  <a:lnTo>
                    <a:pt x="5" y="12"/>
                  </a:lnTo>
                  <a:lnTo>
                    <a:pt x="6" y="12"/>
                  </a:lnTo>
                  <a:lnTo>
                    <a:pt x="6" y="12"/>
                  </a:lnTo>
                  <a:lnTo>
                    <a:pt x="8" y="12"/>
                  </a:lnTo>
                  <a:lnTo>
                    <a:pt x="8" y="12"/>
                  </a:lnTo>
                  <a:lnTo>
                    <a:pt x="9" y="12"/>
                  </a:lnTo>
                  <a:lnTo>
                    <a:pt x="9" y="12"/>
                  </a:lnTo>
                  <a:lnTo>
                    <a:pt x="10" y="12"/>
                  </a:lnTo>
                  <a:lnTo>
                    <a:pt x="10" y="12"/>
                  </a:lnTo>
                  <a:lnTo>
                    <a:pt x="14" y="12"/>
                  </a:lnTo>
                  <a:lnTo>
                    <a:pt x="14" y="12"/>
                  </a:lnTo>
                  <a:lnTo>
                    <a:pt x="17" y="12"/>
                  </a:lnTo>
                  <a:lnTo>
                    <a:pt x="17" y="12"/>
                  </a:lnTo>
                  <a:lnTo>
                    <a:pt x="17" y="8"/>
                  </a:lnTo>
                  <a:lnTo>
                    <a:pt x="17" y="8"/>
                  </a:lnTo>
                  <a:lnTo>
                    <a:pt x="20" y="8"/>
                  </a:lnTo>
                  <a:lnTo>
                    <a:pt x="20" y="8"/>
                  </a:lnTo>
                  <a:lnTo>
                    <a:pt x="24" y="8"/>
                  </a:lnTo>
                  <a:lnTo>
                    <a:pt x="24" y="8"/>
                  </a:lnTo>
                  <a:lnTo>
                    <a:pt x="25" y="8"/>
                  </a:lnTo>
                  <a:lnTo>
                    <a:pt x="25" y="8"/>
                  </a:lnTo>
                  <a:lnTo>
                    <a:pt x="25" y="7"/>
                  </a:lnTo>
                  <a:lnTo>
                    <a:pt x="25" y="7"/>
                  </a:lnTo>
                  <a:lnTo>
                    <a:pt x="26" y="7"/>
                  </a:lnTo>
                  <a:lnTo>
                    <a:pt x="26" y="7"/>
                  </a:lnTo>
                  <a:lnTo>
                    <a:pt x="27" y="6"/>
                  </a:lnTo>
                  <a:lnTo>
                    <a:pt x="27" y="6"/>
                  </a:lnTo>
                  <a:lnTo>
                    <a:pt x="27" y="5"/>
                  </a:lnTo>
                  <a:lnTo>
                    <a:pt x="27" y="5"/>
                  </a:lnTo>
                  <a:lnTo>
                    <a:pt x="28" y="5"/>
                  </a:lnTo>
                  <a:lnTo>
                    <a:pt x="28" y="5"/>
                  </a:lnTo>
                  <a:lnTo>
                    <a:pt x="28" y="5"/>
                  </a:lnTo>
                  <a:lnTo>
                    <a:pt x="31" y="6"/>
                  </a:lnTo>
                  <a:lnTo>
                    <a:pt x="31" y="6"/>
                  </a:lnTo>
                  <a:lnTo>
                    <a:pt x="32" y="6"/>
                  </a:lnTo>
                  <a:lnTo>
                    <a:pt x="32" y="6"/>
                  </a:lnTo>
                  <a:lnTo>
                    <a:pt x="33" y="7"/>
                  </a:lnTo>
                  <a:lnTo>
                    <a:pt x="33" y="7"/>
                  </a:lnTo>
                  <a:lnTo>
                    <a:pt x="35" y="7"/>
                  </a:lnTo>
                  <a:lnTo>
                    <a:pt x="35" y="7"/>
                  </a:lnTo>
                  <a:lnTo>
                    <a:pt x="35" y="8"/>
                  </a:lnTo>
                  <a:lnTo>
                    <a:pt x="35" y="8"/>
                  </a:lnTo>
                  <a:lnTo>
                    <a:pt x="36" y="8"/>
                  </a:lnTo>
                  <a:lnTo>
                    <a:pt x="36" y="8"/>
                  </a:lnTo>
                  <a:lnTo>
                    <a:pt x="36" y="8"/>
                  </a:lnTo>
                  <a:lnTo>
                    <a:pt x="36" y="8"/>
                  </a:lnTo>
                  <a:lnTo>
                    <a:pt x="37" y="10"/>
                  </a:lnTo>
                  <a:lnTo>
                    <a:pt x="37" y="10"/>
                  </a:lnTo>
                  <a:lnTo>
                    <a:pt x="38" y="11"/>
                  </a:lnTo>
                  <a:lnTo>
                    <a:pt x="38" y="11"/>
                  </a:lnTo>
                  <a:lnTo>
                    <a:pt x="42" y="11"/>
                  </a:lnTo>
                  <a:lnTo>
                    <a:pt x="42" y="11"/>
                  </a:lnTo>
                  <a:lnTo>
                    <a:pt x="44" y="10"/>
                  </a:lnTo>
                  <a:lnTo>
                    <a:pt x="44" y="10"/>
                  </a:lnTo>
                  <a:lnTo>
                    <a:pt x="46" y="10"/>
                  </a:lnTo>
                  <a:lnTo>
                    <a:pt x="46" y="10"/>
                  </a:lnTo>
                  <a:lnTo>
                    <a:pt x="47" y="8"/>
                  </a:lnTo>
                  <a:lnTo>
                    <a:pt x="47" y="8"/>
                  </a:lnTo>
                  <a:lnTo>
                    <a:pt x="47" y="8"/>
                  </a:lnTo>
                  <a:lnTo>
                    <a:pt x="47" y="8"/>
                  </a:lnTo>
                  <a:lnTo>
                    <a:pt x="48" y="8"/>
                  </a:lnTo>
                  <a:lnTo>
                    <a:pt x="48" y="8"/>
                  </a:lnTo>
                  <a:lnTo>
                    <a:pt x="49" y="8"/>
                  </a:lnTo>
                  <a:lnTo>
                    <a:pt x="49" y="8"/>
                  </a:lnTo>
                  <a:lnTo>
                    <a:pt x="49" y="8"/>
                  </a:lnTo>
                  <a:lnTo>
                    <a:pt x="49" y="8"/>
                  </a:lnTo>
                  <a:lnTo>
                    <a:pt x="49" y="8"/>
                  </a:lnTo>
                  <a:lnTo>
                    <a:pt x="49" y="8"/>
                  </a:lnTo>
                  <a:lnTo>
                    <a:pt x="48" y="7"/>
                  </a:lnTo>
                  <a:lnTo>
                    <a:pt x="48" y="7"/>
                  </a:lnTo>
                  <a:lnTo>
                    <a:pt x="48" y="6"/>
                  </a:lnTo>
                  <a:lnTo>
                    <a:pt x="48" y="6"/>
                  </a:lnTo>
                  <a:lnTo>
                    <a:pt x="47" y="5"/>
                  </a:lnTo>
                  <a:lnTo>
                    <a:pt x="47" y="3"/>
                  </a:lnTo>
                  <a:lnTo>
                    <a:pt x="47" y="3"/>
                  </a:lnTo>
                  <a:lnTo>
                    <a:pt x="44" y="5"/>
                  </a:lnTo>
                  <a:lnTo>
                    <a:pt x="44" y="5"/>
                  </a:lnTo>
                  <a:lnTo>
                    <a:pt x="43" y="5"/>
                  </a:lnTo>
                  <a:lnTo>
                    <a:pt x="43" y="5"/>
                  </a:lnTo>
                  <a:lnTo>
                    <a:pt x="41" y="5"/>
                  </a:lnTo>
                  <a:lnTo>
                    <a:pt x="41" y="5"/>
                  </a:lnTo>
                  <a:lnTo>
                    <a:pt x="39" y="5"/>
                  </a:lnTo>
                  <a:lnTo>
                    <a:pt x="39" y="5"/>
                  </a:lnTo>
                  <a:lnTo>
                    <a:pt x="38" y="3"/>
                  </a:lnTo>
                  <a:lnTo>
                    <a:pt x="38" y="3"/>
                  </a:lnTo>
                  <a:lnTo>
                    <a:pt x="37" y="2"/>
                  </a:lnTo>
                  <a:lnTo>
                    <a:pt x="36" y="2"/>
                  </a:lnTo>
                  <a:lnTo>
                    <a:pt x="36" y="2"/>
                  </a:lnTo>
                  <a:lnTo>
                    <a:pt x="35" y="2"/>
                  </a:lnTo>
                  <a:lnTo>
                    <a:pt x="35" y="2"/>
                  </a:lnTo>
                  <a:lnTo>
                    <a:pt x="32" y="1"/>
                  </a:lnTo>
                  <a:lnTo>
                    <a:pt x="32" y="1"/>
                  </a:lnTo>
                  <a:lnTo>
                    <a:pt x="31" y="0"/>
                  </a:lnTo>
                  <a:lnTo>
                    <a:pt x="31" y="0"/>
                  </a:lnTo>
                  <a:lnTo>
                    <a:pt x="28" y="0"/>
                  </a:lnTo>
                  <a:lnTo>
                    <a:pt x="28" y="0"/>
                  </a:lnTo>
                  <a:lnTo>
                    <a:pt x="27" y="0"/>
                  </a:lnTo>
                  <a:lnTo>
                    <a:pt x="27" y="0"/>
                  </a:lnTo>
                  <a:lnTo>
                    <a:pt x="26" y="1"/>
                  </a:lnTo>
                  <a:lnTo>
                    <a:pt x="26" y="1"/>
                  </a:lnTo>
                  <a:lnTo>
                    <a:pt x="24" y="1"/>
                  </a:lnTo>
                  <a:lnTo>
                    <a:pt x="24" y="1"/>
                  </a:lnTo>
                  <a:lnTo>
                    <a:pt x="22" y="1"/>
                  </a:lnTo>
                  <a:lnTo>
                    <a:pt x="22" y="1"/>
                  </a:lnTo>
                  <a:lnTo>
                    <a:pt x="22" y="2"/>
                  </a:lnTo>
                  <a:lnTo>
                    <a:pt x="22" y="2"/>
                  </a:lnTo>
                  <a:lnTo>
                    <a:pt x="21" y="3"/>
                  </a:lnTo>
                  <a:lnTo>
                    <a:pt x="21" y="3"/>
                  </a:lnTo>
                  <a:lnTo>
                    <a:pt x="20" y="3"/>
                  </a:lnTo>
                  <a:lnTo>
                    <a:pt x="20" y="3"/>
                  </a:lnTo>
                  <a:lnTo>
                    <a:pt x="17" y="3"/>
                  </a:lnTo>
                  <a:lnTo>
                    <a:pt x="17" y="3"/>
                  </a:lnTo>
                  <a:lnTo>
                    <a:pt x="12" y="3"/>
                  </a:lnTo>
                  <a:lnTo>
                    <a:pt x="12" y="3"/>
                  </a:lnTo>
                  <a:lnTo>
                    <a:pt x="9" y="3"/>
                  </a:lnTo>
                  <a:lnTo>
                    <a:pt x="9" y="3"/>
                  </a:lnTo>
                  <a:lnTo>
                    <a:pt x="6" y="3"/>
                  </a:lnTo>
                  <a:lnTo>
                    <a:pt x="6" y="3"/>
                  </a:lnTo>
                  <a:lnTo>
                    <a:pt x="5" y="3"/>
                  </a:lnTo>
                  <a:lnTo>
                    <a:pt x="5" y="3"/>
                  </a:lnTo>
                  <a:lnTo>
                    <a:pt x="5" y="5"/>
                  </a:lnTo>
                  <a:lnTo>
                    <a:pt x="5" y="5"/>
                  </a:lnTo>
                  <a:lnTo>
                    <a:pt x="4" y="6"/>
                  </a:lnTo>
                  <a:lnTo>
                    <a:pt x="4" y="6"/>
                  </a:lnTo>
                  <a:lnTo>
                    <a:pt x="4" y="6"/>
                  </a:lnTo>
                  <a:lnTo>
                    <a:pt x="4" y="6"/>
                  </a:lnTo>
                  <a:lnTo>
                    <a:pt x="1" y="6"/>
                  </a:lnTo>
                  <a:lnTo>
                    <a:pt x="1" y="6"/>
                  </a:lnTo>
                  <a:lnTo>
                    <a:pt x="0" y="7"/>
                  </a:lnTo>
                  <a:lnTo>
                    <a:pt x="0" y="7"/>
                  </a:lnTo>
                  <a:lnTo>
                    <a:pt x="0" y="8"/>
                  </a:lnTo>
                  <a:lnTo>
                    <a:pt x="0" y="8"/>
                  </a:lnTo>
                  <a:lnTo>
                    <a:pt x="0" y="11"/>
                  </a:lnTo>
                  <a:lnTo>
                    <a:pt x="0" y="11"/>
                  </a:lnTo>
                  <a:lnTo>
                    <a:pt x="0" y="11"/>
                  </a:lnTo>
                  <a:lnTo>
                    <a:pt x="0" y="11"/>
                  </a:lnTo>
                  <a:lnTo>
                    <a:pt x="0" y="12"/>
                  </a:lnTo>
                  <a:lnTo>
                    <a:pt x="0" y="12"/>
                  </a:lnTo>
                  <a:lnTo>
                    <a:pt x="1" y="12"/>
                  </a:lnTo>
                  <a:lnTo>
                    <a:pt x="1" y="12"/>
                  </a:lnTo>
                  <a:lnTo>
                    <a:pt x="3" y="12"/>
                  </a:lnTo>
                  <a:lnTo>
                    <a:pt x="3"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98" name="A1_Sweden">
              <a:extLst>
                <a:ext uri="{FF2B5EF4-FFF2-40B4-BE49-F238E27FC236}">
                  <a16:creationId xmlns:a16="http://schemas.microsoft.com/office/drawing/2014/main" id="{A66DEC49-288A-430C-9E33-EAD3F5093086}"/>
                </a:ext>
              </a:extLst>
            </p:cNvPr>
            <p:cNvGrpSpPr/>
            <p:nvPr/>
          </p:nvGrpSpPr>
          <p:grpSpPr>
            <a:xfrm>
              <a:off x="5010909" y="2047780"/>
              <a:ext cx="319701" cy="693390"/>
              <a:chOff x="7933493" y="-1551426"/>
              <a:chExt cx="707200" cy="1661411"/>
            </a:xfrm>
            <a:grpFill/>
          </p:grpSpPr>
          <p:sp>
            <p:nvSpPr>
              <p:cNvPr id="964" name="Freeform 138">
                <a:extLst>
                  <a:ext uri="{FF2B5EF4-FFF2-40B4-BE49-F238E27FC236}">
                    <a16:creationId xmlns:a16="http://schemas.microsoft.com/office/drawing/2014/main" id="{A927E4A1-B73E-4C06-9C91-60FF34963A4C}"/>
                  </a:ext>
                </a:extLst>
              </p:cNvPr>
              <p:cNvSpPr>
                <a:spLocks/>
              </p:cNvSpPr>
              <p:nvPr/>
            </p:nvSpPr>
            <p:spPr bwMode="auto">
              <a:xfrm>
                <a:off x="8309087" y="-181016"/>
                <a:ext cx="71058" cy="108279"/>
              </a:xfrm>
              <a:custGeom>
                <a:avLst/>
                <a:gdLst/>
                <a:ahLst/>
                <a:cxnLst>
                  <a:cxn ang="0">
                    <a:pos x="17" y="1"/>
                  </a:cxn>
                  <a:cxn ang="0">
                    <a:pos x="16" y="2"/>
                  </a:cxn>
                  <a:cxn ang="0">
                    <a:pos x="14" y="2"/>
                  </a:cxn>
                  <a:cxn ang="0">
                    <a:pos x="13" y="2"/>
                  </a:cxn>
                  <a:cxn ang="0">
                    <a:pos x="11" y="2"/>
                  </a:cxn>
                  <a:cxn ang="0">
                    <a:pos x="10" y="3"/>
                  </a:cxn>
                  <a:cxn ang="0">
                    <a:pos x="9" y="3"/>
                  </a:cxn>
                  <a:cxn ang="0">
                    <a:pos x="6" y="5"/>
                  </a:cxn>
                  <a:cxn ang="0">
                    <a:pos x="6" y="6"/>
                  </a:cxn>
                  <a:cxn ang="0">
                    <a:pos x="6" y="8"/>
                  </a:cxn>
                  <a:cxn ang="0">
                    <a:pos x="4" y="10"/>
                  </a:cxn>
                  <a:cxn ang="0">
                    <a:pos x="4" y="11"/>
                  </a:cxn>
                  <a:cxn ang="0">
                    <a:pos x="3" y="12"/>
                  </a:cxn>
                  <a:cxn ang="0">
                    <a:pos x="3" y="12"/>
                  </a:cxn>
                  <a:cxn ang="0">
                    <a:pos x="2" y="13"/>
                  </a:cxn>
                  <a:cxn ang="0">
                    <a:pos x="2" y="16"/>
                  </a:cxn>
                  <a:cxn ang="0">
                    <a:pos x="3" y="18"/>
                  </a:cxn>
                  <a:cxn ang="0">
                    <a:pos x="2" y="19"/>
                  </a:cxn>
                  <a:cxn ang="0">
                    <a:pos x="2" y="21"/>
                  </a:cxn>
                  <a:cxn ang="0">
                    <a:pos x="0" y="22"/>
                  </a:cxn>
                  <a:cxn ang="0">
                    <a:pos x="2" y="23"/>
                  </a:cxn>
                  <a:cxn ang="0">
                    <a:pos x="3" y="24"/>
                  </a:cxn>
                  <a:cxn ang="0">
                    <a:pos x="3" y="27"/>
                  </a:cxn>
                  <a:cxn ang="0">
                    <a:pos x="4" y="27"/>
                  </a:cxn>
                  <a:cxn ang="0">
                    <a:pos x="4" y="27"/>
                  </a:cxn>
                  <a:cxn ang="0">
                    <a:pos x="4" y="28"/>
                  </a:cxn>
                  <a:cxn ang="0">
                    <a:pos x="3" y="30"/>
                  </a:cxn>
                  <a:cxn ang="0">
                    <a:pos x="3" y="30"/>
                  </a:cxn>
                  <a:cxn ang="0">
                    <a:pos x="0" y="32"/>
                  </a:cxn>
                  <a:cxn ang="0">
                    <a:pos x="4" y="32"/>
                  </a:cxn>
                  <a:cxn ang="0">
                    <a:pos x="5" y="30"/>
                  </a:cxn>
                  <a:cxn ang="0">
                    <a:pos x="5" y="27"/>
                  </a:cxn>
                  <a:cxn ang="0">
                    <a:pos x="8" y="25"/>
                  </a:cxn>
                  <a:cxn ang="0">
                    <a:pos x="8" y="24"/>
                  </a:cxn>
                  <a:cxn ang="0">
                    <a:pos x="10" y="22"/>
                  </a:cxn>
                  <a:cxn ang="0">
                    <a:pos x="11" y="22"/>
                  </a:cxn>
                  <a:cxn ang="0">
                    <a:pos x="10" y="19"/>
                  </a:cxn>
                  <a:cxn ang="0">
                    <a:pos x="11" y="18"/>
                  </a:cxn>
                  <a:cxn ang="0">
                    <a:pos x="13" y="18"/>
                  </a:cxn>
                  <a:cxn ang="0">
                    <a:pos x="15" y="17"/>
                  </a:cxn>
                  <a:cxn ang="0">
                    <a:pos x="15" y="16"/>
                  </a:cxn>
                  <a:cxn ang="0">
                    <a:pos x="11" y="14"/>
                  </a:cxn>
                  <a:cxn ang="0">
                    <a:pos x="13" y="11"/>
                  </a:cxn>
                  <a:cxn ang="0">
                    <a:pos x="13" y="11"/>
                  </a:cxn>
                  <a:cxn ang="0">
                    <a:pos x="13" y="8"/>
                  </a:cxn>
                  <a:cxn ang="0">
                    <a:pos x="13" y="7"/>
                  </a:cxn>
                  <a:cxn ang="0">
                    <a:pos x="15" y="7"/>
                  </a:cxn>
                  <a:cxn ang="0">
                    <a:pos x="15" y="6"/>
                  </a:cxn>
                  <a:cxn ang="0">
                    <a:pos x="16" y="5"/>
                  </a:cxn>
                  <a:cxn ang="0">
                    <a:pos x="17" y="3"/>
                  </a:cxn>
                  <a:cxn ang="0">
                    <a:pos x="19" y="3"/>
                  </a:cxn>
                  <a:cxn ang="0">
                    <a:pos x="20" y="1"/>
                  </a:cxn>
                  <a:cxn ang="0">
                    <a:pos x="21" y="1"/>
                  </a:cxn>
                  <a:cxn ang="0">
                    <a:pos x="17" y="0"/>
                  </a:cxn>
                </a:cxnLst>
                <a:rect l="0" t="0" r="r" b="b"/>
                <a:pathLst>
                  <a:path w="21" h="32">
                    <a:moveTo>
                      <a:pt x="17" y="0"/>
                    </a:moveTo>
                    <a:lnTo>
                      <a:pt x="17" y="0"/>
                    </a:lnTo>
                    <a:lnTo>
                      <a:pt x="17" y="1"/>
                    </a:lnTo>
                    <a:lnTo>
                      <a:pt x="17" y="2"/>
                    </a:lnTo>
                    <a:lnTo>
                      <a:pt x="17" y="2"/>
                    </a:lnTo>
                    <a:lnTo>
                      <a:pt x="16" y="2"/>
                    </a:lnTo>
                    <a:lnTo>
                      <a:pt x="16" y="2"/>
                    </a:lnTo>
                    <a:lnTo>
                      <a:pt x="14" y="2"/>
                    </a:lnTo>
                    <a:lnTo>
                      <a:pt x="14" y="2"/>
                    </a:lnTo>
                    <a:lnTo>
                      <a:pt x="13" y="3"/>
                    </a:lnTo>
                    <a:lnTo>
                      <a:pt x="13" y="3"/>
                    </a:lnTo>
                    <a:lnTo>
                      <a:pt x="13" y="2"/>
                    </a:lnTo>
                    <a:lnTo>
                      <a:pt x="13" y="2"/>
                    </a:lnTo>
                    <a:lnTo>
                      <a:pt x="13" y="2"/>
                    </a:lnTo>
                    <a:lnTo>
                      <a:pt x="11" y="2"/>
                    </a:lnTo>
                    <a:lnTo>
                      <a:pt x="10" y="2"/>
                    </a:lnTo>
                    <a:lnTo>
                      <a:pt x="10" y="2"/>
                    </a:lnTo>
                    <a:lnTo>
                      <a:pt x="10" y="3"/>
                    </a:lnTo>
                    <a:lnTo>
                      <a:pt x="10" y="3"/>
                    </a:lnTo>
                    <a:lnTo>
                      <a:pt x="9" y="3"/>
                    </a:lnTo>
                    <a:lnTo>
                      <a:pt x="9" y="3"/>
                    </a:lnTo>
                    <a:lnTo>
                      <a:pt x="9" y="5"/>
                    </a:lnTo>
                    <a:lnTo>
                      <a:pt x="9" y="5"/>
                    </a:lnTo>
                    <a:lnTo>
                      <a:pt x="6" y="5"/>
                    </a:lnTo>
                    <a:lnTo>
                      <a:pt x="6" y="5"/>
                    </a:lnTo>
                    <a:lnTo>
                      <a:pt x="6" y="6"/>
                    </a:lnTo>
                    <a:lnTo>
                      <a:pt x="6" y="6"/>
                    </a:lnTo>
                    <a:lnTo>
                      <a:pt x="6" y="7"/>
                    </a:lnTo>
                    <a:lnTo>
                      <a:pt x="6" y="7"/>
                    </a:lnTo>
                    <a:lnTo>
                      <a:pt x="6" y="8"/>
                    </a:lnTo>
                    <a:lnTo>
                      <a:pt x="5" y="8"/>
                    </a:lnTo>
                    <a:lnTo>
                      <a:pt x="5" y="8"/>
                    </a:lnTo>
                    <a:lnTo>
                      <a:pt x="4" y="10"/>
                    </a:lnTo>
                    <a:lnTo>
                      <a:pt x="4" y="10"/>
                    </a:lnTo>
                    <a:lnTo>
                      <a:pt x="4" y="11"/>
                    </a:lnTo>
                    <a:lnTo>
                      <a:pt x="4" y="11"/>
                    </a:lnTo>
                    <a:lnTo>
                      <a:pt x="3" y="11"/>
                    </a:lnTo>
                    <a:lnTo>
                      <a:pt x="3" y="11"/>
                    </a:lnTo>
                    <a:lnTo>
                      <a:pt x="3" y="12"/>
                    </a:lnTo>
                    <a:lnTo>
                      <a:pt x="3" y="12"/>
                    </a:lnTo>
                    <a:lnTo>
                      <a:pt x="3" y="12"/>
                    </a:lnTo>
                    <a:lnTo>
                      <a:pt x="3" y="12"/>
                    </a:lnTo>
                    <a:lnTo>
                      <a:pt x="2" y="12"/>
                    </a:lnTo>
                    <a:lnTo>
                      <a:pt x="2" y="12"/>
                    </a:lnTo>
                    <a:lnTo>
                      <a:pt x="2" y="13"/>
                    </a:lnTo>
                    <a:lnTo>
                      <a:pt x="2" y="13"/>
                    </a:lnTo>
                    <a:lnTo>
                      <a:pt x="2" y="16"/>
                    </a:lnTo>
                    <a:lnTo>
                      <a:pt x="2" y="16"/>
                    </a:lnTo>
                    <a:lnTo>
                      <a:pt x="3" y="18"/>
                    </a:lnTo>
                    <a:lnTo>
                      <a:pt x="3" y="18"/>
                    </a:lnTo>
                    <a:lnTo>
                      <a:pt x="3" y="18"/>
                    </a:lnTo>
                    <a:lnTo>
                      <a:pt x="3" y="19"/>
                    </a:lnTo>
                    <a:lnTo>
                      <a:pt x="3" y="19"/>
                    </a:lnTo>
                    <a:lnTo>
                      <a:pt x="2" y="19"/>
                    </a:lnTo>
                    <a:lnTo>
                      <a:pt x="2" y="19"/>
                    </a:lnTo>
                    <a:lnTo>
                      <a:pt x="2" y="21"/>
                    </a:lnTo>
                    <a:lnTo>
                      <a:pt x="2" y="21"/>
                    </a:lnTo>
                    <a:lnTo>
                      <a:pt x="0" y="21"/>
                    </a:lnTo>
                    <a:lnTo>
                      <a:pt x="0" y="22"/>
                    </a:lnTo>
                    <a:lnTo>
                      <a:pt x="0" y="22"/>
                    </a:lnTo>
                    <a:lnTo>
                      <a:pt x="2" y="23"/>
                    </a:lnTo>
                    <a:lnTo>
                      <a:pt x="2" y="23"/>
                    </a:lnTo>
                    <a:lnTo>
                      <a:pt x="2" y="23"/>
                    </a:lnTo>
                    <a:lnTo>
                      <a:pt x="2" y="23"/>
                    </a:lnTo>
                    <a:lnTo>
                      <a:pt x="3" y="24"/>
                    </a:lnTo>
                    <a:lnTo>
                      <a:pt x="3" y="24"/>
                    </a:lnTo>
                    <a:lnTo>
                      <a:pt x="3" y="27"/>
                    </a:lnTo>
                    <a:lnTo>
                      <a:pt x="3" y="27"/>
                    </a:lnTo>
                    <a:lnTo>
                      <a:pt x="3" y="27"/>
                    </a:lnTo>
                    <a:lnTo>
                      <a:pt x="3" y="27"/>
                    </a:lnTo>
                    <a:lnTo>
                      <a:pt x="4" y="27"/>
                    </a:lnTo>
                    <a:lnTo>
                      <a:pt x="4" y="27"/>
                    </a:lnTo>
                    <a:lnTo>
                      <a:pt x="4" y="27"/>
                    </a:lnTo>
                    <a:lnTo>
                      <a:pt x="4" y="27"/>
                    </a:lnTo>
                    <a:lnTo>
                      <a:pt x="4" y="27"/>
                    </a:lnTo>
                    <a:lnTo>
                      <a:pt x="4" y="27"/>
                    </a:lnTo>
                    <a:lnTo>
                      <a:pt x="4" y="27"/>
                    </a:lnTo>
                    <a:lnTo>
                      <a:pt x="4" y="28"/>
                    </a:lnTo>
                    <a:lnTo>
                      <a:pt x="3" y="28"/>
                    </a:lnTo>
                    <a:lnTo>
                      <a:pt x="3" y="28"/>
                    </a:lnTo>
                    <a:lnTo>
                      <a:pt x="3" y="30"/>
                    </a:lnTo>
                    <a:lnTo>
                      <a:pt x="3" y="30"/>
                    </a:lnTo>
                    <a:lnTo>
                      <a:pt x="3" y="30"/>
                    </a:lnTo>
                    <a:lnTo>
                      <a:pt x="3" y="30"/>
                    </a:lnTo>
                    <a:lnTo>
                      <a:pt x="2" y="32"/>
                    </a:lnTo>
                    <a:lnTo>
                      <a:pt x="2" y="32"/>
                    </a:lnTo>
                    <a:lnTo>
                      <a:pt x="0" y="32"/>
                    </a:lnTo>
                    <a:lnTo>
                      <a:pt x="0" y="32"/>
                    </a:lnTo>
                    <a:lnTo>
                      <a:pt x="4" y="32"/>
                    </a:lnTo>
                    <a:lnTo>
                      <a:pt x="4" y="32"/>
                    </a:lnTo>
                    <a:lnTo>
                      <a:pt x="4" y="32"/>
                    </a:lnTo>
                    <a:lnTo>
                      <a:pt x="5" y="30"/>
                    </a:lnTo>
                    <a:lnTo>
                      <a:pt x="5" y="30"/>
                    </a:lnTo>
                    <a:lnTo>
                      <a:pt x="5" y="28"/>
                    </a:lnTo>
                    <a:lnTo>
                      <a:pt x="5" y="28"/>
                    </a:lnTo>
                    <a:lnTo>
                      <a:pt x="5" y="27"/>
                    </a:lnTo>
                    <a:lnTo>
                      <a:pt x="5" y="27"/>
                    </a:lnTo>
                    <a:lnTo>
                      <a:pt x="6" y="27"/>
                    </a:lnTo>
                    <a:lnTo>
                      <a:pt x="8" y="25"/>
                    </a:lnTo>
                    <a:lnTo>
                      <a:pt x="8" y="25"/>
                    </a:lnTo>
                    <a:lnTo>
                      <a:pt x="8" y="24"/>
                    </a:lnTo>
                    <a:lnTo>
                      <a:pt x="8" y="24"/>
                    </a:lnTo>
                    <a:lnTo>
                      <a:pt x="9" y="22"/>
                    </a:lnTo>
                    <a:lnTo>
                      <a:pt x="9" y="22"/>
                    </a:lnTo>
                    <a:lnTo>
                      <a:pt x="10" y="22"/>
                    </a:lnTo>
                    <a:lnTo>
                      <a:pt x="10" y="22"/>
                    </a:lnTo>
                    <a:lnTo>
                      <a:pt x="11" y="22"/>
                    </a:lnTo>
                    <a:lnTo>
                      <a:pt x="11" y="22"/>
                    </a:lnTo>
                    <a:lnTo>
                      <a:pt x="10" y="19"/>
                    </a:lnTo>
                    <a:lnTo>
                      <a:pt x="10" y="19"/>
                    </a:lnTo>
                    <a:lnTo>
                      <a:pt x="10" y="19"/>
                    </a:lnTo>
                    <a:lnTo>
                      <a:pt x="11" y="18"/>
                    </a:lnTo>
                    <a:lnTo>
                      <a:pt x="11" y="18"/>
                    </a:lnTo>
                    <a:lnTo>
                      <a:pt x="11" y="18"/>
                    </a:lnTo>
                    <a:lnTo>
                      <a:pt x="11" y="18"/>
                    </a:lnTo>
                    <a:lnTo>
                      <a:pt x="13" y="18"/>
                    </a:lnTo>
                    <a:lnTo>
                      <a:pt x="13" y="18"/>
                    </a:lnTo>
                    <a:lnTo>
                      <a:pt x="13" y="17"/>
                    </a:lnTo>
                    <a:lnTo>
                      <a:pt x="13" y="17"/>
                    </a:lnTo>
                    <a:lnTo>
                      <a:pt x="15" y="17"/>
                    </a:lnTo>
                    <a:lnTo>
                      <a:pt x="15" y="17"/>
                    </a:lnTo>
                    <a:lnTo>
                      <a:pt x="15" y="16"/>
                    </a:lnTo>
                    <a:lnTo>
                      <a:pt x="15" y="16"/>
                    </a:lnTo>
                    <a:lnTo>
                      <a:pt x="13" y="14"/>
                    </a:lnTo>
                    <a:lnTo>
                      <a:pt x="13" y="14"/>
                    </a:lnTo>
                    <a:lnTo>
                      <a:pt x="11" y="14"/>
                    </a:lnTo>
                    <a:lnTo>
                      <a:pt x="11" y="14"/>
                    </a:lnTo>
                    <a:lnTo>
                      <a:pt x="11" y="12"/>
                    </a:lnTo>
                    <a:lnTo>
                      <a:pt x="13" y="11"/>
                    </a:lnTo>
                    <a:lnTo>
                      <a:pt x="13" y="11"/>
                    </a:lnTo>
                    <a:lnTo>
                      <a:pt x="13" y="11"/>
                    </a:lnTo>
                    <a:lnTo>
                      <a:pt x="13" y="11"/>
                    </a:lnTo>
                    <a:lnTo>
                      <a:pt x="13" y="10"/>
                    </a:lnTo>
                    <a:lnTo>
                      <a:pt x="13" y="10"/>
                    </a:lnTo>
                    <a:lnTo>
                      <a:pt x="13" y="8"/>
                    </a:lnTo>
                    <a:lnTo>
                      <a:pt x="13" y="8"/>
                    </a:lnTo>
                    <a:lnTo>
                      <a:pt x="13" y="7"/>
                    </a:lnTo>
                    <a:lnTo>
                      <a:pt x="13" y="7"/>
                    </a:lnTo>
                    <a:lnTo>
                      <a:pt x="13" y="7"/>
                    </a:lnTo>
                    <a:lnTo>
                      <a:pt x="13" y="7"/>
                    </a:lnTo>
                    <a:lnTo>
                      <a:pt x="15" y="7"/>
                    </a:lnTo>
                    <a:lnTo>
                      <a:pt x="15" y="7"/>
                    </a:lnTo>
                    <a:lnTo>
                      <a:pt x="15" y="6"/>
                    </a:lnTo>
                    <a:lnTo>
                      <a:pt x="15" y="6"/>
                    </a:lnTo>
                    <a:lnTo>
                      <a:pt x="16" y="6"/>
                    </a:lnTo>
                    <a:lnTo>
                      <a:pt x="16" y="6"/>
                    </a:lnTo>
                    <a:lnTo>
                      <a:pt x="16" y="5"/>
                    </a:lnTo>
                    <a:lnTo>
                      <a:pt x="16" y="5"/>
                    </a:lnTo>
                    <a:lnTo>
                      <a:pt x="17" y="3"/>
                    </a:lnTo>
                    <a:lnTo>
                      <a:pt x="17" y="3"/>
                    </a:lnTo>
                    <a:lnTo>
                      <a:pt x="17" y="3"/>
                    </a:lnTo>
                    <a:lnTo>
                      <a:pt x="19" y="3"/>
                    </a:lnTo>
                    <a:lnTo>
                      <a:pt x="19" y="3"/>
                    </a:lnTo>
                    <a:lnTo>
                      <a:pt x="19" y="2"/>
                    </a:lnTo>
                    <a:lnTo>
                      <a:pt x="19" y="2"/>
                    </a:lnTo>
                    <a:lnTo>
                      <a:pt x="20" y="1"/>
                    </a:lnTo>
                    <a:lnTo>
                      <a:pt x="20" y="1"/>
                    </a:lnTo>
                    <a:lnTo>
                      <a:pt x="21" y="1"/>
                    </a:lnTo>
                    <a:lnTo>
                      <a:pt x="21" y="1"/>
                    </a:lnTo>
                    <a:lnTo>
                      <a:pt x="21" y="0"/>
                    </a:lnTo>
                    <a:lnTo>
                      <a:pt x="21" y="0"/>
                    </a:lnTo>
                    <a:lnTo>
                      <a:pt x="17" y="0"/>
                    </a:lnTo>
                    <a:lnTo>
                      <a:pt x="1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139">
                <a:extLst>
                  <a:ext uri="{FF2B5EF4-FFF2-40B4-BE49-F238E27FC236}">
                    <a16:creationId xmlns:a16="http://schemas.microsoft.com/office/drawing/2014/main" id="{F413450B-BE09-4752-9C7B-FCF6DE2864D4}"/>
                  </a:ext>
                </a:extLst>
              </p:cNvPr>
              <p:cNvSpPr>
                <a:spLocks/>
              </p:cNvSpPr>
              <p:nvPr/>
            </p:nvSpPr>
            <p:spPr bwMode="auto">
              <a:xfrm>
                <a:off x="8217726" y="-120109"/>
                <a:ext cx="43988" cy="115047"/>
              </a:xfrm>
              <a:custGeom>
                <a:avLst/>
                <a:gdLst/>
                <a:ahLst/>
                <a:cxnLst>
                  <a:cxn ang="0">
                    <a:pos x="11" y="0"/>
                  </a:cxn>
                  <a:cxn ang="0">
                    <a:pos x="10" y="1"/>
                  </a:cxn>
                  <a:cxn ang="0">
                    <a:pos x="8" y="5"/>
                  </a:cxn>
                  <a:cxn ang="0">
                    <a:pos x="8" y="9"/>
                  </a:cxn>
                  <a:cxn ang="0">
                    <a:pos x="8" y="11"/>
                  </a:cxn>
                  <a:cxn ang="0">
                    <a:pos x="6" y="12"/>
                  </a:cxn>
                  <a:cxn ang="0">
                    <a:pos x="4" y="16"/>
                  </a:cxn>
                  <a:cxn ang="0">
                    <a:pos x="3" y="18"/>
                  </a:cxn>
                  <a:cxn ang="0">
                    <a:pos x="3" y="22"/>
                  </a:cxn>
                  <a:cxn ang="0">
                    <a:pos x="2" y="23"/>
                  </a:cxn>
                  <a:cxn ang="0">
                    <a:pos x="2" y="25"/>
                  </a:cxn>
                  <a:cxn ang="0">
                    <a:pos x="2" y="28"/>
                  </a:cxn>
                  <a:cxn ang="0">
                    <a:pos x="2" y="30"/>
                  </a:cxn>
                  <a:cxn ang="0">
                    <a:pos x="2" y="31"/>
                  </a:cxn>
                  <a:cxn ang="0">
                    <a:pos x="0" y="32"/>
                  </a:cxn>
                  <a:cxn ang="0">
                    <a:pos x="0" y="34"/>
                  </a:cxn>
                  <a:cxn ang="0">
                    <a:pos x="2" y="34"/>
                  </a:cxn>
                  <a:cxn ang="0">
                    <a:pos x="3" y="33"/>
                  </a:cxn>
                  <a:cxn ang="0">
                    <a:pos x="4" y="30"/>
                  </a:cxn>
                  <a:cxn ang="0">
                    <a:pos x="5" y="26"/>
                  </a:cxn>
                  <a:cxn ang="0">
                    <a:pos x="5" y="23"/>
                  </a:cxn>
                  <a:cxn ang="0">
                    <a:pos x="5" y="22"/>
                  </a:cxn>
                  <a:cxn ang="0">
                    <a:pos x="6" y="20"/>
                  </a:cxn>
                  <a:cxn ang="0">
                    <a:pos x="8" y="17"/>
                  </a:cxn>
                  <a:cxn ang="0">
                    <a:pos x="8" y="16"/>
                  </a:cxn>
                  <a:cxn ang="0">
                    <a:pos x="9" y="14"/>
                  </a:cxn>
                  <a:cxn ang="0">
                    <a:pos x="9" y="12"/>
                  </a:cxn>
                  <a:cxn ang="0">
                    <a:pos x="10" y="10"/>
                  </a:cxn>
                  <a:cxn ang="0">
                    <a:pos x="10" y="7"/>
                  </a:cxn>
                  <a:cxn ang="0">
                    <a:pos x="10" y="6"/>
                  </a:cxn>
                  <a:cxn ang="0">
                    <a:pos x="11" y="5"/>
                  </a:cxn>
                  <a:cxn ang="0">
                    <a:pos x="11" y="3"/>
                  </a:cxn>
                  <a:cxn ang="0">
                    <a:pos x="13" y="1"/>
                  </a:cxn>
                  <a:cxn ang="0">
                    <a:pos x="13" y="0"/>
                  </a:cxn>
                  <a:cxn ang="0">
                    <a:pos x="11" y="0"/>
                  </a:cxn>
                </a:cxnLst>
                <a:rect l="0" t="0" r="r" b="b"/>
                <a:pathLst>
                  <a:path w="13" h="34">
                    <a:moveTo>
                      <a:pt x="11" y="0"/>
                    </a:moveTo>
                    <a:lnTo>
                      <a:pt x="11" y="0"/>
                    </a:lnTo>
                    <a:lnTo>
                      <a:pt x="10" y="1"/>
                    </a:lnTo>
                    <a:lnTo>
                      <a:pt x="10" y="1"/>
                    </a:lnTo>
                    <a:lnTo>
                      <a:pt x="9" y="3"/>
                    </a:lnTo>
                    <a:lnTo>
                      <a:pt x="8" y="5"/>
                    </a:lnTo>
                    <a:lnTo>
                      <a:pt x="8" y="5"/>
                    </a:lnTo>
                    <a:lnTo>
                      <a:pt x="8" y="9"/>
                    </a:lnTo>
                    <a:lnTo>
                      <a:pt x="8" y="9"/>
                    </a:lnTo>
                    <a:lnTo>
                      <a:pt x="8" y="11"/>
                    </a:lnTo>
                    <a:lnTo>
                      <a:pt x="8" y="11"/>
                    </a:lnTo>
                    <a:lnTo>
                      <a:pt x="6" y="12"/>
                    </a:lnTo>
                    <a:lnTo>
                      <a:pt x="6" y="12"/>
                    </a:lnTo>
                    <a:lnTo>
                      <a:pt x="4" y="16"/>
                    </a:lnTo>
                    <a:lnTo>
                      <a:pt x="4" y="16"/>
                    </a:lnTo>
                    <a:lnTo>
                      <a:pt x="3" y="18"/>
                    </a:lnTo>
                    <a:lnTo>
                      <a:pt x="3" y="18"/>
                    </a:lnTo>
                    <a:lnTo>
                      <a:pt x="3" y="22"/>
                    </a:lnTo>
                    <a:lnTo>
                      <a:pt x="3" y="22"/>
                    </a:lnTo>
                    <a:lnTo>
                      <a:pt x="2" y="23"/>
                    </a:lnTo>
                    <a:lnTo>
                      <a:pt x="2" y="23"/>
                    </a:lnTo>
                    <a:lnTo>
                      <a:pt x="2" y="25"/>
                    </a:lnTo>
                    <a:lnTo>
                      <a:pt x="2" y="25"/>
                    </a:lnTo>
                    <a:lnTo>
                      <a:pt x="2" y="28"/>
                    </a:lnTo>
                    <a:lnTo>
                      <a:pt x="2" y="28"/>
                    </a:lnTo>
                    <a:lnTo>
                      <a:pt x="2" y="30"/>
                    </a:lnTo>
                    <a:lnTo>
                      <a:pt x="2" y="30"/>
                    </a:lnTo>
                    <a:lnTo>
                      <a:pt x="2" y="31"/>
                    </a:lnTo>
                    <a:lnTo>
                      <a:pt x="2" y="31"/>
                    </a:lnTo>
                    <a:lnTo>
                      <a:pt x="0" y="32"/>
                    </a:lnTo>
                    <a:lnTo>
                      <a:pt x="0" y="32"/>
                    </a:lnTo>
                    <a:lnTo>
                      <a:pt x="0" y="34"/>
                    </a:lnTo>
                    <a:lnTo>
                      <a:pt x="0" y="34"/>
                    </a:lnTo>
                    <a:lnTo>
                      <a:pt x="2" y="34"/>
                    </a:lnTo>
                    <a:lnTo>
                      <a:pt x="3" y="33"/>
                    </a:lnTo>
                    <a:lnTo>
                      <a:pt x="3" y="33"/>
                    </a:lnTo>
                    <a:lnTo>
                      <a:pt x="4" y="32"/>
                    </a:lnTo>
                    <a:lnTo>
                      <a:pt x="4" y="30"/>
                    </a:lnTo>
                    <a:lnTo>
                      <a:pt x="4" y="30"/>
                    </a:lnTo>
                    <a:lnTo>
                      <a:pt x="5" y="26"/>
                    </a:lnTo>
                    <a:lnTo>
                      <a:pt x="5" y="26"/>
                    </a:lnTo>
                    <a:lnTo>
                      <a:pt x="5" y="23"/>
                    </a:lnTo>
                    <a:lnTo>
                      <a:pt x="5" y="22"/>
                    </a:lnTo>
                    <a:lnTo>
                      <a:pt x="5" y="22"/>
                    </a:lnTo>
                    <a:lnTo>
                      <a:pt x="6" y="20"/>
                    </a:lnTo>
                    <a:lnTo>
                      <a:pt x="6" y="20"/>
                    </a:lnTo>
                    <a:lnTo>
                      <a:pt x="8" y="17"/>
                    </a:lnTo>
                    <a:lnTo>
                      <a:pt x="8" y="17"/>
                    </a:lnTo>
                    <a:lnTo>
                      <a:pt x="8" y="16"/>
                    </a:lnTo>
                    <a:lnTo>
                      <a:pt x="8" y="16"/>
                    </a:lnTo>
                    <a:lnTo>
                      <a:pt x="9" y="14"/>
                    </a:lnTo>
                    <a:lnTo>
                      <a:pt x="9" y="14"/>
                    </a:lnTo>
                    <a:lnTo>
                      <a:pt x="9" y="12"/>
                    </a:lnTo>
                    <a:lnTo>
                      <a:pt x="9" y="12"/>
                    </a:lnTo>
                    <a:lnTo>
                      <a:pt x="10" y="10"/>
                    </a:lnTo>
                    <a:lnTo>
                      <a:pt x="10" y="10"/>
                    </a:lnTo>
                    <a:lnTo>
                      <a:pt x="10" y="7"/>
                    </a:lnTo>
                    <a:lnTo>
                      <a:pt x="10" y="7"/>
                    </a:lnTo>
                    <a:lnTo>
                      <a:pt x="10" y="6"/>
                    </a:lnTo>
                    <a:lnTo>
                      <a:pt x="10" y="6"/>
                    </a:lnTo>
                    <a:lnTo>
                      <a:pt x="11" y="5"/>
                    </a:lnTo>
                    <a:lnTo>
                      <a:pt x="11" y="5"/>
                    </a:lnTo>
                    <a:lnTo>
                      <a:pt x="11" y="3"/>
                    </a:lnTo>
                    <a:lnTo>
                      <a:pt x="11" y="3"/>
                    </a:lnTo>
                    <a:lnTo>
                      <a:pt x="13" y="1"/>
                    </a:lnTo>
                    <a:lnTo>
                      <a:pt x="13" y="1"/>
                    </a:lnTo>
                    <a:lnTo>
                      <a:pt x="13" y="0"/>
                    </a:lnTo>
                    <a:lnTo>
                      <a:pt x="13" y="0"/>
                    </a:lnTo>
                    <a:lnTo>
                      <a:pt x="11" y="0"/>
                    </a:lnTo>
                    <a:lnTo>
                      <a:pt x="1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6" name="Freeform 140">
                <a:extLst>
                  <a:ext uri="{FF2B5EF4-FFF2-40B4-BE49-F238E27FC236}">
                    <a16:creationId xmlns:a16="http://schemas.microsoft.com/office/drawing/2014/main" id="{F3B6D4C1-3181-40D2-B967-E3C6EA3600D6}"/>
                  </a:ext>
                </a:extLst>
              </p:cNvPr>
              <p:cNvSpPr>
                <a:spLocks/>
              </p:cNvSpPr>
              <p:nvPr/>
            </p:nvSpPr>
            <p:spPr bwMode="auto">
              <a:xfrm>
                <a:off x="8126366" y="82915"/>
                <a:ext cx="30454" cy="27070"/>
              </a:xfrm>
              <a:custGeom>
                <a:avLst/>
                <a:gdLst/>
                <a:ahLst/>
                <a:cxnLst>
                  <a:cxn ang="0">
                    <a:pos x="8" y="5"/>
                  </a:cxn>
                  <a:cxn ang="0">
                    <a:pos x="8" y="5"/>
                  </a:cxn>
                  <a:cxn ang="0">
                    <a:pos x="7" y="4"/>
                  </a:cxn>
                  <a:cxn ang="0">
                    <a:pos x="7" y="4"/>
                  </a:cxn>
                  <a:cxn ang="0">
                    <a:pos x="7" y="3"/>
                  </a:cxn>
                  <a:cxn ang="0">
                    <a:pos x="7" y="3"/>
                  </a:cxn>
                  <a:cxn ang="0">
                    <a:pos x="4" y="0"/>
                  </a:cxn>
                  <a:cxn ang="0">
                    <a:pos x="4" y="0"/>
                  </a:cxn>
                  <a:cxn ang="0">
                    <a:pos x="3" y="0"/>
                  </a:cxn>
                  <a:cxn ang="0">
                    <a:pos x="3" y="0"/>
                  </a:cxn>
                  <a:cxn ang="0">
                    <a:pos x="2" y="0"/>
                  </a:cxn>
                  <a:cxn ang="0">
                    <a:pos x="2" y="0"/>
                  </a:cxn>
                  <a:cxn ang="0">
                    <a:pos x="2" y="0"/>
                  </a:cxn>
                  <a:cxn ang="0">
                    <a:pos x="2" y="1"/>
                  </a:cxn>
                  <a:cxn ang="0">
                    <a:pos x="2" y="1"/>
                  </a:cxn>
                  <a:cxn ang="0">
                    <a:pos x="2" y="4"/>
                  </a:cxn>
                  <a:cxn ang="0">
                    <a:pos x="2" y="4"/>
                  </a:cxn>
                  <a:cxn ang="0">
                    <a:pos x="0" y="5"/>
                  </a:cxn>
                  <a:cxn ang="0">
                    <a:pos x="0" y="5"/>
                  </a:cxn>
                  <a:cxn ang="0">
                    <a:pos x="2" y="6"/>
                  </a:cxn>
                  <a:cxn ang="0">
                    <a:pos x="2" y="6"/>
                  </a:cxn>
                  <a:cxn ang="0">
                    <a:pos x="2" y="6"/>
                  </a:cxn>
                  <a:cxn ang="0">
                    <a:pos x="2" y="6"/>
                  </a:cxn>
                  <a:cxn ang="0">
                    <a:pos x="3" y="6"/>
                  </a:cxn>
                  <a:cxn ang="0">
                    <a:pos x="3" y="6"/>
                  </a:cxn>
                  <a:cxn ang="0">
                    <a:pos x="4" y="8"/>
                  </a:cxn>
                  <a:cxn ang="0">
                    <a:pos x="4" y="8"/>
                  </a:cxn>
                  <a:cxn ang="0">
                    <a:pos x="4" y="8"/>
                  </a:cxn>
                  <a:cxn ang="0">
                    <a:pos x="4" y="8"/>
                  </a:cxn>
                  <a:cxn ang="0">
                    <a:pos x="5" y="8"/>
                  </a:cxn>
                  <a:cxn ang="0">
                    <a:pos x="5" y="8"/>
                  </a:cxn>
                  <a:cxn ang="0">
                    <a:pos x="8" y="8"/>
                  </a:cxn>
                  <a:cxn ang="0">
                    <a:pos x="9" y="8"/>
                  </a:cxn>
                  <a:cxn ang="0">
                    <a:pos x="9" y="8"/>
                  </a:cxn>
                  <a:cxn ang="0">
                    <a:pos x="9" y="6"/>
                  </a:cxn>
                  <a:cxn ang="0">
                    <a:pos x="9" y="6"/>
                  </a:cxn>
                  <a:cxn ang="0">
                    <a:pos x="9" y="5"/>
                  </a:cxn>
                  <a:cxn ang="0">
                    <a:pos x="8" y="5"/>
                  </a:cxn>
                  <a:cxn ang="0">
                    <a:pos x="8" y="5"/>
                  </a:cxn>
                </a:cxnLst>
                <a:rect l="0" t="0" r="r" b="b"/>
                <a:pathLst>
                  <a:path w="9" h="8">
                    <a:moveTo>
                      <a:pt x="8" y="5"/>
                    </a:moveTo>
                    <a:lnTo>
                      <a:pt x="8" y="5"/>
                    </a:lnTo>
                    <a:lnTo>
                      <a:pt x="7" y="4"/>
                    </a:lnTo>
                    <a:lnTo>
                      <a:pt x="7" y="4"/>
                    </a:lnTo>
                    <a:lnTo>
                      <a:pt x="7" y="3"/>
                    </a:lnTo>
                    <a:lnTo>
                      <a:pt x="7" y="3"/>
                    </a:lnTo>
                    <a:lnTo>
                      <a:pt x="4" y="0"/>
                    </a:lnTo>
                    <a:lnTo>
                      <a:pt x="4" y="0"/>
                    </a:lnTo>
                    <a:lnTo>
                      <a:pt x="3" y="0"/>
                    </a:lnTo>
                    <a:lnTo>
                      <a:pt x="3" y="0"/>
                    </a:lnTo>
                    <a:lnTo>
                      <a:pt x="2" y="0"/>
                    </a:lnTo>
                    <a:lnTo>
                      <a:pt x="2" y="0"/>
                    </a:lnTo>
                    <a:lnTo>
                      <a:pt x="2" y="0"/>
                    </a:lnTo>
                    <a:lnTo>
                      <a:pt x="2" y="1"/>
                    </a:lnTo>
                    <a:lnTo>
                      <a:pt x="2" y="1"/>
                    </a:lnTo>
                    <a:lnTo>
                      <a:pt x="2" y="4"/>
                    </a:lnTo>
                    <a:lnTo>
                      <a:pt x="2" y="4"/>
                    </a:lnTo>
                    <a:lnTo>
                      <a:pt x="0" y="5"/>
                    </a:lnTo>
                    <a:lnTo>
                      <a:pt x="0" y="5"/>
                    </a:lnTo>
                    <a:lnTo>
                      <a:pt x="2" y="6"/>
                    </a:lnTo>
                    <a:lnTo>
                      <a:pt x="2" y="6"/>
                    </a:lnTo>
                    <a:lnTo>
                      <a:pt x="2" y="6"/>
                    </a:lnTo>
                    <a:lnTo>
                      <a:pt x="2" y="6"/>
                    </a:lnTo>
                    <a:lnTo>
                      <a:pt x="3" y="6"/>
                    </a:lnTo>
                    <a:lnTo>
                      <a:pt x="3" y="6"/>
                    </a:lnTo>
                    <a:lnTo>
                      <a:pt x="4" y="8"/>
                    </a:lnTo>
                    <a:lnTo>
                      <a:pt x="4" y="8"/>
                    </a:lnTo>
                    <a:lnTo>
                      <a:pt x="4" y="8"/>
                    </a:lnTo>
                    <a:lnTo>
                      <a:pt x="4" y="8"/>
                    </a:lnTo>
                    <a:lnTo>
                      <a:pt x="5" y="8"/>
                    </a:lnTo>
                    <a:lnTo>
                      <a:pt x="5" y="8"/>
                    </a:lnTo>
                    <a:lnTo>
                      <a:pt x="8" y="8"/>
                    </a:lnTo>
                    <a:lnTo>
                      <a:pt x="9" y="8"/>
                    </a:lnTo>
                    <a:lnTo>
                      <a:pt x="9" y="8"/>
                    </a:lnTo>
                    <a:lnTo>
                      <a:pt x="9" y="6"/>
                    </a:lnTo>
                    <a:lnTo>
                      <a:pt x="9" y="6"/>
                    </a:lnTo>
                    <a:lnTo>
                      <a:pt x="9" y="5"/>
                    </a:lnTo>
                    <a:lnTo>
                      <a:pt x="8" y="5"/>
                    </a:lnTo>
                    <a:lnTo>
                      <a:pt x="8"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141">
                <a:extLst>
                  <a:ext uri="{FF2B5EF4-FFF2-40B4-BE49-F238E27FC236}">
                    <a16:creationId xmlns:a16="http://schemas.microsoft.com/office/drawing/2014/main" id="{7B692CF1-2FC6-4EBE-AD0D-2A68935EA4CB}"/>
                  </a:ext>
                </a:extLst>
              </p:cNvPr>
              <p:cNvSpPr>
                <a:spLocks noEditPoints="1"/>
              </p:cNvSpPr>
              <p:nvPr/>
            </p:nvSpPr>
            <p:spPr bwMode="auto">
              <a:xfrm>
                <a:off x="7933493" y="-1551426"/>
                <a:ext cx="707200" cy="1627574"/>
              </a:xfrm>
              <a:custGeom>
                <a:avLst/>
                <a:gdLst/>
                <a:ahLst/>
                <a:cxnLst>
                  <a:cxn ang="0">
                    <a:pos x="203" y="108"/>
                  </a:cxn>
                  <a:cxn ang="0">
                    <a:pos x="201" y="84"/>
                  </a:cxn>
                  <a:cxn ang="0">
                    <a:pos x="198" y="52"/>
                  </a:cxn>
                  <a:cxn ang="0">
                    <a:pos x="186" y="30"/>
                  </a:cxn>
                  <a:cxn ang="0">
                    <a:pos x="164" y="16"/>
                  </a:cxn>
                  <a:cxn ang="0">
                    <a:pos x="153" y="1"/>
                  </a:cxn>
                  <a:cxn ang="0">
                    <a:pos x="143" y="20"/>
                  </a:cxn>
                  <a:cxn ang="0">
                    <a:pos x="132" y="27"/>
                  </a:cxn>
                  <a:cxn ang="0">
                    <a:pos x="111" y="42"/>
                  </a:cxn>
                  <a:cxn ang="0">
                    <a:pos x="93" y="47"/>
                  </a:cxn>
                  <a:cxn ang="0">
                    <a:pos x="82" y="66"/>
                  </a:cxn>
                  <a:cxn ang="0">
                    <a:pos x="83" y="87"/>
                  </a:cxn>
                  <a:cxn ang="0">
                    <a:pos x="70" y="109"/>
                  </a:cxn>
                  <a:cxn ang="0">
                    <a:pos x="57" y="124"/>
                  </a:cxn>
                  <a:cxn ang="0">
                    <a:pos x="55" y="157"/>
                  </a:cxn>
                  <a:cxn ang="0">
                    <a:pos x="45" y="172"/>
                  </a:cxn>
                  <a:cxn ang="0">
                    <a:pos x="49" y="200"/>
                  </a:cxn>
                  <a:cxn ang="0">
                    <a:pos x="32" y="204"/>
                  </a:cxn>
                  <a:cxn ang="0">
                    <a:pos x="17" y="223"/>
                  </a:cxn>
                  <a:cxn ang="0">
                    <a:pos x="17" y="240"/>
                  </a:cxn>
                  <a:cxn ang="0">
                    <a:pos x="18" y="267"/>
                  </a:cxn>
                  <a:cxn ang="0">
                    <a:pos x="22" y="291"/>
                  </a:cxn>
                  <a:cxn ang="0">
                    <a:pos x="26" y="304"/>
                  </a:cxn>
                  <a:cxn ang="0">
                    <a:pos x="21" y="316"/>
                  </a:cxn>
                  <a:cxn ang="0">
                    <a:pos x="24" y="323"/>
                  </a:cxn>
                  <a:cxn ang="0">
                    <a:pos x="21" y="340"/>
                  </a:cxn>
                  <a:cxn ang="0">
                    <a:pos x="13" y="351"/>
                  </a:cxn>
                  <a:cxn ang="0">
                    <a:pos x="11" y="369"/>
                  </a:cxn>
                  <a:cxn ang="0">
                    <a:pos x="1" y="373"/>
                  </a:cxn>
                  <a:cxn ang="0">
                    <a:pos x="2" y="389"/>
                  </a:cxn>
                  <a:cxn ang="0">
                    <a:pos x="10" y="402"/>
                  </a:cxn>
                  <a:cxn ang="0">
                    <a:pos x="12" y="421"/>
                  </a:cxn>
                  <a:cxn ang="0">
                    <a:pos x="19" y="435"/>
                  </a:cxn>
                  <a:cxn ang="0">
                    <a:pos x="29" y="450"/>
                  </a:cxn>
                  <a:cxn ang="0">
                    <a:pos x="22" y="456"/>
                  </a:cxn>
                  <a:cxn ang="0">
                    <a:pos x="27" y="470"/>
                  </a:cxn>
                  <a:cxn ang="0">
                    <a:pos x="28" y="479"/>
                  </a:cxn>
                  <a:cxn ang="0">
                    <a:pos x="49" y="481"/>
                  </a:cxn>
                  <a:cxn ang="0">
                    <a:pos x="51" y="465"/>
                  </a:cxn>
                  <a:cxn ang="0">
                    <a:pos x="57" y="464"/>
                  </a:cxn>
                  <a:cxn ang="0">
                    <a:pos x="71" y="459"/>
                  </a:cxn>
                  <a:cxn ang="0">
                    <a:pos x="81" y="450"/>
                  </a:cxn>
                  <a:cxn ang="0">
                    <a:pos x="87" y="423"/>
                  </a:cxn>
                  <a:cxn ang="0">
                    <a:pos x="90" y="397"/>
                  </a:cxn>
                  <a:cxn ang="0">
                    <a:pos x="103" y="380"/>
                  </a:cxn>
                  <a:cxn ang="0">
                    <a:pos x="110" y="375"/>
                  </a:cxn>
                  <a:cxn ang="0">
                    <a:pos x="125" y="359"/>
                  </a:cxn>
                  <a:cxn ang="0">
                    <a:pos x="125" y="342"/>
                  </a:cxn>
                  <a:cxn ang="0">
                    <a:pos x="113" y="327"/>
                  </a:cxn>
                  <a:cxn ang="0">
                    <a:pos x="98" y="310"/>
                  </a:cxn>
                  <a:cxn ang="0">
                    <a:pos x="101" y="288"/>
                  </a:cxn>
                  <a:cxn ang="0">
                    <a:pos x="103" y="266"/>
                  </a:cxn>
                  <a:cxn ang="0">
                    <a:pos x="111" y="256"/>
                  </a:cxn>
                  <a:cxn ang="0">
                    <a:pos x="119" y="240"/>
                  </a:cxn>
                  <a:cxn ang="0">
                    <a:pos x="128" y="232"/>
                  </a:cxn>
                  <a:cxn ang="0">
                    <a:pos x="141" y="220"/>
                  </a:cxn>
                  <a:cxn ang="0">
                    <a:pos x="157" y="206"/>
                  </a:cxn>
                  <a:cxn ang="0">
                    <a:pos x="166" y="184"/>
                  </a:cxn>
                  <a:cxn ang="0">
                    <a:pos x="165" y="168"/>
                  </a:cxn>
                  <a:cxn ang="0">
                    <a:pos x="179" y="145"/>
                  </a:cxn>
                  <a:cxn ang="0">
                    <a:pos x="209" y="137"/>
                  </a:cxn>
                </a:cxnLst>
                <a:rect l="0" t="0" r="r" b="b"/>
                <a:pathLst>
                  <a:path w="209" h="481">
                    <a:moveTo>
                      <a:pt x="209" y="134"/>
                    </a:moveTo>
                    <a:lnTo>
                      <a:pt x="209" y="134"/>
                    </a:lnTo>
                    <a:lnTo>
                      <a:pt x="209" y="131"/>
                    </a:lnTo>
                    <a:lnTo>
                      <a:pt x="208" y="129"/>
                    </a:lnTo>
                    <a:lnTo>
                      <a:pt x="208" y="129"/>
                    </a:lnTo>
                    <a:lnTo>
                      <a:pt x="206" y="126"/>
                    </a:lnTo>
                    <a:lnTo>
                      <a:pt x="206" y="124"/>
                    </a:lnTo>
                    <a:lnTo>
                      <a:pt x="206" y="124"/>
                    </a:lnTo>
                    <a:lnTo>
                      <a:pt x="204" y="120"/>
                    </a:lnTo>
                    <a:lnTo>
                      <a:pt x="202" y="117"/>
                    </a:lnTo>
                    <a:lnTo>
                      <a:pt x="202" y="117"/>
                    </a:lnTo>
                    <a:lnTo>
                      <a:pt x="203" y="112"/>
                    </a:lnTo>
                    <a:lnTo>
                      <a:pt x="203" y="108"/>
                    </a:lnTo>
                    <a:lnTo>
                      <a:pt x="203" y="108"/>
                    </a:lnTo>
                    <a:lnTo>
                      <a:pt x="204" y="104"/>
                    </a:lnTo>
                    <a:lnTo>
                      <a:pt x="204" y="104"/>
                    </a:lnTo>
                    <a:lnTo>
                      <a:pt x="204" y="99"/>
                    </a:lnTo>
                    <a:lnTo>
                      <a:pt x="204" y="99"/>
                    </a:lnTo>
                    <a:lnTo>
                      <a:pt x="204" y="97"/>
                    </a:lnTo>
                    <a:lnTo>
                      <a:pt x="206" y="96"/>
                    </a:lnTo>
                    <a:lnTo>
                      <a:pt x="206" y="96"/>
                    </a:lnTo>
                    <a:lnTo>
                      <a:pt x="206" y="91"/>
                    </a:lnTo>
                    <a:lnTo>
                      <a:pt x="206" y="91"/>
                    </a:lnTo>
                    <a:lnTo>
                      <a:pt x="203" y="87"/>
                    </a:lnTo>
                    <a:lnTo>
                      <a:pt x="201" y="84"/>
                    </a:lnTo>
                    <a:lnTo>
                      <a:pt x="201" y="84"/>
                    </a:lnTo>
                    <a:lnTo>
                      <a:pt x="200" y="80"/>
                    </a:lnTo>
                    <a:lnTo>
                      <a:pt x="201" y="76"/>
                    </a:lnTo>
                    <a:lnTo>
                      <a:pt x="201" y="72"/>
                    </a:lnTo>
                    <a:lnTo>
                      <a:pt x="201" y="69"/>
                    </a:lnTo>
                    <a:lnTo>
                      <a:pt x="201" y="69"/>
                    </a:lnTo>
                    <a:lnTo>
                      <a:pt x="198" y="68"/>
                    </a:lnTo>
                    <a:lnTo>
                      <a:pt x="198" y="65"/>
                    </a:lnTo>
                    <a:lnTo>
                      <a:pt x="198" y="65"/>
                    </a:lnTo>
                    <a:lnTo>
                      <a:pt x="198" y="59"/>
                    </a:lnTo>
                    <a:lnTo>
                      <a:pt x="198" y="59"/>
                    </a:lnTo>
                    <a:lnTo>
                      <a:pt x="198" y="55"/>
                    </a:lnTo>
                    <a:lnTo>
                      <a:pt x="198" y="52"/>
                    </a:lnTo>
                    <a:lnTo>
                      <a:pt x="198" y="52"/>
                    </a:lnTo>
                    <a:lnTo>
                      <a:pt x="200" y="49"/>
                    </a:lnTo>
                    <a:lnTo>
                      <a:pt x="200" y="48"/>
                    </a:lnTo>
                    <a:lnTo>
                      <a:pt x="200" y="46"/>
                    </a:lnTo>
                    <a:lnTo>
                      <a:pt x="200" y="46"/>
                    </a:lnTo>
                    <a:lnTo>
                      <a:pt x="198" y="43"/>
                    </a:lnTo>
                    <a:lnTo>
                      <a:pt x="198" y="43"/>
                    </a:lnTo>
                    <a:lnTo>
                      <a:pt x="196" y="42"/>
                    </a:lnTo>
                    <a:lnTo>
                      <a:pt x="196" y="42"/>
                    </a:lnTo>
                    <a:lnTo>
                      <a:pt x="192" y="37"/>
                    </a:lnTo>
                    <a:lnTo>
                      <a:pt x="192" y="37"/>
                    </a:lnTo>
                    <a:lnTo>
                      <a:pt x="189" y="31"/>
                    </a:lnTo>
                    <a:lnTo>
                      <a:pt x="189" y="31"/>
                    </a:lnTo>
                    <a:lnTo>
                      <a:pt x="186" y="30"/>
                    </a:lnTo>
                    <a:lnTo>
                      <a:pt x="184" y="30"/>
                    </a:lnTo>
                    <a:lnTo>
                      <a:pt x="184" y="30"/>
                    </a:lnTo>
                    <a:lnTo>
                      <a:pt x="182" y="27"/>
                    </a:lnTo>
                    <a:lnTo>
                      <a:pt x="181" y="27"/>
                    </a:lnTo>
                    <a:lnTo>
                      <a:pt x="177" y="25"/>
                    </a:lnTo>
                    <a:lnTo>
                      <a:pt x="177" y="25"/>
                    </a:lnTo>
                    <a:lnTo>
                      <a:pt x="173" y="20"/>
                    </a:lnTo>
                    <a:lnTo>
                      <a:pt x="173" y="20"/>
                    </a:lnTo>
                    <a:lnTo>
                      <a:pt x="170" y="19"/>
                    </a:lnTo>
                    <a:lnTo>
                      <a:pt x="170" y="19"/>
                    </a:lnTo>
                    <a:lnTo>
                      <a:pt x="166" y="17"/>
                    </a:lnTo>
                    <a:lnTo>
                      <a:pt x="166" y="17"/>
                    </a:lnTo>
                    <a:lnTo>
                      <a:pt x="164" y="16"/>
                    </a:lnTo>
                    <a:lnTo>
                      <a:pt x="164" y="14"/>
                    </a:lnTo>
                    <a:lnTo>
                      <a:pt x="163" y="11"/>
                    </a:lnTo>
                    <a:lnTo>
                      <a:pt x="160" y="10"/>
                    </a:lnTo>
                    <a:lnTo>
                      <a:pt x="160" y="10"/>
                    </a:lnTo>
                    <a:lnTo>
                      <a:pt x="159" y="9"/>
                    </a:lnTo>
                    <a:lnTo>
                      <a:pt x="158" y="8"/>
                    </a:lnTo>
                    <a:lnTo>
                      <a:pt x="158" y="8"/>
                    </a:lnTo>
                    <a:lnTo>
                      <a:pt x="155" y="3"/>
                    </a:lnTo>
                    <a:lnTo>
                      <a:pt x="155" y="3"/>
                    </a:lnTo>
                    <a:lnTo>
                      <a:pt x="154" y="1"/>
                    </a:lnTo>
                    <a:lnTo>
                      <a:pt x="153" y="0"/>
                    </a:lnTo>
                    <a:lnTo>
                      <a:pt x="153" y="0"/>
                    </a:lnTo>
                    <a:lnTo>
                      <a:pt x="153" y="1"/>
                    </a:lnTo>
                    <a:lnTo>
                      <a:pt x="153" y="1"/>
                    </a:lnTo>
                    <a:lnTo>
                      <a:pt x="151" y="1"/>
                    </a:lnTo>
                    <a:lnTo>
                      <a:pt x="149" y="0"/>
                    </a:lnTo>
                    <a:lnTo>
                      <a:pt x="149" y="0"/>
                    </a:lnTo>
                    <a:lnTo>
                      <a:pt x="144" y="0"/>
                    </a:lnTo>
                    <a:lnTo>
                      <a:pt x="144" y="0"/>
                    </a:lnTo>
                    <a:lnTo>
                      <a:pt x="144" y="1"/>
                    </a:lnTo>
                    <a:lnTo>
                      <a:pt x="144" y="1"/>
                    </a:lnTo>
                    <a:lnTo>
                      <a:pt x="147" y="5"/>
                    </a:lnTo>
                    <a:lnTo>
                      <a:pt x="147" y="5"/>
                    </a:lnTo>
                    <a:lnTo>
                      <a:pt x="148" y="10"/>
                    </a:lnTo>
                    <a:lnTo>
                      <a:pt x="147" y="14"/>
                    </a:lnTo>
                    <a:lnTo>
                      <a:pt x="143" y="20"/>
                    </a:lnTo>
                    <a:lnTo>
                      <a:pt x="143" y="20"/>
                    </a:lnTo>
                    <a:lnTo>
                      <a:pt x="143" y="22"/>
                    </a:lnTo>
                    <a:lnTo>
                      <a:pt x="143" y="22"/>
                    </a:lnTo>
                    <a:lnTo>
                      <a:pt x="144" y="23"/>
                    </a:lnTo>
                    <a:lnTo>
                      <a:pt x="146" y="26"/>
                    </a:lnTo>
                    <a:lnTo>
                      <a:pt x="146" y="26"/>
                    </a:lnTo>
                    <a:lnTo>
                      <a:pt x="144" y="28"/>
                    </a:lnTo>
                    <a:lnTo>
                      <a:pt x="143" y="30"/>
                    </a:lnTo>
                    <a:lnTo>
                      <a:pt x="143" y="30"/>
                    </a:lnTo>
                    <a:lnTo>
                      <a:pt x="141" y="31"/>
                    </a:lnTo>
                    <a:lnTo>
                      <a:pt x="138" y="30"/>
                    </a:lnTo>
                    <a:lnTo>
                      <a:pt x="132" y="27"/>
                    </a:lnTo>
                    <a:lnTo>
                      <a:pt x="132" y="27"/>
                    </a:lnTo>
                    <a:lnTo>
                      <a:pt x="128" y="26"/>
                    </a:lnTo>
                    <a:lnTo>
                      <a:pt x="125" y="25"/>
                    </a:lnTo>
                    <a:lnTo>
                      <a:pt x="125" y="25"/>
                    </a:lnTo>
                    <a:lnTo>
                      <a:pt x="121" y="23"/>
                    </a:lnTo>
                    <a:lnTo>
                      <a:pt x="117" y="23"/>
                    </a:lnTo>
                    <a:lnTo>
                      <a:pt x="117" y="23"/>
                    </a:lnTo>
                    <a:lnTo>
                      <a:pt x="113" y="23"/>
                    </a:lnTo>
                    <a:lnTo>
                      <a:pt x="113" y="23"/>
                    </a:lnTo>
                    <a:lnTo>
                      <a:pt x="113" y="30"/>
                    </a:lnTo>
                    <a:lnTo>
                      <a:pt x="114" y="37"/>
                    </a:lnTo>
                    <a:lnTo>
                      <a:pt x="114" y="37"/>
                    </a:lnTo>
                    <a:lnTo>
                      <a:pt x="113" y="39"/>
                    </a:lnTo>
                    <a:lnTo>
                      <a:pt x="111" y="42"/>
                    </a:lnTo>
                    <a:lnTo>
                      <a:pt x="110" y="44"/>
                    </a:lnTo>
                    <a:lnTo>
                      <a:pt x="110" y="48"/>
                    </a:lnTo>
                    <a:lnTo>
                      <a:pt x="110" y="48"/>
                    </a:lnTo>
                    <a:lnTo>
                      <a:pt x="108" y="48"/>
                    </a:lnTo>
                    <a:lnTo>
                      <a:pt x="106" y="47"/>
                    </a:lnTo>
                    <a:lnTo>
                      <a:pt x="103" y="44"/>
                    </a:lnTo>
                    <a:lnTo>
                      <a:pt x="103" y="44"/>
                    </a:lnTo>
                    <a:lnTo>
                      <a:pt x="101" y="42"/>
                    </a:lnTo>
                    <a:lnTo>
                      <a:pt x="100" y="42"/>
                    </a:lnTo>
                    <a:lnTo>
                      <a:pt x="98" y="43"/>
                    </a:lnTo>
                    <a:lnTo>
                      <a:pt x="98" y="43"/>
                    </a:lnTo>
                    <a:lnTo>
                      <a:pt x="93" y="47"/>
                    </a:lnTo>
                    <a:lnTo>
                      <a:pt x="93" y="47"/>
                    </a:lnTo>
                    <a:lnTo>
                      <a:pt x="92" y="49"/>
                    </a:lnTo>
                    <a:lnTo>
                      <a:pt x="92" y="53"/>
                    </a:lnTo>
                    <a:lnTo>
                      <a:pt x="92" y="53"/>
                    </a:lnTo>
                    <a:lnTo>
                      <a:pt x="90" y="54"/>
                    </a:lnTo>
                    <a:lnTo>
                      <a:pt x="88" y="57"/>
                    </a:lnTo>
                    <a:lnTo>
                      <a:pt x="88" y="57"/>
                    </a:lnTo>
                    <a:lnTo>
                      <a:pt x="87" y="60"/>
                    </a:lnTo>
                    <a:lnTo>
                      <a:pt x="87" y="64"/>
                    </a:lnTo>
                    <a:lnTo>
                      <a:pt x="87" y="64"/>
                    </a:lnTo>
                    <a:lnTo>
                      <a:pt x="84" y="65"/>
                    </a:lnTo>
                    <a:lnTo>
                      <a:pt x="84" y="65"/>
                    </a:lnTo>
                    <a:lnTo>
                      <a:pt x="83" y="66"/>
                    </a:lnTo>
                    <a:lnTo>
                      <a:pt x="82" y="66"/>
                    </a:lnTo>
                    <a:lnTo>
                      <a:pt x="82" y="66"/>
                    </a:lnTo>
                    <a:lnTo>
                      <a:pt x="81" y="70"/>
                    </a:lnTo>
                    <a:lnTo>
                      <a:pt x="79" y="74"/>
                    </a:lnTo>
                    <a:lnTo>
                      <a:pt x="79" y="74"/>
                    </a:lnTo>
                    <a:lnTo>
                      <a:pt x="81" y="74"/>
                    </a:lnTo>
                    <a:lnTo>
                      <a:pt x="81" y="74"/>
                    </a:lnTo>
                    <a:lnTo>
                      <a:pt x="82" y="76"/>
                    </a:lnTo>
                    <a:lnTo>
                      <a:pt x="83" y="77"/>
                    </a:lnTo>
                    <a:lnTo>
                      <a:pt x="84" y="80"/>
                    </a:lnTo>
                    <a:lnTo>
                      <a:pt x="84" y="82"/>
                    </a:lnTo>
                    <a:lnTo>
                      <a:pt x="84" y="82"/>
                    </a:lnTo>
                    <a:lnTo>
                      <a:pt x="84" y="85"/>
                    </a:lnTo>
                    <a:lnTo>
                      <a:pt x="83" y="87"/>
                    </a:lnTo>
                    <a:lnTo>
                      <a:pt x="81" y="92"/>
                    </a:lnTo>
                    <a:lnTo>
                      <a:pt x="81" y="92"/>
                    </a:lnTo>
                    <a:lnTo>
                      <a:pt x="78" y="93"/>
                    </a:lnTo>
                    <a:lnTo>
                      <a:pt x="78" y="96"/>
                    </a:lnTo>
                    <a:lnTo>
                      <a:pt x="78" y="96"/>
                    </a:lnTo>
                    <a:lnTo>
                      <a:pt x="77" y="97"/>
                    </a:lnTo>
                    <a:lnTo>
                      <a:pt x="76" y="98"/>
                    </a:lnTo>
                    <a:lnTo>
                      <a:pt x="76" y="98"/>
                    </a:lnTo>
                    <a:lnTo>
                      <a:pt x="75" y="99"/>
                    </a:lnTo>
                    <a:lnTo>
                      <a:pt x="73" y="102"/>
                    </a:lnTo>
                    <a:lnTo>
                      <a:pt x="73" y="102"/>
                    </a:lnTo>
                    <a:lnTo>
                      <a:pt x="71" y="104"/>
                    </a:lnTo>
                    <a:lnTo>
                      <a:pt x="70" y="109"/>
                    </a:lnTo>
                    <a:lnTo>
                      <a:pt x="70" y="109"/>
                    </a:lnTo>
                    <a:lnTo>
                      <a:pt x="68" y="110"/>
                    </a:lnTo>
                    <a:lnTo>
                      <a:pt x="68" y="110"/>
                    </a:lnTo>
                    <a:lnTo>
                      <a:pt x="70" y="115"/>
                    </a:lnTo>
                    <a:lnTo>
                      <a:pt x="70" y="115"/>
                    </a:lnTo>
                    <a:lnTo>
                      <a:pt x="70" y="117"/>
                    </a:lnTo>
                    <a:lnTo>
                      <a:pt x="70" y="118"/>
                    </a:lnTo>
                    <a:lnTo>
                      <a:pt x="70" y="118"/>
                    </a:lnTo>
                    <a:lnTo>
                      <a:pt x="66" y="120"/>
                    </a:lnTo>
                    <a:lnTo>
                      <a:pt x="64" y="123"/>
                    </a:lnTo>
                    <a:lnTo>
                      <a:pt x="64" y="123"/>
                    </a:lnTo>
                    <a:lnTo>
                      <a:pt x="57" y="124"/>
                    </a:lnTo>
                    <a:lnTo>
                      <a:pt x="57" y="124"/>
                    </a:lnTo>
                    <a:lnTo>
                      <a:pt x="55" y="124"/>
                    </a:lnTo>
                    <a:lnTo>
                      <a:pt x="55" y="124"/>
                    </a:lnTo>
                    <a:lnTo>
                      <a:pt x="55" y="126"/>
                    </a:lnTo>
                    <a:lnTo>
                      <a:pt x="55" y="129"/>
                    </a:lnTo>
                    <a:lnTo>
                      <a:pt x="55" y="129"/>
                    </a:lnTo>
                    <a:lnTo>
                      <a:pt x="55" y="133"/>
                    </a:lnTo>
                    <a:lnTo>
                      <a:pt x="56" y="136"/>
                    </a:lnTo>
                    <a:lnTo>
                      <a:pt x="56" y="136"/>
                    </a:lnTo>
                    <a:lnTo>
                      <a:pt x="55" y="141"/>
                    </a:lnTo>
                    <a:lnTo>
                      <a:pt x="55" y="147"/>
                    </a:lnTo>
                    <a:lnTo>
                      <a:pt x="55" y="147"/>
                    </a:lnTo>
                    <a:lnTo>
                      <a:pt x="55" y="152"/>
                    </a:lnTo>
                    <a:lnTo>
                      <a:pt x="55" y="157"/>
                    </a:lnTo>
                    <a:lnTo>
                      <a:pt x="55" y="157"/>
                    </a:lnTo>
                    <a:lnTo>
                      <a:pt x="52" y="160"/>
                    </a:lnTo>
                    <a:lnTo>
                      <a:pt x="52" y="160"/>
                    </a:lnTo>
                    <a:lnTo>
                      <a:pt x="51" y="162"/>
                    </a:lnTo>
                    <a:lnTo>
                      <a:pt x="50" y="164"/>
                    </a:lnTo>
                    <a:lnTo>
                      <a:pt x="50" y="164"/>
                    </a:lnTo>
                    <a:lnTo>
                      <a:pt x="49" y="166"/>
                    </a:lnTo>
                    <a:lnTo>
                      <a:pt x="48" y="168"/>
                    </a:lnTo>
                    <a:lnTo>
                      <a:pt x="48" y="168"/>
                    </a:lnTo>
                    <a:lnTo>
                      <a:pt x="46" y="169"/>
                    </a:lnTo>
                    <a:lnTo>
                      <a:pt x="46" y="169"/>
                    </a:lnTo>
                    <a:lnTo>
                      <a:pt x="45" y="172"/>
                    </a:lnTo>
                    <a:lnTo>
                      <a:pt x="45" y="172"/>
                    </a:lnTo>
                    <a:lnTo>
                      <a:pt x="44" y="174"/>
                    </a:lnTo>
                    <a:lnTo>
                      <a:pt x="44" y="174"/>
                    </a:lnTo>
                    <a:lnTo>
                      <a:pt x="41" y="182"/>
                    </a:lnTo>
                    <a:lnTo>
                      <a:pt x="41" y="182"/>
                    </a:lnTo>
                    <a:lnTo>
                      <a:pt x="41" y="184"/>
                    </a:lnTo>
                    <a:lnTo>
                      <a:pt x="43" y="185"/>
                    </a:lnTo>
                    <a:lnTo>
                      <a:pt x="43" y="185"/>
                    </a:lnTo>
                    <a:lnTo>
                      <a:pt x="45" y="187"/>
                    </a:lnTo>
                    <a:lnTo>
                      <a:pt x="49" y="189"/>
                    </a:lnTo>
                    <a:lnTo>
                      <a:pt x="49" y="189"/>
                    </a:lnTo>
                    <a:lnTo>
                      <a:pt x="49" y="194"/>
                    </a:lnTo>
                    <a:lnTo>
                      <a:pt x="49" y="200"/>
                    </a:lnTo>
                    <a:lnTo>
                      <a:pt x="49" y="200"/>
                    </a:lnTo>
                    <a:lnTo>
                      <a:pt x="48" y="201"/>
                    </a:lnTo>
                    <a:lnTo>
                      <a:pt x="46" y="204"/>
                    </a:lnTo>
                    <a:lnTo>
                      <a:pt x="46" y="204"/>
                    </a:lnTo>
                    <a:lnTo>
                      <a:pt x="45" y="205"/>
                    </a:lnTo>
                    <a:lnTo>
                      <a:pt x="45" y="205"/>
                    </a:lnTo>
                    <a:lnTo>
                      <a:pt x="43" y="205"/>
                    </a:lnTo>
                    <a:lnTo>
                      <a:pt x="41" y="204"/>
                    </a:lnTo>
                    <a:lnTo>
                      <a:pt x="41" y="204"/>
                    </a:lnTo>
                    <a:lnTo>
                      <a:pt x="38" y="202"/>
                    </a:lnTo>
                    <a:lnTo>
                      <a:pt x="38" y="202"/>
                    </a:lnTo>
                    <a:lnTo>
                      <a:pt x="34" y="202"/>
                    </a:lnTo>
                    <a:lnTo>
                      <a:pt x="34" y="202"/>
                    </a:lnTo>
                    <a:lnTo>
                      <a:pt x="32" y="204"/>
                    </a:lnTo>
                    <a:lnTo>
                      <a:pt x="32" y="204"/>
                    </a:lnTo>
                    <a:lnTo>
                      <a:pt x="28" y="205"/>
                    </a:lnTo>
                    <a:lnTo>
                      <a:pt x="26" y="209"/>
                    </a:lnTo>
                    <a:lnTo>
                      <a:pt x="26" y="209"/>
                    </a:lnTo>
                    <a:lnTo>
                      <a:pt x="23" y="211"/>
                    </a:lnTo>
                    <a:lnTo>
                      <a:pt x="23" y="211"/>
                    </a:lnTo>
                    <a:lnTo>
                      <a:pt x="21" y="215"/>
                    </a:lnTo>
                    <a:lnTo>
                      <a:pt x="21" y="215"/>
                    </a:lnTo>
                    <a:lnTo>
                      <a:pt x="21" y="217"/>
                    </a:lnTo>
                    <a:lnTo>
                      <a:pt x="21" y="217"/>
                    </a:lnTo>
                    <a:lnTo>
                      <a:pt x="18" y="220"/>
                    </a:lnTo>
                    <a:lnTo>
                      <a:pt x="18" y="220"/>
                    </a:lnTo>
                    <a:lnTo>
                      <a:pt x="17" y="223"/>
                    </a:lnTo>
                    <a:lnTo>
                      <a:pt x="17" y="223"/>
                    </a:lnTo>
                    <a:lnTo>
                      <a:pt x="17" y="226"/>
                    </a:lnTo>
                    <a:lnTo>
                      <a:pt x="17" y="226"/>
                    </a:lnTo>
                    <a:lnTo>
                      <a:pt x="14" y="229"/>
                    </a:lnTo>
                    <a:lnTo>
                      <a:pt x="14" y="232"/>
                    </a:lnTo>
                    <a:lnTo>
                      <a:pt x="14" y="232"/>
                    </a:lnTo>
                    <a:lnTo>
                      <a:pt x="14" y="236"/>
                    </a:lnTo>
                    <a:lnTo>
                      <a:pt x="14" y="236"/>
                    </a:lnTo>
                    <a:lnTo>
                      <a:pt x="16" y="239"/>
                    </a:lnTo>
                    <a:lnTo>
                      <a:pt x="16" y="239"/>
                    </a:lnTo>
                    <a:lnTo>
                      <a:pt x="16" y="240"/>
                    </a:lnTo>
                    <a:lnTo>
                      <a:pt x="17" y="240"/>
                    </a:lnTo>
                    <a:lnTo>
                      <a:pt x="17" y="240"/>
                    </a:lnTo>
                    <a:lnTo>
                      <a:pt x="16" y="247"/>
                    </a:lnTo>
                    <a:lnTo>
                      <a:pt x="16" y="247"/>
                    </a:lnTo>
                    <a:lnTo>
                      <a:pt x="17" y="250"/>
                    </a:lnTo>
                    <a:lnTo>
                      <a:pt x="17" y="253"/>
                    </a:lnTo>
                    <a:lnTo>
                      <a:pt x="17" y="253"/>
                    </a:lnTo>
                    <a:lnTo>
                      <a:pt x="16" y="255"/>
                    </a:lnTo>
                    <a:lnTo>
                      <a:pt x="16" y="255"/>
                    </a:lnTo>
                    <a:lnTo>
                      <a:pt x="16" y="259"/>
                    </a:lnTo>
                    <a:lnTo>
                      <a:pt x="16" y="259"/>
                    </a:lnTo>
                    <a:lnTo>
                      <a:pt x="17" y="265"/>
                    </a:lnTo>
                    <a:lnTo>
                      <a:pt x="17" y="265"/>
                    </a:lnTo>
                    <a:lnTo>
                      <a:pt x="18" y="267"/>
                    </a:lnTo>
                    <a:lnTo>
                      <a:pt x="18" y="267"/>
                    </a:lnTo>
                    <a:lnTo>
                      <a:pt x="18" y="272"/>
                    </a:lnTo>
                    <a:lnTo>
                      <a:pt x="18" y="272"/>
                    </a:lnTo>
                    <a:lnTo>
                      <a:pt x="18" y="280"/>
                    </a:lnTo>
                    <a:lnTo>
                      <a:pt x="18" y="280"/>
                    </a:lnTo>
                    <a:lnTo>
                      <a:pt x="18" y="282"/>
                    </a:lnTo>
                    <a:lnTo>
                      <a:pt x="18" y="282"/>
                    </a:lnTo>
                    <a:lnTo>
                      <a:pt x="18" y="286"/>
                    </a:lnTo>
                    <a:lnTo>
                      <a:pt x="18" y="286"/>
                    </a:lnTo>
                    <a:lnTo>
                      <a:pt x="19" y="288"/>
                    </a:lnTo>
                    <a:lnTo>
                      <a:pt x="19" y="288"/>
                    </a:lnTo>
                    <a:lnTo>
                      <a:pt x="21" y="291"/>
                    </a:lnTo>
                    <a:lnTo>
                      <a:pt x="21" y="291"/>
                    </a:lnTo>
                    <a:lnTo>
                      <a:pt x="22" y="291"/>
                    </a:lnTo>
                    <a:lnTo>
                      <a:pt x="23" y="291"/>
                    </a:lnTo>
                    <a:lnTo>
                      <a:pt x="24" y="291"/>
                    </a:lnTo>
                    <a:lnTo>
                      <a:pt x="24" y="291"/>
                    </a:lnTo>
                    <a:lnTo>
                      <a:pt x="24" y="291"/>
                    </a:lnTo>
                    <a:lnTo>
                      <a:pt x="28" y="297"/>
                    </a:lnTo>
                    <a:lnTo>
                      <a:pt x="28" y="297"/>
                    </a:lnTo>
                    <a:lnTo>
                      <a:pt x="28" y="299"/>
                    </a:lnTo>
                    <a:lnTo>
                      <a:pt x="28" y="299"/>
                    </a:lnTo>
                    <a:lnTo>
                      <a:pt x="27" y="302"/>
                    </a:lnTo>
                    <a:lnTo>
                      <a:pt x="27" y="302"/>
                    </a:lnTo>
                    <a:lnTo>
                      <a:pt x="27" y="303"/>
                    </a:lnTo>
                    <a:lnTo>
                      <a:pt x="26" y="304"/>
                    </a:lnTo>
                    <a:lnTo>
                      <a:pt x="26" y="304"/>
                    </a:lnTo>
                    <a:lnTo>
                      <a:pt x="26" y="307"/>
                    </a:lnTo>
                    <a:lnTo>
                      <a:pt x="24" y="308"/>
                    </a:lnTo>
                    <a:lnTo>
                      <a:pt x="24" y="308"/>
                    </a:lnTo>
                    <a:lnTo>
                      <a:pt x="22" y="308"/>
                    </a:lnTo>
                    <a:lnTo>
                      <a:pt x="22" y="308"/>
                    </a:lnTo>
                    <a:lnTo>
                      <a:pt x="19" y="308"/>
                    </a:lnTo>
                    <a:lnTo>
                      <a:pt x="19" y="308"/>
                    </a:lnTo>
                    <a:lnTo>
                      <a:pt x="19" y="309"/>
                    </a:lnTo>
                    <a:lnTo>
                      <a:pt x="18" y="309"/>
                    </a:lnTo>
                    <a:lnTo>
                      <a:pt x="18" y="309"/>
                    </a:lnTo>
                    <a:lnTo>
                      <a:pt x="19" y="314"/>
                    </a:lnTo>
                    <a:lnTo>
                      <a:pt x="19" y="314"/>
                    </a:lnTo>
                    <a:lnTo>
                      <a:pt x="21" y="316"/>
                    </a:lnTo>
                    <a:lnTo>
                      <a:pt x="21" y="316"/>
                    </a:lnTo>
                    <a:lnTo>
                      <a:pt x="22" y="319"/>
                    </a:lnTo>
                    <a:lnTo>
                      <a:pt x="22" y="319"/>
                    </a:lnTo>
                    <a:lnTo>
                      <a:pt x="23" y="320"/>
                    </a:lnTo>
                    <a:lnTo>
                      <a:pt x="23" y="320"/>
                    </a:lnTo>
                    <a:lnTo>
                      <a:pt x="24" y="321"/>
                    </a:lnTo>
                    <a:lnTo>
                      <a:pt x="24" y="321"/>
                    </a:lnTo>
                    <a:lnTo>
                      <a:pt x="23" y="321"/>
                    </a:lnTo>
                    <a:lnTo>
                      <a:pt x="23" y="321"/>
                    </a:lnTo>
                    <a:lnTo>
                      <a:pt x="24" y="323"/>
                    </a:lnTo>
                    <a:lnTo>
                      <a:pt x="24" y="323"/>
                    </a:lnTo>
                    <a:lnTo>
                      <a:pt x="24" y="323"/>
                    </a:lnTo>
                    <a:lnTo>
                      <a:pt x="24" y="323"/>
                    </a:lnTo>
                    <a:lnTo>
                      <a:pt x="24" y="326"/>
                    </a:lnTo>
                    <a:lnTo>
                      <a:pt x="23" y="330"/>
                    </a:lnTo>
                    <a:lnTo>
                      <a:pt x="23" y="330"/>
                    </a:lnTo>
                    <a:lnTo>
                      <a:pt x="22" y="331"/>
                    </a:lnTo>
                    <a:lnTo>
                      <a:pt x="22" y="332"/>
                    </a:lnTo>
                    <a:lnTo>
                      <a:pt x="22" y="332"/>
                    </a:lnTo>
                    <a:lnTo>
                      <a:pt x="22" y="334"/>
                    </a:lnTo>
                    <a:lnTo>
                      <a:pt x="22" y="335"/>
                    </a:lnTo>
                    <a:lnTo>
                      <a:pt x="22" y="335"/>
                    </a:lnTo>
                    <a:lnTo>
                      <a:pt x="22" y="339"/>
                    </a:lnTo>
                    <a:lnTo>
                      <a:pt x="22" y="339"/>
                    </a:lnTo>
                    <a:lnTo>
                      <a:pt x="21" y="340"/>
                    </a:lnTo>
                    <a:lnTo>
                      <a:pt x="21" y="340"/>
                    </a:lnTo>
                    <a:lnTo>
                      <a:pt x="21" y="341"/>
                    </a:lnTo>
                    <a:lnTo>
                      <a:pt x="21" y="341"/>
                    </a:lnTo>
                    <a:lnTo>
                      <a:pt x="18" y="343"/>
                    </a:lnTo>
                    <a:lnTo>
                      <a:pt x="18" y="343"/>
                    </a:lnTo>
                    <a:lnTo>
                      <a:pt x="17" y="343"/>
                    </a:lnTo>
                    <a:lnTo>
                      <a:pt x="17" y="346"/>
                    </a:lnTo>
                    <a:lnTo>
                      <a:pt x="17" y="346"/>
                    </a:lnTo>
                    <a:lnTo>
                      <a:pt x="13" y="346"/>
                    </a:lnTo>
                    <a:lnTo>
                      <a:pt x="13" y="346"/>
                    </a:lnTo>
                    <a:lnTo>
                      <a:pt x="12" y="347"/>
                    </a:lnTo>
                    <a:lnTo>
                      <a:pt x="12" y="350"/>
                    </a:lnTo>
                    <a:lnTo>
                      <a:pt x="12" y="350"/>
                    </a:lnTo>
                    <a:lnTo>
                      <a:pt x="13" y="351"/>
                    </a:lnTo>
                    <a:lnTo>
                      <a:pt x="13" y="351"/>
                    </a:lnTo>
                    <a:lnTo>
                      <a:pt x="12" y="352"/>
                    </a:lnTo>
                    <a:lnTo>
                      <a:pt x="12" y="352"/>
                    </a:lnTo>
                    <a:lnTo>
                      <a:pt x="10" y="354"/>
                    </a:lnTo>
                    <a:lnTo>
                      <a:pt x="10" y="354"/>
                    </a:lnTo>
                    <a:lnTo>
                      <a:pt x="10" y="357"/>
                    </a:lnTo>
                    <a:lnTo>
                      <a:pt x="10" y="359"/>
                    </a:lnTo>
                    <a:lnTo>
                      <a:pt x="10" y="359"/>
                    </a:lnTo>
                    <a:lnTo>
                      <a:pt x="11" y="362"/>
                    </a:lnTo>
                    <a:lnTo>
                      <a:pt x="11" y="364"/>
                    </a:lnTo>
                    <a:lnTo>
                      <a:pt x="11" y="364"/>
                    </a:lnTo>
                    <a:lnTo>
                      <a:pt x="11" y="369"/>
                    </a:lnTo>
                    <a:lnTo>
                      <a:pt x="11" y="369"/>
                    </a:lnTo>
                    <a:lnTo>
                      <a:pt x="10" y="374"/>
                    </a:lnTo>
                    <a:lnTo>
                      <a:pt x="10" y="374"/>
                    </a:lnTo>
                    <a:lnTo>
                      <a:pt x="8" y="375"/>
                    </a:lnTo>
                    <a:lnTo>
                      <a:pt x="8" y="375"/>
                    </a:lnTo>
                    <a:lnTo>
                      <a:pt x="7" y="377"/>
                    </a:lnTo>
                    <a:lnTo>
                      <a:pt x="7" y="377"/>
                    </a:lnTo>
                    <a:lnTo>
                      <a:pt x="5" y="374"/>
                    </a:lnTo>
                    <a:lnTo>
                      <a:pt x="5" y="374"/>
                    </a:lnTo>
                    <a:lnTo>
                      <a:pt x="5" y="373"/>
                    </a:lnTo>
                    <a:lnTo>
                      <a:pt x="3" y="372"/>
                    </a:lnTo>
                    <a:lnTo>
                      <a:pt x="3" y="372"/>
                    </a:lnTo>
                    <a:lnTo>
                      <a:pt x="1" y="373"/>
                    </a:lnTo>
                    <a:lnTo>
                      <a:pt x="1" y="373"/>
                    </a:lnTo>
                    <a:lnTo>
                      <a:pt x="0" y="375"/>
                    </a:lnTo>
                    <a:lnTo>
                      <a:pt x="0" y="375"/>
                    </a:lnTo>
                    <a:lnTo>
                      <a:pt x="0" y="375"/>
                    </a:lnTo>
                    <a:lnTo>
                      <a:pt x="0" y="375"/>
                    </a:lnTo>
                    <a:lnTo>
                      <a:pt x="0" y="374"/>
                    </a:lnTo>
                    <a:lnTo>
                      <a:pt x="0" y="374"/>
                    </a:lnTo>
                    <a:lnTo>
                      <a:pt x="0" y="374"/>
                    </a:lnTo>
                    <a:lnTo>
                      <a:pt x="0" y="378"/>
                    </a:lnTo>
                    <a:lnTo>
                      <a:pt x="1" y="380"/>
                    </a:lnTo>
                    <a:lnTo>
                      <a:pt x="1" y="380"/>
                    </a:lnTo>
                    <a:lnTo>
                      <a:pt x="2" y="385"/>
                    </a:lnTo>
                    <a:lnTo>
                      <a:pt x="2" y="385"/>
                    </a:lnTo>
                    <a:lnTo>
                      <a:pt x="2" y="389"/>
                    </a:lnTo>
                    <a:lnTo>
                      <a:pt x="2" y="392"/>
                    </a:lnTo>
                    <a:lnTo>
                      <a:pt x="2" y="392"/>
                    </a:lnTo>
                    <a:lnTo>
                      <a:pt x="3" y="394"/>
                    </a:lnTo>
                    <a:lnTo>
                      <a:pt x="5" y="395"/>
                    </a:lnTo>
                    <a:lnTo>
                      <a:pt x="6" y="395"/>
                    </a:lnTo>
                    <a:lnTo>
                      <a:pt x="6" y="395"/>
                    </a:lnTo>
                    <a:lnTo>
                      <a:pt x="5" y="399"/>
                    </a:lnTo>
                    <a:lnTo>
                      <a:pt x="5" y="400"/>
                    </a:lnTo>
                    <a:lnTo>
                      <a:pt x="5" y="401"/>
                    </a:lnTo>
                    <a:lnTo>
                      <a:pt x="5" y="401"/>
                    </a:lnTo>
                    <a:lnTo>
                      <a:pt x="6" y="402"/>
                    </a:lnTo>
                    <a:lnTo>
                      <a:pt x="8" y="402"/>
                    </a:lnTo>
                    <a:lnTo>
                      <a:pt x="10" y="402"/>
                    </a:lnTo>
                    <a:lnTo>
                      <a:pt x="11" y="403"/>
                    </a:lnTo>
                    <a:lnTo>
                      <a:pt x="11" y="403"/>
                    </a:lnTo>
                    <a:lnTo>
                      <a:pt x="11" y="406"/>
                    </a:lnTo>
                    <a:lnTo>
                      <a:pt x="11" y="410"/>
                    </a:lnTo>
                    <a:lnTo>
                      <a:pt x="11" y="413"/>
                    </a:lnTo>
                    <a:lnTo>
                      <a:pt x="11" y="415"/>
                    </a:lnTo>
                    <a:lnTo>
                      <a:pt x="12" y="416"/>
                    </a:lnTo>
                    <a:lnTo>
                      <a:pt x="12" y="416"/>
                    </a:lnTo>
                    <a:lnTo>
                      <a:pt x="12" y="416"/>
                    </a:lnTo>
                    <a:lnTo>
                      <a:pt x="12" y="416"/>
                    </a:lnTo>
                    <a:lnTo>
                      <a:pt x="12" y="418"/>
                    </a:lnTo>
                    <a:lnTo>
                      <a:pt x="12" y="419"/>
                    </a:lnTo>
                    <a:lnTo>
                      <a:pt x="12" y="421"/>
                    </a:lnTo>
                    <a:lnTo>
                      <a:pt x="13" y="422"/>
                    </a:lnTo>
                    <a:lnTo>
                      <a:pt x="13" y="422"/>
                    </a:lnTo>
                    <a:lnTo>
                      <a:pt x="16" y="422"/>
                    </a:lnTo>
                    <a:lnTo>
                      <a:pt x="16" y="422"/>
                    </a:lnTo>
                    <a:lnTo>
                      <a:pt x="17" y="428"/>
                    </a:lnTo>
                    <a:lnTo>
                      <a:pt x="17" y="428"/>
                    </a:lnTo>
                    <a:lnTo>
                      <a:pt x="18" y="430"/>
                    </a:lnTo>
                    <a:lnTo>
                      <a:pt x="18" y="430"/>
                    </a:lnTo>
                    <a:lnTo>
                      <a:pt x="19" y="432"/>
                    </a:lnTo>
                    <a:lnTo>
                      <a:pt x="19" y="432"/>
                    </a:lnTo>
                    <a:lnTo>
                      <a:pt x="21" y="433"/>
                    </a:lnTo>
                    <a:lnTo>
                      <a:pt x="19" y="434"/>
                    </a:lnTo>
                    <a:lnTo>
                      <a:pt x="19" y="435"/>
                    </a:lnTo>
                    <a:lnTo>
                      <a:pt x="21" y="437"/>
                    </a:lnTo>
                    <a:lnTo>
                      <a:pt x="21" y="437"/>
                    </a:lnTo>
                    <a:lnTo>
                      <a:pt x="23" y="439"/>
                    </a:lnTo>
                    <a:lnTo>
                      <a:pt x="24" y="440"/>
                    </a:lnTo>
                    <a:lnTo>
                      <a:pt x="24" y="440"/>
                    </a:lnTo>
                    <a:lnTo>
                      <a:pt x="26" y="443"/>
                    </a:lnTo>
                    <a:lnTo>
                      <a:pt x="27" y="444"/>
                    </a:lnTo>
                    <a:lnTo>
                      <a:pt x="27" y="444"/>
                    </a:lnTo>
                    <a:lnTo>
                      <a:pt x="29" y="445"/>
                    </a:lnTo>
                    <a:lnTo>
                      <a:pt x="29" y="445"/>
                    </a:lnTo>
                    <a:lnTo>
                      <a:pt x="29" y="448"/>
                    </a:lnTo>
                    <a:lnTo>
                      <a:pt x="29" y="450"/>
                    </a:lnTo>
                    <a:lnTo>
                      <a:pt x="29" y="450"/>
                    </a:lnTo>
                    <a:lnTo>
                      <a:pt x="27" y="449"/>
                    </a:lnTo>
                    <a:lnTo>
                      <a:pt x="26" y="449"/>
                    </a:lnTo>
                    <a:lnTo>
                      <a:pt x="26" y="449"/>
                    </a:lnTo>
                    <a:lnTo>
                      <a:pt x="24" y="450"/>
                    </a:lnTo>
                    <a:lnTo>
                      <a:pt x="23" y="451"/>
                    </a:lnTo>
                    <a:lnTo>
                      <a:pt x="23" y="451"/>
                    </a:lnTo>
                    <a:lnTo>
                      <a:pt x="28" y="455"/>
                    </a:lnTo>
                    <a:lnTo>
                      <a:pt x="28" y="455"/>
                    </a:lnTo>
                    <a:lnTo>
                      <a:pt x="27" y="455"/>
                    </a:lnTo>
                    <a:lnTo>
                      <a:pt x="26" y="455"/>
                    </a:lnTo>
                    <a:lnTo>
                      <a:pt x="23" y="455"/>
                    </a:lnTo>
                    <a:lnTo>
                      <a:pt x="23" y="455"/>
                    </a:lnTo>
                    <a:lnTo>
                      <a:pt x="22" y="456"/>
                    </a:lnTo>
                    <a:lnTo>
                      <a:pt x="23" y="459"/>
                    </a:lnTo>
                    <a:lnTo>
                      <a:pt x="23" y="459"/>
                    </a:lnTo>
                    <a:lnTo>
                      <a:pt x="26" y="460"/>
                    </a:lnTo>
                    <a:lnTo>
                      <a:pt x="26" y="460"/>
                    </a:lnTo>
                    <a:lnTo>
                      <a:pt x="27" y="462"/>
                    </a:lnTo>
                    <a:lnTo>
                      <a:pt x="27" y="462"/>
                    </a:lnTo>
                    <a:lnTo>
                      <a:pt x="28" y="464"/>
                    </a:lnTo>
                    <a:lnTo>
                      <a:pt x="28" y="466"/>
                    </a:lnTo>
                    <a:lnTo>
                      <a:pt x="28" y="466"/>
                    </a:lnTo>
                    <a:lnTo>
                      <a:pt x="28" y="466"/>
                    </a:lnTo>
                    <a:lnTo>
                      <a:pt x="27" y="467"/>
                    </a:lnTo>
                    <a:lnTo>
                      <a:pt x="27" y="470"/>
                    </a:lnTo>
                    <a:lnTo>
                      <a:pt x="27" y="470"/>
                    </a:lnTo>
                    <a:lnTo>
                      <a:pt x="26" y="471"/>
                    </a:lnTo>
                    <a:lnTo>
                      <a:pt x="23" y="472"/>
                    </a:lnTo>
                    <a:lnTo>
                      <a:pt x="23" y="472"/>
                    </a:lnTo>
                    <a:lnTo>
                      <a:pt x="23" y="472"/>
                    </a:lnTo>
                    <a:lnTo>
                      <a:pt x="23" y="472"/>
                    </a:lnTo>
                    <a:lnTo>
                      <a:pt x="27" y="475"/>
                    </a:lnTo>
                    <a:lnTo>
                      <a:pt x="27" y="475"/>
                    </a:lnTo>
                    <a:lnTo>
                      <a:pt x="28" y="476"/>
                    </a:lnTo>
                    <a:lnTo>
                      <a:pt x="28" y="476"/>
                    </a:lnTo>
                    <a:lnTo>
                      <a:pt x="29" y="478"/>
                    </a:lnTo>
                    <a:lnTo>
                      <a:pt x="29" y="478"/>
                    </a:lnTo>
                    <a:lnTo>
                      <a:pt x="29" y="478"/>
                    </a:lnTo>
                    <a:lnTo>
                      <a:pt x="28" y="479"/>
                    </a:lnTo>
                    <a:lnTo>
                      <a:pt x="28" y="479"/>
                    </a:lnTo>
                    <a:lnTo>
                      <a:pt x="28" y="479"/>
                    </a:lnTo>
                    <a:lnTo>
                      <a:pt x="28" y="479"/>
                    </a:lnTo>
                    <a:lnTo>
                      <a:pt x="32" y="481"/>
                    </a:lnTo>
                    <a:lnTo>
                      <a:pt x="37" y="481"/>
                    </a:lnTo>
                    <a:lnTo>
                      <a:pt x="37" y="481"/>
                    </a:lnTo>
                    <a:lnTo>
                      <a:pt x="39" y="481"/>
                    </a:lnTo>
                    <a:lnTo>
                      <a:pt x="40" y="481"/>
                    </a:lnTo>
                    <a:lnTo>
                      <a:pt x="44" y="479"/>
                    </a:lnTo>
                    <a:lnTo>
                      <a:pt x="44" y="479"/>
                    </a:lnTo>
                    <a:lnTo>
                      <a:pt x="46" y="479"/>
                    </a:lnTo>
                    <a:lnTo>
                      <a:pt x="49" y="481"/>
                    </a:lnTo>
                    <a:lnTo>
                      <a:pt x="49" y="481"/>
                    </a:lnTo>
                    <a:lnTo>
                      <a:pt x="51" y="479"/>
                    </a:lnTo>
                    <a:lnTo>
                      <a:pt x="51" y="477"/>
                    </a:lnTo>
                    <a:lnTo>
                      <a:pt x="51" y="477"/>
                    </a:lnTo>
                    <a:lnTo>
                      <a:pt x="52" y="476"/>
                    </a:lnTo>
                    <a:lnTo>
                      <a:pt x="52" y="473"/>
                    </a:lnTo>
                    <a:lnTo>
                      <a:pt x="52" y="473"/>
                    </a:lnTo>
                    <a:lnTo>
                      <a:pt x="52" y="471"/>
                    </a:lnTo>
                    <a:lnTo>
                      <a:pt x="50" y="468"/>
                    </a:lnTo>
                    <a:lnTo>
                      <a:pt x="50" y="468"/>
                    </a:lnTo>
                    <a:lnTo>
                      <a:pt x="50" y="467"/>
                    </a:lnTo>
                    <a:lnTo>
                      <a:pt x="50" y="465"/>
                    </a:lnTo>
                    <a:lnTo>
                      <a:pt x="50" y="465"/>
                    </a:lnTo>
                    <a:lnTo>
                      <a:pt x="51" y="465"/>
                    </a:lnTo>
                    <a:lnTo>
                      <a:pt x="54" y="466"/>
                    </a:lnTo>
                    <a:lnTo>
                      <a:pt x="54" y="466"/>
                    </a:lnTo>
                    <a:lnTo>
                      <a:pt x="54" y="462"/>
                    </a:lnTo>
                    <a:lnTo>
                      <a:pt x="54" y="462"/>
                    </a:lnTo>
                    <a:lnTo>
                      <a:pt x="52" y="461"/>
                    </a:lnTo>
                    <a:lnTo>
                      <a:pt x="52" y="460"/>
                    </a:lnTo>
                    <a:lnTo>
                      <a:pt x="52" y="460"/>
                    </a:lnTo>
                    <a:lnTo>
                      <a:pt x="54" y="460"/>
                    </a:lnTo>
                    <a:lnTo>
                      <a:pt x="54" y="459"/>
                    </a:lnTo>
                    <a:lnTo>
                      <a:pt x="54" y="459"/>
                    </a:lnTo>
                    <a:lnTo>
                      <a:pt x="56" y="461"/>
                    </a:lnTo>
                    <a:lnTo>
                      <a:pt x="57" y="464"/>
                    </a:lnTo>
                    <a:lnTo>
                      <a:pt x="57" y="464"/>
                    </a:lnTo>
                    <a:lnTo>
                      <a:pt x="59" y="462"/>
                    </a:lnTo>
                    <a:lnTo>
                      <a:pt x="59" y="462"/>
                    </a:lnTo>
                    <a:lnTo>
                      <a:pt x="59" y="461"/>
                    </a:lnTo>
                    <a:lnTo>
                      <a:pt x="59" y="460"/>
                    </a:lnTo>
                    <a:lnTo>
                      <a:pt x="59" y="459"/>
                    </a:lnTo>
                    <a:lnTo>
                      <a:pt x="59" y="459"/>
                    </a:lnTo>
                    <a:lnTo>
                      <a:pt x="61" y="459"/>
                    </a:lnTo>
                    <a:lnTo>
                      <a:pt x="64" y="459"/>
                    </a:lnTo>
                    <a:lnTo>
                      <a:pt x="67" y="459"/>
                    </a:lnTo>
                    <a:lnTo>
                      <a:pt x="67" y="459"/>
                    </a:lnTo>
                    <a:lnTo>
                      <a:pt x="68" y="459"/>
                    </a:lnTo>
                    <a:lnTo>
                      <a:pt x="71" y="459"/>
                    </a:lnTo>
                    <a:lnTo>
                      <a:pt x="71" y="459"/>
                    </a:lnTo>
                    <a:lnTo>
                      <a:pt x="73" y="460"/>
                    </a:lnTo>
                    <a:lnTo>
                      <a:pt x="75" y="461"/>
                    </a:lnTo>
                    <a:lnTo>
                      <a:pt x="76" y="461"/>
                    </a:lnTo>
                    <a:lnTo>
                      <a:pt x="76" y="461"/>
                    </a:lnTo>
                    <a:lnTo>
                      <a:pt x="77" y="459"/>
                    </a:lnTo>
                    <a:lnTo>
                      <a:pt x="78" y="457"/>
                    </a:lnTo>
                    <a:lnTo>
                      <a:pt x="78" y="457"/>
                    </a:lnTo>
                    <a:lnTo>
                      <a:pt x="79" y="454"/>
                    </a:lnTo>
                    <a:lnTo>
                      <a:pt x="79" y="453"/>
                    </a:lnTo>
                    <a:lnTo>
                      <a:pt x="79" y="453"/>
                    </a:lnTo>
                    <a:lnTo>
                      <a:pt x="79" y="451"/>
                    </a:lnTo>
                    <a:lnTo>
                      <a:pt x="81" y="450"/>
                    </a:lnTo>
                    <a:lnTo>
                      <a:pt x="81" y="450"/>
                    </a:lnTo>
                    <a:lnTo>
                      <a:pt x="82" y="448"/>
                    </a:lnTo>
                    <a:lnTo>
                      <a:pt x="82" y="448"/>
                    </a:lnTo>
                    <a:lnTo>
                      <a:pt x="82" y="445"/>
                    </a:lnTo>
                    <a:lnTo>
                      <a:pt x="83" y="443"/>
                    </a:lnTo>
                    <a:lnTo>
                      <a:pt x="83" y="443"/>
                    </a:lnTo>
                    <a:lnTo>
                      <a:pt x="84" y="441"/>
                    </a:lnTo>
                    <a:lnTo>
                      <a:pt x="84" y="440"/>
                    </a:lnTo>
                    <a:lnTo>
                      <a:pt x="84" y="440"/>
                    </a:lnTo>
                    <a:lnTo>
                      <a:pt x="87" y="434"/>
                    </a:lnTo>
                    <a:lnTo>
                      <a:pt x="87" y="434"/>
                    </a:lnTo>
                    <a:lnTo>
                      <a:pt x="87" y="429"/>
                    </a:lnTo>
                    <a:lnTo>
                      <a:pt x="87" y="423"/>
                    </a:lnTo>
                    <a:lnTo>
                      <a:pt x="87" y="423"/>
                    </a:lnTo>
                    <a:lnTo>
                      <a:pt x="88" y="417"/>
                    </a:lnTo>
                    <a:lnTo>
                      <a:pt x="88" y="417"/>
                    </a:lnTo>
                    <a:lnTo>
                      <a:pt x="88" y="413"/>
                    </a:lnTo>
                    <a:lnTo>
                      <a:pt x="89" y="411"/>
                    </a:lnTo>
                    <a:lnTo>
                      <a:pt x="89" y="411"/>
                    </a:lnTo>
                    <a:lnTo>
                      <a:pt x="90" y="410"/>
                    </a:lnTo>
                    <a:lnTo>
                      <a:pt x="92" y="407"/>
                    </a:lnTo>
                    <a:lnTo>
                      <a:pt x="92" y="407"/>
                    </a:lnTo>
                    <a:lnTo>
                      <a:pt x="92" y="405"/>
                    </a:lnTo>
                    <a:lnTo>
                      <a:pt x="92" y="402"/>
                    </a:lnTo>
                    <a:lnTo>
                      <a:pt x="92" y="402"/>
                    </a:lnTo>
                    <a:lnTo>
                      <a:pt x="90" y="399"/>
                    </a:lnTo>
                    <a:lnTo>
                      <a:pt x="90" y="397"/>
                    </a:lnTo>
                    <a:lnTo>
                      <a:pt x="93" y="397"/>
                    </a:lnTo>
                    <a:lnTo>
                      <a:pt x="93" y="397"/>
                    </a:lnTo>
                    <a:lnTo>
                      <a:pt x="93" y="392"/>
                    </a:lnTo>
                    <a:lnTo>
                      <a:pt x="92" y="389"/>
                    </a:lnTo>
                    <a:lnTo>
                      <a:pt x="92" y="389"/>
                    </a:lnTo>
                    <a:lnTo>
                      <a:pt x="92" y="385"/>
                    </a:lnTo>
                    <a:lnTo>
                      <a:pt x="95" y="384"/>
                    </a:lnTo>
                    <a:lnTo>
                      <a:pt x="95" y="384"/>
                    </a:lnTo>
                    <a:lnTo>
                      <a:pt x="99" y="384"/>
                    </a:lnTo>
                    <a:lnTo>
                      <a:pt x="101" y="381"/>
                    </a:lnTo>
                    <a:lnTo>
                      <a:pt x="101" y="381"/>
                    </a:lnTo>
                    <a:lnTo>
                      <a:pt x="103" y="380"/>
                    </a:lnTo>
                    <a:lnTo>
                      <a:pt x="103" y="380"/>
                    </a:lnTo>
                    <a:lnTo>
                      <a:pt x="103" y="378"/>
                    </a:lnTo>
                    <a:lnTo>
                      <a:pt x="103" y="378"/>
                    </a:lnTo>
                    <a:lnTo>
                      <a:pt x="103" y="377"/>
                    </a:lnTo>
                    <a:lnTo>
                      <a:pt x="103" y="375"/>
                    </a:lnTo>
                    <a:lnTo>
                      <a:pt x="103" y="375"/>
                    </a:lnTo>
                    <a:lnTo>
                      <a:pt x="104" y="375"/>
                    </a:lnTo>
                    <a:lnTo>
                      <a:pt x="104" y="375"/>
                    </a:lnTo>
                    <a:lnTo>
                      <a:pt x="105" y="377"/>
                    </a:lnTo>
                    <a:lnTo>
                      <a:pt x="106" y="378"/>
                    </a:lnTo>
                    <a:lnTo>
                      <a:pt x="109" y="379"/>
                    </a:lnTo>
                    <a:lnTo>
                      <a:pt x="110" y="379"/>
                    </a:lnTo>
                    <a:lnTo>
                      <a:pt x="110" y="379"/>
                    </a:lnTo>
                    <a:lnTo>
                      <a:pt x="110" y="375"/>
                    </a:lnTo>
                    <a:lnTo>
                      <a:pt x="111" y="373"/>
                    </a:lnTo>
                    <a:lnTo>
                      <a:pt x="111" y="373"/>
                    </a:lnTo>
                    <a:lnTo>
                      <a:pt x="114" y="372"/>
                    </a:lnTo>
                    <a:lnTo>
                      <a:pt x="115" y="370"/>
                    </a:lnTo>
                    <a:lnTo>
                      <a:pt x="115" y="370"/>
                    </a:lnTo>
                    <a:lnTo>
                      <a:pt x="119" y="369"/>
                    </a:lnTo>
                    <a:lnTo>
                      <a:pt x="119" y="369"/>
                    </a:lnTo>
                    <a:lnTo>
                      <a:pt x="120" y="368"/>
                    </a:lnTo>
                    <a:lnTo>
                      <a:pt x="121" y="365"/>
                    </a:lnTo>
                    <a:lnTo>
                      <a:pt x="121" y="365"/>
                    </a:lnTo>
                    <a:lnTo>
                      <a:pt x="121" y="359"/>
                    </a:lnTo>
                    <a:lnTo>
                      <a:pt x="121" y="359"/>
                    </a:lnTo>
                    <a:lnTo>
                      <a:pt x="125" y="359"/>
                    </a:lnTo>
                    <a:lnTo>
                      <a:pt x="125" y="359"/>
                    </a:lnTo>
                    <a:lnTo>
                      <a:pt x="125" y="356"/>
                    </a:lnTo>
                    <a:lnTo>
                      <a:pt x="125" y="356"/>
                    </a:lnTo>
                    <a:lnTo>
                      <a:pt x="126" y="356"/>
                    </a:lnTo>
                    <a:lnTo>
                      <a:pt x="126" y="356"/>
                    </a:lnTo>
                    <a:lnTo>
                      <a:pt x="126" y="353"/>
                    </a:lnTo>
                    <a:lnTo>
                      <a:pt x="126" y="350"/>
                    </a:lnTo>
                    <a:lnTo>
                      <a:pt x="126" y="350"/>
                    </a:lnTo>
                    <a:lnTo>
                      <a:pt x="126" y="347"/>
                    </a:lnTo>
                    <a:lnTo>
                      <a:pt x="126" y="346"/>
                    </a:lnTo>
                    <a:lnTo>
                      <a:pt x="126" y="343"/>
                    </a:lnTo>
                    <a:lnTo>
                      <a:pt x="126" y="343"/>
                    </a:lnTo>
                    <a:lnTo>
                      <a:pt x="125" y="342"/>
                    </a:lnTo>
                    <a:lnTo>
                      <a:pt x="124" y="340"/>
                    </a:lnTo>
                    <a:lnTo>
                      <a:pt x="124" y="340"/>
                    </a:lnTo>
                    <a:lnTo>
                      <a:pt x="122" y="339"/>
                    </a:lnTo>
                    <a:lnTo>
                      <a:pt x="121" y="339"/>
                    </a:lnTo>
                    <a:lnTo>
                      <a:pt x="120" y="337"/>
                    </a:lnTo>
                    <a:lnTo>
                      <a:pt x="120" y="337"/>
                    </a:lnTo>
                    <a:lnTo>
                      <a:pt x="120" y="337"/>
                    </a:lnTo>
                    <a:lnTo>
                      <a:pt x="119" y="334"/>
                    </a:lnTo>
                    <a:lnTo>
                      <a:pt x="116" y="332"/>
                    </a:lnTo>
                    <a:lnTo>
                      <a:pt x="116" y="332"/>
                    </a:lnTo>
                    <a:lnTo>
                      <a:pt x="115" y="330"/>
                    </a:lnTo>
                    <a:lnTo>
                      <a:pt x="113" y="327"/>
                    </a:lnTo>
                    <a:lnTo>
                      <a:pt x="113" y="327"/>
                    </a:lnTo>
                    <a:lnTo>
                      <a:pt x="110" y="324"/>
                    </a:lnTo>
                    <a:lnTo>
                      <a:pt x="110" y="324"/>
                    </a:lnTo>
                    <a:lnTo>
                      <a:pt x="109" y="323"/>
                    </a:lnTo>
                    <a:lnTo>
                      <a:pt x="108" y="324"/>
                    </a:lnTo>
                    <a:lnTo>
                      <a:pt x="106" y="324"/>
                    </a:lnTo>
                    <a:lnTo>
                      <a:pt x="105" y="325"/>
                    </a:lnTo>
                    <a:lnTo>
                      <a:pt x="105" y="325"/>
                    </a:lnTo>
                    <a:lnTo>
                      <a:pt x="104" y="321"/>
                    </a:lnTo>
                    <a:lnTo>
                      <a:pt x="101" y="320"/>
                    </a:lnTo>
                    <a:lnTo>
                      <a:pt x="100" y="320"/>
                    </a:lnTo>
                    <a:lnTo>
                      <a:pt x="100" y="320"/>
                    </a:lnTo>
                    <a:lnTo>
                      <a:pt x="98" y="310"/>
                    </a:lnTo>
                    <a:lnTo>
                      <a:pt x="98" y="310"/>
                    </a:lnTo>
                    <a:lnTo>
                      <a:pt x="98" y="305"/>
                    </a:lnTo>
                    <a:lnTo>
                      <a:pt x="99" y="301"/>
                    </a:lnTo>
                    <a:lnTo>
                      <a:pt x="99" y="301"/>
                    </a:lnTo>
                    <a:lnTo>
                      <a:pt x="97" y="294"/>
                    </a:lnTo>
                    <a:lnTo>
                      <a:pt x="97" y="291"/>
                    </a:lnTo>
                    <a:lnTo>
                      <a:pt x="97" y="288"/>
                    </a:lnTo>
                    <a:lnTo>
                      <a:pt x="97" y="288"/>
                    </a:lnTo>
                    <a:lnTo>
                      <a:pt x="98" y="287"/>
                    </a:lnTo>
                    <a:lnTo>
                      <a:pt x="99" y="286"/>
                    </a:lnTo>
                    <a:lnTo>
                      <a:pt x="99" y="286"/>
                    </a:lnTo>
                    <a:lnTo>
                      <a:pt x="100" y="287"/>
                    </a:lnTo>
                    <a:lnTo>
                      <a:pt x="101" y="288"/>
                    </a:lnTo>
                    <a:lnTo>
                      <a:pt x="101" y="288"/>
                    </a:lnTo>
                    <a:lnTo>
                      <a:pt x="101" y="287"/>
                    </a:lnTo>
                    <a:lnTo>
                      <a:pt x="103" y="285"/>
                    </a:lnTo>
                    <a:lnTo>
                      <a:pt x="103" y="285"/>
                    </a:lnTo>
                    <a:lnTo>
                      <a:pt x="101" y="283"/>
                    </a:lnTo>
                    <a:lnTo>
                      <a:pt x="101" y="282"/>
                    </a:lnTo>
                    <a:lnTo>
                      <a:pt x="100" y="281"/>
                    </a:lnTo>
                    <a:lnTo>
                      <a:pt x="100" y="278"/>
                    </a:lnTo>
                    <a:lnTo>
                      <a:pt x="100" y="278"/>
                    </a:lnTo>
                    <a:lnTo>
                      <a:pt x="103" y="274"/>
                    </a:lnTo>
                    <a:lnTo>
                      <a:pt x="103" y="274"/>
                    </a:lnTo>
                    <a:lnTo>
                      <a:pt x="104" y="269"/>
                    </a:lnTo>
                    <a:lnTo>
                      <a:pt x="104" y="269"/>
                    </a:lnTo>
                    <a:lnTo>
                      <a:pt x="103" y="266"/>
                    </a:lnTo>
                    <a:lnTo>
                      <a:pt x="103" y="263"/>
                    </a:lnTo>
                    <a:lnTo>
                      <a:pt x="103" y="263"/>
                    </a:lnTo>
                    <a:lnTo>
                      <a:pt x="103" y="261"/>
                    </a:lnTo>
                    <a:lnTo>
                      <a:pt x="103" y="260"/>
                    </a:lnTo>
                    <a:lnTo>
                      <a:pt x="103" y="260"/>
                    </a:lnTo>
                    <a:lnTo>
                      <a:pt x="105" y="261"/>
                    </a:lnTo>
                    <a:lnTo>
                      <a:pt x="105" y="261"/>
                    </a:lnTo>
                    <a:lnTo>
                      <a:pt x="106" y="263"/>
                    </a:lnTo>
                    <a:lnTo>
                      <a:pt x="106" y="263"/>
                    </a:lnTo>
                    <a:lnTo>
                      <a:pt x="109" y="259"/>
                    </a:lnTo>
                    <a:lnTo>
                      <a:pt x="110" y="256"/>
                    </a:lnTo>
                    <a:lnTo>
                      <a:pt x="111" y="256"/>
                    </a:lnTo>
                    <a:lnTo>
                      <a:pt x="111" y="256"/>
                    </a:lnTo>
                    <a:lnTo>
                      <a:pt x="111" y="251"/>
                    </a:lnTo>
                    <a:lnTo>
                      <a:pt x="111" y="251"/>
                    </a:lnTo>
                    <a:lnTo>
                      <a:pt x="114" y="249"/>
                    </a:lnTo>
                    <a:lnTo>
                      <a:pt x="115" y="247"/>
                    </a:lnTo>
                    <a:lnTo>
                      <a:pt x="115" y="247"/>
                    </a:lnTo>
                    <a:lnTo>
                      <a:pt x="116" y="247"/>
                    </a:lnTo>
                    <a:lnTo>
                      <a:pt x="117" y="245"/>
                    </a:lnTo>
                    <a:lnTo>
                      <a:pt x="117" y="245"/>
                    </a:lnTo>
                    <a:lnTo>
                      <a:pt x="119" y="245"/>
                    </a:lnTo>
                    <a:lnTo>
                      <a:pt x="119" y="245"/>
                    </a:lnTo>
                    <a:lnTo>
                      <a:pt x="119" y="243"/>
                    </a:lnTo>
                    <a:lnTo>
                      <a:pt x="119" y="242"/>
                    </a:lnTo>
                    <a:lnTo>
                      <a:pt x="119" y="240"/>
                    </a:lnTo>
                    <a:lnTo>
                      <a:pt x="119" y="240"/>
                    </a:lnTo>
                    <a:lnTo>
                      <a:pt x="119" y="238"/>
                    </a:lnTo>
                    <a:lnTo>
                      <a:pt x="119" y="236"/>
                    </a:lnTo>
                    <a:lnTo>
                      <a:pt x="119" y="236"/>
                    </a:lnTo>
                    <a:lnTo>
                      <a:pt x="120" y="234"/>
                    </a:lnTo>
                    <a:lnTo>
                      <a:pt x="122" y="234"/>
                    </a:lnTo>
                    <a:lnTo>
                      <a:pt x="122" y="234"/>
                    </a:lnTo>
                    <a:lnTo>
                      <a:pt x="124" y="234"/>
                    </a:lnTo>
                    <a:lnTo>
                      <a:pt x="126" y="236"/>
                    </a:lnTo>
                    <a:lnTo>
                      <a:pt x="126" y="236"/>
                    </a:lnTo>
                    <a:lnTo>
                      <a:pt x="127" y="233"/>
                    </a:lnTo>
                    <a:lnTo>
                      <a:pt x="128" y="232"/>
                    </a:lnTo>
                    <a:lnTo>
                      <a:pt x="128" y="232"/>
                    </a:lnTo>
                    <a:lnTo>
                      <a:pt x="130" y="232"/>
                    </a:lnTo>
                    <a:lnTo>
                      <a:pt x="130" y="231"/>
                    </a:lnTo>
                    <a:lnTo>
                      <a:pt x="130" y="227"/>
                    </a:lnTo>
                    <a:lnTo>
                      <a:pt x="130" y="227"/>
                    </a:lnTo>
                    <a:lnTo>
                      <a:pt x="131" y="226"/>
                    </a:lnTo>
                    <a:lnTo>
                      <a:pt x="133" y="223"/>
                    </a:lnTo>
                    <a:lnTo>
                      <a:pt x="133" y="223"/>
                    </a:lnTo>
                    <a:lnTo>
                      <a:pt x="135" y="223"/>
                    </a:lnTo>
                    <a:lnTo>
                      <a:pt x="135" y="225"/>
                    </a:lnTo>
                    <a:lnTo>
                      <a:pt x="136" y="226"/>
                    </a:lnTo>
                    <a:lnTo>
                      <a:pt x="137" y="226"/>
                    </a:lnTo>
                    <a:lnTo>
                      <a:pt x="137" y="226"/>
                    </a:lnTo>
                    <a:lnTo>
                      <a:pt x="141" y="220"/>
                    </a:lnTo>
                    <a:lnTo>
                      <a:pt x="141" y="220"/>
                    </a:lnTo>
                    <a:lnTo>
                      <a:pt x="142" y="220"/>
                    </a:lnTo>
                    <a:lnTo>
                      <a:pt x="142" y="220"/>
                    </a:lnTo>
                    <a:lnTo>
                      <a:pt x="142" y="217"/>
                    </a:lnTo>
                    <a:lnTo>
                      <a:pt x="142" y="217"/>
                    </a:lnTo>
                    <a:lnTo>
                      <a:pt x="146" y="216"/>
                    </a:lnTo>
                    <a:lnTo>
                      <a:pt x="149" y="215"/>
                    </a:lnTo>
                    <a:lnTo>
                      <a:pt x="149" y="215"/>
                    </a:lnTo>
                    <a:lnTo>
                      <a:pt x="153" y="212"/>
                    </a:lnTo>
                    <a:lnTo>
                      <a:pt x="155" y="210"/>
                    </a:lnTo>
                    <a:lnTo>
                      <a:pt x="155" y="210"/>
                    </a:lnTo>
                    <a:lnTo>
                      <a:pt x="157" y="207"/>
                    </a:lnTo>
                    <a:lnTo>
                      <a:pt x="157" y="206"/>
                    </a:lnTo>
                    <a:lnTo>
                      <a:pt x="158" y="201"/>
                    </a:lnTo>
                    <a:lnTo>
                      <a:pt x="158" y="201"/>
                    </a:lnTo>
                    <a:lnTo>
                      <a:pt x="159" y="198"/>
                    </a:lnTo>
                    <a:lnTo>
                      <a:pt x="160" y="196"/>
                    </a:lnTo>
                    <a:lnTo>
                      <a:pt x="163" y="196"/>
                    </a:lnTo>
                    <a:lnTo>
                      <a:pt x="163" y="196"/>
                    </a:lnTo>
                    <a:lnTo>
                      <a:pt x="163" y="194"/>
                    </a:lnTo>
                    <a:lnTo>
                      <a:pt x="165" y="193"/>
                    </a:lnTo>
                    <a:lnTo>
                      <a:pt x="169" y="188"/>
                    </a:lnTo>
                    <a:lnTo>
                      <a:pt x="169" y="188"/>
                    </a:lnTo>
                    <a:lnTo>
                      <a:pt x="169" y="187"/>
                    </a:lnTo>
                    <a:lnTo>
                      <a:pt x="169" y="187"/>
                    </a:lnTo>
                    <a:lnTo>
                      <a:pt x="166" y="184"/>
                    </a:lnTo>
                    <a:lnTo>
                      <a:pt x="166" y="184"/>
                    </a:lnTo>
                    <a:lnTo>
                      <a:pt x="165" y="184"/>
                    </a:lnTo>
                    <a:lnTo>
                      <a:pt x="165" y="184"/>
                    </a:lnTo>
                    <a:lnTo>
                      <a:pt x="165" y="183"/>
                    </a:lnTo>
                    <a:lnTo>
                      <a:pt x="165" y="183"/>
                    </a:lnTo>
                    <a:lnTo>
                      <a:pt x="163" y="182"/>
                    </a:lnTo>
                    <a:lnTo>
                      <a:pt x="163" y="180"/>
                    </a:lnTo>
                    <a:lnTo>
                      <a:pt x="162" y="177"/>
                    </a:lnTo>
                    <a:lnTo>
                      <a:pt x="162" y="177"/>
                    </a:lnTo>
                    <a:lnTo>
                      <a:pt x="162" y="174"/>
                    </a:lnTo>
                    <a:lnTo>
                      <a:pt x="163" y="172"/>
                    </a:lnTo>
                    <a:lnTo>
                      <a:pt x="163" y="172"/>
                    </a:lnTo>
                    <a:lnTo>
                      <a:pt x="165" y="168"/>
                    </a:lnTo>
                    <a:lnTo>
                      <a:pt x="168" y="162"/>
                    </a:lnTo>
                    <a:lnTo>
                      <a:pt x="169" y="157"/>
                    </a:lnTo>
                    <a:lnTo>
                      <a:pt x="168" y="155"/>
                    </a:lnTo>
                    <a:lnTo>
                      <a:pt x="166" y="153"/>
                    </a:lnTo>
                    <a:lnTo>
                      <a:pt x="166" y="153"/>
                    </a:lnTo>
                    <a:lnTo>
                      <a:pt x="169" y="153"/>
                    </a:lnTo>
                    <a:lnTo>
                      <a:pt x="170" y="153"/>
                    </a:lnTo>
                    <a:lnTo>
                      <a:pt x="170" y="153"/>
                    </a:lnTo>
                    <a:lnTo>
                      <a:pt x="174" y="150"/>
                    </a:lnTo>
                    <a:lnTo>
                      <a:pt x="174" y="150"/>
                    </a:lnTo>
                    <a:lnTo>
                      <a:pt x="176" y="147"/>
                    </a:lnTo>
                    <a:lnTo>
                      <a:pt x="179" y="145"/>
                    </a:lnTo>
                    <a:lnTo>
                      <a:pt x="179" y="145"/>
                    </a:lnTo>
                    <a:lnTo>
                      <a:pt x="180" y="137"/>
                    </a:lnTo>
                    <a:lnTo>
                      <a:pt x="181" y="135"/>
                    </a:lnTo>
                    <a:lnTo>
                      <a:pt x="182" y="135"/>
                    </a:lnTo>
                    <a:lnTo>
                      <a:pt x="184" y="136"/>
                    </a:lnTo>
                    <a:lnTo>
                      <a:pt x="184" y="136"/>
                    </a:lnTo>
                    <a:lnTo>
                      <a:pt x="185" y="137"/>
                    </a:lnTo>
                    <a:lnTo>
                      <a:pt x="186" y="139"/>
                    </a:lnTo>
                    <a:lnTo>
                      <a:pt x="190" y="139"/>
                    </a:lnTo>
                    <a:lnTo>
                      <a:pt x="190" y="139"/>
                    </a:lnTo>
                    <a:lnTo>
                      <a:pt x="196" y="137"/>
                    </a:lnTo>
                    <a:lnTo>
                      <a:pt x="196" y="137"/>
                    </a:lnTo>
                    <a:lnTo>
                      <a:pt x="202" y="137"/>
                    </a:lnTo>
                    <a:lnTo>
                      <a:pt x="209" y="137"/>
                    </a:lnTo>
                    <a:lnTo>
                      <a:pt x="209" y="137"/>
                    </a:lnTo>
                    <a:lnTo>
                      <a:pt x="209" y="134"/>
                    </a:lnTo>
                    <a:lnTo>
                      <a:pt x="209" y="134"/>
                    </a:lnTo>
                    <a:lnTo>
                      <a:pt x="209" y="134"/>
                    </a:lnTo>
                    <a:lnTo>
                      <a:pt x="209" y="134"/>
                    </a:lnTo>
                    <a:close/>
                    <a:moveTo>
                      <a:pt x="10" y="381"/>
                    </a:moveTo>
                    <a:lnTo>
                      <a:pt x="10" y="381"/>
                    </a:lnTo>
                    <a:lnTo>
                      <a:pt x="10" y="381"/>
                    </a:lnTo>
                    <a:lnTo>
                      <a:pt x="10" y="381"/>
                    </a:lnTo>
                    <a:lnTo>
                      <a:pt x="10" y="381"/>
                    </a:lnTo>
                    <a:lnTo>
                      <a:pt x="10" y="381"/>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9" name="A1_Guinea-Bissau">
              <a:extLst>
                <a:ext uri="{FF2B5EF4-FFF2-40B4-BE49-F238E27FC236}">
                  <a16:creationId xmlns:a16="http://schemas.microsoft.com/office/drawing/2014/main" id="{1E7642EF-0464-4299-B918-62D4AD6427E8}"/>
                </a:ext>
              </a:extLst>
            </p:cNvPr>
            <p:cNvSpPr>
              <a:spLocks/>
            </p:cNvSpPr>
            <p:nvPr/>
          </p:nvSpPr>
          <p:spPr bwMode="auto">
            <a:xfrm>
              <a:off x="4331736" y="3948603"/>
              <a:ext cx="71894" cy="43779"/>
            </a:xfrm>
            <a:custGeom>
              <a:avLst/>
              <a:gdLst/>
              <a:ahLst/>
              <a:cxnLst>
                <a:cxn ang="0">
                  <a:pos x="44" y="12"/>
                </a:cxn>
                <a:cxn ang="0">
                  <a:pos x="44" y="10"/>
                </a:cxn>
                <a:cxn ang="0">
                  <a:pos x="44" y="8"/>
                </a:cxn>
                <a:cxn ang="0">
                  <a:pos x="47" y="5"/>
                </a:cxn>
                <a:cxn ang="0">
                  <a:pos x="44" y="3"/>
                </a:cxn>
                <a:cxn ang="0">
                  <a:pos x="44" y="1"/>
                </a:cxn>
                <a:cxn ang="0">
                  <a:pos x="28" y="1"/>
                </a:cxn>
                <a:cxn ang="0">
                  <a:pos x="23" y="0"/>
                </a:cxn>
                <a:cxn ang="0">
                  <a:pos x="19" y="1"/>
                </a:cxn>
                <a:cxn ang="0">
                  <a:pos x="17" y="3"/>
                </a:cxn>
                <a:cxn ang="0">
                  <a:pos x="15" y="4"/>
                </a:cxn>
                <a:cxn ang="0">
                  <a:pos x="14" y="6"/>
                </a:cxn>
                <a:cxn ang="0">
                  <a:pos x="11" y="6"/>
                </a:cxn>
                <a:cxn ang="0">
                  <a:pos x="9" y="6"/>
                </a:cxn>
                <a:cxn ang="0">
                  <a:pos x="6" y="6"/>
                </a:cxn>
                <a:cxn ang="0">
                  <a:pos x="5" y="5"/>
                </a:cxn>
                <a:cxn ang="0">
                  <a:pos x="0" y="5"/>
                </a:cxn>
                <a:cxn ang="0">
                  <a:pos x="0" y="6"/>
                </a:cxn>
                <a:cxn ang="0">
                  <a:pos x="0" y="8"/>
                </a:cxn>
                <a:cxn ang="0">
                  <a:pos x="1" y="10"/>
                </a:cxn>
                <a:cxn ang="0">
                  <a:pos x="4" y="11"/>
                </a:cxn>
                <a:cxn ang="0">
                  <a:pos x="4" y="12"/>
                </a:cxn>
                <a:cxn ang="0">
                  <a:pos x="5" y="14"/>
                </a:cxn>
                <a:cxn ang="0">
                  <a:pos x="6" y="17"/>
                </a:cxn>
                <a:cxn ang="0">
                  <a:pos x="9" y="17"/>
                </a:cxn>
                <a:cxn ang="0">
                  <a:pos x="11" y="19"/>
                </a:cxn>
                <a:cxn ang="0">
                  <a:pos x="16" y="16"/>
                </a:cxn>
                <a:cxn ang="0">
                  <a:pos x="20" y="16"/>
                </a:cxn>
                <a:cxn ang="0">
                  <a:pos x="22" y="15"/>
                </a:cxn>
                <a:cxn ang="0">
                  <a:pos x="21" y="17"/>
                </a:cxn>
                <a:cxn ang="0">
                  <a:pos x="17" y="21"/>
                </a:cxn>
                <a:cxn ang="0">
                  <a:pos x="19" y="23"/>
                </a:cxn>
                <a:cxn ang="0">
                  <a:pos x="20" y="26"/>
                </a:cxn>
                <a:cxn ang="0">
                  <a:pos x="20" y="26"/>
                </a:cxn>
                <a:cxn ang="0">
                  <a:pos x="22" y="28"/>
                </a:cxn>
                <a:cxn ang="0">
                  <a:pos x="22" y="31"/>
                </a:cxn>
                <a:cxn ang="0">
                  <a:pos x="25" y="31"/>
                </a:cxn>
                <a:cxn ang="0">
                  <a:pos x="26" y="28"/>
                </a:cxn>
                <a:cxn ang="0">
                  <a:pos x="26" y="27"/>
                </a:cxn>
                <a:cxn ang="0">
                  <a:pos x="28" y="26"/>
                </a:cxn>
                <a:cxn ang="0">
                  <a:pos x="30" y="22"/>
                </a:cxn>
                <a:cxn ang="0">
                  <a:pos x="31" y="21"/>
                </a:cxn>
                <a:cxn ang="0">
                  <a:pos x="33" y="20"/>
                </a:cxn>
                <a:cxn ang="0">
                  <a:pos x="34" y="19"/>
                </a:cxn>
                <a:cxn ang="0">
                  <a:pos x="36" y="17"/>
                </a:cxn>
                <a:cxn ang="0">
                  <a:pos x="38" y="17"/>
                </a:cxn>
                <a:cxn ang="0">
                  <a:pos x="43" y="16"/>
                </a:cxn>
                <a:cxn ang="0">
                  <a:pos x="47" y="16"/>
                </a:cxn>
                <a:cxn ang="0">
                  <a:pos x="47" y="16"/>
                </a:cxn>
              </a:cxnLst>
              <a:rect l="0" t="0" r="r" b="b"/>
              <a:pathLst>
                <a:path w="47" h="31">
                  <a:moveTo>
                    <a:pt x="47" y="14"/>
                  </a:moveTo>
                  <a:lnTo>
                    <a:pt x="47" y="14"/>
                  </a:lnTo>
                  <a:lnTo>
                    <a:pt x="44" y="12"/>
                  </a:lnTo>
                  <a:lnTo>
                    <a:pt x="44" y="12"/>
                  </a:lnTo>
                  <a:lnTo>
                    <a:pt x="44" y="11"/>
                  </a:lnTo>
                  <a:lnTo>
                    <a:pt x="44" y="11"/>
                  </a:lnTo>
                  <a:lnTo>
                    <a:pt x="44" y="10"/>
                  </a:lnTo>
                  <a:lnTo>
                    <a:pt x="44" y="10"/>
                  </a:lnTo>
                  <a:lnTo>
                    <a:pt x="43" y="9"/>
                  </a:lnTo>
                  <a:lnTo>
                    <a:pt x="43" y="9"/>
                  </a:lnTo>
                  <a:lnTo>
                    <a:pt x="44" y="8"/>
                  </a:lnTo>
                  <a:lnTo>
                    <a:pt x="44" y="8"/>
                  </a:lnTo>
                  <a:lnTo>
                    <a:pt x="45" y="6"/>
                  </a:lnTo>
                  <a:lnTo>
                    <a:pt x="45" y="6"/>
                  </a:lnTo>
                  <a:lnTo>
                    <a:pt x="47" y="5"/>
                  </a:lnTo>
                  <a:lnTo>
                    <a:pt x="47" y="5"/>
                  </a:lnTo>
                  <a:lnTo>
                    <a:pt x="45" y="3"/>
                  </a:lnTo>
                  <a:lnTo>
                    <a:pt x="45" y="3"/>
                  </a:lnTo>
                  <a:lnTo>
                    <a:pt x="44" y="3"/>
                  </a:lnTo>
                  <a:lnTo>
                    <a:pt x="44" y="3"/>
                  </a:lnTo>
                  <a:lnTo>
                    <a:pt x="44" y="1"/>
                  </a:lnTo>
                  <a:lnTo>
                    <a:pt x="44" y="1"/>
                  </a:lnTo>
                  <a:lnTo>
                    <a:pt x="44" y="1"/>
                  </a:lnTo>
                  <a:lnTo>
                    <a:pt x="44" y="1"/>
                  </a:lnTo>
                  <a:lnTo>
                    <a:pt x="41" y="1"/>
                  </a:lnTo>
                  <a:lnTo>
                    <a:pt x="41" y="1"/>
                  </a:lnTo>
                  <a:lnTo>
                    <a:pt x="28" y="1"/>
                  </a:lnTo>
                  <a:lnTo>
                    <a:pt x="28" y="1"/>
                  </a:lnTo>
                  <a:lnTo>
                    <a:pt x="25" y="0"/>
                  </a:lnTo>
                  <a:lnTo>
                    <a:pt x="25" y="0"/>
                  </a:lnTo>
                  <a:lnTo>
                    <a:pt x="23" y="0"/>
                  </a:lnTo>
                  <a:lnTo>
                    <a:pt x="23" y="0"/>
                  </a:lnTo>
                  <a:lnTo>
                    <a:pt x="21" y="1"/>
                  </a:lnTo>
                  <a:lnTo>
                    <a:pt x="21" y="1"/>
                  </a:lnTo>
                  <a:lnTo>
                    <a:pt x="19" y="1"/>
                  </a:lnTo>
                  <a:lnTo>
                    <a:pt x="19" y="1"/>
                  </a:lnTo>
                  <a:lnTo>
                    <a:pt x="17" y="3"/>
                  </a:lnTo>
                  <a:lnTo>
                    <a:pt x="17" y="3"/>
                  </a:lnTo>
                  <a:lnTo>
                    <a:pt x="17" y="3"/>
                  </a:lnTo>
                  <a:lnTo>
                    <a:pt x="17" y="3"/>
                  </a:lnTo>
                  <a:lnTo>
                    <a:pt x="16" y="4"/>
                  </a:lnTo>
                  <a:lnTo>
                    <a:pt x="16" y="4"/>
                  </a:lnTo>
                  <a:lnTo>
                    <a:pt x="15" y="4"/>
                  </a:lnTo>
                  <a:lnTo>
                    <a:pt x="15" y="4"/>
                  </a:lnTo>
                  <a:lnTo>
                    <a:pt x="15" y="5"/>
                  </a:lnTo>
                  <a:lnTo>
                    <a:pt x="15" y="5"/>
                  </a:lnTo>
                  <a:lnTo>
                    <a:pt x="14" y="6"/>
                  </a:lnTo>
                  <a:lnTo>
                    <a:pt x="14" y="6"/>
                  </a:lnTo>
                  <a:lnTo>
                    <a:pt x="14" y="6"/>
                  </a:lnTo>
                  <a:lnTo>
                    <a:pt x="14" y="6"/>
                  </a:lnTo>
                  <a:lnTo>
                    <a:pt x="11" y="6"/>
                  </a:lnTo>
                  <a:lnTo>
                    <a:pt x="11" y="6"/>
                  </a:lnTo>
                  <a:lnTo>
                    <a:pt x="10" y="6"/>
                  </a:lnTo>
                  <a:lnTo>
                    <a:pt x="10" y="6"/>
                  </a:lnTo>
                  <a:lnTo>
                    <a:pt x="9" y="6"/>
                  </a:lnTo>
                  <a:lnTo>
                    <a:pt x="9" y="6"/>
                  </a:lnTo>
                  <a:lnTo>
                    <a:pt x="7" y="6"/>
                  </a:lnTo>
                  <a:lnTo>
                    <a:pt x="7" y="6"/>
                  </a:lnTo>
                  <a:lnTo>
                    <a:pt x="6" y="6"/>
                  </a:lnTo>
                  <a:lnTo>
                    <a:pt x="6" y="6"/>
                  </a:lnTo>
                  <a:lnTo>
                    <a:pt x="5" y="6"/>
                  </a:lnTo>
                  <a:lnTo>
                    <a:pt x="5" y="6"/>
                  </a:lnTo>
                  <a:lnTo>
                    <a:pt x="5" y="5"/>
                  </a:lnTo>
                  <a:lnTo>
                    <a:pt x="5" y="5"/>
                  </a:lnTo>
                  <a:lnTo>
                    <a:pt x="3" y="5"/>
                  </a:lnTo>
                  <a:lnTo>
                    <a:pt x="3" y="5"/>
                  </a:lnTo>
                  <a:lnTo>
                    <a:pt x="0" y="5"/>
                  </a:lnTo>
                  <a:lnTo>
                    <a:pt x="0" y="5"/>
                  </a:lnTo>
                  <a:lnTo>
                    <a:pt x="0" y="6"/>
                  </a:lnTo>
                  <a:lnTo>
                    <a:pt x="0" y="6"/>
                  </a:lnTo>
                  <a:lnTo>
                    <a:pt x="0" y="6"/>
                  </a:lnTo>
                  <a:lnTo>
                    <a:pt x="0" y="6"/>
                  </a:lnTo>
                  <a:lnTo>
                    <a:pt x="0" y="6"/>
                  </a:lnTo>
                  <a:lnTo>
                    <a:pt x="0" y="6"/>
                  </a:lnTo>
                  <a:lnTo>
                    <a:pt x="0" y="8"/>
                  </a:lnTo>
                  <a:lnTo>
                    <a:pt x="0" y="8"/>
                  </a:lnTo>
                  <a:lnTo>
                    <a:pt x="0" y="9"/>
                  </a:lnTo>
                  <a:lnTo>
                    <a:pt x="0" y="9"/>
                  </a:lnTo>
                  <a:lnTo>
                    <a:pt x="1" y="10"/>
                  </a:lnTo>
                  <a:lnTo>
                    <a:pt x="1" y="10"/>
                  </a:lnTo>
                  <a:lnTo>
                    <a:pt x="3" y="10"/>
                  </a:lnTo>
                  <a:lnTo>
                    <a:pt x="3" y="10"/>
                  </a:lnTo>
                  <a:lnTo>
                    <a:pt x="4" y="11"/>
                  </a:lnTo>
                  <a:lnTo>
                    <a:pt x="4" y="11"/>
                  </a:lnTo>
                  <a:lnTo>
                    <a:pt x="4" y="11"/>
                  </a:lnTo>
                  <a:lnTo>
                    <a:pt x="4" y="11"/>
                  </a:lnTo>
                  <a:lnTo>
                    <a:pt x="4" y="12"/>
                  </a:lnTo>
                  <a:lnTo>
                    <a:pt x="4" y="12"/>
                  </a:lnTo>
                  <a:lnTo>
                    <a:pt x="4" y="12"/>
                  </a:lnTo>
                  <a:lnTo>
                    <a:pt x="4" y="12"/>
                  </a:lnTo>
                  <a:lnTo>
                    <a:pt x="5" y="14"/>
                  </a:lnTo>
                  <a:lnTo>
                    <a:pt x="5" y="14"/>
                  </a:lnTo>
                  <a:lnTo>
                    <a:pt x="5" y="16"/>
                  </a:lnTo>
                  <a:lnTo>
                    <a:pt x="5" y="16"/>
                  </a:lnTo>
                  <a:lnTo>
                    <a:pt x="5" y="16"/>
                  </a:lnTo>
                  <a:lnTo>
                    <a:pt x="6" y="17"/>
                  </a:lnTo>
                  <a:lnTo>
                    <a:pt x="6" y="17"/>
                  </a:lnTo>
                  <a:lnTo>
                    <a:pt x="9" y="16"/>
                  </a:lnTo>
                  <a:lnTo>
                    <a:pt x="9" y="16"/>
                  </a:lnTo>
                  <a:lnTo>
                    <a:pt x="9" y="17"/>
                  </a:lnTo>
                  <a:lnTo>
                    <a:pt x="10" y="19"/>
                  </a:lnTo>
                  <a:lnTo>
                    <a:pt x="10" y="19"/>
                  </a:lnTo>
                  <a:lnTo>
                    <a:pt x="10" y="20"/>
                  </a:lnTo>
                  <a:lnTo>
                    <a:pt x="11" y="19"/>
                  </a:lnTo>
                  <a:lnTo>
                    <a:pt x="11" y="19"/>
                  </a:lnTo>
                  <a:lnTo>
                    <a:pt x="14" y="17"/>
                  </a:lnTo>
                  <a:lnTo>
                    <a:pt x="14" y="17"/>
                  </a:lnTo>
                  <a:lnTo>
                    <a:pt x="16" y="16"/>
                  </a:lnTo>
                  <a:lnTo>
                    <a:pt x="16" y="16"/>
                  </a:lnTo>
                  <a:lnTo>
                    <a:pt x="19" y="16"/>
                  </a:lnTo>
                  <a:lnTo>
                    <a:pt x="19" y="16"/>
                  </a:lnTo>
                  <a:lnTo>
                    <a:pt x="20" y="16"/>
                  </a:lnTo>
                  <a:lnTo>
                    <a:pt x="20" y="16"/>
                  </a:lnTo>
                  <a:lnTo>
                    <a:pt x="20" y="15"/>
                  </a:lnTo>
                  <a:lnTo>
                    <a:pt x="20" y="15"/>
                  </a:lnTo>
                  <a:lnTo>
                    <a:pt x="22" y="15"/>
                  </a:lnTo>
                  <a:lnTo>
                    <a:pt x="22" y="15"/>
                  </a:lnTo>
                  <a:lnTo>
                    <a:pt x="22" y="16"/>
                  </a:lnTo>
                  <a:lnTo>
                    <a:pt x="21" y="17"/>
                  </a:lnTo>
                  <a:lnTo>
                    <a:pt x="21" y="17"/>
                  </a:lnTo>
                  <a:lnTo>
                    <a:pt x="20" y="20"/>
                  </a:lnTo>
                  <a:lnTo>
                    <a:pt x="20" y="20"/>
                  </a:lnTo>
                  <a:lnTo>
                    <a:pt x="17" y="21"/>
                  </a:lnTo>
                  <a:lnTo>
                    <a:pt x="17" y="21"/>
                  </a:lnTo>
                  <a:lnTo>
                    <a:pt x="17" y="22"/>
                  </a:lnTo>
                  <a:lnTo>
                    <a:pt x="17" y="22"/>
                  </a:lnTo>
                  <a:lnTo>
                    <a:pt x="17" y="22"/>
                  </a:lnTo>
                  <a:lnTo>
                    <a:pt x="19" y="23"/>
                  </a:lnTo>
                  <a:lnTo>
                    <a:pt x="19" y="23"/>
                  </a:lnTo>
                  <a:lnTo>
                    <a:pt x="19" y="25"/>
                  </a:lnTo>
                  <a:lnTo>
                    <a:pt x="19" y="25"/>
                  </a:lnTo>
                  <a:lnTo>
                    <a:pt x="20" y="26"/>
                  </a:lnTo>
                  <a:lnTo>
                    <a:pt x="20" y="26"/>
                  </a:lnTo>
                  <a:lnTo>
                    <a:pt x="20" y="26"/>
                  </a:lnTo>
                  <a:lnTo>
                    <a:pt x="20" y="26"/>
                  </a:lnTo>
                  <a:lnTo>
                    <a:pt x="20" y="26"/>
                  </a:lnTo>
                  <a:lnTo>
                    <a:pt x="20" y="26"/>
                  </a:lnTo>
                  <a:lnTo>
                    <a:pt x="21" y="27"/>
                  </a:lnTo>
                  <a:lnTo>
                    <a:pt x="21" y="27"/>
                  </a:lnTo>
                  <a:lnTo>
                    <a:pt x="22" y="28"/>
                  </a:lnTo>
                  <a:lnTo>
                    <a:pt x="22" y="28"/>
                  </a:lnTo>
                  <a:lnTo>
                    <a:pt x="22" y="30"/>
                  </a:lnTo>
                  <a:lnTo>
                    <a:pt x="22" y="30"/>
                  </a:lnTo>
                  <a:lnTo>
                    <a:pt x="22" y="31"/>
                  </a:lnTo>
                  <a:lnTo>
                    <a:pt x="22" y="31"/>
                  </a:lnTo>
                  <a:lnTo>
                    <a:pt x="23" y="31"/>
                  </a:lnTo>
                  <a:lnTo>
                    <a:pt x="25" y="31"/>
                  </a:lnTo>
                  <a:lnTo>
                    <a:pt x="25" y="31"/>
                  </a:lnTo>
                  <a:lnTo>
                    <a:pt x="26" y="30"/>
                  </a:lnTo>
                  <a:lnTo>
                    <a:pt x="26" y="30"/>
                  </a:lnTo>
                  <a:lnTo>
                    <a:pt x="26" y="28"/>
                  </a:lnTo>
                  <a:lnTo>
                    <a:pt x="26" y="28"/>
                  </a:lnTo>
                  <a:lnTo>
                    <a:pt x="26" y="28"/>
                  </a:lnTo>
                  <a:lnTo>
                    <a:pt x="26" y="28"/>
                  </a:lnTo>
                  <a:lnTo>
                    <a:pt x="26" y="27"/>
                  </a:lnTo>
                  <a:lnTo>
                    <a:pt x="26" y="27"/>
                  </a:lnTo>
                  <a:lnTo>
                    <a:pt x="27" y="27"/>
                  </a:lnTo>
                  <a:lnTo>
                    <a:pt x="27" y="27"/>
                  </a:lnTo>
                  <a:lnTo>
                    <a:pt x="28" y="26"/>
                  </a:lnTo>
                  <a:lnTo>
                    <a:pt x="28" y="26"/>
                  </a:lnTo>
                  <a:lnTo>
                    <a:pt x="28" y="23"/>
                  </a:lnTo>
                  <a:lnTo>
                    <a:pt x="28" y="23"/>
                  </a:lnTo>
                  <a:lnTo>
                    <a:pt x="30" y="22"/>
                  </a:lnTo>
                  <a:lnTo>
                    <a:pt x="30" y="22"/>
                  </a:lnTo>
                  <a:lnTo>
                    <a:pt x="31" y="21"/>
                  </a:lnTo>
                  <a:lnTo>
                    <a:pt x="31" y="21"/>
                  </a:lnTo>
                  <a:lnTo>
                    <a:pt x="31" y="21"/>
                  </a:lnTo>
                  <a:lnTo>
                    <a:pt x="31" y="21"/>
                  </a:lnTo>
                  <a:lnTo>
                    <a:pt x="32" y="21"/>
                  </a:lnTo>
                  <a:lnTo>
                    <a:pt x="32" y="21"/>
                  </a:lnTo>
                  <a:lnTo>
                    <a:pt x="33" y="20"/>
                  </a:lnTo>
                  <a:lnTo>
                    <a:pt x="33" y="20"/>
                  </a:lnTo>
                  <a:lnTo>
                    <a:pt x="34" y="20"/>
                  </a:lnTo>
                  <a:lnTo>
                    <a:pt x="34" y="20"/>
                  </a:lnTo>
                  <a:lnTo>
                    <a:pt x="34" y="19"/>
                  </a:lnTo>
                  <a:lnTo>
                    <a:pt x="34" y="19"/>
                  </a:lnTo>
                  <a:lnTo>
                    <a:pt x="36" y="19"/>
                  </a:lnTo>
                  <a:lnTo>
                    <a:pt x="36" y="19"/>
                  </a:lnTo>
                  <a:lnTo>
                    <a:pt x="36" y="17"/>
                  </a:lnTo>
                  <a:lnTo>
                    <a:pt x="36" y="17"/>
                  </a:lnTo>
                  <a:lnTo>
                    <a:pt x="37" y="17"/>
                  </a:lnTo>
                  <a:lnTo>
                    <a:pt x="37" y="17"/>
                  </a:lnTo>
                  <a:lnTo>
                    <a:pt x="38" y="17"/>
                  </a:lnTo>
                  <a:lnTo>
                    <a:pt x="38" y="17"/>
                  </a:lnTo>
                  <a:lnTo>
                    <a:pt x="41" y="16"/>
                  </a:lnTo>
                  <a:lnTo>
                    <a:pt x="41" y="16"/>
                  </a:lnTo>
                  <a:lnTo>
                    <a:pt x="43" y="16"/>
                  </a:lnTo>
                  <a:lnTo>
                    <a:pt x="43" y="16"/>
                  </a:lnTo>
                  <a:lnTo>
                    <a:pt x="44" y="17"/>
                  </a:lnTo>
                  <a:lnTo>
                    <a:pt x="47" y="16"/>
                  </a:lnTo>
                  <a:lnTo>
                    <a:pt x="47" y="16"/>
                  </a:lnTo>
                  <a:lnTo>
                    <a:pt x="47" y="16"/>
                  </a:lnTo>
                  <a:lnTo>
                    <a:pt x="47" y="16"/>
                  </a:lnTo>
                  <a:lnTo>
                    <a:pt x="47" y="16"/>
                  </a:lnTo>
                  <a:lnTo>
                    <a:pt x="47" y="16"/>
                  </a:lnTo>
                  <a:lnTo>
                    <a:pt x="47" y="16"/>
                  </a:lnTo>
                  <a:lnTo>
                    <a:pt x="47" y="16"/>
                  </a:lnTo>
                  <a:lnTo>
                    <a:pt x="47" y="14"/>
                  </a:lnTo>
                  <a:lnTo>
                    <a:pt x="47"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A1_Sierra Leone">
              <a:extLst>
                <a:ext uri="{FF2B5EF4-FFF2-40B4-BE49-F238E27FC236}">
                  <a16:creationId xmlns:a16="http://schemas.microsoft.com/office/drawing/2014/main" id="{38D539CC-8DCC-48DE-8000-2807DBC61601}"/>
                </a:ext>
              </a:extLst>
            </p:cNvPr>
            <p:cNvSpPr>
              <a:spLocks/>
            </p:cNvSpPr>
            <p:nvPr/>
          </p:nvSpPr>
          <p:spPr bwMode="auto">
            <a:xfrm>
              <a:off x="4411278" y="4010740"/>
              <a:ext cx="71894" cy="73434"/>
            </a:xfrm>
            <a:custGeom>
              <a:avLst/>
              <a:gdLst/>
              <a:ahLst/>
              <a:cxnLst>
                <a:cxn ang="0">
                  <a:pos x="47" y="25"/>
                </a:cxn>
                <a:cxn ang="0">
                  <a:pos x="46" y="24"/>
                </a:cxn>
                <a:cxn ang="0">
                  <a:pos x="45" y="20"/>
                </a:cxn>
                <a:cxn ang="0">
                  <a:pos x="44" y="19"/>
                </a:cxn>
                <a:cxn ang="0">
                  <a:pos x="41" y="16"/>
                </a:cxn>
                <a:cxn ang="0">
                  <a:pos x="41" y="14"/>
                </a:cxn>
                <a:cxn ang="0">
                  <a:pos x="39" y="10"/>
                </a:cxn>
                <a:cxn ang="0">
                  <a:pos x="38" y="6"/>
                </a:cxn>
                <a:cxn ang="0">
                  <a:pos x="35" y="3"/>
                </a:cxn>
                <a:cxn ang="0">
                  <a:pos x="31" y="0"/>
                </a:cxn>
                <a:cxn ang="0">
                  <a:pos x="28" y="0"/>
                </a:cxn>
                <a:cxn ang="0">
                  <a:pos x="27" y="3"/>
                </a:cxn>
                <a:cxn ang="0">
                  <a:pos x="24" y="0"/>
                </a:cxn>
                <a:cxn ang="0">
                  <a:pos x="18" y="3"/>
                </a:cxn>
                <a:cxn ang="0">
                  <a:pos x="14" y="3"/>
                </a:cxn>
                <a:cxn ang="0">
                  <a:pos x="12" y="6"/>
                </a:cxn>
                <a:cxn ang="0">
                  <a:pos x="11" y="8"/>
                </a:cxn>
                <a:cxn ang="0">
                  <a:pos x="8" y="13"/>
                </a:cxn>
                <a:cxn ang="0">
                  <a:pos x="5" y="14"/>
                </a:cxn>
                <a:cxn ang="0">
                  <a:pos x="5" y="16"/>
                </a:cxn>
                <a:cxn ang="0">
                  <a:pos x="1" y="16"/>
                </a:cxn>
                <a:cxn ang="0">
                  <a:pos x="1" y="19"/>
                </a:cxn>
                <a:cxn ang="0">
                  <a:pos x="1" y="20"/>
                </a:cxn>
                <a:cxn ang="0">
                  <a:pos x="1" y="24"/>
                </a:cxn>
                <a:cxn ang="0">
                  <a:pos x="0" y="26"/>
                </a:cxn>
                <a:cxn ang="0">
                  <a:pos x="2" y="31"/>
                </a:cxn>
                <a:cxn ang="0">
                  <a:pos x="5" y="32"/>
                </a:cxn>
                <a:cxn ang="0">
                  <a:pos x="7" y="35"/>
                </a:cxn>
                <a:cxn ang="0">
                  <a:pos x="9" y="37"/>
                </a:cxn>
                <a:cxn ang="0">
                  <a:pos x="11" y="38"/>
                </a:cxn>
                <a:cxn ang="0">
                  <a:pos x="12" y="40"/>
                </a:cxn>
                <a:cxn ang="0">
                  <a:pos x="12" y="40"/>
                </a:cxn>
                <a:cxn ang="0">
                  <a:pos x="9" y="40"/>
                </a:cxn>
                <a:cxn ang="0">
                  <a:pos x="7" y="40"/>
                </a:cxn>
                <a:cxn ang="0">
                  <a:pos x="9" y="41"/>
                </a:cxn>
                <a:cxn ang="0">
                  <a:pos x="12" y="43"/>
                </a:cxn>
                <a:cxn ang="0">
                  <a:pos x="12" y="42"/>
                </a:cxn>
                <a:cxn ang="0">
                  <a:pos x="16" y="44"/>
                </a:cxn>
                <a:cxn ang="0">
                  <a:pos x="18" y="44"/>
                </a:cxn>
                <a:cxn ang="0">
                  <a:pos x="19" y="47"/>
                </a:cxn>
                <a:cxn ang="0">
                  <a:pos x="22" y="47"/>
                </a:cxn>
                <a:cxn ang="0">
                  <a:pos x="28" y="51"/>
                </a:cxn>
                <a:cxn ang="0">
                  <a:pos x="29" y="51"/>
                </a:cxn>
                <a:cxn ang="0">
                  <a:pos x="30" y="52"/>
                </a:cxn>
                <a:cxn ang="0">
                  <a:pos x="33" y="47"/>
                </a:cxn>
                <a:cxn ang="0">
                  <a:pos x="34" y="46"/>
                </a:cxn>
                <a:cxn ang="0">
                  <a:pos x="36" y="43"/>
                </a:cxn>
                <a:cxn ang="0">
                  <a:pos x="40" y="40"/>
                </a:cxn>
                <a:cxn ang="0">
                  <a:pos x="42" y="36"/>
                </a:cxn>
                <a:cxn ang="0">
                  <a:pos x="42" y="33"/>
                </a:cxn>
                <a:cxn ang="0">
                  <a:pos x="46" y="31"/>
                </a:cxn>
                <a:cxn ang="0">
                  <a:pos x="47" y="30"/>
                </a:cxn>
              </a:cxnLst>
              <a:rect l="0" t="0" r="r" b="b"/>
              <a:pathLst>
                <a:path w="47" h="52">
                  <a:moveTo>
                    <a:pt x="47" y="27"/>
                  </a:moveTo>
                  <a:lnTo>
                    <a:pt x="47" y="27"/>
                  </a:lnTo>
                  <a:lnTo>
                    <a:pt x="47" y="26"/>
                  </a:lnTo>
                  <a:lnTo>
                    <a:pt x="47" y="26"/>
                  </a:lnTo>
                  <a:lnTo>
                    <a:pt x="47" y="25"/>
                  </a:lnTo>
                  <a:lnTo>
                    <a:pt x="47" y="25"/>
                  </a:lnTo>
                  <a:lnTo>
                    <a:pt x="47" y="24"/>
                  </a:lnTo>
                  <a:lnTo>
                    <a:pt x="47" y="24"/>
                  </a:lnTo>
                  <a:lnTo>
                    <a:pt x="46" y="24"/>
                  </a:lnTo>
                  <a:lnTo>
                    <a:pt x="46" y="24"/>
                  </a:lnTo>
                  <a:lnTo>
                    <a:pt x="45" y="22"/>
                  </a:lnTo>
                  <a:lnTo>
                    <a:pt x="45" y="22"/>
                  </a:lnTo>
                  <a:lnTo>
                    <a:pt x="45" y="21"/>
                  </a:lnTo>
                  <a:lnTo>
                    <a:pt x="45" y="21"/>
                  </a:lnTo>
                  <a:lnTo>
                    <a:pt x="45" y="20"/>
                  </a:lnTo>
                  <a:lnTo>
                    <a:pt x="45" y="20"/>
                  </a:lnTo>
                  <a:lnTo>
                    <a:pt x="44" y="19"/>
                  </a:lnTo>
                  <a:lnTo>
                    <a:pt x="44" y="19"/>
                  </a:lnTo>
                  <a:lnTo>
                    <a:pt x="44" y="19"/>
                  </a:lnTo>
                  <a:lnTo>
                    <a:pt x="44" y="19"/>
                  </a:lnTo>
                  <a:lnTo>
                    <a:pt x="42" y="17"/>
                  </a:lnTo>
                  <a:lnTo>
                    <a:pt x="42" y="17"/>
                  </a:lnTo>
                  <a:lnTo>
                    <a:pt x="42" y="16"/>
                  </a:lnTo>
                  <a:lnTo>
                    <a:pt x="42" y="16"/>
                  </a:lnTo>
                  <a:lnTo>
                    <a:pt x="41" y="16"/>
                  </a:lnTo>
                  <a:lnTo>
                    <a:pt x="41" y="16"/>
                  </a:lnTo>
                  <a:lnTo>
                    <a:pt x="41" y="15"/>
                  </a:lnTo>
                  <a:lnTo>
                    <a:pt x="41" y="15"/>
                  </a:lnTo>
                  <a:lnTo>
                    <a:pt x="41" y="14"/>
                  </a:lnTo>
                  <a:lnTo>
                    <a:pt x="41" y="14"/>
                  </a:lnTo>
                  <a:lnTo>
                    <a:pt x="41" y="13"/>
                  </a:lnTo>
                  <a:lnTo>
                    <a:pt x="41" y="13"/>
                  </a:lnTo>
                  <a:lnTo>
                    <a:pt x="40" y="11"/>
                  </a:lnTo>
                  <a:lnTo>
                    <a:pt x="40" y="11"/>
                  </a:lnTo>
                  <a:lnTo>
                    <a:pt x="39" y="10"/>
                  </a:lnTo>
                  <a:lnTo>
                    <a:pt x="39" y="10"/>
                  </a:lnTo>
                  <a:lnTo>
                    <a:pt x="39" y="8"/>
                  </a:lnTo>
                  <a:lnTo>
                    <a:pt x="39" y="8"/>
                  </a:lnTo>
                  <a:lnTo>
                    <a:pt x="38" y="6"/>
                  </a:lnTo>
                  <a:lnTo>
                    <a:pt x="38" y="6"/>
                  </a:lnTo>
                  <a:lnTo>
                    <a:pt x="38" y="5"/>
                  </a:lnTo>
                  <a:lnTo>
                    <a:pt x="38" y="5"/>
                  </a:lnTo>
                  <a:lnTo>
                    <a:pt x="36" y="4"/>
                  </a:lnTo>
                  <a:lnTo>
                    <a:pt x="36" y="4"/>
                  </a:lnTo>
                  <a:lnTo>
                    <a:pt x="35" y="3"/>
                  </a:lnTo>
                  <a:lnTo>
                    <a:pt x="34" y="2"/>
                  </a:lnTo>
                  <a:lnTo>
                    <a:pt x="34" y="2"/>
                  </a:lnTo>
                  <a:lnTo>
                    <a:pt x="33" y="2"/>
                  </a:lnTo>
                  <a:lnTo>
                    <a:pt x="33" y="2"/>
                  </a:lnTo>
                  <a:lnTo>
                    <a:pt x="31" y="0"/>
                  </a:lnTo>
                  <a:lnTo>
                    <a:pt x="31" y="0"/>
                  </a:lnTo>
                  <a:lnTo>
                    <a:pt x="30" y="0"/>
                  </a:lnTo>
                  <a:lnTo>
                    <a:pt x="30" y="0"/>
                  </a:lnTo>
                  <a:lnTo>
                    <a:pt x="28" y="0"/>
                  </a:lnTo>
                  <a:lnTo>
                    <a:pt x="28" y="0"/>
                  </a:lnTo>
                  <a:lnTo>
                    <a:pt x="28" y="2"/>
                  </a:lnTo>
                  <a:lnTo>
                    <a:pt x="28" y="2"/>
                  </a:lnTo>
                  <a:lnTo>
                    <a:pt x="27" y="2"/>
                  </a:lnTo>
                  <a:lnTo>
                    <a:pt x="27" y="2"/>
                  </a:lnTo>
                  <a:lnTo>
                    <a:pt x="27" y="3"/>
                  </a:lnTo>
                  <a:lnTo>
                    <a:pt x="27" y="3"/>
                  </a:lnTo>
                  <a:lnTo>
                    <a:pt x="24" y="2"/>
                  </a:lnTo>
                  <a:lnTo>
                    <a:pt x="24" y="2"/>
                  </a:lnTo>
                  <a:lnTo>
                    <a:pt x="24" y="0"/>
                  </a:lnTo>
                  <a:lnTo>
                    <a:pt x="24" y="0"/>
                  </a:lnTo>
                  <a:lnTo>
                    <a:pt x="23" y="0"/>
                  </a:lnTo>
                  <a:lnTo>
                    <a:pt x="22" y="2"/>
                  </a:lnTo>
                  <a:lnTo>
                    <a:pt x="20" y="3"/>
                  </a:lnTo>
                  <a:lnTo>
                    <a:pt x="20" y="3"/>
                  </a:lnTo>
                  <a:lnTo>
                    <a:pt x="18" y="3"/>
                  </a:lnTo>
                  <a:lnTo>
                    <a:pt x="18" y="3"/>
                  </a:lnTo>
                  <a:lnTo>
                    <a:pt x="16" y="3"/>
                  </a:lnTo>
                  <a:lnTo>
                    <a:pt x="16" y="3"/>
                  </a:lnTo>
                  <a:lnTo>
                    <a:pt x="14" y="3"/>
                  </a:lnTo>
                  <a:lnTo>
                    <a:pt x="14" y="3"/>
                  </a:lnTo>
                  <a:lnTo>
                    <a:pt x="13" y="4"/>
                  </a:lnTo>
                  <a:lnTo>
                    <a:pt x="13" y="4"/>
                  </a:lnTo>
                  <a:lnTo>
                    <a:pt x="12" y="6"/>
                  </a:lnTo>
                  <a:lnTo>
                    <a:pt x="12" y="6"/>
                  </a:lnTo>
                  <a:lnTo>
                    <a:pt x="12" y="6"/>
                  </a:lnTo>
                  <a:lnTo>
                    <a:pt x="12" y="6"/>
                  </a:lnTo>
                  <a:lnTo>
                    <a:pt x="11" y="8"/>
                  </a:lnTo>
                  <a:lnTo>
                    <a:pt x="11" y="8"/>
                  </a:lnTo>
                  <a:lnTo>
                    <a:pt x="11" y="8"/>
                  </a:lnTo>
                  <a:lnTo>
                    <a:pt x="11" y="8"/>
                  </a:lnTo>
                  <a:lnTo>
                    <a:pt x="11" y="10"/>
                  </a:lnTo>
                  <a:lnTo>
                    <a:pt x="11" y="10"/>
                  </a:lnTo>
                  <a:lnTo>
                    <a:pt x="9" y="11"/>
                  </a:lnTo>
                  <a:lnTo>
                    <a:pt x="9" y="11"/>
                  </a:lnTo>
                  <a:lnTo>
                    <a:pt x="8" y="13"/>
                  </a:lnTo>
                  <a:lnTo>
                    <a:pt x="8" y="13"/>
                  </a:lnTo>
                  <a:lnTo>
                    <a:pt x="7" y="13"/>
                  </a:lnTo>
                  <a:lnTo>
                    <a:pt x="7" y="13"/>
                  </a:lnTo>
                  <a:lnTo>
                    <a:pt x="5" y="14"/>
                  </a:lnTo>
                  <a:lnTo>
                    <a:pt x="5" y="14"/>
                  </a:lnTo>
                  <a:lnTo>
                    <a:pt x="5" y="14"/>
                  </a:lnTo>
                  <a:lnTo>
                    <a:pt x="5" y="14"/>
                  </a:lnTo>
                  <a:lnTo>
                    <a:pt x="5" y="15"/>
                  </a:lnTo>
                  <a:lnTo>
                    <a:pt x="5" y="15"/>
                  </a:lnTo>
                  <a:lnTo>
                    <a:pt x="5" y="16"/>
                  </a:lnTo>
                  <a:lnTo>
                    <a:pt x="3" y="16"/>
                  </a:lnTo>
                  <a:lnTo>
                    <a:pt x="3" y="16"/>
                  </a:lnTo>
                  <a:lnTo>
                    <a:pt x="2" y="16"/>
                  </a:lnTo>
                  <a:lnTo>
                    <a:pt x="2" y="16"/>
                  </a:lnTo>
                  <a:lnTo>
                    <a:pt x="1" y="16"/>
                  </a:lnTo>
                  <a:lnTo>
                    <a:pt x="1" y="16"/>
                  </a:lnTo>
                  <a:lnTo>
                    <a:pt x="1" y="17"/>
                  </a:lnTo>
                  <a:lnTo>
                    <a:pt x="1" y="17"/>
                  </a:lnTo>
                  <a:lnTo>
                    <a:pt x="1" y="19"/>
                  </a:lnTo>
                  <a:lnTo>
                    <a:pt x="1" y="19"/>
                  </a:lnTo>
                  <a:lnTo>
                    <a:pt x="1" y="19"/>
                  </a:lnTo>
                  <a:lnTo>
                    <a:pt x="1" y="19"/>
                  </a:lnTo>
                  <a:lnTo>
                    <a:pt x="1" y="19"/>
                  </a:lnTo>
                  <a:lnTo>
                    <a:pt x="1" y="19"/>
                  </a:lnTo>
                  <a:lnTo>
                    <a:pt x="1" y="20"/>
                  </a:lnTo>
                  <a:lnTo>
                    <a:pt x="1" y="20"/>
                  </a:lnTo>
                  <a:lnTo>
                    <a:pt x="0" y="21"/>
                  </a:lnTo>
                  <a:lnTo>
                    <a:pt x="0" y="21"/>
                  </a:lnTo>
                  <a:lnTo>
                    <a:pt x="1" y="24"/>
                  </a:lnTo>
                  <a:lnTo>
                    <a:pt x="1" y="24"/>
                  </a:lnTo>
                  <a:lnTo>
                    <a:pt x="1" y="25"/>
                  </a:lnTo>
                  <a:lnTo>
                    <a:pt x="1" y="25"/>
                  </a:lnTo>
                  <a:lnTo>
                    <a:pt x="0" y="26"/>
                  </a:lnTo>
                  <a:lnTo>
                    <a:pt x="0" y="26"/>
                  </a:lnTo>
                  <a:lnTo>
                    <a:pt x="0" y="26"/>
                  </a:lnTo>
                  <a:lnTo>
                    <a:pt x="0" y="26"/>
                  </a:lnTo>
                  <a:lnTo>
                    <a:pt x="1" y="29"/>
                  </a:lnTo>
                  <a:lnTo>
                    <a:pt x="2" y="30"/>
                  </a:lnTo>
                  <a:lnTo>
                    <a:pt x="2" y="30"/>
                  </a:lnTo>
                  <a:lnTo>
                    <a:pt x="2" y="31"/>
                  </a:lnTo>
                  <a:lnTo>
                    <a:pt x="2" y="31"/>
                  </a:lnTo>
                  <a:lnTo>
                    <a:pt x="3" y="31"/>
                  </a:lnTo>
                  <a:lnTo>
                    <a:pt x="5" y="30"/>
                  </a:lnTo>
                  <a:lnTo>
                    <a:pt x="5" y="30"/>
                  </a:lnTo>
                  <a:lnTo>
                    <a:pt x="5" y="32"/>
                  </a:lnTo>
                  <a:lnTo>
                    <a:pt x="5" y="32"/>
                  </a:lnTo>
                  <a:lnTo>
                    <a:pt x="6" y="33"/>
                  </a:lnTo>
                  <a:lnTo>
                    <a:pt x="6" y="33"/>
                  </a:lnTo>
                  <a:lnTo>
                    <a:pt x="7" y="35"/>
                  </a:lnTo>
                  <a:lnTo>
                    <a:pt x="7" y="35"/>
                  </a:lnTo>
                  <a:lnTo>
                    <a:pt x="6" y="36"/>
                  </a:lnTo>
                  <a:lnTo>
                    <a:pt x="6" y="36"/>
                  </a:lnTo>
                  <a:lnTo>
                    <a:pt x="8" y="36"/>
                  </a:lnTo>
                  <a:lnTo>
                    <a:pt x="8" y="36"/>
                  </a:lnTo>
                  <a:lnTo>
                    <a:pt x="9" y="37"/>
                  </a:lnTo>
                  <a:lnTo>
                    <a:pt x="9" y="37"/>
                  </a:lnTo>
                  <a:lnTo>
                    <a:pt x="11" y="37"/>
                  </a:lnTo>
                  <a:lnTo>
                    <a:pt x="11" y="37"/>
                  </a:lnTo>
                  <a:lnTo>
                    <a:pt x="11" y="38"/>
                  </a:lnTo>
                  <a:lnTo>
                    <a:pt x="11" y="38"/>
                  </a:lnTo>
                  <a:lnTo>
                    <a:pt x="12" y="38"/>
                  </a:lnTo>
                  <a:lnTo>
                    <a:pt x="12" y="38"/>
                  </a:lnTo>
                  <a:lnTo>
                    <a:pt x="12" y="40"/>
                  </a:lnTo>
                  <a:lnTo>
                    <a:pt x="12" y="40"/>
                  </a:lnTo>
                  <a:lnTo>
                    <a:pt x="12" y="40"/>
                  </a:lnTo>
                  <a:lnTo>
                    <a:pt x="12" y="40"/>
                  </a:lnTo>
                  <a:lnTo>
                    <a:pt x="12" y="40"/>
                  </a:lnTo>
                  <a:lnTo>
                    <a:pt x="12" y="40"/>
                  </a:lnTo>
                  <a:lnTo>
                    <a:pt x="12" y="40"/>
                  </a:lnTo>
                  <a:lnTo>
                    <a:pt x="12" y="40"/>
                  </a:lnTo>
                  <a:lnTo>
                    <a:pt x="12" y="40"/>
                  </a:lnTo>
                  <a:lnTo>
                    <a:pt x="12" y="40"/>
                  </a:lnTo>
                  <a:lnTo>
                    <a:pt x="11" y="40"/>
                  </a:lnTo>
                  <a:lnTo>
                    <a:pt x="11" y="40"/>
                  </a:lnTo>
                  <a:lnTo>
                    <a:pt x="9" y="40"/>
                  </a:lnTo>
                  <a:lnTo>
                    <a:pt x="9" y="40"/>
                  </a:lnTo>
                  <a:lnTo>
                    <a:pt x="8" y="40"/>
                  </a:lnTo>
                  <a:lnTo>
                    <a:pt x="8" y="40"/>
                  </a:lnTo>
                  <a:lnTo>
                    <a:pt x="7" y="40"/>
                  </a:lnTo>
                  <a:lnTo>
                    <a:pt x="7" y="40"/>
                  </a:lnTo>
                  <a:lnTo>
                    <a:pt x="7" y="40"/>
                  </a:lnTo>
                  <a:lnTo>
                    <a:pt x="7" y="41"/>
                  </a:lnTo>
                  <a:lnTo>
                    <a:pt x="7" y="41"/>
                  </a:lnTo>
                  <a:lnTo>
                    <a:pt x="9" y="41"/>
                  </a:lnTo>
                  <a:lnTo>
                    <a:pt x="9" y="41"/>
                  </a:lnTo>
                  <a:lnTo>
                    <a:pt x="11" y="42"/>
                  </a:lnTo>
                  <a:lnTo>
                    <a:pt x="11" y="42"/>
                  </a:lnTo>
                  <a:lnTo>
                    <a:pt x="11" y="43"/>
                  </a:lnTo>
                  <a:lnTo>
                    <a:pt x="11" y="43"/>
                  </a:lnTo>
                  <a:lnTo>
                    <a:pt x="12" y="43"/>
                  </a:lnTo>
                  <a:lnTo>
                    <a:pt x="12" y="43"/>
                  </a:lnTo>
                  <a:lnTo>
                    <a:pt x="12" y="43"/>
                  </a:lnTo>
                  <a:lnTo>
                    <a:pt x="12" y="43"/>
                  </a:lnTo>
                  <a:lnTo>
                    <a:pt x="12" y="42"/>
                  </a:lnTo>
                  <a:lnTo>
                    <a:pt x="12" y="42"/>
                  </a:lnTo>
                  <a:lnTo>
                    <a:pt x="13" y="42"/>
                  </a:lnTo>
                  <a:lnTo>
                    <a:pt x="13" y="42"/>
                  </a:lnTo>
                  <a:lnTo>
                    <a:pt x="13" y="43"/>
                  </a:lnTo>
                  <a:lnTo>
                    <a:pt x="13" y="43"/>
                  </a:lnTo>
                  <a:lnTo>
                    <a:pt x="16" y="44"/>
                  </a:lnTo>
                  <a:lnTo>
                    <a:pt x="16" y="44"/>
                  </a:lnTo>
                  <a:lnTo>
                    <a:pt x="17" y="44"/>
                  </a:lnTo>
                  <a:lnTo>
                    <a:pt x="17" y="44"/>
                  </a:lnTo>
                  <a:lnTo>
                    <a:pt x="18" y="44"/>
                  </a:lnTo>
                  <a:lnTo>
                    <a:pt x="18" y="44"/>
                  </a:lnTo>
                  <a:lnTo>
                    <a:pt x="18" y="46"/>
                  </a:lnTo>
                  <a:lnTo>
                    <a:pt x="18" y="46"/>
                  </a:lnTo>
                  <a:lnTo>
                    <a:pt x="19" y="46"/>
                  </a:lnTo>
                  <a:lnTo>
                    <a:pt x="19" y="46"/>
                  </a:lnTo>
                  <a:lnTo>
                    <a:pt x="19" y="47"/>
                  </a:lnTo>
                  <a:lnTo>
                    <a:pt x="19" y="47"/>
                  </a:lnTo>
                  <a:lnTo>
                    <a:pt x="20" y="47"/>
                  </a:lnTo>
                  <a:lnTo>
                    <a:pt x="20" y="47"/>
                  </a:lnTo>
                  <a:lnTo>
                    <a:pt x="22" y="47"/>
                  </a:lnTo>
                  <a:lnTo>
                    <a:pt x="22" y="47"/>
                  </a:lnTo>
                  <a:lnTo>
                    <a:pt x="23" y="48"/>
                  </a:lnTo>
                  <a:lnTo>
                    <a:pt x="23" y="48"/>
                  </a:lnTo>
                  <a:lnTo>
                    <a:pt x="27" y="49"/>
                  </a:lnTo>
                  <a:lnTo>
                    <a:pt x="27" y="49"/>
                  </a:lnTo>
                  <a:lnTo>
                    <a:pt x="28" y="51"/>
                  </a:lnTo>
                  <a:lnTo>
                    <a:pt x="28" y="51"/>
                  </a:lnTo>
                  <a:lnTo>
                    <a:pt x="29" y="51"/>
                  </a:lnTo>
                  <a:lnTo>
                    <a:pt x="29" y="51"/>
                  </a:lnTo>
                  <a:lnTo>
                    <a:pt x="29" y="51"/>
                  </a:lnTo>
                  <a:lnTo>
                    <a:pt x="29" y="51"/>
                  </a:lnTo>
                  <a:lnTo>
                    <a:pt x="29" y="52"/>
                  </a:lnTo>
                  <a:lnTo>
                    <a:pt x="30" y="52"/>
                  </a:lnTo>
                  <a:lnTo>
                    <a:pt x="30" y="52"/>
                  </a:lnTo>
                  <a:lnTo>
                    <a:pt x="30" y="52"/>
                  </a:lnTo>
                  <a:lnTo>
                    <a:pt x="30" y="52"/>
                  </a:lnTo>
                  <a:lnTo>
                    <a:pt x="30" y="49"/>
                  </a:lnTo>
                  <a:lnTo>
                    <a:pt x="30" y="49"/>
                  </a:lnTo>
                  <a:lnTo>
                    <a:pt x="30" y="48"/>
                  </a:lnTo>
                  <a:lnTo>
                    <a:pt x="30" y="48"/>
                  </a:lnTo>
                  <a:lnTo>
                    <a:pt x="33" y="47"/>
                  </a:lnTo>
                  <a:lnTo>
                    <a:pt x="33" y="47"/>
                  </a:lnTo>
                  <a:lnTo>
                    <a:pt x="33" y="46"/>
                  </a:lnTo>
                  <a:lnTo>
                    <a:pt x="33" y="46"/>
                  </a:lnTo>
                  <a:lnTo>
                    <a:pt x="34" y="46"/>
                  </a:lnTo>
                  <a:lnTo>
                    <a:pt x="34" y="46"/>
                  </a:lnTo>
                  <a:lnTo>
                    <a:pt x="34" y="44"/>
                  </a:lnTo>
                  <a:lnTo>
                    <a:pt x="34" y="44"/>
                  </a:lnTo>
                  <a:lnTo>
                    <a:pt x="35" y="44"/>
                  </a:lnTo>
                  <a:lnTo>
                    <a:pt x="35" y="44"/>
                  </a:lnTo>
                  <a:lnTo>
                    <a:pt x="36" y="43"/>
                  </a:lnTo>
                  <a:lnTo>
                    <a:pt x="36" y="43"/>
                  </a:lnTo>
                  <a:lnTo>
                    <a:pt x="39" y="41"/>
                  </a:lnTo>
                  <a:lnTo>
                    <a:pt x="39" y="41"/>
                  </a:lnTo>
                  <a:lnTo>
                    <a:pt x="40" y="40"/>
                  </a:lnTo>
                  <a:lnTo>
                    <a:pt x="40" y="40"/>
                  </a:lnTo>
                  <a:lnTo>
                    <a:pt x="42" y="38"/>
                  </a:lnTo>
                  <a:lnTo>
                    <a:pt x="42" y="38"/>
                  </a:lnTo>
                  <a:lnTo>
                    <a:pt x="44" y="37"/>
                  </a:lnTo>
                  <a:lnTo>
                    <a:pt x="44" y="37"/>
                  </a:lnTo>
                  <a:lnTo>
                    <a:pt x="42" y="36"/>
                  </a:lnTo>
                  <a:lnTo>
                    <a:pt x="42" y="36"/>
                  </a:lnTo>
                  <a:lnTo>
                    <a:pt x="42" y="35"/>
                  </a:lnTo>
                  <a:lnTo>
                    <a:pt x="42" y="35"/>
                  </a:lnTo>
                  <a:lnTo>
                    <a:pt x="42" y="33"/>
                  </a:lnTo>
                  <a:lnTo>
                    <a:pt x="42" y="33"/>
                  </a:lnTo>
                  <a:lnTo>
                    <a:pt x="44" y="32"/>
                  </a:lnTo>
                  <a:lnTo>
                    <a:pt x="44" y="32"/>
                  </a:lnTo>
                  <a:lnTo>
                    <a:pt x="46" y="31"/>
                  </a:lnTo>
                  <a:lnTo>
                    <a:pt x="46" y="31"/>
                  </a:lnTo>
                  <a:lnTo>
                    <a:pt x="46" y="31"/>
                  </a:lnTo>
                  <a:lnTo>
                    <a:pt x="46" y="31"/>
                  </a:lnTo>
                  <a:lnTo>
                    <a:pt x="47" y="31"/>
                  </a:lnTo>
                  <a:lnTo>
                    <a:pt x="47" y="31"/>
                  </a:lnTo>
                  <a:lnTo>
                    <a:pt x="47" y="30"/>
                  </a:lnTo>
                  <a:lnTo>
                    <a:pt x="47" y="30"/>
                  </a:lnTo>
                  <a:lnTo>
                    <a:pt x="47" y="29"/>
                  </a:lnTo>
                  <a:lnTo>
                    <a:pt x="47" y="29"/>
                  </a:lnTo>
                  <a:lnTo>
                    <a:pt x="47" y="27"/>
                  </a:lnTo>
                  <a:lnTo>
                    <a:pt x="47"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A1_Liberia">
              <a:extLst>
                <a:ext uri="{FF2B5EF4-FFF2-40B4-BE49-F238E27FC236}">
                  <a16:creationId xmlns:a16="http://schemas.microsoft.com/office/drawing/2014/main" id="{8C3C8881-9037-4906-AAF9-F6BD45D8B9B0}"/>
                </a:ext>
              </a:extLst>
            </p:cNvPr>
            <p:cNvSpPr>
              <a:spLocks noEditPoints="1"/>
            </p:cNvSpPr>
            <p:nvPr/>
          </p:nvSpPr>
          <p:spPr bwMode="auto">
            <a:xfrm>
              <a:off x="4455639" y="4046042"/>
              <a:ext cx="100958" cy="94617"/>
            </a:xfrm>
            <a:custGeom>
              <a:avLst/>
              <a:gdLst/>
              <a:ahLst/>
              <a:cxnLst>
                <a:cxn ang="0">
                  <a:pos x="66" y="44"/>
                </a:cxn>
                <a:cxn ang="0">
                  <a:pos x="63" y="42"/>
                </a:cxn>
                <a:cxn ang="0">
                  <a:pos x="59" y="40"/>
                </a:cxn>
                <a:cxn ang="0">
                  <a:pos x="58" y="38"/>
                </a:cxn>
                <a:cxn ang="0">
                  <a:pos x="50" y="35"/>
                </a:cxn>
                <a:cxn ang="0">
                  <a:pos x="49" y="33"/>
                </a:cxn>
                <a:cxn ang="0">
                  <a:pos x="49" y="30"/>
                </a:cxn>
                <a:cxn ang="0">
                  <a:pos x="51" y="27"/>
                </a:cxn>
                <a:cxn ang="0">
                  <a:pos x="49" y="19"/>
                </a:cxn>
                <a:cxn ang="0">
                  <a:pos x="48" y="16"/>
                </a:cxn>
                <a:cxn ang="0">
                  <a:pos x="47" y="15"/>
                </a:cxn>
                <a:cxn ang="0">
                  <a:pos x="43" y="18"/>
                </a:cxn>
                <a:cxn ang="0">
                  <a:pos x="40" y="21"/>
                </a:cxn>
                <a:cxn ang="0">
                  <a:pos x="38" y="21"/>
                </a:cxn>
                <a:cxn ang="0">
                  <a:pos x="33" y="18"/>
                </a:cxn>
                <a:cxn ang="0">
                  <a:pos x="32" y="17"/>
                </a:cxn>
                <a:cxn ang="0">
                  <a:pos x="34" y="12"/>
                </a:cxn>
                <a:cxn ang="0">
                  <a:pos x="33" y="7"/>
                </a:cxn>
                <a:cxn ang="0">
                  <a:pos x="31" y="2"/>
                </a:cxn>
                <a:cxn ang="0">
                  <a:pos x="28" y="0"/>
                </a:cxn>
                <a:cxn ang="0">
                  <a:pos x="23" y="1"/>
                </a:cxn>
                <a:cxn ang="0">
                  <a:pos x="21" y="0"/>
                </a:cxn>
                <a:cxn ang="0">
                  <a:pos x="20" y="1"/>
                </a:cxn>
                <a:cxn ang="0">
                  <a:pos x="18" y="4"/>
                </a:cxn>
                <a:cxn ang="0">
                  <a:pos x="17" y="6"/>
                </a:cxn>
                <a:cxn ang="0">
                  <a:pos x="13" y="8"/>
                </a:cxn>
                <a:cxn ang="0">
                  <a:pos x="15" y="12"/>
                </a:cxn>
                <a:cxn ang="0">
                  <a:pos x="10" y="16"/>
                </a:cxn>
                <a:cxn ang="0">
                  <a:pos x="5" y="19"/>
                </a:cxn>
                <a:cxn ang="0">
                  <a:pos x="4" y="22"/>
                </a:cxn>
                <a:cxn ang="0">
                  <a:pos x="1" y="27"/>
                </a:cxn>
                <a:cxn ang="0">
                  <a:pos x="0" y="26"/>
                </a:cxn>
                <a:cxn ang="0">
                  <a:pos x="1" y="28"/>
                </a:cxn>
                <a:cxn ang="0">
                  <a:pos x="5" y="32"/>
                </a:cxn>
                <a:cxn ang="0">
                  <a:pos x="9" y="33"/>
                </a:cxn>
                <a:cxn ang="0">
                  <a:pos x="11" y="37"/>
                </a:cxn>
                <a:cxn ang="0">
                  <a:pos x="17" y="39"/>
                </a:cxn>
                <a:cxn ang="0">
                  <a:pos x="22" y="42"/>
                </a:cxn>
                <a:cxn ang="0">
                  <a:pos x="25" y="45"/>
                </a:cxn>
                <a:cxn ang="0">
                  <a:pos x="27" y="48"/>
                </a:cxn>
                <a:cxn ang="0">
                  <a:pos x="32" y="51"/>
                </a:cxn>
                <a:cxn ang="0">
                  <a:pos x="36" y="55"/>
                </a:cxn>
                <a:cxn ang="0">
                  <a:pos x="43" y="59"/>
                </a:cxn>
                <a:cxn ang="0">
                  <a:pos x="50" y="64"/>
                </a:cxn>
                <a:cxn ang="0">
                  <a:pos x="59" y="66"/>
                </a:cxn>
                <a:cxn ang="0">
                  <a:pos x="64" y="67"/>
                </a:cxn>
                <a:cxn ang="0">
                  <a:pos x="64" y="62"/>
                </a:cxn>
                <a:cxn ang="0">
                  <a:pos x="63" y="59"/>
                </a:cxn>
                <a:cxn ang="0">
                  <a:pos x="65" y="55"/>
                </a:cxn>
                <a:cxn ang="0">
                  <a:pos x="65" y="51"/>
                </a:cxn>
                <a:cxn ang="0">
                  <a:pos x="66" y="48"/>
                </a:cxn>
                <a:cxn ang="0">
                  <a:pos x="45" y="45"/>
                </a:cxn>
                <a:cxn ang="0">
                  <a:pos x="63" y="67"/>
                </a:cxn>
              </a:cxnLst>
              <a:rect l="0" t="0" r="r" b="b"/>
              <a:pathLst>
                <a:path w="66" h="67">
                  <a:moveTo>
                    <a:pt x="66" y="48"/>
                  </a:moveTo>
                  <a:lnTo>
                    <a:pt x="66" y="48"/>
                  </a:lnTo>
                  <a:lnTo>
                    <a:pt x="66" y="45"/>
                  </a:lnTo>
                  <a:lnTo>
                    <a:pt x="66" y="45"/>
                  </a:lnTo>
                  <a:lnTo>
                    <a:pt x="66" y="44"/>
                  </a:lnTo>
                  <a:lnTo>
                    <a:pt x="66" y="44"/>
                  </a:lnTo>
                  <a:lnTo>
                    <a:pt x="64" y="43"/>
                  </a:lnTo>
                  <a:lnTo>
                    <a:pt x="64" y="43"/>
                  </a:lnTo>
                  <a:lnTo>
                    <a:pt x="64" y="43"/>
                  </a:lnTo>
                  <a:lnTo>
                    <a:pt x="64" y="43"/>
                  </a:lnTo>
                  <a:lnTo>
                    <a:pt x="63" y="42"/>
                  </a:lnTo>
                  <a:lnTo>
                    <a:pt x="63" y="42"/>
                  </a:lnTo>
                  <a:lnTo>
                    <a:pt x="61" y="42"/>
                  </a:lnTo>
                  <a:lnTo>
                    <a:pt x="61" y="42"/>
                  </a:lnTo>
                  <a:lnTo>
                    <a:pt x="61" y="42"/>
                  </a:lnTo>
                  <a:lnTo>
                    <a:pt x="60" y="42"/>
                  </a:lnTo>
                  <a:lnTo>
                    <a:pt x="60" y="42"/>
                  </a:lnTo>
                  <a:lnTo>
                    <a:pt x="59" y="40"/>
                  </a:lnTo>
                  <a:lnTo>
                    <a:pt x="59" y="40"/>
                  </a:lnTo>
                  <a:lnTo>
                    <a:pt x="59" y="39"/>
                  </a:lnTo>
                  <a:lnTo>
                    <a:pt x="59" y="39"/>
                  </a:lnTo>
                  <a:lnTo>
                    <a:pt x="59" y="38"/>
                  </a:lnTo>
                  <a:lnTo>
                    <a:pt x="59" y="38"/>
                  </a:lnTo>
                  <a:lnTo>
                    <a:pt x="58" y="38"/>
                  </a:lnTo>
                  <a:lnTo>
                    <a:pt x="58" y="38"/>
                  </a:lnTo>
                  <a:lnTo>
                    <a:pt x="56" y="37"/>
                  </a:lnTo>
                  <a:lnTo>
                    <a:pt x="56" y="37"/>
                  </a:lnTo>
                  <a:lnTo>
                    <a:pt x="55" y="37"/>
                  </a:lnTo>
                  <a:lnTo>
                    <a:pt x="55" y="37"/>
                  </a:lnTo>
                  <a:lnTo>
                    <a:pt x="50" y="35"/>
                  </a:lnTo>
                  <a:lnTo>
                    <a:pt x="50" y="35"/>
                  </a:lnTo>
                  <a:lnTo>
                    <a:pt x="49" y="34"/>
                  </a:lnTo>
                  <a:lnTo>
                    <a:pt x="49" y="34"/>
                  </a:lnTo>
                  <a:lnTo>
                    <a:pt x="49" y="34"/>
                  </a:lnTo>
                  <a:lnTo>
                    <a:pt x="49" y="34"/>
                  </a:lnTo>
                  <a:lnTo>
                    <a:pt x="49" y="33"/>
                  </a:lnTo>
                  <a:lnTo>
                    <a:pt x="49" y="33"/>
                  </a:lnTo>
                  <a:lnTo>
                    <a:pt x="47" y="32"/>
                  </a:lnTo>
                  <a:lnTo>
                    <a:pt x="47" y="32"/>
                  </a:lnTo>
                  <a:lnTo>
                    <a:pt x="48" y="32"/>
                  </a:lnTo>
                  <a:lnTo>
                    <a:pt x="49" y="30"/>
                  </a:lnTo>
                  <a:lnTo>
                    <a:pt x="49" y="30"/>
                  </a:lnTo>
                  <a:lnTo>
                    <a:pt x="49" y="29"/>
                  </a:lnTo>
                  <a:lnTo>
                    <a:pt x="49" y="29"/>
                  </a:lnTo>
                  <a:lnTo>
                    <a:pt x="50" y="28"/>
                  </a:lnTo>
                  <a:lnTo>
                    <a:pt x="50" y="28"/>
                  </a:lnTo>
                  <a:lnTo>
                    <a:pt x="51" y="27"/>
                  </a:lnTo>
                  <a:lnTo>
                    <a:pt x="51" y="27"/>
                  </a:lnTo>
                  <a:lnTo>
                    <a:pt x="51" y="24"/>
                  </a:lnTo>
                  <a:lnTo>
                    <a:pt x="51" y="24"/>
                  </a:lnTo>
                  <a:lnTo>
                    <a:pt x="50" y="21"/>
                  </a:lnTo>
                  <a:lnTo>
                    <a:pt x="50" y="21"/>
                  </a:lnTo>
                  <a:lnTo>
                    <a:pt x="49" y="19"/>
                  </a:lnTo>
                  <a:lnTo>
                    <a:pt x="49" y="19"/>
                  </a:lnTo>
                  <a:lnTo>
                    <a:pt x="49" y="17"/>
                  </a:lnTo>
                  <a:lnTo>
                    <a:pt x="49" y="17"/>
                  </a:lnTo>
                  <a:lnTo>
                    <a:pt x="48" y="16"/>
                  </a:lnTo>
                  <a:lnTo>
                    <a:pt x="48" y="16"/>
                  </a:lnTo>
                  <a:lnTo>
                    <a:pt x="48" y="16"/>
                  </a:lnTo>
                  <a:lnTo>
                    <a:pt x="48" y="16"/>
                  </a:lnTo>
                  <a:lnTo>
                    <a:pt x="48" y="16"/>
                  </a:lnTo>
                  <a:lnTo>
                    <a:pt x="48" y="16"/>
                  </a:lnTo>
                  <a:lnTo>
                    <a:pt x="47" y="15"/>
                  </a:lnTo>
                  <a:lnTo>
                    <a:pt x="47" y="15"/>
                  </a:lnTo>
                  <a:lnTo>
                    <a:pt x="47" y="15"/>
                  </a:lnTo>
                  <a:lnTo>
                    <a:pt x="47" y="15"/>
                  </a:lnTo>
                  <a:lnTo>
                    <a:pt x="45" y="15"/>
                  </a:lnTo>
                  <a:lnTo>
                    <a:pt x="45" y="15"/>
                  </a:lnTo>
                  <a:lnTo>
                    <a:pt x="44" y="16"/>
                  </a:lnTo>
                  <a:lnTo>
                    <a:pt x="43" y="17"/>
                  </a:lnTo>
                  <a:lnTo>
                    <a:pt x="43" y="17"/>
                  </a:lnTo>
                  <a:lnTo>
                    <a:pt x="43" y="18"/>
                  </a:lnTo>
                  <a:lnTo>
                    <a:pt x="43" y="18"/>
                  </a:lnTo>
                  <a:lnTo>
                    <a:pt x="42" y="19"/>
                  </a:lnTo>
                  <a:lnTo>
                    <a:pt x="42" y="19"/>
                  </a:lnTo>
                  <a:lnTo>
                    <a:pt x="40" y="19"/>
                  </a:lnTo>
                  <a:lnTo>
                    <a:pt x="40" y="19"/>
                  </a:lnTo>
                  <a:lnTo>
                    <a:pt x="40" y="21"/>
                  </a:lnTo>
                  <a:lnTo>
                    <a:pt x="40" y="21"/>
                  </a:lnTo>
                  <a:lnTo>
                    <a:pt x="40" y="22"/>
                  </a:lnTo>
                  <a:lnTo>
                    <a:pt x="40" y="22"/>
                  </a:lnTo>
                  <a:lnTo>
                    <a:pt x="39" y="22"/>
                  </a:lnTo>
                  <a:lnTo>
                    <a:pt x="39" y="22"/>
                  </a:lnTo>
                  <a:lnTo>
                    <a:pt x="38" y="21"/>
                  </a:lnTo>
                  <a:lnTo>
                    <a:pt x="38" y="21"/>
                  </a:lnTo>
                  <a:lnTo>
                    <a:pt x="37" y="19"/>
                  </a:lnTo>
                  <a:lnTo>
                    <a:pt x="37" y="19"/>
                  </a:lnTo>
                  <a:lnTo>
                    <a:pt x="34" y="18"/>
                  </a:lnTo>
                  <a:lnTo>
                    <a:pt x="34" y="18"/>
                  </a:lnTo>
                  <a:lnTo>
                    <a:pt x="33" y="18"/>
                  </a:lnTo>
                  <a:lnTo>
                    <a:pt x="33" y="18"/>
                  </a:lnTo>
                  <a:lnTo>
                    <a:pt x="32" y="18"/>
                  </a:lnTo>
                  <a:lnTo>
                    <a:pt x="32" y="18"/>
                  </a:lnTo>
                  <a:lnTo>
                    <a:pt x="32" y="17"/>
                  </a:lnTo>
                  <a:lnTo>
                    <a:pt x="32" y="17"/>
                  </a:lnTo>
                  <a:lnTo>
                    <a:pt x="32" y="17"/>
                  </a:lnTo>
                  <a:lnTo>
                    <a:pt x="32" y="17"/>
                  </a:lnTo>
                  <a:lnTo>
                    <a:pt x="33" y="16"/>
                  </a:lnTo>
                  <a:lnTo>
                    <a:pt x="33" y="16"/>
                  </a:lnTo>
                  <a:lnTo>
                    <a:pt x="33" y="13"/>
                  </a:lnTo>
                  <a:lnTo>
                    <a:pt x="33" y="13"/>
                  </a:lnTo>
                  <a:lnTo>
                    <a:pt x="34" y="12"/>
                  </a:lnTo>
                  <a:lnTo>
                    <a:pt x="34" y="12"/>
                  </a:lnTo>
                  <a:lnTo>
                    <a:pt x="33" y="11"/>
                  </a:lnTo>
                  <a:lnTo>
                    <a:pt x="33" y="11"/>
                  </a:lnTo>
                  <a:lnTo>
                    <a:pt x="33" y="8"/>
                  </a:lnTo>
                  <a:lnTo>
                    <a:pt x="33" y="8"/>
                  </a:lnTo>
                  <a:lnTo>
                    <a:pt x="33" y="7"/>
                  </a:lnTo>
                  <a:lnTo>
                    <a:pt x="33" y="7"/>
                  </a:lnTo>
                  <a:lnTo>
                    <a:pt x="32" y="5"/>
                  </a:lnTo>
                  <a:lnTo>
                    <a:pt x="32" y="5"/>
                  </a:lnTo>
                  <a:lnTo>
                    <a:pt x="32" y="4"/>
                  </a:lnTo>
                  <a:lnTo>
                    <a:pt x="32" y="4"/>
                  </a:lnTo>
                  <a:lnTo>
                    <a:pt x="31" y="2"/>
                  </a:lnTo>
                  <a:lnTo>
                    <a:pt x="31" y="2"/>
                  </a:lnTo>
                  <a:lnTo>
                    <a:pt x="29" y="2"/>
                  </a:lnTo>
                  <a:lnTo>
                    <a:pt x="29" y="2"/>
                  </a:lnTo>
                  <a:lnTo>
                    <a:pt x="29" y="1"/>
                  </a:lnTo>
                  <a:lnTo>
                    <a:pt x="29" y="1"/>
                  </a:lnTo>
                  <a:lnTo>
                    <a:pt x="28" y="0"/>
                  </a:lnTo>
                  <a:lnTo>
                    <a:pt x="28" y="0"/>
                  </a:lnTo>
                  <a:lnTo>
                    <a:pt x="26" y="0"/>
                  </a:lnTo>
                  <a:lnTo>
                    <a:pt x="26" y="0"/>
                  </a:lnTo>
                  <a:lnTo>
                    <a:pt x="25" y="1"/>
                  </a:lnTo>
                  <a:lnTo>
                    <a:pt x="25" y="1"/>
                  </a:lnTo>
                  <a:lnTo>
                    <a:pt x="23" y="1"/>
                  </a:lnTo>
                  <a:lnTo>
                    <a:pt x="23" y="1"/>
                  </a:lnTo>
                  <a:lnTo>
                    <a:pt x="23" y="1"/>
                  </a:lnTo>
                  <a:lnTo>
                    <a:pt x="23" y="1"/>
                  </a:lnTo>
                  <a:lnTo>
                    <a:pt x="22" y="1"/>
                  </a:lnTo>
                  <a:lnTo>
                    <a:pt x="22" y="1"/>
                  </a:lnTo>
                  <a:lnTo>
                    <a:pt x="21" y="0"/>
                  </a:lnTo>
                  <a:lnTo>
                    <a:pt x="21" y="0"/>
                  </a:lnTo>
                  <a:lnTo>
                    <a:pt x="21" y="0"/>
                  </a:lnTo>
                  <a:lnTo>
                    <a:pt x="21" y="0"/>
                  </a:lnTo>
                  <a:lnTo>
                    <a:pt x="20" y="1"/>
                  </a:lnTo>
                  <a:lnTo>
                    <a:pt x="20" y="1"/>
                  </a:lnTo>
                  <a:lnTo>
                    <a:pt x="20" y="1"/>
                  </a:lnTo>
                  <a:lnTo>
                    <a:pt x="20" y="1"/>
                  </a:lnTo>
                  <a:lnTo>
                    <a:pt x="18" y="1"/>
                  </a:lnTo>
                  <a:lnTo>
                    <a:pt x="18" y="1"/>
                  </a:lnTo>
                  <a:lnTo>
                    <a:pt x="18" y="2"/>
                  </a:lnTo>
                  <a:lnTo>
                    <a:pt x="18" y="2"/>
                  </a:lnTo>
                  <a:lnTo>
                    <a:pt x="18" y="4"/>
                  </a:lnTo>
                  <a:lnTo>
                    <a:pt x="18" y="4"/>
                  </a:lnTo>
                  <a:lnTo>
                    <a:pt x="18" y="5"/>
                  </a:lnTo>
                  <a:lnTo>
                    <a:pt x="18" y="5"/>
                  </a:lnTo>
                  <a:lnTo>
                    <a:pt x="18" y="6"/>
                  </a:lnTo>
                  <a:lnTo>
                    <a:pt x="18" y="6"/>
                  </a:lnTo>
                  <a:lnTo>
                    <a:pt x="17" y="6"/>
                  </a:lnTo>
                  <a:lnTo>
                    <a:pt x="17" y="6"/>
                  </a:lnTo>
                  <a:lnTo>
                    <a:pt x="17" y="6"/>
                  </a:lnTo>
                  <a:lnTo>
                    <a:pt x="17" y="6"/>
                  </a:lnTo>
                  <a:lnTo>
                    <a:pt x="15" y="7"/>
                  </a:lnTo>
                  <a:lnTo>
                    <a:pt x="15" y="7"/>
                  </a:lnTo>
                  <a:lnTo>
                    <a:pt x="13" y="8"/>
                  </a:lnTo>
                  <a:lnTo>
                    <a:pt x="13" y="8"/>
                  </a:lnTo>
                  <a:lnTo>
                    <a:pt x="13" y="10"/>
                  </a:lnTo>
                  <a:lnTo>
                    <a:pt x="13" y="10"/>
                  </a:lnTo>
                  <a:lnTo>
                    <a:pt x="13" y="11"/>
                  </a:lnTo>
                  <a:lnTo>
                    <a:pt x="13" y="11"/>
                  </a:lnTo>
                  <a:lnTo>
                    <a:pt x="15" y="12"/>
                  </a:lnTo>
                  <a:lnTo>
                    <a:pt x="15" y="12"/>
                  </a:lnTo>
                  <a:lnTo>
                    <a:pt x="13" y="13"/>
                  </a:lnTo>
                  <a:lnTo>
                    <a:pt x="13" y="13"/>
                  </a:lnTo>
                  <a:lnTo>
                    <a:pt x="11" y="15"/>
                  </a:lnTo>
                  <a:lnTo>
                    <a:pt x="11" y="15"/>
                  </a:lnTo>
                  <a:lnTo>
                    <a:pt x="10" y="16"/>
                  </a:lnTo>
                  <a:lnTo>
                    <a:pt x="10" y="16"/>
                  </a:lnTo>
                  <a:lnTo>
                    <a:pt x="7" y="18"/>
                  </a:lnTo>
                  <a:lnTo>
                    <a:pt x="7" y="18"/>
                  </a:lnTo>
                  <a:lnTo>
                    <a:pt x="6" y="19"/>
                  </a:lnTo>
                  <a:lnTo>
                    <a:pt x="6" y="19"/>
                  </a:lnTo>
                  <a:lnTo>
                    <a:pt x="5" y="19"/>
                  </a:lnTo>
                  <a:lnTo>
                    <a:pt x="5" y="19"/>
                  </a:lnTo>
                  <a:lnTo>
                    <a:pt x="5" y="21"/>
                  </a:lnTo>
                  <a:lnTo>
                    <a:pt x="5" y="21"/>
                  </a:lnTo>
                  <a:lnTo>
                    <a:pt x="4" y="21"/>
                  </a:lnTo>
                  <a:lnTo>
                    <a:pt x="4" y="21"/>
                  </a:lnTo>
                  <a:lnTo>
                    <a:pt x="4" y="22"/>
                  </a:lnTo>
                  <a:lnTo>
                    <a:pt x="4" y="22"/>
                  </a:lnTo>
                  <a:lnTo>
                    <a:pt x="1" y="23"/>
                  </a:lnTo>
                  <a:lnTo>
                    <a:pt x="1" y="23"/>
                  </a:lnTo>
                  <a:lnTo>
                    <a:pt x="1" y="24"/>
                  </a:lnTo>
                  <a:lnTo>
                    <a:pt x="1" y="24"/>
                  </a:lnTo>
                  <a:lnTo>
                    <a:pt x="1" y="27"/>
                  </a:lnTo>
                  <a:lnTo>
                    <a:pt x="1" y="27"/>
                  </a:lnTo>
                  <a:lnTo>
                    <a:pt x="1" y="27"/>
                  </a:lnTo>
                  <a:lnTo>
                    <a:pt x="0" y="27"/>
                  </a:lnTo>
                  <a:lnTo>
                    <a:pt x="0" y="27"/>
                  </a:lnTo>
                  <a:lnTo>
                    <a:pt x="0" y="26"/>
                  </a:lnTo>
                  <a:lnTo>
                    <a:pt x="0" y="26"/>
                  </a:lnTo>
                  <a:lnTo>
                    <a:pt x="0" y="26"/>
                  </a:lnTo>
                  <a:lnTo>
                    <a:pt x="0" y="26"/>
                  </a:lnTo>
                  <a:lnTo>
                    <a:pt x="0" y="27"/>
                  </a:lnTo>
                  <a:lnTo>
                    <a:pt x="0" y="27"/>
                  </a:lnTo>
                  <a:lnTo>
                    <a:pt x="1" y="28"/>
                  </a:lnTo>
                  <a:lnTo>
                    <a:pt x="1" y="28"/>
                  </a:lnTo>
                  <a:lnTo>
                    <a:pt x="2" y="30"/>
                  </a:lnTo>
                  <a:lnTo>
                    <a:pt x="2" y="30"/>
                  </a:lnTo>
                  <a:lnTo>
                    <a:pt x="2" y="30"/>
                  </a:lnTo>
                  <a:lnTo>
                    <a:pt x="4" y="30"/>
                  </a:lnTo>
                  <a:lnTo>
                    <a:pt x="4" y="30"/>
                  </a:lnTo>
                  <a:lnTo>
                    <a:pt x="5" y="32"/>
                  </a:lnTo>
                  <a:lnTo>
                    <a:pt x="5" y="32"/>
                  </a:lnTo>
                  <a:lnTo>
                    <a:pt x="6" y="32"/>
                  </a:lnTo>
                  <a:lnTo>
                    <a:pt x="6" y="32"/>
                  </a:lnTo>
                  <a:lnTo>
                    <a:pt x="7" y="32"/>
                  </a:lnTo>
                  <a:lnTo>
                    <a:pt x="7" y="32"/>
                  </a:lnTo>
                  <a:lnTo>
                    <a:pt x="9" y="33"/>
                  </a:lnTo>
                  <a:lnTo>
                    <a:pt x="9" y="33"/>
                  </a:lnTo>
                  <a:lnTo>
                    <a:pt x="10" y="35"/>
                  </a:lnTo>
                  <a:lnTo>
                    <a:pt x="10" y="35"/>
                  </a:lnTo>
                  <a:lnTo>
                    <a:pt x="10" y="35"/>
                  </a:lnTo>
                  <a:lnTo>
                    <a:pt x="11" y="37"/>
                  </a:lnTo>
                  <a:lnTo>
                    <a:pt x="11" y="37"/>
                  </a:lnTo>
                  <a:lnTo>
                    <a:pt x="12" y="38"/>
                  </a:lnTo>
                  <a:lnTo>
                    <a:pt x="12" y="38"/>
                  </a:lnTo>
                  <a:lnTo>
                    <a:pt x="15" y="38"/>
                  </a:lnTo>
                  <a:lnTo>
                    <a:pt x="15" y="38"/>
                  </a:lnTo>
                  <a:lnTo>
                    <a:pt x="16" y="38"/>
                  </a:lnTo>
                  <a:lnTo>
                    <a:pt x="17" y="39"/>
                  </a:lnTo>
                  <a:lnTo>
                    <a:pt x="17" y="39"/>
                  </a:lnTo>
                  <a:lnTo>
                    <a:pt x="18" y="39"/>
                  </a:lnTo>
                  <a:lnTo>
                    <a:pt x="20" y="40"/>
                  </a:lnTo>
                  <a:lnTo>
                    <a:pt x="20" y="40"/>
                  </a:lnTo>
                  <a:lnTo>
                    <a:pt x="21" y="42"/>
                  </a:lnTo>
                  <a:lnTo>
                    <a:pt x="22" y="42"/>
                  </a:lnTo>
                  <a:lnTo>
                    <a:pt x="22" y="42"/>
                  </a:lnTo>
                  <a:lnTo>
                    <a:pt x="23" y="43"/>
                  </a:lnTo>
                  <a:lnTo>
                    <a:pt x="23" y="43"/>
                  </a:lnTo>
                  <a:lnTo>
                    <a:pt x="25" y="44"/>
                  </a:lnTo>
                  <a:lnTo>
                    <a:pt x="25" y="44"/>
                  </a:lnTo>
                  <a:lnTo>
                    <a:pt x="25" y="45"/>
                  </a:lnTo>
                  <a:lnTo>
                    <a:pt x="25" y="45"/>
                  </a:lnTo>
                  <a:lnTo>
                    <a:pt x="25" y="46"/>
                  </a:lnTo>
                  <a:lnTo>
                    <a:pt x="25" y="46"/>
                  </a:lnTo>
                  <a:lnTo>
                    <a:pt x="27" y="46"/>
                  </a:lnTo>
                  <a:lnTo>
                    <a:pt x="27" y="46"/>
                  </a:lnTo>
                  <a:lnTo>
                    <a:pt x="27" y="48"/>
                  </a:lnTo>
                  <a:lnTo>
                    <a:pt x="28" y="49"/>
                  </a:lnTo>
                  <a:lnTo>
                    <a:pt x="28" y="49"/>
                  </a:lnTo>
                  <a:lnTo>
                    <a:pt x="29" y="50"/>
                  </a:lnTo>
                  <a:lnTo>
                    <a:pt x="31" y="50"/>
                  </a:lnTo>
                  <a:lnTo>
                    <a:pt x="31" y="50"/>
                  </a:lnTo>
                  <a:lnTo>
                    <a:pt x="32" y="51"/>
                  </a:lnTo>
                  <a:lnTo>
                    <a:pt x="32" y="53"/>
                  </a:lnTo>
                  <a:lnTo>
                    <a:pt x="32" y="53"/>
                  </a:lnTo>
                  <a:lnTo>
                    <a:pt x="34" y="54"/>
                  </a:lnTo>
                  <a:lnTo>
                    <a:pt x="34" y="54"/>
                  </a:lnTo>
                  <a:lnTo>
                    <a:pt x="36" y="55"/>
                  </a:lnTo>
                  <a:lnTo>
                    <a:pt x="36" y="55"/>
                  </a:lnTo>
                  <a:lnTo>
                    <a:pt x="37" y="56"/>
                  </a:lnTo>
                  <a:lnTo>
                    <a:pt x="37" y="56"/>
                  </a:lnTo>
                  <a:lnTo>
                    <a:pt x="38" y="56"/>
                  </a:lnTo>
                  <a:lnTo>
                    <a:pt x="39" y="56"/>
                  </a:lnTo>
                  <a:lnTo>
                    <a:pt x="39" y="56"/>
                  </a:lnTo>
                  <a:lnTo>
                    <a:pt x="43" y="59"/>
                  </a:lnTo>
                  <a:lnTo>
                    <a:pt x="47" y="61"/>
                  </a:lnTo>
                  <a:lnTo>
                    <a:pt x="47" y="61"/>
                  </a:lnTo>
                  <a:lnTo>
                    <a:pt x="49" y="62"/>
                  </a:lnTo>
                  <a:lnTo>
                    <a:pt x="49" y="62"/>
                  </a:lnTo>
                  <a:lnTo>
                    <a:pt x="50" y="64"/>
                  </a:lnTo>
                  <a:lnTo>
                    <a:pt x="50" y="64"/>
                  </a:lnTo>
                  <a:lnTo>
                    <a:pt x="54" y="65"/>
                  </a:lnTo>
                  <a:lnTo>
                    <a:pt x="54" y="65"/>
                  </a:lnTo>
                  <a:lnTo>
                    <a:pt x="55" y="65"/>
                  </a:lnTo>
                  <a:lnTo>
                    <a:pt x="58" y="66"/>
                  </a:lnTo>
                  <a:lnTo>
                    <a:pt x="58" y="66"/>
                  </a:lnTo>
                  <a:lnTo>
                    <a:pt x="59" y="66"/>
                  </a:lnTo>
                  <a:lnTo>
                    <a:pt x="59" y="66"/>
                  </a:lnTo>
                  <a:lnTo>
                    <a:pt x="60" y="67"/>
                  </a:lnTo>
                  <a:lnTo>
                    <a:pt x="60" y="67"/>
                  </a:lnTo>
                  <a:lnTo>
                    <a:pt x="61" y="67"/>
                  </a:lnTo>
                  <a:lnTo>
                    <a:pt x="61" y="67"/>
                  </a:lnTo>
                  <a:lnTo>
                    <a:pt x="64" y="67"/>
                  </a:lnTo>
                  <a:lnTo>
                    <a:pt x="64" y="67"/>
                  </a:lnTo>
                  <a:lnTo>
                    <a:pt x="64" y="67"/>
                  </a:lnTo>
                  <a:lnTo>
                    <a:pt x="64" y="67"/>
                  </a:lnTo>
                  <a:lnTo>
                    <a:pt x="64" y="64"/>
                  </a:lnTo>
                  <a:lnTo>
                    <a:pt x="64" y="64"/>
                  </a:lnTo>
                  <a:lnTo>
                    <a:pt x="64" y="62"/>
                  </a:lnTo>
                  <a:lnTo>
                    <a:pt x="64" y="62"/>
                  </a:lnTo>
                  <a:lnTo>
                    <a:pt x="63" y="61"/>
                  </a:lnTo>
                  <a:lnTo>
                    <a:pt x="63" y="61"/>
                  </a:lnTo>
                  <a:lnTo>
                    <a:pt x="63" y="60"/>
                  </a:lnTo>
                  <a:lnTo>
                    <a:pt x="63" y="60"/>
                  </a:lnTo>
                  <a:lnTo>
                    <a:pt x="63" y="59"/>
                  </a:lnTo>
                  <a:lnTo>
                    <a:pt x="63" y="59"/>
                  </a:lnTo>
                  <a:lnTo>
                    <a:pt x="65" y="57"/>
                  </a:lnTo>
                  <a:lnTo>
                    <a:pt x="65" y="57"/>
                  </a:lnTo>
                  <a:lnTo>
                    <a:pt x="64" y="55"/>
                  </a:lnTo>
                  <a:lnTo>
                    <a:pt x="64" y="55"/>
                  </a:lnTo>
                  <a:lnTo>
                    <a:pt x="65" y="55"/>
                  </a:lnTo>
                  <a:lnTo>
                    <a:pt x="65" y="55"/>
                  </a:lnTo>
                  <a:lnTo>
                    <a:pt x="65" y="54"/>
                  </a:lnTo>
                  <a:lnTo>
                    <a:pt x="65" y="54"/>
                  </a:lnTo>
                  <a:lnTo>
                    <a:pt x="66" y="51"/>
                  </a:lnTo>
                  <a:lnTo>
                    <a:pt x="66" y="51"/>
                  </a:lnTo>
                  <a:lnTo>
                    <a:pt x="65" y="51"/>
                  </a:lnTo>
                  <a:lnTo>
                    <a:pt x="65" y="50"/>
                  </a:lnTo>
                  <a:lnTo>
                    <a:pt x="65" y="50"/>
                  </a:lnTo>
                  <a:lnTo>
                    <a:pt x="65" y="49"/>
                  </a:lnTo>
                  <a:lnTo>
                    <a:pt x="65" y="49"/>
                  </a:lnTo>
                  <a:lnTo>
                    <a:pt x="66" y="48"/>
                  </a:lnTo>
                  <a:lnTo>
                    <a:pt x="66" y="48"/>
                  </a:lnTo>
                  <a:close/>
                  <a:moveTo>
                    <a:pt x="45" y="45"/>
                  </a:moveTo>
                  <a:lnTo>
                    <a:pt x="45" y="45"/>
                  </a:lnTo>
                  <a:lnTo>
                    <a:pt x="45" y="45"/>
                  </a:lnTo>
                  <a:lnTo>
                    <a:pt x="45" y="45"/>
                  </a:lnTo>
                  <a:lnTo>
                    <a:pt x="45" y="45"/>
                  </a:lnTo>
                  <a:lnTo>
                    <a:pt x="45" y="45"/>
                  </a:lnTo>
                  <a:lnTo>
                    <a:pt x="45" y="45"/>
                  </a:lnTo>
                  <a:lnTo>
                    <a:pt x="45" y="45"/>
                  </a:lnTo>
                  <a:close/>
                  <a:moveTo>
                    <a:pt x="63" y="67"/>
                  </a:moveTo>
                  <a:lnTo>
                    <a:pt x="63" y="67"/>
                  </a:lnTo>
                  <a:lnTo>
                    <a:pt x="63" y="67"/>
                  </a:lnTo>
                  <a:lnTo>
                    <a:pt x="63" y="67"/>
                  </a:lnTo>
                  <a:lnTo>
                    <a:pt x="63" y="67"/>
                  </a:lnTo>
                  <a:lnTo>
                    <a:pt x="63" y="67"/>
                  </a:lnTo>
                  <a:lnTo>
                    <a:pt x="63" y="6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A1_Ghana">
              <a:extLst>
                <a:ext uri="{FF2B5EF4-FFF2-40B4-BE49-F238E27FC236}">
                  <a16:creationId xmlns:a16="http://schemas.microsoft.com/office/drawing/2014/main" id="{E2CE4446-A856-4A32-B04A-8B84AC5C205C}"/>
                </a:ext>
              </a:extLst>
            </p:cNvPr>
            <p:cNvSpPr>
              <a:spLocks/>
            </p:cNvSpPr>
            <p:nvPr/>
          </p:nvSpPr>
          <p:spPr bwMode="auto">
            <a:xfrm>
              <a:off x="4657556" y="3986732"/>
              <a:ext cx="111665" cy="144045"/>
            </a:xfrm>
            <a:custGeom>
              <a:avLst/>
              <a:gdLst/>
              <a:ahLst/>
              <a:cxnLst>
                <a:cxn ang="0">
                  <a:pos x="67" y="76"/>
                </a:cxn>
                <a:cxn ang="0">
                  <a:pos x="64" y="74"/>
                </a:cxn>
                <a:cxn ang="0">
                  <a:pos x="62" y="70"/>
                </a:cxn>
                <a:cxn ang="0">
                  <a:pos x="63" y="66"/>
                </a:cxn>
                <a:cxn ang="0">
                  <a:pos x="63" y="61"/>
                </a:cxn>
                <a:cxn ang="0">
                  <a:pos x="60" y="58"/>
                </a:cxn>
                <a:cxn ang="0">
                  <a:pos x="62" y="47"/>
                </a:cxn>
                <a:cxn ang="0">
                  <a:pos x="63" y="43"/>
                </a:cxn>
                <a:cxn ang="0">
                  <a:pos x="59" y="39"/>
                </a:cxn>
                <a:cxn ang="0">
                  <a:pos x="59" y="37"/>
                </a:cxn>
                <a:cxn ang="0">
                  <a:pos x="60" y="31"/>
                </a:cxn>
                <a:cxn ang="0">
                  <a:pos x="58" y="26"/>
                </a:cxn>
                <a:cxn ang="0">
                  <a:pos x="58" y="22"/>
                </a:cxn>
                <a:cxn ang="0">
                  <a:pos x="58" y="12"/>
                </a:cxn>
                <a:cxn ang="0">
                  <a:pos x="54" y="9"/>
                </a:cxn>
                <a:cxn ang="0">
                  <a:pos x="52" y="3"/>
                </a:cxn>
                <a:cxn ang="0">
                  <a:pos x="52" y="0"/>
                </a:cxn>
                <a:cxn ang="0">
                  <a:pos x="44" y="1"/>
                </a:cxn>
                <a:cxn ang="0">
                  <a:pos x="38" y="0"/>
                </a:cxn>
                <a:cxn ang="0">
                  <a:pos x="26" y="0"/>
                </a:cxn>
                <a:cxn ang="0">
                  <a:pos x="13" y="1"/>
                </a:cxn>
                <a:cxn ang="0">
                  <a:pos x="8" y="3"/>
                </a:cxn>
                <a:cxn ang="0">
                  <a:pos x="5" y="4"/>
                </a:cxn>
                <a:cxn ang="0">
                  <a:pos x="5" y="10"/>
                </a:cxn>
                <a:cxn ang="0">
                  <a:pos x="8" y="14"/>
                </a:cxn>
                <a:cxn ang="0">
                  <a:pos x="7" y="15"/>
                </a:cxn>
                <a:cxn ang="0">
                  <a:pos x="9" y="25"/>
                </a:cxn>
                <a:cxn ang="0">
                  <a:pos x="9" y="30"/>
                </a:cxn>
                <a:cxn ang="0">
                  <a:pos x="9" y="33"/>
                </a:cxn>
                <a:cxn ang="0">
                  <a:pos x="11" y="38"/>
                </a:cxn>
                <a:cxn ang="0">
                  <a:pos x="10" y="49"/>
                </a:cxn>
                <a:cxn ang="0">
                  <a:pos x="8" y="52"/>
                </a:cxn>
                <a:cxn ang="0">
                  <a:pos x="7" y="53"/>
                </a:cxn>
                <a:cxn ang="0">
                  <a:pos x="5" y="60"/>
                </a:cxn>
                <a:cxn ang="0">
                  <a:pos x="4" y="64"/>
                </a:cxn>
                <a:cxn ang="0">
                  <a:pos x="2" y="69"/>
                </a:cxn>
                <a:cxn ang="0">
                  <a:pos x="2" y="77"/>
                </a:cxn>
                <a:cxn ang="0">
                  <a:pos x="3" y="86"/>
                </a:cxn>
                <a:cxn ang="0">
                  <a:pos x="4" y="87"/>
                </a:cxn>
                <a:cxn ang="0">
                  <a:pos x="8" y="91"/>
                </a:cxn>
                <a:cxn ang="0">
                  <a:pos x="8" y="93"/>
                </a:cxn>
                <a:cxn ang="0">
                  <a:pos x="5" y="97"/>
                </a:cxn>
                <a:cxn ang="0">
                  <a:pos x="2" y="97"/>
                </a:cxn>
                <a:cxn ang="0">
                  <a:pos x="7" y="98"/>
                </a:cxn>
                <a:cxn ang="0">
                  <a:pos x="18" y="101"/>
                </a:cxn>
                <a:cxn ang="0">
                  <a:pos x="21" y="102"/>
                </a:cxn>
                <a:cxn ang="0">
                  <a:pos x="26" y="99"/>
                </a:cxn>
                <a:cxn ang="0">
                  <a:pos x="35" y="97"/>
                </a:cxn>
                <a:cxn ang="0">
                  <a:pos x="42" y="95"/>
                </a:cxn>
                <a:cxn ang="0">
                  <a:pos x="49" y="91"/>
                </a:cxn>
                <a:cxn ang="0">
                  <a:pos x="54" y="90"/>
                </a:cxn>
                <a:cxn ang="0">
                  <a:pos x="59" y="88"/>
                </a:cxn>
                <a:cxn ang="0">
                  <a:pos x="64" y="87"/>
                </a:cxn>
                <a:cxn ang="0">
                  <a:pos x="69" y="85"/>
                </a:cxn>
                <a:cxn ang="0">
                  <a:pos x="68" y="82"/>
                </a:cxn>
                <a:cxn ang="0">
                  <a:pos x="71" y="80"/>
                </a:cxn>
              </a:cxnLst>
              <a:rect l="0" t="0" r="r" b="b"/>
              <a:pathLst>
                <a:path w="73" h="102">
                  <a:moveTo>
                    <a:pt x="69" y="79"/>
                  </a:moveTo>
                  <a:lnTo>
                    <a:pt x="69" y="79"/>
                  </a:lnTo>
                  <a:lnTo>
                    <a:pt x="68" y="79"/>
                  </a:lnTo>
                  <a:lnTo>
                    <a:pt x="68" y="79"/>
                  </a:lnTo>
                  <a:lnTo>
                    <a:pt x="68" y="77"/>
                  </a:lnTo>
                  <a:lnTo>
                    <a:pt x="67" y="76"/>
                  </a:lnTo>
                  <a:lnTo>
                    <a:pt x="67" y="76"/>
                  </a:lnTo>
                  <a:lnTo>
                    <a:pt x="65" y="76"/>
                  </a:lnTo>
                  <a:lnTo>
                    <a:pt x="65" y="76"/>
                  </a:lnTo>
                  <a:lnTo>
                    <a:pt x="65" y="74"/>
                  </a:lnTo>
                  <a:lnTo>
                    <a:pt x="65" y="74"/>
                  </a:lnTo>
                  <a:lnTo>
                    <a:pt x="64" y="74"/>
                  </a:lnTo>
                  <a:lnTo>
                    <a:pt x="64" y="72"/>
                  </a:lnTo>
                  <a:lnTo>
                    <a:pt x="64" y="72"/>
                  </a:lnTo>
                  <a:lnTo>
                    <a:pt x="63" y="72"/>
                  </a:lnTo>
                  <a:lnTo>
                    <a:pt x="63" y="72"/>
                  </a:lnTo>
                  <a:lnTo>
                    <a:pt x="63" y="72"/>
                  </a:lnTo>
                  <a:lnTo>
                    <a:pt x="62" y="70"/>
                  </a:lnTo>
                  <a:lnTo>
                    <a:pt x="62" y="70"/>
                  </a:lnTo>
                  <a:lnTo>
                    <a:pt x="62" y="68"/>
                  </a:lnTo>
                  <a:lnTo>
                    <a:pt x="62" y="68"/>
                  </a:lnTo>
                  <a:lnTo>
                    <a:pt x="62" y="68"/>
                  </a:lnTo>
                  <a:lnTo>
                    <a:pt x="63" y="66"/>
                  </a:lnTo>
                  <a:lnTo>
                    <a:pt x="63" y="66"/>
                  </a:lnTo>
                  <a:lnTo>
                    <a:pt x="63" y="65"/>
                  </a:lnTo>
                  <a:lnTo>
                    <a:pt x="63" y="65"/>
                  </a:lnTo>
                  <a:lnTo>
                    <a:pt x="63" y="63"/>
                  </a:lnTo>
                  <a:lnTo>
                    <a:pt x="63" y="63"/>
                  </a:lnTo>
                  <a:lnTo>
                    <a:pt x="63" y="61"/>
                  </a:lnTo>
                  <a:lnTo>
                    <a:pt x="63" y="61"/>
                  </a:lnTo>
                  <a:lnTo>
                    <a:pt x="63" y="61"/>
                  </a:lnTo>
                  <a:lnTo>
                    <a:pt x="63" y="61"/>
                  </a:lnTo>
                  <a:lnTo>
                    <a:pt x="62" y="60"/>
                  </a:lnTo>
                  <a:lnTo>
                    <a:pt x="62" y="60"/>
                  </a:lnTo>
                  <a:lnTo>
                    <a:pt x="60" y="58"/>
                  </a:lnTo>
                  <a:lnTo>
                    <a:pt x="60" y="58"/>
                  </a:lnTo>
                  <a:lnTo>
                    <a:pt x="62" y="55"/>
                  </a:lnTo>
                  <a:lnTo>
                    <a:pt x="62" y="54"/>
                  </a:lnTo>
                  <a:lnTo>
                    <a:pt x="62" y="54"/>
                  </a:lnTo>
                  <a:lnTo>
                    <a:pt x="62" y="48"/>
                  </a:lnTo>
                  <a:lnTo>
                    <a:pt x="62" y="48"/>
                  </a:lnTo>
                  <a:lnTo>
                    <a:pt x="62" y="47"/>
                  </a:lnTo>
                  <a:lnTo>
                    <a:pt x="62" y="47"/>
                  </a:lnTo>
                  <a:lnTo>
                    <a:pt x="63" y="47"/>
                  </a:lnTo>
                  <a:lnTo>
                    <a:pt x="63" y="47"/>
                  </a:lnTo>
                  <a:lnTo>
                    <a:pt x="63" y="44"/>
                  </a:lnTo>
                  <a:lnTo>
                    <a:pt x="63" y="44"/>
                  </a:lnTo>
                  <a:lnTo>
                    <a:pt x="63" y="43"/>
                  </a:lnTo>
                  <a:lnTo>
                    <a:pt x="63" y="43"/>
                  </a:lnTo>
                  <a:lnTo>
                    <a:pt x="62" y="42"/>
                  </a:lnTo>
                  <a:lnTo>
                    <a:pt x="62" y="42"/>
                  </a:lnTo>
                  <a:lnTo>
                    <a:pt x="60" y="39"/>
                  </a:lnTo>
                  <a:lnTo>
                    <a:pt x="60" y="39"/>
                  </a:lnTo>
                  <a:lnTo>
                    <a:pt x="59" y="39"/>
                  </a:lnTo>
                  <a:lnTo>
                    <a:pt x="59" y="39"/>
                  </a:lnTo>
                  <a:lnTo>
                    <a:pt x="59" y="38"/>
                  </a:lnTo>
                  <a:lnTo>
                    <a:pt x="59" y="38"/>
                  </a:lnTo>
                  <a:lnTo>
                    <a:pt x="60" y="37"/>
                  </a:lnTo>
                  <a:lnTo>
                    <a:pt x="60" y="37"/>
                  </a:lnTo>
                  <a:lnTo>
                    <a:pt x="59" y="37"/>
                  </a:lnTo>
                  <a:lnTo>
                    <a:pt x="59" y="37"/>
                  </a:lnTo>
                  <a:lnTo>
                    <a:pt x="60" y="34"/>
                  </a:lnTo>
                  <a:lnTo>
                    <a:pt x="60" y="32"/>
                  </a:lnTo>
                  <a:lnTo>
                    <a:pt x="60" y="32"/>
                  </a:lnTo>
                  <a:lnTo>
                    <a:pt x="60" y="31"/>
                  </a:lnTo>
                  <a:lnTo>
                    <a:pt x="60" y="31"/>
                  </a:lnTo>
                  <a:lnTo>
                    <a:pt x="62" y="30"/>
                  </a:lnTo>
                  <a:lnTo>
                    <a:pt x="62" y="30"/>
                  </a:lnTo>
                  <a:lnTo>
                    <a:pt x="60" y="27"/>
                  </a:lnTo>
                  <a:lnTo>
                    <a:pt x="60" y="26"/>
                  </a:lnTo>
                  <a:lnTo>
                    <a:pt x="60" y="26"/>
                  </a:lnTo>
                  <a:lnTo>
                    <a:pt x="58" y="26"/>
                  </a:lnTo>
                  <a:lnTo>
                    <a:pt x="57" y="26"/>
                  </a:lnTo>
                  <a:lnTo>
                    <a:pt x="57" y="25"/>
                  </a:lnTo>
                  <a:lnTo>
                    <a:pt x="57" y="25"/>
                  </a:lnTo>
                  <a:lnTo>
                    <a:pt x="58" y="23"/>
                  </a:lnTo>
                  <a:lnTo>
                    <a:pt x="58" y="23"/>
                  </a:lnTo>
                  <a:lnTo>
                    <a:pt x="58" y="22"/>
                  </a:lnTo>
                  <a:lnTo>
                    <a:pt x="58" y="22"/>
                  </a:lnTo>
                  <a:lnTo>
                    <a:pt x="58" y="19"/>
                  </a:lnTo>
                  <a:lnTo>
                    <a:pt x="58" y="19"/>
                  </a:lnTo>
                  <a:lnTo>
                    <a:pt x="59" y="14"/>
                  </a:lnTo>
                  <a:lnTo>
                    <a:pt x="59" y="14"/>
                  </a:lnTo>
                  <a:lnTo>
                    <a:pt x="58" y="12"/>
                  </a:lnTo>
                  <a:lnTo>
                    <a:pt x="58" y="12"/>
                  </a:lnTo>
                  <a:lnTo>
                    <a:pt x="57" y="11"/>
                  </a:lnTo>
                  <a:lnTo>
                    <a:pt x="57" y="11"/>
                  </a:lnTo>
                  <a:lnTo>
                    <a:pt x="56" y="11"/>
                  </a:lnTo>
                  <a:lnTo>
                    <a:pt x="54" y="9"/>
                  </a:lnTo>
                  <a:lnTo>
                    <a:pt x="54" y="9"/>
                  </a:lnTo>
                  <a:lnTo>
                    <a:pt x="53" y="8"/>
                  </a:lnTo>
                  <a:lnTo>
                    <a:pt x="53" y="8"/>
                  </a:lnTo>
                  <a:lnTo>
                    <a:pt x="52" y="8"/>
                  </a:lnTo>
                  <a:lnTo>
                    <a:pt x="52" y="6"/>
                  </a:lnTo>
                  <a:lnTo>
                    <a:pt x="52" y="6"/>
                  </a:lnTo>
                  <a:lnTo>
                    <a:pt x="52" y="3"/>
                  </a:lnTo>
                  <a:lnTo>
                    <a:pt x="52" y="3"/>
                  </a:lnTo>
                  <a:lnTo>
                    <a:pt x="53" y="1"/>
                  </a:lnTo>
                  <a:lnTo>
                    <a:pt x="53" y="1"/>
                  </a:lnTo>
                  <a:lnTo>
                    <a:pt x="52" y="0"/>
                  </a:lnTo>
                  <a:lnTo>
                    <a:pt x="52" y="0"/>
                  </a:lnTo>
                  <a:lnTo>
                    <a:pt x="52" y="0"/>
                  </a:lnTo>
                  <a:lnTo>
                    <a:pt x="52" y="0"/>
                  </a:lnTo>
                  <a:lnTo>
                    <a:pt x="49" y="0"/>
                  </a:lnTo>
                  <a:lnTo>
                    <a:pt x="49" y="0"/>
                  </a:lnTo>
                  <a:lnTo>
                    <a:pt x="47" y="0"/>
                  </a:lnTo>
                  <a:lnTo>
                    <a:pt x="47" y="0"/>
                  </a:lnTo>
                  <a:lnTo>
                    <a:pt x="44" y="1"/>
                  </a:lnTo>
                  <a:lnTo>
                    <a:pt x="44" y="1"/>
                  </a:lnTo>
                  <a:lnTo>
                    <a:pt x="42" y="3"/>
                  </a:lnTo>
                  <a:lnTo>
                    <a:pt x="42" y="3"/>
                  </a:lnTo>
                  <a:lnTo>
                    <a:pt x="41" y="1"/>
                  </a:lnTo>
                  <a:lnTo>
                    <a:pt x="38" y="0"/>
                  </a:lnTo>
                  <a:lnTo>
                    <a:pt x="38" y="0"/>
                  </a:lnTo>
                  <a:lnTo>
                    <a:pt x="33" y="1"/>
                  </a:lnTo>
                  <a:lnTo>
                    <a:pt x="33" y="1"/>
                  </a:lnTo>
                  <a:lnTo>
                    <a:pt x="29" y="0"/>
                  </a:lnTo>
                  <a:lnTo>
                    <a:pt x="29" y="0"/>
                  </a:lnTo>
                  <a:lnTo>
                    <a:pt x="26" y="0"/>
                  </a:lnTo>
                  <a:lnTo>
                    <a:pt x="26" y="0"/>
                  </a:lnTo>
                  <a:lnTo>
                    <a:pt x="22" y="1"/>
                  </a:lnTo>
                  <a:lnTo>
                    <a:pt x="22" y="1"/>
                  </a:lnTo>
                  <a:lnTo>
                    <a:pt x="18" y="1"/>
                  </a:lnTo>
                  <a:lnTo>
                    <a:pt x="18" y="1"/>
                  </a:lnTo>
                  <a:lnTo>
                    <a:pt x="13" y="1"/>
                  </a:lnTo>
                  <a:lnTo>
                    <a:pt x="13" y="1"/>
                  </a:lnTo>
                  <a:lnTo>
                    <a:pt x="10" y="1"/>
                  </a:lnTo>
                  <a:lnTo>
                    <a:pt x="10" y="1"/>
                  </a:lnTo>
                  <a:lnTo>
                    <a:pt x="9" y="1"/>
                  </a:lnTo>
                  <a:lnTo>
                    <a:pt x="9" y="1"/>
                  </a:lnTo>
                  <a:lnTo>
                    <a:pt x="8" y="3"/>
                  </a:lnTo>
                  <a:lnTo>
                    <a:pt x="8" y="3"/>
                  </a:lnTo>
                  <a:lnTo>
                    <a:pt x="7" y="3"/>
                  </a:lnTo>
                  <a:lnTo>
                    <a:pt x="7" y="3"/>
                  </a:lnTo>
                  <a:lnTo>
                    <a:pt x="7" y="4"/>
                  </a:lnTo>
                  <a:lnTo>
                    <a:pt x="7" y="4"/>
                  </a:lnTo>
                  <a:lnTo>
                    <a:pt x="5" y="4"/>
                  </a:lnTo>
                  <a:lnTo>
                    <a:pt x="5" y="4"/>
                  </a:lnTo>
                  <a:lnTo>
                    <a:pt x="5" y="5"/>
                  </a:lnTo>
                  <a:lnTo>
                    <a:pt x="5" y="5"/>
                  </a:lnTo>
                  <a:lnTo>
                    <a:pt x="5" y="8"/>
                  </a:lnTo>
                  <a:lnTo>
                    <a:pt x="5" y="8"/>
                  </a:lnTo>
                  <a:lnTo>
                    <a:pt x="5" y="10"/>
                  </a:lnTo>
                  <a:lnTo>
                    <a:pt x="5" y="10"/>
                  </a:lnTo>
                  <a:lnTo>
                    <a:pt x="7" y="11"/>
                  </a:lnTo>
                  <a:lnTo>
                    <a:pt x="7" y="11"/>
                  </a:lnTo>
                  <a:lnTo>
                    <a:pt x="8" y="12"/>
                  </a:lnTo>
                  <a:lnTo>
                    <a:pt x="8" y="12"/>
                  </a:lnTo>
                  <a:lnTo>
                    <a:pt x="8" y="14"/>
                  </a:lnTo>
                  <a:lnTo>
                    <a:pt x="8" y="14"/>
                  </a:lnTo>
                  <a:lnTo>
                    <a:pt x="5" y="14"/>
                  </a:lnTo>
                  <a:lnTo>
                    <a:pt x="5" y="14"/>
                  </a:lnTo>
                  <a:lnTo>
                    <a:pt x="7" y="15"/>
                  </a:lnTo>
                  <a:lnTo>
                    <a:pt x="7" y="15"/>
                  </a:lnTo>
                  <a:lnTo>
                    <a:pt x="7" y="15"/>
                  </a:lnTo>
                  <a:lnTo>
                    <a:pt x="7" y="15"/>
                  </a:lnTo>
                  <a:lnTo>
                    <a:pt x="7" y="17"/>
                  </a:lnTo>
                  <a:lnTo>
                    <a:pt x="7" y="17"/>
                  </a:lnTo>
                  <a:lnTo>
                    <a:pt x="8" y="19"/>
                  </a:lnTo>
                  <a:lnTo>
                    <a:pt x="8" y="19"/>
                  </a:lnTo>
                  <a:lnTo>
                    <a:pt x="9" y="22"/>
                  </a:lnTo>
                  <a:lnTo>
                    <a:pt x="9" y="25"/>
                  </a:lnTo>
                  <a:lnTo>
                    <a:pt x="9" y="25"/>
                  </a:lnTo>
                  <a:lnTo>
                    <a:pt x="9" y="27"/>
                  </a:lnTo>
                  <a:lnTo>
                    <a:pt x="9" y="30"/>
                  </a:lnTo>
                  <a:lnTo>
                    <a:pt x="9" y="30"/>
                  </a:lnTo>
                  <a:lnTo>
                    <a:pt x="9" y="30"/>
                  </a:lnTo>
                  <a:lnTo>
                    <a:pt x="9" y="30"/>
                  </a:lnTo>
                  <a:lnTo>
                    <a:pt x="9" y="31"/>
                  </a:lnTo>
                  <a:lnTo>
                    <a:pt x="9" y="31"/>
                  </a:lnTo>
                  <a:lnTo>
                    <a:pt x="8" y="32"/>
                  </a:lnTo>
                  <a:lnTo>
                    <a:pt x="8" y="32"/>
                  </a:lnTo>
                  <a:lnTo>
                    <a:pt x="9" y="33"/>
                  </a:lnTo>
                  <a:lnTo>
                    <a:pt x="9" y="33"/>
                  </a:lnTo>
                  <a:lnTo>
                    <a:pt x="10" y="34"/>
                  </a:lnTo>
                  <a:lnTo>
                    <a:pt x="11" y="34"/>
                  </a:lnTo>
                  <a:lnTo>
                    <a:pt x="11" y="34"/>
                  </a:lnTo>
                  <a:lnTo>
                    <a:pt x="11" y="37"/>
                  </a:lnTo>
                  <a:lnTo>
                    <a:pt x="11" y="37"/>
                  </a:lnTo>
                  <a:lnTo>
                    <a:pt x="11" y="38"/>
                  </a:lnTo>
                  <a:lnTo>
                    <a:pt x="11" y="38"/>
                  </a:lnTo>
                  <a:lnTo>
                    <a:pt x="11" y="43"/>
                  </a:lnTo>
                  <a:lnTo>
                    <a:pt x="11" y="43"/>
                  </a:lnTo>
                  <a:lnTo>
                    <a:pt x="11" y="47"/>
                  </a:lnTo>
                  <a:lnTo>
                    <a:pt x="11" y="48"/>
                  </a:lnTo>
                  <a:lnTo>
                    <a:pt x="10" y="49"/>
                  </a:lnTo>
                  <a:lnTo>
                    <a:pt x="10" y="49"/>
                  </a:lnTo>
                  <a:lnTo>
                    <a:pt x="10" y="50"/>
                  </a:lnTo>
                  <a:lnTo>
                    <a:pt x="10" y="50"/>
                  </a:lnTo>
                  <a:lnTo>
                    <a:pt x="9" y="50"/>
                  </a:lnTo>
                  <a:lnTo>
                    <a:pt x="9" y="50"/>
                  </a:lnTo>
                  <a:lnTo>
                    <a:pt x="8" y="52"/>
                  </a:lnTo>
                  <a:lnTo>
                    <a:pt x="8" y="52"/>
                  </a:lnTo>
                  <a:lnTo>
                    <a:pt x="8" y="52"/>
                  </a:lnTo>
                  <a:lnTo>
                    <a:pt x="8" y="52"/>
                  </a:lnTo>
                  <a:lnTo>
                    <a:pt x="7" y="53"/>
                  </a:lnTo>
                  <a:lnTo>
                    <a:pt x="7" y="53"/>
                  </a:lnTo>
                  <a:lnTo>
                    <a:pt x="7" y="53"/>
                  </a:lnTo>
                  <a:lnTo>
                    <a:pt x="7" y="53"/>
                  </a:lnTo>
                  <a:lnTo>
                    <a:pt x="7" y="54"/>
                  </a:lnTo>
                  <a:lnTo>
                    <a:pt x="7" y="54"/>
                  </a:lnTo>
                  <a:lnTo>
                    <a:pt x="7" y="58"/>
                  </a:lnTo>
                  <a:lnTo>
                    <a:pt x="7" y="58"/>
                  </a:lnTo>
                  <a:lnTo>
                    <a:pt x="5" y="60"/>
                  </a:lnTo>
                  <a:lnTo>
                    <a:pt x="5" y="60"/>
                  </a:lnTo>
                  <a:lnTo>
                    <a:pt x="5" y="61"/>
                  </a:lnTo>
                  <a:lnTo>
                    <a:pt x="5" y="61"/>
                  </a:lnTo>
                  <a:lnTo>
                    <a:pt x="4" y="63"/>
                  </a:lnTo>
                  <a:lnTo>
                    <a:pt x="4" y="63"/>
                  </a:lnTo>
                  <a:lnTo>
                    <a:pt x="4" y="64"/>
                  </a:lnTo>
                  <a:lnTo>
                    <a:pt x="4" y="65"/>
                  </a:lnTo>
                  <a:lnTo>
                    <a:pt x="4" y="65"/>
                  </a:lnTo>
                  <a:lnTo>
                    <a:pt x="3" y="66"/>
                  </a:lnTo>
                  <a:lnTo>
                    <a:pt x="3" y="66"/>
                  </a:lnTo>
                  <a:lnTo>
                    <a:pt x="2" y="69"/>
                  </a:lnTo>
                  <a:lnTo>
                    <a:pt x="2" y="69"/>
                  </a:lnTo>
                  <a:lnTo>
                    <a:pt x="0" y="70"/>
                  </a:lnTo>
                  <a:lnTo>
                    <a:pt x="0" y="71"/>
                  </a:lnTo>
                  <a:lnTo>
                    <a:pt x="0" y="71"/>
                  </a:lnTo>
                  <a:lnTo>
                    <a:pt x="0" y="75"/>
                  </a:lnTo>
                  <a:lnTo>
                    <a:pt x="0" y="75"/>
                  </a:lnTo>
                  <a:lnTo>
                    <a:pt x="2" y="77"/>
                  </a:lnTo>
                  <a:lnTo>
                    <a:pt x="2" y="77"/>
                  </a:lnTo>
                  <a:lnTo>
                    <a:pt x="3" y="80"/>
                  </a:lnTo>
                  <a:lnTo>
                    <a:pt x="3" y="80"/>
                  </a:lnTo>
                  <a:lnTo>
                    <a:pt x="3" y="85"/>
                  </a:lnTo>
                  <a:lnTo>
                    <a:pt x="3" y="85"/>
                  </a:lnTo>
                  <a:lnTo>
                    <a:pt x="3" y="86"/>
                  </a:lnTo>
                  <a:lnTo>
                    <a:pt x="3" y="86"/>
                  </a:lnTo>
                  <a:lnTo>
                    <a:pt x="4" y="86"/>
                  </a:lnTo>
                  <a:lnTo>
                    <a:pt x="4" y="86"/>
                  </a:lnTo>
                  <a:lnTo>
                    <a:pt x="4" y="87"/>
                  </a:lnTo>
                  <a:lnTo>
                    <a:pt x="4" y="87"/>
                  </a:lnTo>
                  <a:lnTo>
                    <a:pt x="4" y="87"/>
                  </a:lnTo>
                  <a:lnTo>
                    <a:pt x="4" y="87"/>
                  </a:lnTo>
                  <a:lnTo>
                    <a:pt x="5" y="88"/>
                  </a:lnTo>
                  <a:lnTo>
                    <a:pt x="5" y="88"/>
                  </a:lnTo>
                  <a:lnTo>
                    <a:pt x="7" y="88"/>
                  </a:lnTo>
                  <a:lnTo>
                    <a:pt x="8" y="91"/>
                  </a:lnTo>
                  <a:lnTo>
                    <a:pt x="8" y="91"/>
                  </a:lnTo>
                  <a:lnTo>
                    <a:pt x="9" y="91"/>
                  </a:lnTo>
                  <a:lnTo>
                    <a:pt x="9" y="91"/>
                  </a:lnTo>
                  <a:lnTo>
                    <a:pt x="9" y="92"/>
                  </a:lnTo>
                  <a:lnTo>
                    <a:pt x="9" y="92"/>
                  </a:lnTo>
                  <a:lnTo>
                    <a:pt x="8" y="93"/>
                  </a:lnTo>
                  <a:lnTo>
                    <a:pt x="8" y="93"/>
                  </a:lnTo>
                  <a:lnTo>
                    <a:pt x="8" y="96"/>
                  </a:lnTo>
                  <a:lnTo>
                    <a:pt x="8" y="96"/>
                  </a:lnTo>
                  <a:lnTo>
                    <a:pt x="8" y="97"/>
                  </a:lnTo>
                  <a:lnTo>
                    <a:pt x="7" y="97"/>
                  </a:lnTo>
                  <a:lnTo>
                    <a:pt x="7" y="97"/>
                  </a:lnTo>
                  <a:lnTo>
                    <a:pt x="5" y="97"/>
                  </a:lnTo>
                  <a:lnTo>
                    <a:pt x="5" y="97"/>
                  </a:lnTo>
                  <a:lnTo>
                    <a:pt x="4" y="97"/>
                  </a:lnTo>
                  <a:lnTo>
                    <a:pt x="4" y="97"/>
                  </a:lnTo>
                  <a:lnTo>
                    <a:pt x="2" y="97"/>
                  </a:lnTo>
                  <a:lnTo>
                    <a:pt x="2" y="97"/>
                  </a:lnTo>
                  <a:lnTo>
                    <a:pt x="2" y="97"/>
                  </a:lnTo>
                  <a:lnTo>
                    <a:pt x="2" y="97"/>
                  </a:lnTo>
                  <a:lnTo>
                    <a:pt x="3" y="98"/>
                  </a:lnTo>
                  <a:lnTo>
                    <a:pt x="3" y="98"/>
                  </a:lnTo>
                  <a:lnTo>
                    <a:pt x="4" y="98"/>
                  </a:lnTo>
                  <a:lnTo>
                    <a:pt x="4" y="98"/>
                  </a:lnTo>
                  <a:lnTo>
                    <a:pt x="7" y="98"/>
                  </a:lnTo>
                  <a:lnTo>
                    <a:pt x="7" y="98"/>
                  </a:lnTo>
                  <a:lnTo>
                    <a:pt x="9" y="99"/>
                  </a:lnTo>
                  <a:lnTo>
                    <a:pt x="9" y="99"/>
                  </a:lnTo>
                  <a:lnTo>
                    <a:pt x="14" y="99"/>
                  </a:lnTo>
                  <a:lnTo>
                    <a:pt x="14" y="99"/>
                  </a:lnTo>
                  <a:lnTo>
                    <a:pt x="18" y="101"/>
                  </a:lnTo>
                  <a:lnTo>
                    <a:pt x="18" y="101"/>
                  </a:lnTo>
                  <a:lnTo>
                    <a:pt x="19" y="102"/>
                  </a:lnTo>
                  <a:lnTo>
                    <a:pt x="21" y="102"/>
                  </a:lnTo>
                  <a:lnTo>
                    <a:pt x="21" y="102"/>
                  </a:lnTo>
                  <a:lnTo>
                    <a:pt x="21" y="102"/>
                  </a:lnTo>
                  <a:lnTo>
                    <a:pt x="21" y="102"/>
                  </a:lnTo>
                  <a:lnTo>
                    <a:pt x="22" y="102"/>
                  </a:lnTo>
                  <a:lnTo>
                    <a:pt x="22" y="102"/>
                  </a:lnTo>
                  <a:lnTo>
                    <a:pt x="25" y="101"/>
                  </a:lnTo>
                  <a:lnTo>
                    <a:pt x="25" y="101"/>
                  </a:lnTo>
                  <a:lnTo>
                    <a:pt x="26" y="99"/>
                  </a:lnTo>
                  <a:lnTo>
                    <a:pt x="26" y="99"/>
                  </a:lnTo>
                  <a:lnTo>
                    <a:pt x="29" y="98"/>
                  </a:lnTo>
                  <a:lnTo>
                    <a:pt x="29" y="98"/>
                  </a:lnTo>
                  <a:lnTo>
                    <a:pt x="32" y="98"/>
                  </a:lnTo>
                  <a:lnTo>
                    <a:pt x="32" y="98"/>
                  </a:lnTo>
                  <a:lnTo>
                    <a:pt x="35" y="97"/>
                  </a:lnTo>
                  <a:lnTo>
                    <a:pt x="35" y="97"/>
                  </a:lnTo>
                  <a:lnTo>
                    <a:pt x="37" y="97"/>
                  </a:lnTo>
                  <a:lnTo>
                    <a:pt x="40" y="97"/>
                  </a:lnTo>
                  <a:lnTo>
                    <a:pt x="40" y="97"/>
                  </a:lnTo>
                  <a:lnTo>
                    <a:pt x="41" y="96"/>
                  </a:lnTo>
                  <a:lnTo>
                    <a:pt x="42" y="95"/>
                  </a:lnTo>
                  <a:lnTo>
                    <a:pt x="42" y="95"/>
                  </a:lnTo>
                  <a:lnTo>
                    <a:pt x="43" y="93"/>
                  </a:lnTo>
                  <a:lnTo>
                    <a:pt x="43" y="93"/>
                  </a:lnTo>
                  <a:lnTo>
                    <a:pt x="46" y="92"/>
                  </a:lnTo>
                  <a:lnTo>
                    <a:pt x="48" y="92"/>
                  </a:lnTo>
                  <a:lnTo>
                    <a:pt x="49" y="91"/>
                  </a:lnTo>
                  <a:lnTo>
                    <a:pt x="49" y="91"/>
                  </a:lnTo>
                  <a:lnTo>
                    <a:pt x="49" y="90"/>
                  </a:lnTo>
                  <a:lnTo>
                    <a:pt x="49" y="90"/>
                  </a:lnTo>
                  <a:lnTo>
                    <a:pt x="51" y="90"/>
                  </a:lnTo>
                  <a:lnTo>
                    <a:pt x="51" y="90"/>
                  </a:lnTo>
                  <a:lnTo>
                    <a:pt x="54" y="90"/>
                  </a:lnTo>
                  <a:lnTo>
                    <a:pt x="54" y="90"/>
                  </a:lnTo>
                  <a:lnTo>
                    <a:pt x="54" y="88"/>
                  </a:lnTo>
                  <a:lnTo>
                    <a:pt x="54" y="88"/>
                  </a:lnTo>
                  <a:lnTo>
                    <a:pt x="54" y="88"/>
                  </a:lnTo>
                  <a:lnTo>
                    <a:pt x="57" y="88"/>
                  </a:lnTo>
                  <a:lnTo>
                    <a:pt x="57" y="88"/>
                  </a:lnTo>
                  <a:lnTo>
                    <a:pt x="59" y="88"/>
                  </a:lnTo>
                  <a:lnTo>
                    <a:pt x="59" y="88"/>
                  </a:lnTo>
                  <a:lnTo>
                    <a:pt x="60" y="87"/>
                  </a:lnTo>
                  <a:lnTo>
                    <a:pt x="60" y="87"/>
                  </a:lnTo>
                  <a:lnTo>
                    <a:pt x="62" y="87"/>
                  </a:lnTo>
                  <a:lnTo>
                    <a:pt x="62" y="87"/>
                  </a:lnTo>
                  <a:lnTo>
                    <a:pt x="64" y="87"/>
                  </a:lnTo>
                  <a:lnTo>
                    <a:pt x="64" y="87"/>
                  </a:lnTo>
                  <a:lnTo>
                    <a:pt x="68" y="86"/>
                  </a:lnTo>
                  <a:lnTo>
                    <a:pt x="68" y="86"/>
                  </a:lnTo>
                  <a:lnTo>
                    <a:pt x="69" y="86"/>
                  </a:lnTo>
                  <a:lnTo>
                    <a:pt x="69" y="85"/>
                  </a:lnTo>
                  <a:lnTo>
                    <a:pt x="69" y="85"/>
                  </a:lnTo>
                  <a:lnTo>
                    <a:pt x="69" y="85"/>
                  </a:lnTo>
                  <a:lnTo>
                    <a:pt x="68" y="85"/>
                  </a:lnTo>
                  <a:lnTo>
                    <a:pt x="68" y="85"/>
                  </a:lnTo>
                  <a:lnTo>
                    <a:pt x="68" y="84"/>
                  </a:lnTo>
                  <a:lnTo>
                    <a:pt x="68" y="82"/>
                  </a:lnTo>
                  <a:lnTo>
                    <a:pt x="68" y="82"/>
                  </a:lnTo>
                  <a:lnTo>
                    <a:pt x="70" y="82"/>
                  </a:lnTo>
                  <a:lnTo>
                    <a:pt x="73" y="82"/>
                  </a:lnTo>
                  <a:lnTo>
                    <a:pt x="73" y="82"/>
                  </a:lnTo>
                  <a:lnTo>
                    <a:pt x="73" y="81"/>
                  </a:lnTo>
                  <a:lnTo>
                    <a:pt x="73" y="81"/>
                  </a:lnTo>
                  <a:lnTo>
                    <a:pt x="71" y="80"/>
                  </a:lnTo>
                  <a:lnTo>
                    <a:pt x="69" y="79"/>
                  </a:lnTo>
                  <a:lnTo>
                    <a:pt x="69" y="79"/>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A1_Togo">
              <a:extLst>
                <a:ext uri="{FF2B5EF4-FFF2-40B4-BE49-F238E27FC236}">
                  <a16:creationId xmlns:a16="http://schemas.microsoft.com/office/drawing/2014/main" id="{F95AF816-E8E3-420C-B8E2-58BA5ECDEE4D}"/>
                </a:ext>
              </a:extLst>
            </p:cNvPr>
            <p:cNvSpPr>
              <a:spLocks/>
            </p:cNvSpPr>
            <p:nvPr/>
          </p:nvSpPr>
          <p:spPr bwMode="auto">
            <a:xfrm>
              <a:off x="4737098" y="3988144"/>
              <a:ext cx="44361" cy="114388"/>
            </a:xfrm>
            <a:custGeom>
              <a:avLst/>
              <a:gdLst/>
              <a:ahLst/>
              <a:cxnLst>
                <a:cxn ang="0">
                  <a:pos x="29" y="76"/>
                </a:cxn>
                <a:cxn ang="0">
                  <a:pos x="27" y="74"/>
                </a:cxn>
                <a:cxn ang="0">
                  <a:pos x="26" y="70"/>
                </a:cxn>
                <a:cxn ang="0">
                  <a:pos x="26" y="67"/>
                </a:cxn>
                <a:cxn ang="0">
                  <a:pos x="27" y="63"/>
                </a:cxn>
                <a:cxn ang="0">
                  <a:pos x="27" y="60"/>
                </a:cxn>
                <a:cxn ang="0">
                  <a:pos x="27" y="41"/>
                </a:cxn>
                <a:cxn ang="0">
                  <a:pos x="27" y="36"/>
                </a:cxn>
                <a:cxn ang="0">
                  <a:pos x="27" y="31"/>
                </a:cxn>
                <a:cxn ang="0">
                  <a:pos x="23" y="25"/>
                </a:cxn>
                <a:cxn ang="0">
                  <a:pos x="22" y="20"/>
                </a:cxn>
                <a:cxn ang="0">
                  <a:pos x="22" y="18"/>
                </a:cxn>
                <a:cxn ang="0">
                  <a:pos x="19" y="15"/>
                </a:cxn>
                <a:cxn ang="0">
                  <a:pos x="16" y="13"/>
                </a:cxn>
                <a:cxn ang="0">
                  <a:pos x="15" y="10"/>
                </a:cxn>
                <a:cxn ang="0">
                  <a:pos x="15" y="8"/>
                </a:cxn>
                <a:cxn ang="0">
                  <a:pos x="15" y="4"/>
                </a:cxn>
                <a:cxn ang="0">
                  <a:pos x="13" y="2"/>
                </a:cxn>
                <a:cxn ang="0">
                  <a:pos x="11" y="2"/>
                </a:cxn>
                <a:cxn ang="0">
                  <a:pos x="8" y="2"/>
                </a:cxn>
                <a:cxn ang="0">
                  <a:pos x="6" y="0"/>
                </a:cxn>
                <a:cxn ang="0">
                  <a:pos x="1" y="0"/>
                </a:cxn>
                <a:cxn ang="0">
                  <a:pos x="1" y="0"/>
                </a:cxn>
                <a:cxn ang="0">
                  <a:pos x="0" y="5"/>
                </a:cxn>
                <a:cxn ang="0">
                  <a:pos x="1" y="7"/>
                </a:cxn>
                <a:cxn ang="0">
                  <a:pos x="2" y="8"/>
                </a:cxn>
                <a:cxn ang="0">
                  <a:pos x="5" y="10"/>
                </a:cxn>
                <a:cxn ang="0">
                  <a:pos x="7" y="13"/>
                </a:cxn>
                <a:cxn ang="0">
                  <a:pos x="6" y="18"/>
                </a:cxn>
                <a:cxn ang="0">
                  <a:pos x="6" y="22"/>
                </a:cxn>
                <a:cxn ang="0">
                  <a:pos x="5" y="24"/>
                </a:cxn>
                <a:cxn ang="0">
                  <a:pos x="8" y="25"/>
                </a:cxn>
                <a:cxn ang="0">
                  <a:pos x="10" y="29"/>
                </a:cxn>
                <a:cxn ang="0">
                  <a:pos x="8" y="30"/>
                </a:cxn>
                <a:cxn ang="0">
                  <a:pos x="8" y="33"/>
                </a:cxn>
                <a:cxn ang="0">
                  <a:pos x="8" y="36"/>
                </a:cxn>
                <a:cxn ang="0">
                  <a:pos x="7" y="37"/>
                </a:cxn>
                <a:cxn ang="0">
                  <a:pos x="8" y="38"/>
                </a:cxn>
                <a:cxn ang="0">
                  <a:pos x="10" y="41"/>
                </a:cxn>
                <a:cxn ang="0">
                  <a:pos x="11" y="43"/>
                </a:cxn>
                <a:cxn ang="0">
                  <a:pos x="11" y="46"/>
                </a:cxn>
                <a:cxn ang="0">
                  <a:pos x="10" y="47"/>
                </a:cxn>
                <a:cxn ang="0">
                  <a:pos x="10" y="53"/>
                </a:cxn>
                <a:cxn ang="0">
                  <a:pos x="8" y="57"/>
                </a:cxn>
                <a:cxn ang="0">
                  <a:pos x="11" y="60"/>
                </a:cxn>
                <a:cxn ang="0">
                  <a:pos x="11" y="60"/>
                </a:cxn>
                <a:cxn ang="0">
                  <a:pos x="11" y="64"/>
                </a:cxn>
                <a:cxn ang="0">
                  <a:pos x="11" y="65"/>
                </a:cxn>
                <a:cxn ang="0">
                  <a:pos x="10" y="67"/>
                </a:cxn>
                <a:cxn ang="0">
                  <a:pos x="11" y="71"/>
                </a:cxn>
                <a:cxn ang="0">
                  <a:pos x="12" y="71"/>
                </a:cxn>
                <a:cxn ang="0">
                  <a:pos x="13" y="73"/>
                </a:cxn>
                <a:cxn ang="0">
                  <a:pos x="13" y="75"/>
                </a:cxn>
                <a:cxn ang="0">
                  <a:pos x="16" y="76"/>
                </a:cxn>
                <a:cxn ang="0">
                  <a:pos x="17" y="78"/>
                </a:cxn>
                <a:cxn ang="0">
                  <a:pos x="21" y="80"/>
                </a:cxn>
                <a:cxn ang="0">
                  <a:pos x="21" y="81"/>
                </a:cxn>
                <a:cxn ang="0">
                  <a:pos x="21" y="80"/>
                </a:cxn>
                <a:cxn ang="0">
                  <a:pos x="23" y="78"/>
                </a:cxn>
                <a:cxn ang="0">
                  <a:pos x="28" y="78"/>
                </a:cxn>
                <a:cxn ang="0">
                  <a:pos x="29" y="76"/>
                </a:cxn>
              </a:cxnLst>
              <a:rect l="0" t="0" r="r" b="b"/>
              <a:pathLst>
                <a:path w="29" h="81">
                  <a:moveTo>
                    <a:pt x="29" y="76"/>
                  </a:moveTo>
                  <a:lnTo>
                    <a:pt x="29" y="76"/>
                  </a:lnTo>
                  <a:lnTo>
                    <a:pt x="29" y="76"/>
                  </a:lnTo>
                  <a:lnTo>
                    <a:pt x="29" y="76"/>
                  </a:lnTo>
                  <a:lnTo>
                    <a:pt x="27" y="74"/>
                  </a:lnTo>
                  <a:lnTo>
                    <a:pt x="27" y="74"/>
                  </a:lnTo>
                  <a:lnTo>
                    <a:pt x="26" y="73"/>
                  </a:lnTo>
                  <a:lnTo>
                    <a:pt x="26" y="70"/>
                  </a:lnTo>
                  <a:lnTo>
                    <a:pt x="26" y="70"/>
                  </a:lnTo>
                  <a:lnTo>
                    <a:pt x="26" y="68"/>
                  </a:lnTo>
                  <a:lnTo>
                    <a:pt x="26" y="68"/>
                  </a:lnTo>
                  <a:lnTo>
                    <a:pt x="26" y="67"/>
                  </a:lnTo>
                  <a:lnTo>
                    <a:pt x="27" y="67"/>
                  </a:lnTo>
                  <a:lnTo>
                    <a:pt x="27" y="67"/>
                  </a:lnTo>
                  <a:lnTo>
                    <a:pt x="27" y="63"/>
                  </a:lnTo>
                  <a:lnTo>
                    <a:pt x="27" y="63"/>
                  </a:lnTo>
                  <a:lnTo>
                    <a:pt x="27" y="60"/>
                  </a:lnTo>
                  <a:lnTo>
                    <a:pt x="27" y="60"/>
                  </a:lnTo>
                  <a:lnTo>
                    <a:pt x="27" y="54"/>
                  </a:lnTo>
                  <a:lnTo>
                    <a:pt x="27" y="54"/>
                  </a:lnTo>
                  <a:lnTo>
                    <a:pt x="27" y="41"/>
                  </a:lnTo>
                  <a:lnTo>
                    <a:pt x="27" y="41"/>
                  </a:lnTo>
                  <a:lnTo>
                    <a:pt x="27" y="36"/>
                  </a:lnTo>
                  <a:lnTo>
                    <a:pt x="27" y="36"/>
                  </a:lnTo>
                  <a:lnTo>
                    <a:pt x="27" y="32"/>
                  </a:lnTo>
                  <a:lnTo>
                    <a:pt x="27" y="32"/>
                  </a:lnTo>
                  <a:lnTo>
                    <a:pt x="27" y="31"/>
                  </a:lnTo>
                  <a:lnTo>
                    <a:pt x="26" y="30"/>
                  </a:lnTo>
                  <a:lnTo>
                    <a:pt x="26" y="30"/>
                  </a:lnTo>
                  <a:lnTo>
                    <a:pt x="23" y="25"/>
                  </a:lnTo>
                  <a:lnTo>
                    <a:pt x="23" y="25"/>
                  </a:lnTo>
                  <a:lnTo>
                    <a:pt x="22" y="22"/>
                  </a:lnTo>
                  <a:lnTo>
                    <a:pt x="22" y="20"/>
                  </a:lnTo>
                  <a:lnTo>
                    <a:pt x="22" y="20"/>
                  </a:lnTo>
                  <a:lnTo>
                    <a:pt x="22" y="18"/>
                  </a:lnTo>
                  <a:lnTo>
                    <a:pt x="22" y="18"/>
                  </a:lnTo>
                  <a:lnTo>
                    <a:pt x="19" y="16"/>
                  </a:lnTo>
                  <a:lnTo>
                    <a:pt x="19" y="16"/>
                  </a:lnTo>
                  <a:lnTo>
                    <a:pt x="19" y="15"/>
                  </a:lnTo>
                  <a:lnTo>
                    <a:pt x="19" y="15"/>
                  </a:lnTo>
                  <a:lnTo>
                    <a:pt x="17" y="14"/>
                  </a:lnTo>
                  <a:lnTo>
                    <a:pt x="16" y="13"/>
                  </a:lnTo>
                  <a:lnTo>
                    <a:pt x="16" y="13"/>
                  </a:lnTo>
                  <a:lnTo>
                    <a:pt x="15" y="10"/>
                  </a:lnTo>
                  <a:lnTo>
                    <a:pt x="15" y="10"/>
                  </a:lnTo>
                  <a:lnTo>
                    <a:pt x="15" y="10"/>
                  </a:lnTo>
                  <a:lnTo>
                    <a:pt x="15" y="10"/>
                  </a:lnTo>
                  <a:lnTo>
                    <a:pt x="15" y="8"/>
                  </a:lnTo>
                  <a:lnTo>
                    <a:pt x="15" y="8"/>
                  </a:lnTo>
                  <a:lnTo>
                    <a:pt x="15" y="4"/>
                  </a:lnTo>
                  <a:lnTo>
                    <a:pt x="15" y="4"/>
                  </a:lnTo>
                  <a:lnTo>
                    <a:pt x="15" y="0"/>
                  </a:lnTo>
                  <a:lnTo>
                    <a:pt x="15" y="0"/>
                  </a:lnTo>
                  <a:lnTo>
                    <a:pt x="13" y="2"/>
                  </a:lnTo>
                  <a:lnTo>
                    <a:pt x="13" y="2"/>
                  </a:lnTo>
                  <a:lnTo>
                    <a:pt x="11" y="2"/>
                  </a:lnTo>
                  <a:lnTo>
                    <a:pt x="11" y="2"/>
                  </a:lnTo>
                  <a:lnTo>
                    <a:pt x="11" y="2"/>
                  </a:lnTo>
                  <a:lnTo>
                    <a:pt x="11" y="2"/>
                  </a:lnTo>
                  <a:lnTo>
                    <a:pt x="8" y="2"/>
                  </a:lnTo>
                  <a:lnTo>
                    <a:pt x="8" y="2"/>
                  </a:lnTo>
                  <a:lnTo>
                    <a:pt x="7" y="0"/>
                  </a:lnTo>
                  <a:lnTo>
                    <a:pt x="6" y="0"/>
                  </a:lnTo>
                  <a:lnTo>
                    <a:pt x="4" y="0"/>
                  </a:lnTo>
                  <a:lnTo>
                    <a:pt x="4" y="0"/>
                  </a:lnTo>
                  <a:lnTo>
                    <a:pt x="1" y="0"/>
                  </a:lnTo>
                  <a:lnTo>
                    <a:pt x="1" y="0"/>
                  </a:lnTo>
                  <a:lnTo>
                    <a:pt x="1" y="0"/>
                  </a:lnTo>
                  <a:lnTo>
                    <a:pt x="1" y="0"/>
                  </a:lnTo>
                  <a:lnTo>
                    <a:pt x="0" y="2"/>
                  </a:lnTo>
                  <a:lnTo>
                    <a:pt x="0" y="2"/>
                  </a:lnTo>
                  <a:lnTo>
                    <a:pt x="0" y="5"/>
                  </a:lnTo>
                  <a:lnTo>
                    <a:pt x="0" y="5"/>
                  </a:lnTo>
                  <a:lnTo>
                    <a:pt x="0" y="7"/>
                  </a:lnTo>
                  <a:lnTo>
                    <a:pt x="1" y="7"/>
                  </a:lnTo>
                  <a:lnTo>
                    <a:pt x="1" y="7"/>
                  </a:lnTo>
                  <a:lnTo>
                    <a:pt x="2" y="8"/>
                  </a:lnTo>
                  <a:lnTo>
                    <a:pt x="2" y="8"/>
                  </a:lnTo>
                  <a:lnTo>
                    <a:pt x="4" y="10"/>
                  </a:lnTo>
                  <a:lnTo>
                    <a:pt x="5" y="10"/>
                  </a:lnTo>
                  <a:lnTo>
                    <a:pt x="5" y="10"/>
                  </a:lnTo>
                  <a:lnTo>
                    <a:pt x="6" y="11"/>
                  </a:lnTo>
                  <a:lnTo>
                    <a:pt x="6" y="11"/>
                  </a:lnTo>
                  <a:lnTo>
                    <a:pt x="7" y="13"/>
                  </a:lnTo>
                  <a:lnTo>
                    <a:pt x="7" y="13"/>
                  </a:lnTo>
                  <a:lnTo>
                    <a:pt x="6" y="18"/>
                  </a:lnTo>
                  <a:lnTo>
                    <a:pt x="6" y="18"/>
                  </a:lnTo>
                  <a:lnTo>
                    <a:pt x="6" y="21"/>
                  </a:lnTo>
                  <a:lnTo>
                    <a:pt x="6" y="21"/>
                  </a:lnTo>
                  <a:lnTo>
                    <a:pt x="6" y="22"/>
                  </a:lnTo>
                  <a:lnTo>
                    <a:pt x="6" y="22"/>
                  </a:lnTo>
                  <a:lnTo>
                    <a:pt x="5" y="24"/>
                  </a:lnTo>
                  <a:lnTo>
                    <a:pt x="5" y="24"/>
                  </a:lnTo>
                  <a:lnTo>
                    <a:pt x="5" y="25"/>
                  </a:lnTo>
                  <a:lnTo>
                    <a:pt x="6" y="25"/>
                  </a:lnTo>
                  <a:lnTo>
                    <a:pt x="8" y="25"/>
                  </a:lnTo>
                  <a:lnTo>
                    <a:pt x="8" y="25"/>
                  </a:lnTo>
                  <a:lnTo>
                    <a:pt x="8" y="26"/>
                  </a:lnTo>
                  <a:lnTo>
                    <a:pt x="10" y="29"/>
                  </a:lnTo>
                  <a:lnTo>
                    <a:pt x="10" y="29"/>
                  </a:lnTo>
                  <a:lnTo>
                    <a:pt x="8" y="30"/>
                  </a:lnTo>
                  <a:lnTo>
                    <a:pt x="8" y="30"/>
                  </a:lnTo>
                  <a:lnTo>
                    <a:pt x="8" y="31"/>
                  </a:lnTo>
                  <a:lnTo>
                    <a:pt x="8" y="31"/>
                  </a:lnTo>
                  <a:lnTo>
                    <a:pt x="8" y="33"/>
                  </a:lnTo>
                  <a:lnTo>
                    <a:pt x="7" y="36"/>
                  </a:lnTo>
                  <a:lnTo>
                    <a:pt x="7" y="36"/>
                  </a:lnTo>
                  <a:lnTo>
                    <a:pt x="8" y="36"/>
                  </a:lnTo>
                  <a:lnTo>
                    <a:pt x="8" y="36"/>
                  </a:lnTo>
                  <a:lnTo>
                    <a:pt x="7" y="37"/>
                  </a:lnTo>
                  <a:lnTo>
                    <a:pt x="7" y="37"/>
                  </a:lnTo>
                  <a:lnTo>
                    <a:pt x="7" y="38"/>
                  </a:lnTo>
                  <a:lnTo>
                    <a:pt x="7" y="38"/>
                  </a:lnTo>
                  <a:lnTo>
                    <a:pt x="8" y="38"/>
                  </a:lnTo>
                  <a:lnTo>
                    <a:pt x="8" y="38"/>
                  </a:lnTo>
                  <a:lnTo>
                    <a:pt x="10" y="41"/>
                  </a:lnTo>
                  <a:lnTo>
                    <a:pt x="10" y="41"/>
                  </a:lnTo>
                  <a:lnTo>
                    <a:pt x="11" y="42"/>
                  </a:lnTo>
                  <a:lnTo>
                    <a:pt x="11" y="42"/>
                  </a:lnTo>
                  <a:lnTo>
                    <a:pt x="11" y="43"/>
                  </a:lnTo>
                  <a:lnTo>
                    <a:pt x="11" y="43"/>
                  </a:lnTo>
                  <a:lnTo>
                    <a:pt x="11" y="46"/>
                  </a:lnTo>
                  <a:lnTo>
                    <a:pt x="11" y="46"/>
                  </a:lnTo>
                  <a:lnTo>
                    <a:pt x="10" y="46"/>
                  </a:lnTo>
                  <a:lnTo>
                    <a:pt x="10" y="46"/>
                  </a:lnTo>
                  <a:lnTo>
                    <a:pt x="10" y="47"/>
                  </a:lnTo>
                  <a:lnTo>
                    <a:pt x="10" y="47"/>
                  </a:lnTo>
                  <a:lnTo>
                    <a:pt x="10" y="53"/>
                  </a:lnTo>
                  <a:lnTo>
                    <a:pt x="10" y="53"/>
                  </a:lnTo>
                  <a:lnTo>
                    <a:pt x="10" y="54"/>
                  </a:lnTo>
                  <a:lnTo>
                    <a:pt x="8" y="57"/>
                  </a:lnTo>
                  <a:lnTo>
                    <a:pt x="8" y="57"/>
                  </a:lnTo>
                  <a:lnTo>
                    <a:pt x="10" y="59"/>
                  </a:lnTo>
                  <a:lnTo>
                    <a:pt x="10" y="59"/>
                  </a:lnTo>
                  <a:lnTo>
                    <a:pt x="11" y="60"/>
                  </a:lnTo>
                  <a:lnTo>
                    <a:pt x="11" y="60"/>
                  </a:lnTo>
                  <a:lnTo>
                    <a:pt x="11" y="60"/>
                  </a:lnTo>
                  <a:lnTo>
                    <a:pt x="11" y="60"/>
                  </a:lnTo>
                  <a:lnTo>
                    <a:pt x="11" y="62"/>
                  </a:lnTo>
                  <a:lnTo>
                    <a:pt x="11" y="62"/>
                  </a:lnTo>
                  <a:lnTo>
                    <a:pt x="11" y="64"/>
                  </a:lnTo>
                  <a:lnTo>
                    <a:pt x="11" y="64"/>
                  </a:lnTo>
                  <a:lnTo>
                    <a:pt x="11" y="65"/>
                  </a:lnTo>
                  <a:lnTo>
                    <a:pt x="11" y="65"/>
                  </a:lnTo>
                  <a:lnTo>
                    <a:pt x="10" y="67"/>
                  </a:lnTo>
                  <a:lnTo>
                    <a:pt x="10" y="67"/>
                  </a:lnTo>
                  <a:lnTo>
                    <a:pt x="10" y="67"/>
                  </a:lnTo>
                  <a:lnTo>
                    <a:pt x="10" y="69"/>
                  </a:lnTo>
                  <a:lnTo>
                    <a:pt x="10" y="69"/>
                  </a:lnTo>
                  <a:lnTo>
                    <a:pt x="11" y="71"/>
                  </a:lnTo>
                  <a:lnTo>
                    <a:pt x="11" y="71"/>
                  </a:lnTo>
                  <a:lnTo>
                    <a:pt x="11" y="71"/>
                  </a:lnTo>
                  <a:lnTo>
                    <a:pt x="12" y="71"/>
                  </a:lnTo>
                  <a:lnTo>
                    <a:pt x="12" y="71"/>
                  </a:lnTo>
                  <a:lnTo>
                    <a:pt x="12" y="73"/>
                  </a:lnTo>
                  <a:lnTo>
                    <a:pt x="13" y="73"/>
                  </a:lnTo>
                  <a:lnTo>
                    <a:pt x="13" y="73"/>
                  </a:lnTo>
                  <a:lnTo>
                    <a:pt x="13" y="75"/>
                  </a:lnTo>
                  <a:lnTo>
                    <a:pt x="13" y="75"/>
                  </a:lnTo>
                  <a:lnTo>
                    <a:pt x="15" y="75"/>
                  </a:lnTo>
                  <a:lnTo>
                    <a:pt x="15" y="75"/>
                  </a:lnTo>
                  <a:lnTo>
                    <a:pt x="16" y="76"/>
                  </a:lnTo>
                  <a:lnTo>
                    <a:pt x="16" y="78"/>
                  </a:lnTo>
                  <a:lnTo>
                    <a:pt x="16" y="78"/>
                  </a:lnTo>
                  <a:lnTo>
                    <a:pt x="17" y="78"/>
                  </a:lnTo>
                  <a:lnTo>
                    <a:pt x="17" y="78"/>
                  </a:lnTo>
                  <a:lnTo>
                    <a:pt x="19" y="79"/>
                  </a:lnTo>
                  <a:lnTo>
                    <a:pt x="21" y="80"/>
                  </a:lnTo>
                  <a:lnTo>
                    <a:pt x="21" y="80"/>
                  </a:lnTo>
                  <a:lnTo>
                    <a:pt x="21" y="81"/>
                  </a:lnTo>
                  <a:lnTo>
                    <a:pt x="21" y="81"/>
                  </a:lnTo>
                  <a:lnTo>
                    <a:pt x="21" y="81"/>
                  </a:lnTo>
                  <a:lnTo>
                    <a:pt x="21" y="80"/>
                  </a:lnTo>
                  <a:lnTo>
                    <a:pt x="21" y="80"/>
                  </a:lnTo>
                  <a:lnTo>
                    <a:pt x="23" y="80"/>
                  </a:lnTo>
                  <a:lnTo>
                    <a:pt x="23" y="80"/>
                  </a:lnTo>
                  <a:lnTo>
                    <a:pt x="23" y="78"/>
                  </a:lnTo>
                  <a:lnTo>
                    <a:pt x="23" y="78"/>
                  </a:lnTo>
                  <a:lnTo>
                    <a:pt x="28" y="78"/>
                  </a:lnTo>
                  <a:lnTo>
                    <a:pt x="28" y="78"/>
                  </a:lnTo>
                  <a:lnTo>
                    <a:pt x="29" y="78"/>
                  </a:lnTo>
                  <a:lnTo>
                    <a:pt x="29" y="76"/>
                  </a:lnTo>
                  <a:lnTo>
                    <a:pt x="29" y="76"/>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A1_Benin">
              <a:extLst>
                <a:ext uri="{FF2B5EF4-FFF2-40B4-BE49-F238E27FC236}">
                  <a16:creationId xmlns:a16="http://schemas.microsoft.com/office/drawing/2014/main" id="{1EC97DCC-5434-4190-B919-D3F701878496}"/>
                </a:ext>
              </a:extLst>
            </p:cNvPr>
            <p:cNvSpPr>
              <a:spLocks/>
            </p:cNvSpPr>
            <p:nvPr/>
          </p:nvSpPr>
          <p:spPr bwMode="auto">
            <a:xfrm>
              <a:off x="4760044" y="3957075"/>
              <a:ext cx="71894" cy="141219"/>
            </a:xfrm>
            <a:custGeom>
              <a:avLst/>
              <a:gdLst/>
              <a:ahLst/>
              <a:cxnLst>
                <a:cxn ang="0">
                  <a:pos x="44" y="20"/>
                </a:cxn>
                <a:cxn ang="0">
                  <a:pos x="42" y="19"/>
                </a:cxn>
                <a:cxn ang="0">
                  <a:pos x="42" y="14"/>
                </a:cxn>
                <a:cxn ang="0">
                  <a:pos x="36" y="5"/>
                </a:cxn>
                <a:cxn ang="0">
                  <a:pos x="25" y="3"/>
                </a:cxn>
                <a:cxn ang="0">
                  <a:pos x="24" y="8"/>
                </a:cxn>
                <a:cxn ang="0">
                  <a:pos x="24" y="11"/>
                </a:cxn>
                <a:cxn ang="0">
                  <a:pos x="19" y="14"/>
                </a:cxn>
                <a:cxn ang="0">
                  <a:pos x="14" y="16"/>
                </a:cxn>
                <a:cxn ang="0">
                  <a:pos x="9" y="15"/>
                </a:cxn>
                <a:cxn ang="0">
                  <a:pos x="6" y="17"/>
                </a:cxn>
                <a:cxn ang="0">
                  <a:pos x="4" y="19"/>
                </a:cxn>
                <a:cxn ang="0">
                  <a:pos x="2" y="22"/>
                </a:cxn>
                <a:cxn ang="0">
                  <a:pos x="0" y="22"/>
                </a:cxn>
                <a:cxn ang="0">
                  <a:pos x="0" y="30"/>
                </a:cxn>
                <a:cxn ang="0">
                  <a:pos x="0" y="32"/>
                </a:cxn>
                <a:cxn ang="0">
                  <a:pos x="2" y="36"/>
                </a:cxn>
                <a:cxn ang="0">
                  <a:pos x="4" y="38"/>
                </a:cxn>
                <a:cxn ang="0">
                  <a:pos x="7" y="42"/>
                </a:cxn>
                <a:cxn ang="0">
                  <a:pos x="11" y="52"/>
                </a:cxn>
                <a:cxn ang="0">
                  <a:pos x="12" y="54"/>
                </a:cxn>
                <a:cxn ang="0">
                  <a:pos x="12" y="63"/>
                </a:cxn>
                <a:cxn ang="0">
                  <a:pos x="12" y="82"/>
                </a:cxn>
                <a:cxn ang="0">
                  <a:pos x="12" y="89"/>
                </a:cxn>
                <a:cxn ang="0">
                  <a:pos x="11" y="92"/>
                </a:cxn>
                <a:cxn ang="0">
                  <a:pos x="12" y="96"/>
                </a:cxn>
                <a:cxn ang="0">
                  <a:pos x="14" y="98"/>
                </a:cxn>
                <a:cxn ang="0">
                  <a:pos x="20" y="100"/>
                </a:cxn>
                <a:cxn ang="0">
                  <a:pos x="23" y="97"/>
                </a:cxn>
                <a:cxn ang="0">
                  <a:pos x="25" y="98"/>
                </a:cxn>
                <a:cxn ang="0">
                  <a:pos x="29" y="98"/>
                </a:cxn>
                <a:cxn ang="0">
                  <a:pos x="29" y="97"/>
                </a:cxn>
                <a:cxn ang="0">
                  <a:pos x="30" y="93"/>
                </a:cxn>
                <a:cxn ang="0">
                  <a:pos x="29" y="89"/>
                </a:cxn>
                <a:cxn ang="0">
                  <a:pos x="30" y="84"/>
                </a:cxn>
                <a:cxn ang="0">
                  <a:pos x="29" y="75"/>
                </a:cxn>
                <a:cxn ang="0">
                  <a:pos x="30" y="69"/>
                </a:cxn>
                <a:cxn ang="0">
                  <a:pos x="29" y="64"/>
                </a:cxn>
                <a:cxn ang="0">
                  <a:pos x="31" y="58"/>
                </a:cxn>
                <a:cxn ang="0">
                  <a:pos x="31" y="54"/>
                </a:cxn>
                <a:cxn ang="0">
                  <a:pos x="35" y="53"/>
                </a:cxn>
                <a:cxn ang="0">
                  <a:pos x="36" y="47"/>
                </a:cxn>
                <a:cxn ang="0">
                  <a:pos x="40" y="42"/>
                </a:cxn>
                <a:cxn ang="0">
                  <a:pos x="42" y="41"/>
                </a:cxn>
                <a:cxn ang="0">
                  <a:pos x="44" y="37"/>
                </a:cxn>
                <a:cxn ang="0">
                  <a:pos x="44" y="33"/>
                </a:cxn>
                <a:cxn ang="0">
                  <a:pos x="47" y="27"/>
                </a:cxn>
                <a:cxn ang="0">
                  <a:pos x="46" y="21"/>
                </a:cxn>
              </a:cxnLst>
              <a:rect l="0" t="0" r="r" b="b"/>
              <a:pathLst>
                <a:path w="47" h="100">
                  <a:moveTo>
                    <a:pt x="46" y="21"/>
                  </a:moveTo>
                  <a:lnTo>
                    <a:pt x="46" y="21"/>
                  </a:lnTo>
                  <a:lnTo>
                    <a:pt x="44" y="20"/>
                  </a:lnTo>
                  <a:lnTo>
                    <a:pt x="44" y="20"/>
                  </a:lnTo>
                  <a:lnTo>
                    <a:pt x="44" y="19"/>
                  </a:lnTo>
                  <a:lnTo>
                    <a:pt x="44" y="19"/>
                  </a:lnTo>
                  <a:lnTo>
                    <a:pt x="42" y="19"/>
                  </a:lnTo>
                  <a:lnTo>
                    <a:pt x="42" y="19"/>
                  </a:lnTo>
                  <a:lnTo>
                    <a:pt x="41" y="17"/>
                  </a:lnTo>
                  <a:lnTo>
                    <a:pt x="42" y="16"/>
                  </a:lnTo>
                  <a:lnTo>
                    <a:pt x="42" y="14"/>
                  </a:lnTo>
                  <a:lnTo>
                    <a:pt x="42" y="14"/>
                  </a:lnTo>
                  <a:lnTo>
                    <a:pt x="42" y="10"/>
                  </a:lnTo>
                  <a:lnTo>
                    <a:pt x="41" y="9"/>
                  </a:lnTo>
                  <a:lnTo>
                    <a:pt x="39" y="9"/>
                  </a:lnTo>
                  <a:lnTo>
                    <a:pt x="36" y="5"/>
                  </a:lnTo>
                  <a:lnTo>
                    <a:pt x="31" y="0"/>
                  </a:lnTo>
                  <a:lnTo>
                    <a:pt x="29" y="2"/>
                  </a:lnTo>
                  <a:lnTo>
                    <a:pt x="29" y="2"/>
                  </a:lnTo>
                  <a:lnTo>
                    <a:pt x="25" y="3"/>
                  </a:lnTo>
                  <a:lnTo>
                    <a:pt x="25" y="5"/>
                  </a:lnTo>
                  <a:lnTo>
                    <a:pt x="24" y="8"/>
                  </a:lnTo>
                  <a:lnTo>
                    <a:pt x="20" y="2"/>
                  </a:lnTo>
                  <a:lnTo>
                    <a:pt x="24" y="8"/>
                  </a:lnTo>
                  <a:lnTo>
                    <a:pt x="24" y="8"/>
                  </a:lnTo>
                  <a:lnTo>
                    <a:pt x="24" y="9"/>
                  </a:lnTo>
                  <a:lnTo>
                    <a:pt x="24" y="11"/>
                  </a:lnTo>
                  <a:lnTo>
                    <a:pt x="24" y="11"/>
                  </a:lnTo>
                  <a:lnTo>
                    <a:pt x="20" y="13"/>
                  </a:lnTo>
                  <a:lnTo>
                    <a:pt x="20" y="13"/>
                  </a:lnTo>
                  <a:lnTo>
                    <a:pt x="19" y="14"/>
                  </a:lnTo>
                  <a:lnTo>
                    <a:pt x="19" y="14"/>
                  </a:lnTo>
                  <a:lnTo>
                    <a:pt x="18" y="15"/>
                  </a:lnTo>
                  <a:lnTo>
                    <a:pt x="18" y="15"/>
                  </a:lnTo>
                  <a:lnTo>
                    <a:pt x="17" y="16"/>
                  </a:lnTo>
                  <a:lnTo>
                    <a:pt x="14" y="16"/>
                  </a:lnTo>
                  <a:lnTo>
                    <a:pt x="14" y="16"/>
                  </a:lnTo>
                  <a:lnTo>
                    <a:pt x="11" y="16"/>
                  </a:lnTo>
                  <a:lnTo>
                    <a:pt x="11" y="16"/>
                  </a:lnTo>
                  <a:lnTo>
                    <a:pt x="9" y="15"/>
                  </a:lnTo>
                  <a:lnTo>
                    <a:pt x="7" y="15"/>
                  </a:lnTo>
                  <a:lnTo>
                    <a:pt x="7" y="15"/>
                  </a:lnTo>
                  <a:lnTo>
                    <a:pt x="7" y="16"/>
                  </a:lnTo>
                  <a:lnTo>
                    <a:pt x="6" y="17"/>
                  </a:lnTo>
                  <a:lnTo>
                    <a:pt x="6" y="17"/>
                  </a:lnTo>
                  <a:lnTo>
                    <a:pt x="4" y="17"/>
                  </a:lnTo>
                  <a:lnTo>
                    <a:pt x="4" y="19"/>
                  </a:lnTo>
                  <a:lnTo>
                    <a:pt x="4" y="19"/>
                  </a:lnTo>
                  <a:lnTo>
                    <a:pt x="3" y="20"/>
                  </a:lnTo>
                  <a:lnTo>
                    <a:pt x="3" y="20"/>
                  </a:lnTo>
                  <a:lnTo>
                    <a:pt x="2" y="21"/>
                  </a:lnTo>
                  <a:lnTo>
                    <a:pt x="2" y="22"/>
                  </a:lnTo>
                  <a:lnTo>
                    <a:pt x="2" y="22"/>
                  </a:lnTo>
                  <a:lnTo>
                    <a:pt x="0" y="22"/>
                  </a:lnTo>
                  <a:lnTo>
                    <a:pt x="0" y="22"/>
                  </a:lnTo>
                  <a:lnTo>
                    <a:pt x="0" y="22"/>
                  </a:lnTo>
                  <a:lnTo>
                    <a:pt x="0" y="22"/>
                  </a:lnTo>
                  <a:lnTo>
                    <a:pt x="0" y="26"/>
                  </a:lnTo>
                  <a:lnTo>
                    <a:pt x="0" y="26"/>
                  </a:lnTo>
                  <a:lnTo>
                    <a:pt x="0" y="30"/>
                  </a:lnTo>
                  <a:lnTo>
                    <a:pt x="0" y="30"/>
                  </a:lnTo>
                  <a:lnTo>
                    <a:pt x="0" y="32"/>
                  </a:lnTo>
                  <a:lnTo>
                    <a:pt x="0" y="32"/>
                  </a:lnTo>
                  <a:lnTo>
                    <a:pt x="0" y="32"/>
                  </a:lnTo>
                  <a:lnTo>
                    <a:pt x="0" y="32"/>
                  </a:lnTo>
                  <a:lnTo>
                    <a:pt x="1" y="35"/>
                  </a:lnTo>
                  <a:lnTo>
                    <a:pt x="1" y="35"/>
                  </a:lnTo>
                  <a:lnTo>
                    <a:pt x="2" y="36"/>
                  </a:lnTo>
                  <a:lnTo>
                    <a:pt x="4" y="37"/>
                  </a:lnTo>
                  <a:lnTo>
                    <a:pt x="4" y="37"/>
                  </a:lnTo>
                  <a:lnTo>
                    <a:pt x="4" y="38"/>
                  </a:lnTo>
                  <a:lnTo>
                    <a:pt x="4" y="38"/>
                  </a:lnTo>
                  <a:lnTo>
                    <a:pt x="7" y="40"/>
                  </a:lnTo>
                  <a:lnTo>
                    <a:pt x="7" y="40"/>
                  </a:lnTo>
                  <a:lnTo>
                    <a:pt x="7" y="42"/>
                  </a:lnTo>
                  <a:lnTo>
                    <a:pt x="7" y="42"/>
                  </a:lnTo>
                  <a:lnTo>
                    <a:pt x="7" y="44"/>
                  </a:lnTo>
                  <a:lnTo>
                    <a:pt x="8" y="47"/>
                  </a:lnTo>
                  <a:lnTo>
                    <a:pt x="8" y="47"/>
                  </a:lnTo>
                  <a:lnTo>
                    <a:pt x="11" y="52"/>
                  </a:lnTo>
                  <a:lnTo>
                    <a:pt x="11" y="52"/>
                  </a:lnTo>
                  <a:lnTo>
                    <a:pt x="12" y="53"/>
                  </a:lnTo>
                  <a:lnTo>
                    <a:pt x="12" y="54"/>
                  </a:lnTo>
                  <a:lnTo>
                    <a:pt x="12" y="54"/>
                  </a:lnTo>
                  <a:lnTo>
                    <a:pt x="12" y="58"/>
                  </a:lnTo>
                  <a:lnTo>
                    <a:pt x="12" y="58"/>
                  </a:lnTo>
                  <a:lnTo>
                    <a:pt x="12" y="63"/>
                  </a:lnTo>
                  <a:lnTo>
                    <a:pt x="12" y="63"/>
                  </a:lnTo>
                  <a:lnTo>
                    <a:pt x="12" y="76"/>
                  </a:lnTo>
                  <a:lnTo>
                    <a:pt x="12" y="76"/>
                  </a:lnTo>
                  <a:lnTo>
                    <a:pt x="12" y="82"/>
                  </a:lnTo>
                  <a:lnTo>
                    <a:pt x="12" y="82"/>
                  </a:lnTo>
                  <a:lnTo>
                    <a:pt x="12" y="85"/>
                  </a:lnTo>
                  <a:lnTo>
                    <a:pt x="12" y="85"/>
                  </a:lnTo>
                  <a:lnTo>
                    <a:pt x="12" y="89"/>
                  </a:lnTo>
                  <a:lnTo>
                    <a:pt x="12" y="89"/>
                  </a:lnTo>
                  <a:lnTo>
                    <a:pt x="11" y="89"/>
                  </a:lnTo>
                  <a:lnTo>
                    <a:pt x="11" y="90"/>
                  </a:lnTo>
                  <a:lnTo>
                    <a:pt x="11" y="90"/>
                  </a:lnTo>
                  <a:lnTo>
                    <a:pt x="11" y="92"/>
                  </a:lnTo>
                  <a:lnTo>
                    <a:pt x="11" y="92"/>
                  </a:lnTo>
                  <a:lnTo>
                    <a:pt x="11" y="95"/>
                  </a:lnTo>
                  <a:lnTo>
                    <a:pt x="12" y="96"/>
                  </a:lnTo>
                  <a:lnTo>
                    <a:pt x="12" y="96"/>
                  </a:lnTo>
                  <a:lnTo>
                    <a:pt x="14" y="98"/>
                  </a:lnTo>
                  <a:lnTo>
                    <a:pt x="14" y="98"/>
                  </a:lnTo>
                  <a:lnTo>
                    <a:pt x="14" y="98"/>
                  </a:lnTo>
                  <a:lnTo>
                    <a:pt x="14" y="98"/>
                  </a:lnTo>
                  <a:lnTo>
                    <a:pt x="18" y="98"/>
                  </a:lnTo>
                  <a:lnTo>
                    <a:pt x="18" y="98"/>
                  </a:lnTo>
                  <a:lnTo>
                    <a:pt x="19" y="100"/>
                  </a:lnTo>
                  <a:lnTo>
                    <a:pt x="20" y="100"/>
                  </a:lnTo>
                  <a:lnTo>
                    <a:pt x="20" y="100"/>
                  </a:lnTo>
                  <a:lnTo>
                    <a:pt x="20" y="98"/>
                  </a:lnTo>
                  <a:lnTo>
                    <a:pt x="20" y="98"/>
                  </a:lnTo>
                  <a:lnTo>
                    <a:pt x="23" y="97"/>
                  </a:lnTo>
                  <a:lnTo>
                    <a:pt x="23" y="97"/>
                  </a:lnTo>
                  <a:lnTo>
                    <a:pt x="25" y="98"/>
                  </a:lnTo>
                  <a:lnTo>
                    <a:pt x="25" y="98"/>
                  </a:lnTo>
                  <a:lnTo>
                    <a:pt x="25" y="98"/>
                  </a:lnTo>
                  <a:lnTo>
                    <a:pt x="25" y="98"/>
                  </a:lnTo>
                  <a:lnTo>
                    <a:pt x="28" y="98"/>
                  </a:lnTo>
                  <a:lnTo>
                    <a:pt x="28" y="98"/>
                  </a:lnTo>
                  <a:lnTo>
                    <a:pt x="29" y="98"/>
                  </a:lnTo>
                  <a:lnTo>
                    <a:pt x="29" y="97"/>
                  </a:lnTo>
                  <a:lnTo>
                    <a:pt x="29" y="97"/>
                  </a:lnTo>
                  <a:lnTo>
                    <a:pt x="29" y="97"/>
                  </a:lnTo>
                  <a:lnTo>
                    <a:pt x="29" y="97"/>
                  </a:lnTo>
                  <a:lnTo>
                    <a:pt x="30" y="96"/>
                  </a:lnTo>
                  <a:lnTo>
                    <a:pt x="30" y="96"/>
                  </a:lnTo>
                  <a:lnTo>
                    <a:pt x="30" y="93"/>
                  </a:lnTo>
                  <a:lnTo>
                    <a:pt x="30" y="93"/>
                  </a:lnTo>
                  <a:lnTo>
                    <a:pt x="30" y="91"/>
                  </a:lnTo>
                  <a:lnTo>
                    <a:pt x="30" y="91"/>
                  </a:lnTo>
                  <a:lnTo>
                    <a:pt x="29" y="90"/>
                  </a:lnTo>
                  <a:lnTo>
                    <a:pt x="29" y="89"/>
                  </a:lnTo>
                  <a:lnTo>
                    <a:pt x="29" y="89"/>
                  </a:lnTo>
                  <a:lnTo>
                    <a:pt x="30" y="87"/>
                  </a:lnTo>
                  <a:lnTo>
                    <a:pt x="30" y="87"/>
                  </a:lnTo>
                  <a:lnTo>
                    <a:pt x="30" y="84"/>
                  </a:lnTo>
                  <a:lnTo>
                    <a:pt x="30" y="84"/>
                  </a:lnTo>
                  <a:lnTo>
                    <a:pt x="30" y="79"/>
                  </a:lnTo>
                  <a:lnTo>
                    <a:pt x="30" y="79"/>
                  </a:lnTo>
                  <a:lnTo>
                    <a:pt x="29" y="75"/>
                  </a:lnTo>
                  <a:lnTo>
                    <a:pt x="29" y="75"/>
                  </a:lnTo>
                  <a:lnTo>
                    <a:pt x="29" y="71"/>
                  </a:lnTo>
                  <a:lnTo>
                    <a:pt x="30" y="69"/>
                  </a:lnTo>
                  <a:lnTo>
                    <a:pt x="30" y="69"/>
                  </a:lnTo>
                  <a:lnTo>
                    <a:pt x="30" y="68"/>
                  </a:lnTo>
                  <a:lnTo>
                    <a:pt x="29" y="68"/>
                  </a:lnTo>
                  <a:lnTo>
                    <a:pt x="29" y="68"/>
                  </a:lnTo>
                  <a:lnTo>
                    <a:pt x="29" y="64"/>
                  </a:lnTo>
                  <a:lnTo>
                    <a:pt x="29" y="64"/>
                  </a:lnTo>
                  <a:lnTo>
                    <a:pt x="30" y="64"/>
                  </a:lnTo>
                  <a:lnTo>
                    <a:pt x="31" y="62"/>
                  </a:lnTo>
                  <a:lnTo>
                    <a:pt x="31" y="58"/>
                  </a:lnTo>
                  <a:lnTo>
                    <a:pt x="31" y="58"/>
                  </a:lnTo>
                  <a:lnTo>
                    <a:pt x="30" y="57"/>
                  </a:lnTo>
                  <a:lnTo>
                    <a:pt x="31" y="54"/>
                  </a:lnTo>
                  <a:lnTo>
                    <a:pt x="31" y="54"/>
                  </a:lnTo>
                  <a:lnTo>
                    <a:pt x="33" y="54"/>
                  </a:lnTo>
                  <a:lnTo>
                    <a:pt x="33" y="54"/>
                  </a:lnTo>
                  <a:lnTo>
                    <a:pt x="34" y="54"/>
                  </a:lnTo>
                  <a:lnTo>
                    <a:pt x="35" y="53"/>
                  </a:lnTo>
                  <a:lnTo>
                    <a:pt x="35" y="53"/>
                  </a:lnTo>
                  <a:lnTo>
                    <a:pt x="36" y="48"/>
                  </a:lnTo>
                  <a:lnTo>
                    <a:pt x="36" y="48"/>
                  </a:lnTo>
                  <a:lnTo>
                    <a:pt x="36" y="47"/>
                  </a:lnTo>
                  <a:lnTo>
                    <a:pt x="39" y="46"/>
                  </a:lnTo>
                  <a:lnTo>
                    <a:pt x="39" y="46"/>
                  </a:lnTo>
                  <a:lnTo>
                    <a:pt x="39" y="44"/>
                  </a:lnTo>
                  <a:lnTo>
                    <a:pt x="40" y="42"/>
                  </a:lnTo>
                  <a:lnTo>
                    <a:pt x="40" y="42"/>
                  </a:lnTo>
                  <a:lnTo>
                    <a:pt x="41" y="42"/>
                  </a:lnTo>
                  <a:lnTo>
                    <a:pt x="42" y="41"/>
                  </a:lnTo>
                  <a:lnTo>
                    <a:pt x="42" y="41"/>
                  </a:lnTo>
                  <a:lnTo>
                    <a:pt x="44" y="38"/>
                  </a:lnTo>
                  <a:lnTo>
                    <a:pt x="44" y="38"/>
                  </a:lnTo>
                  <a:lnTo>
                    <a:pt x="44" y="37"/>
                  </a:lnTo>
                  <a:lnTo>
                    <a:pt x="44" y="37"/>
                  </a:lnTo>
                  <a:lnTo>
                    <a:pt x="44" y="36"/>
                  </a:lnTo>
                  <a:lnTo>
                    <a:pt x="44" y="36"/>
                  </a:lnTo>
                  <a:lnTo>
                    <a:pt x="44" y="33"/>
                  </a:lnTo>
                  <a:lnTo>
                    <a:pt x="44" y="33"/>
                  </a:lnTo>
                  <a:lnTo>
                    <a:pt x="45" y="32"/>
                  </a:lnTo>
                  <a:lnTo>
                    <a:pt x="47" y="32"/>
                  </a:lnTo>
                  <a:lnTo>
                    <a:pt x="47" y="32"/>
                  </a:lnTo>
                  <a:lnTo>
                    <a:pt x="47" y="27"/>
                  </a:lnTo>
                  <a:lnTo>
                    <a:pt x="47" y="27"/>
                  </a:lnTo>
                  <a:lnTo>
                    <a:pt x="47" y="24"/>
                  </a:lnTo>
                  <a:lnTo>
                    <a:pt x="46" y="21"/>
                  </a:lnTo>
                  <a:lnTo>
                    <a:pt x="46" y="21"/>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A1_Equatorial Guinea">
              <a:extLst>
                <a:ext uri="{FF2B5EF4-FFF2-40B4-BE49-F238E27FC236}">
                  <a16:creationId xmlns:a16="http://schemas.microsoft.com/office/drawing/2014/main" id="{36D88034-4930-48B3-8DCE-EAEAF73E54DB}"/>
                </a:ext>
              </a:extLst>
            </p:cNvPr>
            <p:cNvSpPr>
              <a:spLocks/>
            </p:cNvSpPr>
            <p:nvPr/>
          </p:nvSpPr>
          <p:spPr bwMode="auto">
            <a:xfrm>
              <a:off x="4968078" y="4187265"/>
              <a:ext cx="47421" cy="31069"/>
            </a:xfrm>
            <a:custGeom>
              <a:avLst/>
              <a:gdLst/>
              <a:ahLst/>
              <a:cxnLst>
                <a:cxn ang="0">
                  <a:pos x="31" y="9"/>
                </a:cxn>
                <a:cxn ang="0">
                  <a:pos x="31" y="9"/>
                </a:cxn>
                <a:cxn ang="0">
                  <a:pos x="31" y="4"/>
                </a:cxn>
                <a:cxn ang="0">
                  <a:pos x="31" y="4"/>
                </a:cxn>
                <a:cxn ang="0">
                  <a:pos x="31" y="3"/>
                </a:cxn>
                <a:cxn ang="0">
                  <a:pos x="31" y="3"/>
                </a:cxn>
                <a:cxn ang="0">
                  <a:pos x="27" y="3"/>
                </a:cxn>
                <a:cxn ang="0">
                  <a:pos x="27" y="3"/>
                </a:cxn>
                <a:cxn ang="0">
                  <a:pos x="25" y="3"/>
                </a:cxn>
                <a:cxn ang="0">
                  <a:pos x="25" y="3"/>
                </a:cxn>
                <a:cxn ang="0">
                  <a:pos x="20" y="3"/>
                </a:cxn>
                <a:cxn ang="0">
                  <a:pos x="20" y="3"/>
                </a:cxn>
                <a:cxn ang="0">
                  <a:pos x="13" y="3"/>
                </a:cxn>
                <a:cxn ang="0">
                  <a:pos x="11" y="2"/>
                </a:cxn>
                <a:cxn ang="0">
                  <a:pos x="8" y="0"/>
                </a:cxn>
                <a:cxn ang="0">
                  <a:pos x="8" y="0"/>
                </a:cxn>
                <a:cxn ang="0">
                  <a:pos x="8" y="0"/>
                </a:cxn>
                <a:cxn ang="0">
                  <a:pos x="8" y="0"/>
                </a:cxn>
                <a:cxn ang="0">
                  <a:pos x="7" y="2"/>
                </a:cxn>
                <a:cxn ang="0">
                  <a:pos x="8" y="3"/>
                </a:cxn>
                <a:cxn ang="0">
                  <a:pos x="8" y="3"/>
                </a:cxn>
                <a:cxn ang="0">
                  <a:pos x="6" y="4"/>
                </a:cxn>
                <a:cxn ang="0">
                  <a:pos x="6" y="6"/>
                </a:cxn>
                <a:cxn ang="0">
                  <a:pos x="6" y="6"/>
                </a:cxn>
                <a:cxn ang="0">
                  <a:pos x="6" y="8"/>
                </a:cxn>
                <a:cxn ang="0">
                  <a:pos x="4" y="8"/>
                </a:cxn>
                <a:cxn ang="0">
                  <a:pos x="4" y="8"/>
                </a:cxn>
                <a:cxn ang="0">
                  <a:pos x="3" y="11"/>
                </a:cxn>
                <a:cxn ang="0">
                  <a:pos x="3" y="11"/>
                </a:cxn>
                <a:cxn ang="0">
                  <a:pos x="3" y="14"/>
                </a:cxn>
                <a:cxn ang="0">
                  <a:pos x="3" y="14"/>
                </a:cxn>
                <a:cxn ang="0">
                  <a:pos x="1" y="16"/>
                </a:cxn>
                <a:cxn ang="0">
                  <a:pos x="1" y="16"/>
                </a:cxn>
                <a:cxn ang="0">
                  <a:pos x="0" y="19"/>
                </a:cxn>
                <a:cxn ang="0">
                  <a:pos x="0" y="19"/>
                </a:cxn>
                <a:cxn ang="0">
                  <a:pos x="1" y="20"/>
                </a:cxn>
                <a:cxn ang="0">
                  <a:pos x="1" y="21"/>
                </a:cxn>
                <a:cxn ang="0">
                  <a:pos x="3" y="21"/>
                </a:cxn>
                <a:cxn ang="0">
                  <a:pos x="3" y="21"/>
                </a:cxn>
                <a:cxn ang="0">
                  <a:pos x="4" y="21"/>
                </a:cxn>
                <a:cxn ang="0">
                  <a:pos x="6" y="22"/>
                </a:cxn>
                <a:cxn ang="0">
                  <a:pos x="6" y="22"/>
                </a:cxn>
                <a:cxn ang="0">
                  <a:pos x="13" y="22"/>
                </a:cxn>
                <a:cxn ang="0">
                  <a:pos x="13" y="22"/>
                </a:cxn>
                <a:cxn ang="0">
                  <a:pos x="23" y="22"/>
                </a:cxn>
                <a:cxn ang="0">
                  <a:pos x="23" y="22"/>
                </a:cxn>
                <a:cxn ang="0">
                  <a:pos x="28" y="22"/>
                </a:cxn>
                <a:cxn ang="0">
                  <a:pos x="29" y="22"/>
                </a:cxn>
                <a:cxn ang="0">
                  <a:pos x="31" y="21"/>
                </a:cxn>
                <a:cxn ang="0">
                  <a:pos x="31" y="21"/>
                </a:cxn>
                <a:cxn ang="0">
                  <a:pos x="31" y="19"/>
                </a:cxn>
                <a:cxn ang="0">
                  <a:pos x="31" y="18"/>
                </a:cxn>
                <a:cxn ang="0">
                  <a:pos x="31" y="18"/>
                </a:cxn>
                <a:cxn ang="0">
                  <a:pos x="31" y="15"/>
                </a:cxn>
                <a:cxn ang="0">
                  <a:pos x="31" y="15"/>
                </a:cxn>
                <a:cxn ang="0">
                  <a:pos x="31" y="13"/>
                </a:cxn>
                <a:cxn ang="0">
                  <a:pos x="31" y="13"/>
                </a:cxn>
                <a:cxn ang="0">
                  <a:pos x="31" y="9"/>
                </a:cxn>
                <a:cxn ang="0">
                  <a:pos x="31" y="9"/>
                </a:cxn>
              </a:cxnLst>
              <a:rect l="0" t="0" r="r" b="b"/>
              <a:pathLst>
                <a:path w="31" h="22">
                  <a:moveTo>
                    <a:pt x="31" y="9"/>
                  </a:moveTo>
                  <a:lnTo>
                    <a:pt x="31" y="9"/>
                  </a:lnTo>
                  <a:lnTo>
                    <a:pt x="31" y="4"/>
                  </a:lnTo>
                  <a:lnTo>
                    <a:pt x="31" y="4"/>
                  </a:lnTo>
                  <a:lnTo>
                    <a:pt x="31" y="3"/>
                  </a:lnTo>
                  <a:lnTo>
                    <a:pt x="31" y="3"/>
                  </a:lnTo>
                  <a:lnTo>
                    <a:pt x="27" y="3"/>
                  </a:lnTo>
                  <a:lnTo>
                    <a:pt x="27" y="3"/>
                  </a:lnTo>
                  <a:lnTo>
                    <a:pt x="25" y="3"/>
                  </a:lnTo>
                  <a:lnTo>
                    <a:pt x="25" y="3"/>
                  </a:lnTo>
                  <a:lnTo>
                    <a:pt x="20" y="3"/>
                  </a:lnTo>
                  <a:lnTo>
                    <a:pt x="20" y="3"/>
                  </a:lnTo>
                  <a:lnTo>
                    <a:pt x="13" y="3"/>
                  </a:lnTo>
                  <a:lnTo>
                    <a:pt x="11" y="2"/>
                  </a:lnTo>
                  <a:lnTo>
                    <a:pt x="8" y="0"/>
                  </a:lnTo>
                  <a:lnTo>
                    <a:pt x="8" y="0"/>
                  </a:lnTo>
                  <a:lnTo>
                    <a:pt x="8" y="0"/>
                  </a:lnTo>
                  <a:lnTo>
                    <a:pt x="8" y="0"/>
                  </a:lnTo>
                  <a:lnTo>
                    <a:pt x="7" y="2"/>
                  </a:lnTo>
                  <a:lnTo>
                    <a:pt x="8" y="3"/>
                  </a:lnTo>
                  <a:lnTo>
                    <a:pt x="8" y="3"/>
                  </a:lnTo>
                  <a:lnTo>
                    <a:pt x="6" y="4"/>
                  </a:lnTo>
                  <a:lnTo>
                    <a:pt x="6" y="6"/>
                  </a:lnTo>
                  <a:lnTo>
                    <a:pt x="6" y="6"/>
                  </a:lnTo>
                  <a:lnTo>
                    <a:pt x="6" y="8"/>
                  </a:lnTo>
                  <a:lnTo>
                    <a:pt x="4" y="8"/>
                  </a:lnTo>
                  <a:lnTo>
                    <a:pt x="4" y="8"/>
                  </a:lnTo>
                  <a:lnTo>
                    <a:pt x="3" y="11"/>
                  </a:lnTo>
                  <a:lnTo>
                    <a:pt x="3" y="11"/>
                  </a:lnTo>
                  <a:lnTo>
                    <a:pt x="3" y="14"/>
                  </a:lnTo>
                  <a:lnTo>
                    <a:pt x="3" y="14"/>
                  </a:lnTo>
                  <a:lnTo>
                    <a:pt x="1" y="16"/>
                  </a:lnTo>
                  <a:lnTo>
                    <a:pt x="1" y="16"/>
                  </a:lnTo>
                  <a:lnTo>
                    <a:pt x="0" y="19"/>
                  </a:lnTo>
                  <a:lnTo>
                    <a:pt x="0" y="19"/>
                  </a:lnTo>
                  <a:lnTo>
                    <a:pt x="1" y="20"/>
                  </a:lnTo>
                  <a:lnTo>
                    <a:pt x="1" y="21"/>
                  </a:lnTo>
                  <a:lnTo>
                    <a:pt x="3" y="21"/>
                  </a:lnTo>
                  <a:lnTo>
                    <a:pt x="3" y="21"/>
                  </a:lnTo>
                  <a:lnTo>
                    <a:pt x="4" y="21"/>
                  </a:lnTo>
                  <a:lnTo>
                    <a:pt x="6" y="22"/>
                  </a:lnTo>
                  <a:lnTo>
                    <a:pt x="6" y="22"/>
                  </a:lnTo>
                  <a:lnTo>
                    <a:pt x="13" y="22"/>
                  </a:lnTo>
                  <a:lnTo>
                    <a:pt x="13" y="22"/>
                  </a:lnTo>
                  <a:lnTo>
                    <a:pt x="23" y="22"/>
                  </a:lnTo>
                  <a:lnTo>
                    <a:pt x="23" y="22"/>
                  </a:lnTo>
                  <a:lnTo>
                    <a:pt x="28" y="22"/>
                  </a:lnTo>
                  <a:lnTo>
                    <a:pt x="29" y="22"/>
                  </a:lnTo>
                  <a:lnTo>
                    <a:pt x="31" y="21"/>
                  </a:lnTo>
                  <a:lnTo>
                    <a:pt x="31" y="21"/>
                  </a:lnTo>
                  <a:lnTo>
                    <a:pt x="31" y="19"/>
                  </a:lnTo>
                  <a:lnTo>
                    <a:pt x="31" y="18"/>
                  </a:lnTo>
                  <a:lnTo>
                    <a:pt x="31" y="18"/>
                  </a:lnTo>
                  <a:lnTo>
                    <a:pt x="31" y="15"/>
                  </a:lnTo>
                  <a:lnTo>
                    <a:pt x="31" y="15"/>
                  </a:lnTo>
                  <a:lnTo>
                    <a:pt x="31" y="13"/>
                  </a:lnTo>
                  <a:lnTo>
                    <a:pt x="31" y="13"/>
                  </a:lnTo>
                  <a:lnTo>
                    <a:pt x="31" y="9"/>
                  </a:lnTo>
                  <a:lnTo>
                    <a:pt x="31"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A1_Gabon">
              <a:extLst>
                <a:ext uri="{FF2B5EF4-FFF2-40B4-BE49-F238E27FC236}">
                  <a16:creationId xmlns:a16="http://schemas.microsoft.com/office/drawing/2014/main" id="{FD8C48C1-094D-41A7-A0D2-EF48410B131F}"/>
                </a:ext>
              </a:extLst>
            </p:cNvPr>
            <p:cNvSpPr>
              <a:spLocks noEditPoints="1"/>
            </p:cNvSpPr>
            <p:nvPr/>
          </p:nvSpPr>
          <p:spPr bwMode="auto">
            <a:xfrm>
              <a:off x="4952781" y="4187264"/>
              <a:ext cx="140730" cy="142633"/>
            </a:xfrm>
            <a:custGeom>
              <a:avLst/>
              <a:gdLst/>
              <a:ahLst/>
              <a:cxnLst>
                <a:cxn ang="0">
                  <a:pos x="92" y="57"/>
                </a:cxn>
                <a:cxn ang="0">
                  <a:pos x="92" y="49"/>
                </a:cxn>
                <a:cxn ang="0">
                  <a:pos x="90" y="46"/>
                </a:cxn>
                <a:cxn ang="0">
                  <a:pos x="86" y="46"/>
                </a:cxn>
                <a:cxn ang="0">
                  <a:pos x="84" y="42"/>
                </a:cxn>
                <a:cxn ang="0">
                  <a:pos x="82" y="37"/>
                </a:cxn>
                <a:cxn ang="0">
                  <a:pos x="84" y="31"/>
                </a:cxn>
                <a:cxn ang="0">
                  <a:pos x="89" y="29"/>
                </a:cxn>
                <a:cxn ang="0">
                  <a:pos x="88" y="18"/>
                </a:cxn>
                <a:cxn ang="0">
                  <a:pos x="83" y="14"/>
                </a:cxn>
                <a:cxn ang="0">
                  <a:pos x="71" y="18"/>
                </a:cxn>
                <a:cxn ang="0">
                  <a:pos x="71" y="13"/>
                </a:cxn>
                <a:cxn ang="0">
                  <a:pos x="73" y="3"/>
                </a:cxn>
                <a:cxn ang="0">
                  <a:pos x="71" y="0"/>
                </a:cxn>
                <a:cxn ang="0">
                  <a:pos x="57" y="0"/>
                </a:cxn>
                <a:cxn ang="0">
                  <a:pos x="43" y="3"/>
                </a:cxn>
                <a:cxn ang="0">
                  <a:pos x="41" y="13"/>
                </a:cxn>
                <a:cxn ang="0">
                  <a:pos x="41" y="21"/>
                </a:cxn>
                <a:cxn ang="0">
                  <a:pos x="23" y="22"/>
                </a:cxn>
                <a:cxn ang="0">
                  <a:pos x="13" y="24"/>
                </a:cxn>
                <a:cxn ang="0">
                  <a:pos x="10" y="31"/>
                </a:cxn>
                <a:cxn ang="0">
                  <a:pos x="14" y="33"/>
                </a:cxn>
                <a:cxn ang="0">
                  <a:pos x="14" y="33"/>
                </a:cxn>
                <a:cxn ang="0">
                  <a:pos x="10" y="37"/>
                </a:cxn>
                <a:cxn ang="0">
                  <a:pos x="7" y="46"/>
                </a:cxn>
                <a:cxn ang="0">
                  <a:pos x="2" y="47"/>
                </a:cxn>
                <a:cxn ang="0">
                  <a:pos x="0" y="51"/>
                </a:cxn>
                <a:cxn ang="0">
                  <a:pos x="2" y="56"/>
                </a:cxn>
                <a:cxn ang="0">
                  <a:pos x="7" y="65"/>
                </a:cxn>
                <a:cxn ang="0">
                  <a:pos x="10" y="67"/>
                </a:cxn>
                <a:cxn ang="0">
                  <a:pos x="12" y="74"/>
                </a:cxn>
                <a:cxn ang="0">
                  <a:pos x="18" y="81"/>
                </a:cxn>
                <a:cxn ang="0">
                  <a:pos x="27" y="87"/>
                </a:cxn>
                <a:cxn ang="0">
                  <a:pos x="33" y="95"/>
                </a:cxn>
                <a:cxn ang="0">
                  <a:pos x="37" y="98"/>
                </a:cxn>
                <a:cxn ang="0">
                  <a:pos x="39" y="101"/>
                </a:cxn>
                <a:cxn ang="0">
                  <a:pos x="41" y="97"/>
                </a:cxn>
                <a:cxn ang="0">
                  <a:pos x="45" y="94"/>
                </a:cxn>
                <a:cxn ang="0">
                  <a:pos x="51" y="97"/>
                </a:cxn>
                <a:cxn ang="0">
                  <a:pos x="50" y="94"/>
                </a:cxn>
                <a:cxn ang="0">
                  <a:pos x="51" y="90"/>
                </a:cxn>
                <a:cxn ang="0">
                  <a:pos x="49" y="87"/>
                </a:cxn>
                <a:cxn ang="0">
                  <a:pos x="45" y="84"/>
                </a:cxn>
                <a:cxn ang="0">
                  <a:pos x="45" y="76"/>
                </a:cxn>
                <a:cxn ang="0">
                  <a:pos x="49" y="76"/>
                </a:cxn>
                <a:cxn ang="0">
                  <a:pos x="57" y="76"/>
                </a:cxn>
                <a:cxn ang="0">
                  <a:pos x="60" y="69"/>
                </a:cxn>
                <a:cxn ang="0">
                  <a:pos x="62" y="68"/>
                </a:cxn>
                <a:cxn ang="0">
                  <a:pos x="68" y="69"/>
                </a:cxn>
                <a:cxn ang="0">
                  <a:pos x="70" y="76"/>
                </a:cxn>
                <a:cxn ang="0">
                  <a:pos x="76" y="76"/>
                </a:cxn>
                <a:cxn ang="0">
                  <a:pos x="81" y="71"/>
                </a:cxn>
                <a:cxn ang="0">
                  <a:pos x="83" y="78"/>
                </a:cxn>
                <a:cxn ang="0">
                  <a:pos x="88" y="74"/>
                </a:cxn>
                <a:cxn ang="0">
                  <a:pos x="89" y="68"/>
                </a:cxn>
                <a:cxn ang="0">
                  <a:pos x="90" y="63"/>
                </a:cxn>
                <a:cxn ang="0">
                  <a:pos x="28" y="73"/>
                </a:cxn>
              </a:cxnLst>
              <a:rect l="0" t="0" r="r" b="b"/>
              <a:pathLst>
                <a:path w="92" h="101">
                  <a:moveTo>
                    <a:pt x="92" y="63"/>
                  </a:moveTo>
                  <a:lnTo>
                    <a:pt x="92" y="63"/>
                  </a:lnTo>
                  <a:lnTo>
                    <a:pt x="92" y="59"/>
                  </a:lnTo>
                  <a:lnTo>
                    <a:pt x="92" y="59"/>
                  </a:lnTo>
                  <a:lnTo>
                    <a:pt x="92" y="58"/>
                  </a:lnTo>
                  <a:lnTo>
                    <a:pt x="92" y="58"/>
                  </a:lnTo>
                  <a:lnTo>
                    <a:pt x="92" y="57"/>
                  </a:lnTo>
                  <a:lnTo>
                    <a:pt x="92" y="57"/>
                  </a:lnTo>
                  <a:lnTo>
                    <a:pt x="90" y="56"/>
                  </a:lnTo>
                  <a:lnTo>
                    <a:pt x="90" y="56"/>
                  </a:lnTo>
                  <a:lnTo>
                    <a:pt x="92" y="52"/>
                  </a:lnTo>
                  <a:lnTo>
                    <a:pt x="92" y="52"/>
                  </a:lnTo>
                  <a:lnTo>
                    <a:pt x="92" y="51"/>
                  </a:lnTo>
                  <a:lnTo>
                    <a:pt x="92" y="49"/>
                  </a:lnTo>
                  <a:lnTo>
                    <a:pt x="92" y="49"/>
                  </a:lnTo>
                  <a:lnTo>
                    <a:pt x="92" y="49"/>
                  </a:lnTo>
                  <a:lnTo>
                    <a:pt x="92" y="48"/>
                  </a:lnTo>
                  <a:lnTo>
                    <a:pt x="92" y="48"/>
                  </a:lnTo>
                  <a:lnTo>
                    <a:pt x="92" y="47"/>
                  </a:lnTo>
                  <a:lnTo>
                    <a:pt x="92" y="47"/>
                  </a:lnTo>
                  <a:lnTo>
                    <a:pt x="90" y="46"/>
                  </a:lnTo>
                  <a:lnTo>
                    <a:pt x="90" y="46"/>
                  </a:lnTo>
                  <a:lnTo>
                    <a:pt x="90" y="46"/>
                  </a:lnTo>
                  <a:lnTo>
                    <a:pt x="90" y="46"/>
                  </a:lnTo>
                  <a:lnTo>
                    <a:pt x="88" y="46"/>
                  </a:lnTo>
                  <a:lnTo>
                    <a:pt x="88" y="46"/>
                  </a:lnTo>
                  <a:lnTo>
                    <a:pt x="86" y="46"/>
                  </a:lnTo>
                  <a:lnTo>
                    <a:pt x="86" y="46"/>
                  </a:lnTo>
                  <a:lnTo>
                    <a:pt x="86" y="44"/>
                  </a:lnTo>
                  <a:lnTo>
                    <a:pt x="86" y="44"/>
                  </a:lnTo>
                  <a:lnTo>
                    <a:pt x="86" y="44"/>
                  </a:lnTo>
                  <a:lnTo>
                    <a:pt x="86" y="44"/>
                  </a:lnTo>
                  <a:lnTo>
                    <a:pt x="86" y="42"/>
                  </a:lnTo>
                  <a:lnTo>
                    <a:pt x="86" y="42"/>
                  </a:lnTo>
                  <a:lnTo>
                    <a:pt x="84" y="42"/>
                  </a:lnTo>
                  <a:lnTo>
                    <a:pt x="84" y="42"/>
                  </a:lnTo>
                  <a:lnTo>
                    <a:pt x="83" y="42"/>
                  </a:lnTo>
                  <a:lnTo>
                    <a:pt x="83" y="42"/>
                  </a:lnTo>
                  <a:lnTo>
                    <a:pt x="82" y="41"/>
                  </a:lnTo>
                  <a:lnTo>
                    <a:pt x="82" y="41"/>
                  </a:lnTo>
                  <a:lnTo>
                    <a:pt x="82" y="38"/>
                  </a:lnTo>
                  <a:lnTo>
                    <a:pt x="82" y="37"/>
                  </a:lnTo>
                  <a:lnTo>
                    <a:pt x="82" y="37"/>
                  </a:lnTo>
                  <a:lnTo>
                    <a:pt x="83" y="35"/>
                  </a:lnTo>
                  <a:lnTo>
                    <a:pt x="83" y="35"/>
                  </a:lnTo>
                  <a:lnTo>
                    <a:pt x="82" y="33"/>
                  </a:lnTo>
                  <a:lnTo>
                    <a:pt x="82" y="33"/>
                  </a:lnTo>
                  <a:lnTo>
                    <a:pt x="82" y="33"/>
                  </a:lnTo>
                  <a:lnTo>
                    <a:pt x="84" y="31"/>
                  </a:lnTo>
                  <a:lnTo>
                    <a:pt x="84" y="31"/>
                  </a:lnTo>
                  <a:lnTo>
                    <a:pt x="87" y="30"/>
                  </a:lnTo>
                  <a:lnTo>
                    <a:pt x="87" y="30"/>
                  </a:lnTo>
                  <a:lnTo>
                    <a:pt x="88" y="29"/>
                  </a:lnTo>
                  <a:lnTo>
                    <a:pt x="88" y="29"/>
                  </a:lnTo>
                  <a:lnTo>
                    <a:pt x="89" y="29"/>
                  </a:lnTo>
                  <a:lnTo>
                    <a:pt x="89" y="29"/>
                  </a:lnTo>
                  <a:lnTo>
                    <a:pt x="90" y="25"/>
                  </a:lnTo>
                  <a:lnTo>
                    <a:pt x="90" y="25"/>
                  </a:lnTo>
                  <a:lnTo>
                    <a:pt x="90" y="22"/>
                  </a:lnTo>
                  <a:lnTo>
                    <a:pt x="90" y="21"/>
                  </a:lnTo>
                  <a:lnTo>
                    <a:pt x="90" y="21"/>
                  </a:lnTo>
                  <a:lnTo>
                    <a:pt x="88" y="18"/>
                  </a:lnTo>
                  <a:lnTo>
                    <a:pt x="88" y="18"/>
                  </a:lnTo>
                  <a:lnTo>
                    <a:pt x="87" y="16"/>
                  </a:lnTo>
                  <a:lnTo>
                    <a:pt x="87" y="16"/>
                  </a:lnTo>
                  <a:lnTo>
                    <a:pt x="86" y="15"/>
                  </a:lnTo>
                  <a:lnTo>
                    <a:pt x="86" y="15"/>
                  </a:lnTo>
                  <a:lnTo>
                    <a:pt x="84" y="14"/>
                  </a:lnTo>
                  <a:lnTo>
                    <a:pt x="84" y="14"/>
                  </a:lnTo>
                  <a:lnTo>
                    <a:pt x="83" y="14"/>
                  </a:lnTo>
                  <a:lnTo>
                    <a:pt x="83" y="14"/>
                  </a:lnTo>
                  <a:lnTo>
                    <a:pt x="81" y="14"/>
                  </a:lnTo>
                  <a:lnTo>
                    <a:pt x="79" y="15"/>
                  </a:lnTo>
                  <a:lnTo>
                    <a:pt x="79" y="15"/>
                  </a:lnTo>
                  <a:lnTo>
                    <a:pt x="75" y="16"/>
                  </a:lnTo>
                  <a:lnTo>
                    <a:pt x="75" y="16"/>
                  </a:lnTo>
                  <a:lnTo>
                    <a:pt x="71" y="18"/>
                  </a:lnTo>
                  <a:lnTo>
                    <a:pt x="71" y="18"/>
                  </a:lnTo>
                  <a:lnTo>
                    <a:pt x="71" y="16"/>
                  </a:lnTo>
                  <a:lnTo>
                    <a:pt x="71" y="16"/>
                  </a:lnTo>
                  <a:lnTo>
                    <a:pt x="71" y="16"/>
                  </a:lnTo>
                  <a:lnTo>
                    <a:pt x="71" y="15"/>
                  </a:lnTo>
                  <a:lnTo>
                    <a:pt x="71" y="13"/>
                  </a:lnTo>
                  <a:lnTo>
                    <a:pt x="71" y="13"/>
                  </a:lnTo>
                  <a:lnTo>
                    <a:pt x="70" y="10"/>
                  </a:lnTo>
                  <a:lnTo>
                    <a:pt x="70" y="10"/>
                  </a:lnTo>
                  <a:lnTo>
                    <a:pt x="71" y="6"/>
                  </a:lnTo>
                  <a:lnTo>
                    <a:pt x="71" y="6"/>
                  </a:lnTo>
                  <a:lnTo>
                    <a:pt x="71" y="5"/>
                  </a:lnTo>
                  <a:lnTo>
                    <a:pt x="71" y="4"/>
                  </a:lnTo>
                  <a:lnTo>
                    <a:pt x="73" y="3"/>
                  </a:lnTo>
                  <a:lnTo>
                    <a:pt x="73" y="3"/>
                  </a:lnTo>
                  <a:lnTo>
                    <a:pt x="73" y="2"/>
                  </a:lnTo>
                  <a:lnTo>
                    <a:pt x="73" y="2"/>
                  </a:lnTo>
                  <a:lnTo>
                    <a:pt x="73" y="2"/>
                  </a:lnTo>
                  <a:lnTo>
                    <a:pt x="73" y="2"/>
                  </a:lnTo>
                  <a:lnTo>
                    <a:pt x="72" y="0"/>
                  </a:lnTo>
                  <a:lnTo>
                    <a:pt x="71" y="0"/>
                  </a:lnTo>
                  <a:lnTo>
                    <a:pt x="71" y="0"/>
                  </a:lnTo>
                  <a:lnTo>
                    <a:pt x="65" y="0"/>
                  </a:lnTo>
                  <a:lnTo>
                    <a:pt x="65" y="0"/>
                  </a:lnTo>
                  <a:lnTo>
                    <a:pt x="64" y="2"/>
                  </a:lnTo>
                  <a:lnTo>
                    <a:pt x="64" y="2"/>
                  </a:lnTo>
                  <a:lnTo>
                    <a:pt x="57" y="0"/>
                  </a:lnTo>
                  <a:lnTo>
                    <a:pt x="57" y="0"/>
                  </a:lnTo>
                  <a:lnTo>
                    <a:pt x="49" y="0"/>
                  </a:lnTo>
                  <a:lnTo>
                    <a:pt x="49" y="0"/>
                  </a:lnTo>
                  <a:lnTo>
                    <a:pt x="45" y="0"/>
                  </a:lnTo>
                  <a:lnTo>
                    <a:pt x="45" y="0"/>
                  </a:lnTo>
                  <a:lnTo>
                    <a:pt x="43" y="0"/>
                  </a:lnTo>
                  <a:lnTo>
                    <a:pt x="43" y="3"/>
                  </a:lnTo>
                  <a:lnTo>
                    <a:pt x="43" y="3"/>
                  </a:lnTo>
                  <a:lnTo>
                    <a:pt x="41" y="3"/>
                  </a:lnTo>
                  <a:lnTo>
                    <a:pt x="41" y="3"/>
                  </a:lnTo>
                  <a:lnTo>
                    <a:pt x="41" y="4"/>
                  </a:lnTo>
                  <a:lnTo>
                    <a:pt x="41" y="4"/>
                  </a:lnTo>
                  <a:lnTo>
                    <a:pt x="41" y="9"/>
                  </a:lnTo>
                  <a:lnTo>
                    <a:pt x="41" y="9"/>
                  </a:lnTo>
                  <a:lnTo>
                    <a:pt x="41" y="13"/>
                  </a:lnTo>
                  <a:lnTo>
                    <a:pt x="41" y="13"/>
                  </a:lnTo>
                  <a:lnTo>
                    <a:pt x="41" y="15"/>
                  </a:lnTo>
                  <a:lnTo>
                    <a:pt x="41" y="15"/>
                  </a:lnTo>
                  <a:lnTo>
                    <a:pt x="41" y="18"/>
                  </a:lnTo>
                  <a:lnTo>
                    <a:pt x="41" y="18"/>
                  </a:lnTo>
                  <a:lnTo>
                    <a:pt x="41" y="19"/>
                  </a:lnTo>
                  <a:lnTo>
                    <a:pt x="41" y="21"/>
                  </a:lnTo>
                  <a:lnTo>
                    <a:pt x="41" y="21"/>
                  </a:lnTo>
                  <a:lnTo>
                    <a:pt x="39" y="22"/>
                  </a:lnTo>
                  <a:lnTo>
                    <a:pt x="38" y="22"/>
                  </a:lnTo>
                  <a:lnTo>
                    <a:pt x="33" y="22"/>
                  </a:lnTo>
                  <a:lnTo>
                    <a:pt x="33" y="22"/>
                  </a:lnTo>
                  <a:lnTo>
                    <a:pt x="23" y="22"/>
                  </a:lnTo>
                  <a:lnTo>
                    <a:pt x="23" y="22"/>
                  </a:lnTo>
                  <a:lnTo>
                    <a:pt x="16" y="22"/>
                  </a:lnTo>
                  <a:lnTo>
                    <a:pt x="16" y="22"/>
                  </a:lnTo>
                  <a:lnTo>
                    <a:pt x="14" y="21"/>
                  </a:lnTo>
                  <a:lnTo>
                    <a:pt x="13" y="21"/>
                  </a:lnTo>
                  <a:lnTo>
                    <a:pt x="13" y="21"/>
                  </a:lnTo>
                  <a:lnTo>
                    <a:pt x="13" y="24"/>
                  </a:lnTo>
                  <a:lnTo>
                    <a:pt x="13" y="24"/>
                  </a:lnTo>
                  <a:lnTo>
                    <a:pt x="13" y="29"/>
                  </a:lnTo>
                  <a:lnTo>
                    <a:pt x="13" y="29"/>
                  </a:lnTo>
                  <a:lnTo>
                    <a:pt x="12" y="27"/>
                  </a:lnTo>
                  <a:lnTo>
                    <a:pt x="11" y="27"/>
                  </a:lnTo>
                  <a:lnTo>
                    <a:pt x="11" y="27"/>
                  </a:lnTo>
                  <a:lnTo>
                    <a:pt x="10" y="29"/>
                  </a:lnTo>
                  <a:lnTo>
                    <a:pt x="10" y="31"/>
                  </a:lnTo>
                  <a:lnTo>
                    <a:pt x="10" y="31"/>
                  </a:lnTo>
                  <a:lnTo>
                    <a:pt x="11" y="31"/>
                  </a:lnTo>
                  <a:lnTo>
                    <a:pt x="13" y="31"/>
                  </a:lnTo>
                  <a:lnTo>
                    <a:pt x="13" y="31"/>
                  </a:lnTo>
                  <a:lnTo>
                    <a:pt x="14" y="32"/>
                  </a:lnTo>
                  <a:lnTo>
                    <a:pt x="14" y="32"/>
                  </a:lnTo>
                  <a:lnTo>
                    <a:pt x="14" y="33"/>
                  </a:lnTo>
                  <a:lnTo>
                    <a:pt x="14" y="33"/>
                  </a:lnTo>
                  <a:lnTo>
                    <a:pt x="17" y="35"/>
                  </a:lnTo>
                  <a:lnTo>
                    <a:pt x="17" y="35"/>
                  </a:lnTo>
                  <a:lnTo>
                    <a:pt x="16" y="35"/>
                  </a:lnTo>
                  <a:lnTo>
                    <a:pt x="16" y="35"/>
                  </a:lnTo>
                  <a:lnTo>
                    <a:pt x="14" y="33"/>
                  </a:lnTo>
                  <a:lnTo>
                    <a:pt x="14" y="33"/>
                  </a:lnTo>
                  <a:lnTo>
                    <a:pt x="12" y="33"/>
                  </a:lnTo>
                  <a:lnTo>
                    <a:pt x="12" y="33"/>
                  </a:lnTo>
                  <a:lnTo>
                    <a:pt x="11" y="33"/>
                  </a:lnTo>
                  <a:lnTo>
                    <a:pt x="10" y="33"/>
                  </a:lnTo>
                  <a:lnTo>
                    <a:pt x="10" y="33"/>
                  </a:lnTo>
                  <a:lnTo>
                    <a:pt x="10" y="37"/>
                  </a:lnTo>
                  <a:lnTo>
                    <a:pt x="10" y="37"/>
                  </a:lnTo>
                  <a:lnTo>
                    <a:pt x="10" y="42"/>
                  </a:lnTo>
                  <a:lnTo>
                    <a:pt x="10" y="42"/>
                  </a:lnTo>
                  <a:lnTo>
                    <a:pt x="8" y="43"/>
                  </a:lnTo>
                  <a:lnTo>
                    <a:pt x="8" y="43"/>
                  </a:lnTo>
                  <a:lnTo>
                    <a:pt x="7" y="46"/>
                  </a:lnTo>
                  <a:lnTo>
                    <a:pt x="7" y="46"/>
                  </a:lnTo>
                  <a:lnTo>
                    <a:pt x="7" y="46"/>
                  </a:lnTo>
                  <a:lnTo>
                    <a:pt x="6" y="47"/>
                  </a:lnTo>
                  <a:lnTo>
                    <a:pt x="6" y="47"/>
                  </a:lnTo>
                  <a:lnTo>
                    <a:pt x="3" y="47"/>
                  </a:lnTo>
                  <a:lnTo>
                    <a:pt x="3" y="47"/>
                  </a:lnTo>
                  <a:lnTo>
                    <a:pt x="3" y="47"/>
                  </a:lnTo>
                  <a:lnTo>
                    <a:pt x="3" y="47"/>
                  </a:lnTo>
                  <a:lnTo>
                    <a:pt x="2" y="47"/>
                  </a:lnTo>
                  <a:lnTo>
                    <a:pt x="2" y="47"/>
                  </a:lnTo>
                  <a:lnTo>
                    <a:pt x="1" y="48"/>
                  </a:lnTo>
                  <a:lnTo>
                    <a:pt x="0" y="48"/>
                  </a:lnTo>
                  <a:lnTo>
                    <a:pt x="0" y="48"/>
                  </a:lnTo>
                  <a:lnTo>
                    <a:pt x="0" y="49"/>
                  </a:lnTo>
                  <a:lnTo>
                    <a:pt x="0" y="51"/>
                  </a:lnTo>
                  <a:lnTo>
                    <a:pt x="0" y="51"/>
                  </a:lnTo>
                  <a:lnTo>
                    <a:pt x="0" y="51"/>
                  </a:lnTo>
                  <a:lnTo>
                    <a:pt x="0" y="51"/>
                  </a:lnTo>
                  <a:lnTo>
                    <a:pt x="1" y="52"/>
                  </a:lnTo>
                  <a:lnTo>
                    <a:pt x="1" y="53"/>
                  </a:lnTo>
                  <a:lnTo>
                    <a:pt x="1" y="53"/>
                  </a:lnTo>
                  <a:lnTo>
                    <a:pt x="2" y="56"/>
                  </a:lnTo>
                  <a:lnTo>
                    <a:pt x="2" y="56"/>
                  </a:lnTo>
                  <a:lnTo>
                    <a:pt x="5" y="59"/>
                  </a:lnTo>
                  <a:lnTo>
                    <a:pt x="5" y="59"/>
                  </a:lnTo>
                  <a:lnTo>
                    <a:pt x="5" y="62"/>
                  </a:lnTo>
                  <a:lnTo>
                    <a:pt x="5" y="62"/>
                  </a:lnTo>
                  <a:lnTo>
                    <a:pt x="8" y="63"/>
                  </a:lnTo>
                  <a:lnTo>
                    <a:pt x="8" y="63"/>
                  </a:lnTo>
                  <a:lnTo>
                    <a:pt x="7" y="65"/>
                  </a:lnTo>
                  <a:lnTo>
                    <a:pt x="7" y="65"/>
                  </a:lnTo>
                  <a:lnTo>
                    <a:pt x="8" y="67"/>
                  </a:lnTo>
                  <a:lnTo>
                    <a:pt x="8" y="67"/>
                  </a:lnTo>
                  <a:lnTo>
                    <a:pt x="8" y="67"/>
                  </a:lnTo>
                  <a:lnTo>
                    <a:pt x="8" y="67"/>
                  </a:lnTo>
                  <a:lnTo>
                    <a:pt x="10" y="67"/>
                  </a:lnTo>
                  <a:lnTo>
                    <a:pt x="10" y="67"/>
                  </a:lnTo>
                  <a:lnTo>
                    <a:pt x="11" y="68"/>
                  </a:lnTo>
                  <a:lnTo>
                    <a:pt x="11" y="68"/>
                  </a:lnTo>
                  <a:lnTo>
                    <a:pt x="11" y="69"/>
                  </a:lnTo>
                  <a:lnTo>
                    <a:pt x="11" y="69"/>
                  </a:lnTo>
                  <a:lnTo>
                    <a:pt x="12" y="73"/>
                  </a:lnTo>
                  <a:lnTo>
                    <a:pt x="12" y="73"/>
                  </a:lnTo>
                  <a:lnTo>
                    <a:pt x="12" y="74"/>
                  </a:lnTo>
                  <a:lnTo>
                    <a:pt x="13" y="75"/>
                  </a:lnTo>
                  <a:lnTo>
                    <a:pt x="13" y="75"/>
                  </a:lnTo>
                  <a:lnTo>
                    <a:pt x="14" y="76"/>
                  </a:lnTo>
                  <a:lnTo>
                    <a:pt x="14" y="76"/>
                  </a:lnTo>
                  <a:lnTo>
                    <a:pt x="16" y="79"/>
                  </a:lnTo>
                  <a:lnTo>
                    <a:pt x="18" y="81"/>
                  </a:lnTo>
                  <a:lnTo>
                    <a:pt x="18" y="81"/>
                  </a:lnTo>
                  <a:lnTo>
                    <a:pt x="22" y="82"/>
                  </a:lnTo>
                  <a:lnTo>
                    <a:pt x="22" y="82"/>
                  </a:lnTo>
                  <a:lnTo>
                    <a:pt x="23" y="86"/>
                  </a:lnTo>
                  <a:lnTo>
                    <a:pt x="23" y="86"/>
                  </a:lnTo>
                  <a:lnTo>
                    <a:pt x="26" y="87"/>
                  </a:lnTo>
                  <a:lnTo>
                    <a:pt x="26" y="87"/>
                  </a:lnTo>
                  <a:lnTo>
                    <a:pt x="27" y="87"/>
                  </a:lnTo>
                  <a:lnTo>
                    <a:pt x="27" y="87"/>
                  </a:lnTo>
                  <a:lnTo>
                    <a:pt x="27" y="89"/>
                  </a:lnTo>
                  <a:lnTo>
                    <a:pt x="27" y="89"/>
                  </a:lnTo>
                  <a:lnTo>
                    <a:pt x="28" y="91"/>
                  </a:lnTo>
                  <a:lnTo>
                    <a:pt x="28" y="91"/>
                  </a:lnTo>
                  <a:lnTo>
                    <a:pt x="30" y="94"/>
                  </a:lnTo>
                  <a:lnTo>
                    <a:pt x="33" y="95"/>
                  </a:lnTo>
                  <a:lnTo>
                    <a:pt x="33" y="95"/>
                  </a:lnTo>
                  <a:lnTo>
                    <a:pt x="34" y="96"/>
                  </a:lnTo>
                  <a:lnTo>
                    <a:pt x="35" y="96"/>
                  </a:lnTo>
                  <a:lnTo>
                    <a:pt x="35" y="96"/>
                  </a:lnTo>
                  <a:lnTo>
                    <a:pt x="35" y="97"/>
                  </a:lnTo>
                  <a:lnTo>
                    <a:pt x="37" y="98"/>
                  </a:lnTo>
                  <a:lnTo>
                    <a:pt x="37" y="98"/>
                  </a:lnTo>
                  <a:lnTo>
                    <a:pt x="37" y="100"/>
                  </a:lnTo>
                  <a:lnTo>
                    <a:pt x="38" y="101"/>
                  </a:lnTo>
                  <a:lnTo>
                    <a:pt x="38" y="101"/>
                  </a:lnTo>
                  <a:lnTo>
                    <a:pt x="38" y="101"/>
                  </a:lnTo>
                  <a:lnTo>
                    <a:pt x="38" y="101"/>
                  </a:lnTo>
                  <a:lnTo>
                    <a:pt x="39" y="101"/>
                  </a:lnTo>
                  <a:lnTo>
                    <a:pt x="39" y="101"/>
                  </a:lnTo>
                  <a:lnTo>
                    <a:pt x="39" y="101"/>
                  </a:lnTo>
                  <a:lnTo>
                    <a:pt x="39" y="101"/>
                  </a:lnTo>
                  <a:lnTo>
                    <a:pt x="40" y="98"/>
                  </a:lnTo>
                  <a:lnTo>
                    <a:pt x="40" y="98"/>
                  </a:lnTo>
                  <a:lnTo>
                    <a:pt x="40" y="97"/>
                  </a:lnTo>
                  <a:lnTo>
                    <a:pt x="41" y="97"/>
                  </a:lnTo>
                  <a:lnTo>
                    <a:pt x="41" y="97"/>
                  </a:lnTo>
                  <a:lnTo>
                    <a:pt x="43" y="96"/>
                  </a:lnTo>
                  <a:lnTo>
                    <a:pt x="43" y="96"/>
                  </a:lnTo>
                  <a:lnTo>
                    <a:pt x="43" y="95"/>
                  </a:lnTo>
                  <a:lnTo>
                    <a:pt x="43" y="95"/>
                  </a:lnTo>
                  <a:lnTo>
                    <a:pt x="44" y="95"/>
                  </a:lnTo>
                  <a:lnTo>
                    <a:pt x="44" y="95"/>
                  </a:lnTo>
                  <a:lnTo>
                    <a:pt x="45" y="94"/>
                  </a:lnTo>
                  <a:lnTo>
                    <a:pt x="45" y="95"/>
                  </a:lnTo>
                  <a:lnTo>
                    <a:pt x="46" y="96"/>
                  </a:lnTo>
                  <a:lnTo>
                    <a:pt x="46" y="96"/>
                  </a:lnTo>
                  <a:lnTo>
                    <a:pt x="49" y="97"/>
                  </a:lnTo>
                  <a:lnTo>
                    <a:pt x="49" y="97"/>
                  </a:lnTo>
                  <a:lnTo>
                    <a:pt x="50" y="97"/>
                  </a:lnTo>
                  <a:lnTo>
                    <a:pt x="51" y="97"/>
                  </a:lnTo>
                  <a:lnTo>
                    <a:pt x="51" y="97"/>
                  </a:lnTo>
                  <a:lnTo>
                    <a:pt x="51" y="96"/>
                  </a:lnTo>
                  <a:lnTo>
                    <a:pt x="51" y="96"/>
                  </a:lnTo>
                  <a:lnTo>
                    <a:pt x="51" y="96"/>
                  </a:lnTo>
                  <a:lnTo>
                    <a:pt x="50" y="95"/>
                  </a:lnTo>
                  <a:lnTo>
                    <a:pt x="50" y="94"/>
                  </a:lnTo>
                  <a:lnTo>
                    <a:pt x="50" y="94"/>
                  </a:lnTo>
                  <a:lnTo>
                    <a:pt x="51" y="94"/>
                  </a:lnTo>
                  <a:lnTo>
                    <a:pt x="51" y="94"/>
                  </a:lnTo>
                  <a:lnTo>
                    <a:pt x="51" y="94"/>
                  </a:lnTo>
                  <a:lnTo>
                    <a:pt x="51" y="94"/>
                  </a:lnTo>
                  <a:lnTo>
                    <a:pt x="51" y="92"/>
                  </a:lnTo>
                  <a:lnTo>
                    <a:pt x="51" y="92"/>
                  </a:lnTo>
                  <a:lnTo>
                    <a:pt x="51" y="90"/>
                  </a:lnTo>
                  <a:lnTo>
                    <a:pt x="51" y="90"/>
                  </a:lnTo>
                  <a:lnTo>
                    <a:pt x="50" y="90"/>
                  </a:lnTo>
                  <a:lnTo>
                    <a:pt x="48" y="89"/>
                  </a:lnTo>
                  <a:lnTo>
                    <a:pt x="48" y="89"/>
                  </a:lnTo>
                  <a:lnTo>
                    <a:pt x="48" y="89"/>
                  </a:lnTo>
                  <a:lnTo>
                    <a:pt x="48" y="89"/>
                  </a:lnTo>
                  <a:lnTo>
                    <a:pt x="49" y="87"/>
                  </a:lnTo>
                  <a:lnTo>
                    <a:pt x="48" y="86"/>
                  </a:lnTo>
                  <a:lnTo>
                    <a:pt x="48" y="86"/>
                  </a:lnTo>
                  <a:lnTo>
                    <a:pt x="46" y="85"/>
                  </a:lnTo>
                  <a:lnTo>
                    <a:pt x="46" y="85"/>
                  </a:lnTo>
                  <a:lnTo>
                    <a:pt x="46" y="84"/>
                  </a:lnTo>
                  <a:lnTo>
                    <a:pt x="45" y="84"/>
                  </a:lnTo>
                  <a:lnTo>
                    <a:pt x="45" y="84"/>
                  </a:lnTo>
                  <a:lnTo>
                    <a:pt x="45" y="82"/>
                  </a:lnTo>
                  <a:lnTo>
                    <a:pt x="45" y="82"/>
                  </a:lnTo>
                  <a:lnTo>
                    <a:pt x="45" y="80"/>
                  </a:lnTo>
                  <a:lnTo>
                    <a:pt x="45" y="80"/>
                  </a:lnTo>
                  <a:lnTo>
                    <a:pt x="45" y="78"/>
                  </a:lnTo>
                  <a:lnTo>
                    <a:pt x="45" y="78"/>
                  </a:lnTo>
                  <a:lnTo>
                    <a:pt x="45" y="76"/>
                  </a:lnTo>
                  <a:lnTo>
                    <a:pt x="45" y="75"/>
                  </a:lnTo>
                  <a:lnTo>
                    <a:pt x="46" y="75"/>
                  </a:lnTo>
                  <a:lnTo>
                    <a:pt x="46" y="75"/>
                  </a:lnTo>
                  <a:lnTo>
                    <a:pt x="46" y="76"/>
                  </a:lnTo>
                  <a:lnTo>
                    <a:pt x="48" y="76"/>
                  </a:lnTo>
                  <a:lnTo>
                    <a:pt x="48" y="76"/>
                  </a:lnTo>
                  <a:lnTo>
                    <a:pt x="49" y="76"/>
                  </a:lnTo>
                  <a:lnTo>
                    <a:pt x="50" y="75"/>
                  </a:lnTo>
                  <a:lnTo>
                    <a:pt x="50" y="75"/>
                  </a:lnTo>
                  <a:lnTo>
                    <a:pt x="52" y="75"/>
                  </a:lnTo>
                  <a:lnTo>
                    <a:pt x="54" y="76"/>
                  </a:lnTo>
                  <a:lnTo>
                    <a:pt x="54" y="76"/>
                  </a:lnTo>
                  <a:lnTo>
                    <a:pt x="57" y="76"/>
                  </a:lnTo>
                  <a:lnTo>
                    <a:pt x="57" y="76"/>
                  </a:lnTo>
                  <a:lnTo>
                    <a:pt x="61" y="76"/>
                  </a:lnTo>
                  <a:lnTo>
                    <a:pt x="61" y="76"/>
                  </a:lnTo>
                  <a:lnTo>
                    <a:pt x="61" y="74"/>
                  </a:lnTo>
                  <a:lnTo>
                    <a:pt x="61" y="74"/>
                  </a:lnTo>
                  <a:lnTo>
                    <a:pt x="61" y="71"/>
                  </a:lnTo>
                  <a:lnTo>
                    <a:pt x="61" y="71"/>
                  </a:lnTo>
                  <a:lnTo>
                    <a:pt x="60" y="69"/>
                  </a:lnTo>
                  <a:lnTo>
                    <a:pt x="60" y="69"/>
                  </a:lnTo>
                  <a:lnTo>
                    <a:pt x="59" y="68"/>
                  </a:lnTo>
                  <a:lnTo>
                    <a:pt x="59" y="68"/>
                  </a:lnTo>
                  <a:lnTo>
                    <a:pt x="61" y="68"/>
                  </a:lnTo>
                  <a:lnTo>
                    <a:pt x="61" y="68"/>
                  </a:lnTo>
                  <a:lnTo>
                    <a:pt x="62" y="68"/>
                  </a:lnTo>
                  <a:lnTo>
                    <a:pt x="62" y="68"/>
                  </a:lnTo>
                  <a:lnTo>
                    <a:pt x="65" y="68"/>
                  </a:lnTo>
                  <a:lnTo>
                    <a:pt x="65" y="68"/>
                  </a:lnTo>
                  <a:lnTo>
                    <a:pt x="66" y="69"/>
                  </a:lnTo>
                  <a:lnTo>
                    <a:pt x="66" y="69"/>
                  </a:lnTo>
                  <a:lnTo>
                    <a:pt x="67" y="69"/>
                  </a:lnTo>
                  <a:lnTo>
                    <a:pt x="68" y="69"/>
                  </a:lnTo>
                  <a:lnTo>
                    <a:pt x="68" y="69"/>
                  </a:lnTo>
                  <a:lnTo>
                    <a:pt x="68" y="71"/>
                  </a:lnTo>
                  <a:lnTo>
                    <a:pt x="68" y="71"/>
                  </a:lnTo>
                  <a:lnTo>
                    <a:pt x="68" y="74"/>
                  </a:lnTo>
                  <a:lnTo>
                    <a:pt x="68" y="74"/>
                  </a:lnTo>
                  <a:lnTo>
                    <a:pt x="68" y="74"/>
                  </a:lnTo>
                  <a:lnTo>
                    <a:pt x="68" y="74"/>
                  </a:lnTo>
                  <a:lnTo>
                    <a:pt x="70" y="76"/>
                  </a:lnTo>
                  <a:lnTo>
                    <a:pt x="70" y="76"/>
                  </a:lnTo>
                  <a:lnTo>
                    <a:pt x="72" y="76"/>
                  </a:lnTo>
                  <a:lnTo>
                    <a:pt x="72" y="76"/>
                  </a:lnTo>
                  <a:lnTo>
                    <a:pt x="75" y="76"/>
                  </a:lnTo>
                  <a:lnTo>
                    <a:pt x="75" y="76"/>
                  </a:lnTo>
                  <a:lnTo>
                    <a:pt x="76" y="76"/>
                  </a:lnTo>
                  <a:lnTo>
                    <a:pt x="76" y="76"/>
                  </a:lnTo>
                  <a:lnTo>
                    <a:pt x="77" y="75"/>
                  </a:lnTo>
                  <a:lnTo>
                    <a:pt x="78" y="74"/>
                  </a:lnTo>
                  <a:lnTo>
                    <a:pt x="78" y="74"/>
                  </a:lnTo>
                  <a:lnTo>
                    <a:pt x="79" y="73"/>
                  </a:lnTo>
                  <a:lnTo>
                    <a:pt x="79" y="73"/>
                  </a:lnTo>
                  <a:lnTo>
                    <a:pt x="81" y="71"/>
                  </a:lnTo>
                  <a:lnTo>
                    <a:pt x="81" y="71"/>
                  </a:lnTo>
                  <a:lnTo>
                    <a:pt x="82" y="73"/>
                  </a:lnTo>
                  <a:lnTo>
                    <a:pt x="83" y="74"/>
                  </a:lnTo>
                  <a:lnTo>
                    <a:pt x="83" y="74"/>
                  </a:lnTo>
                  <a:lnTo>
                    <a:pt x="83" y="76"/>
                  </a:lnTo>
                  <a:lnTo>
                    <a:pt x="82" y="76"/>
                  </a:lnTo>
                  <a:lnTo>
                    <a:pt x="83" y="78"/>
                  </a:lnTo>
                  <a:lnTo>
                    <a:pt x="83" y="78"/>
                  </a:lnTo>
                  <a:lnTo>
                    <a:pt x="87" y="78"/>
                  </a:lnTo>
                  <a:lnTo>
                    <a:pt x="87" y="78"/>
                  </a:lnTo>
                  <a:lnTo>
                    <a:pt x="88" y="76"/>
                  </a:lnTo>
                  <a:lnTo>
                    <a:pt x="88" y="76"/>
                  </a:lnTo>
                  <a:lnTo>
                    <a:pt x="88" y="75"/>
                  </a:lnTo>
                  <a:lnTo>
                    <a:pt x="88" y="74"/>
                  </a:lnTo>
                  <a:lnTo>
                    <a:pt x="88" y="74"/>
                  </a:lnTo>
                  <a:lnTo>
                    <a:pt x="88" y="73"/>
                  </a:lnTo>
                  <a:lnTo>
                    <a:pt x="88" y="70"/>
                  </a:lnTo>
                  <a:lnTo>
                    <a:pt x="88" y="70"/>
                  </a:lnTo>
                  <a:lnTo>
                    <a:pt x="89" y="70"/>
                  </a:lnTo>
                  <a:lnTo>
                    <a:pt x="89" y="70"/>
                  </a:lnTo>
                  <a:lnTo>
                    <a:pt x="89" y="68"/>
                  </a:lnTo>
                  <a:lnTo>
                    <a:pt x="89" y="68"/>
                  </a:lnTo>
                  <a:lnTo>
                    <a:pt x="92" y="68"/>
                  </a:lnTo>
                  <a:lnTo>
                    <a:pt x="92" y="68"/>
                  </a:lnTo>
                  <a:lnTo>
                    <a:pt x="92" y="65"/>
                  </a:lnTo>
                  <a:lnTo>
                    <a:pt x="92" y="65"/>
                  </a:lnTo>
                  <a:lnTo>
                    <a:pt x="92" y="64"/>
                  </a:lnTo>
                  <a:lnTo>
                    <a:pt x="92" y="64"/>
                  </a:lnTo>
                  <a:lnTo>
                    <a:pt x="90" y="63"/>
                  </a:lnTo>
                  <a:lnTo>
                    <a:pt x="90" y="63"/>
                  </a:lnTo>
                  <a:lnTo>
                    <a:pt x="90" y="63"/>
                  </a:lnTo>
                  <a:lnTo>
                    <a:pt x="92" y="63"/>
                  </a:lnTo>
                  <a:lnTo>
                    <a:pt x="92" y="63"/>
                  </a:lnTo>
                  <a:close/>
                  <a:moveTo>
                    <a:pt x="28" y="74"/>
                  </a:moveTo>
                  <a:lnTo>
                    <a:pt x="28" y="74"/>
                  </a:lnTo>
                  <a:lnTo>
                    <a:pt x="28" y="73"/>
                  </a:lnTo>
                  <a:lnTo>
                    <a:pt x="28" y="73"/>
                  </a:lnTo>
                  <a:lnTo>
                    <a:pt x="28" y="74"/>
                  </a:lnTo>
                  <a:lnTo>
                    <a:pt x="28" y="7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A1_Nigeria">
              <a:extLst>
                <a:ext uri="{FF2B5EF4-FFF2-40B4-BE49-F238E27FC236}">
                  <a16:creationId xmlns:a16="http://schemas.microsoft.com/office/drawing/2014/main" id="{11A47116-B71A-4BF6-897F-DA01D163ACC5}"/>
                </a:ext>
              </a:extLst>
            </p:cNvPr>
            <p:cNvSpPr>
              <a:spLocks/>
            </p:cNvSpPr>
            <p:nvPr/>
          </p:nvSpPr>
          <p:spPr bwMode="auto">
            <a:xfrm>
              <a:off x="4804404" y="3923183"/>
              <a:ext cx="293696" cy="218891"/>
            </a:xfrm>
            <a:custGeom>
              <a:avLst/>
              <a:gdLst/>
              <a:ahLst/>
              <a:cxnLst>
                <a:cxn ang="0">
                  <a:pos x="189" y="24"/>
                </a:cxn>
                <a:cxn ang="0">
                  <a:pos x="183" y="19"/>
                </a:cxn>
                <a:cxn ang="0">
                  <a:pos x="180" y="10"/>
                </a:cxn>
                <a:cxn ang="0">
                  <a:pos x="175" y="2"/>
                </a:cxn>
                <a:cxn ang="0">
                  <a:pos x="165" y="6"/>
                </a:cxn>
                <a:cxn ang="0">
                  <a:pos x="148" y="11"/>
                </a:cxn>
                <a:cxn ang="0">
                  <a:pos x="85" y="8"/>
                </a:cxn>
                <a:cxn ang="0">
                  <a:pos x="58" y="3"/>
                </a:cxn>
                <a:cxn ang="0">
                  <a:pos x="26" y="6"/>
                </a:cxn>
                <a:cxn ang="0">
                  <a:pos x="16" y="35"/>
                </a:cxn>
                <a:cxn ang="0">
                  <a:pos x="12" y="41"/>
                </a:cxn>
                <a:cxn ang="0">
                  <a:pos x="17" y="45"/>
                </a:cxn>
                <a:cxn ang="0">
                  <a:pos x="16" y="56"/>
                </a:cxn>
                <a:cxn ang="0">
                  <a:pos x="15" y="62"/>
                </a:cxn>
                <a:cxn ang="0">
                  <a:pos x="10" y="68"/>
                </a:cxn>
                <a:cxn ang="0">
                  <a:pos x="6" y="77"/>
                </a:cxn>
                <a:cxn ang="0">
                  <a:pos x="2" y="82"/>
                </a:cxn>
                <a:cxn ang="0">
                  <a:pos x="0" y="92"/>
                </a:cxn>
                <a:cxn ang="0">
                  <a:pos x="1" y="103"/>
                </a:cxn>
                <a:cxn ang="0">
                  <a:pos x="0" y="113"/>
                </a:cxn>
                <a:cxn ang="0">
                  <a:pos x="1" y="120"/>
                </a:cxn>
                <a:cxn ang="0">
                  <a:pos x="9" y="122"/>
                </a:cxn>
                <a:cxn ang="0">
                  <a:pos x="13" y="120"/>
                </a:cxn>
                <a:cxn ang="0">
                  <a:pos x="21" y="122"/>
                </a:cxn>
                <a:cxn ang="0">
                  <a:pos x="29" y="124"/>
                </a:cxn>
                <a:cxn ang="0">
                  <a:pos x="34" y="127"/>
                </a:cxn>
                <a:cxn ang="0">
                  <a:pos x="38" y="132"/>
                </a:cxn>
                <a:cxn ang="0">
                  <a:pos x="43" y="143"/>
                </a:cxn>
                <a:cxn ang="0">
                  <a:pos x="48" y="153"/>
                </a:cxn>
                <a:cxn ang="0">
                  <a:pos x="65" y="155"/>
                </a:cxn>
                <a:cxn ang="0">
                  <a:pos x="80" y="153"/>
                </a:cxn>
                <a:cxn ang="0">
                  <a:pos x="88" y="152"/>
                </a:cxn>
                <a:cxn ang="0">
                  <a:pos x="92" y="149"/>
                </a:cxn>
                <a:cxn ang="0">
                  <a:pos x="96" y="144"/>
                </a:cxn>
                <a:cxn ang="0">
                  <a:pos x="99" y="137"/>
                </a:cxn>
                <a:cxn ang="0">
                  <a:pos x="99" y="132"/>
                </a:cxn>
                <a:cxn ang="0">
                  <a:pos x="107" y="125"/>
                </a:cxn>
                <a:cxn ang="0">
                  <a:pos x="111" y="120"/>
                </a:cxn>
                <a:cxn ang="0">
                  <a:pos x="115" y="115"/>
                </a:cxn>
                <a:cxn ang="0">
                  <a:pos x="119" y="111"/>
                </a:cxn>
                <a:cxn ang="0">
                  <a:pos x="125" y="111"/>
                </a:cxn>
                <a:cxn ang="0">
                  <a:pos x="132" y="116"/>
                </a:cxn>
                <a:cxn ang="0">
                  <a:pos x="140" y="119"/>
                </a:cxn>
                <a:cxn ang="0">
                  <a:pos x="142" y="116"/>
                </a:cxn>
                <a:cxn ang="0">
                  <a:pos x="146" y="110"/>
                </a:cxn>
                <a:cxn ang="0">
                  <a:pos x="146" y="108"/>
                </a:cxn>
                <a:cxn ang="0">
                  <a:pos x="149" y="103"/>
                </a:cxn>
                <a:cxn ang="0">
                  <a:pos x="152" y="97"/>
                </a:cxn>
                <a:cxn ang="0">
                  <a:pos x="153" y="89"/>
                </a:cxn>
                <a:cxn ang="0">
                  <a:pos x="156" y="86"/>
                </a:cxn>
                <a:cxn ang="0">
                  <a:pos x="162" y="82"/>
                </a:cxn>
                <a:cxn ang="0">
                  <a:pos x="163" y="76"/>
                </a:cxn>
                <a:cxn ang="0">
                  <a:pos x="167" y="71"/>
                </a:cxn>
                <a:cxn ang="0">
                  <a:pos x="168" y="65"/>
                </a:cxn>
                <a:cxn ang="0">
                  <a:pos x="174" y="60"/>
                </a:cxn>
                <a:cxn ang="0">
                  <a:pos x="175" y="50"/>
                </a:cxn>
                <a:cxn ang="0">
                  <a:pos x="179" y="43"/>
                </a:cxn>
                <a:cxn ang="0">
                  <a:pos x="187" y="39"/>
                </a:cxn>
                <a:cxn ang="0">
                  <a:pos x="190" y="33"/>
                </a:cxn>
                <a:cxn ang="0">
                  <a:pos x="191" y="32"/>
                </a:cxn>
              </a:cxnLst>
              <a:rect l="0" t="0" r="r" b="b"/>
              <a:pathLst>
                <a:path w="192" h="155">
                  <a:moveTo>
                    <a:pt x="192" y="29"/>
                  </a:moveTo>
                  <a:lnTo>
                    <a:pt x="192" y="29"/>
                  </a:lnTo>
                  <a:lnTo>
                    <a:pt x="191" y="27"/>
                  </a:lnTo>
                  <a:lnTo>
                    <a:pt x="191" y="27"/>
                  </a:lnTo>
                  <a:lnTo>
                    <a:pt x="190" y="26"/>
                  </a:lnTo>
                  <a:lnTo>
                    <a:pt x="189" y="24"/>
                  </a:lnTo>
                  <a:lnTo>
                    <a:pt x="189" y="24"/>
                  </a:lnTo>
                  <a:lnTo>
                    <a:pt x="187" y="24"/>
                  </a:lnTo>
                  <a:lnTo>
                    <a:pt x="187" y="24"/>
                  </a:lnTo>
                  <a:lnTo>
                    <a:pt x="185" y="22"/>
                  </a:lnTo>
                  <a:lnTo>
                    <a:pt x="185" y="22"/>
                  </a:lnTo>
                  <a:lnTo>
                    <a:pt x="183" y="19"/>
                  </a:lnTo>
                  <a:lnTo>
                    <a:pt x="183" y="19"/>
                  </a:lnTo>
                  <a:lnTo>
                    <a:pt x="183" y="19"/>
                  </a:lnTo>
                  <a:lnTo>
                    <a:pt x="181" y="18"/>
                  </a:lnTo>
                  <a:lnTo>
                    <a:pt x="181" y="15"/>
                  </a:lnTo>
                  <a:lnTo>
                    <a:pt x="181" y="15"/>
                  </a:lnTo>
                  <a:lnTo>
                    <a:pt x="181" y="12"/>
                  </a:lnTo>
                  <a:lnTo>
                    <a:pt x="181" y="12"/>
                  </a:lnTo>
                  <a:lnTo>
                    <a:pt x="180" y="10"/>
                  </a:lnTo>
                  <a:lnTo>
                    <a:pt x="180" y="10"/>
                  </a:lnTo>
                  <a:lnTo>
                    <a:pt x="179" y="7"/>
                  </a:lnTo>
                  <a:lnTo>
                    <a:pt x="179" y="7"/>
                  </a:lnTo>
                  <a:lnTo>
                    <a:pt x="178" y="5"/>
                  </a:lnTo>
                  <a:lnTo>
                    <a:pt x="178" y="5"/>
                  </a:lnTo>
                  <a:lnTo>
                    <a:pt x="176" y="3"/>
                  </a:lnTo>
                  <a:lnTo>
                    <a:pt x="176" y="3"/>
                  </a:lnTo>
                  <a:lnTo>
                    <a:pt x="175" y="2"/>
                  </a:lnTo>
                  <a:lnTo>
                    <a:pt x="175" y="2"/>
                  </a:lnTo>
                  <a:lnTo>
                    <a:pt x="174" y="2"/>
                  </a:lnTo>
                  <a:lnTo>
                    <a:pt x="174" y="2"/>
                  </a:lnTo>
                  <a:lnTo>
                    <a:pt x="173" y="2"/>
                  </a:lnTo>
                  <a:lnTo>
                    <a:pt x="170" y="2"/>
                  </a:lnTo>
                  <a:lnTo>
                    <a:pt x="169" y="5"/>
                  </a:lnTo>
                  <a:lnTo>
                    <a:pt x="165" y="6"/>
                  </a:lnTo>
                  <a:lnTo>
                    <a:pt x="165" y="6"/>
                  </a:lnTo>
                  <a:lnTo>
                    <a:pt x="163" y="7"/>
                  </a:lnTo>
                  <a:lnTo>
                    <a:pt x="162" y="10"/>
                  </a:lnTo>
                  <a:lnTo>
                    <a:pt x="159" y="8"/>
                  </a:lnTo>
                  <a:lnTo>
                    <a:pt x="158" y="11"/>
                  </a:lnTo>
                  <a:lnTo>
                    <a:pt x="156" y="12"/>
                  </a:lnTo>
                  <a:lnTo>
                    <a:pt x="148" y="11"/>
                  </a:lnTo>
                  <a:lnTo>
                    <a:pt x="141" y="8"/>
                  </a:lnTo>
                  <a:lnTo>
                    <a:pt x="120" y="10"/>
                  </a:lnTo>
                  <a:lnTo>
                    <a:pt x="115" y="13"/>
                  </a:lnTo>
                  <a:lnTo>
                    <a:pt x="111" y="17"/>
                  </a:lnTo>
                  <a:lnTo>
                    <a:pt x="100" y="17"/>
                  </a:lnTo>
                  <a:lnTo>
                    <a:pt x="93" y="13"/>
                  </a:lnTo>
                  <a:lnTo>
                    <a:pt x="85" y="8"/>
                  </a:lnTo>
                  <a:lnTo>
                    <a:pt x="81" y="8"/>
                  </a:lnTo>
                  <a:lnTo>
                    <a:pt x="76" y="12"/>
                  </a:lnTo>
                  <a:lnTo>
                    <a:pt x="72" y="12"/>
                  </a:lnTo>
                  <a:lnTo>
                    <a:pt x="71" y="15"/>
                  </a:lnTo>
                  <a:lnTo>
                    <a:pt x="67" y="15"/>
                  </a:lnTo>
                  <a:lnTo>
                    <a:pt x="64" y="8"/>
                  </a:lnTo>
                  <a:lnTo>
                    <a:pt x="58" y="3"/>
                  </a:lnTo>
                  <a:lnTo>
                    <a:pt x="55" y="3"/>
                  </a:lnTo>
                  <a:lnTo>
                    <a:pt x="47" y="1"/>
                  </a:lnTo>
                  <a:lnTo>
                    <a:pt x="44" y="0"/>
                  </a:lnTo>
                  <a:lnTo>
                    <a:pt x="39" y="2"/>
                  </a:lnTo>
                  <a:lnTo>
                    <a:pt x="34" y="2"/>
                  </a:lnTo>
                  <a:lnTo>
                    <a:pt x="28" y="3"/>
                  </a:lnTo>
                  <a:lnTo>
                    <a:pt x="26" y="6"/>
                  </a:lnTo>
                  <a:lnTo>
                    <a:pt x="23" y="6"/>
                  </a:lnTo>
                  <a:lnTo>
                    <a:pt x="23" y="10"/>
                  </a:lnTo>
                  <a:lnTo>
                    <a:pt x="22" y="15"/>
                  </a:lnTo>
                  <a:lnTo>
                    <a:pt x="16" y="22"/>
                  </a:lnTo>
                  <a:lnTo>
                    <a:pt x="16" y="29"/>
                  </a:lnTo>
                  <a:lnTo>
                    <a:pt x="16" y="32"/>
                  </a:lnTo>
                  <a:lnTo>
                    <a:pt x="16" y="35"/>
                  </a:lnTo>
                  <a:lnTo>
                    <a:pt x="15" y="35"/>
                  </a:lnTo>
                  <a:lnTo>
                    <a:pt x="13" y="34"/>
                  </a:lnTo>
                  <a:lnTo>
                    <a:pt x="13" y="34"/>
                  </a:lnTo>
                  <a:lnTo>
                    <a:pt x="13" y="38"/>
                  </a:lnTo>
                  <a:lnTo>
                    <a:pt x="13" y="38"/>
                  </a:lnTo>
                  <a:lnTo>
                    <a:pt x="13" y="40"/>
                  </a:lnTo>
                  <a:lnTo>
                    <a:pt x="12" y="41"/>
                  </a:lnTo>
                  <a:lnTo>
                    <a:pt x="13" y="43"/>
                  </a:lnTo>
                  <a:lnTo>
                    <a:pt x="13" y="43"/>
                  </a:lnTo>
                  <a:lnTo>
                    <a:pt x="15" y="43"/>
                  </a:lnTo>
                  <a:lnTo>
                    <a:pt x="15" y="43"/>
                  </a:lnTo>
                  <a:lnTo>
                    <a:pt x="15" y="44"/>
                  </a:lnTo>
                  <a:lnTo>
                    <a:pt x="15" y="44"/>
                  </a:lnTo>
                  <a:lnTo>
                    <a:pt x="17" y="45"/>
                  </a:lnTo>
                  <a:lnTo>
                    <a:pt x="17" y="45"/>
                  </a:lnTo>
                  <a:lnTo>
                    <a:pt x="18" y="48"/>
                  </a:lnTo>
                  <a:lnTo>
                    <a:pt x="18" y="51"/>
                  </a:lnTo>
                  <a:lnTo>
                    <a:pt x="18" y="51"/>
                  </a:lnTo>
                  <a:lnTo>
                    <a:pt x="18" y="56"/>
                  </a:lnTo>
                  <a:lnTo>
                    <a:pt x="18" y="56"/>
                  </a:lnTo>
                  <a:lnTo>
                    <a:pt x="16" y="56"/>
                  </a:lnTo>
                  <a:lnTo>
                    <a:pt x="15" y="57"/>
                  </a:lnTo>
                  <a:lnTo>
                    <a:pt x="15" y="57"/>
                  </a:lnTo>
                  <a:lnTo>
                    <a:pt x="15" y="60"/>
                  </a:lnTo>
                  <a:lnTo>
                    <a:pt x="15" y="60"/>
                  </a:lnTo>
                  <a:lnTo>
                    <a:pt x="15" y="61"/>
                  </a:lnTo>
                  <a:lnTo>
                    <a:pt x="15" y="61"/>
                  </a:lnTo>
                  <a:lnTo>
                    <a:pt x="15" y="62"/>
                  </a:lnTo>
                  <a:lnTo>
                    <a:pt x="15" y="62"/>
                  </a:lnTo>
                  <a:lnTo>
                    <a:pt x="13" y="65"/>
                  </a:lnTo>
                  <a:lnTo>
                    <a:pt x="13" y="65"/>
                  </a:lnTo>
                  <a:lnTo>
                    <a:pt x="12" y="66"/>
                  </a:lnTo>
                  <a:lnTo>
                    <a:pt x="11" y="66"/>
                  </a:lnTo>
                  <a:lnTo>
                    <a:pt x="11" y="66"/>
                  </a:lnTo>
                  <a:lnTo>
                    <a:pt x="10" y="68"/>
                  </a:lnTo>
                  <a:lnTo>
                    <a:pt x="10" y="70"/>
                  </a:lnTo>
                  <a:lnTo>
                    <a:pt x="10" y="70"/>
                  </a:lnTo>
                  <a:lnTo>
                    <a:pt x="7" y="71"/>
                  </a:lnTo>
                  <a:lnTo>
                    <a:pt x="7" y="72"/>
                  </a:lnTo>
                  <a:lnTo>
                    <a:pt x="7" y="72"/>
                  </a:lnTo>
                  <a:lnTo>
                    <a:pt x="6" y="77"/>
                  </a:lnTo>
                  <a:lnTo>
                    <a:pt x="6" y="77"/>
                  </a:lnTo>
                  <a:lnTo>
                    <a:pt x="5" y="78"/>
                  </a:lnTo>
                  <a:lnTo>
                    <a:pt x="4" y="78"/>
                  </a:lnTo>
                  <a:lnTo>
                    <a:pt x="4" y="78"/>
                  </a:lnTo>
                  <a:lnTo>
                    <a:pt x="2" y="78"/>
                  </a:lnTo>
                  <a:lnTo>
                    <a:pt x="2" y="78"/>
                  </a:lnTo>
                  <a:lnTo>
                    <a:pt x="1" y="81"/>
                  </a:lnTo>
                  <a:lnTo>
                    <a:pt x="2" y="82"/>
                  </a:lnTo>
                  <a:lnTo>
                    <a:pt x="2" y="82"/>
                  </a:lnTo>
                  <a:lnTo>
                    <a:pt x="2" y="86"/>
                  </a:lnTo>
                  <a:lnTo>
                    <a:pt x="1" y="88"/>
                  </a:lnTo>
                  <a:lnTo>
                    <a:pt x="0" y="88"/>
                  </a:lnTo>
                  <a:lnTo>
                    <a:pt x="0" y="88"/>
                  </a:lnTo>
                  <a:lnTo>
                    <a:pt x="0" y="92"/>
                  </a:lnTo>
                  <a:lnTo>
                    <a:pt x="0" y="92"/>
                  </a:lnTo>
                  <a:lnTo>
                    <a:pt x="1" y="92"/>
                  </a:lnTo>
                  <a:lnTo>
                    <a:pt x="1" y="93"/>
                  </a:lnTo>
                  <a:lnTo>
                    <a:pt x="1" y="93"/>
                  </a:lnTo>
                  <a:lnTo>
                    <a:pt x="0" y="95"/>
                  </a:lnTo>
                  <a:lnTo>
                    <a:pt x="0" y="99"/>
                  </a:lnTo>
                  <a:lnTo>
                    <a:pt x="0" y="99"/>
                  </a:lnTo>
                  <a:lnTo>
                    <a:pt x="1" y="103"/>
                  </a:lnTo>
                  <a:lnTo>
                    <a:pt x="1" y="103"/>
                  </a:lnTo>
                  <a:lnTo>
                    <a:pt x="1" y="108"/>
                  </a:lnTo>
                  <a:lnTo>
                    <a:pt x="1" y="108"/>
                  </a:lnTo>
                  <a:lnTo>
                    <a:pt x="1" y="111"/>
                  </a:lnTo>
                  <a:lnTo>
                    <a:pt x="1" y="111"/>
                  </a:lnTo>
                  <a:lnTo>
                    <a:pt x="0" y="113"/>
                  </a:lnTo>
                  <a:lnTo>
                    <a:pt x="0" y="113"/>
                  </a:lnTo>
                  <a:lnTo>
                    <a:pt x="0" y="114"/>
                  </a:lnTo>
                  <a:lnTo>
                    <a:pt x="1" y="115"/>
                  </a:lnTo>
                  <a:lnTo>
                    <a:pt x="1" y="115"/>
                  </a:lnTo>
                  <a:lnTo>
                    <a:pt x="1" y="117"/>
                  </a:lnTo>
                  <a:lnTo>
                    <a:pt x="1" y="117"/>
                  </a:lnTo>
                  <a:lnTo>
                    <a:pt x="1" y="120"/>
                  </a:lnTo>
                  <a:lnTo>
                    <a:pt x="1" y="120"/>
                  </a:lnTo>
                  <a:lnTo>
                    <a:pt x="0" y="121"/>
                  </a:lnTo>
                  <a:lnTo>
                    <a:pt x="0" y="121"/>
                  </a:lnTo>
                  <a:lnTo>
                    <a:pt x="2" y="122"/>
                  </a:lnTo>
                  <a:lnTo>
                    <a:pt x="2" y="122"/>
                  </a:lnTo>
                  <a:lnTo>
                    <a:pt x="5" y="122"/>
                  </a:lnTo>
                  <a:lnTo>
                    <a:pt x="5" y="122"/>
                  </a:lnTo>
                  <a:lnTo>
                    <a:pt x="9" y="122"/>
                  </a:lnTo>
                  <a:lnTo>
                    <a:pt x="9" y="122"/>
                  </a:lnTo>
                  <a:lnTo>
                    <a:pt x="10" y="121"/>
                  </a:lnTo>
                  <a:lnTo>
                    <a:pt x="11" y="121"/>
                  </a:lnTo>
                  <a:lnTo>
                    <a:pt x="11" y="121"/>
                  </a:lnTo>
                  <a:lnTo>
                    <a:pt x="12" y="120"/>
                  </a:lnTo>
                  <a:lnTo>
                    <a:pt x="12" y="120"/>
                  </a:lnTo>
                  <a:lnTo>
                    <a:pt x="13" y="120"/>
                  </a:lnTo>
                  <a:lnTo>
                    <a:pt x="15" y="121"/>
                  </a:lnTo>
                  <a:lnTo>
                    <a:pt x="16" y="122"/>
                  </a:lnTo>
                  <a:lnTo>
                    <a:pt x="16" y="122"/>
                  </a:lnTo>
                  <a:lnTo>
                    <a:pt x="16" y="122"/>
                  </a:lnTo>
                  <a:lnTo>
                    <a:pt x="16" y="122"/>
                  </a:lnTo>
                  <a:lnTo>
                    <a:pt x="18" y="124"/>
                  </a:lnTo>
                  <a:lnTo>
                    <a:pt x="21" y="122"/>
                  </a:lnTo>
                  <a:lnTo>
                    <a:pt x="21" y="122"/>
                  </a:lnTo>
                  <a:lnTo>
                    <a:pt x="24" y="124"/>
                  </a:lnTo>
                  <a:lnTo>
                    <a:pt x="24" y="124"/>
                  </a:lnTo>
                  <a:lnTo>
                    <a:pt x="28" y="122"/>
                  </a:lnTo>
                  <a:lnTo>
                    <a:pt x="28" y="122"/>
                  </a:lnTo>
                  <a:lnTo>
                    <a:pt x="29" y="124"/>
                  </a:lnTo>
                  <a:lnTo>
                    <a:pt x="29" y="124"/>
                  </a:lnTo>
                  <a:lnTo>
                    <a:pt x="32" y="124"/>
                  </a:lnTo>
                  <a:lnTo>
                    <a:pt x="32" y="124"/>
                  </a:lnTo>
                  <a:lnTo>
                    <a:pt x="32" y="125"/>
                  </a:lnTo>
                  <a:lnTo>
                    <a:pt x="32" y="125"/>
                  </a:lnTo>
                  <a:lnTo>
                    <a:pt x="33" y="126"/>
                  </a:lnTo>
                  <a:lnTo>
                    <a:pt x="33" y="126"/>
                  </a:lnTo>
                  <a:lnTo>
                    <a:pt x="34" y="127"/>
                  </a:lnTo>
                  <a:lnTo>
                    <a:pt x="34" y="129"/>
                  </a:lnTo>
                  <a:lnTo>
                    <a:pt x="34" y="129"/>
                  </a:lnTo>
                  <a:lnTo>
                    <a:pt x="37" y="130"/>
                  </a:lnTo>
                  <a:lnTo>
                    <a:pt x="37" y="130"/>
                  </a:lnTo>
                  <a:lnTo>
                    <a:pt x="37" y="131"/>
                  </a:lnTo>
                  <a:lnTo>
                    <a:pt x="37" y="131"/>
                  </a:lnTo>
                  <a:lnTo>
                    <a:pt x="38" y="132"/>
                  </a:lnTo>
                  <a:lnTo>
                    <a:pt x="38" y="132"/>
                  </a:lnTo>
                  <a:lnTo>
                    <a:pt x="38" y="135"/>
                  </a:lnTo>
                  <a:lnTo>
                    <a:pt x="38" y="135"/>
                  </a:lnTo>
                  <a:lnTo>
                    <a:pt x="42" y="138"/>
                  </a:lnTo>
                  <a:lnTo>
                    <a:pt x="42" y="138"/>
                  </a:lnTo>
                  <a:lnTo>
                    <a:pt x="43" y="143"/>
                  </a:lnTo>
                  <a:lnTo>
                    <a:pt x="43" y="143"/>
                  </a:lnTo>
                  <a:lnTo>
                    <a:pt x="45" y="148"/>
                  </a:lnTo>
                  <a:lnTo>
                    <a:pt x="45" y="148"/>
                  </a:lnTo>
                  <a:lnTo>
                    <a:pt x="47" y="151"/>
                  </a:lnTo>
                  <a:lnTo>
                    <a:pt x="47" y="151"/>
                  </a:lnTo>
                  <a:lnTo>
                    <a:pt x="48" y="152"/>
                  </a:lnTo>
                  <a:lnTo>
                    <a:pt x="48" y="152"/>
                  </a:lnTo>
                  <a:lnTo>
                    <a:pt x="48" y="153"/>
                  </a:lnTo>
                  <a:lnTo>
                    <a:pt x="48" y="153"/>
                  </a:lnTo>
                  <a:lnTo>
                    <a:pt x="50" y="155"/>
                  </a:lnTo>
                  <a:lnTo>
                    <a:pt x="50" y="155"/>
                  </a:lnTo>
                  <a:lnTo>
                    <a:pt x="53" y="155"/>
                  </a:lnTo>
                  <a:lnTo>
                    <a:pt x="53" y="155"/>
                  </a:lnTo>
                  <a:lnTo>
                    <a:pt x="65" y="155"/>
                  </a:lnTo>
                  <a:lnTo>
                    <a:pt x="65" y="155"/>
                  </a:lnTo>
                  <a:lnTo>
                    <a:pt x="69" y="155"/>
                  </a:lnTo>
                  <a:lnTo>
                    <a:pt x="69" y="155"/>
                  </a:lnTo>
                  <a:lnTo>
                    <a:pt x="71" y="154"/>
                  </a:lnTo>
                  <a:lnTo>
                    <a:pt x="71" y="154"/>
                  </a:lnTo>
                  <a:lnTo>
                    <a:pt x="76" y="154"/>
                  </a:lnTo>
                  <a:lnTo>
                    <a:pt x="76" y="154"/>
                  </a:lnTo>
                  <a:lnTo>
                    <a:pt x="80" y="153"/>
                  </a:lnTo>
                  <a:lnTo>
                    <a:pt x="80" y="153"/>
                  </a:lnTo>
                  <a:lnTo>
                    <a:pt x="83" y="153"/>
                  </a:lnTo>
                  <a:lnTo>
                    <a:pt x="83" y="153"/>
                  </a:lnTo>
                  <a:lnTo>
                    <a:pt x="86" y="153"/>
                  </a:lnTo>
                  <a:lnTo>
                    <a:pt x="86" y="153"/>
                  </a:lnTo>
                  <a:lnTo>
                    <a:pt x="87" y="153"/>
                  </a:lnTo>
                  <a:lnTo>
                    <a:pt x="88" y="152"/>
                  </a:lnTo>
                  <a:lnTo>
                    <a:pt x="88" y="152"/>
                  </a:lnTo>
                  <a:lnTo>
                    <a:pt x="89" y="151"/>
                  </a:lnTo>
                  <a:lnTo>
                    <a:pt x="89" y="149"/>
                  </a:lnTo>
                  <a:lnTo>
                    <a:pt x="89" y="149"/>
                  </a:lnTo>
                  <a:lnTo>
                    <a:pt x="92" y="149"/>
                  </a:lnTo>
                  <a:lnTo>
                    <a:pt x="92" y="149"/>
                  </a:lnTo>
                  <a:lnTo>
                    <a:pt x="92" y="149"/>
                  </a:lnTo>
                  <a:lnTo>
                    <a:pt x="92" y="149"/>
                  </a:lnTo>
                  <a:lnTo>
                    <a:pt x="94" y="147"/>
                  </a:lnTo>
                  <a:lnTo>
                    <a:pt x="94" y="147"/>
                  </a:lnTo>
                  <a:lnTo>
                    <a:pt x="96" y="144"/>
                  </a:lnTo>
                  <a:lnTo>
                    <a:pt x="96" y="144"/>
                  </a:lnTo>
                  <a:lnTo>
                    <a:pt x="96" y="144"/>
                  </a:lnTo>
                  <a:lnTo>
                    <a:pt x="96" y="144"/>
                  </a:lnTo>
                  <a:lnTo>
                    <a:pt x="97" y="143"/>
                  </a:lnTo>
                  <a:lnTo>
                    <a:pt x="97" y="143"/>
                  </a:lnTo>
                  <a:lnTo>
                    <a:pt x="97" y="143"/>
                  </a:lnTo>
                  <a:lnTo>
                    <a:pt x="97" y="143"/>
                  </a:lnTo>
                  <a:lnTo>
                    <a:pt x="98" y="140"/>
                  </a:lnTo>
                  <a:lnTo>
                    <a:pt x="98" y="140"/>
                  </a:lnTo>
                  <a:lnTo>
                    <a:pt x="99" y="137"/>
                  </a:lnTo>
                  <a:lnTo>
                    <a:pt x="99" y="137"/>
                  </a:lnTo>
                  <a:lnTo>
                    <a:pt x="99" y="136"/>
                  </a:lnTo>
                  <a:lnTo>
                    <a:pt x="99" y="135"/>
                  </a:lnTo>
                  <a:lnTo>
                    <a:pt x="99" y="135"/>
                  </a:lnTo>
                  <a:lnTo>
                    <a:pt x="99" y="133"/>
                  </a:lnTo>
                  <a:lnTo>
                    <a:pt x="99" y="132"/>
                  </a:lnTo>
                  <a:lnTo>
                    <a:pt x="99" y="132"/>
                  </a:lnTo>
                  <a:lnTo>
                    <a:pt x="99" y="131"/>
                  </a:lnTo>
                  <a:lnTo>
                    <a:pt x="99" y="131"/>
                  </a:lnTo>
                  <a:lnTo>
                    <a:pt x="100" y="130"/>
                  </a:lnTo>
                  <a:lnTo>
                    <a:pt x="100" y="130"/>
                  </a:lnTo>
                  <a:lnTo>
                    <a:pt x="103" y="127"/>
                  </a:lnTo>
                  <a:lnTo>
                    <a:pt x="103" y="127"/>
                  </a:lnTo>
                  <a:lnTo>
                    <a:pt x="107" y="125"/>
                  </a:lnTo>
                  <a:lnTo>
                    <a:pt x="107" y="125"/>
                  </a:lnTo>
                  <a:lnTo>
                    <a:pt x="107" y="124"/>
                  </a:lnTo>
                  <a:lnTo>
                    <a:pt x="107" y="124"/>
                  </a:lnTo>
                  <a:lnTo>
                    <a:pt x="107" y="122"/>
                  </a:lnTo>
                  <a:lnTo>
                    <a:pt x="107" y="122"/>
                  </a:lnTo>
                  <a:lnTo>
                    <a:pt x="109" y="121"/>
                  </a:lnTo>
                  <a:lnTo>
                    <a:pt x="111" y="120"/>
                  </a:lnTo>
                  <a:lnTo>
                    <a:pt x="111" y="120"/>
                  </a:lnTo>
                  <a:lnTo>
                    <a:pt x="113" y="120"/>
                  </a:lnTo>
                  <a:lnTo>
                    <a:pt x="113" y="119"/>
                  </a:lnTo>
                  <a:lnTo>
                    <a:pt x="113" y="119"/>
                  </a:lnTo>
                  <a:lnTo>
                    <a:pt x="114" y="116"/>
                  </a:lnTo>
                  <a:lnTo>
                    <a:pt x="114" y="116"/>
                  </a:lnTo>
                  <a:lnTo>
                    <a:pt x="115" y="115"/>
                  </a:lnTo>
                  <a:lnTo>
                    <a:pt x="115" y="115"/>
                  </a:lnTo>
                  <a:lnTo>
                    <a:pt x="116" y="114"/>
                  </a:lnTo>
                  <a:lnTo>
                    <a:pt x="118" y="114"/>
                  </a:lnTo>
                  <a:lnTo>
                    <a:pt x="118" y="114"/>
                  </a:lnTo>
                  <a:lnTo>
                    <a:pt x="119" y="113"/>
                  </a:lnTo>
                  <a:lnTo>
                    <a:pt x="119" y="113"/>
                  </a:lnTo>
                  <a:lnTo>
                    <a:pt x="119" y="111"/>
                  </a:lnTo>
                  <a:lnTo>
                    <a:pt x="119" y="111"/>
                  </a:lnTo>
                  <a:lnTo>
                    <a:pt x="123" y="113"/>
                  </a:lnTo>
                  <a:lnTo>
                    <a:pt x="123" y="113"/>
                  </a:lnTo>
                  <a:lnTo>
                    <a:pt x="125" y="113"/>
                  </a:lnTo>
                  <a:lnTo>
                    <a:pt x="125" y="113"/>
                  </a:lnTo>
                  <a:lnTo>
                    <a:pt x="125" y="111"/>
                  </a:lnTo>
                  <a:lnTo>
                    <a:pt x="125" y="111"/>
                  </a:lnTo>
                  <a:lnTo>
                    <a:pt x="129" y="111"/>
                  </a:lnTo>
                  <a:lnTo>
                    <a:pt x="131" y="114"/>
                  </a:lnTo>
                  <a:lnTo>
                    <a:pt x="131" y="114"/>
                  </a:lnTo>
                  <a:lnTo>
                    <a:pt x="131" y="114"/>
                  </a:lnTo>
                  <a:lnTo>
                    <a:pt x="131" y="114"/>
                  </a:lnTo>
                  <a:lnTo>
                    <a:pt x="131" y="116"/>
                  </a:lnTo>
                  <a:lnTo>
                    <a:pt x="132" y="116"/>
                  </a:lnTo>
                  <a:lnTo>
                    <a:pt x="132" y="116"/>
                  </a:lnTo>
                  <a:lnTo>
                    <a:pt x="135" y="116"/>
                  </a:lnTo>
                  <a:lnTo>
                    <a:pt x="135" y="116"/>
                  </a:lnTo>
                  <a:lnTo>
                    <a:pt x="135" y="119"/>
                  </a:lnTo>
                  <a:lnTo>
                    <a:pt x="135" y="119"/>
                  </a:lnTo>
                  <a:lnTo>
                    <a:pt x="137" y="119"/>
                  </a:lnTo>
                  <a:lnTo>
                    <a:pt x="140" y="119"/>
                  </a:lnTo>
                  <a:lnTo>
                    <a:pt x="140" y="119"/>
                  </a:lnTo>
                  <a:lnTo>
                    <a:pt x="141" y="117"/>
                  </a:lnTo>
                  <a:lnTo>
                    <a:pt x="141" y="117"/>
                  </a:lnTo>
                  <a:lnTo>
                    <a:pt x="141" y="117"/>
                  </a:lnTo>
                  <a:lnTo>
                    <a:pt x="141" y="117"/>
                  </a:lnTo>
                  <a:lnTo>
                    <a:pt x="142" y="116"/>
                  </a:lnTo>
                  <a:lnTo>
                    <a:pt x="142" y="116"/>
                  </a:lnTo>
                  <a:lnTo>
                    <a:pt x="142" y="115"/>
                  </a:lnTo>
                  <a:lnTo>
                    <a:pt x="142" y="114"/>
                  </a:lnTo>
                  <a:lnTo>
                    <a:pt x="142" y="114"/>
                  </a:lnTo>
                  <a:lnTo>
                    <a:pt x="142" y="113"/>
                  </a:lnTo>
                  <a:lnTo>
                    <a:pt x="142" y="113"/>
                  </a:lnTo>
                  <a:lnTo>
                    <a:pt x="143" y="111"/>
                  </a:lnTo>
                  <a:lnTo>
                    <a:pt x="146" y="110"/>
                  </a:lnTo>
                  <a:lnTo>
                    <a:pt x="146" y="110"/>
                  </a:lnTo>
                  <a:lnTo>
                    <a:pt x="146" y="109"/>
                  </a:lnTo>
                  <a:lnTo>
                    <a:pt x="146" y="109"/>
                  </a:lnTo>
                  <a:lnTo>
                    <a:pt x="146" y="109"/>
                  </a:lnTo>
                  <a:lnTo>
                    <a:pt x="146" y="109"/>
                  </a:lnTo>
                  <a:lnTo>
                    <a:pt x="146" y="108"/>
                  </a:lnTo>
                  <a:lnTo>
                    <a:pt x="146" y="108"/>
                  </a:lnTo>
                  <a:lnTo>
                    <a:pt x="147" y="106"/>
                  </a:lnTo>
                  <a:lnTo>
                    <a:pt x="147" y="106"/>
                  </a:lnTo>
                  <a:lnTo>
                    <a:pt x="147" y="105"/>
                  </a:lnTo>
                  <a:lnTo>
                    <a:pt x="147" y="105"/>
                  </a:lnTo>
                  <a:lnTo>
                    <a:pt x="148" y="104"/>
                  </a:lnTo>
                  <a:lnTo>
                    <a:pt x="148" y="104"/>
                  </a:lnTo>
                  <a:lnTo>
                    <a:pt x="149" y="103"/>
                  </a:lnTo>
                  <a:lnTo>
                    <a:pt x="149" y="103"/>
                  </a:lnTo>
                  <a:lnTo>
                    <a:pt x="149" y="102"/>
                  </a:lnTo>
                  <a:lnTo>
                    <a:pt x="149" y="102"/>
                  </a:lnTo>
                  <a:lnTo>
                    <a:pt x="149" y="99"/>
                  </a:lnTo>
                  <a:lnTo>
                    <a:pt x="151" y="98"/>
                  </a:lnTo>
                  <a:lnTo>
                    <a:pt x="151" y="98"/>
                  </a:lnTo>
                  <a:lnTo>
                    <a:pt x="152" y="97"/>
                  </a:lnTo>
                  <a:lnTo>
                    <a:pt x="152" y="97"/>
                  </a:lnTo>
                  <a:lnTo>
                    <a:pt x="153" y="94"/>
                  </a:lnTo>
                  <a:lnTo>
                    <a:pt x="153" y="94"/>
                  </a:lnTo>
                  <a:lnTo>
                    <a:pt x="153" y="93"/>
                  </a:lnTo>
                  <a:lnTo>
                    <a:pt x="153" y="91"/>
                  </a:lnTo>
                  <a:lnTo>
                    <a:pt x="153" y="91"/>
                  </a:lnTo>
                  <a:lnTo>
                    <a:pt x="153" y="89"/>
                  </a:lnTo>
                  <a:lnTo>
                    <a:pt x="154" y="88"/>
                  </a:lnTo>
                  <a:lnTo>
                    <a:pt x="154" y="88"/>
                  </a:lnTo>
                  <a:lnTo>
                    <a:pt x="154" y="88"/>
                  </a:lnTo>
                  <a:lnTo>
                    <a:pt x="156" y="87"/>
                  </a:lnTo>
                  <a:lnTo>
                    <a:pt x="156" y="87"/>
                  </a:lnTo>
                  <a:lnTo>
                    <a:pt x="156" y="86"/>
                  </a:lnTo>
                  <a:lnTo>
                    <a:pt x="156" y="86"/>
                  </a:lnTo>
                  <a:lnTo>
                    <a:pt x="158" y="86"/>
                  </a:lnTo>
                  <a:lnTo>
                    <a:pt x="158" y="86"/>
                  </a:lnTo>
                  <a:lnTo>
                    <a:pt x="159" y="84"/>
                  </a:lnTo>
                  <a:lnTo>
                    <a:pt x="159" y="84"/>
                  </a:lnTo>
                  <a:lnTo>
                    <a:pt x="161" y="83"/>
                  </a:lnTo>
                  <a:lnTo>
                    <a:pt x="161" y="83"/>
                  </a:lnTo>
                  <a:lnTo>
                    <a:pt x="162" y="82"/>
                  </a:lnTo>
                  <a:lnTo>
                    <a:pt x="162" y="82"/>
                  </a:lnTo>
                  <a:lnTo>
                    <a:pt x="162" y="81"/>
                  </a:lnTo>
                  <a:lnTo>
                    <a:pt x="162" y="81"/>
                  </a:lnTo>
                  <a:lnTo>
                    <a:pt x="162" y="78"/>
                  </a:lnTo>
                  <a:lnTo>
                    <a:pt x="163" y="77"/>
                  </a:lnTo>
                  <a:lnTo>
                    <a:pt x="163" y="77"/>
                  </a:lnTo>
                  <a:lnTo>
                    <a:pt x="163" y="76"/>
                  </a:lnTo>
                  <a:lnTo>
                    <a:pt x="163" y="75"/>
                  </a:lnTo>
                  <a:lnTo>
                    <a:pt x="163" y="75"/>
                  </a:lnTo>
                  <a:lnTo>
                    <a:pt x="163" y="72"/>
                  </a:lnTo>
                  <a:lnTo>
                    <a:pt x="163" y="72"/>
                  </a:lnTo>
                  <a:lnTo>
                    <a:pt x="165" y="72"/>
                  </a:lnTo>
                  <a:lnTo>
                    <a:pt x="167" y="71"/>
                  </a:lnTo>
                  <a:lnTo>
                    <a:pt x="167" y="71"/>
                  </a:lnTo>
                  <a:lnTo>
                    <a:pt x="168" y="71"/>
                  </a:lnTo>
                  <a:lnTo>
                    <a:pt x="168" y="70"/>
                  </a:lnTo>
                  <a:lnTo>
                    <a:pt x="168" y="70"/>
                  </a:lnTo>
                  <a:lnTo>
                    <a:pt x="169" y="67"/>
                  </a:lnTo>
                  <a:lnTo>
                    <a:pt x="169" y="67"/>
                  </a:lnTo>
                  <a:lnTo>
                    <a:pt x="168" y="65"/>
                  </a:lnTo>
                  <a:lnTo>
                    <a:pt x="168" y="65"/>
                  </a:lnTo>
                  <a:lnTo>
                    <a:pt x="169" y="62"/>
                  </a:lnTo>
                  <a:lnTo>
                    <a:pt x="172" y="61"/>
                  </a:lnTo>
                  <a:lnTo>
                    <a:pt x="172" y="61"/>
                  </a:lnTo>
                  <a:lnTo>
                    <a:pt x="173" y="60"/>
                  </a:lnTo>
                  <a:lnTo>
                    <a:pt x="173" y="60"/>
                  </a:lnTo>
                  <a:lnTo>
                    <a:pt x="174" y="60"/>
                  </a:lnTo>
                  <a:lnTo>
                    <a:pt x="174" y="60"/>
                  </a:lnTo>
                  <a:lnTo>
                    <a:pt x="173" y="57"/>
                  </a:lnTo>
                  <a:lnTo>
                    <a:pt x="173" y="57"/>
                  </a:lnTo>
                  <a:lnTo>
                    <a:pt x="174" y="55"/>
                  </a:lnTo>
                  <a:lnTo>
                    <a:pt x="174" y="55"/>
                  </a:lnTo>
                  <a:lnTo>
                    <a:pt x="175" y="53"/>
                  </a:lnTo>
                  <a:lnTo>
                    <a:pt x="175" y="50"/>
                  </a:lnTo>
                  <a:lnTo>
                    <a:pt x="175" y="50"/>
                  </a:lnTo>
                  <a:lnTo>
                    <a:pt x="176" y="49"/>
                  </a:lnTo>
                  <a:lnTo>
                    <a:pt x="178" y="48"/>
                  </a:lnTo>
                  <a:lnTo>
                    <a:pt x="178" y="48"/>
                  </a:lnTo>
                  <a:lnTo>
                    <a:pt x="179" y="45"/>
                  </a:lnTo>
                  <a:lnTo>
                    <a:pt x="179" y="45"/>
                  </a:lnTo>
                  <a:lnTo>
                    <a:pt x="179" y="43"/>
                  </a:lnTo>
                  <a:lnTo>
                    <a:pt x="179" y="43"/>
                  </a:lnTo>
                  <a:lnTo>
                    <a:pt x="183" y="43"/>
                  </a:lnTo>
                  <a:lnTo>
                    <a:pt x="183" y="43"/>
                  </a:lnTo>
                  <a:lnTo>
                    <a:pt x="184" y="43"/>
                  </a:lnTo>
                  <a:lnTo>
                    <a:pt x="185" y="41"/>
                  </a:lnTo>
                  <a:lnTo>
                    <a:pt x="185" y="41"/>
                  </a:lnTo>
                  <a:lnTo>
                    <a:pt x="187" y="39"/>
                  </a:lnTo>
                  <a:lnTo>
                    <a:pt x="187" y="39"/>
                  </a:lnTo>
                  <a:lnTo>
                    <a:pt x="191" y="38"/>
                  </a:lnTo>
                  <a:lnTo>
                    <a:pt x="191" y="38"/>
                  </a:lnTo>
                  <a:lnTo>
                    <a:pt x="191" y="37"/>
                  </a:lnTo>
                  <a:lnTo>
                    <a:pt x="190" y="35"/>
                  </a:lnTo>
                  <a:lnTo>
                    <a:pt x="190" y="35"/>
                  </a:lnTo>
                  <a:lnTo>
                    <a:pt x="190" y="33"/>
                  </a:lnTo>
                  <a:lnTo>
                    <a:pt x="190" y="33"/>
                  </a:lnTo>
                  <a:lnTo>
                    <a:pt x="191" y="33"/>
                  </a:lnTo>
                  <a:lnTo>
                    <a:pt x="191" y="33"/>
                  </a:lnTo>
                  <a:lnTo>
                    <a:pt x="191" y="33"/>
                  </a:lnTo>
                  <a:lnTo>
                    <a:pt x="191" y="33"/>
                  </a:lnTo>
                  <a:lnTo>
                    <a:pt x="191" y="33"/>
                  </a:lnTo>
                  <a:lnTo>
                    <a:pt x="191" y="32"/>
                  </a:lnTo>
                  <a:lnTo>
                    <a:pt x="191" y="32"/>
                  </a:lnTo>
                  <a:lnTo>
                    <a:pt x="192" y="32"/>
                  </a:lnTo>
                  <a:lnTo>
                    <a:pt x="192" y="32"/>
                  </a:lnTo>
                  <a:lnTo>
                    <a:pt x="192" y="29"/>
                  </a:lnTo>
                  <a:lnTo>
                    <a:pt x="192"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A1_Cameroon">
              <a:extLst>
                <a:ext uri="{FF2B5EF4-FFF2-40B4-BE49-F238E27FC236}">
                  <a16:creationId xmlns:a16="http://schemas.microsoft.com/office/drawing/2014/main" id="{3436AC13-9D77-4BF7-A891-7E903CD931E3}"/>
                </a:ext>
              </a:extLst>
            </p:cNvPr>
            <p:cNvSpPr>
              <a:spLocks/>
            </p:cNvSpPr>
            <p:nvPr/>
          </p:nvSpPr>
          <p:spPr bwMode="auto">
            <a:xfrm>
              <a:off x="4945133" y="3940129"/>
              <a:ext cx="189680" cy="261257"/>
            </a:xfrm>
            <a:custGeom>
              <a:avLst/>
              <a:gdLst/>
              <a:ahLst/>
              <a:cxnLst>
                <a:cxn ang="0">
                  <a:pos x="124" y="178"/>
                </a:cxn>
                <a:cxn ang="0">
                  <a:pos x="122" y="169"/>
                </a:cxn>
                <a:cxn ang="0">
                  <a:pos x="116" y="161"/>
                </a:cxn>
                <a:cxn ang="0">
                  <a:pos x="109" y="152"/>
                </a:cxn>
                <a:cxn ang="0">
                  <a:pos x="109" y="147"/>
                </a:cxn>
                <a:cxn ang="0">
                  <a:pos x="104" y="141"/>
                </a:cxn>
                <a:cxn ang="0">
                  <a:pos x="100" y="134"/>
                </a:cxn>
                <a:cxn ang="0">
                  <a:pos x="98" y="125"/>
                </a:cxn>
                <a:cxn ang="0">
                  <a:pos x="98" y="117"/>
                </a:cxn>
                <a:cxn ang="0">
                  <a:pos x="102" y="112"/>
                </a:cxn>
                <a:cxn ang="0">
                  <a:pos x="107" y="103"/>
                </a:cxn>
                <a:cxn ang="0">
                  <a:pos x="111" y="93"/>
                </a:cxn>
                <a:cxn ang="0">
                  <a:pos x="113" y="86"/>
                </a:cxn>
                <a:cxn ang="0">
                  <a:pos x="110" y="82"/>
                </a:cxn>
                <a:cxn ang="0">
                  <a:pos x="105" y="72"/>
                </a:cxn>
                <a:cxn ang="0">
                  <a:pos x="94" y="61"/>
                </a:cxn>
                <a:cxn ang="0">
                  <a:pos x="89" y="54"/>
                </a:cxn>
                <a:cxn ang="0">
                  <a:pos x="116" y="52"/>
                </a:cxn>
                <a:cxn ang="0">
                  <a:pos x="111" y="48"/>
                </a:cxn>
                <a:cxn ang="0">
                  <a:pos x="107" y="33"/>
                </a:cxn>
                <a:cxn ang="0">
                  <a:pos x="107" y="21"/>
                </a:cxn>
                <a:cxn ang="0">
                  <a:pos x="104" y="15"/>
                </a:cxn>
                <a:cxn ang="0">
                  <a:pos x="100" y="5"/>
                </a:cxn>
                <a:cxn ang="0">
                  <a:pos x="93" y="1"/>
                </a:cxn>
                <a:cxn ang="0">
                  <a:pos x="91" y="7"/>
                </a:cxn>
                <a:cxn ang="0">
                  <a:pos x="99" y="15"/>
                </a:cxn>
                <a:cxn ang="0">
                  <a:pos x="99" y="21"/>
                </a:cxn>
                <a:cxn ang="0">
                  <a:pos x="98" y="23"/>
                </a:cxn>
                <a:cxn ang="0">
                  <a:pos x="92" y="31"/>
                </a:cxn>
                <a:cxn ang="0">
                  <a:pos x="86" y="36"/>
                </a:cxn>
                <a:cxn ang="0">
                  <a:pos x="81" y="45"/>
                </a:cxn>
                <a:cxn ang="0">
                  <a:pos x="76" y="53"/>
                </a:cxn>
                <a:cxn ang="0">
                  <a:pos x="75" y="59"/>
                </a:cxn>
                <a:cxn ang="0">
                  <a:pos x="71" y="65"/>
                </a:cxn>
                <a:cxn ang="0">
                  <a:pos x="67" y="72"/>
                </a:cxn>
                <a:cxn ang="0">
                  <a:pos x="62" y="76"/>
                </a:cxn>
                <a:cxn ang="0">
                  <a:pos x="61" y="82"/>
                </a:cxn>
                <a:cxn ang="0">
                  <a:pos x="57" y="91"/>
                </a:cxn>
                <a:cxn ang="0">
                  <a:pos x="54" y="96"/>
                </a:cxn>
                <a:cxn ang="0">
                  <a:pos x="51" y="99"/>
                </a:cxn>
                <a:cxn ang="0">
                  <a:pos x="49" y="105"/>
                </a:cxn>
                <a:cxn ang="0">
                  <a:pos x="43" y="107"/>
                </a:cxn>
                <a:cxn ang="0">
                  <a:pos x="39" y="102"/>
                </a:cxn>
                <a:cxn ang="0">
                  <a:pos x="31" y="101"/>
                </a:cxn>
                <a:cxn ang="0">
                  <a:pos x="23" y="103"/>
                </a:cxn>
                <a:cxn ang="0">
                  <a:pos x="19" y="108"/>
                </a:cxn>
                <a:cxn ang="0">
                  <a:pos x="11" y="115"/>
                </a:cxn>
                <a:cxn ang="0">
                  <a:pos x="7" y="121"/>
                </a:cxn>
                <a:cxn ang="0">
                  <a:pos x="5" y="131"/>
                </a:cxn>
                <a:cxn ang="0">
                  <a:pos x="2" y="135"/>
                </a:cxn>
                <a:cxn ang="0">
                  <a:pos x="7" y="141"/>
                </a:cxn>
                <a:cxn ang="0">
                  <a:pos x="19" y="148"/>
                </a:cxn>
                <a:cxn ang="0">
                  <a:pos x="24" y="163"/>
                </a:cxn>
                <a:cxn ang="0">
                  <a:pos x="22" y="173"/>
                </a:cxn>
                <a:cxn ang="0">
                  <a:pos x="35" y="178"/>
                </a:cxn>
                <a:cxn ang="0">
                  <a:pos x="48" y="178"/>
                </a:cxn>
                <a:cxn ang="0">
                  <a:pos x="69" y="177"/>
                </a:cxn>
                <a:cxn ang="0">
                  <a:pos x="78" y="177"/>
                </a:cxn>
                <a:cxn ang="0">
                  <a:pos x="99" y="178"/>
                </a:cxn>
                <a:cxn ang="0">
                  <a:pos x="113" y="180"/>
                </a:cxn>
                <a:cxn ang="0">
                  <a:pos x="124" y="185"/>
                </a:cxn>
              </a:cxnLst>
              <a:rect l="0" t="0" r="r" b="b"/>
              <a:pathLst>
                <a:path w="124" h="185">
                  <a:moveTo>
                    <a:pt x="122" y="183"/>
                  </a:moveTo>
                  <a:lnTo>
                    <a:pt x="122" y="183"/>
                  </a:lnTo>
                  <a:lnTo>
                    <a:pt x="122" y="183"/>
                  </a:lnTo>
                  <a:lnTo>
                    <a:pt x="122" y="183"/>
                  </a:lnTo>
                  <a:lnTo>
                    <a:pt x="122" y="180"/>
                  </a:lnTo>
                  <a:lnTo>
                    <a:pt x="122" y="180"/>
                  </a:lnTo>
                  <a:lnTo>
                    <a:pt x="122" y="179"/>
                  </a:lnTo>
                  <a:lnTo>
                    <a:pt x="124" y="178"/>
                  </a:lnTo>
                  <a:lnTo>
                    <a:pt x="124" y="178"/>
                  </a:lnTo>
                  <a:lnTo>
                    <a:pt x="124" y="178"/>
                  </a:lnTo>
                  <a:lnTo>
                    <a:pt x="124" y="178"/>
                  </a:lnTo>
                  <a:lnTo>
                    <a:pt x="124" y="177"/>
                  </a:lnTo>
                  <a:lnTo>
                    <a:pt x="124" y="177"/>
                  </a:lnTo>
                  <a:lnTo>
                    <a:pt x="122" y="174"/>
                  </a:lnTo>
                  <a:lnTo>
                    <a:pt x="122" y="174"/>
                  </a:lnTo>
                  <a:lnTo>
                    <a:pt x="122" y="169"/>
                  </a:lnTo>
                  <a:lnTo>
                    <a:pt x="122" y="169"/>
                  </a:lnTo>
                  <a:lnTo>
                    <a:pt x="122" y="168"/>
                  </a:lnTo>
                  <a:lnTo>
                    <a:pt x="122" y="166"/>
                  </a:lnTo>
                  <a:lnTo>
                    <a:pt x="122" y="166"/>
                  </a:lnTo>
                  <a:lnTo>
                    <a:pt x="121" y="164"/>
                  </a:lnTo>
                  <a:lnTo>
                    <a:pt x="119" y="163"/>
                  </a:lnTo>
                  <a:lnTo>
                    <a:pt x="119" y="163"/>
                  </a:lnTo>
                  <a:lnTo>
                    <a:pt x="116" y="161"/>
                  </a:lnTo>
                  <a:lnTo>
                    <a:pt x="116" y="161"/>
                  </a:lnTo>
                  <a:lnTo>
                    <a:pt x="115" y="159"/>
                  </a:lnTo>
                  <a:lnTo>
                    <a:pt x="115" y="159"/>
                  </a:lnTo>
                  <a:lnTo>
                    <a:pt x="113" y="157"/>
                  </a:lnTo>
                  <a:lnTo>
                    <a:pt x="113" y="157"/>
                  </a:lnTo>
                  <a:lnTo>
                    <a:pt x="109" y="153"/>
                  </a:lnTo>
                  <a:lnTo>
                    <a:pt x="109" y="153"/>
                  </a:lnTo>
                  <a:lnTo>
                    <a:pt x="109" y="152"/>
                  </a:lnTo>
                  <a:lnTo>
                    <a:pt x="109" y="152"/>
                  </a:lnTo>
                  <a:lnTo>
                    <a:pt x="109" y="152"/>
                  </a:lnTo>
                  <a:lnTo>
                    <a:pt x="107" y="150"/>
                  </a:lnTo>
                  <a:lnTo>
                    <a:pt x="107" y="150"/>
                  </a:lnTo>
                  <a:lnTo>
                    <a:pt x="108" y="147"/>
                  </a:lnTo>
                  <a:lnTo>
                    <a:pt x="108" y="147"/>
                  </a:lnTo>
                  <a:lnTo>
                    <a:pt x="109" y="147"/>
                  </a:lnTo>
                  <a:lnTo>
                    <a:pt x="109" y="147"/>
                  </a:lnTo>
                  <a:lnTo>
                    <a:pt x="109" y="145"/>
                  </a:lnTo>
                  <a:lnTo>
                    <a:pt x="109" y="145"/>
                  </a:lnTo>
                  <a:lnTo>
                    <a:pt x="108" y="143"/>
                  </a:lnTo>
                  <a:lnTo>
                    <a:pt x="108" y="143"/>
                  </a:lnTo>
                  <a:lnTo>
                    <a:pt x="108" y="143"/>
                  </a:lnTo>
                  <a:lnTo>
                    <a:pt x="105" y="141"/>
                  </a:lnTo>
                  <a:lnTo>
                    <a:pt x="105" y="141"/>
                  </a:lnTo>
                  <a:lnTo>
                    <a:pt x="104" y="141"/>
                  </a:lnTo>
                  <a:lnTo>
                    <a:pt x="104" y="141"/>
                  </a:lnTo>
                  <a:lnTo>
                    <a:pt x="103" y="140"/>
                  </a:lnTo>
                  <a:lnTo>
                    <a:pt x="102" y="140"/>
                  </a:lnTo>
                  <a:lnTo>
                    <a:pt x="102" y="139"/>
                  </a:lnTo>
                  <a:lnTo>
                    <a:pt x="102" y="139"/>
                  </a:lnTo>
                  <a:lnTo>
                    <a:pt x="102" y="136"/>
                  </a:lnTo>
                  <a:lnTo>
                    <a:pt x="100" y="134"/>
                  </a:lnTo>
                  <a:lnTo>
                    <a:pt x="100" y="134"/>
                  </a:lnTo>
                  <a:lnTo>
                    <a:pt x="100" y="131"/>
                  </a:lnTo>
                  <a:lnTo>
                    <a:pt x="100" y="131"/>
                  </a:lnTo>
                  <a:lnTo>
                    <a:pt x="99" y="129"/>
                  </a:lnTo>
                  <a:lnTo>
                    <a:pt x="99" y="129"/>
                  </a:lnTo>
                  <a:lnTo>
                    <a:pt x="98" y="128"/>
                  </a:lnTo>
                  <a:lnTo>
                    <a:pt x="98" y="126"/>
                  </a:lnTo>
                  <a:lnTo>
                    <a:pt x="98" y="126"/>
                  </a:lnTo>
                  <a:lnTo>
                    <a:pt x="98" y="125"/>
                  </a:lnTo>
                  <a:lnTo>
                    <a:pt x="99" y="124"/>
                  </a:lnTo>
                  <a:lnTo>
                    <a:pt x="99" y="124"/>
                  </a:lnTo>
                  <a:lnTo>
                    <a:pt x="99" y="121"/>
                  </a:lnTo>
                  <a:lnTo>
                    <a:pt x="99" y="121"/>
                  </a:lnTo>
                  <a:lnTo>
                    <a:pt x="99" y="119"/>
                  </a:lnTo>
                  <a:lnTo>
                    <a:pt x="99" y="119"/>
                  </a:lnTo>
                  <a:lnTo>
                    <a:pt x="99" y="118"/>
                  </a:lnTo>
                  <a:lnTo>
                    <a:pt x="98" y="117"/>
                  </a:lnTo>
                  <a:lnTo>
                    <a:pt x="98" y="117"/>
                  </a:lnTo>
                  <a:lnTo>
                    <a:pt x="97" y="117"/>
                  </a:lnTo>
                  <a:lnTo>
                    <a:pt x="97" y="117"/>
                  </a:lnTo>
                  <a:lnTo>
                    <a:pt x="97" y="113"/>
                  </a:lnTo>
                  <a:lnTo>
                    <a:pt x="99" y="112"/>
                  </a:lnTo>
                  <a:lnTo>
                    <a:pt x="99" y="112"/>
                  </a:lnTo>
                  <a:lnTo>
                    <a:pt x="102" y="112"/>
                  </a:lnTo>
                  <a:lnTo>
                    <a:pt x="102" y="112"/>
                  </a:lnTo>
                  <a:lnTo>
                    <a:pt x="103" y="110"/>
                  </a:lnTo>
                  <a:lnTo>
                    <a:pt x="103" y="109"/>
                  </a:lnTo>
                  <a:lnTo>
                    <a:pt x="103" y="109"/>
                  </a:lnTo>
                  <a:lnTo>
                    <a:pt x="104" y="107"/>
                  </a:lnTo>
                  <a:lnTo>
                    <a:pt x="104" y="104"/>
                  </a:lnTo>
                  <a:lnTo>
                    <a:pt x="104" y="104"/>
                  </a:lnTo>
                  <a:lnTo>
                    <a:pt x="107" y="103"/>
                  </a:lnTo>
                  <a:lnTo>
                    <a:pt x="107" y="103"/>
                  </a:lnTo>
                  <a:lnTo>
                    <a:pt x="108" y="101"/>
                  </a:lnTo>
                  <a:lnTo>
                    <a:pt x="108" y="101"/>
                  </a:lnTo>
                  <a:lnTo>
                    <a:pt x="108" y="101"/>
                  </a:lnTo>
                  <a:lnTo>
                    <a:pt x="109" y="101"/>
                  </a:lnTo>
                  <a:lnTo>
                    <a:pt x="109" y="101"/>
                  </a:lnTo>
                  <a:lnTo>
                    <a:pt x="109" y="96"/>
                  </a:lnTo>
                  <a:lnTo>
                    <a:pt x="110" y="94"/>
                  </a:lnTo>
                  <a:lnTo>
                    <a:pt x="111" y="93"/>
                  </a:lnTo>
                  <a:lnTo>
                    <a:pt x="111" y="93"/>
                  </a:lnTo>
                  <a:lnTo>
                    <a:pt x="111" y="92"/>
                  </a:lnTo>
                  <a:lnTo>
                    <a:pt x="111" y="92"/>
                  </a:lnTo>
                  <a:lnTo>
                    <a:pt x="114" y="87"/>
                  </a:lnTo>
                  <a:lnTo>
                    <a:pt x="114" y="87"/>
                  </a:lnTo>
                  <a:lnTo>
                    <a:pt x="114" y="87"/>
                  </a:lnTo>
                  <a:lnTo>
                    <a:pt x="114" y="87"/>
                  </a:lnTo>
                  <a:lnTo>
                    <a:pt x="113" y="86"/>
                  </a:lnTo>
                  <a:lnTo>
                    <a:pt x="111" y="85"/>
                  </a:lnTo>
                  <a:lnTo>
                    <a:pt x="111" y="85"/>
                  </a:lnTo>
                  <a:lnTo>
                    <a:pt x="111" y="83"/>
                  </a:lnTo>
                  <a:lnTo>
                    <a:pt x="111" y="83"/>
                  </a:lnTo>
                  <a:lnTo>
                    <a:pt x="111" y="82"/>
                  </a:lnTo>
                  <a:lnTo>
                    <a:pt x="111" y="82"/>
                  </a:lnTo>
                  <a:lnTo>
                    <a:pt x="110" y="82"/>
                  </a:lnTo>
                  <a:lnTo>
                    <a:pt x="110" y="82"/>
                  </a:lnTo>
                  <a:lnTo>
                    <a:pt x="110" y="80"/>
                  </a:lnTo>
                  <a:lnTo>
                    <a:pt x="110" y="80"/>
                  </a:lnTo>
                  <a:lnTo>
                    <a:pt x="109" y="77"/>
                  </a:lnTo>
                  <a:lnTo>
                    <a:pt x="109" y="77"/>
                  </a:lnTo>
                  <a:lnTo>
                    <a:pt x="109" y="75"/>
                  </a:lnTo>
                  <a:lnTo>
                    <a:pt x="108" y="72"/>
                  </a:lnTo>
                  <a:lnTo>
                    <a:pt x="108" y="72"/>
                  </a:lnTo>
                  <a:lnTo>
                    <a:pt x="105" y="72"/>
                  </a:lnTo>
                  <a:lnTo>
                    <a:pt x="103" y="71"/>
                  </a:lnTo>
                  <a:lnTo>
                    <a:pt x="103" y="71"/>
                  </a:lnTo>
                  <a:lnTo>
                    <a:pt x="100" y="69"/>
                  </a:lnTo>
                  <a:lnTo>
                    <a:pt x="100" y="69"/>
                  </a:lnTo>
                  <a:lnTo>
                    <a:pt x="98" y="67"/>
                  </a:lnTo>
                  <a:lnTo>
                    <a:pt x="97" y="65"/>
                  </a:lnTo>
                  <a:lnTo>
                    <a:pt x="97" y="65"/>
                  </a:lnTo>
                  <a:lnTo>
                    <a:pt x="94" y="61"/>
                  </a:lnTo>
                  <a:lnTo>
                    <a:pt x="94" y="61"/>
                  </a:lnTo>
                  <a:lnTo>
                    <a:pt x="92" y="59"/>
                  </a:lnTo>
                  <a:lnTo>
                    <a:pt x="92" y="59"/>
                  </a:lnTo>
                  <a:lnTo>
                    <a:pt x="91" y="59"/>
                  </a:lnTo>
                  <a:lnTo>
                    <a:pt x="91" y="59"/>
                  </a:lnTo>
                  <a:lnTo>
                    <a:pt x="89" y="56"/>
                  </a:lnTo>
                  <a:lnTo>
                    <a:pt x="89" y="54"/>
                  </a:lnTo>
                  <a:lnTo>
                    <a:pt x="89" y="54"/>
                  </a:lnTo>
                  <a:lnTo>
                    <a:pt x="92" y="53"/>
                  </a:lnTo>
                  <a:lnTo>
                    <a:pt x="93" y="52"/>
                  </a:lnTo>
                  <a:lnTo>
                    <a:pt x="97" y="53"/>
                  </a:lnTo>
                  <a:lnTo>
                    <a:pt x="97" y="53"/>
                  </a:lnTo>
                  <a:lnTo>
                    <a:pt x="107" y="53"/>
                  </a:lnTo>
                  <a:lnTo>
                    <a:pt x="107" y="53"/>
                  </a:lnTo>
                  <a:lnTo>
                    <a:pt x="116" y="52"/>
                  </a:lnTo>
                  <a:lnTo>
                    <a:pt x="116" y="52"/>
                  </a:lnTo>
                  <a:lnTo>
                    <a:pt x="115" y="50"/>
                  </a:lnTo>
                  <a:lnTo>
                    <a:pt x="115" y="49"/>
                  </a:lnTo>
                  <a:lnTo>
                    <a:pt x="115" y="49"/>
                  </a:lnTo>
                  <a:lnTo>
                    <a:pt x="114" y="49"/>
                  </a:lnTo>
                  <a:lnTo>
                    <a:pt x="114" y="48"/>
                  </a:lnTo>
                  <a:lnTo>
                    <a:pt x="114" y="48"/>
                  </a:lnTo>
                  <a:lnTo>
                    <a:pt x="111" y="48"/>
                  </a:lnTo>
                  <a:lnTo>
                    <a:pt x="111" y="48"/>
                  </a:lnTo>
                  <a:lnTo>
                    <a:pt x="109" y="45"/>
                  </a:lnTo>
                  <a:lnTo>
                    <a:pt x="109" y="45"/>
                  </a:lnTo>
                  <a:lnTo>
                    <a:pt x="108" y="43"/>
                  </a:lnTo>
                  <a:lnTo>
                    <a:pt x="108" y="42"/>
                  </a:lnTo>
                  <a:lnTo>
                    <a:pt x="108" y="42"/>
                  </a:lnTo>
                  <a:lnTo>
                    <a:pt x="107" y="38"/>
                  </a:lnTo>
                  <a:lnTo>
                    <a:pt x="107" y="38"/>
                  </a:lnTo>
                  <a:lnTo>
                    <a:pt x="107" y="33"/>
                  </a:lnTo>
                  <a:lnTo>
                    <a:pt x="107" y="33"/>
                  </a:lnTo>
                  <a:lnTo>
                    <a:pt x="107" y="31"/>
                  </a:lnTo>
                  <a:lnTo>
                    <a:pt x="107" y="31"/>
                  </a:lnTo>
                  <a:lnTo>
                    <a:pt x="107" y="29"/>
                  </a:lnTo>
                  <a:lnTo>
                    <a:pt x="107" y="29"/>
                  </a:lnTo>
                  <a:lnTo>
                    <a:pt x="107" y="26"/>
                  </a:lnTo>
                  <a:lnTo>
                    <a:pt x="107" y="26"/>
                  </a:lnTo>
                  <a:lnTo>
                    <a:pt x="107" y="21"/>
                  </a:lnTo>
                  <a:lnTo>
                    <a:pt x="107" y="21"/>
                  </a:lnTo>
                  <a:lnTo>
                    <a:pt x="105" y="21"/>
                  </a:lnTo>
                  <a:lnTo>
                    <a:pt x="105" y="21"/>
                  </a:lnTo>
                  <a:lnTo>
                    <a:pt x="105" y="20"/>
                  </a:lnTo>
                  <a:lnTo>
                    <a:pt x="105" y="20"/>
                  </a:lnTo>
                  <a:lnTo>
                    <a:pt x="104" y="17"/>
                  </a:lnTo>
                  <a:lnTo>
                    <a:pt x="104" y="17"/>
                  </a:lnTo>
                  <a:lnTo>
                    <a:pt x="104" y="15"/>
                  </a:lnTo>
                  <a:lnTo>
                    <a:pt x="103" y="12"/>
                  </a:lnTo>
                  <a:lnTo>
                    <a:pt x="103" y="12"/>
                  </a:lnTo>
                  <a:lnTo>
                    <a:pt x="103" y="10"/>
                  </a:lnTo>
                  <a:lnTo>
                    <a:pt x="103" y="9"/>
                  </a:lnTo>
                  <a:lnTo>
                    <a:pt x="103" y="9"/>
                  </a:lnTo>
                  <a:lnTo>
                    <a:pt x="100" y="7"/>
                  </a:lnTo>
                  <a:lnTo>
                    <a:pt x="100" y="5"/>
                  </a:lnTo>
                  <a:lnTo>
                    <a:pt x="100" y="5"/>
                  </a:lnTo>
                  <a:lnTo>
                    <a:pt x="99" y="5"/>
                  </a:lnTo>
                  <a:lnTo>
                    <a:pt x="98" y="4"/>
                  </a:lnTo>
                  <a:lnTo>
                    <a:pt x="98" y="3"/>
                  </a:lnTo>
                  <a:lnTo>
                    <a:pt x="98" y="3"/>
                  </a:lnTo>
                  <a:lnTo>
                    <a:pt x="98" y="1"/>
                  </a:lnTo>
                  <a:lnTo>
                    <a:pt x="97" y="1"/>
                  </a:lnTo>
                  <a:lnTo>
                    <a:pt x="93" y="1"/>
                  </a:lnTo>
                  <a:lnTo>
                    <a:pt x="93" y="1"/>
                  </a:lnTo>
                  <a:lnTo>
                    <a:pt x="89" y="0"/>
                  </a:lnTo>
                  <a:lnTo>
                    <a:pt x="89" y="0"/>
                  </a:lnTo>
                  <a:lnTo>
                    <a:pt x="89" y="3"/>
                  </a:lnTo>
                  <a:lnTo>
                    <a:pt x="89" y="3"/>
                  </a:lnTo>
                  <a:lnTo>
                    <a:pt x="89" y="6"/>
                  </a:lnTo>
                  <a:lnTo>
                    <a:pt x="91" y="7"/>
                  </a:lnTo>
                  <a:lnTo>
                    <a:pt x="91" y="7"/>
                  </a:lnTo>
                  <a:lnTo>
                    <a:pt x="91" y="7"/>
                  </a:lnTo>
                  <a:lnTo>
                    <a:pt x="93" y="10"/>
                  </a:lnTo>
                  <a:lnTo>
                    <a:pt x="93" y="10"/>
                  </a:lnTo>
                  <a:lnTo>
                    <a:pt x="95" y="12"/>
                  </a:lnTo>
                  <a:lnTo>
                    <a:pt x="95" y="12"/>
                  </a:lnTo>
                  <a:lnTo>
                    <a:pt x="97" y="12"/>
                  </a:lnTo>
                  <a:lnTo>
                    <a:pt x="97" y="12"/>
                  </a:lnTo>
                  <a:lnTo>
                    <a:pt x="98" y="14"/>
                  </a:lnTo>
                  <a:lnTo>
                    <a:pt x="99" y="15"/>
                  </a:lnTo>
                  <a:lnTo>
                    <a:pt x="99" y="15"/>
                  </a:lnTo>
                  <a:lnTo>
                    <a:pt x="100" y="17"/>
                  </a:lnTo>
                  <a:lnTo>
                    <a:pt x="100" y="17"/>
                  </a:lnTo>
                  <a:lnTo>
                    <a:pt x="100" y="20"/>
                  </a:lnTo>
                  <a:lnTo>
                    <a:pt x="100" y="20"/>
                  </a:lnTo>
                  <a:lnTo>
                    <a:pt x="99" y="20"/>
                  </a:lnTo>
                  <a:lnTo>
                    <a:pt x="99" y="20"/>
                  </a:lnTo>
                  <a:lnTo>
                    <a:pt x="99" y="21"/>
                  </a:lnTo>
                  <a:lnTo>
                    <a:pt x="99" y="21"/>
                  </a:lnTo>
                  <a:lnTo>
                    <a:pt x="99" y="21"/>
                  </a:lnTo>
                  <a:lnTo>
                    <a:pt x="99" y="21"/>
                  </a:lnTo>
                  <a:lnTo>
                    <a:pt x="99" y="21"/>
                  </a:lnTo>
                  <a:lnTo>
                    <a:pt x="98" y="21"/>
                  </a:lnTo>
                  <a:lnTo>
                    <a:pt x="98" y="21"/>
                  </a:lnTo>
                  <a:lnTo>
                    <a:pt x="98" y="23"/>
                  </a:lnTo>
                  <a:lnTo>
                    <a:pt x="98" y="23"/>
                  </a:lnTo>
                  <a:lnTo>
                    <a:pt x="99" y="25"/>
                  </a:lnTo>
                  <a:lnTo>
                    <a:pt x="99" y="26"/>
                  </a:lnTo>
                  <a:lnTo>
                    <a:pt x="99" y="26"/>
                  </a:lnTo>
                  <a:lnTo>
                    <a:pt x="95" y="27"/>
                  </a:lnTo>
                  <a:lnTo>
                    <a:pt x="95" y="27"/>
                  </a:lnTo>
                  <a:lnTo>
                    <a:pt x="93" y="29"/>
                  </a:lnTo>
                  <a:lnTo>
                    <a:pt x="93" y="29"/>
                  </a:lnTo>
                  <a:lnTo>
                    <a:pt x="92" y="31"/>
                  </a:lnTo>
                  <a:lnTo>
                    <a:pt x="91" y="31"/>
                  </a:lnTo>
                  <a:lnTo>
                    <a:pt x="91" y="31"/>
                  </a:lnTo>
                  <a:lnTo>
                    <a:pt x="87" y="31"/>
                  </a:lnTo>
                  <a:lnTo>
                    <a:pt x="87" y="31"/>
                  </a:lnTo>
                  <a:lnTo>
                    <a:pt x="87" y="33"/>
                  </a:lnTo>
                  <a:lnTo>
                    <a:pt x="87" y="33"/>
                  </a:lnTo>
                  <a:lnTo>
                    <a:pt x="86" y="36"/>
                  </a:lnTo>
                  <a:lnTo>
                    <a:pt x="86" y="36"/>
                  </a:lnTo>
                  <a:lnTo>
                    <a:pt x="84" y="37"/>
                  </a:lnTo>
                  <a:lnTo>
                    <a:pt x="83" y="38"/>
                  </a:lnTo>
                  <a:lnTo>
                    <a:pt x="83" y="38"/>
                  </a:lnTo>
                  <a:lnTo>
                    <a:pt x="83" y="41"/>
                  </a:lnTo>
                  <a:lnTo>
                    <a:pt x="82" y="43"/>
                  </a:lnTo>
                  <a:lnTo>
                    <a:pt x="82" y="43"/>
                  </a:lnTo>
                  <a:lnTo>
                    <a:pt x="81" y="45"/>
                  </a:lnTo>
                  <a:lnTo>
                    <a:pt x="81" y="45"/>
                  </a:lnTo>
                  <a:lnTo>
                    <a:pt x="82" y="48"/>
                  </a:lnTo>
                  <a:lnTo>
                    <a:pt x="82" y="48"/>
                  </a:lnTo>
                  <a:lnTo>
                    <a:pt x="81" y="48"/>
                  </a:lnTo>
                  <a:lnTo>
                    <a:pt x="81" y="48"/>
                  </a:lnTo>
                  <a:lnTo>
                    <a:pt x="80" y="49"/>
                  </a:lnTo>
                  <a:lnTo>
                    <a:pt x="80" y="49"/>
                  </a:lnTo>
                  <a:lnTo>
                    <a:pt x="77" y="50"/>
                  </a:lnTo>
                  <a:lnTo>
                    <a:pt x="76" y="53"/>
                  </a:lnTo>
                  <a:lnTo>
                    <a:pt x="76" y="53"/>
                  </a:lnTo>
                  <a:lnTo>
                    <a:pt x="77" y="55"/>
                  </a:lnTo>
                  <a:lnTo>
                    <a:pt x="77" y="55"/>
                  </a:lnTo>
                  <a:lnTo>
                    <a:pt x="76" y="58"/>
                  </a:lnTo>
                  <a:lnTo>
                    <a:pt x="76" y="58"/>
                  </a:lnTo>
                  <a:lnTo>
                    <a:pt x="76" y="59"/>
                  </a:lnTo>
                  <a:lnTo>
                    <a:pt x="75" y="59"/>
                  </a:lnTo>
                  <a:lnTo>
                    <a:pt x="75" y="59"/>
                  </a:lnTo>
                  <a:lnTo>
                    <a:pt x="73" y="60"/>
                  </a:lnTo>
                  <a:lnTo>
                    <a:pt x="71" y="60"/>
                  </a:lnTo>
                  <a:lnTo>
                    <a:pt x="71" y="60"/>
                  </a:lnTo>
                  <a:lnTo>
                    <a:pt x="71" y="63"/>
                  </a:lnTo>
                  <a:lnTo>
                    <a:pt x="71" y="63"/>
                  </a:lnTo>
                  <a:lnTo>
                    <a:pt x="71" y="64"/>
                  </a:lnTo>
                  <a:lnTo>
                    <a:pt x="71" y="65"/>
                  </a:lnTo>
                  <a:lnTo>
                    <a:pt x="71" y="65"/>
                  </a:lnTo>
                  <a:lnTo>
                    <a:pt x="70" y="66"/>
                  </a:lnTo>
                  <a:lnTo>
                    <a:pt x="70" y="69"/>
                  </a:lnTo>
                  <a:lnTo>
                    <a:pt x="70" y="69"/>
                  </a:lnTo>
                  <a:lnTo>
                    <a:pt x="70" y="70"/>
                  </a:lnTo>
                  <a:lnTo>
                    <a:pt x="70" y="70"/>
                  </a:lnTo>
                  <a:lnTo>
                    <a:pt x="69" y="71"/>
                  </a:lnTo>
                  <a:lnTo>
                    <a:pt x="69" y="71"/>
                  </a:lnTo>
                  <a:lnTo>
                    <a:pt x="67" y="72"/>
                  </a:lnTo>
                  <a:lnTo>
                    <a:pt x="67" y="72"/>
                  </a:lnTo>
                  <a:lnTo>
                    <a:pt x="66" y="74"/>
                  </a:lnTo>
                  <a:lnTo>
                    <a:pt x="66" y="74"/>
                  </a:lnTo>
                  <a:lnTo>
                    <a:pt x="64" y="74"/>
                  </a:lnTo>
                  <a:lnTo>
                    <a:pt x="64" y="74"/>
                  </a:lnTo>
                  <a:lnTo>
                    <a:pt x="64" y="75"/>
                  </a:lnTo>
                  <a:lnTo>
                    <a:pt x="64" y="75"/>
                  </a:lnTo>
                  <a:lnTo>
                    <a:pt x="62" y="76"/>
                  </a:lnTo>
                  <a:lnTo>
                    <a:pt x="62" y="76"/>
                  </a:lnTo>
                  <a:lnTo>
                    <a:pt x="62" y="76"/>
                  </a:lnTo>
                  <a:lnTo>
                    <a:pt x="61" y="77"/>
                  </a:lnTo>
                  <a:lnTo>
                    <a:pt x="61" y="79"/>
                  </a:lnTo>
                  <a:lnTo>
                    <a:pt x="61" y="79"/>
                  </a:lnTo>
                  <a:lnTo>
                    <a:pt x="61" y="81"/>
                  </a:lnTo>
                  <a:lnTo>
                    <a:pt x="61" y="82"/>
                  </a:lnTo>
                  <a:lnTo>
                    <a:pt x="61" y="82"/>
                  </a:lnTo>
                  <a:lnTo>
                    <a:pt x="60" y="85"/>
                  </a:lnTo>
                  <a:lnTo>
                    <a:pt x="60" y="85"/>
                  </a:lnTo>
                  <a:lnTo>
                    <a:pt x="59" y="86"/>
                  </a:lnTo>
                  <a:lnTo>
                    <a:pt x="59" y="86"/>
                  </a:lnTo>
                  <a:lnTo>
                    <a:pt x="57" y="87"/>
                  </a:lnTo>
                  <a:lnTo>
                    <a:pt x="57" y="90"/>
                  </a:lnTo>
                  <a:lnTo>
                    <a:pt x="57" y="90"/>
                  </a:lnTo>
                  <a:lnTo>
                    <a:pt x="57" y="91"/>
                  </a:lnTo>
                  <a:lnTo>
                    <a:pt x="57" y="91"/>
                  </a:lnTo>
                  <a:lnTo>
                    <a:pt x="56" y="92"/>
                  </a:lnTo>
                  <a:lnTo>
                    <a:pt x="56" y="92"/>
                  </a:lnTo>
                  <a:lnTo>
                    <a:pt x="55" y="93"/>
                  </a:lnTo>
                  <a:lnTo>
                    <a:pt x="55" y="93"/>
                  </a:lnTo>
                  <a:lnTo>
                    <a:pt x="55" y="94"/>
                  </a:lnTo>
                  <a:lnTo>
                    <a:pt x="55" y="94"/>
                  </a:lnTo>
                  <a:lnTo>
                    <a:pt x="54" y="96"/>
                  </a:lnTo>
                  <a:lnTo>
                    <a:pt x="54" y="96"/>
                  </a:lnTo>
                  <a:lnTo>
                    <a:pt x="54" y="97"/>
                  </a:lnTo>
                  <a:lnTo>
                    <a:pt x="54" y="97"/>
                  </a:lnTo>
                  <a:lnTo>
                    <a:pt x="54" y="97"/>
                  </a:lnTo>
                  <a:lnTo>
                    <a:pt x="54" y="97"/>
                  </a:lnTo>
                  <a:lnTo>
                    <a:pt x="54" y="98"/>
                  </a:lnTo>
                  <a:lnTo>
                    <a:pt x="54" y="98"/>
                  </a:lnTo>
                  <a:lnTo>
                    <a:pt x="51" y="99"/>
                  </a:lnTo>
                  <a:lnTo>
                    <a:pt x="50" y="101"/>
                  </a:lnTo>
                  <a:lnTo>
                    <a:pt x="50" y="101"/>
                  </a:lnTo>
                  <a:lnTo>
                    <a:pt x="50" y="102"/>
                  </a:lnTo>
                  <a:lnTo>
                    <a:pt x="50" y="102"/>
                  </a:lnTo>
                  <a:lnTo>
                    <a:pt x="50" y="103"/>
                  </a:lnTo>
                  <a:lnTo>
                    <a:pt x="50" y="104"/>
                  </a:lnTo>
                  <a:lnTo>
                    <a:pt x="50" y="104"/>
                  </a:lnTo>
                  <a:lnTo>
                    <a:pt x="49" y="105"/>
                  </a:lnTo>
                  <a:lnTo>
                    <a:pt x="49" y="105"/>
                  </a:lnTo>
                  <a:lnTo>
                    <a:pt x="49" y="105"/>
                  </a:lnTo>
                  <a:lnTo>
                    <a:pt x="49" y="105"/>
                  </a:lnTo>
                  <a:lnTo>
                    <a:pt x="48" y="107"/>
                  </a:lnTo>
                  <a:lnTo>
                    <a:pt x="48" y="107"/>
                  </a:lnTo>
                  <a:lnTo>
                    <a:pt x="45" y="107"/>
                  </a:lnTo>
                  <a:lnTo>
                    <a:pt x="43" y="107"/>
                  </a:lnTo>
                  <a:lnTo>
                    <a:pt x="43" y="107"/>
                  </a:lnTo>
                  <a:lnTo>
                    <a:pt x="43" y="104"/>
                  </a:lnTo>
                  <a:lnTo>
                    <a:pt x="43" y="104"/>
                  </a:lnTo>
                  <a:lnTo>
                    <a:pt x="40" y="104"/>
                  </a:lnTo>
                  <a:lnTo>
                    <a:pt x="40" y="104"/>
                  </a:lnTo>
                  <a:lnTo>
                    <a:pt x="39" y="104"/>
                  </a:lnTo>
                  <a:lnTo>
                    <a:pt x="39" y="102"/>
                  </a:lnTo>
                  <a:lnTo>
                    <a:pt x="39" y="102"/>
                  </a:lnTo>
                  <a:lnTo>
                    <a:pt x="39" y="102"/>
                  </a:lnTo>
                  <a:lnTo>
                    <a:pt x="39" y="102"/>
                  </a:lnTo>
                  <a:lnTo>
                    <a:pt x="37" y="99"/>
                  </a:lnTo>
                  <a:lnTo>
                    <a:pt x="33" y="99"/>
                  </a:lnTo>
                  <a:lnTo>
                    <a:pt x="33" y="99"/>
                  </a:lnTo>
                  <a:lnTo>
                    <a:pt x="33" y="101"/>
                  </a:lnTo>
                  <a:lnTo>
                    <a:pt x="33" y="101"/>
                  </a:lnTo>
                  <a:lnTo>
                    <a:pt x="31" y="101"/>
                  </a:lnTo>
                  <a:lnTo>
                    <a:pt x="31" y="101"/>
                  </a:lnTo>
                  <a:lnTo>
                    <a:pt x="27" y="99"/>
                  </a:lnTo>
                  <a:lnTo>
                    <a:pt x="27" y="99"/>
                  </a:lnTo>
                  <a:lnTo>
                    <a:pt x="27" y="101"/>
                  </a:lnTo>
                  <a:lnTo>
                    <a:pt x="27" y="101"/>
                  </a:lnTo>
                  <a:lnTo>
                    <a:pt x="26" y="102"/>
                  </a:lnTo>
                  <a:lnTo>
                    <a:pt x="26" y="102"/>
                  </a:lnTo>
                  <a:lnTo>
                    <a:pt x="24" y="102"/>
                  </a:lnTo>
                  <a:lnTo>
                    <a:pt x="23" y="103"/>
                  </a:lnTo>
                  <a:lnTo>
                    <a:pt x="23" y="103"/>
                  </a:lnTo>
                  <a:lnTo>
                    <a:pt x="22" y="104"/>
                  </a:lnTo>
                  <a:lnTo>
                    <a:pt x="22" y="104"/>
                  </a:lnTo>
                  <a:lnTo>
                    <a:pt x="21" y="107"/>
                  </a:lnTo>
                  <a:lnTo>
                    <a:pt x="21" y="107"/>
                  </a:lnTo>
                  <a:lnTo>
                    <a:pt x="21" y="108"/>
                  </a:lnTo>
                  <a:lnTo>
                    <a:pt x="19" y="108"/>
                  </a:lnTo>
                  <a:lnTo>
                    <a:pt x="19" y="108"/>
                  </a:lnTo>
                  <a:lnTo>
                    <a:pt x="17" y="109"/>
                  </a:lnTo>
                  <a:lnTo>
                    <a:pt x="15" y="110"/>
                  </a:lnTo>
                  <a:lnTo>
                    <a:pt x="15" y="110"/>
                  </a:lnTo>
                  <a:lnTo>
                    <a:pt x="15" y="112"/>
                  </a:lnTo>
                  <a:lnTo>
                    <a:pt x="15" y="112"/>
                  </a:lnTo>
                  <a:lnTo>
                    <a:pt x="15" y="113"/>
                  </a:lnTo>
                  <a:lnTo>
                    <a:pt x="15" y="113"/>
                  </a:lnTo>
                  <a:lnTo>
                    <a:pt x="11" y="115"/>
                  </a:lnTo>
                  <a:lnTo>
                    <a:pt x="11" y="115"/>
                  </a:lnTo>
                  <a:lnTo>
                    <a:pt x="8" y="118"/>
                  </a:lnTo>
                  <a:lnTo>
                    <a:pt x="8" y="118"/>
                  </a:lnTo>
                  <a:lnTo>
                    <a:pt x="7" y="119"/>
                  </a:lnTo>
                  <a:lnTo>
                    <a:pt x="7" y="119"/>
                  </a:lnTo>
                  <a:lnTo>
                    <a:pt x="7" y="120"/>
                  </a:lnTo>
                  <a:lnTo>
                    <a:pt x="7" y="120"/>
                  </a:lnTo>
                  <a:lnTo>
                    <a:pt x="7" y="121"/>
                  </a:lnTo>
                  <a:lnTo>
                    <a:pt x="7" y="123"/>
                  </a:lnTo>
                  <a:lnTo>
                    <a:pt x="7" y="123"/>
                  </a:lnTo>
                  <a:lnTo>
                    <a:pt x="7" y="124"/>
                  </a:lnTo>
                  <a:lnTo>
                    <a:pt x="7" y="125"/>
                  </a:lnTo>
                  <a:lnTo>
                    <a:pt x="7" y="125"/>
                  </a:lnTo>
                  <a:lnTo>
                    <a:pt x="6" y="128"/>
                  </a:lnTo>
                  <a:lnTo>
                    <a:pt x="6" y="128"/>
                  </a:lnTo>
                  <a:lnTo>
                    <a:pt x="5" y="131"/>
                  </a:lnTo>
                  <a:lnTo>
                    <a:pt x="5" y="131"/>
                  </a:lnTo>
                  <a:lnTo>
                    <a:pt x="5" y="131"/>
                  </a:lnTo>
                  <a:lnTo>
                    <a:pt x="5" y="131"/>
                  </a:lnTo>
                  <a:lnTo>
                    <a:pt x="4" y="132"/>
                  </a:lnTo>
                  <a:lnTo>
                    <a:pt x="4" y="132"/>
                  </a:lnTo>
                  <a:lnTo>
                    <a:pt x="4" y="132"/>
                  </a:lnTo>
                  <a:lnTo>
                    <a:pt x="4" y="132"/>
                  </a:lnTo>
                  <a:lnTo>
                    <a:pt x="2" y="135"/>
                  </a:lnTo>
                  <a:lnTo>
                    <a:pt x="2" y="135"/>
                  </a:lnTo>
                  <a:lnTo>
                    <a:pt x="0" y="137"/>
                  </a:lnTo>
                  <a:lnTo>
                    <a:pt x="0" y="137"/>
                  </a:lnTo>
                  <a:lnTo>
                    <a:pt x="1" y="137"/>
                  </a:lnTo>
                  <a:lnTo>
                    <a:pt x="1" y="137"/>
                  </a:lnTo>
                  <a:lnTo>
                    <a:pt x="4" y="140"/>
                  </a:lnTo>
                  <a:lnTo>
                    <a:pt x="4" y="140"/>
                  </a:lnTo>
                  <a:lnTo>
                    <a:pt x="7" y="141"/>
                  </a:lnTo>
                  <a:lnTo>
                    <a:pt x="7" y="141"/>
                  </a:lnTo>
                  <a:lnTo>
                    <a:pt x="8" y="145"/>
                  </a:lnTo>
                  <a:lnTo>
                    <a:pt x="11" y="147"/>
                  </a:lnTo>
                  <a:lnTo>
                    <a:pt x="11" y="147"/>
                  </a:lnTo>
                  <a:lnTo>
                    <a:pt x="13" y="148"/>
                  </a:lnTo>
                  <a:lnTo>
                    <a:pt x="15" y="148"/>
                  </a:lnTo>
                  <a:lnTo>
                    <a:pt x="19" y="148"/>
                  </a:lnTo>
                  <a:lnTo>
                    <a:pt x="19" y="148"/>
                  </a:lnTo>
                  <a:lnTo>
                    <a:pt x="19" y="151"/>
                  </a:lnTo>
                  <a:lnTo>
                    <a:pt x="18" y="151"/>
                  </a:lnTo>
                  <a:lnTo>
                    <a:pt x="18" y="152"/>
                  </a:lnTo>
                  <a:lnTo>
                    <a:pt x="18" y="152"/>
                  </a:lnTo>
                  <a:lnTo>
                    <a:pt x="18" y="155"/>
                  </a:lnTo>
                  <a:lnTo>
                    <a:pt x="21" y="157"/>
                  </a:lnTo>
                  <a:lnTo>
                    <a:pt x="21" y="157"/>
                  </a:lnTo>
                  <a:lnTo>
                    <a:pt x="24" y="163"/>
                  </a:lnTo>
                  <a:lnTo>
                    <a:pt x="24" y="163"/>
                  </a:lnTo>
                  <a:lnTo>
                    <a:pt x="23" y="166"/>
                  </a:lnTo>
                  <a:lnTo>
                    <a:pt x="23" y="166"/>
                  </a:lnTo>
                  <a:lnTo>
                    <a:pt x="22" y="166"/>
                  </a:lnTo>
                  <a:lnTo>
                    <a:pt x="22" y="166"/>
                  </a:lnTo>
                  <a:lnTo>
                    <a:pt x="22" y="169"/>
                  </a:lnTo>
                  <a:lnTo>
                    <a:pt x="22" y="169"/>
                  </a:lnTo>
                  <a:lnTo>
                    <a:pt x="22" y="173"/>
                  </a:lnTo>
                  <a:lnTo>
                    <a:pt x="23" y="175"/>
                  </a:lnTo>
                  <a:lnTo>
                    <a:pt x="23" y="175"/>
                  </a:lnTo>
                  <a:lnTo>
                    <a:pt x="23" y="175"/>
                  </a:lnTo>
                  <a:lnTo>
                    <a:pt x="23" y="175"/>
                  </a:lnTo>
                  <a:lnTo>
                    <a:pt x="26" y="177"/>
                  </a:lnTo>
                  <a:lnTo>
                    <a:pt x="28" y="178"/>
                  </a:lnTo>
                  <a:lnTo>
                    <a:pt x="35" y="178"/>
                  </a:lnTo>
                  <a:lnTo>
                    <a:pt x="35" y="178"/>
                  </a:lnTo>
                  <a:lnTo>
                    <a:pt x="40" y="178"/>
                  </a:lnTo>
                  <a:lnTo>
                    <a:pt x="40" y="178"/>
                  </a:lnTo>
                  <a:lnTo>
                    <a:pt x="42" y="178"/>
                  </a:lnTo>
                  <a:lnTo>
                    <a:pt x="42" y="178"/>
                  </a:lnTo>
                  <a:lnTo>
                    <a:pt x="46" y="178"/>
                  </a:lnTo>
                  <a:lnTo>
                    <a:pt x="46" y="178"/>
                  </a:lnTo>
                  <a:lnTo>
                    <a:pt x="48" y="178"/>
                  </a:lnTo>
                  <a:lnTo>
                    <a:pt x="48" y="178"/>
                  </a:lnTo>
                  <a:lnTo>
                    <a:pt x="48" y="175"/>
                  </a:lnTo>
                  <a:lnTo>
                    <a:pt x="50" y="175"/>
                  </a:lnTo>
                  <a:lnTo>
                    <a:pt x="50" y="175"/>
                  </a:lnTo>
                  <a:lnTo>
                    <a:pt x="54" y="175"/>
                  </a:lnTo>
                  <a:lnTo>
                    <a:pt x="54" y="175"/>
                  </a:lnTo>
                  <a:lnTo>
                    <a:pt x="62" y="175"/>
                  </a:lnTo>
                  <a:lnTo>
                    <a:pt x="62" y="175"/>
                  </a:lnTo>
                  <a:lnTo>
                    <a:pt x="69" y="177"/>
                  </a:lnTo>
                  <a:lnTo>
                    <a:pt x="69" y="177"/>
                  </a:lnTo>
                  <a:lnTo>
                    <a:pt x="70" y="175"/>
                  </a:lnTo>
                  <a:lnTo>
                    <a:pt x="70" y="175"/>
                  </a:lnTo>
                  <a:lnTo>
                    <a:pt x="76" y="175"/>
                  </a:lnTo>
                  <a:lnTo>
                    <a:pt x="76" y="175"/>
                  </a:lnTo>
                  <a:lnTo>
                    <a:pt x="77" y="175"/>
                  </a:lnTo>
                  <a:lnTo>
                    <a:pt x="78" y="177"/>
                  </a:lnTo>
                  <a:lnTo>
                    <a:pt x="78" y="177"/>
                  </a:lnTo>
                  <a:lnTo>
                    <a:pt x="78" y="177"/>
                  </a:lnTo>
                  <a:lnTo>
                    <a:pt x="78" y="177"/>
                  </a:lnTo>
                  <a:lnTo>
                    <a:pt x="89" y="178"/>
                  </a:lnTo>
                  <a:lnTo>
                    <a:pt x="89" y="178"/>
                  </a:lnTo>
                  <a:lnTo>
                    <a:pt x="95" y="178"/>
                  </a:lnTo>
                  <a:lnTo>
                    <a:pt x="95" y="178"/>
                  </a:lnTo>
                  <a:lnTo>
                    <a:pt x="99" y="178"/>
                  </a:lnTo>
                  <a:lnTo>
                    <a:pt x="99" y="178"/>
                  </a:lnTo>
                  <a:lnTo>
                    <a:pt x="100" y="178"/>
                  </a:lnTo>
                  <a:lnTo>
                    <a:pt x="102" y="179"/>
                  </a:lnTo>
                  <a:lnTo>
                    <a:pt x="102" y="179"/>
                  </a:lnTo>
                  <a:lnTo>
                    <a:pt x="105" y="180"/>
                  </a:lnTo>
                  <a:lnTo>
                    <a:pt x="105" y="180"/>
                  </a:lnTo>
                  <a:lnTo>
                    <a:pt x="109" y="180"/>
                  </a:lnTo>
                  <a:lnTo>
                    <a:pt x="111" y="181"/>
                  </a:lnTo>
                  <a:lnTo>
                    <a:pt x="113" y="180"/>
                  </a:lnTo>
                  <a:lnTo>
                    <a:pt x="115" y="181"/>
                  </a:lnTo>
                  <a:lnTo>
                    <a:pt x="115" y="181"/>
                  </a:lnTo>
                  <a:lnTo>
                    <a:pt x="119" y="183"/>
                  </a:lnTo>
                  <a:lnTo>
                    <a:pt x="119" y="183"/>
                  </a:lnTo>
                  <a:lnTo>
                    <a:pt x="121" y="184"/>
                  </a:lnTo>
                  <a:lnTo>
                    <a:pt x="121" y="184"/>
                  </a:lnTo>
                  <a:lnTo>
                    <a:pt x="124" y="185"/>
                  </a:lnTo>
                  <a:lnTo>
                    <a:pt x="124" y="185"/>
                  </a:lnTo>
                  <a:lnTo>
                    <a:pt x="122" y="183"/>
                  </a:lnTo>
                  <a:lnTo>
                    <a:pt x="122" y="183"/>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A1_Kuwait">
              <a:extLst>
                <a:ext uri="{FF2B5EF4-FFF2-40B4-BE49-F238E27FC236}">
                  <a16:creationId xmlns:a16="http://schemas.microsoft.com/office/drawing/2014/main" id="{3E737FF3-CC0F-47F2-A2B3-809EE6CB43EC}"/>
                </a:ext>
              </a:extLst>
            </p:cNvPr>
            <p:cNvSpPr>
              <a:spLocks/>
            </p:cNvSpPr>
            <p:nvPr/>
          </p:nvSpPr>
          <p:spPr bwMode="auto">
            <a:xfrm>
              <a:off x="5882818" y="3524942"/>
              <a:ext cx="44361" cy="39542"/>
            </a:xfrm>
            <a:custGeom>
              <a:avLst/>
              <a:gdLst/>
              <a:ahLst/>
              <a:cxnLst>
                <a:cxn ang="0">
                  <a:pos x="28" y="27"/>
                </a:cxn>
                <a:cxn ang="0">
                  <a:pos x="29" y="27"/>
                </a:cxn>
                <a:cxn ang="0">
                  <a:pos x="27" y="23"/>
                </a:cxn>
                <a:cxn ang="0">
                  <a:pos x="24" y="17"/>
                </a:cxn>
                <a:cxn ang="0">
                  <a:pos x="20" y="12"/>
                </a:cxn>
                <a:cxn ang="0">
                  <a:pos x="20" y="10"/>
                </a:cxn>
                <a:cxn ang="0">
                  <a:pos x="27" y="10"/>
                </a:cxn>
                <a:cxn ang="0">
                  <a:pos x="29" y="6"/>
                </a:cxn>
                <a:cxn ang="0">
                  <a:pos x="28" y="4"/>
                </a:cxn>
                <a:cxn ang="0">
                  <a:pos x="25" y="2"/>
                </a:cxn>
                <a:cxn ang="0">
                  <a:pos x="22" y="1"/>
                </a:cxn>
                <a:cxn ang="0">
                  <a:pos x="20" y="0"/>
                </a:cxn>
                <a:cxn ang="0">
                  <a:pos x="17" y="0"/>
                </a:cxn>
                <a:cxn ang="0">
                  <a:pos x="13" y="0"/>
                </a:cxn>
                <a:cxn ang="0">
                  <a:pos x="12" y="0"/>
                </a:cxn>
                <a:cxn ang="0">
                  <a:pos x="9" y="1"/>
                </a:cxn>
                <a:cxn ang="0">
                  <a:pos x="8" y="2"/>
                </a:cxn>
                <a:cxn ang="0">
                  <a:pos x="8" y="5"/>
                </a:cxn>
                <a:cxn ang="0">
                  <a:pos x="7" y="6"/>
                </a:cxn>
                <a:cxn ang="0">
                  <a:pos x="6" y="7"/>
                </a:cxn>
                <a:cxn ang="0">
                  <a:pos x="6" y="10"/>
                </a:cxn>
                <a:cxn ang="0">
                  <a:pos x="5" y="10"/>
                </a:cxn>
                <a:cxn ang="0">
                  <a:pos x="5" y="10"/>
                </a:cxn>
                <a:cxn ang="0">
                  <a:pos x="5" y="11"/>
                </a:cxn>
                <a:cxn ang="0">
                  <a:pos x="3" y="12"/>
                </a:cxn>
                <a:cxn ang="0">
                  <a:pos x="2" y="15"/>
                </a:cxn>
                <a:cxn ang="0">
                  <a:pos x="1" y="17"/>
                </a:cxn>
                <a:cxn ang="0">
                  <a:pos x="9" y="19"/>
                </a:cxn>
                <a:cxn ang="0">
                  <a:pos x="16" y="24"/>
                </a:cxn>
                <a:cxn ang="0">
                  <a:pos x="20" y="28"/>
                </a:cxn>
                <a:cxn ang="0">
                  <a:pos x="29" y="28"/>
                </a:cxn>
                <a:cxn ang="0">
                  <a:pos x="28" y="27"/>
                </a:cxn>
              </a:cxnLst>
              <a:rect l="0" t="0" r="r" b="b"/>
              <a:pathLst>
                <a:path w="29" h="28">
                  <a:moveTo>
                    <a:pt x="28" y="27"/>
                  </a:moveTo>
                  <a:lnTo>
                    <a:pt x="28" y="27"/>
                  </a:lnTo>
                  <a:lnTo>
                    <a:pt x="29" y="27"/>
                  </a:lnTo>
                  <a:lnTo>
                    <a:pt x="29" y="27"/>
                  </a:lnTo>
                  <a:lnTo>
                    <a:pt x="28" y="26"/>
                  </a:lnTo>
                  <a:lnTo>
                    <a:pt x="27" y="23"/>
                  </a:lnTo>
                  <a:lnTo>
                    <a:pt x="24" y="21"/>
                  </a:lnTo>
                  <a:lnTo>
                    <a:pt x="24" y="17"/>
                  </a:lnTo>
                  <a:lnTo>
                    <a:pt x="23" y="15"/>
                  </a:lnTo>
                  <a:lnTo>
                    <a:pt x="20" y="12"/>
                  </a:lnTo>
                  <a:lnTo>
                    <a:pt x="19" y="11"/>
                  </a:lnTo>
                  <a:lnTo>
                    <a:pt x="20" y="10"/>
                  </a:lnTo>
                  <a:lnTo>
                    <a:pt x="24" y="8"/>
                  </a:lnTo>
                  <a:lnTo>
                    <a:pt x="27" y="10"/>
                  </a:lnTo>
                  <a:lnTo>
                    <a:pt x="29" y="8"/>
                  </a:lnTo>
                  <a:lnTo>
                    <a:pt x="29" y="6"/>
                  </a:lnTo>
                  <a:lnTo>
                    <a:pt x="28" y="4"/>
                  </a:lnTo>
                  <a:lnTo>
                    <a:pt x="28" y="4"/>
                  </a:lnTo>
                  <a:lnTo>
                    <a:pt x="25" y="2"/>
                  </a:lnTo>
                  <a:lnTo>
                    <a:pt x="25" y="2"/>
                  </a:lnTo>
                  <a:lnTo>
                    <a:pt x="22" y="1"/>
                  </a:lnTo>
                  <a:lnTo>
                    <a:pt x="22" y="1"/>
                  </a:lnTo>
                  <a:lnTo>
                    <a:pt x="20" y="0"/>
                  </a:lnTo>
                  <a:lnTo>
                    <a:pt x="20" y="0"/>
                  </a:lnTo>
                  <a:lnTo>
                    <a:pt x="17" y="0"/>
                  </a:lnTo>
                  <a:lnTo>
                    <a:pt x="17" y="0"/>
                  </a:lnTo>
                  <a:lnTo>
                    <a:pt x="13" y="0"/>
                  </a:lnTo>
                  <a:lnTo>
                    <a:pt x="13" y="0"/>
                  </a:lnTo>
                  <a:lnTo>
                    <a:pt x="12" y="0"/>
                  </a:lnTo>
                  <a:lnTo>
                    <a:pt x="12" y="0"/>
                  </a:lnTo>
                  <a:lnTo>
                    <a:pt x="12" y="0"/>
                  </a:lnTo>
                  <a:lnTo>
                    <a:pt x="9" y="1"/>
                  </a:lnTo>
                  <a:lnTo>
                    <a:pt x="8" y="2"/>
                  </a:lnTo>
                  <a:lnTo>
                    <a:pt x="8" y="2"/>
                  </a:lnTo>
                  <a:lnTo>
                    <a:pt x="8" y="5"/>
                  </a:lnTo>
                  <a:lnTo>
                    <a:pt x="8" y="5"/>
                  </a:lnTo>
                  <a:lnTo>
                    <a:pt x="7" y="5"/>
                  </a:lnTo>
                  <a:lnTo>
                    <a:pt x="7" y="6"/>
                  </a:lnTo>
                  <a:lnTo>
                    <a:pt x="7" y="6"/>
                  </a:lnTo>
                  <a:lnTo>
                    <a:pt x="6" y="7"/>
                  </a:lnTo>
                  <a:lnTo>
                    <a:pt x="6" y="10"/>
                  </a:lnTo>
                  <a:lnTo>
                    <a:pt x="6" y="10"/>
                  </a:lnTo>
                  <a:lnTo>
                    <a:pt x="5" y="10"/>
                  </a:lnTo>
                  <a:lnTo>
                    <a:pt x="5" y="10"/>
                  </a:lnTo>
                  <a:lnTo>
                    <a:pt x="5" y="10"/>
                  </a:lnTo>
                  <a:lnTo>
                    <a:pt x="5" y="10"/>
                  </a:lnTo>
                  <a:lnTo>
                    <a:pt x="5" y="11"/>
                  </a:lnTo>
                  <a:lnTo>
                    <a:pt x="5" y="11"/>
                  </a:lnTo>
                  <a:lnTo>
                    <a:pt x="3" y="12"/>
                  </a:lnTo>
                  <a:lnTo>
                    <a:pt x="3" y="12"/>
                  </a:lnTo>
                  <a:lnTo>
                    <a:pt x="2" y="15"/>
                  </a:lnTo>
                  <a:lnTo>
                    <a:pt x="2" y="15"/>
                  </a:lnTo>
                  <a:lnTo>
                    <a:pt x="1" y="17"/>
                  </a:lnTo>
                  <a:lnTo>
                    <a:pt x="1" y="17"/>
                  </a:lnTo>
                  <a:lnTo>
                    <a:pt x="0" y="18"/>
                  </a:lnTo>
                  <a:lnTo>
                    <a:pt x="9" y="19"/>
                  </a:lnTo>
                  <a:lnTo>
                    <a:pt x="13" y="19"/>
                  </a:lnTo>
                  <a:lnTo>
                    <a:pt x="16" y="24"/>
                  </a:lnTo>
                  <a:lnTo>
                    <a:pt x="18" y="28"/>
                  </a:lnTo>
                  <a:lnTo>
                    <a:pt x="20" y="28"/>
                  </a:lnTo>
                  <a:lnTo>
                    <a:pt x="29" y="28"/>
                  </a:lnTo>
                  <a:lnTo>
                    <a:pt x="29" y="28"/>
                  </a:lnTo>
                  <a:lnTo>
                    <a:pt x="29" y="28"/>
                  </a:lnTo>
                  <a:lnTo>
                    <a:pt x="28" y="27"/>
                  </a:lnTo>
                  <a:lnTo>
                    <a:pt x="28"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A1_Jordan">
              <a:extLst>
                <a:ext uri="{FF2B5EF4-FFF2-40B4-BE49-F238E27FC236}">
                  <a16:creationId xmlns:a16="http://schemas.microsoft.com/office/drawing/2014/main" id="{62929512-A6D3-41F7-8D15-DC93E54D0B01}"/>
                </a:ext>
              </a:extLst>
            </p:cNvPr>
            <p:cNvSpPr>
              <a:spLocks/>
            </p:cNvSpPr>
            <p:nvPr/>
          </p:nvSpPr>
          <p:spPr bwMode="auto">
            <a:xfrm>
              <a:off x="5596772" y="3435974"/>
              <a:ext cx="105547" cy="112976"/>
            </a:xfrm>
            <a:custGeom>
              <a:avLst/>
              <a:gdLst/>
              <a:ahLst/>
              <a:cxnLst>
                <a:cxn ang="0">
                  <a:pos x="65" y="17"/>
                </a:cxn>
                <a:cxn ang="0">
                  <a:pos x="62" y="0"/>
                </a:cxn>
                <a:cxn ang="0">
                  <a:pos x="60" y="2"/>
                </a:cxn>
                <a:cxn ang="0">
                  <a:pos x="53" y="8"/>
                </a:cxn>
                <a:cxn ang="0">
                  <a:pos x="52" y="8"/>
                </a:cxn>
                <a:cxn ang="0">
                  <a:pos x="43" y="11"/>
                </a:cxn>
                <a:cxn ang="0">
                  <a:pos x="40" y="14"/>
                </a:cxn>
                <a:cxn ang="0">
                  <a:pos x="38" y="15"/>
                </a:cxn>
                <a:cxn ang="0">
                  <a:pos x="38" y="15"/>
                </a:cxn>
                <a:cxn ang="0">
                  <a:pos x="36" y="17"/>
                </a:cxn>
                <a:cxn ang="0">
                  <a:pos x="35" y="19"/>
                </a:cxn>
                <a:cxn ang="0">
                  <a:pos x="30" y="21"/>
                </a:cxn>
                <a:cxn ang="0">
                  <a:pos x="22" y="20"/>
                </a:cxn>
                <a:cxn ang="0">
                  <a:pos x="20" y="16"/>
                </a:cxn>
                <a:cxn ang="0">
                  <a:pos x="18" y="17"/>
                </a:cxn>
                <a:cxn ang="0">
                  <a:pos x="18" y="15"/>
                </a:cxn>
                <a:cxn ang="0">
                  <a:pos x="14" y="13"/>
                </a:cxn>
                <a:cxn ang="0">
                  <a:pos x="14" y="13"/>
                </a:cxn>
                <a:cxn ang="0">
                  <a:pos x="11" y="14"/>
                </a:cxn>
                <a:cxn ang="0">
                  <a:pos x="10" y="15"/>
                </a:cxn>
                <a:cxn ang="0">
                  <a:pos x="10" y="19"/>
                </a:cxn>
                <a:cxn ang="0">
                  <a:pos x="10" y="22"/>
                </a:cxn>
                <a:cxn ang="0">
                  <a:pos x="10" y="27"/>
                </a:cxn>
                <a:cxn ang="0">
                  <a:pos x="9" y="33"/>
                </a:cxn>
                <a:cxn ang="0">
                  <a:pos x="9" y="36"/>
                </a:cxn>
                <a:cxn ang="0">
                  <a:pos x="8" y="40"/>
                </a:cxn>
                <a:cxn ang="0">
                  <a:pos x="6" y="41"/>
                </a:cxn>
                <a:cxn ang="0">
                  <a:pos x="8" y="44"/>
                </a:cxn>
                <a:cxn ang="0">
                  <a:pos x="6" y="46"/>
                </a:cxn>
                <a:cxn ang="0">
                  <a:pos x="6" y="48"/>
                </a:cxn>
                <a:cxn ang="0">
                  <a:pos x="5" y="49"/>
                </a:cxn>
                <a:cxn ang="0">
                  <a:pos x="4" y="52"/>
                </a:cxn>
                <a:cxn ang="0">
                  <a:pos x="4" y="54"/>
                </a:cxn>
                <a:cxn ang="0">
                  <a:pos x="4" y="58"/>
                </a:cxn>
                <a:cxn ang="0">
                  <a:pos x="4" y="60"/>
                </a:cxn>
                <a:cxn ang="0">
                  <a:pos x="4" y="62"/>
                </a:cxn>
                <a:cxn ang="0">
                  <a:pos x="3" y="64"/>
                </a:cxn>
                <a:cxn ang="0">
                  <a:pos x="3" y="65"/>
                </a:cxn>
                <a:cxn ang="0">
                  <a:pos x="3" y="68"/>
                </a:cxn>
                <a:cxn ang="0">
                  <a:pos x="2" y="69"/>
                </a:cxn>
                <a:cxn ang="0">
                  <a:pos x="0" y="73"/>
                </a:cxn>
                <a:cxn ang="0">
                  <a:pos x="0" y="73"/>
                </a:cxn>
                <a:cxn ang="0">
                  <a:pos x="0" y="76"/>
                </a:cxn>
                <a:cxn ang="0">
                  <a:pos x="29" y="68"/>
                </a:cxn>
                <a:cxn ang="0">
                  <a:pos x="48" y="55"/>
                </a:cxn>
                <a:cxn ang="0">
                  <a:pos x="69" y="24"/>
                </a:cxn>
              </a:cxnLst>
              <a:rect l="0" t="0" r="r" b="b"/>
              <a:pathLst>
                <a:path w="69" h="80">
                  <a:moveTo>
                    <a:pt x="69" y="20"/>
                  </a:moveTo>
                  <a:lnTo>
                    <a:pt x="65" y="21"/>
                  </a:lnTo>
                  <a:lnTo>
                    <a:pt x="65" y="17"/>
                  </a:lnTo>
                  <a:lnTo>
                    <a:pt x="67" y="17"/>
                  </a:lnTo>
                  <a:lnTo>
                    <a:pt x="65" y="13"/>
                  </a:lnTo>
                  <a:lnTo>
                    <a:pt x="62" y="0"/>
                  </a:lnTo>
                  <a:lnTo>
                    <a:pt x="62" y="0"/>
                  </a:lnTo>
                  <a:lnTo>
                    <a:pt x="60" y="2"/>
                  </a:lnTo>
                  <a:lnTo>
                    <a:pt x="60" y="2"/>
                  </a:lnTo>
                  <a:lnTo>
                    <a:pt x="56" y="5"/>
                  </a:lnTo>
                  <a:lnTo>
                    <a:pt x="56" y="5"/>
                  </a:lnTo>
                  <a:lnTo>
                    <a:pt x="53" y="8"/>
                  </a:lnTo>
                  <a:lnTo>
                    <a:pt x="53" y="8"/>
                  </a:lnTo>
                  <a:lnTo>
                    <a:pt x="52" y="8"/>
                  </a:lnTo>
                  <a:lnTo>
                    <a:pt x="52" y="8"/>
                  </a:lnTo>
                  <a:lnTo>
                    <a:pt x="48" y="9"/>
                  </a:lnTo>
                  <a:lnTo>
                    <a:pt x="48" y="9"/>
                  </a:lnTo>
                  <a:lnTo>
                    <a:pt x="43" y="11"/>
                  </a:lnTo>
                  <a:lnTo>
                    <a:pt x="43" y="11"/>
                  </a:lnTo>
                  <a:lnTo>
                    <a:pt x="40" y="14"/>
                  </a:lnTo>
                  <a:lnTo>
                    <a:pt x="40" y="14"/>
                  </a:lnTo>
                  <a:lnTo>
                    <a:pt x="38" y="15"/>
                  </a:lnTo>
                  <a:lnTo>
                    <a:pt x="38" y="15"/>
                  </a:lnTo>
                  <a:lnTo>
                    <a:pt x="38" y="15"/>
                  </a:lnTo>
                  <a:lnTo>
                    <a:pt x="38" y="15"/>
                  </a:lnTo>
                  <a:lnTo>
                    <a:pt x="38" y="15"/>
                  </a:lnTo>
                  <a:lnTo>
                    <a:pt x="38" y="15"/>
                  </a:lnTo>
                  <a:lnTo>
                    <a:pt x="37" y="16"/>
                  </a:lnTo>
                  <a:lnTo>
                    <a:pt x="37" y="16"/>
                  </a:lnTo>
                  <a:lnTo>
                    <a:pt x="36" y="17"/>
                  </a:lnTo>
                  <a:lnTo>
                    <a:pt x="36" y="17"/>
                  </a:lnTo>
                  <a:lnTo>
                    <a:pt x="35" y="19"/>
                  </a:lnTo>
                  <a:lnTo>
                    <a:pt x="35" y="19"/>
                  </a:lnTo>
                  <a:lnTo>
                    <a:pt x="32" y="20"/>
                  </a:lnTo>
                  <a:lnTo>
                    <a:pt x="30" y="21"/>
                  </a:lnTo>
                  <a:lnTo>
                    <a:pt x="30" y="21"/>
                  </a:lnTo>
                  <a:lnTo>
                    <a:pt x="26" y="20"/>
                  </a:lnTo>
                  <a:lnTo>
                    <a:pt x="26" y="20"/>
                  </a:lnTo>
                  <a:lnTo>
                    <a:pt x="22" y="20"/>
                  </a:lnTo>
                  <a:lnTo>
                    <a:pt x="22" y="20"/>
                  </a:lnTo>
                  <a:lnTo>
                    <a:pt x="21" y="19"/>
                  </a:lnTo>
                  <a:lnTo>
                    <a:pt x="20" y="16"/>
                  </a:lnTo>
                  <a:lnTo>
                    <a:pt x="20" y="16"/>
                  </a:lnTo>
                  <a:lnTo>
                    <a:pt x="18" y="17"/>
                  </a:lnTo>
                  <a:lnTo>
                    <a:pt x="18" y="17"/>
                  </a:lnTo>
                  <a:lnTo>
                    <a:pt x="18" y="16"/>
                  </a:lnTo>
                  <a:lnTo>
                    <a:pt x="18" y="15"/>
                  </a:lnTo>
                  <a:lnTo>
                    <a:pt x="18" y="15"/>
                  </a:lnTo>
                  <a:lnTo>
                    <a:pt x="15" y="15"/>
                  </a:lnTo>
                  <a:lnTo>
                    <a:pt x="14" y="13"/>
                  </a:lnTo>
                  <a:lnTo>
                    <a:pt x="14" y="13"/>
                  </a:lnTo>
                  <a:lnTo>
                    <a:pt x="14" y="13"/>
                  </a:lnTo>
                  <a:lnTo>
                    <a:pt x="14" y="13"/>
                  </a:lnTo>
                  <a:lnTo>
                    <a:pt x="14" y="13"/>
                  </a:lnTo>
                  <a:lnTo>
                    <a:pt x="11" y="14"/>
                  </a:lnTo>
                  <a:lnTo>
                    <a:pt x="11" y="14"/>
                  </a:lnTo>
                  <a:lnTo>
                    <a:pt x="11" y="14"/>
                  </a:lnTo>
                  <a:lnTo>
                    <a:pt x="11" y="14"/>
                  </a:lnTo>
                  <a:lnTo>
                    <a:pt x="10" y="15"/>
                  </a:lnTo>
                  <a:lnTo>
                    <a:pt x="10" y="15"/>
                  </a:lnTo>
                  <a:lnTo>
                    <a:pt x="10" y="16"/>
                  </a:lnTo>
                  <a:lnTo>
                    <a:pt x="10" y="19"/>
                  </a:lnTo>
                  <a:lnTo>
                    <a:pt x="10" y="19"/>
                  </a:lnTo>
                  <a:lnTo>
                    <a:pt x="10" y="20"/>
                  </a:lnTo>
                  <a:lnTo>
                    <a:pt x="10" y="20"/>
                  </a:lnTo>
                  <a:lnTo>
                    <a:pt x="10" y="22"/>
                  </a:lnTo>
                  <a:lnTo>
                    <a:pt x="10" y="22"/>
                  </a:lnTo>
                  <a:lnTo>
                    <a:pt x="10" y="27"/>
                  </a:lnTo>
                  <a:lnTo>
                    <a:pt x="10" y="27"/>
                  </a:lnTo>
                  <a:lnTo>
                    <a:pt x="10" y="32"/>
                  </a:lnTo>
                  <a:lnTo>
                    <a:pt x="10" y="32"/>
                  </a:lnTo>
                  <a:lnTo>
                    <a:pt x="9" y="33"/>
                  </a:lnTo>
                  <a:lnTo>
                    <a:pt x="9" y="33"/>
                  </a:lnTo>
                  <a:lnTo>
                    <a:pt x="9" y="36"/>
                  </a:lnTo>
                  <a:lnTo>
                    <a:pt x="9" y="36"/>
                  </a:lnTo>
                  <a:lnTo>
                    <a:pt x="8" y="38"/>
                  </a:lnTo>
                  <a:lnTo>
                    <a:pt x="8" y="38"/>
                  </a:lnTo>
                  <a:lnTo>
                    <a:pt x="8" y="40"/>
                  </a:lnTo>
                  <a:lnTo>
                    <a:pt x="8" y="40"/>
                  </a:lnTo>
                  <a:lnTo>
                    <a:pt x="6" y="41"/>
                  </a:lnTo>
                  <a:lnTo>
                    <a:pt x="6" y="41"/>
                  </a:lnTo>
                  <a:lnTo>
                    <a:pt x="8" y="42"/>
                  </a:lnTo>
                  <a:lnTo>
                    <a:pt x="8" y="42"/>
                  </a:lnTo>
                  <a:lnTo>
                    <a:pt x="8" y="44"/>
                  </a:lnTo>
                  <a:lnTo>
                    <a:pt x="8" y="44"/>
                  </a:lnTo>
                  <a:lnTo>
                    <a:pt x="6" y="46"/>
                  </a:lnTo>
                  <a:lnTo>
                    <a:pt x="6" y="46"/>
                  </a:lnTo>
                  <a:lnTo>
                    <a:pt x="6" y="47"/>
                  </a:lnTo>
                  <a:lnTo>
                    <a:pt x="6" y="47"/>
                  </a:lnTo>
                  <a:lnTo>
                    <a:pt x="6" y="48"/>
                  </a:lnTo>
                  <a:lnTo>
                    <a:pt x="6" y="48"/>
                  </a:lnTo>
                  <a:lnTo>
                    <a:pt x="6" y="48"/>
                  </a:lnTo>
                  <a:lnTo>
                    <a:pt x="5" y="49"/>
                  </a:lnTo>
                  <a:lnTo>
                    <a:pt x="5" y="49"/>
                  </a:lnTo>
                  <a:lnTo>
                    <a:pt x="4" y="52"/>
                  </a:lnTo>
                  <a:lnTo>
                    <a:pt x="4" y="52"/>
                  </a:lnTo>
                  <a:lnTo>
                    <a:pt x="4" y="53"/>
                  </a:lnTo>
                  <a:lnTo>
                    <a:pt x="4" y="53"/>
                  </a:lnTo>
                  <a:lnTo>
                    <a:pt x="4" y="54"/>
                  </a:lnTo>
                  <a:lnTo>
                    <a:pt x="4" y="54"/>
                  </a:lnTo>
                  <a:lnTo>
                    <a:pt x="4" y="58"/>
                  </a:lnTo>
                  <a:lnTo>
                    <a:pt x="4" y="58"/>
                  </a:lnTo>
                  <a:lnTo>
                    <a:pt x="3" y="59"/>
                  </a:lnTo>
                  <a:lnTo>
                    <a:pt x="4" y="60"/>
                  </a:lnTo>
                  <a:lnTo>
                    <a:pt x="4" y="60"/>
                  </a:lnTo>
                  <a:lnTo>
                    <a:pt x="3" y="60"/>
                  </a:lnTo>
                  <a:lnTo>
                    <a:pt x="4" y="62"/>
                  </a:lnTo>
                  <a:lnTo>
                    <a:pt x="4" y="62"/>
                  </a:lnTo>
                  <a:lnTo>
                    <a:pt x="4" y="63"/>
                  </a:lnTo>
                  <a:lnTo>
                    <a:pt x="4" y="63"/>
                  </a:lnTo>
                  <a:lnTo>
                    <a:pt x="3" y="64"/>
                  </a:lnTo>
                  <a:lnTo>
                    <a:pt x="3" y="64"/>
                  </a:lnTo>
                  <a:lnTo>
                    <a:pt x="3" y="65"/>
                  </a:lnTo>
                  <a:lnTo>
                    <a:pt x="3" y="65"/>
                  </a:lnTo>
                  <a:lnTo>
                    <a:pt x="3" y="67"/>
                  </a:lnTo>
                  <a:lnTo>
                    <a:pt x="3" y="67"/>
                  </a:lnTo>
                  <a:lnTo>
                    <a:pt x="3" y="68"/>
                  </a:lnTo>
                  <a:lnTo>
                    <a:pt x="3" y="68"/>
                  </a:lnTo>
                  <a:lnTo>
                    <a:pt x="2" y="69"/>
                  </a:lnTo>
                  <a:lnTo>
                    <a:pt x="2" y="69"/>
                  </a:lnTo>
                  <a:lnTo>
                    <a:pt x="0" y="71"/>
                  </a:lnTo>
                  <a:lnTo>
                    <a:pt x="0" y="71"/>
                  </a:lnTo>
                  <a:lnTo>
                    <a:pt x="0" y="73"/>
                  </a:lnTo>
                  <a:lnTo>
                    <a:pt x="0" y="73"/>
                  </a:lnTo>
                  <a:lnTo>
                    <a:pt x="0" y="73"/>
                  </a:lnTo>
                  <a:lnTo>
                    <a:pt x="0" y="73"/>
                  </a:lnTo>
                  <a:lnTo>
                    <a:pt x="0" y="75"/>
                  </a:lnTo>
                  <a:lnTo>
                    <a:pt x="0" y="76"/>
                  </a:lnTo>
                  <a:lnTo>
                    <a:pt x="0" y="76"/>
                  </a:lnTo>
                  <a:lnTo>
                    <a:pt x="18" y="80"/>
                  </a:lnTo>
                  <a:lnTo>
                    <a:pt x="24" y="74"/>
                  </a:lnTo>
                  <a:lnTo>
                    <a:pt x="29" y="68"/>
                  </a:lnTo>
                  <a:lnTo>
                    <a:pt x="40" y="65"/>
                  </a:lnTo>
                  <a:lnTo>
                    <a:pt x="42" y="58"/>
                  </a:lnTo>
                  <a:lnTo>
                    <a:pt x="48" y="55"/>
                  </a:lnTo>
                  <a:lnTo>
                    <a:pt x="32" y="37"/>
                  </a:lnTo>
                  <a:lnTo>
                    <a:pt x="64" y="27"/>
                  </a:lnTo>
                  <a:lnTo>
                    <a:pt x="69" y="24"/>
                  </a:lnTo>
                  <a:lnTo>
                    <a:pt x="69" y="22"/>
                  </a:lnTo>
                  <a:lnTo>
                    <a:pt x="69" y="20"/>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A1_Yemen">
              <a:extLst>
                <a:ext uri="{FF2B5EF4-FFF2-40B4-BE49-F238E27FC236}">
                  <a16:creationId xmlns:a16="http://schemas.microsoft.com/office/drawing/2014/main" id="{9E116E5D-8AB8-42E0-8F1E-140FE7D7B92E}"/>
                </a:ext>
              </a:extLst>
            </p:cNvPr>
            <p:cNvSpPr>
              <a:spLocks/>
            </p:cNvSpPr>
            <p:nvPr/>
          </p:nvSpPr>
          <p:spPr bwMode="auto">
            <a:xfrm>
              <a:off x="5786450" y="3801734"/>
              <a:ext cx="253925" cy="151106"/>
            </a:xfrm>
            <a:custGeom>
              <a:avLst/>
              <a:gdLst/>
              <a:ahLst/>
              <a:cxnLst>
                <a:cxn ang="0">
                  <a:pos x="159" y="25"/>
                </a:cxn>
                <a:cxn ang="0">
                  <a:pos x="153" y="13"/>
                </a:cxn>
                <a:cxn ang="0">
                  <a:pos x="148" y="0"/>
                </a:cxn>
                <a:cxn ang="0">
                  <a:pos x="142" y="1"/>
                </a:cxn>
                <a:cxn ang="0">
                  <a:pos x="113" y="6"/>
                </a:cxn>
                <a:cxn ang="0">
                  <a:pos x="102" y="7"/>
                </a:cxn>
                <a:cxn ang="0">
                  <a:pos x="88" y="15"/>
                </a:cxn>
                <a:cxn ang="0">
                  <a:pos x="81" y="23"/>
                </a:cxn>
                <a:cxn ang="0">
                  <a:pos x="79" y="28"/>
                </a:cxn>
                <a:cxn ang="0">
                  <a:pos x="75" y="34"/>
                </a:cxn>
                <a:cxn ang="0">
                  <a:pos x="68" y="34"/>
                </a:cxn>
                <a:cxn ang="0">
                  <a:pos x="66" y="32"/>
                </a:cxn>
                <a:cxn ang="0">
                  <a:pos x="64" y="29"/>
                </a:cxn>
                <a:cxn ang="0">
                  <a:pos x="43" y="29"/>
                </a:cxn>
                <a:cxn ang="0">
                  <a:pos x="42" y="28"/>
                </a:cxn>
                <a:cxn ang="0">
                  <a:pos x="34" y="27"/>
                </a:cxn>
                <a:cxn ang="0">
                  <a:pos x="22" y="28"/>
                </a:cxn>
                <a:cxn ang="0">
                  <a:pos x="16" y="29"/>
                </a:cxn>
                <a:cxn ang="0">
                  <a:pos x="11" y="25"/>
                </a:cxn>
                <a:cxn ang="0">
                  <a:pos x="9" y="27"/>
                </a:cxn>
                <a:cxn ang="0">
                  <a:pos x="9" y="33"/>
                </a:cxn>
                <a:cxn ang="0">
                  <a:pos x="9" y="37"/>
                </a:cxn>
                <a:cxn ang="0">
                  <a:pos x="9" y="40"/>
                </a:cxn>
                <a:cxn ang="0">
                  <a:pos x="6" y="42"/>
                </a:cxn>
                <a:cxn ang="0">
                  <a:pos x="4" y="44"/>
                </a:cxn>
                <a:cxn ang="0">
                  <a:pos x="1" y="44"/>
                </a:cxn>
                <a:cxn ang="0">
                  <a:pos x="1" y="44"/>
                </a:cxn>
                <a:cxn ang="0">
                  <a:pos x="1" y="53"/>
                </a:cxn>
                <a:cxn ang="0">
                  <a:pos x="0" y="59"/>
                </a:cxn>
                <a:cxn ang="0">
                  <a:pos x="3" y="67"/>
                </a:cxn>
                <a:cxn ang="0">
                  <a:pos x="5" y="75"/>
                </a:cxn>
                <a:cxn ang="0">
                  <a:pos x="5" y="81"/>
                </a:cxn>
                <a:cxn ang="0">
                  <a:pos x="7" y="83"/>
                </a:cxn>
                <a:cxn ang="0">
                  <a:pos x="9" y="87"/>
                </a:cxn>
                <a:cxn ang="0">
                  <a:pos x="9" y="92"/>
                </a:cxn>
                <a:cxn ang="0">
                  <a:pos x="10" y="98"/>
                </a:cxn>
                <a:cxn ang="0">
                  <a:pos x="12" y="104"/>
                </a:cxn>
                <a:cxn ang="0">
                  <a:pos x="16" y="107"/>
                </a:cxn>
                <a:cxn ang="0">
                  <a:pos x="27" y="107"/>
                </a:cxn>
                <a:cxn ang="0">
                  <a:pos x="31" y="104"/>
                </a:cxn>
                <a:cxn ang="0">
                  <a:pos x="33" y="104"/>
                </a:cxn>
                <a:cxn ang="0">
                  <a:pos x="37" y="105"/>
                </a:cxn>
                <a:cxn ang="0">
                  <a:pos x="39" y="102"/>
                </a:cxn>
                <a:cxn ang="0">
                  <a:pos x="44" y="99"/>
                </a:cxn>
                <a:cxn ang="0">
                  <a:pos x="47" y="97"/>
                </a:cxn>
                <a:cxn ang="0">
                  <a:pos x="60" y="96"/>
                </a:cxn>
                <a:cxn ang="0">
                  <a:pos x="76" y="89"/>
                </a:cxn>
                <a:cxn ang="0">
                  <a:pos x="81" y="85"/>
                </a:cxn>
                <a:cxn ang="0">
                  <a:pos x="87" y="83"/>
                </a:cxn>
                <a:cxn ang="0">
                  <a:pos x="97" y="81"/>
                </a:cxn>
                <a:cxn ang="0">
                  <a:pos x="102" y="76"/>
                </a:cxn>
                <a:cxn ang="0">
                  <a:pos x="108" y="74"/>
                </a:cxn>
                <a:cxn ang="0">
                  <a:pos x="117" y="70"/>
                </a:cxn>
                <a:cxn ang="0">
                  <a:pos x="120" y="70"/>
                </a:cxn>
                <a:cxn ang="0">
                  <a:pos x="126" y="66"/>
                </a:cxn>
                <a:cxn ang="0">
                  <a:pos x="137" y="64"/>
                </a:cxn>
                <a:cxn ang="0">
                  <a:pos x="144" y="61"/>
                </a:cxn>
                <a:cxn ang="0">
                  <a:pos x="151" y="59"/>
                </a:cxn>
                <a:cxn ang="0">
                  <a:pos x="152" y="49"/>
                </a:cxn>
                <a:cxn ang="0">
                  <a:pos x="156" y="45"/>
                </a:cxn>
                <a:cxn ang="0">
                  <a:pos x="166" y="40"/>
                </a:cxn>
                <a:cxn ang="0">
                  <a:pos x="166" y="38"/>
                </a:cxn>
                <a:cxn ang="0">
                  <a:pos x="162" y="31"/>
                </a:cxn>
              </a:cxnLst>
              <a:rect l="0" t="0" r="r" b="b"/>
              <a:pathLst>
                <a:path w="166" h="107">
                  <a:moveTo>
                    <a:pt x="162" y="31"/>
                  </a:moveTo>
                  <a:lnTo>
                    <a:pt x="162" y="31"/>
                  </a:lnTo>
                  <a:lnTo>
                    <a:pt x="159" y="25"/>
                  </a:lnTo>
                  <a:lnTo>
                    <a:pt x="156" y="20"/>
                  </a:lnTo>
                  <a:lnTo>
                    <a:pt x="156" y="20"/>
                  </a:lnTo>
                  <a:lnTo>
                    <a:pt x="153" y="13"/>
                  </a:lnTo>
                  <a:lnTo>
                    <a:pt x="151" y="7"/>
                  </a:lnTo>
                  <a:lnTo>
                    <a:pt x="151" y="7"/>
                  </a:lnTo>
                  <a:lnTo>
                    <a:pt x="148" y="0"/>
                  </a:lnTo>
                  <a:lnTo>
                    <a:pt x="148" y="0"/>
                  </a:lnTo>
                  <a:lnTo>
                    <a:pt x="142" y="1"/>
                  </a:lnTo>
                  <a:lnTo>
                    <a:pt x="142" y="1"/>
                  </a:lnTo>
                  <a:lnTo>
                    <a:pt x="130" y="4"/>
                  </a:lnTo>
                  <a:lnTo>
                    <a:pt x="130" y="4"/>
                  </a:lnTo>
                  <a:lnTo>
                    <a:pt x="113" y="6"/>
                  </a:lnTo>
                  <a:lnTo>
                    <a:pt x="113" y="6"/>
                  </a:lnTo>
                  <a:lnTo>
                    <a:pt x="102" y="7"/>
                  </a:lnTo>
                  <a:lnTo>
                    <a:pt x="102" y="7"/>
                  </a:lnTo>
                  <a:lnTo>
                    <a:pt x="99" y="10"/>
                  </a:lnTo>
                  <a:lnTo>
                    <a:pt x="96" y="11"/>
                  </a:lnTo>
                  <a:lnTo>
                    <a:pt x="88" y="15"/>
                  </a:lnTo>
                  <a:lnTo>
                    <a:pt x="88" y="15"/>
                  </a:lnTo>
                  <a:lnTo>
                    <a:pt x="85" y="20"/>
                  </a:lnTo>
                  <a:lnTo>
                    <a:pt x="81" y="23"/>
                  </a:lnTo>
                  <a:lnTo>
                    <a:pt x="81" y="23"/>
                  </a:lnTo>
                  <a:lnTo>
                    <a:pt x="80" y="26"/>
                  </a:lnTo>
                  <a:lnTo>
                    <a:pt x="79" y="28"/>
                  </a:lnTo>
                  <a:lnTo>
                    <a:pt x="77" y="32"/>
                  </a:lnTo>
                  <a:lnTo>
                    <a:pt x="77" y="32"/>
                  </a:lnTo>
                  <a:lnTo>
                    <a:pt x="75" y="34"/>
                  </a:lnTo>
                  <a:lnTo>
                    <a:pt x="72" y="36"/>
                  </a:lnTo>
                  <a:lnTo>
                    <a:pt x="70" y="36"/>
                  </a:lnTo>
                  <a:lnTo>
                    <a:pt x="68" y="34"/>
                  </a:lnTo>
                  <a:lnTo>
                    <a:pt x="68" y="34"/>
                  </a:lnTo>
                  <a:lnTo>
                    <a:pt x="66" y="33"/>
                  </a:lnTo>
                  <a:lnTo>
                    <a:pt x="66" y="32"/>
                  </a:lnTo>
                  <a:lnTo>
                    <a:pt x="66" y="31"/>
                  </a:lnTo>
                  <a:lnTo>
                    <a:pt x="64" y="29"/>
                  </a:lnTo>
                  <a:lnTo>
                    <a:pt x="64" y="29"/>
                  </a:lnTo>
                  <a:lnTo>
                    <a:pt x="53" y="29"/>
                  </a:lnTo>
                  <a:lnTo>
                    <a:pt x="43" y="29"/>
                  </a:lnTo>
                  <a:lnTo>
                    <a:pt x="43" y="29"/>
                  </a:lnTo>
                  <a:lnTo>
                    <a:pt x="42" y="29"/>
                  </a:lnTo>
                  <a:lnTo>
                    <a:pt x="42" y="28"/>
                  </a:lnTo>
                  <a:lnTo>
                    <a:pt x="42" y="28"/>
                  </a:lnTo>
                  <a:lnTo>
                    <a:pt x="41" y="27"/>
                  </a:lnTo>
                  <a:lnTo>
                    <a:pt x="41" y="27"/>
                  </a:lnTo>
                  <a:lnTo>
                    <a:pt x="34" y="27"/>
                  </a:lnTo>
                  <a:lnTo>
                    <a:pt x="26" y="28"/>
                  </a:lnTo>
                  <a:lnTo>
                    <a:pt x="26" y="28"/>
                  </a:lnTo>
                  <a:lnTo>
                    <a:pt x="22" y="28"/>
                  </a:lnTo>
                  <a:lnTo>
                    <a:pt x="19" y="29"/>
                  </a:lnTo>
                  <a:lnTo>
                    <a:pt x="19" y="29"/>
                  </a:lnTo>
                  <a:lnTo>
                    <a:pt x="16" y="29"/>
                  </a:lnTo>
                  <a:lnTo>
                    <a:pt x="14" y="27"/>
                  </a:lnTo>
                  <a:lnTo>
                    <a:pt x="12" y="26"/>
                  </a:lnTo>
                  <a:lnTo>
                    <a:pt x="11" y="25"/>
                  </a:lnTo>
                  <a:lnTo>
                    <a:pt x="11" y="25"/>
                  </a:lnTo>
                  <a:lnTo>
                    <a:pt x="11" y="26"/>
                  </a:lnTo>
                  <a:lnTo>
                    <a:pt x="9" y="27"/>
                  </a:lnTo>
                  <a:lnTo>
                    <a:pt x="9" y="27"/>
                  </a:lnTo>
                  <a:lnTo>
                    <a:pt x="9" y="31"/>
                  </a:lnTo>
                  <a:lnTo>
                    <a:pt x="9" y="33"/>
                  </a:lnTo>
                  <a:lnTo>
                    <a:pt x="9" y="33"/>
                  </a:lnTo>
                  <a:lnTo>
                    <a:pt x="7" y="34"/>
                  </a:lnTo>
                  <a:lnTo>
                    <a:pt x="9" y="37"/>
                  </a:lnTo>
                  <a:lnTo>
                    <a:pt x="9" y="38"/>
                  </a:lnTo>
                  <a:lnTo>
                    <a:pt x="9" y="40"/>
                  </a:lnTo>
                  <a:lnTo>
                    <a:pt x="9" y="40"/>
                  </a:lnTo>
                  <a:lnTo>
                    <a:pt x="7" y="40"/>
                  </a:lnTo>
                  <a:lnTo>
                    <a:pt x="6" y="42"/>
                  </a:lnTo>
                  <a:lnTo>
                    <a:pt x="6" y="42"/>
                  </a:lnTo>
                  <a:lnTo>
                    <a:pt x="6" y="42"/>
                  </a:lnTo>
                  <a:lnTo>
                    <a:pt x="4" y="43"/>
                  </a:lnTo>
                  <a:lnTo>
                    <a:pt x="4" y="44"/>
                  </a:lnTo>
                  <a:lnTo>
                    <a:pt x="4" y="44"/>
                  </a:lnTo>
                  <a:lnTo>
                    <a:pt x="1" y="44"/>
                  </a:lnTo>
                  <a:lnTo>
                    <a:pt x="1" y="44"/>
                  </a:lnTo>
                  <a:lnTo>
                    <a:pt x="1" y="44"/>
                  </a:lnTo>
                  <a:lnTo>
                    <a:pt x="1" y="44"/>
                  </a:lnTo>
                  <a:lnTo>
                    <a:pt x="1" y="44"/>
                  </a:lnTo>
                  <a:lnTo>
                    <a:pt x="1" y="50"/>
                  </a:lnTo>
                  <a:lnTo>
                    <a:pt x="1" y="50"/>
                  </a:lnTo>
                  <a:lnTo>
                    <a:pt x="1" y="53"/>
                  </a:lnTo>
                  <a:lnTo>
                    <a:pt x="0" y="55"/>
                  </a:lnTo>
                  <a:lnTo>
                    <a:pt x="0" y="55"/>
                  </a:lnTo>
                  <a:lnTo>
                    <a:pt x="0" y="59"/>
                  </a:lnTo>
                  <a:lnTo>
                    <a:pt x="1" y="63"/>
                  </a:lnTo>
                  <a:lnTo>
                    <a:pt x="1" y="63"/>
                  </a:lnTo>
                  <a:lnTo>
                    <a:pt x="3" y="67"/>
                  </a:lnTo>
                  <a:lnTo>
                    <a:pt x="3" y="67"/>
                  </a:lnTo>
                  <a:lnTo>
                    <a:pt x="4" y="71"/>
                  </a:lnTo>
                  <a:lnTo>
                    <a:pt x="5" y="75"/>
                  </a:lnTo>
                  <a:lnTo>
                    <a:pt x="5" y="75"/>
                  </a:lnTo>
                  <a:lnTo>
                    <a:pt x="5" y="77"/>
                  </a:lnTo>
                  <a:lnTo>
                    <a:pt x="5" y="81"/>
                  </a:lnTo>
                  <a:lnTo>
                    <a:pt x="5" y="81"/>
                  </a:lnTo>
                  <a:lnTo>
                    <a:pt x="7" y="83"/>
                  </a:lnTo>
                  <a:lnTo>
                    <a:pt x="7" y="83"/>
                  </a:lnTo>
                  <a:lnTo>
                    <a:pt x="7" y="85"/>
                  </a:lnTo>
                  <a:lnTo>
                    <a:pt x="7" y="85"/>
                  </a:lnTo>
                  <a:lnTo>
                    <a:pt x="9" y="87"/>
                  </a:lnTo>
                  <a:lnTo>
                    <a:pt x="9" y="87"/>
                  </a:lnTo>
                  <a:lnTo>
                    <a:pt x="9" y="89"/>
                  </a:lnTo>
                  <a:lnTo>
                    <a:pt x="9" y="92"/>
                  </a:lnTo>
                  <a:lnTo>
                    <a:pt x="9" y="92"/>
                  </a:lnTo>
                  <a:lnTo>
                    <a:pt x="10" y="98"/>
                  </a:lnTo>
                  <a:lnTo>
                    <a:pt x="10" y="98"/>
                  </a:lnTo>
                  <a:lnTo>
                    <a:pt x="11" y="102"/>
                  </a:lnTo>
                  <a:lnTo>
                    <a:pt x="12" y="104"/>
                  </a:lnTo>
                  <a:lnTo>
                    <a:pt x="12" y="104"/>
                  </a:lnTo>
                  <a:lnTo>
                    <a:pt x="14" y="107"/>
                  </a:lnTo>
                  <a:lnTo>
                    <a:pt x="16" y="107"/>
                  </a:lnTo>
                  <a:lnTo>
                    <a:pt x="16" y="107"/>
                  </a:lnTo>
                  <a:lnTo>
                    <a:pt x="23" y="107"/>
                  </a:lnTo>
                  <a:lnTo>
                    <a:pt x="23" y="107"/>
                  </a:lnTo>
                  <a:lnTo>
                    <a:pt x="27" y="107"/>
                  </a:lnTo>
                  <a:lnTo>
                    <a:pt x="30" y="105"/>
                  </a:lnTo>
                  <a:lnTo>
                    <a:pt x="30" y="105"/>
                  </a:lnTo>
                  <a:lnTo>
                    <a:pt x="31" y="104"/>
                  </a:lnTo>
                  <a:lnTo>
                    <a:pt x="32" y="103"/>
                  </a:lnTo>
                  <a:lnTo>
                    <a:pt x="32" y="103"/>
                  </a:lnTo>
                  <a:lnTo>
                    <a:pt x="33" y="104"/>
                  </a:lnTo>
                  <a:lnTo>
                    <a:pt x="36" y="105"/>
                  </a:lnTo>
                  <a:lnTo>
                    <a:pt x="36" y="105"/>
                  </a:lnTo>
                  <a:lnTo>
                    <a:pt x="37" y="105"/>
                  </a:lnTo>
                  <a:lnTo>
                    <a:pt x="38" y="105"/>
                  </a:lnTo>
                  <a:lnTo>
                    <a:pt x="39" y="102"/>
                  </a:lnTo>
                  <a:lnTo>
                    <a:pt x="39" y="102"/>
                  </a:lnTo>
                  <a:lnTo>
                    <a:pt x="41" y="99"/>
                  </a:lnTo>
                  <a:lnTo>
                    <a:pt x="44" y="99"/>
                  </a:lnTo>
                  <a:lnTo>
                    <a:pt x="44" y="99"/>
                  </a:lnTo>
                  <a:lnTo>
                    <a:pt x="47" y="97"/>
                  </a:lnTo>
                  <a:lnTo>
                    <a:pt x="47" y="97"/>
                  </a:lnTo>
                  <a:lnTo>
                    <a:pt x="47" y="97"/>
                  </a:lnTo>
                  <a:lnTo>
                    <a:pt x="48" y="96"/>
                  </a:lnTo>
                  <a:lnTo>
                    <a:pt x="53" y="96"/>
                  </a:lnTo>
                  <a:lnTo>
                    <a:pt x="60" y="96"/>
                  </a:lnTo>
                  <a:lnTo>
                    <a:pt x="60" y="96"/>
                  </a:lnTo>
                  <a:lnTo>
                    <a:pt x="69" y="93"/>
                  </a:lnTo>
                  <a:lnTo>
                    <a:pt x="76" y="89"/>
                  </a:lnTo>
                  <a:lnTo>
                    <a:pt x="76" y="89"/>
                  </a:lnTo>
                  <a:lnTo>
                    <a:pt x="81" y="85"/>
                  </a:lnTo>
                  <a:lnTo>
                    <a:pt x="81" y="85"/>
                  </a:lnTo>
                  <a:lnTo>
                    <a:pt x="83" y="83"/>
                  </a:lnTo>
                  <a:lnTo>
                    <a:pt x="87" y="83"/>
                  </a:lnTo>
                  <a:lnTo>
                    <a:pt x="87" y="83"/>
                  </a:lnTo>
                  <a:lnTo>
                    <a:pt x="91" y="83"/>
                  </a:lnTo>
                  <a:lnTo>
                    <a:pt x="95" y="83"/>
                  </a:lnTo>
                  <a:lnTo>
                    <a:pt x="97" y="81"/>
                  </a:lnTo>
                  <a:lnTo>
                    <a:pt x="101" y="78"/>
                  </a:lnTo>
                  <a:lnTo>
                    <a:pt x="101" y="78"/>
                  </a:lnTo>
                  <a:lnTo>
                    <a:pt x="102" y="76"/>
                  </a:lnTo>
                  <a:lnTo>
                    <a:pt x="104" y="75"/>
                  </a:lnTo>
                  <a:lnTo>
                    <a:pt x="104" y="75"/>
                  </a:lnTo>
                  <a:lnTo>
                    <a:pt x="108" y="74"/>
                  </a:lnTo>
                  <a:lnTo>
                    <a:pt x="112" y="72"/>
                  </a:lnTo>
                  <a:lnTo>
                    <a:pt x="112" y="72"/>
                  </a:lnTo>
                  <a:lnTo>
                    <a:pt x="117" y="70"/>
                  </a:lnTo>
                  <a:lnTo>
                    <a:pt x="117" y="70"/>
                  </a:lnTo>
                  <a:lnTo>
                    <a:pt x="120" y="70"/>
                  </a:lnTo>
                  <a:lnTo>
                    <a:pt x="120" y="70"/>
                  </a:lnTo>
                  <a:lnTo>
                    <a:pt x="123" y="67"/>
                  </a:lnTo>
                  <a:lnTo>
                    <a:pt x="123" y="67"/>
                  </a:lnTo>
                  <a:lnTo>
                    <a:pt x="126" y="66"/>
                  </a:lnTo>
                  <a:lnTo>
                    <a:pt x="130" y="65"/>
                  </a:lnTo>
                  <a:lnTo>
                    <a:pt x="130" y="65"/>
                  </a:lnTo>
                  <a:lnTo>
                    <a:pt x="137" y="64"/>
                  </a:lnTo>
                  <a:lnTo>
                    <a:pt x="137" y="64"/>
                  </a:lnTo>
                  <a:lnTo>
                    <a:pt x="144" y="61"/>
                  </a:lnTo>
                  <a:lnTo>
                    <a:pt x="144" y="61"/>
                  </a:lnTo>
                  <a:lnTo>
                    <a:pt x="150" y="59"/>
                  </a:lnTo>
                  <a:lnTo>
                    <a:pt x="150" y="59"/>
                  </a:lnTo>
                  <a:lnTo>
                    <a:pt x="151" y="59"/>
                  </a:lnTo>
                  <a:lnTo>
                    <a:pt x="151" y="59"/>
                  </a:lnTo>
                  <a:lnTo>
                    <a:pt x="151" y="53"/>
                  </a:lnTo>
                  <a:lnTo>
                    <a:pt x="152" y="49"/>
                  </a:lnTo>
                  <a:lnTo>
                    <a:pt x="153" y="47"/>
                  </a:lnTo>
                  <a:lnTo>
                    <a:pt x="153" y="47"/>
                  </a:lnTo>
                  <a:lnTo>
                    <a:pt x="156" y="45"/>
                  </a:lnTo>
                  <a:lnTo>
                    <a:pt x="159" y="43"/>
                  </a:lnTo>
                  <a:lnTo>
                    <a:pt x="166" y="40"/>
                  </a:lnTo>
                  <a:lnTo>
                    <a:pt x="166" y="40"/>
                  </a:lnTo>
                  <a:lnTo>
                    <a:pt x="166" y="40"/>
                  </a:lnTo>
                  <a:lnTo>
                    <a:pt x="166" y="40"/>
                  </a:lnTo>
                  <a:lnTo>
                    <a:pt x="166" y="38"/>
                  </a:lnTo>
                  <a:lnTo>
                    <a:pt x="164" y="36"/>
                  </a:lnTo>
                  <a:lnTo>
                    <a:pt x="162" y="31"/>
                  </a:lnTo>
                  <a:lnTo>
                    <a:pt x="162" y="3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A1_UAE">
              <a:extLst>
                <a:ext uri="{FF2B5EF4-FFF2-40B4-BE49-F238E27FC236}">
                  <a16:creationId xmlns:a16="http://schemas.microsoft.com/office/drawing/2014/main" id="{7BDDE463-9395-4B01-B000-028D624DEF1F}"/>
                </a:ext>
              </a:extLst>
            </p:cNvPr>
            <p:cNvSpPr>
              <a:spLocks/>
            </p:cNvSpPr>
            <p:nvPr/>
          </p:nvSpPr>
          <p:spPr bwMode="auto">
            <a:xfrm>
              <a:off x="6008252" y="3628033"/>
              <a:ext cx="111665" cy="88968"/>
            </a:xfrm>
            <a:custGeom>
              <a:avLst/>
              <a:gdLst/>
              <a:ahLst/>
              <a:cxnLst>
                <a:cxn ang="0">
                  <a:pos x="1" y="40"/>
                </a:cxn>
                <a:cxn ang="0">
                  <a:pos x="2" y="45"/>
                </a:cxn>
                <a:cxn ang="0">
                  <a:pos x="11" y="53"/>
                </a:cxn>
                <a:cxn ang="0">
                  <a:pos x="13" y="58"/>
                </a:cxn>
                <a:cxn ang="0">
                  <a:pos x="29" y="59"/>
                </a:cxn>
                <a:cxn ang="0">
                  <a:pos x="37" y="60"/>
                </a:cxn>
                <a:cxn ang="0">
                  <a:pos x="43" y="60"/>
                </a:cxn>
                <a:cxn ang="0">
                  <a:pos x="55" y="63"/>
                </a:cxn>
                <a:cxn ang="0">
                  <a:pos x="55" y="58"/>
                </a:cxn>
                <a:cxn ang="0">
                  <a:pos x="56" y="53"/>
                </a:cxn>
                <a:cxn ang="0">
                  <a:pos x="57" y="51"/>
                </a:cxn>
                <a:cxn ang="0">
                  <a:pos x="57" y="48"/>
                </a:cxn>
                <a:cxn ang="0">
                  <a:pos x="59" y="46"/>
                </a:cxn>
                <a:cxn ang="0">
                  <a:pos x="60" y="42"/>
                </a:cxn>
                <a:cxn ang="0">
                  <a:pos x="60" y="40"/>
                </a:cxn>
                <a:cxn ang="0">
                  <a:pos x="67" y="37"/>
                </a:cxn>
                <a:cxn ang="0">
                  <a:pos x="67" y="35"/>
                </a:cxn>
                <a:cxn ang="0">
                  <a:pos x="63" y="33"/>
                </a:cxn>
                <a:cxn ang="0">
                  <a:pos x="63" y="31"/>
                </a:cxn>
                <a:cxn ang="0">
                  <a:pos x="63" y="30"/>
                </a:cxn>
                <a:cxn ang="0">
                  <a:pos x="65" y="22"/>
                </a:cxn>
                <a:cxn ang="0">
                  <a:pos x="68" y="21"/>
                </a:cxn>
                <a:cxn ang="0">
                  <a:pos x="68" y="25"/>
                </a:cxn>
                <a:cxn ang="0">
                  <a:pos x="71" y="24"/>
                </a:cxn>
                <a:cxn ang="0">
                  <a:pos x="73" y="22"/>
                </a:cxn>
                <a:cxn ang="0">
                  <a:pos x="73" y="15"/>
                </a:cxn>
                <a:cxn ang="0">
                  <a:pos x="73" y="13"/>
                </a:cxn>
                <a:cxn ang="0">
                  <a:pos x="71" y="9"/>
                </a:cxn>
                <a:cxn ang="0">
                  <a:pos x="71" y="7"/>
                </a:cxn>
                <a:cxn ang="0">
                  <a:pos x="71" y="2"/>
                </a:cxn>
                <a:cxn ang="0">
                  <a:pos x="70" y="0"/>
                </a:cxn>
                <a:cxn ang="0">
                  <a:pos x="59" y="14"/>
                </a:cxn>
                <a:cxn ang="0">
                  <a:pos x="55" y="16"/>
                </a:cxn>
                <a:cxn ang="0">
                  <a:pos x="54" y="19"/>
                </a:cxn>
                <a:cxn ang="0">
                  <a:pos x="52" y="20"/>
                </a:cxn>
                <a:cxn ang="0">
                  <a:pos x="50" y="24"/>
                </a:cxn>
                <a:cxn ang="0">
                  <a:pos x="46" y="26"/>
                </a:cxn>
                <a:cxn ang="0">
                  <a:pos x="45" y="30"/>
                </a:cxn>
                <a:cxn ang="0">
                  <a:pos x="41" y="30"/>
                </a:cxn>
                <a:cxn ang="0">
                  <a:pos x="41" y="31"/>
                </a:cxn>
                <a:cxn ang="0">
                  <a:pos x="41" y="32"/>
                </a:cxn>
                <a:cxn ang="0">
                  <a:pos x="39" y="33"/>
                </a:cxn>
                <a:cxn ang="0">
                  <a:pos x="38" y="33"/>
                </a:cxn>
                <a:cxn ang="0">
                  <a:pos x="37" y="32"/>
                </a:cxn>
                <a:cxn ang="0">
                  <a:pos x="35" y="35"/>
                </a:cxn>
                <a:cxn ang="0">
                  <a:pos x="35" y="35"/>
                </a:cxn>
                <a:cxn ang="0">
                  <a:pos x="32" y="33"/>
                </a:cxn>
                <a:cxn ang="0">
                  <a:pos x="29" y="36"/>
                </a:cxn>
                <a:cxn ang="0">
                  <a:pos x="24" y="35"/>
                </a:cxn>
                <a:cxn ang="0">
                  <a:pos x="19" y="33"/>
                </a:cxn>
                <a:cxn ang="0">
                  <a:pos x="14" y="35"/>
                </a:cxn>
                <a:cxn ang="0">
                  <a:pos x="14" y="35"/>
                </a:cxn>
                <a:cxn ang="0">
                  <a:pos x="13" y="33"/>
                </a:cxn>
                <a:cxn ang="0">
                  <a:pos x="12" y="35"/>
                </a:cxn>
                <a:cxn ang="0">
                  <a:pos x="11" y="37"/>
                </a:cxn>
                <a:cxn ang="0">
                  <a:pos x="7" y="37"/>
                </a:cxn>
                <a:cxn ang="0">
                  <a:pos x="3" y="37"/>
                </a:cxn>
                <a:cxn ang="0">
                  <a:pos x="0" y="37"/>
                </a:cxn>
                <a:cxn ang="0">
                  <a:pos x="1" y="40"/>
                </a:cxn>
              </a:cxnLst>
              <a:rect l="0" t="0" r="r" b="b"/>
              <a:pathLst>
                <a:path w="73" h="63">
                  <a:moveTo>
                    <a:pt x="1" y="40"/>
                  </a:moveTo>
                  <a:lnTo>
                    <a:pt x="1" y="40"/>
                  </a:lnTo>
                  <a:lnTo>
                    <a:pt x="1" y="42"/>
                  </a:lnTo>
                  <a:lnTo>
                    <a:pt x="2" y="45"/>
                  </a:lnTo>
                  <a:lnTo>
                    <a:pt x="7" y="48"/>
                  </a:lnTo>
                  <a:lnTo>
                    <a:pt x="11" y="53"/>
                  </a:lnTo>
                  <a:lnTo>
                    <a:pt x="13" y="58"/>
                  </a:lnTo>
                  <a:lnTo>
                    <a:pt x="13" y="58"/>
                  </a:lnTo>
                  <a:lnTo>
                    <a:pt x="22" y="58"/>
                  </a:lnTo>
                  <a:lnTo>
                    <a:pt x="29" y="59"/>
                  </a:lnTo>
                  <a:lnTo>
                    <a:pt x="29" y="59"/>
                  </a:lnTo>
                  <a:lnTo>
                    <a:pt x="37" y="60"/>
                  </a:lnTo>
                  <a:lnTo>
                    <a:pt x="43" y="60"/>
                  </a:lnTo>
                  <a:lnTo>
                    <a:pt x="43" y="60"/>
                  </a:lnTo>
                  <a:lnTo>
                    <a:pt x="49" y="62"/>
                  </a:lnTo>
                  <a:lnTo>
                    <a:pt x="55" y="63"/>
                  </a:lnTo>
                  <a:lnTo>
                    <a:pt x="55" y="63"/>
                  </a:lnTo>
                  <a:lnTo>
                    <a:pt x="55" y="58"/>
                  </a:lnTo>
                  <a:lnTo>
                    <a:pt x="56" y="53"/>
                  </a:lnTo>
                  <a:lnTo>
                    <a:pt x="56" y="53"/>
                  </a:lnTo>
                  <a:lnTo>
                    <a:pt x="57" y="51"/>
                  </a:lnTo>
                  <a:lnTo>
                    <a:pt x="57" y="51"/>
                  </a:lnTo>
                  <a:lnTo>
                    <a:pt x="57" y="48"/>
                  </a:lnTo>
                  <a:lnTo>
                    <a:pt x="57" y="48"/>
                  </a:lnTo>
                  <a:lnTo>
                    <a:pt x="57" y="46"/>
                  </a:lnTo>
                  <a:lnTo>
                    <a:pt x="59" y="46"/>
                  </a:lnTo>
                  <a:lnTo>
                    <a:pt x="60" y="45"/>
                  </a:lnTo>
                  <a:lnTo>
                    <a:pt x="60" y="42"/>
                  </a:lnTo>
                  <a:lnTo>
                    <a:pt x="60" y="42"/>
                  </a:lnTo>
                  <a:lnTo>
                    <a:pt x="60" y="40"/>
                  </a:lnTo>
                  <a:lnTo>
                    <a:pt x="61" y="37"/>
                  </a:lnTo>
                  <a:lnTo>
                    <a:pt x="67" y="37"/>
                  </a:lnTo>
                  <a:lnTo>
                    <a:pt x="67" y="37"/>
                  </a:lnTo>
                  <a:lnTo>
                    <a:pt x="67" y="35"/>
                  </a:lnTo>
                  <a:lnTo>
                    <a:pt x="67" y="33"/>
                  </a:lnTo>
                  <a:lnTo>
                    <a:pt x="63" y="33"/>
                  </a:lnTo>
                  <a:lnTo>
                    <a:pt x="63" y="33"/>
                  </a:lnTo>
                  <a:lnTo>
                    <a:pt x="63" y="31"/>
                  </a:lnTo>
                  <a:lnTo>
                    <a:pt x="63" y="30"/>
                  </a:lnTo>
                  <a:lnTo>
                    <a:pt x="63" y="30"/>
                  </a:lnTo>
                  <a:lnTo>
                    <a:pt x="63" y="26"/>
                  </a:lnTo>
                  <a:lnTo>
                    <a:pt x="65" y="22"/>
                  </a:lnTo>
                  <a:lnTo>
                    <a:pt x="66" y="21"/>
                  </a:lnTo>
                  <a:lnTo>
                    <a:pt x="68" y="21"/>
                  </a:lnTo>
                  <a:lnTo>
                    <a:pt x="68" y="21"/>
                  </a:lnTo>
                  <a:lnTo>
                    <a:pt x="68" y="25"/>
                  </a:lnTo>
                  <a:lnTo>
                    <a:pt x="68" y="25"/>
                  </a:lnTo>
                  <a:lnTo>
                    <a:pt x="71" y="24"/>
                  </a:lnTo>
                  <a:lnTo>
                    <a:pt x="73" y="22"/>
                  </a:lnTo>
                  <a:lnTo>
                    <a:pt x="73" y="22"/>
                  </a:lnTo>
                  <a:lnTo>
                    <a:pt x="73" y="15"/>
                  </a:lnTo>
                  <a:lnTo>
                    <a:pt x="73" y="15"/>
                  </a:lnTo>
                  <a:lnTo>
                    <a:pt x="73" y="13"/>
                  </a:lnTo>
                  <a:lnTo>
                    <a:pt x="73" y="13"/>
                  </a:lnTo>
                  <a:lnTo>
                    <a:pt x="72" y="10"/>
                  </a:lnTo>
                  <a:lnTo>
                    <a:pt x="71" y="9"/>
                  </a:lnTo>
                  <a:lnTo>
                    <a:pt x="71" y="9"/>
                  </a:lnTo>
                  <a:lnTo>
                    <a:pt x="71" y="7"/>
                  </a:lnTo>
                  <a:lnTo>
                    <a:pt x="71" y="4"/>
                  </a:lnTo>
                  <a:lnTo>
                    <a:pt x="71" y="2"/>
                  </a:lnTo>
                  <a:lnTo>
                    <a:pt x="70" y="0"/>
                  </a:lnTo>
                  <a:lnTo>
                    <a:pt x="70" y="0"/>
                  </a:lnTo>
                  <a:lnTo>
                    <a:pt x="63" y="8"/>
                  </a:lnTo>
                  <a:lnTo>
                    <a:pt x="59" y="14"/>
                  </a:lnTo>
                  <a:lnTo>
                    <a:pt x="59" y="14"/>
                  </a:lnTo>
                  <a:lnTo>
                    <a:pt x="55" y="16"/>
                  </a:lnTo>
                  <a:lnTo>
                    <a:pt x="55" y="16"/>
                  </a:lnTo>
                  <a:lnTo>
                    <a:pt x="54" y="19"/>
                  </a:lnTo>
                  <a:lnTo>
                    <a:pt x="54" y="19"/>
                  </a:lnTo>
                  <a:lnTo>
                    <a:pt x="52" y="20"/>
                  </a:lnTo>
                  <a:lnTo>
                    <a:pt x="52" y="20"/>
                  </a:lnTo>
                  <a:lnTo>
                    <a:pt x="50" y="24"/>
                  </a:lnTo>
                  <a:lnTo>
                    <a:pt x="46" y="26"/>
                  </a:lnTo>
                  <a:lnTo>
                    <a:pt x="46" y="26"/>
                  </a:lnTo>
                  <a:lnTo>
                    <a:pt x="45" y="30"/>
                  </a:lnTo>
                  <a:lnTo>
                    <a:pt x="45" y="30"/>
                  </a:lnTo>
                  <a:lnTo>
                    <a:pt x="41" y="30"/>
                  </a:lnTo>
                  <a:lnTo>
                    <a:pt x="41" y="30"/>
                  </a:lnTo>
                  <a:lnTo>
                    <a:pt x="41" y="30"/>
                  </a:lnTo>
                  <a:lnTo>
                    <a:pt x="41" y="31"/>
                  </a:lnTo>
                  <a:lnTo>
                    <a:pt x="41" y="32"/>
                  </a:lnTo>
                  <a:lnTo>
                    <a:pt x="41" y="32"/>
                  </a:lnTo>
                  <a:lnTo>
                    <a:pt x="40" y="33"/>
                  </a:lnTo>
                  <a:lnTo>
                    <a:pt x="39" y="33"/>
                  </a:lnTo>
                  <a:lnTo>
                    <a:pt x="39" y="33"/>
                  </a:lnTo>
                  <a:lnTo>
                    <a:pt x="38" y="33"/>
                  </a:lnTo>
                  <a:lnTo>
                    <a:pt x="37" y="32"/>
                  </a:lnTo>
                  <a:lnTo>
                    <a:pt x="37" y="32"/>
                  </a:lnTo>
                  <a:lnTo>
                    <a:pt x="35" y="32"/>
                  </a:lnTo>
                  <a:lnTo>
                    <a:pt x="35" y="35"/>
                  </a:lnTo>
                  <a:lnTo>
                    <a:pt x="35" y="35"/>
                  </a:lnTo>
                  <a:lnTo>
                    <a:pt x="35" y="35"/>
                  </a:lnTo>
                  <a:lnTo>
                    <a:pt x="35" y="35"/>
                  </a:lnTo>
                  <a:lnTo>
                    <a:pt x="32" y="33"/>
                  </a:lnTo>
                  <a:lnTo>
                    <a:pt x="30" y="33"/>
                  </a:lnTo>
                  <a:lnTo>
                    <a:pt x="29" y="36"/>
                  </a:lnTo>
                  <a:lnTo>
                    <a:pt x="29" y="36"/>
                  </a:lnTo>
                  <a:lnTo>
                    <a:pt x="24" y="35"/>
                  </a:lnTo>
                  <a:lnTo>
                    <a:pt x="19" y="33"/>
                  </a:lnTo>
                  <a:lnTo>
                    <a:pt x="19" y="33"/>
                  </a:lnTo>
                  <a:lnTo>
                    <a:pt x="17" y="35"/>
                  </a:lnTo>
                  <a:lnTo>
                    <a:pt x="14" y="35"/>
                  </a:lnTo>
                  <a:lnTo>
                    <a:pt x="14" y="35"/>
                  </a:lnTo>
                  <a:lnTo>
                    <a:pt x="14" y="35"/>
                  </a:lnTo>
                  <a:lnTo>
                    <a:pt x="13" y="33"/>
                  </a:lnTo>
                  <a:lnTo>
                    <a:pt x="13" y="33"/>
                  </a:lnTo>
                  <a:lnTo>
                    <a:pt x="12" y="33"/>
                  </a:lnTo>
                  <a:lnTo>
                    <a:pt x="12" y="35"/>
                  </a:lnTo>
                  <a:lnTo>
                    <a:pt x="12" y="35"/>
                  </a:lnTo>
                  <a:lnTo>
                    <a:pt x="11" y="37"/>
                  </a:lnTo>
                  <a:lnTo>
                    <a:pt x="7" y="37"/>
                  </a:lnTo>
                  <a:lnTo>
                    <a:pt x="7" y="37"/>
                  </a:lnTo>
                  <a:lnTo>
                    <a:pt x="3" y="37"/>
                  </a:lnTo>
                  <a:lnTo>
                    <a:pt x="3" y="37"/>
                  </a:lnTo>
                  <a:lnTo>
                    <a:pt x="0" y="37"/>
                  </a:lnTo>
                  <a:lnTo>
                    <a:pt x="0" y="37"/>
                  </a:lnTo>
                  <a:lnTo>
                    <a:pt x="0" y="38"/>
                  </a:lnTo>
                  <a:lnTo>
                    <a:pt x="1" y="40"/>
                  </a:lnTo>
                  <a:lnTo>
                    <a:pt x="1" y="40"/>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 name="A1_Oman">
              <a:extLst>
                <a:ext uri="{FF2B5EF4-FFF2-40B4-BE49-F238E27FC236}">
                  <a16:creationId xmlns:a16="http://schemas.microsoft.com/office/drawing/2014/main" id="{90D3DE7C-E104-4D20-9FF6-D68C58E2FCFD}"/>
                </a:ext>
              </a:extLst>
            </p:cNvPr>
            <p:cNvSpPr>
              <a:spLocks/>
            </p:cNvSpPr>
            <p:nvPr/>
          </p:nvSpPr>
          <p:spPr bwMode="auto">
            <a:xfrm>
              <a:off x="6012841" y="3657688"/>
              <a:ext cx="189680" cy="200532"/>
            </a:xfrm>
            <a:custGeom>
              <a:avLst/>
              <a:gdLst/>
              <a:ahLst/>
              <a:cxnLst>
                <a:cxn ang="0">
                  <a:pos x="123" y="42"/>
                </a:cxn>
                <a:cxn ang="0">
                  <a:pos x="118" y="41"/>
                </a:cxn>
                <a:cxn ang="0">
                  <a:pos x="116" y="39"/>
                </a:cxn>
                <a:cxn ang="0">
                  <a:pos x="114" y="31"/>
                </a:cxn>
                <a:cxn ang="0">
                  <a:pos x="111" y="28"/>
                </a:cxn>
                <a:cxn ang="0">
                  <a:pos x="106" y="25"/>
                </a:cxn>
                <a:cxn ang="0">
                  <a:pos x="96" y="22"/>
                </a:cxn>
                <a:cxn ang="0">
                  <a:pos x="86" y="20"/>
                </a:cxn>
                <a:cxn ang="0">
                  <a:pos x="78" y="12"/>
                </a:cxn>
                <a:cxn ang="0">
                  <a:pos x="74" y="9"/>
                </a:cxn>
                <a:cxn ang="0">
                  <a:pos x="72" y="4"/>
                </a:cxn>
                <a:cxn ang="0">
                  <a:pos x="68" y="3"/>
                </a:cxn>
                <a:cxn ang="0">
                  <a:pos x="65" y="0"/>
                </a:cxn>
                <a:cxn ang="0">
                  <a:pos x="62" y="1"/>
                </a:cxn>
                <a:cxn ang="0">
                  <a:pos x="60" y="9"/>
                </a:cxn>
                <a:cxn ang="0">
                  <a:pos x="60" y="12"/>
                </a:cxn>
                <a:cxn ang="0">
                  <a:pos x="64" y="16"/>
                </a:cxn>
                <a:cxn ang="0">
                  <a:pos x="57" y="19"/>
                </a:cxn>
                <a:cxn ang="0">
                  <a:pos x="57" y="24"/>
                </a:cxn>
                <a:cxn ang="0">
                  <a:pos x="54" y="27"/>
                </a:cxn>
                <a:cxn ang="0">
                  <a:pos x="54" y="30"/>
                </a:cxn>
                <a:cxn ang="0">
                  <a:pos x="52" y="37"/>
                </a:cxn>
                <a:cxn ang="0">
                  <a:pos x="53" y="43"/>
                </a:cxn>
                <a:cxn ang="0">
                  <a:pos x="54" y="44"/>
                </a:cxn>
                <a:cxn ang="0">
                  <a:pos x="58" y="52"/>
                </a:cxn>
                <a:cxn ang="0">
                  <a:pos x="56" y="65"/>
                </a:cxn>
                <a:cxn ang="0">
                  <a:pos x="51" y="77"/>
                </a:cxn>
                <a:cxn ang="0">
                  <a:pos x="49" y="85"/>
                </a:cxn>
                <a:cxn ang="0">
                  <a:pos x="43" y="87"/>
                </a:cxn>
                <a:cxn ang="0">
                  <a:pos x="34" y="91"/>
                </a:cxn>
                <a:cxn ang="0">
                  <a:pos x="22" y="95"/>
                </a:cxn>
                <a:cxn ang="0">
                  <a:pos x="10" y="100"/>
                </a:cxn>
                <a:cxn ang="0">
                  <a:pos x="3" y="109"/>
                </a:cxn>
                <a:cxn ang="0">
                  <a:pos x="8" y="122"/>
                </a:cxn>
                <a:cxn ang="0">
                  <a:pos x="14" y="133"/>
                </a:cxn>
                <a:cxn ang="0">
                  <a:pos x="18" y="140"/>
                </a:cxn>
                <a:cxn ang="0">
                  <a:pos x="19" y="142"/>
                </a:cxn>
                <a:cxn ang="0">
                  <a:pos x="24" y="141"/>
                </a:cxn>
                <a:cxn ang="0">
                  <a:pos x="29" y="140"/>
                </a:cxn>
                <a:cxn ang="0">
                  <a:pos x="32" y="139"/>
                </a:cxn>
                <a:cxn ang="0">
                  <a:pos x="38" y="138"/>
                </a:cxn>
                <a:cxn ang="0">
                  <a:pos x="48" y="138"/>
                </a:cxn>
                <a:cxn ang="0">
                  <a:pos x="54" y="130"/>
                </a:cxn>
                <a:cxn ang="0">
                  <a:pos x="52" y="127"/>
                </a:cxn>
                <a:cxn ang="0">
                  <a:pos x="57" y="123"/>
                </a:cxn>
                <a:cxn ang="0">
                  <a:pos x="68" y="122"/>
                </a:cxn>
                <a:cxn ang="0">
                  <a:pos x="72" y="120"/>
                </a:cxn>
                <a:cxn ang="0">
                  <a:pos x="76" y="107"/>
                </a:cxn>
                <a:cxn ang="0">
                  <a:pos x="87" y="104"/>
                </a:cxn>
                <a:cxn ang="0">
                  <a:pos x="94" y="101"/>
                </a:cxn>
                <a:cxn ang="0">
                  <a:pos x="91" y="101"/>
                </a:cxn>
                <a:cxn ang="0">
                  <a:pos x="92" y="96"/>
                </a:cxn>
                <a:cxn ang="0">
                  <a:pos x="92" y="88"/>
                </a:cxn>
                <a:cxn ang="0">
                  <a:pos x="97" y="76"/>
                </a:cxn>
                <a:cxn ang="0">
                  <a:pos x="100" y="79"/>
                </a:cxn>
                <a:cxn ang="0">
                  <a:pos x="103" y="80"/>
                </a:cxn>
                <a:cxn ang="0">
                  <a:pos x="107" y="75"/>
                </a:cxn>
                <a:cxn ang="0">
                  <a:pos x="112" y="66"/>
                </a:cxn>
                <a:cxn ang="0">
                  <a:pos x="123" y="52"/>
                </a:cxn>
                <a:cxn ang="0">
                  <a:pos x="124" y="43"/>
                </a:cxn>
              </a:cxnLst>
              <a:rect l="0" t="0" r="r" b="b"/>
              <a:pathLst>
                <a:path w="124" h="142">
                  <a:moveTo>
                    <a:pt x="124" y="43"/>
                  </a:moveTo>
                  <a:lnTo>
                    <a:pt x="124" y="43"/>
                  </a:lnTo>
                  <a:lnTo>
                    <a:pt x="123" y="42"/>
                  </a:lnTo>
                  <a:lnTo>
                    <a:pt x="122" y="41"/>
                  </a:lnTo>
                  <a:lnTo>
                    <a:pt x="122" y="41"/>
                  </a:lnTo>
                  <a:lnTo>
                    <a:pt x="118" y="41"/>
                  </a:lnTo>
                  <a:lnTo>
                    <a:pt x="117" y="39"/>
                  </a:lnTo>
                  <a:lnTo>
                    <a:pt x="116" y="39"/>
                  </a:lnTo>
                  <a:lnTo>
                    <a:pt x="116" y="39"/>
                  </a:lnTo>
                  <a:lnTo>
                    <a:pt x="116" y="35"/>
                  </a:lnTo>
                  <a:lnTo>
                    <a:pt x="116" y="35"/>
                  </a:lnTo>
                  <a:lnTo>
                    <a:pt x="114" y="31"/>
                  </a:lnTo>
                  <a:lnTo>
                    <a:pt x="114" y="31"/>
                  </a:lnTo>
                  <a:lnTo>
                    <a:pt x="113" y="30"/>
                  </a:lnTo>
                  <a:lnTo>
                    <a:pt x="111" y="28"/>
                  </a:lnTo>
                  <a:lnTo>
                    <a:pt x="111" y="28"/>
                  </a:lnTo>
                  <a:lnTo>
                    <a:pt x="108" y="26"/>
                  </a:lnTo>
                  <a:lnTo>
                    <a:pt x="106" y="25"/>
                  </a:lnTo>
                  <a:lnTo>
                    <a:pt x="98" y="24"/>
                  </a:lnTo>
                  <a:lnTo>
                    <a:pt x="98" y="24"/>
                  </a:lnTo>
                  <a:lnTo>
                    <a:pt x="96" y="22"/>
                  </a:lnTo>
                  <a:lnTo>
                    <a:pt x="95" y="21"/>
                  </a:lnTo>
                  <a:lnTo>
                    <a:pt x="95" y="21"/>
                  </a:lnTo>
                  <a:lnTo>
                    <a:pt x="86" y="20"/>
                  </a:lnTo>
                  <a:lnTo>
                    <a:pt x="86" y="20"/>
                  </a:lnTo>
                  <a:lnTo>
                    <a:pt x="81" y="16"/>
                  </a:lnTo>
                  <a:lnTo>
                    <a:pt x="78" y="12"/>
                  </a:lnTo>
                  <a:lnTo>
                    <a:pt x="78" y="12"/>
                  </a:lnTo>
                  <a:lnTo>
                    <a:pt x="74" y="9"/>
                  </a:lnTo>
                  <a:lnTo>
                    <a:pt x="74" y="9"/>
                  </a:lnTo>
                  <a:lnTo>
                    <a:pt x="73" y="6"/>
                  </a:lnTo>
                  <a:lnTo>
                    <a:pt x="73" y="6"/>
                  </a:lnTo>
                  <a:lnTo>
                    <a:pt x="72" y="4"/>
                  </a:lnTo>
                  <a:lnTo>
                    <a:pt x="70" y="1"/>
                  </a:lnTo>
                  <a:lnTo>
                    <a:pt x="70" y="1"/>
                  </a:lnTo>
                  <a:lnTo>
                    <a:pt x="68" y="3"/>
                  </a:lnTo>
                  <a:lnTo>
                    <a:pt x="65" y="4"/>
                  </a:lnTo>
                  <a:lnTo>
                    <a:pt x="65" y="4"/>
                  </a:lnTo>
                  <a:lnTo>
                    <a:pt x="65" y="0"/>
                  </a:lnTo>
                  <a:lnTo>
                    <a:pt x="65" y="0"/>
                  </a:lnTo>
                  <a:lnTo>
                    <a:pt x="63" y="0"/>
                  </a:lnTo>
                  <a:lnTo>
                    <a:pt x="62" y="1"/>
                  </a:lnTo>
                  <a:lnTo>
                    <a:pt x="60" y="5"/>
                  </a:lnTo>
                  <a:lnTo>
                    <a:pt x="60" y="9"/>
                  </a:lnTo>
                  <a:lnTo>
                    <a:pt x="60" y="9"/>
                  </a:lnTo>
                  <a:lnTo>
                    <a:pt x="60" y="10"/>
                  </a:lnTo>
                  <a:lnTo>
                    <a:pt x="60" y="12"/>
                  </a:lnTo>
                  <a:lnTo>
                    <a:pt x="60" y="12"/>
                  </a:lnTo>
                  <a:lnTo>
                    <a:pt x="64" y="12"/>
                  </a:lnTo>
                  <a:lnTo>
                    <a:pt x="64" y="14"/>
                  </a:lnTo>
                  <a:lnTo>
                    <a:pt x="64" y="16"/>
                  </a:lnTo>
                  <a:lnTo>
                    <a:pt x="64" y="16"/>
                  </a:lnTo>
                  <a:lnTo>
                    <a:pt x="58" y="16"/>
                  </a:lnTo>
                  <a:lnTo>
                    <a:pt x="57" y="19"/>
                  </a:lnTo>
                  <a:lnTo>
                    <a:pt x="57" y="21"/>
                  </a:lnTo>
                  <a:lnTo>
                    <a:pt x="57" y="21"/>
                  </a:lnTo>
                  <a:lnTo>
                    <a:pt x="57" y="24"/>
                  </a:lnTo>
                  <a:lnTo>
                    <a:pt x="56" y="25"/>
                  </a:lnTo>
                  <a:lnTo>
                    <a:pt x="54" y="25"/>
                  </a:lnTo>
                  <a:lnTo>
                    <a:pt x="54" y="27"/>
                  </a:lnTo>
                  <a:lnTo>
                    <a:pt x="54" y="27"/>
                  </a:lnTo>
                  <a:lnTo>
                    <a:pt x="54" y="30"/>
                  </a:lnTo>
                  <a:lnTo>
                    <a:pt x="54" y="30"/>
                  </a:lnTo>
                  <a:lnTo>
                    <a:pt x="53" y="32"/>
                  </a:lnTo>
                  <a:lnTo>
                    <a:pt x="53" y="32"/>
                  </a:lnTo>
                  <a:lnTo>
                    <a:pt x="52" y="37"/>
                  </a:lnTo>
                  <a:lnTo>
                    <a:pt x="52" y="42"/>
                  </a:lnTo>
                  <a:lnTo>
                    <a:pt x="52" y="42"/>
                  </a:lnTo>
                  <a:lnTo>
                    <a:pt x="53" y="43"/>
                  </a:lnTo>
                  <a:lnTo>
                    <a:pt x="53" y="43"/>
                  </a:lnTo>
                  <a:lnTo>
                    <a:pt x="54" y="44"/>
                  </a:lnTo>
                  <a:lnTo>
                    <a:pt x="54" y="44"/>
                  </a:lnTo>
                  <a:lnTo>
                    <a:pt x="57" y="48"/>
                  </a:lnTo>
                  <a:lnTo>
                    <a:pt x="58" y="52"/>
                  </a:lnTo>
                  <a:lnTo>
                    <a:pt x="58" y="52"/>
                  </a:lnTo>
                  <a:lnTo>
                    <a:pt x="58" y="55"/>
                  </a:lnTo>
                  <a:lnTo>
                    <a:pt x="58" y="58"/>
                  </a:lnTo>
                  <a:lnTo>
                    <a:pt x="56" y="65"/>
                  </a:lnTo>
                  <a:lnTo>
                    <a:pt x="56" y="65"/>
                  </a:lnTo>
                  <a:lnTo>
                    <a:pt x="51" y="77"/>
                  </a:lnTo>
                  <a:lnTo>
                    <a:pt x="51" y="77"/>
                  </a:lnTo>
                  <a:lnTo>
                    <a:pt x="51" y="81"/>
                  </a:lnTo>
                  <a:lnTo>
                    <a:pt x="49" y="85"/>
                  </a:lnTo>
                  <a:lnTo>
                    <a:pt x="49" y="85"/>
                  </a:lnTo>
                  <a:lnTo>
                    <a:pt x="48" y="86"/>
                  </a:lnTo>
                  <a:lnTo>
                    <a:pt x="47" y="86"/>
                  </a:lnTo>
                  <a:lnTo>
                    <a:pt x="43" y="87"/>
                  </a:lnTo>
                  <a:lnTo>
                    <a:pt x="43" y="87"/>
                  </a:lnTo>
                  <a:lnTo>
                    <a:pt x="40" y="90"/>
                  </a:lnTo>
                  <a:lnTo>
                    <a:pt x="34" y="91"/>
                  </a:lnTo>
                  <a:lnTo>
                    <a:pt x="34" y="91"/>
                  </a:lnTo>
                  <a:lnTo>
                    <a:pt x="26" y="93"/>
                  </a:lnTo>
                  <a:lnTo>
                    <a:pt x="22" y="95"/>
                  </a:lnTo>
                  <a:lnTo>
                    <a:pt x="20" y="97"/>
                  </a:lnTo>
                  <a:lnTo>
                    <a:pt x="20" y="97"/>
                  </a:lnTo>
                  <a:lnTo>
                    <a:pt x="10" y="100"/>
                  </a:lnTo>
                  <a:lnTo>
                    <a:pt x="0" y="102"/>
                  </a:lnTo>
                  <a:lnTo>
                    <a:pt x="0" y="102"/>
                  </a:lnTo>
                  <a:lnTo>
                    <a:pt x="3" y="109"/>
                  </a:lnTo>
                  <a:lnTo>
                    <a:pt x="3" y="109"/>
                  </a:lnTo>
                  <a:lnTo>
                    <a:pt x="5" y="115"/>
                  </a:lnTo>
                  <a:lnTo>
                    <a:pt x="8" y="122"/>
                  </a:lnTo>
                  <a:lnTo>
                    <a:pt x="8" y="122"/>
                  </a:lnTo>
                  <a:lnTo>
                    <a:pt x="11" y="127"/>
                  </a:lnTo>
                  <a:lnTo>
                    <a:pt x="14" y="133"/>
                  </a:lnTo>
                  <a:lnTo>
                    <a:pt x="14" y="133"/>
                  </a:lnTo>
                  <a:lnTo>
                    <a:pt x="16" y="138"/>
                  </a:lnTo>
                  <a:lnTo>
                    <a:pt x="18" y="140"/>
                  </a:lnTo>
                  <a:lnTo>
                    <a:pt x="18" y="142"/>
                  </a:lnTo>
                  <a:lnTo>
                    <a:pt x="19" y="142"/>
                  </a:lnTo>
                  <a:lnTo>
                    <a:pt x="19" y="142"/>
                  </a:lnTo>
                  <a:lnTo>
                    <a:pt x="21" y="142"/>
                  </a:lnTo>
                  <a:lnTo>
                    <a:pt x="21" y="142"/>
                  </a:lnTo>
                  <a:lnTo>
                    <a:pt x="24" y="141"/>
                  </a:lnTo>
                  <a:lnTo>
                    <a:pt x="25" y="141"/>
                  </a:lnTo>
                  <a:lnTo>
                    <a:pt x="25" y="141"/>
                  </a:lnTo>
                  <a:lnTo>
                    <a:pt x="29" y="140"/>
                  </a:lnTo>
                  <a:lnTo>
                    <a:pt x="29" y="140"/>
                  </a:lnTo>
                  <a:lnTo>
                    <a:pt x="30" y="139"/>
                  </a:lnTo>
                  <a:lnTo>
                    <a:pt x="32" y="139"/>
                  </a:lnTo>
                  <a:lnTo>
                    <a:pt x="32" y="139"/>
                  </a:lnTo>
                  <a:lnTo>
                    <a:pt x="35" y="136"/>
                  </a:lnTo>
                  <a:lnTo>
                    <a:pt x="38" y="138"/>
                  </a:lnTo>
                  <a:lnTo>
                    <a:pt x="45" y="138"/>
                  </a:lnTo>
                  <a:lnTo>
                    <a:pt x="45" y="138"/>
                  </a:lnTo>
                  <a:lnTo>
                    <a:pt x="48" y="138"/>
                  </a:lnTo>
                  <a:lnTo>
                    <a:pt x="51" y="135"/>
                  </a:lnTo>
                  <a:lnTo>
                    <a:pt x="54" y="130"/>
                  </a:lnTo>
                  <a:lnTo>
                    <a:pt x="54" y="130"/>
                  </a:lnTo>
                  <a:lnTo>
                    <a:pt x="53" y="129"/>
                  </a:lnTo>
                  <a:lnTo>
                    <a:pt x="52" y="127"/>
                  </a:lnTo>
                  <a:lnTo>
                    <a:pt x="52" y="127"/>
                  </a:lnTo>
                  <a:lnTo>
                    <a:pt x="54" y="125"/>
                  </a:lnTo>
                  <a:lnTo>
                    <a:pt x="56" y="124"/>
                  </a:lnTo>
                  <a:lnTo>
                    <a:pt x="57" y="123"/>
                  </a:lnTo>
                  <a:lnTo>
                    <a:pt x="58" y="123"/>
                  </a:lnTo>
                  <a:lnTo>
                    <a:pt x="58" y="123"/>
                  </a:lnTo>
                  <a:lnTo>
                    <a:pt x="68" y="122"/>
                  </a:lnTo>
                  <a:lnTo>
                    <a:pt x="68" y="122"/>
                  </a:lnTo>
                  <a:lnTo>
                    <a:pt x="70" y="122"/>
                  </a:lnTo>
                  <a:lnTo>
                    <a:pt x="72" y="120"/>
                  </a:lnTo>
                  <a:lnTo>
                    <a:pt x="74" y="115"/>
                  </a:lnTo>
                  <a:lnTo>
                    <a:pt x="76" y="107"/>
                  </a:lnTo>
                  <a:lnTo>
                    <a:pt x="76" y="107"/>
                  </a:lnTo>
                  <a:lnTo>
                    <a:pt x="81" y="106"/>
                  </a:lnTo>
                  <a:lnTo>
                    <a:pt x="87" y="104"/>
                  </a:lnTo>
                  <a:lnTo>
                    <a:pt x="87" y="104"/>
                  </a:lnTo>
                  <a:lnTo>
                    <a:pt x="92" y="104"/>
                  </a:lnTo>
                  <a:lnTo>
                    <a:pt x="94" y="103"/>
                  </a:lnTo>
                  <a:lnTo>
                    <a:pt x="94" y="101"/>
                  </a:lnTo>
                  <a:lnTo>
                    <a:pt x="94" y="101"/>
                  </a:lnTo>
                  <a:lnTo>
                    <a:pt x="91" y="101"/>
                  </a:lnTo>
                  <a:lnTo>
                    <a:pt x="91" y="101"/>
                  </a:lnTo>
                  <a:lnTo>
                    <a:pt x="92" y="100"/>
                  </a:lnTo>
                  <a:lnTo>
                    <a:pt x="94" y="98"/>
                  </a:lnTo>
                  <a:lnTo>
                    <a:pt x="92" y="96"/>
                  </a:lnTo>
                  <a:lnTo>
                    <a:pt x="92" y="92"/>
                  </a:lnTo>
                  <a:lnTo>
                    <a:pt x="92" y="88"/>
                  </a:lnTo>
                  <a:lnTo>
                    <a:pt x="92" y="88"/>
                  </a:lnTo>
                  <a:lnTo>
                    <a:pt x="95" y="82"/>
                  </a:lnTo>
                  <a:lnTo>
                    <a:pt x="97" y="76"/>
                  </a:lnTo>
                  <a:lnTo>
                    <a:pt x="97" y="76"/>
                  </a:lnTo>
                  <a:lnTo>
                    <a:pt x="100" y="76"/>
                  </a:lnTo>
                  <a:lnTo>
                    <a:pt x="100" y="76"/>
                  </a:lnTo>
                  <a:lnTo>
                    <a:pt x="100" y="79"/>
                  </a:lnTo>
                  <a:lnTo>
                    <a:pt x="102" y="80"/>
                  </a:lnTo>
                  <a:lnTo>
                    <a:pt x="102" y="80"/>
                  </a:lnTo>
                  <a:lnTo>
                    <a:pt x="103" y="80"/>
                  </a:lnTo>
                  <a:lnTo>
                    <a:pt x="105" y="79"/>
                  </a:lnTo>
                  <a:lnTo>
                    <a:pt x="107" y="75"/>
                  </a:lnTo>
                  <a:lnTo>
                    <a:pt x="107" y="75"/>
                  </a:lnTo>
                  <a:lnTo>
                    <a:pt x="108" y="70"/>
                  </a:lnTo>
                  <a:lnTo>
                    <a:pt x="112" y="66"/>
                  </a:lnTo>
                  <a:lnTo>
                    <a:pt x="112" y="66"/>
                  </a:lnTo>
                  <a:lnTo>
                    <a:pt x="117" y="63"/>
                  </a:lnTo>
                  <a:lnTo>
                    <a:pt x="121" y="58"/>
                  </a:lnTo>
                  <a:lnTo>
                    <a:pt x="123" y="52"/>
                  </a:lnTo>
                  <a:lnTo>
                    <a:pt x="124" y="47"/>
                  </a:lnTo>
                  <a:lnTo>
                    <a:pt x="124" y="47"/>
                  </a:lnTo>
                  <a:lnTo>
                    <a:pt x="124" y="43"/>
                  </a:lnTo>
                  <a:lnTo>
                    <a:pt x="124" y="4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A1_Saudi Arabia">
              <a:extLst>
                <a:ext uri="{FF2B5EF4-FFF2-40B4-BE49-F238E27FC236}">
                  <a16:creationId xmlns:a16="http://schemas.microsoft.com/office/drawing/2014/main" id="{8E8FE00B-C221-4728-9B65-1C80CB0D0777}"/>
                </a:ext>
              </a:extLst>
            </p:cNvPr>
            <p:cNvSpPr>
              <a:spLocks/>
            </p:cNvSpPr>
            <p:nvPr/>
          </p:nvSpPr>
          <p:spPr bwMode="auto">
            <a:xfrm>
              <a:off x="5587592" y="3469867"/>
              <a:ext cx="513968" cy="394004"/>
            </a:xfrm>
            <a:custGeom>
              <a:avLst/>
              <a:gdLst/>
              <a:ahLst/>
              <a:cxnLst>
                <a:cxn ang="0">
                  <a:pos x="332" y="177"/>
                </a:cxn>
                <a:cxn ang="0">
                  <a:pos x="324" y="174"/>
                </a:cxn>
                <a:cxn ang="0">
                  <a:pos x="304" y="171"/>
                </a:cxn>
                <a:cxn ang="0">
                  <a:pos x="282" y="160"/>
                </a:cxn>
                <a:cxn ang="0">
                  <a:pos x="275" y="150"/>
                </a:cxn>
                <a:cxn ang="0">
                  <a:pos x="272" y="145"/>
                </a:cxn>
                <a:cxn ang="0">
                  <a:pos x="267" y="143"/>
                </a:cxn>
                <a:cxn ang="0">
                  <a:pos x="259" y="134"/>
                </a:cxn>
                <a:cxn ang="0">
                  <a:pos x="249" y="119"/>
                </a:cxn>
                <a:cxn ang="0">
                  <a:pos x="250" y="104"/>
                </a:cxn>
                <a:cxn ang="0">
                  <a:pos x="240" y="94"/>
                </a:cxn>
                <a:cxn ang="0">
                  <a:pos x="238" y="88"/>
                </a:cxn>
                <a:cxn ang="0">
                  <a:pos x="233" y="85"/>
                </a:cxn>
                <a:cxn ang="0">
                  <a:pos x="223" y="69"/>
                </a:cxn>
                <a:cxn ang="0">
                  <a:pos x="209" y="63"/>
                </a:cxn>
                <a:cxn ang="0">
                  <a:pos x="191" y="57"/>
                </a:cxn>
                <a:cxn ang="0">
                  <a:pos x="178" y="56"/>
                </a:cxn>
                <a:cxn ang="0">
                  <a:pos x="93" y="5"/>
                </a:cxn>
                <a:cxn ang="0">
                  <a:pos x="48" y="34"/>
                </a:cxn>
                <a:cxn ang="0">
                  <a:pos x="6" y="52"/>
                </a:cxn>
                <a:cxn ang="0">
                  <a:pos x="8" y="77"/>
                </a:cxn>
                <a:cxn ang="0">
                  <a:pos x="16" y="89"/>
                </a:cxn>
                <a:cxn ang="0">
                  <a:pos x="24" y="98"/>
                </a:cxn>
                <a:cxn ang="0">
                  <a:pos x="32" y="115"/>
                </a:cxn>
                <a:cxn ang="0">
                  <a:pos x="38" y="122"/>
                </a:cxn>
                <a:cxn ang="0">
                  <a:pos x="42" y="134"/>
                </a:cxn>
                <a:cxn ang="0">
                  <a:pos x="47" y="144"/>
                </a:cxn>
                <a:cxn ang="0">
                  <a:pos x="58" y="152"/>
                </a:cxn>
                <a:cxn ang="0">
                  <a:pos x="66" y="164"/>
                </a:cxn>
                <a:cxn ang="0">
                  <a:pos x="74" y="179"/>
                </a:cxn>
                <a:cxn ang="0">
                  <a:pos x="79" y="179"/>
                </a:cxn>
                <a:cxn ang="0">
                  <a:pos x="74" y="186"/>
                </a:cxn>
                <a:cxn ang="0">
                  <a:pos x="76" y="202"/>
                </a:cxn>
                <a:cxn ang="0">
                  <a:pos x="100" y="225"/>
                </a:cxn>
                <a:cxn ang="0">
                  <a:pos x="106" y="240"/>
                </a:cxn>
                <a:cxn ang="0">
                  <a:pos x="109" y="244"/>
                </a:cxn>
                <a:cxn ang="0">
                  <a:pos x="113" y="251"/>
                </a:cxn>
                <a:cxn ang="0">
                  <a:pos x="122" y="260"/>
                </a:cxn>
                <a:cxn ang="0">
                  <a:pos x="125" y="268"/>
                </a:cxn>
                <a:cxn ang="0">
                  <a:pos x="130" y="273"/>
                </a:cxn>
                <a:cxn ang="0">
                  <a:pos x="134" y="279"/>
                </a:cxn>
                <a:cxn ang="0">
                  <a:pos x="136" y="277"/>
                </a:cxn>
                <a:cxn ang="0">
                  <a:pos x="139" y="272"/>
                </a:cxn>
                <a:cxn ang="0">
                  <a:pos x="139" y="262"/>
                </a:cxn>
                <a:cxn ang="0">
                  <a:pos x="142" y="261"/>
                </a:cxn>
                <a:cxn ang="0">
                  <a:pos x="152" y="263"/>
                </a:cxn>
                <a:cxn ang="0">
                  <a:pos x="171" y="262"/>
                </a:cxn>
                <a:cxn ang="0">
                  <a:pos x="173" y="264"/>
                </a:cxn>
                <a:cxn ang="0">
                  <a:pos x="196" y="267"/>
                </a:cxn>
                <a:cxn ang="0">
                  <a:pos x="202" y="271"/>
                </a:cxn>
                <a:cxn ang="0">
                  <a:pos x="210" y="261"/>
                </a:cxn>
                <a:cxn ang="0">
                  <a:pos x="218" y="250"/>
                </a:cxn>
                <a:cxn ang="0">
                  <a:pos x="243" y="241"/>
                </a:cxn>
                <a:cxn ang="0">
                  <a:pos x="272" y="236"/>
                </a:cxn>
                <a:cxn ang="0">
                  <a:pos x="298" y="230"/>
                </a:cxn>
                <a:cxn ang="0">
                  <a:pos x="318" y="223"/>
                </a:cxn>
                <a:cxn ang="0">
                  <a:pos x="327" y="218"/>
                </a:cxn>
                <a:cxn ang="0">
                  <a:pos x="334" y="198"/>
                </a:cxn>
                <a:cxn ang="0">
                  <a:pos x="336" y="185"/>
                </a:cxn>
              </a:cxnLst>
              <a:rect l="0" t="0" r="r" b="b"/>
              <a:pathLst>
                <a:path w="336" h="279">
                  <a:moveTo>
                    <a:pt x="336" y="185"/>
                  </a:moveTo>
                  <a:lnTo>
                    <a:pt x="336" y="185"/>
                  </a:lnTo>
                  <a:lnTo>
                    <a:pt x="335" y="181"/>
                  </a:lnTo>
                  <a:lnTo>
                    <a:pt x="332" y="177"/>
                  </a:lnTo>
                  <a:lnTo>
                    <a:pt x="332" y="177"/>
                  </a:lnTo>
                  <a:lnTo>
                    <a:pt x="331" y="176"/>
                  </a:lnTo>
                  <a:lnTo>
                    <a:pt x="331" y="176"/>
                  </a:lnTo>
                  <a:lnTo>
                    <a:pt x="330" y="175"/>
                  </a:lnTo>
                  <a:lnTo>
                    <a:pt x="330" y="175"/>
                  </a:lnTo>
                  <a:lnTo>
                    <a:pt x="324" y="174"/>
                  </a:lnTo>
                  <a:lnTo>
                    <a:pt x="318" y="172"/>
                  </a:lnTo>
                  <a:lnTo>
                    <a:pt x="318" y="172"/>
                  </a:lnTo>
                  <a:lnTo>
                    <a:pt x="312" y="172"/>
                  </a:lnTo>
                  <a:lnTo>
                    <a:pt x="304" y="171"/>
                  </a:lnTo>
                  <a:lnTo>
                    <a:pt x="304" y="171"/>
                  </a:lnTo>
                  <a:lnTo>
                    <a:pt x="297" y="170"/>
                  </a:lnTo>
                  <a:lnTo>
                    <a:pt x="288" y="170"/>
                  </a:lnTo>
                  <a:lnTo>
                    <a:pt x="288" y="170"/>
                  </a:lnTo>
                  <a:lnTo>
                    <a:pt x="286" y="165"/>
                  </a:lnTo>
                  <a:lnTo>
                    <a:pt x="282" y="160"/>
                  </a:lnTo>
                  <a:lnTo>
                    <a:pt x="277" y="157"/>
                  </a:lnTo>
                  <a:lnTo>
                    <a:pt x="276" y="154"/>
                  </a:lnTo>
                  <a:lnTo>
                    <a:pt x="276" y="152"/>
                  </a:lnTo>
                  <a:lnTo>
                    <a:pt x="276" y="152"/>
                  </a:lnTo>
                  <a:lnTo>
                    <a:pt x="275" y="150"/>
                  </a:lnTo>
                  <a:lnTo>
                    <a:pt x="275" y="149"/>
                  </a:lnTo>
                  <a:lnTo>
                    <a:pt x="275" y="149"/>
                  </a:lnTo>
                  <a:lnTo>
                    <a:pt x="274" y="148"/>
                  </a:lnTo>
                  <a:lnTo>
                    <a:pt x="272" y="145"/>
                  </a:lnTo>
                  <a:lnTo>
                    <a:pt x="272" y="145"/>
                  </a:lnTo>
                  <a:lnTo>
                    <a:pt x="270" y="145"/>
                  </a:lnTo>
                  <a:lnTo>
                    <a:pt x="269" y="145"/>
                  </a:lnTo>
                  <a:lnTo>
                    <a:pt x="267" y="145"/>
                  </a:lnTo>
                  <a:lnTo>
                    <a:pt x="267" y="143"/>
                  </a:lnTo>
                  <a:lnTo>
                    <a:pt x="267" y="143"/>
                  </a:lnTo>
                  <a:lnTo>
                    <a:pt x="264" y="143"/>
                  </a:lnTo>
                  <a:lnTo>
                    <a:pt x="261" y="142"/>
                  </a:lnTo>
                  <a:lnTo>
                    <a:pt x="260" y="138"/>
                  </a:lnTo>
                  <a:lnTo>
                    <a:pt x="259" y="136"/>
                  </a:lnTo>
                  <a:lnTo>
                    <a:pt x="259" y="134"/>
                  </a:lnTo>
                  <a:lnTo>
                    <a:pt x="258" y="134"/>
                  </a:lnTo>
                  <a:lnTo>
                    <a:pt x="258" y="134"/>
                  </a:lnTo>
                  <a:lnTo>
                    <a:pt x="255" y="130"/>
                  </a:lnTo>
                  <a:lnTo>
                    <a:pt x="251" y="122"/>
                  </a:lnTo>
                  <a:lnTo>
                    <a:pt x="249" y="119"/>
                  </a:lnTo>
                  <a:lnTo>
                    <a:pt x="249" y="115"/>
                  </a:lnTo>
                  <a:lnTo>
                    <a:pt x="249" y="111"/>
                  </a:lnTo>
                  <a:lnTo>
                    <a:pt x="251" y="109"/>
                  </a:lnTo>
                  <a:lnTo>
                    <a:pt x="251" y="109"/>
                  </a:lnTo>
                  <a:lnTo>
                    <a:pt x="250" y="104"/>
                  </a:lnTo>
                  <a:lnTo>
                    <a:pt x="248" y="99"/>
                  </a:lnTo>
                  <a:lnTo>
                    <a:pt x="248" y="99"/>
                  </a:lnTo>
                  <a:lnTo>
                    <a:pt x="245" y="96"/>
                  </a:lnTo>
                  <a:lnTo>
                    <a:pt x="244" y="95"/>
                  </a:lnTo>
                  <a:lnTo>
                    <a:pt x="240" y="94"/>
                  </a:lnTo>
                  <a:lnTo>
                    <a:pt x="240" y="94"/>
                  </a:lnTo>
                  <a:lnTo>
                    <a:pt x="238" y="92"/>
                  </a:lnTo>
                  <a:lnTo>
                    <a:pt x="236" y="88"/>
                  </a:lnTo>
                  <a:lnTo>
                    <a:pt x="236" y="88"/>
                  </a:lnTo>
                  <a:lnTo>
                    <a:pt x="238" y="88"/>
                  </a:lnTo>
                  <a:lnTo>
                    <a:pt x="238" y="88"/>
                  </a:lnTo>
                  <a:lnTo>
                    <a:pt x="237" y="87"/>
                  </a:lnTo>
                  <a:lnTo>
                    <a:pt x="236" y="87"/>
                  </a:lnTo>
                  <a:lnTo>
                    <a:pt x="233" y="85"/>
                  </a:lnTo>
                  <a:lnTo>
                    <a:pt x="233" y="85"/>
                  </a:lnTo>
                  <a:lnTo>
                    <a:pt x="229" y="83"/>
                  </a:lnTo>
                  <a:lnTo>
                    <a:pt x="228" y="79"/>
                  </a:lnTo>
                  <a:lnTo>
                    <a:pt x="228" y="79"/>
                  </a:lnTo>
                  <a:lnTo>
                    <a:pt x="223" y="69"/>
                  </a:lnTo>
                  <a:lnTo>
                    <a:pt x="223" y="69"/>
                  </a:lnTo>
                  <a:lnTo>
                    <a:pt x="222" y="67"/>
                  </a:lnTo>
                  <a:lnTo>
                    <a:pt x="222" y="67"/>
                  </a:lnTo>
                  <a:lnTo>
                    <a:pt x="213" y="67"/>
                  </a:lnTo>
                  <a:lnTo>
                    <a:pt x="211" y="67"/>
                  </a:lnTo>
                  <a:lnTo>
                    <a:pt x="209" y="63"/>
                  </a:lnTo>
                  <a:lnTo>
                    <a:pt x="206" y="58"/>
                  </a:lnTo>
                  <a:lnTo>
                    <a:pt x="202" y="58"/>
                  </a:lnTo>
                  <a:lnTo>
                    <a:pt x="193" y="57"/>
                  </a:lnTo>
                  <a:lnTo>
                    <a:pt x="193" y="57"/>
                  </a:lnTo>
                  <a:lnTo>
                    <a:pt x="191" y="57"/>
                  </a:lnTo>
                  <a:lnTo>
                    <a:pt x="191" y="57"/>
                  </a:lnTo>
                  <a:lnTo>
                    <a:pt x="187" y="57"/>
                  </a:lnTo>
                  <a:lnTo>
                    <a:pt x="187" y="57"/>
                  </a:lnTo>
                  <a:lnTo>
                    <a:pt x="178" y="56"/>
                  </a:lnTo>
                  <a:lnTo>
                    <a:pt x="178" y="56"/>
                  </a:lnTo>
                  <a:lnTo>
                    <a:pt x="162" y="56"/>
                  </a:lnTo>
                  <a:lnTo>
                    <a:pt x="134" y="31"/>
                  </a:lnTo>
                  <a:lnTo>
                    <a:pt x="119" y="19"/>
                  </a:lnTo>
                  <a:lnTo>
                    <a:pt x="107" y="13"/>
                  </a:lnTo>
                  <a:lnTo>
                    <a:pt x="93" y="5"/>
                  </a:lnTo>
                  <a:lnTo>
                    <a:pt x="75" y="0"/>
                  </a:lnTo>
                  <a:lnTo>
                    <a:pt x="70" y="3"/>
                  </a:lnTo>
                  <a:lnTo>
                    <a:pt x="38" y="13"/>
                  </a:lnTo>
                  <a:lnTo>
                    <a:pt x="54" y="31"/>
                  </a:lnTo>
                  <a:lnTo>
                    <a:pt x="48" y="34"/>
                  </a:lnTo>
                  <a:lnTo>
                    <a:pt x="46" y="41"/>
                  </a:lnTo>
                  <a:lnTo>
                    <a:pt x="35" y="44"/>
                  </a:lnTo>
                  <a:lnTo>
                    <a:pt x="30" y="50"/>
                  </a:lnTo>
                  <a:lnTo>
                    <a:pt x="24" y="56"/>
                  </a:lnTo>
                  <a:lnTo>
                    <a:pt x="6" y="52"/>
                  </a:lnTo>
                  <a:lnTo>
                    <a:pt x="6" y="52"/>
                  </a:lnTo>
                  <a:lnTo>
                    <a:pt x="0" y="76"/>
                  </a:lnTo>
                  <a:lnTo>
                    <a:pt x="0" y="76"/>
                  </a:lnTo>
                  <a:lnTo>
                    <a:pt x="4" y="76"/>
                  </a:lnTo>
                  <a:lnTo>
                    <a:pt x="8" y="77"/>
                  </a:lnTo>
                  <a:lnTo>
                    <a:pt x="10" y="77"/>
                  </a:lnTo>
                  <a:lnTo>
                    <a:pt x="11" y="79"/>
                  </a:lnTo>
                  <a:lnTo>
                    <a:pt x="15" y="87"/>
                  </a:lnTo>
                  <a:lnTo>
                    <a:pt x="15" y="87"/>
                  </a:lnTo>
                  <a:lnTo>
                    <a:pt x="16" y="89"/>
                  </a:lnTo>
                  <a:lnTo>
                    <a:pt x="17" y="90"/>
                  </a:lnTo>
                  <a:lnTo>
                    <a:pt x="20" y="92"/>
                  </a:lnTo>
                  <a:lnTo>
                    <a:pt x="21" y="93"/>
                  </a:lnTo>
                  <a:lnTo>
                    <a:pt x="21" y="93"/>
                  </a:lnTo>
                  <a:lnTo>
                    <a:pt x="24" y="98"/>
                  </a:lnTo>
                  <a:lnTo>
                    <a:pt x="25" y="101"/>
                  </a:lnTo>
                  <a:lnTo>
                    <a:pt x="25" y="101"/>
                  </a:lnTo>
                  <a:lnTo>
                    <a:pt x="27" y="104"/>
                  </a:lnTo>
                  <a:lnTo>
                    <a:pt x="30" y="107"/>
                  </a:lnTo>
                  <a:lnTo>
                    <a:pt x="32" y="115"/>
                  </a:lnTo>
                  <a:lnTo>
                    <a:pt x="32" y="115"/>
                  </a:lnTo>
                  <a:lnTo>
                    <a:pt x="33" y="117"/>
                  </a:lnTo>
                  <a:lnTo>
                    <a:pt x="35" y="119"/>
                  </a:lnTo>
                  <a:lnTo>
                    <a:pt x="38" y="122"/>
                  </a:lnTo>
                  <a:lnTo>
                    <a:pt x="38" y="122"/>
                  </a:lnTo>
                  <a:lnTo>
                    <a:pt x="41" y="127"/>
                  </a:lnTo>
                  <a:lnTo>
                    <a:pt x="42" y="132"/>
                  </a:lnTo>
                  <a:lnTo>
                    <a:pt x="42" y="132"/>
                  </a:lnTo>
                  <a:lnTo>
                    <a:pt x="42" y="133"/>
                  </a:lnTo>
                  <a:lnTo>
                    <a:pt x="42" y="134"/>
                  </a:lnTo>
                  <a:lnTo>
                    <a:pt x="42" y="136"/>
                  </a:lnTo>
                  <a:lnTo>
                    <a:pt x="42" y="137"/>
                  </a:lnTo>
                  <a:lnTo>
                    <a:pt x="42" y="137"/>
                  </a:lnTo>
                  <a:lnTo>
                    <a:pt x="44" y="141"/>
                  </a:lnTo>
                  <a:lnTo>
                    <a:pt x="47" y="144"/>
                  </a:lnTo>
                  <a:lnTo>
                    <a:pt x="47" y="144"/>
                  </a:lnTo>
                  <a:lnTo>
                    <a:pt x="52" y="147"/>
                  </a:lnTo>
                  <a:lnTo>
                    <a:pt x="55" y="149"/>
                  </a:lnTo>
                  <a:lnTo>
                    <a:pt x="55" y="149"/>
                  </a:lnTo>
                  <a:lnTo>
                    <a:pt x="58" y="152"/>
                  </a:lnTo>
                  <a:lnTo>
                    <a:pt x="62" y="154"/>
                  </a:lnTo>
                  <a:lnTo>
                    <a:pt x="62" y="154"/>
                  </a:lnTo>
                  <a:lnTo>
                    <a:pt x="63" y="155"/>
                  </a:lnTo>
                  <a:lnTo>
                    <a:pt x="64" y="158"/>
                  </a:lnTo>
                  <a:lnTo>
                    <a:pt x="66" y="164"/>
                  </a:lnTo>
                  <a:lnTo>
                    <a:pt x="66" y="164"/>
                  </a:lnTo>
                  <a:lnTo>
                    <a:pt x="71" y="172"/>
                  </a:lnTo>
                  <a:lnTo>
                    <a:pt x="71" y="172"/>
                  </a:lnTo>
                  <a:lnTo>
                    <a:pt x="73" y="176"/>
                  </a:lnTo>
                  <a:lnTo>
                    <a:pt x="74" y="179"/>
                  </a:lnTo>
                  <a:lnTo>
                    <a:pt x="75" y="181"/>
                  </a:lnTo>
                  <a:lnTo>
                    <a:pt x="75" y="181"/>
                  </a:lnTo>
                  <a:lnTo>
                    <a:pt x="76" y="179"/>
                  </a:lnTo>
                  <a:lnTo>
                    <a:pt x="79" y="179"/>
                  </a:lnTo>
                  <a:lnTo>
                    <a:pt x="79" y="179"/>
                  </a:lnTo>
                  <a:lnTo>
                    <a:pt x="79" y="180"/>
                  </a:lnTo>
                  <a:lnTo>
                    <a:pt x="77" y="181"/>
                  </a:lnTo>
                  <a:lnTo>
                    <a:pt x="75" y="182"/>
                  </a:lnTo>
                  <a:lnTo>
                    <a:pt x="75" y="182"/>
                  </a:lnTo>
                  <a:lnTo>
                    <a:pt x="74" y="186"/>
                  </a:lnTo>
                  <a:lnTo>
                    <a:pt x="73" y="191"/>
                  </a:lnTo>
                  <a:lnTo>
                    <a:pt x="73" y="191"/>
                  </a:lnTo>
                  <a:lnTo>
                    <a:pt x="74" y="197"/>
                  </a:lnTo>
                  <a:lnTo>
                    <a:pt x="76" y="202"/>
                  </a:lnTo>
                  <a:lnTo>
                    <a:pt x="76" y="202"/>
                  </a:lnTo>
                  <a:lnTo>
                    <a:pt x="79" y="207"/>
                  </a:lnTo>
                  <a:lnTo>
                    <a:pt x="82" y="210"/>
                  </a:lnTo>
                  <a:lnTo>
                    <a:pt x="91" y="218"/>
                  </a:lnTo>
                  <a:lnTo>
                    <a:pt x="91" y="218"/>
                  </a:lnTo>
                  <a:lnTo>
                    <a:pt x="100" y="225"/>
                  </a:lnTo>
                  <a:lnTo>
                    <a:pt x="100" y="225"/>
                  </a:lnTo>
                  <a:lnTo>
                    <a:pt x="103" y="233"/>
                  </a:lnTo>
                  <a:lnTo>
                    <a:pt x="103" y="233"/>
                  </a:lnTo>
                  <a:lnTo>
                    <a:pt x="104" y="236"/>
                  </a:lnTo>
                  <a:lnTo>
                    <a:pt x="106" y="240"/>
                  </a:lnTo>
                  <a:lnTo>
                    <a:pt x="106" y="240"/>
                  </a:lnTo>
                  <a:lnTo>
                    <a:pt x="106" y="241"/>
                  </a:lnTo>
                  <a:lnTo>
                    <a:pt x="107" y="242"/>
                  </a:lnTo>
                  <a:lnTo>
                    <a:pt x="109" y="244"/>
                  </a:lnTo>
                  <a:lnTo>
                    <a:pt x="109" y="244"/>
                  </a:lnTo>
                  <a:lnTo>
                    <a:pt x="109" y="246"/>
                  </a:lnTo>
                  <a:lnTo>
                    <a:pt x="111" y="248"/>
                  </a:lnTo>
                  <a:lnTo>
                    <a:pt x="111" y="248"/>
                  </a:lnTo>
                  <a:lnTo>
                    <a:pt x="113" y="250"/>
                  </a:lnTo>
                  <a:lnTo>
                    <a:pt x="113" y="251"/>
                  </a:lnTo>
                  <a:lnTo>
                    <a:pt x="114" y="256"/>
                  </a:lnTo>
                  <a:lnTo>
                    <a:pt x="114" y="256"/>
                  </a:lnTo>
                  <a:lnTo>
                    <a:pt x="115" y="257"/>
                  </a:lnTo>
                  <a:lnTo>
                    <a:pt x="119" y="258"/>
                  </a:lnTo>
                  <a:lnTo>
                    <a:pt x="122" y="260"/>
                  </a:lnTo>
                  <a:lnTo>
                    <a:pt x="123" y="262"/>
                  </a:lnTo>
                  <a:lnTo>
                    <a:pt x="123" y="262"/>
                  </a:lnTo>
                  <a:lnTo>
                    <a:pt x="124" y="267"/>
                  </a:lnTo>
                  <a:lnTo>
                    <a:pt x="124" y="267"/>
                  </a:lnTo>
                  <a:lnTo>
                    <a:pt x="125" y="268"/>
                  </a:lnTo>
                  <a:lnTo>
                    <a:pt x="125" y="268"/>
                  </a:lnTo>
                  <a:lnTo>
                    <a:pt x="125" y="268"/>
                  </a:lnTo>
                  <a:lnTo>
                    <a:pt x="128" y="271"/>
                  </a:lnTo>
                  <a:lnTo>
                    <a:pt x="129" y="272"/>
                  </a:lnTo>
                  <a:lnTo>
                    <a:pt x="130" y="273"/>
                  </a:lnTo>
                  <a:lnTo>
                    <a:pt x="130" y="273"/>
                  </a:lnTo>
                  <a:lnTo>
                    <a:pt x="130" y="278"/>
                  </a:lnTo>
                  <a:lnTo>
                    <a:pt x="131" y="279"/>
                  </a:lnTo>
                  <a:lnTo>
                    <a:pt x="131" y="279"/>
                  </a:lnTo>
                  <a:lnTo>
                    <a:pt x="134" y="279"/>
                  </a:lnTo>
                  <a:lnTo>
                    <a:pt x="134" y="279"/>
                  </a:lnTo>
                  <a:lnTo>
                    <a:pt x="134" y="278"/>
                  </a:lnTo>
                  <a:lnTo>
                    <a:pt x="136" y="277"/>
                  </a:lnTo>
                  <a:lnTo>
                    <a:pt x="136" y="277"/>
                  </a:lnTo>
                  <a:lnTo>
                    <a:pt x="136" y="277"/>
                  </a:lnTo>
                  <a:lnTo>
                    <a:pt x="137" y="275"/>
                  </a:lnTo>
                  <a:lnTo>
                    <a:pt x="139" y="275"/>
                  </a:lnTo>
                  <a:lnTo>
                    <a:pt x="139" y="275"/>
                  </a:lnTo>
                  <a:lnTo>
                    <a:pt x="139" y="273"/>
                  </a:lnTo>
                  <a:lnTo>
                    <a:pt x="139" y="272"/>
                  </a:lnTo>
                  <a:lnTo>
                    <a:pt x="137" y="269"/>
                  </a:lnTo>
                  <a:lnTo>
                    <a:pt x="139" y="268"/>
                  </a:lnTo>
                  <a:lnTo>
                    <a:pt x="139" y="268"/>
                  </a:lnTo>
                  <a:lnTo>
                    <a:pt x="139" y="266"/>
                  </a:lnTo>
                  <a:lnTo>
                    <a:pt x="139" y="262"/>
                  </a:lnTo>
                  <a:lnTo>
                    <a:pt x="139" y="262"/>
                  </a:lnTo>
                  <a:lnTo>
                    <a:pt x="141" y="261"/>
                  </a:lnTo>
                  <a:lnTo>
                    <a:pt x="141" y="260"/>
                  </a:lnTo>
                  <a:lnTo>
                    <a:pt x="141" y="260"/>
                  </a:lnTo>
                  <a:lnTo>
                    <a:pt x="142" y="261"/>
                  </a:lnTo>
                  <a:lnTo>
                    <a:pt x="144" y="262"/>
                  </a:lnTo>
                  <a:lnTo>
                    <a:pt x="146" y="264"/>
                  </a:lnTo>
                  <a:lnTo>
                    <a:pt x="149" y="264"/>
                  </a:lnTo>
                  <a:lnTo>
                    <a:pt x="149" y="264"/>
                  </a:lnTo>
                  <a:lnTo>
                    <a:pt x="152" y="263"/>
                  </a:lnTo>
                  <a:lnTo>
                    <a:pt x="156" y="263"/>
                  </a:lnTo>
                  <a:lnTo>
                    <a:pt x="156" y="263"/>
                  </a:lnTo>
                  <a:lnTo>
                    <a:pt x="164" y="262"/>
                  </a:lnTo>
                  <a:lnTo>
                    <a:pt x="171" y="262"/>
                  </a:lnTo>
                  <a:lnTo>
                    <a:pt x="171" y="262"/>
                  </a:lnTo>
                  <a:lnTo>
                    <a:pt x="172" y="263"/>
                  </a:lnTo>
                  <a:lnTo>
                    <a:pt x="172" y="263"/>
                  </a:lnTo>
                  <a:lnTo>
                    <a:pt x="172" y="264"/>
                  </a:lnTo>
                  <a:lnTo>
                    <a:pt x="173" y="264"/>
                  </a:lnTo>
                  <a:lnTo>
                    <a:pt x="173" y="264"/>
                  </a:lnTo>
                  <a:lnTo>
                    <a:pt x="183" y="264"/>
                  </a:lnTo>
                  <a:lnTo>
                    <a:pt x="194" y="264"/>
                  </a:lnTo>
                  <a:lnTo>
                    <a:pt x="194" y="264"/>
                  </a:lnTo>
                  <a:lnTo>
                    <a:pt x="196" y="266"/>
                  </a:lnTo>
                  <a:lnTo>
                    <a:pt x="196" y="267"/>
                  </a:lnTo>
                  <a:lnTo>
                    <a:pt x="196" y="268"/>
                  </a:lnTo>
                  <a:lnTo>
                    <a:pt x="198" y="269"/>
                  </a:lnTo>
                  <a:lnTo>
                    <a:pt x="198" y="269"/>
                  </a:lnTo>
                  <a:lnTo>
                    <a:pt x="200" y="271"/>
                  </a:lnTo>
                  <a:lnTo>
                    <a:pt x="202" y="271"/>
                  </a:lnTo>
                  <a:lnTo>
                    <a:pt x="205" y="269"/>
                  </a:lnTo>
                  <a:lnTo>
                    <a:pt x="207" y="267"/>
                  </a:lnTo>
                  <a:lnTo>
                    <a:pt x="207" y="267"/>
                  </a:lnTo>
                  <a:lnTo>
                    <a:pt x="209" y="263"/>
                  </a:lnTo>
                  <a:lnTo>
                    <a:pt x="210" y="261"/>
                  </a:lnTo>
                  <a:lnTo>
                    <a:pt x="211" y="258"/>
                  </a:lnTo>
                  <a:lnTo>
                    <a:pt x="211" y="258"/>
                  </a:lnTo>
                  <a:lnTo>
                    <a:pt x="215" y="255"/>
                  </a:lnTo>
                  <a:lnTo>
                    <a:pt x="218" y="250"/>
                  </a:lnTo>
                  <a:lnTo>
                    <a:pt x="218" y="250"/>
                  </a:lnTo>
                  <a:lnTo>
                    <a:pt x="226" y="246"/>
                  </a:lnTo>
                  <a:lnTo>
                    <a:pt x="229" y="245"/>
                  </a:lnTo>
                  <a:lnTo>
                    <a:pt x="232" y="242"/>
                  </a:lnTo>
                  <a:lnTo>
                    <a:pt x="232" y="242"/>
                  </a:lnTo>
                  <a:lnTo>
                    <a:pt x="243" y="241"/>
                  </a:lnTo>
                  <a:lnTo>
                    <a:pt x="243" y="241"/>
                  </a:lnTo>
                  <a:lnTo>
                    <a:pt x="260" y="239"/>
                  </a:lnTo>
                  <a:lnTo>
                    <a:pt x="260" y="239"/>
                  </a:lnTo>
                  <a:lnTo>
                    <a:pt x="272" y="236"/>
                  </a:lnTo>
                  <a:lnTo>
                    <a:pt x="272" y="236"/>
                  </a:lnTo>
                  <a:lnTo>
                    <a:pt x="278" y="235"/>
                  </a:lnTo>
                  <a:lnTo>
                    <a:pt x="278" y="235"/>
                  </a:lnTo>
                  <a:lnTo>
                    <a:pt x="288" y="233"/>
                  </a:lnTo>
                  <a:lnTo>
                    <a:pt x="298" y="230"/>
                  </a:lnTo>
                  <a:lnTo>
                    <a:pt x="298" y="230"/>
                  </a:lnTo>
                  <a:lnTo>
                    <a:pt x="300" y="228"/>
                  </a:lnTo>
                  <a:lnTo>
                    <a:pt x="304" y="226"/>
                  </a:lnTo>
                  <a:lnTo>
                    <a:pt x="312" y="224"/>
                  </a:lnTo>
                  <a:lnTo>
                    <a:pt x="312" y="224"/>
                  </a:lnTo>
                  <a:lnTo>
                    <a:pt x="318" y="223"/>
                  </a:lnTo>
                  <a:lnTo>
                    <a:pt x="321" y="220"/>
                  </a:lnTo>
                  <a:lnTo>
                    <a:pt x="321" y="220"/>
                  </a:lnTo>
                  <a:lnTo>
                    <a:pt x="325" y="219"/>
                  </a:lnTo>
                  <a:lnTo>
                    <a:pt x="326" y="219"/>
                  </a:lnTo>
                  <a:lnTo>
                    <a:pt x="327" y="218"/>
                  </a:lnTo>
                  <a:lnTo>
                    <a:pt x="327" y="218"/>
                  </a:lnTo>
                  <a:lnTo>
                    <a:pt x="329" y="214"/>
                  </a:lnTo>
                  <a:lnTo>
                    <a:pt x="329" y="210"/>
                  </a:lnTo>
                  <a:lnTo>
                    <a:pt x="329" y="210"/>
                  </a:lnTo>
                  <a:lnTo>
                    <a:pt x="334" y="198"/>
                  </a:lnTo>
                  <a:lnTo>
                    <a:pt x="334" y="198"/>
                  </a:lnTo>
                  <a:lnTo>
                    <a:pt x="336" y="191"/>
                  </a:lnTo>
                  <a:lnTo>
                    <a:pt x="336" y="188"/>
                  </a:lnTo>
                  <a:lnTo>
                    <a:pt x="336" y="185"/>
                  </a:lnTo>
                  <a:lnTo>
                    <a:pt x="336" y="185"/>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 name="A1_Qatar">
              <a:extLst>
                <a:ext uri="{FF2B5EF4-FFF2-40B4-BE49-F238E27FC236}">
                  <a16:creationId xmlns:a16="http://schemas.microsoft.com/office/drawing/2014/main" id="{43E49A30-1371-43C0-B453-62AAE92C6AD1}"/>
                </a:ext>
              </a:extLst>
            </p:cNvPr>
            <p:cNvSpPr>
              <a:spLocks/>
            </p:cNvSpPr>
            <p:nvPr/>
          </p:nvSpPr>
          <p:spPr bwMode="auto">
            <a:xfrm>
              <a:off x="5983777" y="3623797"/>
              <a:ext cx="24476" cy="45190"/>
            </a:xfrm>
            <a:custGeom>
              <a:avLst/>
              <a:gdLst/>
              <a:ahLst/>
              <a:cxnLst>
                <a:cxn ang="0">
                  <a:pos x="1" y="25"/>
                </a:cxn>
                <a:cxn ang="0">
                  <a:pos x="1" y="25"/>
                </a:cxn>
                <a:cxn ang="0">
                  <a:pos x="4" y="29"/>
                </a:cxn>
                <a:cxn ang="0">
                  <a:pos x="7" y="32"/>
                </a:cxn>
                <a:cxn ang="0">
                  <a:pos x="7" y="32"/>
                </a:cxn>
                <a:cxn ang="0">
                  <a:pos x="11" y="32"/>
                </a:cxn>
                <a:cxn ang="0">
                  <a:pos x="12" y="30"/>
                </a:cxn>
                <a:cxn ang="0">
                  <a:pos x="13" y="29"/>
                </a:cxn>
                <a:cxn ang="0">
                  <a:pos x="13" y="29"/>
                </a:cxn>
                <a:cxn ang="0">
                  <a:pos x="13" y="25"/>
                </a:cxn>
                <a:cxn ang="0">
                  <a:pos x="15" y="23"/>
                </a:cxn>
                <a:cxn ang="0">
                  <a:pos x="15" y="23"/>
                </a:cxn>
                <a:cxn ang="0">
                  <a:pos x="16" y="22"/>
                </a:cxn>
                <a:cxn ang="0">
                  <a:pos x="16" y="19"/>
                </a:cxn>
                <a:cxn ang="0">
                  <a:pos x="16" y="19"/>
                </a:cxn>
                <a:cxn ang="0">
                  <a:pos x="13" y="16"/>
                </a:cxn>
                <a:cxn ang="0">
                  <a:pos x="13" y="16"/>
                </a:cxn>
                <a:cxn ang="0">
                  <a:pos x="12" y="11"/>
                </a:cxn>
                <a:cxn ang="0">
                  <a:pos x="12" y="11"/>
                </a:cxn>
                <a:cxn ang="0">
                  <a:pos x="13" y="7"/>
                </a:cxn>
                <a:cxn ang="0">
                  <a:pos x="13" y="7"/>
                </a:cxn>
                <a:cxn ang="0">
                  <a:pos x="12" y="6"/>
                </a:cxn>
                <a:cxn ang="0">
                  <a:pos x="10" y="5"/>
                </a:cxn>
                <a:cxn ang="0">
                  <a:pos x="10" y="5"/>
                </a:cxn>
                <a:cxn ang="0">
                  <a:pos x="7" y="2"/>
                </a:cxn>
                <a:cxn ang="0">
                  <a:pos x="7" y="2"/>
                </a:cxn>
                <a:cxn ang="0">
                  <a:pos x="6" y="1"/>
                </a:cxn>
                <a:cxn ang="0">
                  <a:pos x="4" y="0"/>
                </a:cxn>
                <a:cxn ang="0">
                  <a:pos x="4" y="0"/>
                </a:cxn>
                <a:cxn ang="0">
                  <a:pos x="4" y="3"/>
                </a:cxn>
                <a:cxn ang="0">
                  <a:pos x="4" y="7"/>
                </a:cxn>
                <a:cxn ang="0">
                  <a:pos x="4" y="7"/>
                </a:cxn>
                <a:cxn ang="0">
                  <a:pos x="2" y="11"/>
                </a:cxn>
                <a:cxn ang="0">
                  <a:pos x="0" y="14"/>
                </a:cxn>
                <a:cxn ang="0">
                  <a:pos x="0" y="14"/>
                </a:cxn>
                <a:cxn ang="0">
                  <a:pos x="0" y="17"/>
                </a:cxn>
                <a:cxn ang="0">
                  <a:pos x="0" y="17"/>
                </a:cxn>
                <a:cxn ang="0">
                  <a:pos x="1" y="21"/>
                </a:cxn>
                <a:cxn ang="0">
                  <a:pos x="1" y="21"/>
                </a:cxn>
                <a:cxn ang="0">
                  <a:pos x="1" y="25"/>
                </a:cxn>
              </a:cxnLst>
              <a:rect l="0" t="0" r="r" b="b"/>
              <a:pathLst>
                <a:path w="16" h="32">
                  <a:moveTo>
                    <a:pt x="1" y="25"/>
                  </a:moveTo>
                  <a:lnTo>
                    <a:pt x="1" y="25"/>
                  </a:lnTo>
                  <a:lnTo>
                    <a:pt x="4" y="29"/>
                  </a:lnTo>
                  <a:lnTo>
                    <a:pt x="7" y="32"/>
                  </a:lnTo>
                  <a:lnTo>
                    <a:pt x="7" y="32"/>
                  </a:lnTo>
                  <a:lnTo>
                    <a:pt x="11" y="32"/>
                  </a:lnTo>
                  <a:lnTo>
                    <a:pt x="12" y="30"/>
                  </a:lnTo>
                  <a:lnTo>
                    <a:pt x="13" y="29"/>
                  </a:lnTo>
                  <a:lnTo>
                    <a:pt x="13" y="29"/>
                  </a:lnTo>
                  <a:lnTo>
                    <a:pt x="13" y="25"/>
                  </a:lnTo>
                  <a:lnTo>
                    <a:pt x="15" y="23"/>
                  </a:lnTo>
                  <a:lnTo>
                    <a:pt x="15" y="23"/>
                  </a:lnTo>
                  <a:lnTo>
                    <a:pt x="16" y="22"/>
                  </a:lnTo>
                  <a:lnTo>
                    <a:pt x="16" y="19"/>
                  </a:lnTo>
                  <a:lnTo>
                    <a:pt x="16" y="19"/>
                  </a:lnTo>
                  <a:lnTo>
                    <a:pt x="13" y="16"/>
                  </a:lnTo>
                  <a:lnTo>
                    <a:pt x="13" y="16"/>
                  </a:lnTo>
                  <a:lnTo>
                    <a:pt x="12" y="11"/>
                  </a:lnTo>
                  <a:lnTo>
                    <a:pt x="12" y="11"/>
                  </a:lnTo>
                  <a:lnTo>
                    <a:pt x="13" y="7"/>
                  </a:lnTo>
                  <a:lnTo>
                    <a:pt x="13" y="7"/>
                  </a:lnTo>
                  <a:lnTo>
                    <a:pt x="12" y="6"/>
                  </a:lnTo>
                  <a:lnTo>
                    <a:pt x="10" y="5"/>
                  </a:lnTo>
                  <a:lnTo>
                    <a:pt x="10" y="5"/>
                  </a:lnTo>
                  <a:lnTo>
                    <a:pt x="7" y="2"/>
                  </a:lnTo>
                  <a:lnTo>
                    <a:pt x="7" y="2"/>
                  </a:lnTo>
                  <a:lnTo>
                    <a:pt x="6" y="1"/>
                  </a:lnTo>
                  <a:lnTo>
                    <a:pt x="4" y="0"/>
                  </a:lnTo>
                  <a:lnTo>
                    <a:pt x="4" y="0"/>
                  </a:lnTo>
                  <a:lnTo>
                    <a:pt x="4" y="3"/>
                  </a:lnTo>
                  <a:lnTo>
                    <a:pt x="4" y="7"/>
                  </a:lnTo>
                  <a:lnTo>
                    <a:pt x="4" y="7"/>
                  </a:lnTo>
                  <a:lnTo>
                    <a:pt x="2" y="11"/>
                  </a:lnTo>
                  <a:lnTo>
                    <a:pt x="0" y="14"/>
                  </a:lnTo>
                  <a:lnTo>
                    <a:pt x="0" y="14"/>
                  </a:lnTo>
                  <a:lnTo>
                    <a:pt x="0" y="17"/>
                  </a:lnTo>
                  <a:lnTo>
                    <a:pt x="0" y="17"/>
                  </a:lnTo>
                  <a:lnTo>
                    <a:pt x="1" y="21"/>
                  </a:lnTo>
                  <a:lnTo>
                    <a:pt x="1" y="21"/>
                  </a:lnTo>
                  <a:lnTo>
                    <a:pt x="1"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A1_Egypt">
              <a:extLst>
                <a:ext uri="{FF2B5EF4-FFF2-40B4-BE49-F238E27FC236}">
                  <a16:creationId xmlns:a16="http://schemas.microsoft.com/office/drawing/2014/main" id="{3023AF4D-9C92-4FB8-9943-6E43BB746F0C}"/>
                </a:ext>
              </a:extLst>
            </p:cNvPr>
            <p:cNvSpPr>
              <a:spLocks/>
            </p:cNvSpPr>
            <p:nvPr/>
          </p:nvSpPr>
          <p:spPr bwMode="auto">
            <a:xfrm>
              <a:off x="5344376" y="3482576"/>
              <a:ext cx="272280" cy="251372"/>
            </a:xfrm>
            <a:custGeom>
              <a:avLst/>
              <a:gdLst/>
              <a:ahLst/>
              <a:cxnLst>
                <a:cxn ang="0">
                  <a:pos x="174" y="138"/>
                </a:cxn>
                <a:cxn ang="0">
                  <a:pos x="170" y="134"/>
                </a:cxn>
                <a:cxn ang="0">
                  <a:pos x="167" y="125"/>
                </a:cxn>
                <a:cxn ang="0">
                  <a:pos x="162" y="116"/>
                </a:cxn>
                <a:cxn ang="0">
                  <a:pos x="158" y="108"/>
                </a:cxn>
                <a:cxn ang="0">
                  <a:pos x="153" y="98"/>
                </a:cxn>
                <a:cxn ang="0">
                  <a:pos x="148" y="91"/>
                </a:cxn>
                <a:cxn ang="0">
                  <a:pos x="146" y="81"/>
                </a:cxn>
                <a:cxn ang="0">
                  <a:pos x="143" y="75"/>
                </a:cxn>
                <a:cxn ang="0">
                  <a:pos x="140" y="68"/>
                </a:cxn>
                <a:cxn ang="0">
                  <a:pos x="135" y="60"/>
                </a:cxn>
                <a:cxn ang="0">
                  <a:pos x="127" y="49"/>
                </a:cxn>
                <a:cxn ang="0">
                  <a:pos x="122" y="38"/>
                </a:cxn>
                <a:cxn ang="0">
                  <a:pos x="127" y="35"/>
                </a:cxn>
                <a:cxn ang="0">
                  <a:pos x="131" y="45"/>
                </a:cxn>
                <a:cxn ang="0">
                  <a:pos x="136" y="49"/>
                </a:cxn>
                <a:cxn ang="0">
                  <a:pos x="140" y="62"/>
                </a:cxn>
                <a:cxn ang="0">
                  <a:pos x="149" y="72"/>
                </a:cxn>
                <a:cxn ang="0">
                  <a:pos x="156" y="69"/>
                </a:cxn>
                <a:cxn ang="0">
                  <a:pos x="158" y="59"/>
                </a:cxn>
                <a:cxn ang="0">
                  <a:pos x="159" y="56"/>
                </a:cxn>
                <a:cxn ang="0">
                  <a:pos x="162" y="48"/>
                </a:cxn>
                <a:cxn ang="0">
                  <a:pos x="163" y="42"/>
                </a:cxn>
                <a:cxn ang="0">
                  <a:pos x="163" y="32"/>
                </a:cxn>
                <a:cxn ang="0">
                  <a:pos x="160" y="26"/>
                </a:cxn>
                <a:cxn ang="0">
                  <a:pos x="158" y="20"/>
                </a:cxn>
                <a:cxn ang="0">
                  <a:pos x="154" y="8"/>
                </a:cxn>
                <a:cxn ang="0">
                  <a:pos x="142" y="10"/>
                </a:cxn>
                <a:cxn ang="0">
                  <a:pos x="135" y="10"/>
                </a:cxn>
                <a:cxn ang="0">
                  <a:pos x="126" y="10"/>
                </a:cxn>
                <a:cxn ang="0">
                  <a:pos x="119" y="5"/>
                </a:cxn>
                <a:cxn ang="0">
                  <a:pos x="113" y="4"/>
                </a:cxn>
                <a:cxn ang="0">
                  <a:pos x="107" y="2"/>
                </a:cxn>
                <a:cxn ang="0">
                  <a:pos x="93" y="3"/>
                </a:cxn>
                <a:cxn ang="0">
                  <a:pos x="87" y="8"/>
                </a:cxn>
                <a:cxn ang="0">
                  <a:pos x="81" y="13"/>
                </a:cxn>
                <a:cxn ang="0">
                  <a:pos x="66" y="14"/>
                </a:cxn>
                <a:cxn ang="0">
                  <a:pos x="53" y="11"/>
                </a:cxn>
                <a:cxn ang="0">
                  <a:pos x="45" y="9"/>
                </a:cxn>
                <a:cxn ang="0">
                  <a:pos x="37" y="5"/>
                </a:cxn>
                <a:cxn ang="0">
                  <a:pos x="24" y="3"/>
                </a:cxn>
                <a:cxn ang="0">
                  <a:pos x="7" y="0"/>
                </a:cxn>
                <a:cxn ang="0">
                  <a:pos x="2" y="5"/>
                </a:cxn>
                <a:cxn ang="0">
                  <a:pos x="4" y="19"/>
                </a:cxn>
                <a:cxn ang="0">
                  <a:pos x="2" y="34"/>
                </a:cxn>
                <a:cxn ang="0">
                  <a:pos x="2" y="41"/>
                </a:cxn>
                <a:cxn ang="0">
                  <a:pos x="5" y="90"/>
                </a:cxn>
                <a:cxn ang="0">
                  <a:pos x="5" y="157"/>
                </a:cxn>
                <a:cxn ang="0">
                  <a:pos x="136" y="174"/>
                </a:cxn>
                <a:cxn ang="0">
                  <a:pos x="145" y="178"/>
                </a:cxn>
                <a:cxn ang="0">
                  <a:pos x="152" y="170"/>
                </a:cxn>
                <a:cxn ang="0">
                  <a:pos x="160" y="168"/>
                </a:cxn>
                <a:cxn ang="0">
                  <a:pos x="162" y="165"/>
                </a:cxn>
                <a:cxn ang="0">
                  <a:pos x="169" y="160"/>
                </a:cxn>
                <a:cxn ang="0">
                  <a:pos x="174" y="156"/>
                </a:cxn>
                <a:cxn ang="0">
                  <a:pos x="175" y="154"/>
                </a:cxn>
                <a:cxn ang="0">
                  <a:pos x="174" y="146"/>
                </a:cxn>
                <a:cxn ang="0">
                  <a:pos x="178" y="140"/>
                </a:cxn>
              </a:cxnLst>
              <a:rect l="0" t="0" r="r" b="b"/>
              <a:pathLst>
                <a:path w="178" h="178">
                  <a:moveTo>
                    <a:pt x="178" y="140"/>
                  </a:moveTo>
                  <a:lnTo>
                    <a:pt x="178" y="140"/>
                  </a:lnTo>
                  <a:lnTo>
                    <a:pt x="176" y="139"/>
                  </a:lnTo>
                  <a:lnTo>
                    <a:pt x="175" y="138"/>
                  </a:lnTo>
                  <a:lnTo>
                    <a:pt x="175" y="138"/>
                  </a:lnTo>
                  <a:lnTo>
                    <a:pt x="175" y="138"/>
                  </a:lnTo>
                  <a:lnTo>
                    <a:pt x="175" y="138"/>
                  </a:lnTo>
                  <a:lnTo>
                    <a:pt x="174" y="138"/>
                  </a:lnTo>
                  <a:lnTo>
                    <a:pt x="174" y="138"/>
                  </a:lnTo>
                  <a:lnTo>
                    <a:pt x="174" y="138"/>
                  </a:lnTo>
                  <a:lnTo>
                    <a:pt x="174" y="138"/>
                  </a:lnTo>
                  <a:lnTo>
                    <a:pt x="174" y="138"/>
                  </a:lnTo>
                  <a:lnTo>
                    <a:pt x="174" y="138"/>
                  </a:lnTo>
                  <a:lnTo>
                    <a:pt x="173" y="135"/>
                  </a:lnTo>
                  <a:lnTo>
                    <a:pt x="173" y="135"/>
                  </a:lnTo>
                  <a:lnTo>
                    <a:pt x="171" y="134"/>
                  </a:lnTo>
                  <a:lnTo>
                    <a:pt x="170" y="134"/>
                  </a:lnTo>
                  <a:lnTo>
                    <a:pt x="170" y="134"/>
                  </a:lnTo>
                  <a:lnTo>
                    <a:pt x="170" y="133"/>
                  </a:lnTo>
                  <a:lnTo>
                    <a:pt x="170" y="133"/>
                  </a:lnTo>
                  <a:lnTo>
                    <a:pt x="169" y="133"/>
                  </a:lnTo>
                  <a:lnTo>
                    <a:pt x="168" y="130"/>
                  </a:lnTo>
                  <a:lnTo>
                    <a:pt x="168" y="130"/>
                  </a:lnTo>
                  <a:lnTo>
                    <a:pt x="168" y="127"/>
                  </a:lnTo>
                  <a:lnTo>
                    <a:pt x="168" y="127"/>
                  </a:lnTo>
                  <a:lnTo>
                    <a:pt x="167" y="125"/>
                  </a:lnTo>
                  <a:lnTo>
                    <a:pt x="167" y="125"/>
                  </a:lnTo>
                  <a:lnTo>
                    <a:pt x="167" y="124"/>
                  </a:lnTo>
                  <a:lnTo>
                    <a:pt x="167" y="124"/>
                  </a:lnTo>
                  <a:lnTo>
                    <a:pt x="165" y="124"/>
                  </a:lnTo>
                  <a:lnTo>
                    <a:pt x="165" y="124"/>
                  </a:lnTo>
                  <a:lnTo>
                    <a:pt x="163" y="119"/>
                  </a:lnTo>
                  <a:lnTo>
                    <a:pt x="163" y="119"/>
                  </a:lnTo>
                  <a:lnTo>
                    <a:pt x="163" y="117"/>
                  </a:lnTo>
                  <a:lnTo>
                    <a:pt x="163" y="117"/>
                  </a:lnTo>
                  <a:lnTo>
                    <a:pt x="162" y="116"/>
                  </a:lnTo>
                  <a:lnTo>
                    <a:pt x="162" y="116"/>
                  </a:lnTo>
                  <a:lnTo>
                    <a:pt x="159" y="112"/>
                  </a:lnTo>
                  <a:lnTo>
                    <a:pt x="159" y="112"/>
                  </a:lnTo>
                  <a:lnTo>
                    <a:pt x="159" y="111"/>
                  </a:lnTo>
                  <a:lnTo>
                    <a:pt x="159" y="111"/>
                  </a:lnTo>
                  <a:lnTo>
                    <a:pt x="159" y="111"/>
                  </a:lnTo>
                  <a:lnTo>
                    <a:pt x="159" y="111"/>
                  </a:lnTo>
                  <a:lnTo>
                    <a:pt x="158" y="108"/>
                  </a:lnTo>
                  <a:lnTo>
                    <a:pt x="158" y="108"/>
                  </a:lnTo>
                  <a:lnTo>
                    <a:pt x="156" y="105"/>
                  </a:lnTo>
                  <a:lnTo>
                    <a:pt x="156" y="105"/>
                  </a:lnTo>
                  <a:lnTo>
                    <a:pt x="154" y="103"/>
                  </a:lnTo>
                  <a:lnTo>
                    <a:pt x="154" y="101"/>
                  </a:lnTo>
                  <a:lnTo>
                    <a:pt x="154" y="101"/>
                  </a:lnTo>
                  <a:lnTo>
                    <a:pt x="153" y="100"/>
                  </a:lnTo>
                  <a:lnTo>
                    <a:pt x="153" y="100"/>
                  </a:lnTo>
                  <a:lnTo>
                    <a:pt x="153" y="98"/>
                  </a:lnTo>
                  <a:lnTo>
                    <a:pt x="153" y="98"/>
                  </a:lnTo>
                  <a:lnTo>
                    <a:pt x="152" y="97"/>
                  </a:lnTo>
                  <a:lnTo>
                    <a:pt x="152" y="97"/>
                  </a:lnTo>
                  <a:lnTo>
                    <a:pt x="151" y="95"/>
                  </a:lnTo>
                  <a:lnTo>
                    <a:pt x="149" y="94"/>
                  </a:lnTo>
                  <a:lnTo>
                    <a:pt x="149" y="94"/>
                  </a:lnTo>
                  <a:lnTo>
                    <a:pt x="149" y="92"/>
                  </a:lnTo>
                  <a:lnTo>
                    <a:pt x="149" y="92"/>
                  </a:lnTo>
                  <a:lnTo>
                    <a:pt x="148" y="91"/>
                  </a:lnTo>
                  <a:lnTo>
                    <a:pt x="148" y="91"/>
                  </a:lnTo>
                  <a:lnTo>
                    <a:pt x="148" y="91"/>
                  </a:lnTo>
                  <a:lnTo>
                    <a:pt x="148" y="91"/>
                  </a:lnTo>
                  <a:lnTo>
                    <a:pt x="149" y="89"/>
                  </a:lnTo>
                  <a:lnTo>
                    <a:pt x="149" y="89"/>
                  </a:lnTo>
                  <a:lnTo>
                    <a:pt x="148" y="86"/>
                  </a:lnTo>
                  <a:lnTo>
                    <a:pt x="148" y="86"/>
                  </a:lnTo>
                  <a:lnTo>
                    <a:pt x="147" y="85"/>
                  </a:lnTo>
                  <a:lnTo>
                    <a:pt x="147" y="85"/>
                  </a:lnTo>
                  <a:lnTo>
                    <a:pt x="146" y="81"/>
                  </a:lnTo>
                  <a:lnTo>
                    <a:pt x="146" y="81"/>
                  </a:lnTo>
                  <a:lnTo>
                    <a:pt x="145" y="80"/>
                  </a:lnTo>
                  <a:lnTo>
                    <a:pt x="145" y="80"/>
                  </a:lnTo>
                  <a:lnTo>
                    <a:pt x="143" y="79"/>
                  </a:lnTo>
                  <a:lnTo>
                    <a:pt x="143" y="79"/>
                  </a:lnTo>
                  <a:lnTo>
                    <a:pt x="143" y="76"/>
                  </a:lnTo>
                  <a:lnTo>
                    <a:pt x="143" y="76"/>
                  </a:lnTo>
                  <a:lnTo>
                    <a:pt x="143" y="75"/>
                  </a:lnTo>
                  <a:lnTo>
                    <a:pt x="143" y="75"/>
                  </a:lnTo>
                  <a:lnTo>
                    <a:pt x="142" y="74"/>
                  </a:lnTo>
                  <a:lnTo>
                    <a:pt x="142" y="74"/>
                  </a:lnTo>
                  <a:lnTo>
                    <a:pt x="141" y="74"/>
                  </a:lnTo>
                  <a:lnTo>
                    <a:pt x="141" y="74"/>
                  </a:lnTo>
                  <a:lnTo>
                    <a:pt x="142" y="70"/>
                  </a:lnTo>
                  <a:lnTo>
                    <a:pt x="142" y="70"/>
                  </a:lnTo>
                  <a:lnTo>
                    <a:pt x="141" y="69"/>
                  </a:lnTo>
                  <a:lnTo>
                    <a:pt x="141" y="69"/>
                  </a:lnTo>
                  <a:lnTo>
                    <a:pt x="140" y="68"/>
                  </a:lnTo>
                  <a:lnTo>
                    <a:pt x="140" y="68"/>
                  </a:lnTo>
                  <a:lnTo>
                    <a:pt x="138" y="67"/>
                  </a:lnTo>
                  <a:lnTo>
                    <a:pt x="137" y="65"/>
                  </a:lnTo>
                  <a:lnTo>
                    <a:pt x="137" y="65"/>
                  </a:lnTo>
                  <a:lnTo>
                    <a:pt x="136" y="64"/>
                  </a:lnTo>
                  <a:lnTo>
                    <a:pt x="136" y="64"/>
                  </a:lnTo>
                  <a:lnTo>
                    <a:pt x="136" y="63"/>
                  </a:lnTo>
                  <a:lnTo>
                    <a:pt x="136" y="63"/>
                  </a:lnTo>
                  <a:lnTo>
                    <a:pt x="135" y="60"/>
                  </a:lnTo>
                  <a:lnTo>
                    <a:pt x="135" y="60"/>
                  </a:lnTo>
                  <a:lnTo>
                    <a:pt x="132" y="58"/>
                  </a:lnTo>
                  <a:lnTo>
                    <a:pt x="132" y="58"/>
                  </a:lnTo>
                  <a:lnTo>
                    <a:pt x="131" y="56"/>
                  </a:lnTo>
                  <a:lnTo>
                    <a:pt x="130" y="54"/>
                  </a:lnTo>
                  <a:lnTo>
                    <a:pt x="130" y="54"/>
                  </a:lnTo>
                  <a:lnTo>
                    <a:pt x="129" y="52"/>
                  </a:lnTo>
                  <a:lnTo>
                    <a:pt x="129" y="52"/>
                  </a:lnTo>
                  <a:lnTo>
                    <a:pt x="127" y="49"/>
                  </a:lnTo>
                  <a:lnTo>
                    <a:pt x="127" y="49"/>
                  </a:lnTo>
                  <a:lnTo>
                    <a:pt x="127" y="42"/>
                  </a:lnTo>
                  <a:lnTo>
                    <a:pt x="127" y="42"/>
                  </a:lnTo>
                  <a:lnTo>
                    <a:pt x="126" y="41"/>
                  </a:lnTo>
                  <a:lnTo>
                    <a:pt x="125" y="41"/>
                  </a:lnTo>
                  <a:lnTo>
                    <a:pt x="125" y="41"/>
                  </a:lnTo>
                  <a:lnTo>
                    <a:pt x="124" y="40"/>
                  </a:lnTo>
                  <a:lnTo>
                    <a:pt x="122" y="38"/>
                  </a:lnTo>
                  <a:lnTo>
                    <a:pt x="122" y="38"/>
                  </a:lnTo>
                  <a:lnTo>
                    <a:pt x="124" y="37"/>
                  </a:lnTo>
                  <a:lnTo>
                    <a:pt x="125" y="36"/>
                  </a:lnTo>
                  <a:lnTo>
                    <a:pt x="125" y="36"/>
                  </a:lnTo>
                  <a:lnTo>
                    <a:pt x="125" y="32"/>
                  </a:lnTo>
                  <a:lnTo>
                    <a:pt x="125" y="32"/>
                  </a:lnTo>
                  <a:lnTo>
                    <a:pt x="127" y="32"/>
                  </a:lnTo>
                  <a:lnTo>
                    <a:pt x="127" y="32"/>
                  </a:lnTo>
                  <a:lnTo>
                    <a:pt x="127" y="35"/>
                  </a:lnTo>
                  <a:lnTo>
                    <a:pt x="127" y="35"/>
                  </a:lnTo>
                  <a:lnTo>
                    <a:pt x="129" y="37"/>
                  </a:lnTo>
                  <a:lnTo>
                    <a:pt x="129" y="37"/>
                  </a:lnTo>
                  <a:lnTo>
                    <a:pt x="129" y="41"/>
                  </a:lnTo>
                  <a:lnTo>
                    <a:pt x="129" y="41"/>
                  </a:lnTo>
                  <a:lnTo>
                    <a:pt x="130" y="42"/>
                  </a:lnTo>
                  <a:lnTo>
                    <a:pt x="130" y="42"/>
                  </a:lnTo>
                  <a:lnTo>
                    <a:pt x="130" y="43"/>
                  </a:lnTo>
                  <a:lnTo>
                    <a:pt x="130" y="43"/>
                  </a:lnTo>
                  <a:lnTo>
                    <a:pt x="131" y="45"/>
                  </a:lnTo>
                  <a:lnTo>
                    <a:pt x="131" y="45"/>
                  </a:lnTo>
                  <a:lnTo>
                    <a:pt x="131" y="45"/>
                  </a:lnTo>
                  <a:lnTo>
                    <a:pt x="131" y="45"/>
                  </a:lnTo>
                  <a:lnTo>
                    <a:pt x="132" y="46"/>
                  </a:lnTo>
                  <a:lnTo>
                    <a:pt x="132" y="46"/>
                  </a:lnTo>
                  <a:lnTo>
                    <a:pt x="135" y="47"/>
                  </a:lnTo>
                  <a:lnTo>
                    <a:pt x="135" y="47"/>
                  </a:lnTo>
                  <a:lnTo>
                    <a:pt x="136" y="49"/>
                  </a:lnTo>
                  <a:lnTo>
                    <a:pt x="136" y="49"/>
                  </a:lnTo>
                  <a:lnTo>
                    <a:pt x="136" y="52"/>
                  </a:lnTo>
                  <a:lnTo>
                    <a:pt x="136" y="52"/>
                  </a:lnTo>
                  <a:lnTo>
                    <a:pt x="137" y="56"/>
                  </a:lnTo>
                  <a:lnTo>
                    <a:pt x="137" y="56"/>
                  </a:lnTo>
                  <a:lnTo>
                    <a:pt x="138" y="59"/>
                  </a:lnTo>
                  <a:lnTo>
                    <a:pt x="138" y="59"/>
                  </a:lnTo>
                  <a:lnTo>
                    <a:pt x="138" y="60"/>
                  </a:lnTo>
                  <a:lnTo>
                    <a:pt x="138" y="60"/>
                  </a:lnTo>
                  <a:lnTo>
                    <a:pt x="140" y="62"/>
                  </a:lnTo>
                  <a:lnTo>
                    <a:pt x="140" y="62"/>
                  </a:lnTo>
                  <a:lnTo>
                    <a:pt x="141" y="63"/>
                  </a:lnTo>
                  <a:lnTo>
                    <a:pt x="141" y="63"/>
                  </a:lnTo>
                  <a:lnTo>
                    <a:pt x="143" y="64"/>
                  </a:lnTo>
                  <a:lnTo>
                    <a:pt x="143" y="65"/>
                  </a:lnTo>
                  <a:lnTo>
                    <a:pt x="143" y="65"/>
                  </a:lnTo>
                  <a:lnTo>
                    <a:pt x="147" y="68"/>
                  </a:lnTo>
                  <a:lnTo>
                    <a:pt x="147" y="68"/>
                  </a:lnTo>
                  <a:lnTo>
                    <a:pt x="149" y="72"/>
                  </a:lnTo>
                  <a:lnTo>
                    <a:pt x="152" y="73"/>
                  </a:lnTo>
                  <a:lnTo>
                    <a:pt x="153" y="73"/>
                  </a:lnTo>
                  <a:lnTo>
                    <a:pt x="153" y="72"/>
                  </a:lnTo>
                  <a:lnTo>
                    <a:pt x="153" y="72"/>
                  </a:lnTo>
                  <a:lnTo>
                    <a:pt x="154" y="72"/>
                  </a:lnTo>
                  <a:lnTo>
                    <a:pt x="154" y="72"/>
                  </a:lnTo>
                  <a:lnTo>
                    <a:pt x="154" y="70"/>
                  </a:lnTo>
                  <a:lnTo>
                    <a:pt x="154" y="70"/>
                  </a:lnTo>
                  <a:lnTo>
                    <a:pt x="156" y="69"/>
                  </a:lnTo>
                  <a:lnTo>
                    <a:pt x="156" y="69"/>
                  </a:lnTo>
                  <a:lnTo>
                    <a:pt x="157" y="68"/>
                  </a:lnTo>
                  <a:lnTo>
                    <a:pt x="157" y="68"/>
                  </a:lnTo>
                  <a:lnTo>
                    <a:pt x="157" y="65"/>
                  </a:lnTo>
                  <a:lnTo>
                    <a:pt x="157" y="65"/>
                  </a:lnTo>
                  <a:lnTo>
                    <a:pt x="157" y="63"/>
                  </a:lnTo>
                  <a:lnTo>
                    <a:pt x="157" y="63"/>
                  </a:lnTo>
                  <a:lnTo>
                    <a:pt x="157" y="60"/>
                  </a:lnTo>
                  <a:lnTo>
                    <a:pt x="158" y="59"/>
                  </a:lnTo>
                  <a:lnTo>
                    <a:pt x="158" y="59"/>
                  </a:lnTo>
                  <a:lnTo>
                    <a:pt x="158" y="58"/>
                  </a:lnTo>
                  <a:lnTo>
                    <a:pt x="158" y="58"/>
                  </a:lnTo>
                  <a:lnTo>
                    <a:pt x="158" y="58"/>
                  </a:lnTo>
                  <a:lnTo>
                    <a:pt x="158" y="58"/>
                  </a:lnTo>
                  <a:lnTo>
                    <a:pt x="159" y="58"/>
                  </a:lnTo>
                  <a:lnTo>
                    <a:pt x="159" y="58"/>
                  </a:lnTo>
                  <a:lnTo>
                    <a:pt x="159" y="56"/>
                  </a:lnTo>
                  <a:lnTo>
                    <a:pt x="159" y="56"/>
                  </a:lnTo>
                  <a:lnTo>
                    <a:pt x="159" y="53"/>
                  </a:lnTo>
                  <a:lnTo>
                    <a:pt x="159" y="53"/>
                  </a:lnTo>
                  <a:lnTo>
                    <a:pt x="160" y="52"/>
                  </a:lnTo>
                  <a:lnTo>
                    <a:pt x="160" y="52"/>
                  </a:lnTo>
                  <a:lnTo>
                    <a:pt x="160" y="49"/>
                  </a:lnTo>
                  <a:lnTo>
                    <a:pt x="160" y="49"/>
                  </a:lnTo>
                  <a:lnTo>
                    <a:pt x="160" y="48"/>
                  </a:lnTo>
                  <a:lnTo>
                    <a:pt x="160" y="48"/>
                  </a:lnTo>
                  <a:lnTo>
                    <a:pt x="162" y="48"/>
                  </a:lnTo>
                  <a:lnTo>
                    <a:pt x="162" y="48"/>
                  </a:lnTo>
                  <a:lnTo>
                    <a:pt x="162" y="48"/>
                  </a:lnTo>
                  <a:lnTo>
                    <a:pt x="162" y="48"/>
                  </a:lnTo>
                  <a:lnTo>
                    <a:pt x="162" y="46"/>
                  </a:lnTo>
                  <a:lnTo>
                    <a:pt x="162" y="46"/>
                  </a:lnTo>
                  <a:lnTo>
                    <a:pt x="162" y="45"/>
                  </a:lnTo>
                  <a:lnTo>
                    <a:pt x="162" y="45"/>
                  </a:lnTo>
                  <a:lnTo>
                    <a:pt x="163" y="42"/>
                  </a:lnTo>
                  <a:lnTo>
                    <a:pt x="163" y="42"/>
                  </a:lnTo>
                  <a:lnTo>
                    <a:pt x="164" y="42"/>
                  </a:lnTo>
                  <a:lnTo>
                    <a:pt x="164" y="42"/>
                  </a:lnTo>
                  <a:lnTo>
                    <a:pt x="164" y="41"/>
                  </a:lnTo>
                  <a:lnTo>
                    <a:pt x="164" y="41"/>
                  </a:lnTo>
                  <a:lnTo>
                    <a:pt x="164" y="41"/>
                  </a:lnTo>
                  <a:lnTo>
                    <a:pt x="164" y="41"/>
                  </a:lnTo>
                  <a:lnTo>
                    <a:pt x="163" y="36"/>
                  </a:lnTo>
                  <a:lnTo>
                    <a:pt x="163" y="36"/>
                  </a:lnTo>
                  <a:lnTo>
                    <a:pt x="163" y="32"/>
                  </a:lnTo>
                  <a:lnTo>
                    <a:pt x="163" y="32"/>
                  </a:lnTo>
                  <a:lnTo>
                    <a:pt x="162" y="31"/>
                  </a:lnTo>
                  <a:lnTo>
                    <a:pt x="162" y="31"/>
                  </a:lnTo>
                  <a:lnTo>
                    <a:pt x="162" y="30"/>
                  </a:lnTo>
                  <a:lnTo>
                    <a:pt x="162" y="30"/>
                  </a:lnTo>
                  <a:lnTo>
                    <a:pt x="160" y="29"/>
                  </a:lnTo>
                  <a:lnTo>
                    <a:pt x="160" y="29"/>
                  </a:lnTo>
                  <a:lnTo>
                    <a:pt x="160" y="26"/>
                  </a:lnTo>
                  <a:lnTo>
                    <a:pt x="160" y="26"/>
                  </a:lnTo>
                  <a:lnTo>
                    <a:pt x="160" y="26"/>
                  </a:lnTo>
                  <a:lnTo>
                    <a:pt x="160" y="26"/>
                  </a:lnTo>
                  <a:lnTo>
                    <a:pt x="159" y="25"/>
                  </a:lnTo>
                  <a:lnTo>
                    <a:pt x="159" y="25"/>
                  </a:lnTo>
                  <a:lnTo>
                    <a:pt x="159" y="24"/>
                  </a:lnTo>
                  <a:lnTo>
                    <a:pt x="159" y="24"/>
                  </a:lnTo>
                  <a:lnTo>
                    <a:pt x="158" y="22"/>
                  </a:lnTo>
                  <a:lnTo>
                    <a:pt x="158" y="22"/>
                  </a:lnTo>
                  <a:lnTo>
                    <a:pt x="158" y="20"/>
                  </a:lnTo>
                  <a:lnTo>
                    <a:pt x="158" y="20"/>
                  </a:lnTo>
                  <a:lnTo>
                    <a:pt x="157" y="18"/>
                  </a:lnTo>
                  <a:lnTo>
                    <a:pt x="157" y="18"/>
                  </a:lnTo>
                  <a:lnTo>
                    <a:pt x="156" y="13"/>
                  </a:lnTo>
                  <a:lnTo>
                    <a:pt x="156" y="13"/>
                  </a:lnTo>
                  <a:lnTo>
                    <a:pt x="154" y="9"/>
                  </a:lnTo>
                  <a:lnTo>
                    <a:pt x="154" y="9"/>
                  </a:lnTo>
                  <a:lnTo>
                    <a:pt x="154" y="8"/>
                  </a:lnTo>
                  <a:lnTo>
                    <a:pt x="154" y="8"/>
                  </a:lnTo>
                  <a:lnTo>
                    <a:pt x="153" y="7"/>
                  </a:lnTo>
                  <a:lnTo>
                    <a:pt x="153" y="7"/>
                  </a:lnTo>
                  <a:lnTo>
                    <a:pt x="153" y="8"/>
                  </a:lnTo>
                  <a:lnTo>
                    <a:pt x="153" y="8"/>
                  </a:lnTo>
                  <a:lnTo>
                    <a:pt x="149" y="9"/>
                  </a:lnTo>
                  <a:lnTo>
                    <a:pt x="149" y="9"/>
                  </a:lnTo>
                  <a:lnTo>
                    <a:pt x="143" y="11"/>
                  </a:lnTo>
                  <a:lnTo>
                    <a:pt x="143" y="11"/>
                  </a:lnTo>
                  <a:lnTo>
                    <a:pt x="142" y="10"/>
                  </a:lnTo>
                  <a:lnTo>
                    <a:pt x="141" y="10"/>
                  </a:lnTo>
                  <a:lnTo>
                    <a:pt x="141" y="10"/>
                  </a:lnTo>
                  <a:lnTo>
                    <a:pt x="140" y="10"/>
                  </a:lnTo>
                  <a:lnTo>
                    <a:pt x="140" y="11"/>
                  </a:lnTo>
                  <a:lnTo>
                    <a:pt x="140" y="11"/>
                  </a:lnTo>
                  <a:lnTo>
                    <a:pt x="137" y="11"/>
                  </a:lnTo>
                  <a:lnTo>
                    <a:pt x="136" y="11"/>
                  </a:lnTo>
                  <a:lnTo>
                    <a:pt x="136" y="10"/>
                  </a:lnTo>
                  <a:lnTo>
                    <a:pt x="135" y="10"/>
                  </a:lnTo>
                  <a:lnTo>
                    <a:pt x="135" y="10"/>
                  </a:lnTo>
                  <a:lnTo>
                    <a:pt x="134" y="11"/>
                  </a:lnTo>
                  <a:lnTo>
                    <a:pt x="131" y="11"/>
                  </a:lnTo>
                  <a:lnTo>
                    <a:pt x="129" y="13"/>
                  </a:lnTo>
                  <a:lnTo>
                    <a:pt x="129" y="13"/>
                  </a:lnTo>
                  <a:lnTo>
                    <a:pt x="127" y="11"/>
                  </a:lnTo>
                  <a:lnTo>
                    <a:pt x="127" y="11"/>
                  </a:lnTo>
                  <a:lnTo>
                    <a:pt x="126" y="10"/>
                  </a:lnTo>
                  <a:lnTo>
                    <a:pt x="126" y="10"/>
                  </a:lnTo>
                  <a:lnTo>
                    <a:pt x="125" y="9"/>
                  </a:lnTo>
                  <a:lnTo>
                    <a:pt x="125" y="9"/>
                  </a:lnTo>
                  <a:lnTo>
                    <a:pt x="124" y="8"/>
                  </a:lnTo>
                  <a:lnTo>
                    <a:pt x="124" y="8"/>
                  </a:lnTo>
                  <a:lnTo>
                    <a:pt x="121" y="8"/>
                  </a:lnTo>
                  <a:lnTo>
                    <a:pt x="121" y="8"/>
                  </a:lnTo>
                  <a:lnTo>
                    <a:pt x="119" y="7"/>
                  </a:lnTo>
                  <a:lnTo>
                    <a:pt x="119" y="7"/>
                  </a:lnTo>
                  <a:lnTo>
                    <a:pt x="119" y="5"/>
                  </a:lnTo>
                  <a:lnTo>
                    <a:pt x="119" y="5"/>
                  </a:lnTo>
                  <a:lnTo>
                    <a:pt x="118" y="4"/>
                  </a:lnTo>
                  <a:lnTo>
                    <a:pt x="118" y="4"/>
                  </a:lnTo>
                  <a:lnTo>
                    <a:pt x="116" y="3"/>
                  </a:lnTo>
                  <a:lnTo>
                    <a:pt x="116" y="3"/>
                  </a:lnTo>
                  <a:lnTo>
                    <a:pt x="116" y="3"/>
                  </a:lnTo>
                  <a:lnTo>
                    <a:pt x="115" y="3"/>
                  </a:lnTo>
                  <a:lnTo>
                    <a:pt x="113" y="4"/>
                  </a:lnTo>
                  <a:lnTo>
                    <a:pt x="113" y="4"/>
                  </a:lnTo>
                  <a:lnTo>
                    <a:pt x="111" y="4"/>
                  </a:lnTo>
                  <a:lnTo>
                    <a:pt x="109" y="4"/>
                  </a:lnTo>
                  <a:lnTo>
                    <a:pt x="109" y="4"/>
                  </a:lnTo>
                  <a:lnTo>
                    <a:pt x="109" y="3"/>
                  </a:lnTo>
                  <a:lnTo>
                    <a:pt x="108" y="3"/>
                  </a:lnTo>
                  <a:lnTo>
                    <a:pt x="108" y="3"/>
                  </a:lnTo>
                  <a:lnTo>
                    <a:pt x="108" y="3"/>
                  </a:lnTo>
                  <a:lnTo>
                    <a:pt x="107" y="2"/>
                  </a:lnTo>
                  <a:lnTo>
                    <a:pt x="107" y="2"/>
                  </a:lnTo>
                  <a:lnTo>
                    <a:pt x="105" y="2"/>
                  </a:lnTo>
                  <a:lnTo>
                    <a:pt x="105" y="2"/>
                  </a:lnTo>
                  <a:lnTo>
                    <a:pt x="102" y="0"/>
                  </a:lnTo>
                  <a:lnTo>
                    <a:pt x="102" y="0"/>
                  </a:lnTo>
                  <a:lnTo>
                    <a:pt x="99" y="0"/>
                  </a:lnTo>
                  <a:lnTo>
                    <a:pt x="99" y="0"/>
                  </a:lnTo>
                  <a:lnTo>
                    <a:pt x="97" y="2"/>
                  </a:lnTo>
                  <a:lnTo>
                    <a:pt x="97" y="2"/>
                  </a:lnTo>
                  <a:lnTo>
                    <a:pt x="93" y="3"/>
                  </a:lnTo>
                  <a:lnTo>
                    <a:pt x="93" y="3"/>
                  </a:lnTo>
                  <a:lnTo>
                    <a:pt x="92" y="5"/>
                  </a:lnTo>
                  <a:lnTo>
                    <a:pt x="92" y="5"/>
                  </a:lnTo>
                  <a:lnTo>
                    <a:pt x="89" y="7"/>
                  </a:lnTo>
                  <a:lnTo>
                    <a:pt x="89" y="7"/>
                  </a:lnTo>
                  <a:lnTo>
                    <a:pt x="88" y="7"/>
                  </a:lnTo>
                  <a:lnTo>
                    <a:pt x="88" y="7"/>
                  </a:lnTo>
                  <a:lnTo>
                    <a:pt x="87" y="8"/>
                  </a:lnTo>
                  <a:lnTo>
                    <a:pt x="87" y="8"/>
                  </a:lnTo>
                  <a:lnTo>
                    <a:pt x="84" y="10"/>
                  </a:lnTo>
                  <a:lnTo>
                    <a:pt x="84" y="10"/>
                  </a:lnTo>
                  <a:lnTo>
                    <a:pt x="84" y="10"/>
                  </a:lnTo>
                  <a:lnTo>
                    <a:pt x="84" y="10"/>
                  </a:lnTo>
                  <a:lnTo>
                    <a:pt x="83" y="10"/>
                  </a:lnTo>
                  <a:lnTo>
                    <a:pt x="83" y="10"/>
                  </a:lnTo>
                  <a:lnTo>
                    <a:pt x="83" y="11"/>
                  </a:lnTo>
                  <a:lnTo>
                    <a:pt x="83" y="11"/>
                  </a:lnTo>
                  <a:lnTo>
                    <a:pt x="81" y="13"/>
                  </a:lnTo>
                  <a:lnTo>
                    <a:pt x="77" y="13"/>
                  </a:lnTo>
                  <a:lnTo>
                    <a:pt x="77" y="13"/>
                  </a:lnTo>
                  <a:lnTo>
                    <a:pt x="75" y="15"/>
                  </a:lnTo>
                  <a:lnTo>
                    <a:pt x="75" y="15"/>
                  </a:lnTo>
                  <a:lnTo>
                    <a:pt x="72" y="15"/>
                  </a:lnTo>
                  <a:lnTo>
                    <a:pt x="71" y="15"/>
                  </a:lnTo>
                  <a:lnTo>
                    <a:pt x="71" y="15"/>
                  </a:lnTo>
                  <a:lnTo>
                    <a:pt x="69" y="15"/>
                  </a:lnTo>
                  <a:lnTo>
                    <a:pt x="66" y="14"/>
                  </a:lnTo>
                  <a:lnTo>
                    <a:pt x="66" y="14"/>
                  </a:lnTo>
                  <a:lnTo>
                    <a:pt x="65" y="13"/>
                  </a:lnTo>
                  <a:lnTo>
                    <a:pt x="62" y="11"/>
                  </a:lnTo>
                  <a:lnTo>
                    <a:pt x="62" y="11"/>
                  </a:lnTo>
                  <a:lnTo>
                    <a:pt x="58" y="11"/>
                  </a:lnTo>
                  <a:lnTo>
                    <a:pt x="58" y="11"/>
                  </a:lnTo>
                  <a:lnTo>
                    <a:pt x="55" y="11"/>
                  </a:lnTo>
                  <a:lnTo>
                    <a:pt x="55" y="11"/>
                  </a:lnTo>
                  <a:lnTo>
                    <a:pt x="53" y="11"/>
                  </a:lnTo>
                  <a:lnTo>
                    <a:pt x="51" y="10"/>
                  </a:lnTo>
                  <a:lnTo>
                    <a:pt x="51" y="10"/>
                  </a:lnTo>
                  <a:lnTo>
                    <a:pt x="51" y="9"/>
                  </a:lnTo>
                  <a:lnTo>
                    <a:pt x="51" y="9"/>
                  </a:lnTo>
                  <a:lnTo>
                    <a:pt x="51" y="9"/>
                  </a:lnTo>
                  <a:lnTo>
                    <a:pt x="49" y="9"/>
                  </a:lnTo>
                  <a:lnTo>
                    <a:pt x="48" y="9"/>
                  </a:lnTo>
                  <a:lnTo>
                    <a:pt x="48" y="9"/>
                  </a:lnTo>
                  <a:lnTo>
                    <a:pt x="45" y="9"/>
                  </a:lnTo>
                  <a:lnTo>
                    <a:pt x="45" y="9"/>
                  </a:lnTo>
                  <a:lnTo>
                    <a:pt x="44" y="8"/>
                  </a:lnTo>
                  <a:lnTo>
                    <a:pt x="44" y="8"/>
                  </a:lnTo>
                  <a:lnTo>
                    <a:pt x="43" y="7"/>
                  </a:lnTo>
                  <a:lnTo>
                    <a:pt x="43" y="7"/>
                  </a:lnTo>
                  <a:lnTo>
                    <a:pt x="39" y="5"/>
                  </a:lnTo>
                  <a:lnTo>
                    <a:pt x="39" y="5"/>
                  </a:lnTo>
                  <a:lnTo>
                    <a:pt x="37" y="5"/>
                  </a:lnTo>
                  <a:lnTo>
                    <a:pt x="37" y="5"/>
                  </a:lnTo>
                  <a:lnTo>
                    <a:pt x="35" y="5"/>
                  </a:lnTo>
                  <a:lnTo>
                    <a:pt x="33" y="4"/>
                  </a:lnTo>
                  <a:lnTo>
                    <a:pt x="33" y="4"/>
                  </a:lnTo>
                  <a:lnTo>
                    <a:pt x="28" y="3"/>
                  </a:lnTo>
                  <a:lnTo>
                    <a:pt x="28" y="3"/>
                  </a:lnTo>
                  <a:lnTo>
                    <a:pt x="27" y="3"/>
                  </a:lnTo>
                  <a:lnTo>
                    <a:pt x="27" y="3"/>
                  </a:lnTo>
                  <a:lnTo>
                    <a:pt x="24" y="3"/>
                  </a:lnTo>
                  <a:lnTo>
                    <a:pt x="24" y="3"/>
                  </a:lnTo>
                  <a:lnTo>
                    <a:pt x="21" y="2"/>
                  </a:lnTo>
                  <a:lnTo>
                    <a:pt x="18" y="2"/>
                  </a:lnTo>
                  <a:lnTo>
                    <a:pt x="18" y="2"/>
                  </a:lnTo>
                  <a:lnTo>
                    <a:pt x="16" y="3"/>
                  </a:lnTo>
                  <a:lnTo>
                    <a:pt x="13" y="3"/>
                  </a:lnTo>
                  <a:lnTo>
                    <a:pt x="13" y="3"/>
                  </a:lnTo>
                  <a:lnTo>
                    <a:pt x="8" y="3"/>
                  </a:lnTo>
                  <a:lnTo>
                    <a:pt x="8" y="3"/>
                  </a:lnTo>
                  <a:lnTo>
                    <a:pt x="7" y="0"/>
                  </a:lnTo>
                  <a:lnTo>
                    <a:pt x="7" y="0"/>
                  </a:lnTo>
                  <a:lnTo>
                    <a:pt x="6" y="0"/>
                  </a:lnTo>
                  <a:lnTo>
                    <a:pt x="6" y="0"/>
                  </a:lnTo>
                  <a:lnTo>
                    <a:pt x="5" y="2"/>
                  </a:lnTo>
                  <a:lnTo>
                    <a:pt x="5" y="2"/>
                  </a:lnTo>
                  <a:lnTo>
                    <a:pt x="4" y="3"/>
                  </a:lnTo>
                  <a:lnTo>
                    <a:pt x="4" y="3"/>
                  </a:lnTo>
                  <a:lnTo>
                    <a:pt x="2" y="5"/>
                  </a:lnTo>
                  <a:lnTo>
                    <a:pt x="2" y="5"/>
                  </a:lnTo>
                  <a:lnTo>
                    <a:pt x="4" y="8"/>
                  </a:lnTo>
                  <a:lnTo>
                    <a:pt x="4" y="8"/>
                  </a:lnTo>
                  <a:lnTo>
                    <a:pt x="4" y="10"/>
                  </a:lnTo>
                  <a:lnTo>
                    <a:pt x="4" y="10"/>
                  </a:lnTo>
                  <a:lnTo>
                    <a:pt x="5" y="14"/>
                  </a:lnTo>
                  <a:lnTo>
                    <a:pt x="5" y="14"/>
                  </a:lnTo>
                  <a:lnTo>
                    <a:pt x="5" y="16"/>
                  </a:lnTo>
                  <a:lnTo>
                    <a:pt x="4" y="19"/>
                  </a:lnTo>
                  <a:lnTo>
                    <a:pt x="4" y="19"/>
                  </a:lnTo>
                  <a:lnTo>
                    <a:pt x="2" y="24"/>
                  </a:lnTo>
                  <a:lnTo>
                    <a:pt x="2" y="24"/>
                  </a:lnTo>
                  <a:lnTo>
                    <a:pt x="1" y="26"/>
                  </a:lnTo>
                  <a:lnTo>
                    <a:pt x="0" y="30"/>
                  </a:lnTo>
                  <a:lnTo>
                    <a:pt x="0" y="30"/>
                  </a:lnTo>
                  <a:lnTo>
                    <a:pt x="1" y="31"/>
                  </a:lnTo>
                  <a:lnTo>
                    <a:pt x="1" y="31"/>
                  </a:lnTo>
                  <a:lnTo>
                    <a:pt x="2" y="34"/>
                  </a:lnTo>
                  <a:lnTo>
                    <a:pt x="2" y="34"/>
                  </a:lnTo>
                  <a:lnTo>
                    <a:pt x="2" y="37"/>
                  </a:lnTo>
                  <a:lnTo>
                    <a:pt x="2" y="37"/>
                  </a:lnTo>
                  <a:lnTo>
                    <a:pt x="2" y="40"/>
                  </a:lnTo>
                  <a:lnTo>
                    <a:pt x="2" y="40"/>
                  </a:lnTo>
                  <a:lnTo>
                    <a:pt x="2" y="40"/>
                  </a:lnTo>
                  <a:lnTo>
                    <a:pt x="2" y="40"/>
                  </a:lnTo>
                  <a:lnTo>
                    <a:pt x="2" y="41"/>
                  </a:lnTo>
                  <a:lnTo>
                    <a:pt x="2" y="41"/>
                  </a:lnTo>
                  <a:lnTo>
                    <a:pt x="2" y="41"/>
                  </a:lnTo>
                  <a:lnTo>
                    <a:pt x="5" y="43"/>
                  </a:lnTo>
                  <a:lnTo>
                    <a:pt x="5" y="43"/>
                  </a:lnTo>
                  <a:lnTo>
                    <a:pt x="5" y="45"/>
                  </a:lnTo>
                  <a:lnTo>
                    <a:pt x="5" y="45"/>
                  </a:lnTo>
                  <a:lnTo>
                    <a:pt x="5" y="53"/>
                  </a:lnTo>
                  <a:lnTo>
                    <a:pt x="5" y="53"/>
                  </a:lnTo>
                  <a:lnTo>
                    <a:pt x="5" y="69"/>
                  </a:lnTo>
                  <a:lnTo>
                    <a:pt x="5" y="69"/>
                  </a:lnTo>
                  <a:lnTo>
                    <a:pt x="5" y="90"/>
                  </a:lnTo>
                  <a:lnTo>
                    <a:pt x="5" y="90"/>
                  </a:lnTo>
                  <a:lnTo>
                    <a:pt x="5" y="112"/>
                  </a:lnTo>
                  <a:lnTo>
                    <a:pt x="5" y="112"/>
                  </a:lnTo>
                  <a:lnTo>
                    <a:pt x="5" y="135"/>
                  </a:lnTo>
                  <a:lnTo>
                    <a:pt x="5" y="135"/>
                  </a:lnTo>
                  <a:lnTo>
                    <a:pt x="5" y="155"/>
                  </a:lnTo>
                  <a:lnTo>
                    <a:pt x="5" y="155"/>
                  </a:lnTo>
                  <a:lnTo>
                    <a:pt x="5" y="157"/>
                  </a:lnTo>
                  <a:lnTo>
                    <a:pt x="5" y="157"/>
                  </a:lnTo>
                  <a:lnTo>
                    <a:pt x="5" y="168"/>
                  </a:lnTo>
                  <a:lnTo>
                    <a:pt x="5" y="168"/>
                  </a:lnTo>
                  <a:lnTo>
                    <a:pt x="5" y="174"/>
                  </a:lnTo>
                  <a:lnTo>
                    <a:pt x="131" y="174"/>
                  </a:lnTo>
                  <a:lnTo>
                    <a:pt x="131" y="174"/>
                  </a:lnTo>
                  <a:lnTo>
                    <a:pt x="134" y="174"/>
                  </a:lnTo>
                  <a:lnTo>
                    <a:pt x="134" y="174"/>
                  </a:lnTo>
                  <a:lnTo>
                    <a:pt x="136" y="174"/>
                  </a:lnTo>
                  <a:lnTo>
                    <a:pt x="136" y="174"/>
                  </a:lnTo>
                  <a:lnTo>
                    <a:pt x="137" y="176"/>
                  </a:lnTo>
                  <a:lnTo>
                    <a:pt x="137" y="176"/>
                  </a:lnTo>
                  <a:lnTo>
                    <a:pt x="138" y="177"/>
                  </a:lnTo>
                  <a:lnTo>
                    <a:pt x="138" y="177"/>
                  </a:lnTo>
                  <a:lnTo>
                    <a:pt x="141" y="178"/>
                  </a:lnTo>
                  <a:lnTo>
                    <a:pt x="142" y="178"/>
                  </a:lnTo>
                  <a:lnTo>
                    <a:pt x="142" y="178"/>
                  </a:lnTo>
                  <a:lnTo>
                    <a:pt x="145" y="178"/>
                  </a:lnTo>
                  <a:lnTo>
                    <a:pt x="145" y="178"/>
                  </a:lnTo>
                  <a:lnTo>
                    <a:pt x="146" y="178"/>
                  </a:lnTo>
                  <a:lnTo>
                    <a:pt x="146" y="178"/>
                  </a:lnTo>
                  <a:lnTo>
                    <a:pt x="148" y="177"/>
                  </a:lnTo>
                  <a:lnTo>
                    <a:pt x="148" y="177"/>
                  </a:lnTo>
                  <a:lnTo>
                    <a:pt x="149" y="176"/>
                  </a:lnTo>
                  <a:lnTo>
                    <a:pt x="149" y="176"/>
                  </a:lnTo>
                  <a:lnTo>
                    <a:pt x="152" y="174"/>
                  </a:lnTo>
                  <a:lnTo>
                    <a:pt x="152" y="174"/>
                  </a:lnTo>
                  <a:lnTo>
                    <a:pt x="152" y="170"/>
                  </a:lnTo>
                  <a:lnTo>
                    <a:pt x="152" y="170"/>
                  </a:lnTo>
                  <a:lnTo>
                    <a:pt x="153" y="170"/>
                  </a:lnTo>
                  <a:lnTo>
                    <a:pt x="153" y="170"/>
                  </a:lnTo>
                  <a:lnTo>
                    <a:pt x="156" y="168"/>
                  </a:lnTo>
                  <a:lnTo>
                    <a:pt x="156" y="168"/>
                  </a:lnTo>
                  <a:lnTo>
                    <a:pt x="160" y="168"/>
                  </a:lnTo>
                  <a:lnTo>
                    <a:pt x="160" y="168"/>
                  </a:lnTo>
                  <a:lnTo>
                    <a:pt x="160" y="168"/>
                  </a:lnTo>
                  <a:lnTo>
                    <a:pt x="160" y="168"/>
                  </a:lnTo>
                  <a:lnTo>
                    <a:pt x="160" y="168"/>
                  </a:lnTo>
                  <a:lnTo>
                    <a:pt x="160" y="168"/>
                  </a:lnTo>
                  <a:lnTo>
                    <a:pt x="162" y="167"/>
                  </a:lnTo>
                  <a:lnTo>
                    <a:pt x="162" y="167"/>
                  </a:lnTo>
                  <a:lnTo>
                    <a:pt x="162" y="166"/>
                  </a:lnTo>
                  <a:lnTo>
                    <a:pt x="162" y="166"/>
                  </a:lnTo>
                  <a:lnTo>
                    <a:pt x="162" y="166"/>
                  </a:lnTo>
                  <a:lnTo>
                    <a:pt x="162" y="166"/>
                  </a:lnTo>
                  <a:lnTo>
                    <a:pt x="162" y="165"/>
                  </a:lnTo>
                  <a:lnTo>
                    <a:pt x="162" y="165"/>
                  </a:lnTo>
                  <a:lnTo>
                    <a:pt x="164" y="162"/>
                  </a:lnTo>
                  <a:lnTo>
                    <a:pt x="164" y="162"/>
                  </a:lnTo>
                  <a:lnTo>
                    <a:pt x="164" y="160"/>
                  </a:lnTo>
                  <a:lnTo>
                    <a:pt x="164" y="160"/>
                  </a:lnTo>
                  <a:lnTo>
                    <a:pt x="167" y="160"/>
                  </a:lnTo>
                  <a:lnTo>
                    <a:pt x="167" y="160"/>
                  </a:lnTo>
                  <a:lnTo>
                    <a:pt x="169" y="160"/>
                  </a:lnTo>
                  <a:lnTo>
                    <a:pt x="169" y="160"/>
                  </a:lnTo>
                  <a:lnTo>
                    <a:pt x="170" y="159"/>
                  </a:lnTo>
                  <a:lnTo>
                    <a:pt x="170" y="159"/>
                  </a:lnTo>
                  <a:lnTo>
                    <a:pt x="171" y="159"/>
                  </a:lnTo>
                  <a:lnTo>
                    <a:pt x="171" y="159"/>
                  </a:lnTo>
                  <a:lnTo>
                    <a:pt x="173" y="159"/>
                  </a:lnTo>
                  <a:lnTo>
                    <a:pt x="173" y="159"/>
                  </a:lnTo>
                  <a:lnTo>
                    <a:pt x="174" y="157"/>
                  </a:lnTo>
                  <a:lnTo>
                    <a:pt x="174" y="157"/>
                  </a:lnTo>
                  <a:lnTo>
                    <a:pt x="174" y="156"/>
                  </a:lnTo>
                  <a:lnTo>
                    <a:pt x="174" y="156"/>
                  </a:lnTo>
                  <a:lnTo>
                    <a:pt x="174" y="156"/>
                  </a:lnTo>
                  <a:lnTo>
                    <a:pt x="174" y="156"/>
                  </a:lnTo>
                  <a:lnTo>
                    <a:pt x="175" y="155"/>
                  </a:lnTo>
                  <a:lnTo>
                    <a:pt x="175" y="155"/>
                  </a:lnTo>
                  <a:lnTo>
                    <a:pt x="175" y="154"/>
                  </a:lnTo>
                  <a:lnTo>
                    <a:pt x="175" y="154"/>
                  </a:lnTo>
                  <a:lnTo>
                    <a:pt x="175" y="154"/>
                  </a:lnTo>
                  <a:lnTo>
                    <a:pt x="175" y="154"/>
                  </a:lnTo>
                  <a:lnTo>
                    <a:pt x="175" y="151"/>
                  </a:lnTo>
                  <a:lnTo>
                    <a:pt x="175" y="151"/>
                  </a:lnTo>
                  <a:lnTo>
                    <a:pt x="174" y="149"/>
                  </a:lnTo>
                  <a:lnTo>
                    <a:pt x="174" y="149"/>
                  </a:lnTo>
                  <a:lnTo>
                    <a:pt x="174" y="149"/>
                  </a:lnTo>
                  <a:lnTo>
                    <a:pt x="174" y="149"/>
                  </a:lnTo>
                  <a:lnTo>
                    <a:pt x="174" y="146"/>
                  </a:lnTo>
                  <a:lnTo>
                    <a:pt x="174" y="146"/>
                  </a:lnTo>
                  <a:lnTo>
                    <a:pt x="174" y="146"/>
                  </a:lnTo>
                  <a:lnTo>
                    <a:pt x="174" y="146"/>
                  </a:lnTo>
                  <a:lnTo>
                    <a:pt x="174" y="145"/>
                  </a:lnTo>
                  <a:lnTo>
                    <a:pt x="174" y="145"/>
                  </a:lnTo>
                  <a:lnTo>
                    <a:pt x="174" y="141"/>
                  </a:lnTo>
                  <a:lnTo>
                    <a:pt x="174" y="141"/>
                  </a:lnTo>
                  <a:lnTo>
                    <a:pt x="178" y="141"/>
                  </a:lnTo>
                  <a:lnTo>
                    <a:pt x="178" y="141"/>
                  </a:lnTo>
                  <a:lnTo>
                    <a:pt x="178" y="140"/>
                  </a:lnTo>
                  <a:lnTo>
                    <a:pt x="178" y="140"/>
                  </a:lnTo>
                  <a:lnTo>
                    <a:pt x="178" y="1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A1_Libya">
              <a:extLst>
                <a:ext uri="{FF2B5EF4-FFF2-40B4-BE49-F238E27FC236}">
                  <a16:creationId xmlns:a16="http://schemas.microsoft.com/office/drawing/2014/main" id="{3415E2B2-5722-450A-8A84-99F2267E2A13}"/>
                </a:ext>
              </a:extLst>
            </p:cNvPr>
            <p:cNvSpPr>
              <a:spLocks/>
            </p:cNvSpPr>
            <p:nvPr/>
          </p:nvSpPr>
          <p:spPr bwMode="auto">
            <a:xfrm>
              <a:off x="4969608" y="3443034"/>
              <a:ext cx="383946" cy="345988"/>
            </a:xfrm>
            <a:custGeom>
              <a:avLst/>
              <a:gdLst/>
              <a:ahLst/>
              <a:cxnLst>
                <a:cxn ang="0">
                  <a:pos x="244" y="21"/>
                </a:cxn>
                <a:cxn ang="0">
                  <a:pos x="233" y="19"/>
                </a:cxn>
                <a:cxn ang="0">
                  <a:pos x="220" y="16"/>
                </a:cxn>
                <a:cxn ang="0">
                  <a:pos x="220" y="10"/>
                </a:cxn>
                <a:cxn ang="0">
                  <a:pos x="206" y="4"/>
                </a:cxn>
                <a:cxn ang="0">
                  <a:pos x="181" y="10"/>
                </a:cxn>
                <a:cxn ang="0">
                  <a:pos x="173" y="12"/>
                </a:cxn>
                <a:cxn ang="0">
                  <a:pos x="169" y="26"/>
                </a:cxn>
                <a:cxn ang="0">
                  <a:pos x="171" y="41"/>
                </a:cxn>
                <a:cxn ang="0">
                  <a:pos x="166" y="48"/>
                </a:cxn>
                <a:cxn ang="0">
                  <a:pos x="154" y="53"/>
                </a:cxn>
                <a:cxn ang="0">
                  <a:pos x="141" y="43"/>
                </a:cxn>
                <a:cxn ang="0">
                  <a:pos x="128" y="39"/>
                </a:cxn>
                <a:cxn ang="0">
                  <a:pos x="105" y="37"/>
                </a:cxn>
                <a:cxn ang="0">
                  <a:pos x="95" y="21"/>
                </a:cxn>
                <a:cxn ang="0">
                  <a:pos x="84" y="14"/>
                </a:cxn>
                <a:cxn ang="0">
                  <a:pos x="68" y="8"/>
                </a:cxn>
                <a:cxn ang="0">
                  <a:pos x="53" y="6"/>
                </a:cxn>
                <a:cxn ang="0">
                  <a:pos x="43" y="4"/>
                </a:cxn>
                <a:cxn ang="0">
                  <a:pos x="35" y="0"/>
                </a:cxn>
                <a:cxn ang="0">
                  <a:pos x="33" y="6"/>
                </a:cxn>
                <a:cxn ang="0">
                  <a:pos x="32" y="14"/>
                </a:cxn>
                <a:cxn ang="0">
                  <a:pos x="22" y="20"/>
                </a:cxn>
                <a:cxn ang="0">
                  <a:pos x="15" y="28"/>
                </a:cxn>
                <a:cxn ang="0">
                  <a:pos x="12" y="33"/>
                </a:cxn>
                <a:cxn ang="0">
                  <a:pos x="12" y="44"/>
                </a:cxn>
                <a:cxn ang="0">
                  <a:pos x="7" y="53"/>
                </a:cxn>
                <a:cxn ang="0">
                  <a:pos x="1" y="55"/>
                </a:cxn>
                <a:cxn ang="0">
                  <a:pos x="6" y="71"/>
                </a:cxn>
                <a:cxn ang="0">
                  <a:pos x="7" y="84"/>
                </a:cxn>
                <a:cxn ang="0">
                  <a:pos x="8" y="100"/>
                </a:cxn>
                <a:cxn ang="0">
                  <a:pos x="7" y="118"/>
                </a:cxn>
                <a:cxn ang="0">
                  <a:pos x="0" y="126"/>
                </a:cxn>
                <a:cxn ang="0">
                  <a:pos x="5" y="136"/>
                </a:cxn>
                <a:cxn ang="0">
                  <a:pos x="10" y="144"/>
                </a:cxn>
                <a:cxn ang="0">
                  <a:pos x="10" y="149"/>
                </a:cxn>
                <a:cxn ang="0">
                  <a:pos x="16" y="157"/>
                </a:cxn>
                <a:cxn ang="0">
                  <a:pos x="27" y="160"/>
                </a:cxn>
                <a:cxn ang="0">
                  <a:pos x="37" y="169"/>
                </a:cxn>
                <a:cxn ang="0">
                  <a:pos x="41" y="177"/>
                </a:cxn>
                <a:cxn ang="0">
                  <a:pos x="41" y="177"/>
                </a:cxn>
                <a:cxn ang="0">
                  <a:pos x="54" y="179"/>
                </a:cxn>
                <a:cxn ang="0">
                  <a:pos x="71" y="188"/>
                </a:cxn>
                <a:cxn ang="0">
                  <a:pos x="79" y="190"/>
                </a:cxn>
                <a:cxn ang="0">
                  <a:pos x="89" y="185"/>
                </a:cxn>
                <a:cxn ang="0">
                  <a:pos x="103" y="179"/>
                </a:cxn>
                <a:cxn ang="0">
                  <a:pos x="250" y="202"/>
                </a:cxn>
                <a:cxn ang="0">
                  <a:pos x="250" y="183"/>
                </a:cxn>
                <a:cxn ang="0">
                  <a:pos x="250" y="97"/>
                </a:cxn>
                <a:cxn ang="0">
                  <a:pos x="250" y="71"/>
                </a:cxn>
                <a:cxn ang="0">
                  <a:pos x="247" y="68"/>
                </a:cxn>
                <a:cxn ang="0">
                  <a:pos x="245" y="58"/>
                </a:cxn>
                <a:cxn ang="0">
                  <a:pos x="250" y="44"/>
                </a:cxn>
                <a:cxn ang="0">
                  <a:pos x="247" y="33"/>
                </a:cxn>
                <a:cxn ang="0">
                  <a:pos x="251" y="28"/>
                </a:cxn>
              </a:cxnLst>
              <a:rect l="0" t="0" r="r" b="b"/>
              <a:pathLst>
                <a:path w="251" h="245">
                  <a:moveTo>
                    <a:pt x="250" y="24"/>
                  </a:moveTo>
                  <a:lnTo>
                    <a:pt x="250" y="24"/>
                  </a:lnTo>
                  <a:lnTo>
                    <a:pt x="246" y="22"/>
                  </a:lnTo>
                  <a:lnTo>
                    <a:pt x="246" y="22"/>
                  </a:lnTo>
                  <a:lnTo>
                    <a:pt x="245" y="22"/>
                  </a:lnTo>
                  <a:lnTo>
                    <a:pt x="244" y="21"/>
                  </a:lnTo>
                  <a:lnTo>
                    <a:pt x="244" y="21"/>
                  </a:lnTo>
                  <a:lnTo>
                    <a:pt x="240" y="22"/>
                  </a:lnTo>
                  <a:lnTo>
                    <a:pt x="240" y="22"/>
                  </a:lnTo>
                  <a:lnTo>
                    <a:pt x="236" y="22"/>
                  </a:lnTo>
                  <a:lnTo>
                    <a:pt x="236" y="22"/>
                  </a:lnTo>
                  <a:lnTo>
                    <a:pt x="234" y="21"/>
                  </a:lnTo>
                  <a:lnTo>
                    <a:pt x="234" y="21"/>
                  </a:lnTo>
                  <a:lnTo>
                    <a:pt x="233" y="19"/>
                  </a:lnTo>
                  <a:lnTo>
                    <a:pt x="233" y="19"/>
                  </a:lnTo>
                  <a:lnTo>
                    <a:pt x="230" y="19"/>
                  </a:lnTo>
                  <a:lnTo>
                    <a:pt x="230" y="19"/>
                  </a:lnTo>
                  <a:lnTo>
                    <a:pt x="225" y="19"/>
                  </a:lnTo>
                  <a:lnTo>
                    <a:pt x="225" y="19"/>
                  </a:lnTo>
                  <a:lnTo>
                    <a:pt x="223" y="19"/>
                  </a:lnTo>
                  <a:lnTo>
                    <a:pt x="220" y="16"/>
                  </a:lnTo>
                  <a:lnTo>
                    <a:pt x="220" y="16"/>
                  </a:lnTo>
                  <a:lnTo>
                    <a:pt x="220" y="15"/>
                  </a:lnTo>
                  <a:lnTo>
                    <a:pt x="220" y="12"/>
                  </a:lnTo>
                  <a:lnTo>
                    <a:pt x="220" y="12"/>
                  </a:lnTo>
                  <a:lnTo>
                    <a:pt x="220" y="11"/>
                  </a:lnTo>
                  <a:lnTo>
                    <a:pt x="220" y="10"/>
                  </a:lnTo>
                  <a:lnTo>
                    <a:pt x="220" y="10"/>
                  </a:lnTo>
                  <a:lnTo>
                    <a:pt x="218" y="9"/>
                  </a:lnTo>
                  <a:lnTo>
                    <a:pt x="218" y="9"/>
                  </a:lnTo>
                  <a:lnTo>
                    <a:pt x="213" y="8"/>
                  </a:lnTo>
                  <a:lnTo>
                    <a:pt x="213" y="8"/>
                  </a:lnTo>
                  <a:lnTo>
                    <a:pt x="209" y="5"/>
                  </a:lnTo>
                  <a:lnTo>
                    <a:pt x="206" y="4"/>
                  </a:lnTo>
                  <a:lnTo>
                    <a:pt x="206" y="4"/>
                  </a:lnTo>
                  <a:lnTo>
                    <a:pt x="196" y="5"/>
                  </a:lnTo>
                  <a:lnTo>
                    <a:pt x="196" y="5"/>
                  </a:lnTo>
                  <a:lnTo>
                    <a:pt x="186" y="8"/>
                  </a:lnTo>
                  <a:lnTo>
                    <a:pt x="186" y="8"/>
                  </a:lnTo>
                  <a:lnTo>
                    <a:pt x="182" y="9"/>
                  </a:lnTo>
                  <a:lnTo>
                    <a:pt x="182" y="9"/>
                  </a:lnTo>
                  <a:lnTo>
                    <a:pt x="181" y="10"/>
                  </a:lnTo>
                  <a:lnTo>
                    <a:pt x="181" y="10"/>
                  </a:lnTo>
                  <a:lnTo>
                    <a:pt x="179" y="10"/>
                  </a:lnTo>
                  <a:lnTo>
                    <a:pt x="179" y="10"/>
                  </a:lnTo>
                  <a:lnTo>
                    <a:pt x="176" y="11"/>
                  </a:lnTo>
                  <a:lnTo>
                    <a:pt x="175" y="12"/>
                  </a:lnTo>
                  <a:lnTo>
                    <a:pt x="175" y="12"/>
                  </a:lnTo>
                  <a:lnTo>
                    <a:pt x="173" y="12"/>
                  </a:lnTo>
                  <a:lnTo>
                    <a:pt x="171" y="15"/>
                  </a:lnTo>
                  <a:lnTo>
                    <a:pt x="171" y="15"/>
                  </a:lnTo>
                  <a:lnTo>
                    <a:pt x="171" y="19"/>
                  </a:lnTo>
                  <a:lnTo>
                    <a:pt x="171" y="19"/>
                  </a:lnTo>
                  <a:lnTo>
                    <a:pt x="170" y="21"/>
                  </a:lnTo>
                  <a:lnTo>
                    <a:pt x="170" y="21"/>
                  </a:lnTo>
                  <a:lnTo>
                    <a:pt x="169" y="26"/>
                  </a:lnTo>
                  <a:lnTo>
                    <a:pt x="169" y="26"/>
                  </a:lnTo>
                  <a:lnTo>
                    <a:pt x="170" y="32"/>
                  </a:lnTo>
                  <a:lnTo>
                    <a:pt x="170" y="32"/>
                  </a:lnTo>
                  <a:lnTo>
                    <a:pt x="173" y="36"/>
                  </a:lnTo>
                  <a:lnTo>
                    <a:pt x="173" y="36"/>
                  </a:lnTo>
                  <a:lnTo>
                    <a:pt x="171" y="41"/>
                  </a:lnTo>
                  <a:lnTo>
                    <a:pt x="171" y="41"/>
                  </a:lnTo>
                  <a:lnTo>
                    <a:pt x="171" y="43"/>
                  </a:lnTo>
                  <a:lnTo>
                    <a:pt x="171" y="43"/>
                  </a:lnTo>
                  <a:lnTo>
                    <a:pt x="169" y="44"/>
                  </a:lnTo>
                  <a:lnTo>
                    <a:pt x="169" y="44"/>
                  </a:lnTo>
                  <a:lnTo>
                    <a:pt x="168" y="46"/>
                  </a:lnTo>
                  <a:lnTo>
                    <a:pt x="166" y="48"/>
                  </a:lnTo>
                  <a:lnTo>
                    <a:pt x="166" y="48"/>
                  </a:lnTo>
                  <a:lnTo>
                    <a:pt x="163" y="50"/>
                  </a:lnTo>
                  <a:lnTo>
                    <a:pt x="163" y="50"/>
                  </a:lnTo>
                  <a:lnTo>
                    <a:pt x="158" y="53"/>
                  </a:lnTo>
                  <a:lnTo>
                    <a:pt x="158" y="53"/>
                  </a:lnTo>
                  <a:lnTo>
                    <a:pt x="155" y="53"/>
                  </a:lnTo>
                  <a:lnTo>
                    <a:pt x="154" y="53"/>
                  </a:lnTo>
                  <a:lnTo>
                    <a:pt x="154" y="53"/>
                  </a:lnTo>
                  <a:lnTo>
                    <a:pt x="152" y="52"/>
                  </a:lnTo>
                  <a:lnTo>
                    <a:pt x="149" y="49"/>
                  </a:lnTo>
                  <a:lnTo>
                    <a:pt x="149" y="49"/>
                  </a:lnTo>
                  <a:lnTo>
                    <a:pt x="144" y="46"/>
                  </a:lnTo>
                  <a:lnTo>
                    <a:pt x="144" y="46"/>
                  </a:lnTo>
                  <a:lnTo>
                    <a:pt x="141" y="43"/>
                  </a:lnTo>
                  <a:lnTo>
                    <a:pt x="141" y="43"/>
                  </a:lnTo>
                  <a:lnTo>
                    <a:pt x="136" y="42"/>
                  </a:lnTo>
                  <a:lnTo>
                    <a:pt x="136" y="42"/>
                  </a:lnTo>
                  <a:lnTo>
                    <a:pt x="132" y="42"/>
                  </a:lnTo>
                  <a:lnTo>
                    <a:pt x="132" y="42"/>
                  </a:lnTo>
                  <a:lnTo>
                    <a:pt x="130" y="41"/>
                  </a:lnTo>
                  <a:lnTo>
                    <a:pt x="128" y="39"/>
                  </a:lnTo>
                  <a:lnTo>
                    <a:pt x="128" y="39"/>
                  </a:lnTo>
                  <a:lnTo>
                    <a:pt x="124" y="39"/>
                  </a:lnTo>
                  <a:lnTo>
                    <a:pt x="120" y="38"/>
                  </a:lnTo>
                  <a:lnTo>
                    <a:pt x="120" y="38"/>
                  </a:lnTo>
                  <a:lnTo>
                    <a:pt x="115" y="37"/>
                  </a:lnTo>
                  <a:lnTo>
                    <a:pt x="109" y="37"/>
                  </a:lnTo>
                  <a:lnTo>
                    <a:pt x="109" y="37"/>
                  </a:lnTo>
                  <a:lnTo>
                    <a:pt x="105" y="37"/>
                  </a:lnTo>
                  <a:lnTo>
                    <a:pt x="105" y="37"/>
                  </a:lnTo>
                  <a:lnTo>
                    <a:pt x="102" y="33"/>
                  </a:lnTo>
                  <a:lnTo>
                    <a:pt x="102" y="33"/>
                  </a:lnTo>
                  <a:lnTo>
                    <a:pt x="98" y="27"/>
                  </a:lnTo>
                  <a:lnTo>
                    <a:pt x="98" y="27"/>
                  </a:lnTo>
                  <a:lnTo>
                    <a:pt x="95" y="24"/>
                  </a:lnTo>
                  <a:lnTo>
                    <a:pt x="95" y="21"/>
                  </a:lnTo>
                  <a:lnTo>
                    <a:pt x="95" y="21"/>
                  </a:lnTo>
                  <a:lnTo>
                    <a:pt x="94" y="17"/>
                  </a:lnTo>
                  <a:lnTo>
                    <a:pt x="92" y="15"/>
                  </a:lnTo>
                  <a:lnTo>
                    <a:pt x="92" y="15"/>
                  </a:lnTo>
                  <a:lnTo>
                    <a:pt x="88" y="14"/>
                  </a:lnTo>
                  <a:lnTo>
                    <a:pt x="84" y="14"/>
                  </a:lnTo>
                  <a:lnTo>
                    <a:pt x="84" y="14"/>
                  </a:lnTo>
                  <a:lnTo>
                    <a:pt x="81" y="12"/>
                  </a:lnTo>
                  <a:lnTo>
                    <a:pt x="79" y="10"/>
                  </a:lnTo>
                  <a:lnTo>
                    <a:pt x="79" y="10"/>
                  </a:lnTo>
                  <a:lnTo>
                    <a:pt x="76" y="9"/>
                  </a:lnTo>
                  <a:lnTo>
                    <a:pt x="72" y="8"/>
                  </a:lnTo>
                  <a:lnTo>
                    <a:pt x="72" y="8"/>
                  </a:lnTo>
                  <a:lnTo>
                    <a:pt x="68" y="8"/>
                  </a:lnTo>
                  <a:lnTo>
                    <a:pt x="68" y="8"/>
                  </a:lnTo>
                  <a:lnTo>
                    <a:pt x="65" y="6"/>
                  </a:lnTo>
                  <a:lnTo>
                    <a:pt x="65" y="6"/>
                  </a:lnTo>
                  <a:lnTo>
                    <a:pt x="61" y="6"/>
                  </a:lnTo>
                  <a:lnTo>
                    <a:pt x="57" y="6"/>
                  </a:lnTo>
                  <a:lnTo>
                    <a:pt x="57" y="6"/>
                  </a:lnTo>
                  <a:lnTo>
                    <a:pt x="53" y="6"/>
                  </a:lnTo>
                  <a:lnTo>
                    <a:pt x="53" y="6"/>
                  </a:lnTo>
                  <a:lnTo>
                    <a:pt x="51" y="6"/>
                  </a:lnTo>
                  <a:lnTo>
                    <a:pt x="51" y="6"/>
                  </a:lnTo>
                  <a:lnTo>
                    <a:pt x="50" y="5"/>
                  </a:lnTo>
                  <a:lnTo>
                    <a:pt x="50" y="5"/>
                  </a:lnTo>
                  <a:lnTo>
                    <a:pt x="43" y="4"/>
                  </a:lnTo>
                  <a:lnTo>
                    <a:pt x="43" y="4"/>
                  </a:lnTo>
                  <a:lnTo>
                    <a:pt x="40" y="3"/>
                  </a:lnTo>
                  <a:lnTo>
                    <a:pt x="38" y="1"/>
                  </a:lnTo>
                  <a:lnTo>
                    <a:pt x="38" y="1"/>
                  </a:lnTo>
                  <a:lnTo>
                    <a:pt x="38" y="0"/>
                  </a:lnTo>
                  <a:lnTo>
                    <a:pt x="38" y="0"/>
                  </a:lnTo>
                  <a:lnTo>
                    <a:pt x="35" y="0"/>
                  </a:lnTo>
                  <a:lnTo>
                    <a:pt x="35" y="0"/>
                  </a:lnTo>
                  <a:lnTo>
                    <a:pt x="34" y="0"/>
                  </a:lnTo>
                  <a:lnTo>
                    <a:pt x="34" y="0"/>
                  </a:lnTo>
                  <a:lnTo>
                    <a:pt x="33" y="3"/>
                  </a:lnTo>
                  <a:lnTo>
                    <a:pt x="33" y="3"/>
                  </a:lnTo>
                  <a:lnTo>
                    <a:pt x="33" y="4"/>
                  </a:lnTo>
                  <a:lnTo>
                    <a:pt x="33" y="4"/>
                  </a:lnTo>
                  <a:lnTo>
                    <a:pt x="33" y="6"/>
                  </a:lnTo>
                  <a:lnTo>
                    <a:pt x="33" y="6"/>
                  </a:lnTo>
                  <a:lnTo>
                    <a:pt x="33" y="9"/>
                  </a:lnTo>
                  <a:lnTo>
                    <a:pt x="33" y="10"/>
                  </a:lnTo>
                  <a:lnTo>
                    <a:pt x="33" y="10"/>
                  </a:lnTo>
                  <a:lnTo>
                    <a:pt x="34" y="12"/>
                  </a:lnTo>
                  <a:lnTo>
                    <a:pt x="32" y="14"/>
                  </a:lnTo>
                  <a:lnTo>
                    <a:pt x="32" y="14"/>
                  </a:lnTo>
                  <a:lnTo>
                    <a:pt x="29" y="16"/>
                  </a:lnTo>
                  <a:lnTo>
                    <a:pt x="27" y="17"/>
                  </a:lnTo>
                  <a:lnTo>
                    <a:pt x="27" y="17"/>
                  </a:lnTo>
                  <a:lnTo>
                    <a:pt x="24" y="19"/>
                  </a:lnTo>
                  <a:lnTo>
                    <a:pt x="23" y="19"/>
                  </a:lnTo>
                  <a:lnTo>
                    <a:pt x="22" y="20"/>
                  </a:lnTo>
                  <a:lnTo>
                    <a:pt x="22" y="20"/>
                  </a:lnTo>
                  <a:lnTo>
                    <a:pt x="22" y="21"/>
                  </a:lnTo>
                  <a:lnTo>
                    <a:pt x="19" y="22"/>
                  </a:lnTo>
                  <a:lnTo>
                    <a:pt x="19" y="22"/>
                  </a:lnTo>
                  <a:lnTo>
                    <a:pt x="18" y="25"/>
                  </a:lnTo>
                  <a:lnTo>
                    <a:pt x="18" y="25"/>
                  </a:lnTo>
                  <a:lnTo>
                    <a:pt x="16" y="27"/>
                  </a:lnTo>
                  <a:lnTo>
                    <a:pt x="15" y="28"/>
                  </a:lnTo>
                  <a:lnTo>
                    <a:pt x="15" y="28"/>
                  </a:lnTo>
                  <a:lnTo>
                    <a:pt x="13" y="28"/>
                  </a:lnTo>
                  <a:lnTo>
                    <a:pt x="13" y="28"/>
                  </a:lnTo>
                  <a:lnTo>
                    <a:pt x="11" y="31"/>
                  </a:lnTo>
                  <a:lnTo>
                    <a:pt x="11" y="32"/>
                  </a:lnTo>
                  <a:lnTo>
                    <a:pt x="12" y="33"/>
                  </a:lnTo>
                  <a:lnTo>
                    <a:pt x="12" y="33"/>
                  </a:lnTo>
                  <a:lnTo>
                    <a:pt x="13" y="35"/>
                  </a:lnTo>
                  <a:lnTo>
                    <a:pt x="15" y="36"/>
                  </a:lnTo>
                  <a:lnTo>
                    <a:pt x="15" y="36"/>
                  </a:lnTo>
                  <a:lnTo>
                    <a:pt x="13" y="38"/>
                  </a:lnTo>
                  <a:lnTo>
                    <a:pt x="13" y="38"/>
                  </a:lnTo>
                  <a:lnTo>
                    <a:pt x="13" y="42"/>
                  </a:lnTo>
                  <a:lnTo>
                    <a:pt x="12" y="44"/>
                  </a:lnTo>
                  <a:lnTo>
                    <a:pt x="12" y="44"/>
                  </a:lnTo>
                  <a:lnTo>
                    <a:pt x="11" y="47"/>
                  </a:lnTo>
                  <a:lnTo>
                    <a:pt x="10" y="49"/>
                  </a:lnTo>
                  <a:lnTo>
                    <a:pt x="10" y="49"/>
                  </a:lnTo>
                  <a:lnTo>
                    <a:pt x="8" y="52"/>
                  </a:lnTo>
                  <a:lnTo>
                    <a:pt x="8" y="52"/>
                  </a:lnTo>
                  <a:lnTo>
                    <a:pt x="7" y="53"/>
                  </a:lnTo>
                  <a:lnTo>
                    <a:pt x="7" y="54"/>
                  </a:lnTo>
                  <a:lnTo>
                    <a:pt x="7" y="54"/>
                  </a:lnTo>
                  <a:lnTo>
                    <a:pt x="2" y="54"/>
                  </a:lnTo>
                  <a:lnTo>
                    <a:pt x="2" y="54"/>
                  </a:lnTo>
                  <a:lnTo>
                    <a:pt x="1" y="55"/>
                  </a:lnTo>
                  <a:lnTo>
                    <a:pt x="1" y="55"/>
                  </a:lnTo>
                  <a:lnTo>
                    <a:pt x="1" y="55"/>
                  </a:lnTo>
                  <a:lnTo>
                    <a:pt x="1" y="55"/>
                  </a:lnTo>
                  <a:lnTo>
                    <a:pt x="0" y="57"/>
                  </a:lnTo>
                  <a:lnTo>
                    <a:pt x="1" y="60"/>
                  </a:lnTo>
                  <a:lnTo>
                    <a:pt x="3" y="65"/>
                  </a:lnTo>
                  <a:lnTo>
                    <a:pt x="3" y="65"/>
                  </a:lnTo>
                  <a:lnTo>
                    <a:pt x="5" y="68"/>
                  </a:lnTo>
                  <a:lnTo>
                    <a:pt x="6" y="71"/>
                  </a:lnTo>
                  <a:lnTo>
                    <a:pt x="6" y="71"/>
                  </a:lnTo>
                  <a:lnTo>
                    <a:pt x="6" y="75"/>
                  </a:lnTo>
                  <a:lnTo>
                    <a:pt x="7" y="77"/>
                  </a:lnTo>
                  <a:lnTo>
                    <a:pt x="7" y="77"/>
                  </a:lnTo>
                  <a:lnTo>
                    <a:pt x="7" y="81"/>
                  </a:lnTo>
                  <a:lnTo>
                    <a:pt x="7" y="84"/>
                  </a:lnTo>
                  <a:lnTo>
                    <a:pt x="7" y="84"/>
                  </a:lnTo>
                  <a:lnTo>
                    <a:pt x="7" y="87"/>
                  </a:lnTo>
                  <a:lnTo>
                    <a:pt x="7" y="87"/>
                  </a:lnTo>
                  <a:lnTo>
                    <a:pt x="6" y="91"/>
                  </a:lnTo>
                  <a:lnTo>
                    <a:pt x="6" y="91"/>
                  </a:lnTo>
                  <a:lnTo>
                    <a:pt x="8" y="97"/>
                  </a:lnTo>
                  <a:lnTo>
                    <a:pt x="8" y="97"/>
                  </a:lnTo>
                  <a:lnTo>
                    <a:pt x="8" y="100"/>
                  </a:lnTo>
                  <a:lnTo>
                    <a:pt x="8" y="100"/>
                  </a:lnTo>
                  <a:lnTo>
                    <a:pt x="7" y="103"/>
                  </a:lnTo>
                  <a:lnTo>
                    <a:pt x="7" y="103"/>
                  </a:lnTo>
                  <a:lnTo>
                    <a:pt x="7" y="107"/>
                  </a:lnTo>
                  <a:lnTo>
                    <a:pt x="7" y="111"/>
                  </a:lnTo>
                  <a:lnTo>
                    <a:pt x="7" y="114"/>
                  </a:lnTo>
                  <a:lnTo>
                    <a:pt x="7" y="118"/>
                  </a:lnTo>
                  <a:lnTo>
                    <a:pt x="7" y="118"/>
                  </a:lnTo>
                  <a:lnTo>
                    <a:pt x="6" y="122"/>
                  </a:lnTo>
                  <a:lnTo>
                    <a:pt x="3" y="124"/>
                  </a:lnTo>
                  <a:lnTo>
                    <a:pt x="1" y="125"/>
                  </a:lnTo>
                  <a:lnTo>
                    <a:pt x="1" y="125"/>
                  </a:lnTo>
                  <a:lnTo>
                    <a:pt x="1" y="125"/>
                  </a:lnTo>
                  <a:lnTo>
                    <a:pt x="0" y="126"/>
                  </a:lnTo>
                  <a:lnTo>
                    <a:pt x="0" y="126"/>
                  </a:lnTo>
                  <a:lnTo>
                    <a:pt x="0" y="129"/>
                  </a:lnTo>
                  <a:lnTo>
                    <a:pt x="0" y="129"/>
                  </a:lnTo>
                  <a:lnTo>
                    <a:pt x="1" y="131"/>
                  </a:lnTo>
                  <a:lnTo>
                    <a:pt x="2" y="133"/>
                  </a:lnTo>
                  <a:lnTo>
                    <a:pt x="2" y="133"/>
                  </a:lnTo>
                  <a:lnTo>
                    <a:pt x="5" y="136"/>
                  </a:lnTo>
                  <a:lnTo>
                    <a:pt x="5" y="136"/>
                  </a:lnTo>
                  <a:lnTo>
                    <a:pt x="6" y="139"/>
                  </a:lnTo>
                  <a:lnTo>
                    <a:pt x="6" y="139"/>
                  </a:lnTo>
                  <a:lnTo>
                    <a:pt x="7" y="140"/>
                  </a:lnTo>
                  <a:lnTo>
                    <a:pt x="8" y="141"/>
                  </a:lnTo>
                  <a:lnTo>
                    <a:pt x="8" y="141"/>
                  </a:lnTo>
                  <a:lnTo>
                    <a:pt x="10" y="144"/>
                  </a:lnTo>
                  <a:lnTo>
                    <a:pt x="10" y="144"/>
                  </a:lnTo>
                  <a:lnTo>
                    <a:pt x="10" y="145"/>
                  </a:lnTo>
                  <a:lnTo>
                    <a:pt x="10" y="145"/>
                  </a:lnTo>
                  <a:lnTo>
                    <a:pt x="10" y="149"/>
                  </a:lnTo>
                  <a:lnTo>
                    <a:pt x="10" y="149"/>
                  </a:lnTo>
                  <a:lnTo>
                    <a:pt x="10" y="149"/>
                  </a:lnTo>
                  <a:lnTo>
                    <a:pt x="10" y="149"/>
                  </a:lnTo>
                  <a:lnTo>
                    <a:pt x="11" y="150"/>
                  </a:lnTo>
                  <a:lnTo>
                    <a:pt x="11" y="152"/>
                  </a:lnTo>
                  <a:lnTo>
                    <a:pt x="11" y="152"/>
                  </a:lnTo>
                  <a:lnTo>
                    <a:pt x="11" y="153"/>
                  </a:lnTo>
                  <a:lnTo>
                    <a:pt x="12" y="155"/>
                  </a:lnTo>
                  <a:lnTo>
                    <a:pt x="12" y="155"/>
                  </a:lnTo>
                  <a:lnTo>
                    <a:pt x="16" y="157"/>
                  </a:lnTo>
                  <a:lnTo>
                    <a:pt x="16" y="157"/>
                  </a:lnTo>
                  <a:lnTo>
                    <a:pt x="18" y="157"/>
                  </a:lnTo>
                  <a:lnTo>
                    <a:pt x="19" y="157"/>
                  </a:lnTo>
                  <a:lnTo>
                    <a:pt x="19" y="157"/>
                  </a:lnTo>
                  <a:lnTo>
                    <a:pt x="23" y="158"/>
                  </a:lnTo>
                  <a:lnTo>
                    <a:pt x="27" y="160"/>
                  </a:lnTo>
                  <a:lnTo>
                    <a:pt x="27" y="160"/>
                  </a:lnTo>
                  <a:lnTo>
                    <a:pt x="29" y="163"/>
                  </a:lnTo>
                  <a:lnTo>
                    <a:pt x="30" y="163"/>
                  </a:lnTo>
                  <a:lnTo>
                    <a:pt x="33" y="162"/>
                  </a:lnTo>
                  <a:lnTo>
                    <a:pt x="33" y="162"/>
                  </a:lnTo>
                  <a:lnTo>
                    <a:pt x="35" y="166"/>
                  </a:lnTo>
                  <a:lnTo>
                    <a:pt x="37" y="169"/>
                  </a:lnTo>
                  <a:lnTo>
                    <a:pt x="37" y="169"/>
                  </a:lnTo>
                  <a:lnTo>
                    <a:pt x="40" y="173"/>
                  </a:lnTo>
                  <a:lnTo>
                    <a:pt x="40" y="173"/>
                  </a:lnTo>
                  <a:lnTo>
                    <a:pt x="41" y="176"/>
                  </a:lnTo>
                  <a:lnTo>
                    <a:pt x="41" y="176"/>
                  </a:lnTo>
                  <a:lnTo>
                    <a:pt x="41" y="176"/>
                  </a:lnTo>
                  <a:lnTo>
                    <a:pt x="41" y="176"/>
                  </a:lnTo>
                  <a:lnTo>
                    <a:pt x="41" y="177"/>
                  </a:lnTo>
                  <a:lnTo>
                    <a:pt x="41" y="177"/>
                  </a:lnTo>
                  <a:lnTo>
                    <a:pt x="41" y="177"/>
                  </a:lnTo>
                  <a:lnTo>
                    <a:pt x="41" y="177"/>
                  </a:lnTo>
                  <a:lnTo>
                    <a:pt x="41" y="177"/>
                  </a:lnTo>
                  <a:lnTo>
                    <a:pt x="41" y="177"/>
                  </a:lnTo>
                  <a:lnTo>
                    <a:pt x="41" y="177"/>
                  </a:lnTo>
                  <a:lnTo>
                    <a:pt x="41" y="177"/>
                  </a:lnTo>
                  <a:lnTo>
                    <a:pt x="41" y="177"/>
                  </a:lnTo>
                  <a:lnTo>
                    <a:pt x="41" y="177"/>
                  </a:lnTo>
                  <a:lnTo>
                    <a:pt x="46" y="178"/>
                  </a:lnTo>
                  <a:lnTo>
                    <a:pt x="46" y="178"/>
                  </a:lnTo>
                  <a:lnTo>
                    <a:pt x="49" y="178"/>
                  </a:lnTo>
                  <a:lnTo>
                    <a:pt x="49" y="178"/>
                  </a:lnTo>
                  <a:lnTo>
                    <a:pt x="54" y="179"/>
                  </a:lnTo>
                  <a:lnTo>
                    <a:pt x="54" y="179"/>
                  </a:lnTo>
                  <a:lnTo>
                    <a:pt x="61" y="182"/>
                  </a:lnTo>
                  <a:lnTo>
                    <a:pt x="61" y="182"/>
                  </a:lnTo>
                  <a:lnTo>
                    <a:pt x="66" y="183"/>
                  </a:lnTo>
                  <a:lnTo>
                    <a:pt x="70" y="185"/>
                  </a:lnTo>
                  <a:lnTo>
                    <a:pt x="70" y="185"/>
                  </a:lnTo>
                  <a:lnTo>
                    <a:pt x="71" y="188"/>
                  </a:lnTo>
                  <a:lnTo>
                    <a:pt x="73" y="189"/>
                  </a:lnTo>
                  <a:lnTo>
                    <a:pt x="73" y="189"/>
                  </a:lnTo>
                  <a:lnTo>
                    <a:pt x="75" y="189"/>
                  </a:lnTo>
                  <a:lnTo>
                    <a:pt x="76" y="191"/>
                  </a:lnTo>
                  <a:lnTo>
                    <a:pt x="76" y="191"/>
                  </a:lnTo>
                  <a:lnTo>
                    <a:pt x="78" y="191"/>
                  </a:lnTo>
                  <a:lnTo>
                    <a:pt x="79" y="190"/>
                  </a:lnTo>
                  <a:lnTo>
                    <a:pt x="79" y="190"/>
                  </a:lnTo>
                  <a:lnTo>
                    <a:pt x="81" y="190"/>
                  </a:lnTo>
                  <a:lnTo>
                    <a:pt x="81" y="190"/>
                  </a:lnTo>
                  <a:lnTo>
                    <a:pt x="83" y="189"/>
                  </a:lnTo>
                  <a:lnTo>
                    <a:pt x="83" y="189"/>
                  </a:lnTo>
                  <a:lnTo>
                    <a:pt x="89" y="185"/>
                  </a:lnTo>
                  <a:lnTo>
                    <a:pt x="89" y="185"/>
                  </a:lnTo>
                  <a:lnTo>
                    <a:pt x="91" y="185"/>
                  </a:lnTo>
                  <a:lnTo>
                    <a:pt x="91" y="185"/>
                  </a:lnTo>
                  <a:lnTo>
                    <a:pt x="94" y="183"/>
                  </a:lnTo>
                  <a:lnTo>
                    <a:pt x="94" y="183"/>
                  </a:lnTo>
                  <a:lnTo>
                    <a:pt x="99" y="180"/>
                  </a:lnTo>
                  <a:lnTo>
                    <a:pt x="99" y="180"/>
                  </a:lnTo>
                  <a:lnTo>
                    <a:pt x="103" y="179"/>
                  </a:lnTo>
                  <a:lnTo>
                    <a:pt x="104" y="178"/>
                  </a:lnTo>
                  <a:lnTo>
                    <a:pt x="105" y="177"/>
                  </a:lnTo>
                  <a:lnTo>
                    <a:pt x="213" y="234"/>
                  </a:lnTo>
                  <a:lnTo>
                    <a:pt x="234" y="245"/>
                  </a:lnTo>
                  <a:lnTo>
                    <a:pt x="234" y="237"/>
                  </a:lnTo>
                  <a:lnTo>
                    <a:pt x="250" y="236"/>
                  </a:lnTo>
                  <a:lnTo>
                    <a:pt x="250" y="202"/>
                  </a:lnTo>
                  <a:lnTo>
                    <a:pt x="250" y="202"/>
                  </a:lnTo>
                  <a:lnTo>
                    <a:pt x="250" y="196"/>
                  </a:lnTo>
                  <a:lnTo>
                    <a:pt x="250" y="196"/>
                  </a:lnTo>
                  <a:lnTo>
                    <a:pt x="250" y="185"/>
                  </a:lnTo>
                  <a:lnTo>
                    <a:pt x="250" y="185"/>
                  </a:lnTo>
                  <a:lnTo>
                    <a:pt x="250" y="183"/>
                  </a:lnTo>
                  <a:lnTo>
                    <a:pt x="250" y="183"/>
                  </a:lnTo>
                  <a:lnTo>
                    <a:pt x="250" y="163"/>
                  </a:lnTo>
                  <a:lnTo>
                    <a:pt x="250" y="163"/>
                  </a:lnTo>
                  <a:lnTo>
                    <a:pt x="250" y="140"/>
                  </a:lnTo>
                  <a:lnTo>
                    <a:pt x="250" y="140"/>
                  </a:lnTo>
                  <a:lnTo>
                    <a:pt x="250" y="118"/>
                  </a:lnTo>
                  <a:lnTo>
                    <a:pt x="250" y="118"/>
                  </a:lnTo>
                  <a:lnTo>
                    <a:pt x="250" y="97"/>
                  </a:lnTo>
                  <a:lnTo>
                    <a:pt x="250" y="97"/>
                  </a:lnTo>
                  <a:lnTo>
                    <a:pt x="250" y="81"/>
                  </a:lnTo>
                  <a:lnTo>
                    <a:pt x="250" y="81"/>
                  </a:lnTo>
                  <a:lnTo>
                    <a:pt x="250" y="73"/>
                  </a:lnTo>
                  <a:lnTo>
                    <a:pt x="250" y="73"/>
                  </a:lnTo>
                  <a:lnTo>
                    <a:pt x="250" y="71"/>
                  </a:lnTo>
                  <a:lnTo>
                    <a:pt x="250" y="71"/>
                  </a:lnTo>
                  <a:lnTo>
                    <a:pt x="247" y="69"/>
                  </a:lnTo>
                  <a:lnTo>
                    <a:pt x="247" y="69"/>
                  </a:lnTo>
                  <a:lnTo>
                    <a:pt x="247" y="69"/>
                  </a:lnTo>
                  <a:lnTo>
                    <a:pt x="247" y="68"/>
                  </a:lnTo>
                  <a:lnTo>
                    <a:pt x="247" y="68"/>
                  </a:lnTo>
                  <a:lnTo>
                    <a:pt x="247" y="68"/>
                  </a:lnTo>
                  <a:lnTo>
                    <a:pt x="247" y="68"/>
                  </a:lnTo>
                  <a:lnTo>
                    <a:pt x="247" y="65"/>
                  </a:lnTo>
                  <a:lnTo>
                    <a:pt x="247" y="65"/>
                  </a:lnTo>
                  <a:lnTo>
                    <a:pt x="247" y="62"/>
                  </a:lnTo>
                  <a:lnTo>
                    <a:pt x="247" y="62"/>
                  </a:lnTo>
                  <a:lnTo>
                    <a:pt x="246" y="59"/>
                  </a:lnTo>
                  <a:lnTo>
                    <a:pt x="246" y="59"/>
                  </a:lnTo>
                  <a:lnTo>
                    <a:pt x="245" y="58"/>
                  </a:lnTo>
                  <a:lnTo>
                    <a:pt x="245" y="58"/>
                  </a:lnTo>
                  <a:lnTo>
                    <a:pt x="246" y="54"/>
                  </a:lnTo>
                  <a:lnTo>
                    <a:pt x="247" y="52"/>
                  </a:lnTo>
                  <a:lnTo>
                    <a:pt x="247" y="52"/>
                  </a:lnTo>
                  <a:lnTo>
                    <a:pt x="249" y="47"/>
                  </a:lnTo>
                  <a:lnTo>
                    <a:pt x="249" y="47"/>
                  </a:lnTo>
                  <a:lnTo>
                    <a:pt x="250" y="44"/>
                  </a:lnTo>
                  <a:lnTo>
                    <a:pt x="250" y="42"/>
                  </a:lnTo>
                  <a:lnTo>
                    <a:pt x="250" y="42"/>
                  </a:lnTo>
                  <a:lnTo>
                    <a:pt x="249" y="38"/>
                  </a:lnTo>
                  <a:lnTo>
                    <a:pt x="249" y="38"/>
                  </a:lnTo>
                  <a:lnTo>
                    <a:pt x="249" y="36"/>
                  </a:lnTo>
                  <a:lnTo>
                    <a:pt x="249" y="36"/>
                  </a:lnTo>
                  <a:lnTo>
                    <a:pt x="247" y="33"/>
                  </a:lnTo>
                  <a:lnTo>
                    <a:pt x="247" y="33"/>
                  </a:lnTo>
                  <a:lnTo>
                    <a:pt x="249" y="31"/>
                  </a:lnTo>
                  <a:lnTo>
                    <a:pt x="249" y="31"/>
                  </a:lnTo>
                  <a:lnTo>
                    <a:pt x="250" y="30"/>
                  </a:lnTo>
                  <a:lnTo>
                    <a:pt x="250" y="30"/>
                  </a:lnTo>
                  <a:lnTo>
                    <a:pt x="251" y="28"/>
                  </a:lnTo>
                  <a:lnTo>
                    <a:pt x="251" y="28"/>
                  </a:lnTo>
                  <a:lnTo>
                    <a:pt x="251" y="27"/>
                  </a:lnTo>
                  <a:lnTo>
                    <a:pt x="251" y="27"/>
                  </a:lnTo>
                  <a:lnTo>
                    <a:pt x="251" y="25"/>
                  </a:lnTo>
                  <a:lnTo>
                    <a:pt x="251" y="24"/>
                  </a:lnTo>
                  <a:lnTo>
                    <a:pt x="250" y="24"/>
                  </a:lnTo>
                  <a:lnTo>
                    <a:pt x="250"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A1_Chad">
              <a:extLst>
                <a:ext uri="{FF2B5EF4-FFF2-40B4-BE49-F238E27FC236}">
                  <a16:creationId xmlns:a16="http://schemas.microsoft.com/office/drawing/2014/main" id="{DF9F7250-D74A-41BB-B18D-BD19E2472047}"/>
                </a:ext>
              </a:extLst>
            </p:cNvPr>
            <p:cNvSpPr>
              <a:spLocks/>
            </p:cNvSpPr>
            <p:nvPr/>
          </p:nvSpPr>
          <p:spPr bwMode="auto">
            <a:xfrm>
              <a:off x="5069037" y="3692993"/>
              <a:ext cx="258513" cy="378469"/>
            </a:xfrm>
            <a:custGeom>
              <a:avLst/>
              <a:gdLst/>
              <a:ahLst/>
              <a:cxnLst>
                <a:cxn ang="0">
                  <a:pos x="38" y="2"/>
                </a:cxn>
                <a:cxn ang="0">
                  <a:pos x="26" y="8"/>
                </a:cxn>
                <a:cxn ang="0">
                  <a:pos x="28" y="34"/>
                </a:cxn>
                <a:cxn ang="0">
                  <a:pos x="39" y="52"/>
                </a:cxn>
                <a:cxn ang="0">
                  <a:pos x="16" y="131"/>
                </a:cxn>
                <a:cxn ang="0">
                  <a:pos x="1" y="152"/>
                </a:cxn>
                <a:cxn ang="0">
                  <a:pos x="1" y="165"/>
                </a:cxn>
                <a:cxn ang="0">
                  <a:pos x="3" y="166"/>
                </a:cxn>
                <a:cxn ang="0">
                  <a:pos x="7" y="173"/>
                </a:cxn>
                <a:cxn ang="0">
                  <a:pos x="12" y="176"/>
                </a:cxn>
                <a:cxn ang="0">
                  <a:pos x="17" y="179"/>
                </a:cxn>
                <a:cxn ang="0">
                  <a:pos x="22" y="184"/>
                </a:cxn>
                <a:cxn ang="0">
                  <a:pos x="23" y="190"/>
                </a:cxn>
                <a:cxn ang="0">
                  <a:pos x="24" y="196"/>
                </a:cxn>
                <a:cxn ang="0">
                  <a:pos x="26" y="201"/>
                </a:cxn>
                <a:cxn ang="0">
                  <a:pos x="26" y="208"/>
                </a:cxn>
                <a:cxn ang="0">
                  <a:pos x="27" y="217"/>
                </a:cxn>
                <a:cxn ang="0">
                  <a:pos x="30" y="223"/>
                </a:cxn>
                <a:cxn ang="0">
                  <a:pos x="34" y="224"/>
                </a:cxn>
                <a:cxn ang="0">
                  <a:pos x="26" y="228"/>
                </a:cxn>
                <a:cxn ang="0">
                  <a:pos x="8" y="229"/>
                </a:cxn>
                <a:cxn ang="0">
                  <a:pos x="11" y="234"/>
                </a:cxn>
                <a:cxn ang="0">
                  <a:pos x="16" y="240"/>
                </a:cxn>
                <a:cxn ang="0">
                  <a:pos x="22" y="246"/>
                </a:cxn>
                <a:cxn ang="0">
                  <a:pos x="28" y="252"/>
                </a:cxn>
                <a:cxn ang="0">
                  <a:pos x="29" y="257"/>
                </a:cxn>
                <a:cxn ang="0">
                  <a:pos x="30" y="260"/>
                </a:cxn>
                <a:cxn ang="0">
                  <a:pos x="33" y="262"/>
                </a:cxn>
                <a:cxn ang="0">
                  <a:pos x="38" y="268"/>
                </a:cxn>
                <a:cxn ang="0">
                  <a:pos x="48" y="263"/>
                </a:cxn>
                <a:cxn ang="0">
                  <a:pos x="54" y="265"/>
                </a:cxn>
                <a:cxn ang="0">
                  <a:pos x="66" y="260"/>
                </a:cxn>
                <a:cxn ang="0">
                  <a:pos x="88" y="254"/>
                </a:cxn>
                <a:cxn ang="0">
                  <a:pos x="89" y="249"/>
                </a:cxn>
                <a:cxn ang="0">
                  <a:pos x="95" y="242"/>
                </a:cxn>
                <a:cxn ang="0">
                  <a:pos x="103" y="242"/>
                </a:cxn>
                <a:cxn ang="0">
                  <a:pos x="111" y="239"/>
                </a:cxn>
                <a:cxn ang="0">
                  <a:pos x="117" y="236"/>
                </a:cxn>
                <a:cxn ang="0">
                  <a:pos x="124" y="227"/>
                </a:cxn>
                <a:cxn ang="0">
                  <a:pos x="133" y="218"/>
                </a:cxn>
                <a:cxn ang="0">
                  <a:pos x="136" y="212"/>
                </a:cxn>
                <a:cxn ang="0">
                  <a:pos x="151" y="211"/>
                </a:cxn>
                <a:cxn ang="0">
                  <a:pos x="152" y="203"/>
                </a:cxn>
                <a:cxn ang="0">
                  <a:pos x="147" y="193"/>
                </a:cxn>
                <a:cxn ang="0">
                  <a:pos x="143" y="186"/>
                </a:cxn>
                <a:cxn ang="0">
                  <a:pos x="136" y="180"/>
                </a:cxn>
                <a:cxn ang="0">
                  <a:pos x="142" y="168"/>
                </a:cxn>
                <a:cxn ang="0">
                  <a:pos x="142" y="162"/>
                </a:cxn>
                <a:cxn ang="0">
                  <a:pos x="144" y="151"/>
                </a:cxn>
                <a:cxn ang="0">
                  <a:pos x="148" y="146"/>
                </a:cxn>
                <a:cxn ang="0">
                  <a:pos x="152" y="135"/>
                </a:cxn>
                <a:cxn ang="0">
                  <a:pos x="162" y="132"/>
                </a:cxn>
                <a:cxn ang="0">
                  <a:pos x="148" y="57"/>
                </a:cxn>
              </a:cxnLst>
              <a:rect l="0" t="0" r="r" b="b"/>
              <a:pathLst>
                <a:path w="169" h="268">
                  <a:moveTo>
                    <a:pt x="148" y="57"/>
                  </a:moveTo>
                  <a:lnTo>
                    <a:pt x="40" y="0"/>
                  </a:lnTo>
                  <a:lnTo>
                    <a:pt x="40" y="0"/>
                  </a:lnTo>
                  <a:lnTo>
                    <a:pt x="39" y="1"/>
                  </a:lnTo>
                  <a:lnTo>
                    <a:pt x="38" y="2"/>
                  </a:lnTo>
                  <a:lnTo>
                    <a:pt x="34" y="3"/>
                  </a:lnTo>
                  <a:lnTo>
                    <a:pt x="34" y="3"/>
                  </a:lnTo>
                  <a:lnTo>
                    <a:pt x="29" y="6"/>
                  </a:lnTo>
                  <a:lnTo>
                    <a:pt x="29" y="6"/>
                  </a:lnTo>
                  <a:lnTo>
                    <a:pt x="26" y="8"/>
                  </a:lnTo>
                  <a:lnTo>
                    <a:pt x="26" y="8"/>
                  </a:lnTo>
                  <a:lnTo>
                    <a:pt x="24" y="8"/>
                  </a:lnTo>
                  <a:lnTo>
                    <a:pt x="24" y="11"/>
                  </a:lnTo>
                  <a:lnTo>
                    <a:pt x="28" y="25"/>
                  </a:lnTo>
                  <a:lnTo>
                    <a:pt x="28" y="34"/>
                  </a:lnTo>
                  <a:lnTo>
                    <a:pt x="32" y="41"/>
                  </a:lnTo>
                  <a:lnTo>
                    <a:pt x="32" y="44"/>
                  </a:lnTo>
                  <a:lnTo>
                    <a:pt x="32" y="46"/>
                  </a:lnTo>
                  <a:lnTo>
                    <a:pt x="34" y="51"/>
                  </a:lnTo>
                  <a:lnTo>
                    <a:pt x="39" y="52"/>
                  </a:lnTo>
                  <a:lnTo>
                    <a:pt x="40" y="54"/>
                  </a:lnTo>
                  <a:lnTo>
                    <a:pt x="37" y="60"/>
                  </a:lnTo>
                  <a:lnTo>
                    <a:pt x="34" y="78"/>
                  </a:lnTo>
                  <a:lnTo>
                    <a:pt x="34" y="114"/>
                  </a:lnTo>
                  <a:lnTo>
                    <a:pt x="16" y="131"/>
                  </a:lnTo>
                  <a:lnTo>
                    <a:pt x="6" y="144"/>
                  </a:lnTo>
                  <a:lnTo>
                    <a:pt x="6" y="148"/>
                  </a:lnTo>
                  <a:lnTo>
                    <a:pt x="3" y="149"/>
                  </a:lnTo>
                  <a:lnTo>
                    <a:pt x="3" y="152"/>
                  </a:lnTo>
                  <a:lnTo>
                    <a:pt x="1" y="152"/>
                  </a:lnTo>
                  <a:lnTo>
                    <a:pt x="0" y="154"/>
                  </a:lnTo>
                  <a:lnTo>
                    <a:pt x="2" y="165"/>
                  </a:lnTo>
                  <a:lnTo>
                    <a:pt x="0" y="165"/>
                  </a:lnTo>
                  <a:lnTo>
                    <a:pt x="0" y="165"/>
                  </a:lnTo>
                  <a:lnTo>
                    <a:pt x="1" y="165"/>
                  </a:lnTo>
                  <a:lnTo>
                    <a:pt x="1" y="165"/>
                  </a:lnTo>
                  <a:lnTo>
                    <a:pt x="2" y="165"/>
                  </a:lnTo>
                  <a:lnTo>
                    <a:pt x="2" y="165"/>
                  </a:lnTo>
                  <a:lnTo>
                    <a:pt x="3" y="166"/>
                  </a:lnTo>
                  <a:lnTo>
                    <a:pt x="3" y="166"/>
                  </a:lnTo>
                  <a:lnTo>
                    <a:pt x="5" y="168"/>
                  </a:lnTo>
                  <a:lnTo>
                    <a:pt x="5" y="168"/>
                  </a:lnTo>
                  <a:lnTo>
                    <a:pt x="6" y="170"/>
                  </a:lnTo>
                  <a:lnTo>
                    <a:pt x="6" y="170"/>
                  </a:lnTo>
                  <a:lnTo>
                    <a:pt x="7" y="173"/>
                  </a:lnTo>
                  <a:lnTo>
                    <a:pt x="7" y="173"/>
                  </a:lnTo>
                  <a:lnTo>
                    <a:pt x="8" y="175"/>
                  </a:lnTo>
                  <a:lnTo>
                    <a:pt x="8" y="175"/>
                  </a:lnTo>
                  <a:lnTo>
                    <a:pt x="12" y="176"/>
                  </a:lnTo>
                  <a:lnTo>
                    <a:pt x="12" y="176"/>
                  </a:lnTo>
                  <a:lnTo>
                    <a:pt x="16" y="176"/>
                  </a:lnTo>
                  <a:lnTo>
                    <a:pt x="17" y="176"/>
                  </a:lnTo>
                  <a:lnTo>
                    <a:pt x="17" y="178"/>
                  </a:lnTo>
                  <a:lnTo>
                    <a:pt x="17" y="178"/>
                  </a:lnTo>
                  <a:lnTo>
                    <a:pt x="17" y="179"/>
                  </a:lnTo>
                  <a:lnTo>
                    <a:pt x="18" y="180"/>
                  </a:lnTo>
                  <a:lnTo>
                    <a:pt x="19" y="180"/>
                  </a:lnTo>
                  <a:lnTo>
                    <a:pt x="19" y="180"/>
                  </a:lnTo>
                  <a:lnTo>
                    <a:pt x="19" y="182"/>
                  </a:lnTo>
                  <a:lnTo>
                    <a:pt x="22" y="184"/>
                  </a:lnTo>
                  <a:lnTo>
                    <a:pt x="22" y="184"/>
                  </a:lnTo>
                  <a:lnTo>
                    <a:pt x="22" y="185"/>
                  </a:lnTo>
                  <a:lnTo>
                    <a:pt x="22" y="187"/>
                  </a:lnTo>
                  <a:lnTo>
                    <a:pt x="22" y="187"/>
                  </a:lnTo>
                  <a:lnTo>
                    <a:pt x="23" y="190"/>
                  </a:lnTo>
                  <a:lnTo>
                    <a:pt x="23" y="192"/>
                  </a:lnTo>
                  <a:lnTo>
                    <a:pt x="23" y="192"/>
                  </a:lnTo>
                  <a:lnTo>
                    <a:pt x="24" y="195"/>
                  </a:lnTo>
                  <a:lnTo>
                    <a:pt x="24" y="195"/>
                  </a:lnTo>
                  <a:lnTo>
                    <a:pt x="24" y="196"/>
                  </a:lnTo>
                  <a:lnTo>
                    <a:pt x="24" y="196"/>
                  </a:lnTo>
                  <a:lnTo>
                    <a:pt x="26" y="196"/>
                  </a:lnTo>
                  <a:lnTo>
                    <a:pt x="26" y="196"/>
                  </a:lnTo>
                  <a:lnTo>
                    <a:pt x="26" y="201"/>
                  </a:lnTo>
                  <a:lnTo>
                    <a:pt x="26" y="201"/>
                  </a:lnTo>
                  <a:lnTo>
                    <a:pt x="26" y="204"/>
                  </a:lnTo>
                  <a:lnTo>
                    <a:pt x="26" y="204"/>
                  </a:lnTo>
                  <a:lnTo>
                    <a:pt x="26" y="206"/>
                  </a:lnTo>
                  <a:lnTo>
                    <a:pt x="26" y="206"/>
                  </a:lnTo>
                  <a:lnTo>
                    <a:pt x="26" y="208"/>
                  </a:lnTo>
                  <a:lnTo>
                    <a:pt x="26" y="208"/>
                  </a:lnTo>
                  <a:lnTo>
                    <a:pt x="26" y="213"/>
                  </a:lnTo>
                  <a:lnTo>
                    <a:pt x="26" y="213"/>
                  </a:lnTo>
                  <a:lnTo>
                    <a:pt x="27" y="217"/>
                  </a:lnTo>
                  <a:lnTo>
                    <a:pt x="27" y="217"/>
                  </a:lnTo>
                  <a:lnTo>
                    <a:pt x="27" y="218"/>
                  </a:lnTo>
                  <a:lnTo>
                    <a:pt x="28" y="220"/>
                  </a:lnTo>
                  <a:lnTo>
                    <a:pt x="28" y="220"/>
                  </a:lnTo>
                  <a:lnTo>
                    <a:pt x="30" y="223"/>
                  </a:lnTo>
                  <a:lnTo>
                    <a:pt x="30" y="223"/>
                  </a:lnTo>
                  <a:lnTo>
                    <a:pt x="33" y="223"/>
                  </a:lnTo>
                  <a:lnTo>
                    <a:pt x="33" y="223"/>
                  </a:lnTo>
                  <a:lnTo>
                    <a:pt x="33" y="224"/>
                  </a:lnTo>
                  <a:lnTo>
                    <a:pt x="34" y="224"/>
                  </a:lnTo>
                  <a:lnTo>
                    <a:pt x="34" y="224"/>
                  </a:lnTo>
                  <a:lnTo>
                    <a:pt x="34" y="225"/>
                  </a:lnTo>
                  <a:lnTo>
                    <a:pt x="35" y="227"/>
                  </a:lnTo>
                  <a:lnTo>
                    <a:pt x="35" y="227"/>
                  </a:lnTo>
                  <a:lnTo>
                    <a:pt x="26" y="228"/>
                  </a:lnTo>
                  <a:lnTo>
                    <a:pt x="26" y="228"/>
                  </a:lnTo>
                  <a:lnTo>
                    <a:pt x="16" y="228"/>
                  </a:lnTo>
                  <a:lnTo>
                    <a:pt x="16" y="228"/>
                  </a:lnTo>
                  <a:lnTo>
                    <a:pt x="12" y="227"/>
                  </a:lnTo>
                  <a:lnTo>
                    <a:pt x="11" y="228"/>
                  </a:lnTo>
                  <a:lnTo>
                    <a:pt x="8" y="229"/>
                  </a:lnTo>
                  <a:lnTo>
                    <a:pt x="8" y="229"/>
                  </a:lnTo>
                  <a:lnTo>
                    <a:pt x="8" y="231"/>
                  </a:lnTo>
                  <a:lnTo>
                    <a:pt x="10" y="234"/>
                  </a:lnTo>
                  <a:lnTo>
                    <a:pt x="10" y="234"/>
                  </a:lnTo>
                  <a:lnTo>
                    <a:pt x="11" y="234"/>
                  </a:lnTo>
                  <a:lnTo>
                    <a:pt x="11" y="234"/>
                  </a:lnTo>
                  <a:lnTo>
                    <a:pt x="13" y="236"/>
                  </a:lnTo>
                  <a:lnTo>
                    <a:pt x="13" y="236"/>
                  </a:lnTo>
                  <a:lnTo>
                    <a:pt x="16" y="240"/>
                  </a:lnTo>
                  <a:lnTo>
                    <a:pt x="16" y="240"/>
                  </a:lnTo>
                  <a:lnTo>
                    <a:pt x="17" y="242"/>
                  </a:lnTo>
                  <a:lnTo>
                    <a:pt x="19" y="244"/>
                  </a:lnTo>
                  <a:lnTo>
                    <a:pt x="19" y="244"/>
                  </a:lnTo>
                  <a:lnTo>
                    <a:pt x="22" y="246"/>
                  </a:lnTo>
                  <a:lnTo>
                    <a:pt x="22" y="246"/>
                  </a:lnTo>
                  <a:lnTo>
                    <a:pt x="24" y="247"/>
                  </a:lnTo>
                  <a:lnTo>
                    <a:pt x="27" y="247"/>
                  </a:lnTo>
                  <a:lnTo>
                    <a:pt x="27" y="247"/>
                  </a:lnTo>
                  <a:lnTo>
                    <a:pt x="28" y="250"/>
                  </a:lnTo>
                  <a:lnTo>
                    <a:pt x="28" y="252"/>
                  </a:lnTo>
                  <a:lnTo>
                    <a:pt x="28" y="252"/>
                  </a:lnTo>
                  <a:lnTo>
                    <a:pt x="29" y="255"/>
                  </a:lnTo>
                  <a:lnTo>
                    <a:pt x="29" y="255"/>
                  </a:lnTo>
                  <a:lnTo>
                    <a:pt x="29" y="257"/>
                  </a:lnTo>
                  <a:lnTo>
                    <a:pt x="29" y="257"/>
                  </a:lnTo>
                  <a:lnTo>
                    <a:pt x="30" y="257"/>
                  </a:lnTo>
                  <a:lnTo>
                    <a:pt x="30" y="257"/>
                  </a:lnTo>
                  <a:lnTo>
                    <a:pt x="30" y="258"/>
                  </a:lnTo>
                  <a:lnTo>
                    <a:pt x="30" y="258"/>
                  </a:lnTo>
                  <a:lnTo>
                    <a:pt x="30" y="260"/>
                  </a:lnTo>
                  <a:lnTo>
                    <a:pt x="30" y="260"/>
                  </a:lnTo>
                  <a:lnTo>
                    <a:pt x="32" y="261"/>
                  </a:lnTo>
                  <a:lnTo>
                    <a:pt x="33" y="262"/>
                  </a:lnTo>
                  <a:lnTo>
                    <a:pt x="33" y="262"/>
                  </a:lnTo>
                  <a:lnTo>
                    <a:pt x="33" y="262"/>
                  </a:lnTo>
                  <a:lnTo>
                    <a:pt x="33" y="262"/>
                  </a:lnTo>
                  <a:lnTo>
                    <a:pt x="30" y="267"/>
                  </a:lnTo>
                  <a:lnTo>
                    <a:pt x="30" y="267"/>
                  </a:lnTo>
                  <a:lnTo>
                    <a:pt x="34" y="268"/>
                  </a:lnTo>
                  <a:lnTo>
                    <a:pt x="38" y="268"/>
                  </a:lnTo>
                  <a:lnTo>
                    <a:pt x="38" y="268"/>
                  </a:lnTo>
                  <a:lnTo>
                    <a:pt x="40" y="266"/>
                  </a:lnTo>
                  <a:lnTo>
                    <a:pt x="43" y="265"/>
                  </a:lnTo>
                  <a:lnTo>
                    <a:pt x="43" y="265"/>
                  </a:lnTo>
                  <a:lnTo>
                    <a:pt x="48" y="263"/>
                  </a:lnTo>
                  <a:lnTo>
                    <a:pt x="48" y="263"/>
                  </a:lnTo>
                  <a:lnTo>
                    <a:pt x="49" y="262"/>
                  </a:lnTo>
                  <a:lnTo>
                    <a:pt x="50" y="262"/>
                  </a:lnTo>
                  <a:lnTo>
                    <a:pt x="54" y="265"/>
                  </a:lnTo>
                  <a:lnTo>
                    <a:pt x="54" y="265"/>
                  </a:lnTo>
                  <a:lnTo>
                    <a:pt x="56" y="265"/>
                  </a:lnTo>
                  <a:lnTo>
                    <a:pt x="59" y="265"/>
                  </a:lnTo>
                  <a:lnTo>
                    <a:pt x="62" y="262"/>
                  </a:lnTo>
                  <a:lnTo>
                    <a:pt x="62" y="262"/>
                  </a:lnTo>
                  <a:lnTo>
                    <a:pt x="66" y="260"/>
                  </a:lnTo>
                  <a:lnTo>
                    <a:pt x="71" y="260"/>
                  </a:lnTo>
                  <a:lnTo>
                    <a:pt x="81" y="258"/>
                  </a:lnTo>
                  <a:lnTo>
                    <a:pt x="81" y="258"/>
                  </a:lnTo>
                  <a:lnTo>
                    <a:pt x="84" y="256"/>
                  </a:lnTo>
                  <a:lnTo>
                    <a:pt x="88" y="254"/>
                  </a:lnTo>
                  <a:lnTo>
                    <a:pt x="88" y="254"/>
                  </a:lnTo>
                  <a:lnTo>
                    <a:pt x="89" y="252"/>
                  </a:lnTo>
                  <a:lnTo>
                    <a:pt x="89" y="251"/>
                  </a:lnTo>
                  <a:lnTo>
                    <a:pt x="89" y="251"/>
                  </a:lnTo>
                  <a:lnTo>
                    <a:pt x="89" y="249"/>
                  </a:lnTo>
                  <a:lnTo>
                    <a:pt x="88" y="247"/>
                  </a:lnTo>
                  <a:lnTo>
                    <a:pt x="88" y="247"/>
                  </a:lnTo>
                  <a:lnTo>
                    <a:pt x="89" y="245"/>
                  </a:lnTo>
                  <a:lnTo>
                    <a:pt x="90" y="244"/>
                  </a:lnTo>
                  <a:lnTo>
                    <a:pt x="95" y="242"/>
                  </a:lnTo>
                  <a:lnTo>
                    <a:pt x="95" y="242"/>
                  </a:lnTo>
                  <a:lnTo>
                    <a:pt x="100" y="242"/>
                  </a:lnTo>
                  <a:lnTo>
                    <a:pt x="100" y="242"/>
                  </a:lnTo>
                  <a:lnTo>
                    <a:pt x="103" y="242"/>
                  </a:lnTo>
                  <a:lnTo>
                    <a:pt x="103" y="242"/>
                  </a:lnTo>
                  <a:lnTo>
                    <a:pt x="104" y="242"/>
                  </a:lnTo>
                  <a:lnTo>
                    <a:pt x="105" y="241"/>
                  </a:lnTo>
                  <a:lnTo>
                    <a:pt x="105" y="241"/>
                  </a:lnTo>
                  <a:lnTo>
                    <a:pt x="111" y="239"/>
                  </a:lnTo>
                  <a:lnTo>
                    <a:pt x="111" y="239"/>
                  </a:lnTo>
                  <a:lnTo>
                    <a:pt x="113" y="238"/>
                  </a:lnTo>
                  <a:lnTo>
                    <a:pt x="113" y="238"/>
                  </a:lnTo>
                  <a:lnTo>
                    <a:pt x="114" y="238"/>
                  </a:lnTo>
                  <a:lnTo>
                    <a:pt x="114" y="238"/>
                  </a:lnTo>
                  <a:lnTo>
                    <a:pt x="117" y="236"/>
                  </a:lnTo>
                  <a:lnTo>
                    <a:pt x="117" y="236"/>
                  </a:lnTo>
                  <a:lnTo>
                    <a:pt x="119" y="234"/>
                  </a:lnTo>
                  <a:lnTo>
                    <a:pt x="120" y="231"/>
                  </a:lnTo>
                  <a:lnTo>
                    <a:pt x="124" y="227"/>
                  </a:lnTo>
                  <a:lnTo>
                    <a:pt x="124" y="227"/>
                  </a:lnTo>
                  <a:lnTo>
                    <a:pt x="128" y="224"/>
                  </a:lnTo>
                  <a:lnTo>
                    <a:pt x="128" y="224"/>
                  </a:lnTo>
                  <a:lnTo>
                    <a:pt x="132" y="222"/>
                  </a:lnTo>
                  <a:lnTo>
                    <a:pt x="133" y="218"/>
                  </a:lnTo>
                  <a:lnTo>
                    <a:pt x="133" y="218"/>
                  </a:lnTo>
                  <a:lnTo>
                    <a:pt x="133" y="217"/>
                  </a:lnTo>
                  <a:lnTo>
                    <a:pt x="133" y="217"/>
                  </a:lnTo>
                  <a:lnTo>
                    <a:pt x="133" y="214"/>
                  </a:lnTo>
                  <a:lnTo>
                    <a:pt x="135" y="213"/>
                  </a:lnTo>
                  <a:lnTo>
                    <a:pt x="136" y="212"/>
                  </a:lnTo>
                  <a:lnTo>
                    <a:pt x="136" y="212"/>
                  </a:lnTo>
                  <a:lnTo>
                    <a:pt x="139" y="211"/>
                  </a:lnTo>
                  <a:lnTo>
                    <a:pt x="143" y="211"/>
                  </a:lnTo>
                  <a:lnTo>
                    <a:pt x="143" y="211"/>
                  </a:lnTo>
                  <a:lnTo>
                    <a:pt x="151" y="211"/>
                  </a:lnTo>
                  <a:lnTo>
                    <a:pt x="151" y="211"/>
                  </a:lnTo>
                  <a:lnTo>
                    <a:pt x="152" y="209"/>
                  </a:lnTo>
                  <a:lnTo>
                    <a:pt x="152" y="209"/>
                  </a:lnTo>
                  <a:lnTo>
                    <a:pt x="152" y="207"/>
                  </a:lnTo>
                  <a:lnTo>
                    <a:pt x="152" y="203"/>
                  </a:lnTo>
                  <a:lnTo>
                    <a:pt x="152" y="203"/>
                  </a:lnTo>
                  <a:lnTo>
                    <a:pt x="147" y="201"/>
                  </a:lnTo>
                  <a:lnTo>
                    <a:pt x="147" y="201"/>
                  </a:lnTo>
                  <a:lnTo>
                    <a:pt x="147" y="197"/>
                  </a:lnTo>
                  <a:lnTo>
                    <a:pt x="147" y="193"/>
                  </a:lnTo>
                  <a:lnTo>
                    <a:pt x="147" y="193"/>
                  </a:lnTo>
                  <a:lnTo>
                    <a:pt x="144" y="192"/>
                  </a:lnTo>
                  <a:lnTo>
                    <a:pt x="143" y="191"/>
                  </a:lnTo>
                  <a:lnTo>
                    <a:pt x="143" y="186"/>
                  </a:lnTo>
                  <a:lnTo>
                    <a:pt x="143" y="186"/>
                  </a:lnTo>
                  <a:lnTo>
                    <a:pt x="142" y="184"/>
                  </a:lnTo>
                  <a:lnTo>
                    <a:pt x="139" y="182"/>
                  </a:lnTo>
                  <a:lnTo>
                    <a:pt x="136" y="182"/>
                  </a:lnTo>
                  <a:lnTo>
                    <a:pt x="136" y="182"/>
                  </a:lnTo>
                  <a:lnTo>
                    <a:pt x="136" y="180"/>
                  </a:lnTo>
                  <a:lnTo>
                    <a:pt x="136" y="178"/>
                  </a:lnTo>
                  <a:lnTo>
                    <a:pt x="138" y="175"/>
                  </a:lnTo>
                  <a:lnTo>
                    <a:pt x="142" y="171"/>
                  </a:lnTo>
                  <a:lnTo>
                    <a:pt x="142" y="170"/>
                  </a:lnTo>
                  <a:lnTo>
                    <a:pt x="142" y="168"/>
                  </a:lnTo>
                  <a:lnTo>
                    <a:pt x="142" y="168"/>
                  </a:lnTo>
                  <a:lnTo>
                    <a:pt x="141" y="164"/>
                  </a:lnTo>
                  <a:lnTo>
                    <a:pt x="141" y="163"/>
                  </a:lnTo>
                  <a:lnTo>
                    <a:pt x="142" y="162"/>
                  </a:lnTo>
                  <a:lnTo>
                    <a:pt x="142" y="162"/>
                  </a:lnTo>
                  <a:lnTo>
                    <a:pt x="144" y="158"/>
                  </a:lnTo>
                  <a:lnTo>
                    <a:pt x="146" y="157"/>
                  </a:lnTo>
                  <a:lnTo>
                    <a:pt x="144" y="155"/>
                  </a:lnTo>
                  <a:lnTo>
                    <a:pt x="144" y="155"/>
                  </a:lnTo>
                  <a:lnTo>
                    <a:pt x="144" y="151"/>
                  </a:lnTo>
                  <a:lnTo>
                    <a:pt x="144" y="151"/>
                  </a:lnTo>
                  <a:lnTo>
                    <a:pt x="148" y="149"/>
                  </a:lnTo>
                  <a:lnTo>
                    <a:pt x="148" y="149"/>
                  </a:lnTo>
                  <a:lnTo>
                    <a:pt x="148" y="146"/>
                  </a:lnTo>
                  <a:lnTo>
                    <a:pt x="148" y="146"/>
                  </a:lnTo>
                  <a:lnTo>
                    <a:pt x="151" y="143"/>
                  </a:lnTo>
                  <a:lnTo>
                    <a:pt x="152" y="142"/>
                  </a:lnTo>
                  <a:lnTo>
                    <a:pt x="152" y="142"/>
                  </a:lnTo>
                  <a:lnTo>
                    <a:pt x="152" y="137"/>
                  </a:lnTo>
                  <a:lnTo>
                    <a:pt x="152" y="135"/>
                  </a:lnTo>
                  <a:lnTo>
                    <a:pt x="153" y="133"/>
                  </a:lnTo>
                  <a:lnTo>
                    <a:pt x="153" y="133"/>
                  </a:lnTo>
                  <a:lnTo>
                    <a:pt x="154" y="132"/>
                  </a:lnTo>
                  <a:lnTo>
                    <a:pt x="157" y="132"/>
                  </a:lnTo>
                  <a:lnTo>
                    <a:pt x="162" y="132"/>
                  </a:lnTo>
                  <a:lnTo>
                    <a:pt x="162" y="132"/>
                  </a:lnTo>
                  <a:lnTo>
                    <a:pt x="166" y="131"/>
                  </a:lnTo>
                  <a:lnTo>
                    <a:pt x="169" y="131"/>
                  </a:lnTo>
                  <a:lnTo>
                    <a:pt x="169" y="68"/>
                  </a:lnTo>
                  <a:lnTo>
                    <a:pt x="148" y="57"/>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A1_Eritrea">
              <a:extLst>
                <a:ext uri="{FF2B5EF4-FFF2-40B4-BE49-F238E27FC236}">
                  <a16:creationId xmlns:a16="http://schemas.microsoft.com/office/drawing/2014/main" id="{D8980788-B6F2-4026-8828-A9E0DB5D7160}"/>
                </a:ext>
              </a:extLst>
            </p:cNvPr>
            <p:cNvSpPr>
              <a:spLocks/>
            </p:cNvSpPr>
            <p:nvPr/>
          </p:nvSpPr>
          <p:spPr bwMode="auto">
            <a:xfrm>
              <a:off x="5630424" y="3827152"/>
              <a:ext cx="165203" cy="129922"/>
            </a:xfrm>
            <a:custGeom>
              <a:avLst/>
              <a:gdLst/>
              <a:ahLst/>
              <a:cxnLst>
                <a:cxn ang="0">
                  <a:pos x="107" y="86"/>
                </a:cxn>
                <a:cxn ang="0">
                  <a:pos x="101" y="81"/>
                </a:cxn>
                <a:cxn ang="0">
                  <a:pos x="97" y="76"/>
                </a:cxn>
                <a:cxn ang="0">
                  <a:pos x="94" y="73"/>
                </a:cxn>
                <a:cxn ang="0">
                  <a:pos x="85" y="67"/>
                </a:cxn>
                <a:cxn ang="0">
                  <a:pos x="78" y="58"/>
                </a:cxn>
                <a:cxn ang="0">
                  <a:pos x="70" y="49"/>
                </a:cxn>
                <a:cxn ang="0">
                  <a:pos x="63" y="49"/>
                </a:cxn>
                <a:cxn ang="0">
                  <a:pos x="60" y="43"/>
                </a:cxn>
                <a:cxn ang="0">
                  <a:pos x="54" y="43"/>
                </a:cxn>
                <a:cxn ang="0">
                  <a:pos x="49" y="40"/>
                </a:cxn>
                <a:cxn ang="0">
                  <a:pos x="47" y="31"/>
                </a:cxn>
                <a:cxn ang="0">
                  <a:pos x="45" y="20"/>
                </a:cxn>
                <a:cxn ang="0">
                  <a:pos x="41" y="11"/>
                </a:cxn>
                <a:cxn ang="0">
                  <a:pos x="37" y="3"/>
                </a:cxn>
                <a:cxn ang="0">
                  <a:pos x="35" y="0"/>
                </a:cxn>
                <a:cxn ang="0">
                  <a:pos x="32" y="2"/>
                </a:cxn>
                <a:cxn ang="0">
                  <a:pos x="29" y="5"/>
                </a:cxn>
                <a:cxn ang="0">
                  <a:pos x="21" y="9"/>
                </a:cxn>
                <a:cxn ang="0">
                  <a:pos x="14" y="14"/>
                </a:cxn>
                <a:cxn ang="0">
                  <a:pos x="10" y="19"/>
                </a:cxn>
                <a:cxn ang="0">
                  <a:pos x="9" y="30"/>
                </a:cxn>
                <a:cxn ang="0">
                  <a:pos x="4" y="43"/>
                </a:cxn>
                <a:cxn ang="0">
                  <a:pos x="0" y="47"/>
                </a:cxn>
                <a:cxn ang="0">
                  <a:pos x="4" y="56"/>
                </a:cxn>
                <a:cxn ang="0">
                  <a:pos x="4" y="62"/>
                </a:cxn>
                <a:cxn ang="0">
                  <a:pos x="15" y="59"/>
                </a:cxn>
                <a:cxn ang="0">
                  <a:pos x="19" y="63"/>
                </a:cxn>
                <a:cxn ang="0">
                  <a:pos x="24" y="54"/>
                </a:cxn>
                <a:cxn ang="0">
                  <a:pos x="30" y="56"/>
                </a:cxn>
                <a:cxn ang="0">
                  <a:pos x="36" y="59"/>
                </a:cxn>
                <a:cxn ang="0">
                  <a:pos x="43" y="57"/>
                </a:cxn>
                <a:cxn ang="0">
                  <a:pos x="59" y="58"/>
                </a:cxn>
                <a:cxn ang="0">
                  <a:pos x="63" y="60"/>
                </a:cxn>
                <a:cxn ang="0">
                  <a:pos x="68" y="60"/>
                </a:cxn>
                <a:cxn ang="0">
                  <a:pos x="73" y="67"/>
                </a:cxn>
                <a:cxn ang="0">
                  <a:pos x="76" y="71"/>
                </a:cxn>
                <a:cxn ang="0">
                  <a:pos x="83" y="74"/>
                </a:cxn>
                <a:cxn ang="0">
                  <a:pos x="84" y="74"/>
                </a:cxn>
                <a:cxn ang="0">
                  <a:pos x="87" y="83"/>
                </a:cxn>
                <a:cxn ang="0">
                  <a:pos x="90" y="86"/>
                </a:cxn>
                <a:cxn ang="0">
                  <a:pos x="94" y="87"/>
                </a:cxn>
                <a:cxn ang="0">
                  <a:pos x="100" y="92"/>
                </a:cxn>
                <a:cxn ang="0">
                  <a:pos x="101" y="92"/>
                </a:cxn>
                <a:cxn ang="0">
                  <a:pos x="105" y="89"/>
                </a:cxn>
                <a:cxn ang="0">
                  <a:pos x="108" y="89"/>
                </a:cxn>
              </a:cxnLst>
              <a:rect l="0" t="0" r="r" b="b"/>
              <a:pathLst>
                <a:path w="108" h="92">
                  <a:moveTo>
                    <a:pt x="108" y="89"/>
                  </a:moveTo>
                  <a:lnTo>
                    <a:pt x="108" y="89"/>
                  </a:lnTo>
                  <a:lnTo>
                    <a:pt x="107" y="86"/>
                  </a:lnTo>
                  <a:lnTo>
                    <a:pt x="105" y="85"/>
                  </a:lnTo>
                  <a:lnTo>
                    <a:pt x="102" y="84"/>
                  </a:lnTo>
                  <a:lnTo>
                    <a:pt x="101" y="81"/>
                  </a:lnTo>
                  <a:lnTo>
                    <a:pt x="101" y="81"/>
                  </a:lnTo>
                  <a:lnTo>
                    <a:pt x="98" y="78"/>
                  </a:lnTo>
                  <a:lnTo>
                    <a:pt x="97" y="76"/>
                  </a:lnTo>
                  <a:lnTo>
                    <a:pt x="95" y="75"/>
                  </a:lnTo>
                  <a:lnTo>
                    <a:pt x="95" y="75"/>
                  </a:lnTo>
                  <a:lnTo>
                    <a:pt x="94" y="73"/>
                  </a:lnTo>
                  <a:lnTo>
                    <a:pt x="91" y="70"/>
                  </a:lnTo>
                  <a:lnTo>
                    <a:pt x="85" y="67"/>
                  </a:lnTo>
                  <a:lnTo>
                    <a:pt x="85" y="67"/>
                  </a:lnTo>
                  <a:lnTo>
                    <a:pt x="84" y="64"/>
                  </a:lnTo>
                  <a:lnTo>
                    <a:pt x="83" y="62"/>
                  </a:lnTo>
                  <a:lnTo>
                    <a:pt x="78" y="58"/>
                  </a:lnTo>
                  <a:lnTo>
                    <a:pt x="73" y="54"/>
                  </a:lnTo>
                  <a:lnTo>
                    <a:pt x="70" y="52"/>
                  </a:lnTo>
                  <a:lnTo>
                    <a:pt x="70" y="49"/>
                  </a:lnTo>
                  <a:lnTo>
                    <a:pt x="70" y="49"/>
                  </a:lnTo>
                  <a:lnTo>
                    <a:pt x="65" y="49"/>
                  </a:lnTo>
                  <a:lnTo>
                    <a:pt x="63" y="49"/>
                  </a:lnTo>
                  <a:lnTo>
                    <a:pt x="60" y="47"/>
                  </a:lnTo>
                  <a:lnTo>
                    <a:pt x="60" y="43"/>
                  </a:lnTo>
                  <a:lnTo>
                    <a:pt x="60" y="43"/>
                  </a:lnTo>
                  <a:lnTo>
                    <a:pt x="58" y="42"/>
                  </a:lnTo>
                  <a:lnTo>
                    <a:pt x="56" y="42"/>
                  </a:lnTo>
                  <a:lnTo>
                    <a:pt x="54" y="43"/>
                  </a:lnTo>
                  <a:lnTo>
                    <a:pt x="56" y="47"/>
                  </a:lnTo>
                  <a:lnTo>
                    <a:pt x="56" y="47"/>
                  </a:lnTo>
                  <a:lnTo>
                    <a:pt x="49" y="40"/>
                  </a:lnTo>
                  <a:lnTo>
                    <a:pt x="49" y="40"/>
                  </a:lnTo>
                  <a:lnTo>
                    <a:pt x="48" y="36"/>
                  </a:lnTo>
                  <a:lnTo>
                    <a:pt x="47" y="31"/>
                  </a:lnTo>
                  <a:lnTo>
                    <a:pt x="47" y="31"/>
                  </a:lnTo>
                  <a:lnTo>
                    <a:pt x="45" y="20"/>
                  </a:lnTo>
                  <a:lnTo>
                    <a:pt x="45" y="20"/>
                  </a:lnTo>
                  <a:lnTo>
                    <a:pt x="43" y="15"/>
                  </a:lnTo>
                  <a:lnTo>
                    <a:pt x="41" y="11"/>
                  </a:lnTo>
                  <a:lnTo>
                    <a:pt x="41" y="11"/>
                  </a:lnTo>
                  <a:lnTo>
                    <a:pt x="40" y="7"/>
                  </a:lnTo>
                  <a:lnTo>
                    <a:pt x="38" y="4"/>
                  </a:lnTo>
                  <a:lnTo>
                    <a:pt x="37" y="3"/>
                  </a:lnTo>
                  <a:lnTo>
                    <a:pt x="37" y="3"/>
                  </a:lnTo>
                  <a:lnTo>
                    <a:pt x="35" y="0"/>
                  </a:lnTo>
                  <a:lnTo>
                    <a:pt x="35" y="0"/>
                  </a:lnTo>
                  <a:lnTo>
                    <a:pt x="35" y="2"/>
                  </a:lnTo>
                  <a:lnTo>
                    <a:pt x="35" y="2"/>
                  </a:lnTo>
                  <a:lnTo>
                    <a:pt x="32" y="2"/>
                  </a:lnTo>
                  <a:lnTo>
                    <a:pt x="31" y="2"/>
                  </a:lnTo>
                  <a:lnTo>
                    <a:pt x="29" y="5"/>
                  </a:lnTo>
                  <a:lnTo>
                    <a:pt x="29" y="5"/>
                  </a:lnTo>
                  <a:lnTo>
                    <a:pt x="25" y="7"/>
                  </a:lnTo>
                  <a:lnTo>
                    <a:pt x="21" y="9"/>
                  </a:lnTo>
                  <a:lnTo>
                    <a:pt x="21" y="9"/>
                  </a:lnTo>
                  <a:lnTo>
                    <a:pt x="18" y="13"/>
                  </a:lnTo>
                  <a:lnTo>
                    <a:pt x="18" y="13"/>
                  </a:lnTo>
                  <a:lnTo>
                    <a:pt x="14" y="14"/>
                  </a:lnTo>
                  <a:lnTo>
                    <a:pt x="11" y="15"/>
                  </a:lnTo>
                  <a:lnTo>
                    <a:pt x="11" y="15"/>
                  </a:lnTo>
                  <a:lnTo>
                    <a:pt x="10" y="19"/>
                  </a:lnTo>
                  <a:lnTo>
                    <a:pt x="9" y="22"/>
                  </a:lnTo>
                  <a:lnTo>
                    <a:pt x="9" y="30"/>
                  </a:lnTo>
                  <a:lnTo>
                    <a:pt x="9" y="30"/>
                  </a:lnTo>
                  <a:lnTo>
                    <a:pt x="8" y="36"/>
                  </a:lnTo>
                  <a:lnTo>
                    <a:pt x="4" y="43"/>
                  </a:lnTo>
                  <a:lnTo>
                    <a:pt x="4" y="43"/>
                  </a:lnTo>
                  <a:lnTo>
                    <a:pt x="2" y="45"/>
                  </a:lnTo>
                  <a:lnTo>
                    <a:pt x="0" y="47"/>
                  </a:lnTo>
                  <a:lnTo>
                    <a:pt x="0" y="47"/>
                  </a:lnTo>
                  <a:lnTo>
                    <a:pt x="3" y="47"/>
                  </a:lnTo>
                  <a:lnTo>
                    <a:pt x="4" y="48"/>
                  </a:lnTo>
                  <a:lnTo>
                    <a:pt x="4" y="56"/>
                  </a:lnTo>
                  <a:lnTo>
                    <a:pt x="4" y="56"/>
                  </a:lnTo>
                  <a:lnTo>
                    <a:pt x="4" y="62"/>
                  </a:lnTo>
                  <a:lnTo>
                    <a:pt x="4" y="62"/>
                  </a:lnTo>
                  <a:lnTo>
                    <a:pt x="10" y="62"/>
                  </a:lnTo>
                  <a:lnTo>
                    <a:pt x="13" y="62"/>
                  </a:lnTo>
                  <a:lnTo>
                    <a:pt x="15" y="59"/>
                  </a:lnTo>
                  <a:lnTo>
                    <a:pt x="15" y="59"/>
                  </a:lnTo>
                  <a:lnTo>
                    <a:pt x="19" y="63"/>
                  </a:lnTo>
                  <a:lnTo>
                    <a:pt x="19" y="63"/>
                  </a:lnTo>
                  <a:lnTo>
                    <a:pt x="20" y="59"/>
                  </a:lnTo>
                  <a:lnTo>
                    <a:pt x="21" y="57"/>
                  </a:lnTo>
                  <a:lnTo>
                    <a:pt x="24" y="54"/>
                  </a:lnTo>
                  <a:lnTo>
                    <a:pt x="25" y="52"/>
                  </a:lnTo>
                  <a:lnTo>
                    <a:pt x="25" y="52"/>
                  </a:lnTo>
                  <a:lnTo>
                    <a:pt x="30" y="56"/>
                  </a:lnTo>
                  <a:lnTo>
                    <a:pt x="34" y="58"/>
                  </a:lnTo>
                  <a:lnTo>
                    <a:pt x="34" y="58"/>
                  </a:lnTo>
                  <a:lnTo>
                    <a:pt x="36" y="59"/>
                  </a:lnTo>
                  <a:lnTo>
                    <a:pt x="38" y="59"/>
                  </a:lnTo>
                  <a:lnTo>
                    <a:pt x="43" y="57"/>
                  </a:lnTo>
                  <a:lnTo>
                    <a:pt x="43" y="57"/>
                  </a:lnTo>
                  <a:lnTo>
                    <a:pt x="47" y="59"/>
                  </a:lnTo>
                  <a:lnTo>
                    <a:pt x="51" y="59"/>
                  </a:lnTo>
                  <a:lnTo>
                    <a:pt x="59" y="58"/>
                  </a:lnTo>
                  <a:lnTo>
                    <a:pt x="59" y="58"/>
                  </a:lnTo>
                  <a:lnTo>
                    <a:pt x="60" y="60"/>
                  </a:lnTo>
                  <a:lnTo>
                    <a:pt x="63" y="60"/>
                  </a:lnTo>
                  <a:lnTo>
                    <a:pt x="65" y="60"/>
                  </a:lnTo>
                  <a:lnTo>
                    <a:pt x="68" y="60"/>
                  </a:lnTo>
                  <a:lnTo>
                    <a:pt x="68" y="60"/>
                  </a:lnTo>
                  <a:lnTo>
                    <a:pt x="70" y="62"/>
                  </a:lnTo>
                  <a:lnTo>
                    <a:pt x="72" y="64"/>
                  </a:lnTo>
                  <a:lnTo>
                    <a:pt x="73" y="67"/>
                  </a:lnTo>
                  <a:lnTo>
                    <a:pt x="75" y="68"/>
                  </a:lnTo>
                  <a:lnTo>
                    <a:pt x="75" y="68"/>
                  </a:lnTo>
                  <a:lnTo>
                    <a:pt x="76" y="71"/>
                  </a:lnTo>
                  <a:lnTo>
                    <a:pt x="76" y="71"/>
                  </a:lnTo>
                  <a:lnTo>
                    <a:pt x="79" y="73"/>
                  </a:lnTo>
                  <a:lnTo>
                    <a:pt x="83" y="74"/>
                  </a:lnTo>
                  <a:lnTo>
                    <a:pt x="83" y="74"/>
                  </a:lnTo>
                  <a:lnTo>
                    <a:pt x="84" y="74"/>
                  </a:lnTo>
                  <a:lnTo>
                    <a:pt x="84" y="74"/>
                  </a:lnTo>
                  <a:lnTo>
                    <a:pt x="85" y="79"/>
                  </a:lnTo>
                  <a:lnTo>
                    <a:pt x="87" y="83"/>
                  </a:lnTo>
                  <a:lnTo>
                    <a:pt x="87" y="83"/>
                  </a:lnTo>
                  <a:lnTo>
                    <a:pt x="89" y="84"/>
                  </a:lnTo>
                  <a:lnTo>
                    <a:pt x="90" y="86"/>
                  </a:lnTo>
                  <a:lnTo>
                    <a:pt x="90" y="86"/>
                  </a:lnTo>
                  <a:lnTo>
                    <a:pt x="91" y="87"/>
                  </a:lnTo>
                  <a:lnTo>
                    <a:pt x="94" y="87"/>
                  </a:lnTo>
                  <a:lnTo>
                    <a:pt x="94" y="87"/>
                  </a:lnTo>
                  <a:lnTo>
                    <a:pt x="97" y="91"/>
                  </a:lnTo>
                  <a:lnTo>
                    <a:pt x="97" y="91"/>
                  </a:lnTo>
                  <a:lnTo>
                    <a:pt x="100" y="92"/>
                  </a:lnTo>
                  <a:lnTo>
                    <a:pt x="100" y="92"/>
                  </a:lnTo>
                  <a:lnTo>
                    <a:pt x="101" y="92"/>
                  </a:lnTo>
                  <a:lnTo>
                    <a:pt x="101" y="92"/>
                  </a:lnTo>
                  <a:lnTo>
                    <a:pt x="103" y="91"/>
                  </a:lnTo>
                  <a:lnTo>
                    <a:pt x="103" y="90"/>
                  </a:lnTo>
                  <a:lnTo>
                    <a:pt x="105" y="89"/>
                  </a:lnTo>
                  <a:lnTo>
                    <a:pt x="108" y="89"/>
                  </a:lnTo>
                  <a:lnTo>
                    <a:pt x="108" y="89"/>
                  </a:lnTo>
                  <a:lnTo>
                    <a:pt x="108" y="89"/>
                  </a:lnTo>
                  <a:lnTo>
                    <a:pt x="108" y="8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A1_Djibouti">
              <a:extLst>
                <a:ext uri="{FF2B5EF4-FFF2-40B4-BE49-F238E27FC236}">
                  <a16:creationId xmlns:a16="http://schemas.microsoft.com/office/drawing/2014/main" id="{6C4D9B94-5881-4F09-9138-5CFCDE638E97}"/>
                </a:ext>
              </a:extLst>
            </p:cNvPr>
            <p:cNvSpPr>
              <a:spLocks/>
            </p:cNvSpPr>
            <p:nvPr/>
          </p:nvSpPr>
          <p:spPr bwMode="auto">
            <a:xfrm>
              <a:off x="5763505" y="3950013"/>
              <a:ext cx="38241" cy="42366"/>
            </a:xfrm>
            <a:custGeom>
              <a:avLst/>
              <a:gdLst/>
              <a:ahLst/>
              <a:cxnLst>
                <a:cxn ang="0">
                  <a:pos x="25" y="20"/>
                </a:cxn>
                <a:cxn ang="0">
                  <a:pos x="25" y="20"/>
                </a:cxn>
                <a:cxn ang="0">
                  <a:pos x="21" y="20"/>
                </a:cxn>
                <a:cxn ang="0">
                  <a:pos x="21" y="20"/>
                </a:cxn>
                <a:cxn ang="0">
                  <a:pos x="18" y="18"/>
                </a:cxn>
                <a:cxn ang="0">
                  <a:pos x="18" y="16"/>
                </a:cxn>
                <a:cxn ang="0">
                  <a:pos x="18" y="15"/>
                </a:cxn>
                <a:cxn ang="0">
                  <a:pos x="18" y="15"/>
                </a:cxn>
                <a:cxn ang="0">
                  <a:pos x="25" y="13"/>
                </a:cxn>
                <a:cxn ang="0">
                  <a:pos x="25" y="13"/>
                </a:cxn>
                <a:cxn ang="0">
                  <a:pos x="25" y="9"/>
                </a:cxn>
                <a:cxn ang="0">
                  <a:pos x="24" y="7"/>
                </a:cxn>
                <a:cxn ang="0">
                  <a:pos x="21" y="0"/>
                </a:cxn>
                <a:cxn ang="0">
                  <a:pos x="21" y="0"/>
                </a:cxn>
                <a:cxn ang="0">
                  <a:pos x="21" y="2"/>
                </a:cxn>
                <a:cxn ang="0">
                  <a:pos x="21" y="2"/>
                </a:cxn>
                <a:cxn ang="0">
                  <a:pos x="21" y="2"/>
                </a:cxn>
                <a:cxn ang="0">
                  <a:pos x="21" y="2"/>
                </a:cxn>
                <a:cxn ang="0">
                  <a:pos x="18" y="2"/>
                </a:cxn>
                <a:cxn ang="0">
                  <a:pos x="16" y="3"/>
                </a:cxn>
                <a:cxn ang="0">
                  <a:pos x="16" y="4"/>
                </a:cxn>
                <a:cxn ang="0">
                  <a:pos x="14" y="5"/>
                </a:cxn>
                <a:cxn ang="0">
                  <a:pos x="14" y="5"/>
                </a:cxn>
                <a:cxn ang="0">
                  <a:pos x="13" y="5"/>
                </a:cxn>
                <a:cxn ang="0">
                  <a:pos x="13" y="5"/>
                </a:cxn>
                <a:cxn ang="0">
                  <a:pos x="10" y="4"/>
                </a:cxn>
                <a:cxn ang="0">
                  <a:pos x="10" y="4"/>
                </a:cxn>
                <a:cxn ang="0">
                  <a:pos x="10" y="5"/>
                </a:cxn>
                <a:cxn ang="0">
                  <a:pos x="10" y="4"/>
                </a:cxn>
                <a:cxn ang="0">
                  <a:pos x="10" y="4"/>
                </a:cxn>
                <a:cxn ang="0">
                  <a:pos x="9" y="7"/>
                </a:cxn>
                <a:cxn ang="0">
                  <a:pos x="9" y="7"/>
                </a:cxn>
                <a:cxn ang="0">
                  <a:pos x="4" y="11"/>
                </a:cxn>
                <a:cxn ang="0">
                  <a:pos x="0" y="16"/>
                </a:cxn>
                <a:cxn ang="0">
                  <a:pos x="0" y="22"/>
                </a:cxn>
                <a:cxn ang="0">
                  <a:pos x="0" y="29"/>
                </a:cxn>
                <a:cxn ang="0">
                  <a:pos x="0" y="29"/>
                </a:cxn>
                <a:cxn ang="0">
                  <a:pos x="3" y="30"/>
                </a:cxn>
                <a:cxn ang="0">
                  <a:pos x="4" y="30"/>
                </a:cxn>
                <a:cxn ang="0">
                  <a:pos x="9" y="29"/>
                </a:cxn>
                <a:cxn ang="0">
                  <a:pos x="9" y="29"/>
                </a:cxn>
                <a:cxn ang="0">
                  <a:pos x="18" y="27"/>
                </a:cxn>
                <a:cxn ang="0">
                  <a:pos x="18" y="27"/>
                </a:cxn>
                <a:cxn ang="0">
                  <a:pos x="19" y="27"/>
                </a:cxn>
                <a:cxn ang="0">
                  <a:pos x="19" y="27"/>
                </a:cxn>
                <a:cxn ang="0">
                  <a:pos x="19" y="26"/>
                </a:cxn>
                <a:cxn ang="0">
                  <a:pos x="19" y="26"/>
                </a:cxn>
                <a:cxn ang="0">
                  <a:pos x="21" y="22"/>
                </a:cxn>
                <a:cxn ang="0">
                  <a:pos x="25" y="21"/>
                </a:cxn>
                <a:cxn ang="0">
                  <a:pos x="25" y="21"/>
                </a:cxn>
                <a:cxn ang="0">
                  <a:pos x="25" y="20"/>
                </a:cxn>
                <a:cxn ang="0">
                  <a:pos x="25" y="20"/>
                </a:cxn>
              </a:cxnLst>
              <a:rect l="0" t="0" r="r" b="b"/>
              <a:pathLst>
                <a:path w="25" h="30">
                  <a:moveTo>
                    <a:pt x="25" y="20"/>
                  </a:moveTo>
                  <a:lnTo>
                    <a:pt x="25" y="20"/>
                  </a:lnTo>
                  <a:lnTo>
                    <a:pt x="21" y="20"/>
                  </a:lnTo>
                  <a:lnTo>
                    <a:pt x="21" y="20"/>
                  </a:lnTo>
                  <a:lnTo>
                    <a:pt x="18" y="18"/>
                  </a:lnTo>
                  <a:lnTo>
                    <a:pt x="18" y="16"/>
                  </a:lnTo>
                  <a:lnTo>
                    <a:pt x="18" y="15"/>
                  </a:lnTo>
                  <a:lnTo>
                    <a:pt x="18" y="15"/>
                  </a:lnTo>
                  <a:lnTo>
                    <a:pt x="25" y="13"/>
                  </a:lnTo>
                  <a:lnTo>
                    <a:pt x="25" y="13"/>
                  </a:lnTo>
                  <a:lnTo>
                    <a:pt x="25" y="9"/>
                  </a:lnTo>
                  <a:lnTo>
                    <a:pt x="24" y="7"/>
                  </a:lnTo>
                  <a:lnTo>
                    <a:pt x="21" y="0"/>
                  </a:lnTo>
                  <a:lnTo>
                    <a:pt x="21" y="0"/>
                  </a:lnTo>
                  <a:lnTo>
                    <a:pt x="21" y="2"/>
                  </a:lnTo>
                  <a:lnTo>
                    <a:pt x="21" y="2"/>
                  </a:lnTo>
                  <a:lnTo>
                    <a:pt x="21" y="2"/>
                  </a:lnTo>
                  <a:lnTo>
                    <a:pt x="21" y="2"/>
                  </a:lnTo>
                  <a:lnTo>
                    <a:pt x="18" y="2"/>
                  </a:lnTo>
                  <a:lnTo>
                    <a:pt x="16" y="3"/>
                  </a:lnTo>
                  <a:lnTo>
                    <a:pt x="16" y="4"/>
                  </a:lnTo>
                  <a:lnTo>
                    <a:pt x="14" y="5"/>
                  </a:lnTo>
                  <a:lnTo>
                    <a:pt x="14" y="5"/>
                  </a:lnTo>
                  <a:lnTo>
                    <a:pt x="13" y="5"/>
                  </a:lnTo>
                  <a:lnTo>
                    <a:pt x="13" y="5"/>
                  </a:lnTo>
                  <a:lnTo>
                    <a:pt x="10" y="4"/>
                  </a:lnTo>
                  <a:lnTo>
                    <a:pt x="10" y="4"/>
                  </a:lnTo>
                  <a:lnTo>
                    <a:pt x="10" y="5"/>
                  </a:lnTo>
                  <a:lnTo>
                    <a:pt x="10" y="4"/>
                  </a:lnTo>
                  <a:lnTo>
                    <a:pt x="10" y="4"/>
                  </a:lnTo>
                  <a:lnTo>
                    <a:pt x="9" y="7"/>
                  </a:lnTo>
                  <a:lnTo>
                    <a:pt x="9" y="7"/>
                  </a:lnTo>
                  <a:lnTo>
                    <a:pt x="4" y="11"/>
                  </a:lnTo>
                  <a:lnTo>
                    <a:pt x="0" y="16"/>
                  </a:lnTo>
                  <a:lnTo>
                    <a:pt x="0" y="22"/>
                  </a:lnTo>
                  <a:lnTo>
                    <a:pt x="0" y="29"/>
                  </a:lnTo>
                  <a:lnTo>
                    <a:pt x="0" y="29"/>
                  </a:lnTo>
                  <a:lnTo>
                    <a:pt x="3" y="30"/>
                  </a:lnTo>
                  <a:lnTo>
                    <a:pt x="4" y="30"/>
                  </a:lnTo>
                  <a:lnTo>
                    <a:pt x="9" y="29"/>
                  </a:lnTo>
                  <a:lnTo>
                    <a:pt x="9" y="29"/>
                  </a:lnTo>
                  <a:lnTo>
                    <a:pt x="18" y="27"/>
                  </a:lnTo>
                  <a:lnTo>
                    <a:pt x="18" y="27"/>
                  </a:lnTo>
                  <a:lnTo>
                    <a:pt x="19" y="27"/>
                  </a:lnTo>
                  <a:lnTo>
                    <a:pt x="19" y="27"/>
                  </a:lnTo>
                  <a:lnTo>
                    <a:pt x="19" y="26"/>
                  </a:lnTo>
                  <a:lnTo>
                    <a:pt x="19" y="26"/>
                  </a:lnTo>
                  <a:lnTo>
                    <a:pt x="21" y="22"/>
                  </a:lnTo>
                  <a:lnTo>
                    <a:pt x="25" y="21"/>
                  </a:lnTo>
                  <a:lnTo>
                    <a:pt x="25" y="21"/>
                  </a:lnTo>
                  <a:lnTo>
                    <a:pt x="25" y="20"/>
                  </a:lnTo>
                  <a:lnTo>
                    <a:pt x="25" y="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A1_Somalia">
              <a:extLst>
                <a:ext uri="{FF2B5EF4-FFF2-40B4-BE49-F238E27FC236}">
                  <a16:creationId xmlns:a16="http://schemas.microsoft.com/office/drawing/2014/main" id="{9797E760-1934-4700-B784-F4511DA8D2E0}"/>
                </a:ext>
              </a:extLst>
            </p:cNvPr>
            <p:cNvSpPr>
              <a:spLocks/>
            </p:cNvSpPr>
            <p:nvPr/>
          </p:nvSpPr>
          <p:spPr bwMode="auto">
            <a:xfrm>
              <a:off x="5743620" y="3965548"/>
              <a:ext cx="250865" cy="313508"/>
            </a:xfrm>
            <a:custGeom>
              <a:avLst/>
              <a:gdLst/>
              <a:ahLst/>
              <a:cxnLst>
                <a:cxn ang="0">
                  <a:pos x="156" y="2"/>
                </a:cxn>
                <a:cxn ang="0">
                  <a:pos x="151" y="5"/>
                </a:cxn>
                <a:cxn ang="0">
                  <a:pos x="148" y="8"/>
                </a:cxn>
                <a:cxn ang="0">
                  <a:pos x="134" y="13"/>
                </a:cxn>
                <a:cxn ang="0">
                  <a:pos x="121" y="13"/>
                </a:cxn>
                <a:cxn ang="0">
                  <a:pos x="109" y="15"/>
                </a:cxn>
                <a:cxn ang="0">
                  <a:pos x="102" y="15"/>
                </a:cxn>
                <a:cxn ang="0">
                  <a:pos x="89" y="21"/>
                </a:cxn>
                <a:cxn ang="0">
                  <a:pos x="78" y="20"/>
                </a:cxn>
                <a:cxn ang="0">
                  <a:pos x="60" y="27"/>
                </a:cxn>
                <a:cxn ang="0">
                  <a:pos x="47" y="20"/>
                </a:cxn>
                <a:cxn ang="0">
                  <a:pos x="34" y="11"/>
                </a:cxn>
                <a:cxn ang="0">
                  <a:pos x="32" y="16"/>
                </a:cxn>
                <a:cxn ang="0">
                  <a:pos x="31" y="18"/>
                </a:cxn>
                <a:cxn ang="0">
                  <a:pos x="27" y="25"/>
                </a:cxn>
                <a:cxn ang="0">
                  <a:pos x="33" y="35"/>
                </a:cxn>
                <a:cxn ang="0">
                  <a:pos x="39" y="43"/>
                </a:cxn>
                <a:cxn ang="0">
                  <a:pos x="45" y="47"/>
                </a:cxn>
                <a:cxn ang="0">
                  <a:pos x="66" y="56"/>
                </a:cxn>
                <a:cxn ang="0">
                  <a:pos x="97" y="65"/>
                </a:cxn>
                <a:cxn ang="0">
                  <a:pos x="100" y="78"/>
                </a:cxn>
                <a:cxn ang="0">
                  <a:pos x="88" y="92"/>
                </a:cxn>
                <a:cxn ang="0">
                  <a:pos x="82" y="99"/>
                </a:cxn>
                <a:cxn ang="0">
                  <a:pos x="75" y="106"/>
                </a:cxn>
                <a:cxn ang="0">
                  <a:pos x="62" y="114"/>
                </a:cxn>
                <a:cxn ang="0">
                  <a:pos x="44" y="117"/>
                </a:cxn>
                <a:cxn ang="0">
                  <a:pos x="31" y="125"/>
                </a:cxn>
                <a:cxn ang="0">
                  <a:pos x="21" y="127"/>
                </a:cxn>
                <a:cxn ang="0">
                  <a:pos x="15" y="129"/>
                </a:cxn>
                <a:cxn ang="0">
                  <a:pos x="11" y="138"/>
                </a:cxn>
                <a:cxn ang="0">
                  <a:pos x="1" y="148"/>
                </a:cxn>
                <a:cxn ang="0">
                  <a:pos x="1" y="161"/>
                </a:cxn>
                <a:cxn ang="0">
                  <a:pos x="1" y="189"/>
                </a:cxn>
                <a:cxn ang="0">
                  <a:pos x="1" y="201"/>
                </a:cxn>
                <a:cxn ang="0">
                  <a:pos x="4" y="213"/>
                </a:cxn>
                <a:cxn ang="0">
                  <a:pos x="10" y="222"/>
                </a:cxn>
                <a:cxn ang="0">
                  <a:pos x="11" y="222"/>
                </a:cxn>
                <a:cxn ang="0">
                  <a:pos x="15" y="214"/>
                </a:cxn>
                <a:cxn ang="0">
                  <a:pos x="22" y="206"/>
                </a:cxn>
                <a:cxn ang="0">
                  <a:pos x="32" y="194"/>
                </a:cxn>
                <a:cxn ang="0">
                  <a:pos x="49" y="178"/>
                </a:cxn>
                <a:cxn ang="0">
                  <a:pos x="53" y="172"/>
                </a:cxn>
                <a:cxn ang="0">
                  <a:pos x="59" y="167"/>
                </a:cxn>
                <a:cxn ang="0">
                  <a:pos x="88" y="148"/>
                </a:cxn>
                <a:cxn ang="0">
                  <a:pos x="108" y="128"/>
                </a:cxn>
                <a:cxn ang="0">
                  <a:pos x="114" y="121"/>
                </a:cxn>
                <a:cxn ang="0">
                  <a:pos x="125" y="105"/>
                </a:cxn>
                <a:cxn ang="0">
                  <a:pos x="131" y="91"/>
                </a:cxn>
                <a:cxn ang="0">
                  <a:pos x="153" y="51"/>
                </a:cxn>
                <a:cxn ang="0">
                  <a:pos x="158" y="41"/>
                </a:cxn>
                <a:cxn ang="0">
                  <a:pos x="161" y="29"/>
                </a:cxn>
                <a:cxn ang="0">
                  <a:pos x="162" y="13"/>
                </a:cxn>
                <a:cxn ang="0">
                  <a:pos x="163" y="2"/>
                </a:cxn>
              </a:cxnLst>
              <a:rect l="0" t="0" r="r" b="b"/>
              <a:pathLst>
                <a:path w="164" h="222">
                  <a:moveTo>
                    <a:pt x="163" y="2"/>
                  </a:moveTo>
                  <a:lnTo>
                    <a:pt x="163" y="2"/>
                  </a:lnTo>
                  <a:lnTo>
                    <a:pt x="159" y="0"/>
                  </a:lnTo>
                  <a:lnTo>
                    <a:pt x="156" y="2"/>
                  </a:lnTo>
                  <a:lnTo>
                    <a:pt x="153" y="3"/>
                  </a:lnTo>
                  <a:lnTo>
                    <a:pt x="151" y="5"/>
                  </a:lnTo>
                  <a:lnTo>
                    <a:pt x="151" y="5"/>
                  </a:lnTo>
                  <a:lnTo>
                    <a:pt x="151" y="5"/>
                  </a:lnTo>
                  <a:lnTo>
                    <a:pt x="151" y="5"/>
                  </a:lnTo>
                  <a:lnTo>
                    <a:pt x="148" y="7"/>
                  </a:lnTo>
                  <a:lnTo>
                    <a:pt x="148" y="7"/>
                  </a:lnTo>
                  <a:lnTo>
                    <a:pt x="148" y="8"/>
                  </a:lnTo>
                  <a:lnTo>
                    <a:pt x="148" y="8"/>
                  </a:lnTo>
                  <a:lnTo>
                    <a:pt x="140" y="9"/>
                  </a:lnTo>
                  <a:lnTo>
                    <a:pt x="136" y="10"/>
                  </a:lnTo>
                  <a:lnTo>
                    <a:pt x="134" y="13"/>
                  </a:lnTo>
                  <a:lnTo>
                    <a:pt x="134" y="13"/>
                  </a:lnTo>
                  <a:lnTo>
                    <a:pt x="129" y="14"/>
                  </a:lnTo>
                  <a:lnTo>
                    <a:pt x="125" y="13"/>
                  </a:lnTo>
                  <a:lnTo>
                    <a:pt x="121" y="13"/>
                  </a:lnTo>
                  <a:lnTo>
                    <a:pt x="116" y="14"/>
                  </a:lnTo>
                  <a:lnTo>
                    <a:pt x="116" y="14"/>
                  </a:lnTo>
                  <a:lnTo>
                    <a:pt x="113" y="15"/>
                  </a:lnTo>
                  <a:lnTo>
                    <a:pt x="109" y="15"/>
                  </a:lnTo>
                  <a:lnTo>
                    <a:pt x="109" y="15"/>
                  </a:lnTo>
                  <a:lnTo>
                    <a:pt x="105" y="14"/>
                  </a:lnTo>
                  <a:lnTo>
                    <a:pt x="102" y="15"/>
                  </a:lnTo>
                  <a:lnTo>
                    <a:pt x="102" y="15"/>
                  </a:lnTo>
                  <a:lnTo>
                    <a:pt x="97" y="18"/>
                  </a:lnTo>
                  <a:lnTo>
                    <a:pt x="92" y="20"/>
                  </a:lnTo>
                  <a:lnTo>
                    <a:pt x="92" y="20"/>
                  </a:lnTo>
                  <a:lnTo>
                    <a:pt x="89" y="21"/>
                  </a:lnTo>
                  <a:lnTo>
                    <a:pt x="88" y="21"/>
                  </a:lnTo>
                  <a:lnTo>
                    <a:pt x="83" y="20"/>
                  </a:lnTo>
                  <a:lnTo>
                    <a:pt x="83" y="20"/>
                  </a:lnTo>
                  <a:lnTo>
                    <a:pt x="78" y="20"/>
                  </a:lnTo>
                  <a:lnTo>
                    <a:pt x="75" y="21"/>
                  </a:lnTo>
                  <a:lnTo>
                    <a:pt x="66" y="26"/>
                  </a:lnTo>
                  <a:lnTo>
                    <a:pt x="66" y="26"/>
                  </a:lnTo>
                  <a:lnTo>
                    <a:pt x="60" y="27"/>
                  </a:lnTo>
                  <a:lnTo>
                    <a:pt x="55" y="26"/>
                  </a:lnTo>
                  <a:lnTo>
                    <a:pt x="50" y="24"/>
                  </a:lnTo>
                  <a:lnTo>
                    <a:pt x="47" y="20"/>
                  </a:lnTo>
                  <a:lnTo>
                    <a:pt x="47" y="20"/>
                  </a:lnTo>
                  <a:lnTo>
                    <a:pt x="43" y="15"/>
                  </a:lnTo>
                  <a:lnTo>
                    <a:pt x="38" y="10"/>
                  </a:lnTo>
                  <a:lnTo>
                    <a:pt x="38" y="10"/>
                  </a:lnTo>
                  <a:lnTo>
                    <a:pt x="34" y="11"/>
                  </a:lnTo>
                  <a:lnTo>
                    <a:pt x="32" y="15"/>
                  </a:lnTo>
                  <a:lnTo>
                    <a:pt x="32" y="15"/>
                  </a:lnTo>
                  <a:lnTo>
                    <a:pt x="32" y="16"/>
                  </a:lnTo>
                  <a:lnTo>
                    <a:pt x="32" y="16"/>
                  </a:lnTo>
                  <a:lnTo>
                    <a:pt x="31" y="16"/>
                  </a:lnTo>
                  <a:lnTo>
                    <a:pt x="31" y="16"/>
                  </a:lnTo>
                  <a:lnTo>
                    <a:pt x="31" y="18"/>
                  </a:lnTo>
                  <a:lnTo>
                    <a:pt x="31" y="18"/>
                  </a:lnTo>
                  <a:lnTo>
                    <a:pt x="29" y="20"/>
                  </a:lnTo>
                  <a:lnTo>
                    <a:pt x="28" y="21"/>
                  </a:lnTo>
                  <a:lnTo>
                    <a:pt x="27" y="23"/>
                  </a:lnTo>
                  <a:lnTo>
                    <a:pt x="27" y="25"/>
                  </a:lnTo>
                  <a:lnTo>
                    <a:pt x="27" y="25"/>
                  </a:lnTo>
                  <a:lnTo>
                    <a:pt x="28" y="27"/>
                  </a:lnTo>
                  <a:lnTo>
                    <a:pt x="29" y="30"/>
                  </a:lnTo>
                  <a:lnTo>
                    <a:pt x="33" y="35"/>
                  </a:lnTo>
                  <a:lnTo>
                    <a:pt x="38" y="38"/>
                  </a:lnTo>
                  <a:lnTo>
                    <a:pt x="39" y="41"/>
                  </a:lnTo>
                  <a:lnTo>
                    <a:pt x="39" y="43"/>
                  </a:lnTo>
                  <a:lnTo>
                    <a:pt x="39" y="43"/>
                  </a:lnTo>
                  <a:lnTo>
                    <a:pt x="40" y="45"/>
                  </a:lnTo>
                  <a:lnTo>
                    <a:pt x="40" y="45"/>
                  </a:lnTo>
                  <a:lnTo>
                    <a:pt x="43" y="46"/>
                  </a:lnTo>
                  <a:lnTo>
                    <a:pt x="45" y="47"/>
                  </a:lnTo>
                  <a:lnTo>
                    <a:pt x="50" y="51"/>
                  </a:lnTo>
                  <a:lnTo>
                    <a:pt x="50" y="51"/>
                  </a:lnTo>
                  <a:lnTo>
                    <a:pt x="58" y="53"/>
                  </a:lnTo>
                  <a:lnTo>
                    <a:pt x="66" y="56"/>
                  </a:lnTo>
                  <a:lnTo>
                    <a:pt x="66" y="56"/>
                  </a:lnTo>
                  <a:lnTo>
                    <a:pt x="85" y="62"/>
                  </a:lnTo>
                  <a:lnTo>
                    <a:pt x="85" y="62"/>
                  </a:lnTo>
                  <a:lnTo>
                    <a:pt x="97" y="65"/>
                  </a:lnTo>
                  <a:lnTo>
                    <a:pt x="109" y="67"/>
                  </a:lnTo>
                  <a:lnTo>
                    <a:pt x="109" y="67"/>
                  </a:lnTo>
                  <a:lnTo>
                    <a:pt x="105" y="73"/>
                  </a:lnTo>
                  <a:lnTo>
                    <a:pt x="100" y="78"/>
                  </a:lnTo>
                  <a:lnTo>
                    <a:pt x="100" y="78"/>
                  </a:lnTo>
                  <a:lnTo>
                    <a:pt x="93" y="85"/>
                  </a:lnTo>
                  <a:lnTo>
                    <a:pt x="91" y="89"/>
                  </a:lnTo>
                  <a:lnTo>
                    <a:pt x="88" y="92"/>
                  </a:lnTo>
                  <a:lnTo>
                    <a:pt x="88" y="92"/>
                  </a:lnTo>
                  <a:lnTo>
                    <a:pt x="86" y="94"/>
                  </a:lnTo>
                  <a:lnTo>
                    <a:pt x="85" y="95"/>
                  </a:lnTo>
                  <a:lnTo>
                    <a:pt x="82" y="99"/>
                  </a:lnTo>
                  <a:lnTo>
                    <a:pt x="82" y="99"/>
                  </a:lnTo>
                  <a:lnTo>
                    <a:pt x="78" y="103"/>
                  </a:lnTo>
                  <a:lnTo>
                    <a:pt x="75" y="106"/>
                  </a:lnTo>
                  <a:lnTo>
                    <a:pt x="75" y="106"/>
                  </a:lnTo>
                  <a:lnTo>
                    <a:pt x="69" y="111"/>
                  </a:lnTo>
                  <a:lnTo>
                    <a:pt x="65" y="113"/>
                  </a:lnTo>
                  <a:lnTo>
                    <a:pt x="62" y="114"/>
                  </a:lnTo>
                  <a:lnTo>
                    <a:pt x="62" y="114"/>
                  </a:lnTo>
                  <a:lnTo>
                    <a:pt x="58" y="116"/>
                  </a:lnTo>
                  <a:lnTo>
                    <a:pt x="53" y="116"/>
                  </a:lnTo>
                  <a:lnTo>
                    <a:pt x="48" y="116"/>
                  </a:lnTo>
                  <a:lnTo>
                    <a:pt x="44" y="117"/>
                  </a:lnTo>
                  <a:lnTo>
                    <a:pt x="44" y="117"/>
                  </a:lnTo>
                  <a:lnTo>
                    <a:pt x="37" y="119"/>
                  </a:lnTo>
                  <a:lnTo>
                    <a:pt x="31" y="125"/>
                  </a:lnTo>
                  <a:lnTo>
                    <a:pt x="31" y="125"/>
                  </a:lnTo>
                  <a:lnTo>
                    <a:pt x="27" y="125"/>
                  </a:lnTo>
                  <a:lnTo>
                    <a:pt x="22" y="127"/>
                  </a:lnTo>
                  <a:lnTo>
                    <a:pt x="22" y="127"/>
                  </a:lnTo>
                  <a:lnTo>
                    <a:pt x="21" y="127"/>
                  </a:lnTo>
                  <a:lnTo>
                    <a:pt x="21" y="127"/>
                  </a:lnTo>
                  <a:lnTo>
                    <a:pt x="18" y="128"/>
                  </a:lnTo>
                  <a:lnTo>
                    <a:pt x="15" y="129"/>
                  </a:lnTo>
                  <a:lnTo>
                    <a:pt x="15" y="129"/>
                  </a:lnTo>
                  <a:lnTo>
                    <a:pt x="15" y="132"/>
                  </a:lnTo>
                  <a:lnTo>
                    <a:pt x="15" y="132"/>
                  </a:lnTo>
                  <a:lnTo>
                    <a:pt x="12" y="135"/>
                  </a:lnTo>
                  <a:lnTo>
                    <a:pt x="11" y="138"/>
                  </a:lnTo>
                  <a:lnTo>
                    <a:pt x="11" y="138"/>
                  </a:lnTo>
                  <a:lnTo>
                    <a:pt x="5" y="144"/>
                  </a:lnTo>
                  <a:lnTo>
                    <a:pt x="1" y="148"/>
                  </a:lnTo>
                  <a:lnTo>
                    <a:pt x="1" y="148"/>
                  </a:lnTo>
                  <a:lnTo>
                    <a:pt x="0" y="149"/>
                  </a:lnTo>
                  <a:lnTo>
                    <a:pt x="0" y="151"/>
                  </a:lnTo>
                  <a:lnTo>
                    <a:pt x="1" y="161"/>
                  </a:lnTo>
                  <a:lnTo>
                    <a:pt x="1" y="161"/>
                  </a:lnTo>
                  <a:lnTo>
                    <a:pt x="1" y="173"/>
                  </a:lnTo>
                  <a:lnTo>
                    <a:pt x="1" y="186"/>
                  </a:lnTo>
                  <a:lnTo>
                    <a:pt x="1" y="186"/>
                  </a:lnTo>
                  <a:lnTo>
                    <a:pt x="1" y="189"/>
                  </a:lnTo>
                  <a:lnTo>
                    <a:pt x="1" y="193"/>
                  </a:lnTo>
                  <a:lnTo>
                    <a:pt x="1" y="197"/>
                  </a:lnTo>
                  <a:lnTo>
                    <a:pt x="1" y="201"/>
                  </a:lnTo>
                  <a:lnTo>
                    <a:pt x="1" y="201"/>
                  </a:lnTo>
                  <a:lnTo>
                    <a:pt x="0" y="204"/>
                  </a:lnTo>
                  <a:lnTo>
                    <a:pt x="0" y="208"/>
                  </a:lnTo>
                  <a:lnTo>
                    <a:pt x="1" y="211"/>
                  </a:lnTo>
                  <a:lnTo>
                    <a:pt x="4" y="213"/>
                  </a:lnTo>
                  <a:lnTo>
                    <a:pt x="5" y="213"/>
                  </a:lnTo>
                  <a:lnTo>
                    <a:pt x="5" y="213"/>
                  </a:lnTo>
                  <a:lnTo>
                    <a:pt x="9" y="217"/>
                  </a:lnTo>
                  <a:lnTo>
                    <a:pt x="10" y="222"/>
                  </a:lnTo>
                  <a:lnTo>
                    <a:pt x="10" y="222"/>
                  </a:lnTo>
                  <a:lnTo>
                    <a:pt x="11" y="222"/>
                  </a:lnTo>
                  <a:lnTo>
                    <a:pt x="11" y="222"/>
                  </a:lnTo>
                  <a:lnTo>
                    <a:pt x="11" y="222"/>
                  </a:lnTo>
                  <a:lnTo>
                    <a:pt x="11" y="222"/>
                  </a:lnTo>
                  <a:lnTo>
                    <a:pt x="13" y="219"/>
                  </a:lnTo>
                  <a:lnTo>
                    <a:pt x="15" y="214"/>
                  </a:lnTo>
                  <a:lnTo>
                    <a:pt x="15" y="214"/>
                  </a:lnTo>
                  <a:lnTo>
                    <a:pt x="17" y="210"/>
                  </a:lnTo>
                  <a:lnTo>
                    <a:pt x="20" y="208"/>
                  </a:lnTo>
                  <a:lnTo>
                    <a:pt x="20" y="208"/>
                  </a:lnTo>
                  <a:lnTo>
                    <a:pt x="22" y="206"/>
                  </a:lnTo>
                  <a:lnTo>
                    <a:pt x="24" y="204"/>
                  </a:lnTo>
                  <a:lnTo>
                    <a:pt x="28" y="199"/>
                  </a:lnTo>
                  <a:lnTo>
                    <a:pt x="28" y="199"/>
                  </a:lnTo>
                  <a:lnTo>
                    <a:pt x="32" y="194"/>
                  </a:lnTo>
                  <a:lnTo>
                    <a:pt x="35" y="189"/>
                  </a:lnTo>
                  <a:lnTo>
                    <a:pt x="35" y="189"/>
                  </a:lnTo>
                  <a:lnTo>
                    <a:pt x="42" y="183"/>
                  </a:lnTo>
                  <a:lnTo>
                    <a:pt x="49" y="178"/>
                  </a:lnTo>
                  <a:lnTo>
                    <a:pt x="49" y="178"/>
                  </a:lnTo>
                  <a:lnTo>
                    <a:pt x="51" y="175"/>
                  </a:lnTo>
                  <a:lnTo>
                    <a:pt x="51" y="175"/>
                  </a:lnTo>
                  <a:lnTo>
                    <a:pt x="53" y="172"/>
                  </a:lnTo>
                  <a:lnTo>
                    <a:pt x="55" y="171"/>
                  </a:lnTo>
                  <a:lnTo>
                    <a:pt x="58" y="168"/>
                  </a:lnTo>
                  <a:lnTo>
                    <a:pt x="59" y="167"/>
                  </a:lnTo>
                  <a:lnTo>
                    <a:pt x="59" y="167"/>
                  </a:lnTo>
                  <a:lnTo>
                    <a:pt x="67" y="163"/>
                  </a:lnTo>
                  <a:lnTo>
                    <a:pt x="73" y="159"/>
                  </a:lnTo>
                  <a:lnTo>
                    <a:pt x="88" y="148"/>
                  </a:lnTo>
                  <a:lnTo>
                    <a:pt x="88" y="148"/>
                  </a:lnTo>
                  <a:lnTo>
                    <a:pt x="103" y="134"/>
                  </a:lnTo>
                  <a:lnTo>
                    <a:pt x="103" y="134"/>
                  </a:lnTo>
                  <a:lnTo>
                    <a:pt x="105" y="132"/>
                  </a:lnTo>
                  <a:lnTo>
                    <a:pt x="108" y="128"/>
                  </a:lnTo>
                  <a:lnTo>
                    <a:pt x="108" y="128"/>
                  </a:lnTo>
                  <a:lnTo>
                    <a:pt x="111" y="124"/>
                  </a:lnTo>
                  <a:lnTo>
                    <a:pt x="114" y="121"/>
                  </a:lnTo>
                  <a:lnTo>
                    <a:pt x="114" y="121"/>
                  </a:lnTo>
                  <a:lnTo>
                    <a:pt x="116" y="116"/>
                  </a:lnTo>
                  <a:lnTo>
                    <a:pt x="120" y="112"/>
                  </a:lnTo>
                  <a:lnTo>
                    <a:pt x="123" y="108"/>
                  </a:lnTo>
                  <a:lnTo>
                    <a:pt x="125" y="105"/>
                  </a:lnTo>
                  <a:lnTo>
                    <a:pt x="125" y="105"/>
                  </a:lnTo>
                  <a:lnTo>
                    <a:pt x="130" y="95"/>
                  </a:lnTo>
                  <a:lnTo>
                    <a:pt x="130" y="95"/>
                  </a:lnTo>
                  <a:lnTo>
                    <a:pt x="131" y="91"/>
                  </a:lnTo>
                  <a:lnTo>
                    <a:pt x="134" y="86"/>
                  </a:lnTo>
                  <a:lnTo>
                    <a:pt x="134" y="86"/>
                  </a:lnTo>
                  <a:lnTo>
                    <a:pt x="143" y="69"/>
                  </a:lnTo>
                  <a:lnTo>
                    <a:pt x="153" y="51"/>
                  </a:lnTo>
                  <a:lnTo>
                    <a:pt x="153" y="51"/>
                  </a:lnTo>
                  <a:lnTo>
                    <a:pt x="156" y="46"/>
                  </a:lnTo>
                  <a:lnTo>
                    <a:pt x="158" y="41"/>
                  </a:lnTo>
                  <a:lnTo>
                    <a:pt x="158" y="41"/>
                  </a:lnTo>
                  <a:lnTo>
                    <a:pt x="158" y="34"/>
                  </a:lnTo>
                  <a:lnTo>
                    <a:pt x="158" y="31"/>
                  </a:lnTo>
                  <a:lnTo>
                    <a:pt x="161" y="29"/>
                  </a:lnTo>
                  <a:lnTo>
                    <a:pt x="161" y="29"/>
                  </a:lnTo>
                  <a:lnTo>
                    <a:pt x="163" y="26"/>
                  </a:lnTo>
                  <a:lnTo>
                    <a:pt x="164" y="24"/>
                  </a:lnTo>
                  <a:lnTo>
                    <a:pt x="162" y="13"/>
                  </a:lnTo>
                  <a:lnTo>
                    <a:pt x="162" y="13"/>
                  </a:lnTo>
                  <a:lnTo>
                    <a:pt x="164" y="7"/>
                  </a:lnTo>
                  <a:lnTo>
                    <a:pt x="164" y="4"/>
                  </a:lnTo>
                  <a:lnTo>
                    <a:pt x="163" y="2"/>
                  </a:lnTo>
                  <a:lnTo>
                    <a:pt x="163"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A1_Sudan">
              <a:extLst>
                <a:ext uri="{FF2B5EF4-FFF2-40B4-BE49-F238E27FC236}">
                  <a16:creationId xmlns:a16="http://schemas.microsoft.com/office/drawing/2014/main" id="{90E08200-EFC1-4949-A4E9-37E0448B52E7}"/>
                </a:ext>
              </a:extLst>
            </p:cNvPr>
            <p:cNvSpPr>
              <a:spLocks/>
            </p:cNvSpPr>
            <p:nvPr/>
          </p:nvSpPr>
          <p:spPr bwMode="auto">
            <a:xfrm>
              <a:off x="5277071" y="3700054"/>
              <a:ext cx="406892" cy="326218"/>
            </a:xfrm>
            <a:custGeom>
              <a:avLst/>
              <a:gdLst/>
              <a:ahLst/>
              <a:cxnLst>
                <a:cxn ang="0">
                  <a:pos x="249" y="74"/>
                </a:cxn>
                <a:cxn ang="0">
                  <a:pos x="244" y="46"/>
                </a:cxn>
                <a:cxn ang="0">
                  <a:pos x="239" y="25"/>
                </a:cxn>
                <a:cxn ang="0">
                  <a:pos x="225" y="6"/>
                </a:cxn>
                <a:cxn ang="0">
                  <a:pos x="219" y="0"/>
                </a:cxn>
                <a:cxn ang="0">
                  <a:pos x="218" y="2"/>
                </a:cxn>
                <a:cxn ang="0">
                  <a:pos x="215" y="5"/>
                </a:cxn>
                <a:cxn ang="0">
                  <a:pos x="211" y="6"/>
                </a:cxn>
                <a:cxn ang="0">
                  <a:pos x="206" y="11"/>
                </a:cxn>
                <a:cxn ang="0">
                  <a:pos x="206" y="13"/>
                </a:cxn>
                <a:cxn ang="0">
                  <a:pos x="204" y="14"/>
                </a:cxn>
                <a:cxn ang="0">
                  <a:pos x="196" y="16"/>
                </a:cxn>
                <a:cxn ang="0">
                  <a:pos x="192" y="23"/>
                </a:cxn>
                <a:cxn ang="0">
                  <a:pos x="186" y="24"/>
                </a:cxn>
                <a:cxn ang="0">
                  <a:pos x="181" y="22"/>
                </a:cxn>
                <a:cxn ang="0">
                  <a:pos x="49" y="20"/>
                </a:cxn>
                <a:cxn ang="0">
                  <a:pos x="30" y="126"/>
                </a:cxn>
                <a:cxn ang="0">
                  <a:pos x="17" y="128"/>
                </a:cxn>
                <a:cxn ang="0">
                  <a:pos x="12" y="141"/>
                </a:cxn>
                <a:cxn ang="0">
                  <a:pos x="8" y="150"/>
                </a:cxn>
                <a:cxn ang="0">
                  <a:pos x="5" y="158"/>
                </a:cxn>
                <a:cxn ang="0">
                  <a:pos x="2" y="170"/>
                </a:cxn>
                <a:cxn ang="0">
                  <a:pos x="6" y="179"/>
                </a:cxn>
                <a:cxn ang="0">
                  <a:pos x="11" y="188"/>
                </a:cxn>
                <a:cxn ang="0">
                  <a:pos x="16" y="202"/>
                </a:cxn>
                <a:cxn ang="0">
                  <a:pos x="17" y="208"/>
                </a:cxn>
                <a:cxn ang="0">
                  <a:pos x="27" y="222"/>
                </a:cxn>
                <a:cxn ang="0">
                  <a:pos x="40" y="224"/>
                </a:cxn>
                <a:cxn ang="0">
                  <a:pos x="61" y="215"/>
                </a:cxn>
                <a:cxn ang="0">
                  <a:pos x="67" y="220"/>
                </a:cxn>
                <a:cxn ang="0">
                  <a:pos x="81" y="228"/>
                </a:cxn>
                <a:cxn ang="0">
                  <a:pos x="95" y="229"/>
                </a:cxn>
                <a:cxn ang="0">
                  <a:pos x="111" y="230"/>
                </a:cxn>
                <a:cxn ang="0">
                  <a:pos x="122" y="222"/>
                </a:cxn>
                <a:cxn ang="0">
                  <a:pos x="135" y="219"/>
                </a:cxn>
                <a:cxn ang="0">
                  <a:pos x="154" y="223"/>
                </a:cxn>
                <a:cxn ang="0">
                  <a:pos x="166" y="206"/>
                </a:cxn>
                <a:cxn ang="0">
                  <a:pos x="168" y="192"/>
                </a:cxn>
                <a:cxn ang="0">
                  <a:pos x="173" y="188"/>
                </a:cxn>
                <a:cxn ang="0">
                  <a:pos x="181" y="191"/>
                </a:cxn>
                <a:cxn ang="0">
                  <a:pos x="193" y="219"/>
                </a:cxn>
                <a:cxn ang="0">
                  <a:pos x="196" y="229"/>
                </a:cxn>
                <a:cxn ang="0">
                  <a:pos x="200" y="209"/>
                </a:cxn>
                <a:cxn ang="0">
                  <a:pos x="206" y="209"/>
                </a:cxn>
                <a:cxn ang="0">
                  <a:pos x="209" y="204"/>
                </a:cxn>
                <a:cxn ang="0">
                  <a:pos x="215" y="187"/>
                </a:cxn>
                <a:cxn ang="0">
                  <a:pos x="229" y="177"/>
                </a:cxn>
                <a:cxn ang="0">
                  <a:pos x="235" y="152"/>
                </a:cxn>
                <a:cxn ang="0">
                  <a:pos x="231" y="137"/>
                </a:cxn>
                <a:cxn ang="0">
                  <a:pos x="240" y="120"/>
                </a:cxn>
                <a:cxn ang="0">
                  <a:pos x="245" y="104"/>
                </a:cxn>
                <a:cxn ang="0">
                  <a:pos x="260" y="95"/>
                </a:cxn>
                <a:cxn ang="0">
                  <a:pos x="266" y="90"/>
                </a:cxn>
                <a:cxn ang="0">
                  <a:pos x="261" y="84"/>
                </a:cxn>
              </a:cxnLst>
              <a:rect l="0" t="0" r="r" b="b"/>
              <a:pathLst>
                <a:path w="266" h="231">
                  <a:moveTo>
                    <a:pt x="261" y="84"/>
                  </a:moveTo>
                  <a:lnTo>
                    <a:pt x="261" y="84"/>
                  </a:lnTo>
                  <a:lnTo>
                    <a:pt x="258" y="79"/>
                  </a:lnTo>
                  <a:lnTo>
                    <a:pt x="253" y="77"/>
                  </a:lnTo>
                  <a:lnTo>
                    <a:pt x="253" y="77"/>
                  </a:lnTo>
                  <a:lnTo>
                    <a:pt x="249" y="74"/>
                  </a:lnTo>
                  <a:lnTo>
                    <a:pt x="247" y="73"/>
                  </a:lnTo>
                  <a:lnTo>
                    <a:pt x="247" y="70"/>
                  </a:lnTo>
                  <a:lnTo>
                    <a:pt x="247" y="70"/>
                  </a:lnTo>
                  <a:lnTo>
                    <a:pt x="246" y="58"/>
                  </a:lnTo>
                  <a:lnTo>
                    <a:pt x="246" y="58"/>
                  </a:lnTo>
                  <a:lnTo>
                    <a:pt x="244" y="46"/>
                  </a:lnTo>
                  <a:lnTo>
                    <a:pt x="244" y="46"/>
                  </a:lnTo>
                  <a:lnTo>
                    <a:pt x="242" y="34"/>
                  </a:lnTo>
                  <a:lnTo>
                    <a:pt x="242" y="34"/>
                  </a:lnTo>
                  <a:lnTo>
                    <a:pt x="241" y="29"/>
                  </a:lnTo>
                  <a:lnTo>
                    <a:pt x="239" y="25"/>
                  </a:lnTo>
                  <a:lnTo>
                    <a:pt x="239" y="25"/>
                  </a:lnTo>
                  <a:lnTo>
                    <a:pt x="235" y="14"/>
                  </a:lnTo>
                  <a:lnTo>
                    <a:pt x="231" y="9"/>
                  </a:lnTo>
                  <a:lnTo>
                    <a:pt x="229" y="8"/>
                  </a:lnTo>
                  <a:lnTo>
                    <a:pt x="227" y="7"/>
                  </a:lnTo>
                  <a:lnTo>
                    <a:pt x="227" y="7"/>
                  </a:lnTo>
                  <a:lnTo>
                    <a:pt x="225" y="6"/>
                  </a:lnTo>
                  <a:lnTo>
                    <a:pt x="223" y="5"/>
                  </a:lnTo>
                  <a:lnTo>
                    <a:pt x="223" y="5"/>
                  </a:lnTo>
                  <a:lnTo>
                    <a:pt x="222" y="2"/>
                  </a:lnTo>
                  <a:lnTo>
                    <a:pt x="219" y="0"/>
                  </a:lnTo>
                  <a:lnTo>
                    <a:pt x="219" y="0"/>
                  </a:lnTo>
                  <a:lnTo>
                    <a:pt x="219" y="0"/>
                  </a:lnTo>
                  <a:lnTo>
                    <a:pt x="219" y="0"/>
                  </a:lnTo>
                  <a:lnTo>
                    <a:pt x="219" y="1"/>
                  </a:lnTo>
                  <a:lnTo>
                    <a:pt x="219" y="1"/>
                  </a:lnTo>
                  <a:lnTo>
                    <a:pt x="218" y="2"/>
                  </a:lnTo>
                  <a:lnTo>
                    <a:pt x="218" y="2"/>
                  </a:lnTo>
                  <a:lnTo>
                    <a:pt x="218" y="2"/>
                  </a:lnTo>
                  <a:lnTo>
                    <a:pt x="218" y="2"/>
                  </a:lnTo>
                  <a:lnTo>
                    <a:pt x="218" y="3"/>
                  </a:lnTo>
                  <a:lnTo>
                    <a:pt x="218" y="3"/>
                  </a:lnTo>
                  <a:lnTo>
                    <a:pt x="217" y="5"/>
                  </a:lnTo>
                  <a:lnTo>
                    <a:pt x="217" y="5"/>
                  </a:lnTo>
                  <a:lnTo>
                    <a:pt x="215" y="5"/>
                  </a:lnTo>
                  <a:lnTo>
                    <a:pt x="215" y="5"/>
                  </a:lnTo>
                  <a:lnTo>
                    <a:pt x="214" y="5"/>
                  </a:lnTo>
                  <a:lnTo>
                    <a:pt x="214" y="5"/>
                  </a:lnTo>
                  <a:lnTo>
                    <a:pt x="213" y="6"/>
                  </a:lnTo>
                  <a:lnTo>
                    <a:pt x="213" y="6"/>
                  </a:lnTo>
                  <a:lnTo>
                    <a:pt x="211" y="6"/>
                  </a:lnTo>
                  <a:lnTo>
                    <a:pt x="211" y="6"/>
                  </a:lnTo>
                  <a:lnTo>
                    <a:pt x="208" y="6"/>
                  </a:lnTo>
                  <a:lnTo>
                    <a:pt x="208" y="6"/>
                  </a:lnTo>
                  <a:lnTo>
                    <a:pt x="208" y="8"/>
                  </a:lnTo>
                  <a:lnTo>
                    <a:pt x="208" y="8"/>
                  </a:lnTo>
                  <a:lnTo>
                    <a:pt x="206" y="11"/>
                  </a:lnTo>
                  <a:lnTo>
                    <a:pt x="206" y="11"/>
                  </a:lnTo>
                  <a:lnTo>
                    <a:pt x="206" y="12"/>
                  </a:lnTo>
                  <a:lnTo>
                    <a:pt x="206" y="12"/>
                  </a:lnTo>
                  <a:lnTo>
                    <a:pt x="206" y="12"/>
                  </a:lnTo>
                  <a:lnTo>
                    <a:pt x="206" y="12"/>
                  </a:lnTo>
                  <a:lnTo>
                    <a:pt x="206" y="13"/>
                  </a:lnTo>
                  <a:lnTo>
                    <a:pt x="206" y="13"/>
                  </a:lnTo>
                  <a:lnTo>
                    <a:pt x="204" y="14"/>
                  </a:lnTo>
                  <a:lnTo>
                    <a:pt x="204" y="14"/>
                  </a:lnTo>
                  <a:lnTo>
                    <a:pt x="204" y="14"/>
                  </a:lnTo>
                  <a:lnTo>
                    <a:pt x="204" y="14"/>
                  </a:lnTo>
                  <a:lnTo>
                    <a:pt x="204" y="14"/>
                  </a:lnTo>
                  <a:lnTo>
                    <a:pt x="204" y="14"/>
                  </a:lnTo>
                  <a:lnTo>
                    <a:pt x="200" y="14"/>
                  </a:lnTo>
                  <a:lnTo>
                    <a:pt x="200" y="14"/>
                  </a:lnTo>
                  <a:lnTo>
                    <a:pt x="197" y="16"/>
                  </a:lnTo>
                  <a:lnTo>
                    <a:pt x="197" y="16"/>
                  </a:lnTo>
                  <a:lnTo>
                    <a:pt x="196" y="16"/>
                  </a:lnTo>
                  <a:lnTo>
                    <a:pt x="196" y="16"/>
                  </a:lnTo>
                  <a:lnTo>
                    <a:pt x="196" y="20"/>
                  </a:lnTo>
                  <a:lnTo>
                    <a:pt x="196" y="20"/>
                  </a:lnTo>
                  <a:lnTo>
                    <a:pt x="193" y="22"/>
                  </a:lnTo>
                  <a:lnTo>
                    <a:pt x="193" y="22"/>
                  </a:lnTo>
                  <a:lnTo>
                    <a:pt x="192" y="23"/>
                  </a:lnTo>
                  <a:lnTo>
                    <a:pt x="192" y="23"/>
                  </a:lnTo>
                  <a:lnTo>
                    <a:pt x="190" y="24"/>
                  </a:lnTo>
                  <a:lnTo>
                    <a:pt x="190" y="24"/>
                  </a:lnTo>
                  <a:lnTo>
                    <a:pt x="189" y="24"/>
                  </a:lnTo>
                  <a:lnTo>
                    <a:pt x="189" y="24"/>
                  </a:lnTo>
                  <a:lnTo>
                    <a:pt x="186" y="24"/>
                  </a:lnTo>
                  <a:lnTo>
                    <a:pt x="186" y="24"/>
                  </a:lnTo>
                  <a:lnTo>
                    <a:pt x="185" y="24"/>
                  </a:lnTo>
                  <a:lnTo>
                    <a:pt x="182" y="23"/>
                  </a:lnTo>
                  <a:lnTo>
                    <a:pt x="182" y="23"/>
                  </a:lnTo>
                  <a:lnTo>
                    <a:pt x="181" y="22"/>
                  </a:lnTo>
                  <a:lnTo>
                    <a:pt x="181" y="22"/>
                  </a:lnTo>
                  <a:lnTo>
                    <a:pt x="180" y="20"/>
                  </a:lnTo>
                  <a:lnTo>
                    <a:pt x="180" y="20"/>
                  </a:lnTo>
                  <a:lnTo>
                    <a:pt x="178" y="20"/>
                  </a:lnTo>
                  <a:lnTo>
                    <a:pt x="178" y="20"/>
                  </a:lnTo>
                  <a:lnTo>
                    <a:pt x="175" y="20"/>
                  </a:lnTo>
                  <a:lnTo>
                    <a:pt x="49" y="20"/>
                  </a:lnTo>
                  <a:lnTo>
                    <a:pt x="49" y="54"/>
                  </a:lnTo>
                  <a:lnTo>
                    <a:pt x="33" y="55"/>
                  </a:lnTo>
                  <a:lnTo>
                    <a:pt x="33" y="63"/>
                  </a:lnTo>
                  <a:lnTo>
                    <a:pt x="33" y="126"/>
                  </a:lnTo>
                  <a:lnTo>
                    <a:pt x="33" y="126"/>
                  </a:lnTo>
                  <a:lnTo>
                    <a:pt x="30" y="126"/>
                  </a:lnTo>
                  <a:lnTo>
                    <a:pt x="26" y="127"/>
                  </a:lnTo>
                  <a:lnTo>
                    <a:pt x="26" y="127"/>
                  </a:lnTo>
                  <a:lnTo>
                    <a:pt x="21" y="127"/>
                  </a:lnTo>
                  <a:lnTo>
                    <a:pt x="18" y="127"/>
                  </a:lnTo>
                  <a:lnTo>
                    <a:pt x="17" y="128"/>
                  </a:lnTo>
                  <a:lnTo>
                    <a:pt x="17" y="128"/>
                  </a:lnTo>
                  <a:lnTo>
                    <a:pt x="16" y="130"/>
                  </a:lnTo>
                  <a:lnTo>
                    <a:pt x="16" y="132"/>
                  </a:lnTo>
                  <a:lnTo>
                    <a:pt x="16" y="137"/>
                  </a:lnTo>
                  <a:lnTo>
                    <a:pt x="16" y="137"/>
                  </a:lnTo>
                  <a:lnTo>
                    <a:pt x="15" y="138"/>
                  </a:lnTo>
                  <a:lnTo>
                    <a:pt x="12" y="141"/>
                  </a:lnTo>
                  <a:lnTo>
                    <a:pt x="12" y="141"/>
                  </a:lnTo>
                  <a:lnTo>
                    <a:pt x="12" y="144"/>
                  </a:lnTo>
                  <a:lnTo>
                    <a:pt x="12" y="144"/>
                  </a:lnTo>
                  <a:lnTo>
                    <a:pt x="8" y="146"/>
                  </a:lnTo>
                  <a:lnTo>
                    <a:pt x="8" y="146"/>
                  </a:lnTo>
                  <a:lnTo>
                    <a:pt x="8" y="150"/>
                  </a:lnTo>
                  <a:lnTo>
                    <a:pt x="8" y="150"/>
                  </a:lnTo>
                  <a:lnTo>
                    <a:pt x="10" y="152"/>
                  </a:lnTo>
                  <a:lnTo>
                    <a:pt x="8" y="153"/>
                  </a:lnTo>
                  <a:lnTo>
                    <a:pt x="6" y="157"/>
                  </a:lnTo>
                  <a:lnTo>
                    <a:pt x="6" y="157"/>
                  </a:lnTo>
                  <a:lnTo>
                    <a:pt x="5" y="158"/>
                  </a:lnTo>
                  <a:lnTo>
                    <a:pt x="5" y="159"/>
                  </a:lnTo>
                  <a:lnTo>
                    <a:pt x="6" y="163"/>
                  </a:lnTo>
                  <a:lnTo>
                    <a:pt x="6" y="163"/>
                  </a:lnTo>
                  <a:lnTo>
                    <a:pt x="6" y="165"/>
                  </a:lnTo>
                  <a:lnTo>
                    <a:pt x="6" y="166"/>
                  </a:lnTo>
                  <a:lnTo>
                    <a:pt x="2" y="170"/>
                  </a:lnTo>
                  <a:lnTo>
                    <a:pt x="0" y="173"/>
                  </a:lnTo>
                  <a:lnTo>
                    <a:pt x="0" y="175"/>
                  </a:lnTo>
                  <a:lnTo>
                    <a:pt x="0" y="177"/>
                  </a:lnTo>
                  <a:lnTo>
                    <a:pt x="0" y="177"/>
                  </a:lnTo>
                  <a:lnTo>
                    <a:pt x="3" y="177"/>
                  </a:lnTo>
                  <a:lnTo>
                    <a:pt x="6" y="179"/>
                  </a:lnTo>
                  <a:lnTo>
                    <a:pt x="7" y="181"/>
                  </a:lnTo>
                  <a:lnTo>
                    <a:pt x="7" y="181"/>
                  </a:lnTo>
                  <a:lnTo>
                    <a:pt x="7" y="186"/>
                  </a:lnTo>
                  <a:lnTo>
                    <a:pt x="8" y="187"/>
                  </a:lnTo>
                  <a:lnTo>
                    <a:pt x="11" y="188"/>
                  </a:lnTo>
                  <a:lnTo>
                    <a:pt x="11" y="188"/>
                  </a:lnTo>
                  <a:lnTo>
                    <a:pt x="11" y="192"/>
                  </a:lnTo>
                  <a:lnTo>
                    <a:pt x="11" y="196"/>
                  </a:lnTo>
                  <a:lnTo>
                    <a:pt x="11" y="196"/>
                  </a:lnTo>
                  <a:lnTo>
                    <a:pt x="16" y="198"/>
                  </a:lnTo>
                  <a:lnTo>
                    <a:pt x="16" y="198"/>
                  </a:lnTo>
                  <a:lnTo>
                    <a:pt x="16" y="202"/>
                  </a:lnTo>
                  <a:lnTo>
                    <a:pt x="16" y="204"/>
                  </a:lnTo>
                  <a:lnTo>
                    <a:pt x="16" y="204"/>
                  </a:lnTo>
                  <a:lnTo>
                    <a:pt x="15" y="206"/>
                  </a:lnTo>
                  <a:lnTo>
                    <a:pt x="15" y="206"/>
                  </a:lnTo>
                  <a:lnTo>
                    <a:pt x="17" y="208"/>
                  </a:lnTo>
                  <a:lnTo>
                    <a:pt x="17" y="208"/>
                  </a:lnTo>
                  <a:lnTo>
                    <a:pt x="22" y="212"/>
                  </a:lnTo>
                  <a:lnTo>
                    <a:pt x="26" y="215"/>
                  </a:lnTo>
                  <a:lnTo>
                    <a:pt x="26" y="215"/>
                  </a:lnTo>
                  <a:lnTo>
                    <a:pt x="26" y="217"/>
                  </a:lnTo>
                  <a:lnTo>
                    <a:pt x="26" y="217"/>
                  </a:lnTo>
                  <a:lnTo>
                    <a:pt x="27" y="222"/>
                  </a:lnTo>
                  <a:lnTo>
                    <a:pt x="28" y="226"/>
                  </a:lnTo>
                  <a:lnTo>
                    <a:pt x="28" y="226"/>
                  </a:lnTo>
                  <a:lnTo>
                    <a:pt x="30" y="226"/>
                  </a:lnTo>
                  <a:lnTo>
                    <a:pt x="34" y="225"/>
                  </a:lnTo>
                  <a:lnTo>
                    <a:pt x="40" y="224"/>
                  </a:lnTo>
                  <a:lnTo>
                    <a:pt x="40" y="224"/>
                  </a:lnTo>
                  <a:lnTo>
                    <a:pt x="48" y="223"/>
                  </a:lnTo>
                  <a:lnTo>
                    <a:pt x="50" y="220"/>
                  </a:lnTo>
                  <a:lnTo>
                    <a:pt x="51" y="217"/>
                  </a:lnTo>
                  <a:lnTo>
                    <a:pt x="51" y="217"/>
                  </a:lnTo>
                  <a:lnTo>
                    <a:pt x="57" y="215"/>
                  </a:lnTo>
                  <a:lnTo>
                    <a:pt x="61" y="215"/>
                  </a:lnTo>
                  <a:lnTo>
                    <a:pt x="64" y="215"/>
                  </a:lnTo>
                  <a:lnTo>
                    <a:pt x="64" y="215"/>
                  </a:lnTo>
                  <a:lnTo>
                    <a:pt x="65" y="218"/>
                  </a:lnTo>
                  <a:lnTo>
                    <a:pt x="65" y="219"/>
                  </a:lnTo>
                  <a:lnTo>
                    <a:pt x="65" y="219"/>
                  </a:lnTo>
                  <a:lnTo>
                    <a:pt x="67" y="220"/>
                  </a:lnTo>
                  <a:lnTo>
                    <a:pt x="67" y="220"/>
                  </a:lnTo>
                  <a:lnTo>
                    <a:pt x="71" y="225"/>
                  </a:lnTo>
                  <a:lnTo>
                    <a:pt x="71" y="225"/>
                  </a:lnTo>
                  <a:lnTo>
                    <a:pt x="73" y="228"/>
                  </a:lnTo>
                  <a:lnTo>
                    <a:pt x="76" y="229"/>
                  </a:lnTo>
                  <a:lnTo>
                    <a:pt x="81" y="228"/>
                  </a:lnTo>
                  <a:lnTo>
                    <a:pt x="81" y="228"/>
                  </a:lnTo>
                  <a:lnTo>
                    <a:pt x="88" y="228"/>
                  </a:lnTo>
                  <a:lnTo>
                    <a:pt x="92" y="228"/>
                  </a:lnTo>
                  <a:lnTo>
                    <a:pt x="94" y="228"/>
                  </a:lnTo>
                  <a:lnTo>
                    <a:pt x="94" y="228"/>
                  </a:lnTo>
                  <a:lnTo>
                    <a:pt x="95" y="229"/>
                  </a:lnTo>
                  <a:lnTo>
                    <a:pt x="97" y="230"/>
                  </a:lnTo>
                  <a:lnTo>
                    <a:pt x="100" y="231"/>
                  </a:lnTo>
                  <a:lnTo>
                    <a:pt x="104" y="231"/>
                  </a:lnTo>
                  <a:lnTo>
                    <a:pt x="104" y="231"/>
                  </a:lnTo>
                  <a:lnTo>
                    <a:pt x="108" y="231"/>
                  </a:lnTo>
                  <a:lnTo>
                    <a:pt x="111" y="230"/>
                  </a:lnTo>
                  <a:lnTo>
                    <a:pt x="113" y="229"/>
                  </a:lnTo>
                  <a:lnTo>
                    <a:pt x="115" y="226"/>
                  </a:lnTo>
                  <a:lnTo>
                    <a:pt x="115" y="226"/>
                  </a:lnTo>
                  <a:lnTo>
                    <a:pt x="122" y="225"/>
                  </a:lnTo>
                  <a:lnTo>
                    <a:pt x="122" y="225"/>
                  </a:lnTo>
                  <a:lnTo>
                    <a:pt x="122" y="222"/>
                  </a:lnTo>
                  <a:lnTo>
                    <a:pt x="124" y="219"/>
                  </a:lnTo>
                  <a:lnTo>
                    <a:pt x="126" y="218"/>
                  </a:lnTo>
                  <a:lnTo>
                    <a:pt x="128" y="217"/>
                  </a:lnTo>
                  <a:lnTo>
                    <a:pt x="128" y="217"/>
                  </a:lnTo>
                  <a:lnTo>
                    <a:pt x="132" y="217"/>
                  </a:lnTo>
                  <a:lnTo>
                    <a:pt x="135" y="219"/>
                  </a:lnTo>
                  <a:lnTo>
                    <a:pt x="141" y="224"/>
                  </a:lnTo>
                  <a:lnTo>
                    <a:pt x="141" y="224"/>
                  </a:lnTo>
                  <a:lnTo>
                    <a:pt x="148" y="224"/>
                  </a:lnTo>
                  <a:lnTo>
                    <a:pt x="151" y="224"/>
                  </a:lnTo>
                  <a:lnTo>
                    <a:pt x="154" y="223"/>
                  </a:lnTo>
                  <a:lnTo>
                    <a:pt x="154" y="223"/>
                  </a:lnTo>
                  <a:lnTo>
                    <a:pt x="157" y="219"/>
                  </a:lnTo>
                  <a:lnTo>
                    <a:pt x="159" y="217"/>
                  </a:lnTo>
                  <a:lnTo>
                    <a:pt x="160" y="213"/>
                  </a:lnTo>
                  <a:lnTo>
                    <a:pt x="163" y="211"/>
                  </a:lnTo>
                  <a:lnTo>
                    <a:pt x="163" y="211"/>
                  </a:lnTo>
                  <a:lnTo>
                    <a:pt x="166" y="206"/>
                  </a:lnTo>
                  <a:lnTo>
                    <a:pt x="168" y="203"/>
                  </a:lnTo>
                  <a:lnTo>
                    <a:pt x="168" y="199"/>
                  </a:lnTo>
                  <a:lnTo>
                    <a:pt x="168" y="199"/>
                  </a:lnTo>
                  <a:lnTo>
                    <a:pt x="169" y="196"/>
                  </a:lnTo>
                  <a:lnTo>
                    <a:pt x="168" y="192"/>
                  </a:lnTo>
                  <a:lnTo>
                    <a:pt x="168" y="192"/>
                  </a:lnTo>
                  <a:lnTo>
                    <a:pt x="165" y="191"/>
                  </a:lnTo>
                  <a:lnTo>
                    <a:pt x="163" y="188"/>
                  </a:lnTo>
                  <a:lnTo>
                    <a:pt x="163" y="188"/>
                  </a:lnTo>
                  <a:lnTo>
                    <a:pt x="168" y="188"/>
                  </a:lnTo>
                  <a:lnTo>
                    <a:pt x="173" y="188"/>
                  </a:lnTo>
                  <a:lnTo>
                    <a:pt x="173" y="188"/>
                  </a:lnTo>
                  <a:lnTo>
                    <a:pt x="173" y="186"/>
                  </a:lnTo>
                  <a:lnTo>
                    <a:pt x="173" y="186"/>
                  </a:lnTo>
                  <a:lnTo>
                    <a:pt x="181" y="185"/>
                  </a:lnTo>
                  <a:lnTo>
                    <a:pt x="181" y="185"/>
                  </a:lnTo>
                  <a:lnTo>
                    <a:pt x="181" y="188"/>
                  </a:lnTo>
                  <a:lnTo>
                    <a:pt x="181" y="191"/>
                  </a:lnTo>
                  <a:lnTo>
                    <a:pt x="180" y="197"/>
                  </a:lnTo>
                  <a:lnTo>
                    <a:pt x="180" y="197"/>
                  </a:lnTo>
                  <a:lnTo>
                    <a:pt x="181" y="209"/>
                  </a:lnTo>
                  <a:lnTo>
                    <a:pt x="181" y="209"/>
                  </a:lnTo>
                  <a:lnTo>
                    <a:pt x="189" y="214"/>
                  </a:lnTo>
                  <a:lnTo>
                    <a:pt x="193" y="219"/>
                  </a:lnTo>
                  <a:lnTo>
                    <a:pt x="193" y="219"/>
                  </a:lnTo>
                  <a:lnTo>
                    <a:pt x="193" y="224"/>
                  </a:lnTo>
                  <a:lnTo>
                    <a:pt x="192" y="230"/>
                  </a:lnTo>
                  <a:lnTo>
                    <a:pt x="192" y="230"/>
                  </a:lnTo>
                  <a:lnTo>
                    <a:pt x="195" y="230"/>
                  </a:lnTo>
                  <a:lnTo>
                    <a:pt x="196" y="229"/>
                  </a:lnTo>
                  <a:lnTo>
                    <a:pt x="196" y="229"/>
                  </a:lnTo>
                  <a:lnTo>
                    <a:pt x="197" y="226"/>
                  </a:lnTo>
                  <a:lnTo>
                    <a:pt x="198" y="222"/>
                  </a:lnTo>
                  <a:lnTo>
                    <a:pt x="197" y="214"/>
                  </a:lnTo>
                  <a:lnTo>
                    <a:pt x="197" y="214"/>
                  </a:lnTo>
                  <a:lnTo>
                    <a:pt x="200" y="209"/>
                  </a:lnTo>
                  <a:lnTo>
                    <a:pt x="202" y="207"/>
                  </a:lnTo>
                  <a:lnTo>
                    <a:pt x="203" y="206"/>
                  </a:lnTo>
                  <a:lnTo>
                    <a:pt x="203" y="206"/>
                  </a:lnTo>
                  <a:lnTo>
                    <a:pt x="204" y="207"/>
                  </a:lnTo>
                  <a:lnTo>
                    <a:pt x="204" y="208"/>
                  </a:lnTo>
                  <a:lnTo>
                    <a:pt x="206" y="209"/>
                  </a:lnTo>
                  <a:lnTo>
                    <a:pt x="207" y="211"/>
                  </a:lnTo>
                  <a:lnTo>
                    <a:pt x="207" y="211"/>
                  </a:lnTo>
                  <a:lnTo>
                    <a:pt x="208" y="208"/>
                  </a:lnTo>
                  <a:lnTo>
                    <a:pt x="208" y="208"/>
                  </a:lnTo>
                  <a:lnTo>
                    <a:pt x="209" y="204"/>
                  </a:lnTo>
                  <a:lnTo>
                    <a:pt x="209" y="204"/>
                  </a:lnTo>
                  <a:lnTo>
                    <a:pt x="211" y="201"/>
                  </a:lnTo>
                  <a:lnTo>
                    <a:pt x="211" y="196"/>
                  </a:lnTo>
                  <a:lnTo>
                    <a:pt x="211" y="196"/>
                  </a:lnTo>
                  <a:lnTo>
                    <a:pt x="212" y="191"/>
                  </a:lnTo>
                  <a:lnTo>
                    <a:pt x="215" y="187"/>
                  </a:lnTo>
                  <a:lnTo>
                    <a:pt x="215" y="187"/>
                  </a:lnTo>
                  <a:lnTo>
                    <a:pt x="218" y="184"/>
                  </a:lnTo>
                  <a:lnTo>
                    <a:pt x="220" y="180"/>
                  </a:lnTo>
                  <a:lnTo>
                    <a:pt x="220" y="180"/>
                  </a:lnTo>
                  <a:lnTo>
                    <a:pt x="222" y="177"/>
                  </a:lnTo>
                  <a:lnTo>
                    <a:pt x="224" y="177"/>
                  </a:lnTo>
                  <a:lnTo>
                    <a:pt x="229" y="177"/>
                  </a:lnTo>
                  <a:lnTo>
                    <a:pt x="229" y="177"/>
                  </a:lnTo>
                  <a:lnTo>
                    <a:pt x="231" y="166"/>
                  </a:lnTo>
                  <a:lnTo>
                    <a:pt x="234" y="161"/>
                  </a:lnTo>
                  <a:lnTo>
                    <a:pt x="234" y="155"/>
                  </a:lnTo>
                  <a:lnTo>
                    <a:pt x="234" y="155"/>
                  </a:lnTo>
                  <a:lnTo>
                    <a:pt x="235" y="152"/>
                  </a:lnTo>
                  <a:lnTo>
                    <a:pt x="235" y="152"/>
                  </a:lnTo>
                  <a:lnTo>
                    <a:pt x="235" y="146"/>
                  </a:lnTo>
                  <a:lnTo>
                    <a:pt x="235" y="146"/>
                  </a:lnTo>
                  <a:lnTo>
                    <a:pt x="235" y="138"/>
                  </a:lnTo>
                  <a:lnTo>
                    <a:pt x="234" y="137"/>
                  </a:lnTo>
                  <a:lnTo>
                    <a:pt x="231" y="137"/>
                  </a:lnTo>
                  <a:lnTo>
                    <a:pt x="231" y="137"/>
                  </a:lnTo>
                  <a:lnTo>
                    <a:pt x="233" y="135"/>
                  </a:lnTo>
                  <a:lnTo>
                    <a:pt x="235" y="133"/>
                  </a:lnTo>
                  <a:lnTo>
                    <a:pt x="235" y="133"/>
                  </a:lnTo>
                  <a:lnTo>
                    <a:pt x="239" y="126"/>
                  </a:lnTo>
                  <a:lnTo>
                    <a:pt x="240" y="120"/>
                  </a:lnTo>
                  <a:lnTo>
                    <a:pt x="240" y="120"/>
                  </a:lnTo>
                  <a:lnTo>
                    <a:pt x="240" y="112"/>
                  </a:lnTo>
                  <a:lnTo>
                    <a:pt x="241" y="109"/>
                  </a:lnTo>
                  <a:lnTo>
                    <a:pt x="242" y="105"/>
                  </a:lnTo>
                  <a:lnTo>
                    <a:pt x="242" y="105"/>
                  </a:lnTo>
                  <a:lnTo>
                    <a:pt x="245" y="104"/>
                  </a:lnTo>
                  <a:lnTo>
                    <a:pt x="249" y="103"/>
                  </a:lnTo>
                  <a:lnTo>
                    <a:pt x="249" y="103"/>
                  </a:lnTo>
                  <a:lnTo>
                    <a:pt x="252" y="99"/>
                  </a:lnTo>
                  <a:lnTo>
                    <a:pt x="252" y="99"/>
                  </a:lnTo>
                  <a:lnTo>
                    <a:pt x="256" y="97"/>
                  </a:lnTo>
                  <a:lnTo>
                    <a:pt x="260" y="95"/>
                  </a:lnTo>
                  <a:lnTo>
                    <a:pt x="260" y="95"/>
                  </a:lnTo>
                  <a:lnTo>
                    <a:pt x="262" y="92"/>
                  </a:lnTo>
                  <a:lnTo>
                    <a:pt x="263" y="92"/>
                  </a:lnTo>
                  <a:lnTo>
                    <a:pt x="266" y="92"/>
                  </a:lnTo>
                  <a:lnTo>
                    <a:pt x="266" y="92"/>
                  </a:lnTo>
                  <a:lnTo>
                    <a:pt x="266" y="90"/>
                  </a:lnTo>
                  <a:lnTo>
                    <a:pt x="266" y="90"/>
                  </a:lnTo>
                  <a:lnTo>
                    <a:pt x="266" y="88"/>
                  </a:lnTo>
                  <a:lnTo>
                    <a:pt x="265" y="87"/>
                  </a:lnTo>
                  <a:lnTo>
                    <a:pt x="263" y="85"/>
                  </a:lnTo>
                  <a:lnTo>
                    <a:pt x="261" y="84"/>
                  </a:lnTo>
                  <a:lnTo>
                    <a:pt x="261" y="8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A1_Ethiopia">
              <a:extLst>
                <a:ext uri="{FF2B5EF4-FFF2-40B4-BE49-F238E27FC236}">
                  <a16:creationId xmlns:a16="http://schemas.microsoft.com/office/drawing/2014/main" id="{D91E04D2-64E2-4857-883D-734CC6A53F23}"/>
                </a:ext>
              </a:extLst>
            </p:cNvPr>
            <p:cNvSpPr>
              <a:spLocks/>
            </p:cNvSpPr>
            <p:nvPr/>
          </p:nvSpPr>
          <p:spPr bwMode="auto">
            <a:xfrm>
              <a:off x="5549351" y="3900586"/>
              <a:ext cx="361001" cy="262670"/>
            </a:xfrm>
            <a:custGeom>
              <a:avLst/>
              <a:gdLst/>
              <a:ahLst/>
              <a:cxnLst>
                <a:cxn ang="0">
                  <a:pos x="185" y="99"/>
                </a:cxn>
                <a:cxn ang="0">
                  <a:pos x="167" y="91"/>
                </a:cxn>
                <a:cxn ang="0">
                  <a:pos x="165" y="84"/>
                </a:cxn>
                <a:cxn ang="0">
                  <a:pos x="154" y="71"/>
                </a:cxn>
                <a:cxn ang="0">
                  <a:pos x="158" y="64"/>
                </a:cxn>
                <a:cxn ang="0">
                  <a:pos x="144" y="65"/>
                </a:cxn>
                <a:cxn ang="0">
                  <a:pos x="140" y="51"/>
                </a:cxn>
                <a:cxn ang="0">
                  <a:pos x="150" y="40"/>
                </a:cxn>
                <a:cxn ang="0">
                  <a:pos x="147" y="35"/>
                </a:cxn>
                <a:cxn ang="0">
                  <a:pos x="140" y="31"/>
                </a:cxn>
                <a:cxn ang="0">
                  <a:pos x="136" y="22"/>
                </a:cxn>
                <a:cxn ang="0">
                  <a:pos x="128" y="16"/>
                </a:cxn>
                <a:cxn ang="0">
                  <a:pos x="121" y="8"/>
                </a:cxn>
                <a:cxn ang="0">
                  <a:pos x="112" y="6"/>
                </a:cxn>
                <a:cxn ang="0">
                  <a:pos x="96" y="5"/>
                </a:cxn>
                <a:cxn ang="0">
                  <a:pos x="83" y="4"/>
                </a:cxn>
                <a:cxn ang="0">
                  <a:pos x="73" y="7"/>
                </a:cxn>
                <a:cxn ang="0">
                  <a:pos x="66" y="10"/>
                </a:cxn>
                <a:cxn ang="0">
                  <a:pos x="56" y="13"/>
                </a:cxn>
                <a:cxn ang="0">
                  <a:pos x="46" y="35"/>
                </a:cxn>
                <a:cxn ang="0">
                  <a:pos x="37" y="45"/>
                </a:cxn>
                <a:cxn ang="0">
                  <a:pos x="33" y="59"/>
                </a:cxn>
                <a:cxn ang="0">
                  <a:pos x="29" y="69"/>
                </a:cxn>
                <a:cxn ang="0">
                  <a:pos x="25" y="64"/>
                </a:cxn>
                <a:cxn ang="0">
                  <a:pos x="19" y="72"/>
                </a:cxn>
                <a:cxn ang="0">
                  <a:pos x="18" y="94"/>
                </a:cxn>
                <a:cxn ang="0">
                  <a:pos x="12" y="105"/>
                </a:cxn>
                <a:cxn ang="0">
                  <a:pos x="3" y="109"/>
                </a:cxn>
                <a:cxn ang="0">
                  <a:pos x="1" y="116"/>
                </a:cxn>
                <a:cxn ang="0">
                  <a:pos x="12" y="119"/>
                </a:cxn>
                <a:cxn ang="0">
                  <a:pos x="19" y="129"/>
                </a:cxn>
                <a:cxn ang="0">
                  <a:pos x="26" y="133"/>
                </a:cxn>
                <a:cxn ang="0">
                  <a:pos x="33" y="138"/>
                </a:cxn>
                <a:cxn ang="0">
                  <a:pos x="33" y="143"/>
                </a:cxn>
                <a:cxn ang="0">
                  <a:pos x="34" y="149"/>
                </a:cxn>
                <a:cxn ang="0">
                  <a:pos x="37" y="154"/>
                </a:cxn>
                <a:cxn ang="0">
                  <a:pos x="46" y="157"/>
                </a:cxn>
                <a:cxn ang="0">
                  <a:pos x="45" y="164"/>
                </a:cxn>
                <a:cxn ang="0">
                  <a:pos x="50" y="169"/>
                </a:cxn>
                <a:cxn ang="0">
                  <a:pos x="64" y="171"/>
                </a:cxn>
                <a:cxn ang="0">
                  <a:pos x="82" y="183"/>
                </a:cxn>
                <a:cxn ang="0">
                  <a:pos x="96" y="184"/>
                </a:cxn>
                <a:cxn ang="0">
                  <a:pos x="109" y="180"/>
                </a:cxn>
                <a:cxn ang="0">
                  <a:pos x="121" y="174"/>
                </a:cxn>
                <a:cxn ang="0">
                  <a:pos x="128" y="174"/>
                </a:cxn>
                <a:cxn ang="0">
                  <a:pos x="140" y="178"/>
                </a:cxn>
                <a:cxn ang="0">
                  <a:pos x="145" y="174"/>
                </a:cxn>
                <a:cxn ang="0">
                  <a:pos x="154" y="171"/>
                </a:cxn>
                <a:cxn ang="0">
                  <a:pos x="171" y="163"/>
                </a:cxn>
                <a:cxn ang="0">
                  <a:pos x="189" y="160"/>
                </a:cxn>
                <a:cxn ang="0">
                  <a:pos x="205" y="149"/>
                </a:cxn>
                <a:cxn ang="0">
                  <a:pos x="215" y="138"/>
                </a:cxn>
                <a:cxn ang="0">
                  <a:pos x="227" y="124"/>
                </a:cxn>
                <a:cxn ang="0">
                  <a:pos x="212" y="108"/>
                </a:cxn>
              </a:cxnLst>
              <a:rect l="0" t="0" r="r" b="b"/>
              <a:pathLst>
                <a:path w="236" h="186">
                  <a:moveTo>
                    <a:pt x="212" y="108"/>
                  </a:moveTo>
                  <a:lnTo>
                    <a:pt x="212" y="108"/>
                  </a:lnTo>
                  <a:lnTo>
                    <a:pt x="193" y="102"/>
                  </a:lnTo>
                  <a:lnTo>
                    <a:pt x="193" y="102"/>
                  </a:lnTo>
                  <a:lnTo>
                    <a:pt x="185" y="99"/>
                  </a:lnTo>
                  <a:lnTo>
                    <a:pt x="177" y="97"/>
                  </a:lnTo>
                  <a:lnTo>
                    <a:pt x="177" y="97"/>
                  </a:lnTo>
                  <a:lnTo>
                    <a:pt x="172" y="93"/>
                  </a:lnTo>
                  <a:lnTo>
                    <a:pt x="170" y="92"/>
                  </a:lnTo>
                  <a:lnTo>
                    <a:pt x="167" y="91"/>
                  </a:lnTo>
                  <a:lnTo>
                    <a:pt x="167" y="91"/>
                  </a:lnTo>
                  <a:lnTo>
                    <a:pt x="166" y="89"/>
                  </a:lnTo>
                  <a:lnTo>
                    <a:pt x="166" y="89"/>
                  </a:lnTo>
                  <a:lnTo>
                    <a:pt x="166" y="87"/>
                  </a:lnTo>
                  <a:lnTo>
                    <a:pt x="165" y="84"/>
                  </a:lnTo>
                  <a:lnTo>
                    <a:pt x="160" y="81"/>
                  </a:lnTo>
                  <a:lnTo>
                    <a:pt x="156" y="76"/>
                  </a:lnTo>
                  <a:lnTo>
                    <a:pt x="155" y="73"/>
                  </a:lnTo>
                  <a:lnTo>
                    <a:pt x="154" y="71"/>
                  </a:lnTo>
                  <a:lnTo>
                    <a:pt x="154" y="71"/>
                  </a:lnTo>
                  <a:lnTo>
                    <a:pt x="154" y="69"/>
                  </a:lnTo>
                  <a:lnTo>
                    <a:pt x="155" y="67"/>
                  </a:lnTo>
                  <a:lnTo>
                    <a:pt x="156" y="66"/>
                  </a:lnTo>
                  <a:lnTo>
                    <a:pt x="158" y="64"/>
                  </a:lnTo>
                  <a:lnTo>
                    <a:pt x="158" y="64"/>
                  </a:lnTo>
                  <a:lnTo>
                    <a:pt x="158" y="62"/>
                  </a:lnTo>
                  <a:lnTo>
                    <a:pt x="158" y="62"/>
                  </a:lnTo>
                  <a:lnTo>
                    <a:pt x="149" y="64"/>
                  </a:lnTo>
                  <a:lnTo>
                    <a:pt x="149" y="64"/>
                  </a:lnTo>
                  <a:lnTo>
                    <a:pt x="144" y="65"/>
                  </a:lnTo>
                  <a:lnTo>
                    <a:pt x="143" y="65"/>
                  </a:lnTo>
                  <a:lnTo>
                    <a:pt x="140" y="64"/>
                  </a:lnTo>
                  <a:lnTo>
                    <a:pt x="140" y="64"/>
                  </a:lnTo>
                  <a:lnTo>
                    <a:pt x="140" y="57"/>
                  </a:lnTo>
                  <a:lnTo>
                    <a:pt x="140" y="51"/>
                  </a:lnTo>
                  <a:lnTo>
                    <a:pt x="144" y="46"/>
                  </a:lnTo>
                  <a:lnTo>
                    <a:pt x="149" y="42"/>
                  </a:lnTo>
                  <a:lnTo>
                    <a:pt x="149" y="42"/>
                  </a:lnTo>
                  <a:lnTo>
                    <a:pt x="150" y="39"/>
                  </a:lnTo>
                  <a:lnTo>
                    <a:pt x="150" y="40"/>
                  </a:lnTo>
                  <a:lnTo>
                    <a:pt x="150" y="40"/>
                  </a:lnTo>
                  <a:lnTo>
                    <a:pt x="150" y="39"/>
                  </a:lnTo>
                  <a:lnTo>
                    <a:pt x="150" y="39"/>
                  </a:lnTo>
                  <a:lnTo>
                    <a:pt x="147" y="35"/>
                  </a:lnTo>
                  <a:lnTo>
                    <a:pt x="147" y="35"/>
                  </a:lnTo>
                  <a:lnTo>
                    <a:pt x="144" y="35"/>
                  </a:lnTo>
                  <a:lnTo>
                    <a:pt x="143" y="34"/>
                  </a:lnTo>
                  <a:lnTo>
                    <a:pt x="143" y="34"/>
                  </a:lnTo>
                  <a:lnTo>
                    <a:pt x="142" y="32"/>
                  </a:lnTo>
                  <a:lnTo>
                    <a:pt x="140" y="31"/>
                  </a:lnTo>
                  <a:lnTo>
                    <a:pt x="140" y="31"/>
                  </a:lnTo>
                  <a:lnTo>
                    <a:pt x="138" y="27"/>
                  </a:lnTo>
                  <a:lnTo>
                    <a:pt x="137" y="22"/>
                  </a:lnTo>
                  <a:lnTo>
                    <a:pt x="137" y="22"/>
                  </a:lnTo>
                  <a:lnTo>
                    <a:pt x="136" y="22"/>
                  </a:lnTo>
                  <a:lnTo>
                    <a:pt x="136" y="22"/>
                  </a:lnTo>
                  <a:lnTo>
                    <a:pt x="132" y="21"/>
                  </a:lnTo>
                  <a:lnTo>
                    <a:pt x="129" y="19"/>
                  </a:lnTo>
                  <a:lnTo>
                    <a:pt x="129" y="19"/>
                  </a:lnTo>
                  <a:lnTo>
                    <a:pt x="128" y="16"/>
                  </a:lnTo>
                  <a:lnTo>
                    <a:pt x="128" y="16"/>
                  </a:lnTo>
                  <a:lnTo>
                    <a:pt x="126" y="15"/>
                  </a:lnTo>
                  <a:lnTo>
                    <a:pt x="125" y="12"/>
                  </a:lnTo>
                  <a:lnTo>
                    <a:pt x="123" y="10"/>
                  </a:lnTo>
                  <a:lnTo>
                    <a:pt x="121" y="8"/>
                  </a:lnTo>
                  <a:lnTo>
                    <a:pt x="121" y="8"/>
                  </a:lnTo>
                  <a:lnTo>
                    <a:pt x="118" y="8"/>
                  </a:lnTo>
                  <a:lnTo>
                    <a:pt x="116" y="8"/>
                  </a:lnTo>
                  <a:lnTo>
                    <a:pt x="113" y="8"/>
                  </a:lnTo>
                  <a:lnTo>
                    <a:pt x="112" y="6"/>
                  </a:lnTo>
                  <a:lnTo>
                    <a:pt x="112" y="6"/>
                  </a:lnTo>
                  <a:lnTo>
                    <a:pt x="104" y="7"/>
                  </a:lnTo>
                  <a:lnTo>
                    <a:pt x="100" y="7"/>
                  </a:lnTo>
                  <a:lnTo>
                    <a:pt x="96" y="5"/>
                  </a:lnTo>
                  <a:lnTo>
                    <a:pt x="96" y="5"/>
                  </a:lnTo>
                  <a:lnTo>
                    <a:pt x="91" y="7"/>
                  </a:lnTo>
                  <a:lnTo>
                    <a:pt x="89" y="7"/>
                  </a:lnTo>
                  <a:lnTo>
                    <a:pt x="87" y="6"/>
                  </a:lnTo>
                  <a:lnTo>
                    <a:pt x="87" y="6"/>
                  </a:lnTo>
                  <a:lnTo>
                    <a:pt x="83" y="4"/>
                  </a:lnTo>
                  <a:lnTo>
                    <a:pt x="78" y="0"/>
                  </a:lnTo>
                  <a:lnTo>
                    <a:pt x="78" y="0"/>
                  </a:lnTo>
                  <a:lnTo>
                    <a:pt x="77" y="2"/>
                  </a:lnTo>
                  <a:lnTo>
                    <a:pt x="74" y="5"/>
                  </a:lnTo>
                  <a:lnTo>
                    <a:pt x="73" y="7"/>
                  </a:lnTo>
                  <a:lnTo>
                    <a:pt x="72" y="11"/>
                  </a:lnTo>
                  <a:lnTo>
                    <a:pt x="72" y="11"/>
                  </a:lnTo>
                  <a:lnTo>
                    <a:pt x="68" y="7"/>
                  </a:lnTo>
                  <a:lnTo>
                    <a:pt x="68" y="7"/>
                  </a:lnTo>
                  <a:lnTo>
                    <a:pt x="66" y="10"/>
                  </a:lnTo>
                  <a:lnTo>
                    <a:pt x="63" y="10"/>
                  </a:lnTo>
                  <a:lnTo>
                    <a:pt x="57" y="10"/>
                  </a:lnTo>
                  <a:lnTo>
                    <a:pt x="57" y="10"/>
                  </a:lnTo>
                  <a:lnTo>
                    <a:pt x="56" y="13"/>
                  </a:lnTo>
                  <a:lnTo>
                    <a:pt x="56" y="13"/>
                  </a:lnTo>
                  <a:lnTo>
                    <a:pt x="56" y="19"/>
                  </a:lnTo>
                  <a:lnTo>
                    <a:pt x="53" y="24"/>
                  </a:lnTo>
                  <a:lnTo>
                    <a:pt x="51" y="35"/>
                  </a:lnTo>
                  <a:lnTo>
                    <a:pt x="51" y="35"/>
                  </a:lnTo>
                  <a:lnTo>
                    <a:pt x="46" y="35"/>
                  </a:lnTo>
                  <a:lnTo>
                    <a:pt x="44" y="35"/>
                  </a:lnTo>
                  <a:lnTo>
                    <a:pt x="42" y="38"/>
                  </a:lnTo>
                  <a:lnTo>
                    <a:pt x="42" y="38"/>
                  </a:lnTo>
                  <a:lnTo>
                    <a:pt x="40" y="42"/>
                  </a:lnTo>
                  <a:lnTo>
                    <a:pt x="37" y="45"/>
                  </a:lnTo>
                  <a:lnTo>
                    <a:pt x="37" y="45"/>
                  </a:lnTo>
                  <a:lnTo>
                    <a:pt x="34" y="49"/>
                  </a:lnTo>
                  <a:lnTo>
                    <a:pt x="33" y="54"/>
                  </a:lnTo>
                  <a:lnTo>
                    <a:pt x="33" y="54"/>
                  </a:lnTo>
                  <a:lnTo>
                    <a:pt x="33" y="59"/>
                  </a:lnTo>
                  <a:lnTo>
                    <a:pt x="31" y="62"/>
                  </a:lnTo>
                  <a:lnTo>
                    <a:pt x="31" y="62"/>
                  </a:lnTo>
                  <a:lnTo>
                    <a:pt x="30" y="66"/>
                  </a:lnTo>
                  <a:lnTo>
                    <a:pt x="30" y="66"/>
                  </a:lnTo>
                  <a:lnTo>
                    <a:pt x="29" y="69"/>
                  </a:lnTo>
                  <a:lnTo>
                    <a:pt x="29" y="69"/>
                  </a:lnTo>
                  <a:lnTo>
                    <a:pt x="28" y="67"/>
                  </a:lnTo>
                  <a:lnTo>
                    <a:pt x="26" y="66"/>
                  </a:lnTo>
                  <a:lnTo>
                    <a:pt x="26" y="65"/>
                  </a:lnTo>
                  <a:lnTo>
                    <a:pt x="25" y="64"/>
                  </a:lnTo>
                  <a:lnTo>
                    <a:pt x="25" y="64"/>
                  </a:lnTo>
                  <a:lnTo>
                    <a:pt x="24" y="65"/>
                  </a:lnTo>
                  <a:lnTo>
                    <a:pt x="22" y="67"/>
                  </a:lnTo>
                  <a:lnTo>
                    <a:pt x="19" y="72"/>
                  </a:lnTo>
                  <a:lnTo>
                    <a:pt x="19" y="72"/>
                  </a:lnTo>
                  <a:lnTo>
                    <a:pt x="20" y="80"/>
                  </a:lnTo>
                  <a:lnTo>
                    <a:pt x="19" y="84"/>
                  </a:lnTo>
                  <a:lnTo>
                    <a:pt x="18" y="87"/>
                  </a:lnTo>
                  <a:lnTo>
                    <a:pt x="18" y="87"/>
                  </a:lnTo>
                  <a:lnTo>
                    <a:pt x="18" y="94"/>
                  </a:lnTo>
                  <a:lnTo>
                    <a:pt x="18" y="102"/>
                  </a:lnTo>
                  <a:lnTo>
                    <a:pt x="18" y="102"/>
                  </a:lnTo>
                  <a:lnTo>
                    <a:pt x="17" y="104"/>
                  </a:lnTo>
                  <a:lnTo>
                    <a:pt x="15" y="105"/>
                  </a:lnTo>
                  <a:lnTo>
                    <a:pt x="12" y="105"/>
                  </a:lnTo>
                  <a:lnTo>
                    <a:pt x="8" y="104"/>
                  </a:lnTo>
                  <a:lnTo>
                    <a:pt x="4" y="104"/>
                  </a:lnTo>
                  <a:lnTo>
                    <a:pt x="4" y="104"/>
                  </a:lnTo>
                  <a:lnTo>
                    <a:pt x="3" y="109"/>
                  </a:lnTo>
                  <a:lnTo>
                    <a:pt x="3" y="109"/>
                  </a:lnTo>
                  <a:lnTo>
                    <a:pt x="2" y="110"/>
                  </a:lnTo>
                  <a:lnTo>
                    <a:pt x="1" y="113"/>
                  </a:lnTo>
                  <a:lnTo>
                    <a:pt x="1" y="113"/>
                  </a:lnTo>
                  <a:lnTo>
                    <a:pt x="0" y="115"/>
                  </a:lnTo>
                  <a:lnTo>
                    <a:pt x="1" y="116"/>
                  </a:lnTo>
                  <a:lnTo>
                    <a:pt x="3" y="116"/>
                  </a:lnTo>
                  <a:lnTo>
                    <a:pt x="4" y="116"/>
                  </a:lnTo>
                  <a:lnTo>
                    <a:pt x="4" y="116"/>
                  </a:lnTo>
                  <a:lnTo>
                    <a:pt x="9" y="118"/>
                  </a:lnTo>
                  <a:lnTo>
                    <a:pt x="12" y="119"/>
                  </a:lnTo>
                  <a:lnTo>
                    <a:pt x="14" y="120"/>
                  </a:lnTo>
                  <a:lnTo>
                    <a:pt x="14" y="120"/>
                  </a:lnTo>
                  <a:lnTo>
                    <a:pt x="17" y="124"/>
                  </a:lnTo>
                  <a:lnTo>
                    <a:pt x="19" y="129"/>
                  </a:lnTo>
                  <a:lnTo>
                    <a:pt x="19" y="129"/>
                  </a:lnTo>
                  <a:lnTo>
                    <a:pt x="23" y="130"/>
                  </a:lnTo>
                  <a:lnTo>
                    <a:pt x="23" y="130"/>
                  </a:lnTo>
                  <a:lnTo>
                    <a:pt x="24" y="132"/>
                  </a:lnTo>
                  <a:lnTo>
                    <a:pt x="24" y="132"/>
                  </a:lnTo>
                  <a:lnTo>
                    <a:pt x="26" y="133"/>
                  </a:lnTo>
                  <a:lnTo>
                    <a:pt x="30" y="135"/>
                  </a:lnTo>
                  <a:lnTo>
                    <a:pt x="30" y="135"/>
                  </a:lnTo>
                  <a:lnTo>
                    <a:pt x="31" y="136"/>
                  </a:lnTo>
                  <a:lnTo>
                    <a:pt x="33" y="138"/>
                  </a:lnTo>
                  <a:lnTo>
                    <a:pt x="33" y="138"/>
                  </a:lnTo>
                  <a:lnTo>
                    <a:pt x="31" y="138"/>
                  </a:lnTo>
                  <a:lnTo>
                    <a:pt x="31" y="140"/>
                  </a:lnTo>
                  <a:lnTo>
                    <a:pt x="31" y="142"/>
                  </a:lnTo>
                  <a:lnTo>
                    <a:pt x="31" y="142"/>
                  </a:lnTo>
                  <a:lnTo>
                    <a:pt x="33" y="143"/>
                  </a:lnTo>
                  <a:lnTo>
                    <a:pt x="33" y="143"/>
                  </a:lnTo>
                  <a:lnTo>
                    <a:pt x="31" y="146"/>
                  </a:lnTo>
                  <a:lnTo>
                    <a:pt x="31" y="146"/>
                  </a:lnTo>
                  <a:lnTo>
                    <a:pt x="33" y="147"/>
                  </a:lnTo>
                  <a:lnTo>
                    <a:pt x="34" y="149"/>
                  </a:lnTo>
                  <a:lnTo>
                    <a:pt x="34" y="149"/>
                  </a:lnTo>
                  <a:lnTo>
                    <a:pt x="35" y="152"/>
                  </a:lnTo>
                  <a:lnTo>
                    <a:pt x="36" y="153"/>
                  </a:lnTo>
                  <a:lnTo>
                    <a:pt x="37" y="154"/>
                  </a:lnTo>
                  <a:lnTo>
                    <a:pt x="37" y="154"/>
                  </a:lnTo>
                  <a:lnTo>
                    <a:pt x="41" y="154"/>
                  </a:lnTo>
                  <a:lnTo>
                    <a:pt x="44" y="154"/>
                  </a:lnTo>
                  <a:lnTo>
                    <a:pt x="46" y="154"/>
                  </a:lnTo>
                  <a:lnTo>
                    <a:pt x="46" y="154"/>
                  </a:lnTo>
                  <a:lnTo>
                    <a:pt x="46" y="157"/>
                  </a:lnTo>
                  <a:lnTo>
                    <a:pt x="45" y="159"/>
                  </a:lnTo>
                  <a:lnTo>
                    <a:pt x="45" y="162"/>
                  </a:lnTo>
                  <a:lnTo>
                    <a:pt x="45" y="164"/>
                  </a:lnTo>
                  <a:lnTo>
                    <a:pt x="45" y="164"/>
                  </a:lnTo>
                  <a:lnTo>
                    <a:pt x="45" y="164"/>
                  </a:lnTo>
                  <a:lnTo>
                    <a:pt x="45" y="164"/>
                  </a:lnTo>
                  <a:lnTo>
                    <a:pt x="46" y="165"/>
                  </a:lnTo>
                  <a:lnTo>
                    <a:pt x="46" y="165"/>
                  </a:lnTo>
                  <a:lnTo>
                    <a:pt x="50" y="169"/>
                  </a:lnTo>
                  <a:lnTo>
                    <a:pt x="50" y="169"/>
                  </a:lnTo>
                  <a:lnTo>
                    <a:pt x="57" y="169"/>
                  </a:lnTo>
                  <a:lnTo>
                    <a:pt x="57" y="169"/>
                  </a:lnTo>
                  <a:lnTo>
                    <a:pt x="61" y="169"/>
                  </a:lnTo>
                  <a:lnTo>
                    <a:pt x="64" y="171"/>
                  </a:lnTo>
                  <a:lnTo>
                    <a:pt x="64" y="171"/>
                  </a:lnTo>
                  <a:lnTo>
                    <a:pt x="71" y="175"/>
                  </a:lnTo>
                  <a:lnTo>
                    <a:pt x="77" y="179"/>
                  </a:lnTo>
                  <a:lnTo>
                    <a:pt x="77" y="179"/>
                  </a:lnTo>
                  <a:lnTo>
                    <a:pt x="79" y="180"/>
                  </a:lnTo>
                  <a:lnTo>
                    <a:pt x="82" y="183"/>
                  </a:lnTo>
                  <a:lnTo>
                    <a:pt x="82" y="183"/>
                  </a:lnTo>
                  <a:lnTo>
                    <a:pt x="85" y="183"/>
                  </a:lnTo>
                  <a:lnTo>
                    <a:pt x="89" y="183"/>
                  </a:lnTo>
                  <a:lnTo>
                    <a:pt x="89" y="183"/>
                  </a:lnTo>
                  <a:lnTo>
                    <a:pt x="96" y="184"/>
                  </a:lnTo>
                  <a:lnTo>
                    <a:pt x="101" y="185"/>
                  </a:lnTo>
                  <a:lnTo>
                    <a:pt x="104" y="186"/>
                  </a:lnTo>
                  <a:lnTo>
                    <a:pt x="104" y="186"/>
                  </a:lnTo>
                  <a:lnTo>
                    <a:pt x="106" y="184"/>
                  </a:lnTo>
                  <a:lnTo>
                    <a:pt x="109" y="180"/>
                  </a:lnTo>
                  <a:lnTo>
                    <a:pt x="109" y="180"/>
                  </a:lnTo>
                  <a:lnTo>
                    <a:pt x="110" y="178"/>
                  </a:lnTo>
                  <a:lnTo>
                    <a:pt x="113" y="176"/>
                  </a:lnTo>
                  <a:lnTo>
                    <a:pt x="113" y="176"/>
                  </a:lnTo>
                  <a:lnTo>
                    <a:pt x="121" y="174"/>
                  </a:lnTo>
                  <a:lnTo>
                    <a:pt x="121" y="174"/>
                  </a:lnTo>
                  <a:lnTo>
                    <a:pt x="123" y="173"/>
                  </a:lnTo>
                  <a:lnTo>
                    <a:pt x="125" y="173"/>
                  </a:lnTo>
                  <a:lnTo>
                    <a:pt x="125" y="173"/>
                  </a:lnTo>
                  <a:lnTo>
                    <a:pt x="128" y="174"/>
                  </a:lnTo>
                  <a:lnTo>
                    <a:pt x="128" y="174"/>
                  </a:lnTo>
                  <a:lnTo>
                    <a:pt x="131" y="176"/>
                  </a:lnTo>
                  <a:lnTo>
                    <a:pt x="133" y="178"/>
                  </a:lnTo>
                  <a:lnTo>
                    <a:pt x="140" y="178"/>
                  </a:lnTo>
                  <a:lnTo>
                    <a:pt x="140" y="178"/>
                  </a:lnTo>
                  <a:lnTo>
                    <a:pt x="142" y="178"/>
                  </a:lnTo>
                  <a:lnTo>
                    <a:pt x="142" y="178"/>
                  </a:lnTo>
                  <a:lnTo>
                    <a:pt x="142" y="175"/>
                  </a:lnTo>
                  <a:lnTo>
                    <a:pt x="142" y="175"/>
                  </a:lnTo>
                  <a:lnTo>
                    <a:pt x="145" y="174"/>
                  </a:lnTo>
                  <a:lnTo>
                    <a:pt x="148" y="173"/>
                  </a:lnTo>
                  <a:lnTo>
                    <a:pt x="148" y="173"/>
                  </a:lnTo>
                  <a:lnTo>
                    <a:pt x="149" y="173"/>
                  </a:lnTo>
                  <a:lnTo>
                    <a:pt x="149" y="173"/>
                  </a:lnTo>
                  <a:lnTo>
                    <a:pt x="154" y="171"/>
                  </a:lnTo>
                  <a:lnTo>
                    <a:pt x="158" y="171"/>
                  </a:lnTo>
                  <a:lnTo>
                    <a:pt x="158" y="171"/>
                  </a:lnTo>
                  <a:lnTo>
                    <a:pt x="164" y="165"/>
                  </a:lnTo>
                  <a:lnTo>
                    <a:pt x="171" y="163"/>
                  </a:lnTo>
                  <a:lnTo>
                    <a:pt x="171" y="163"/>
                  </a:lnTo>
                  <a:lnTo>
                    <a:pt x="175" y="162"/>
                  </a:lnTo>
                  <a:lnTo>
                    <a:pt x="180" y="162"/>
                  </a:lnTo>
                  <a:lnTo>
                    <a:pt x="185" y="162"/>
                  </a:lnTo>
                  <a:lnTo>
                    <a:pt x="189" y="160"/>
                  </a:lnTo>
                  <a:lnTo>
                    <a:pt x="189" y="160"/>
                  </a:lnTo>
                  <a:lnTo>
                    <a:pt x="192" y="159"/>
                  </a:lnTo>
                  <a:lnTo>
                    <a:pt x="196" y="157"/>
                  </a:lnTo>
                  <a:lnTo>
                    <a:pt x="202" y="152"/>
                  </a:lnTo>
                  <a:lnTo>
                    <a:pt x="202" y="152"/>
                  </a:lnTo>
                  <a:lnTo>
                    <a:pt x="205" y="149"/>
                  </a:lnTo>
                  <a:lnTo>
                    <a:pt x="209" y="145"/>
                  </a:lnTo>
                  <a:lnTo>
                    <a:pt x="209" y="145"/>
                  </a:lnTo>
                  <a:lnTo>
                    <a:pt x="212" y="141"/>
                  </a:lnTo>
                  <a:lnTo>
                    <a:pt x="213" y="140"/>
                  </a:lnTo>
                  <a:lnTo>
                    <a:pt x="215" y="138"/>
                  </a:lnTo>
                  <a:lnTo>
                    <a:pt x="215" y="138"/>
                  </a:lnTo>
                  <a:lnTo>
                    <a:pt x="218" y="135"/>
                  </a:lnTo>
                  <a:lnTo>
                    <a:pt x="220" y="131"/>
                  </a:lnTo>
                  <a:lnTo>
                    <a:pt x="227" y="124"/>
                  </a:lnTo>
                  <a:lnTo>
                    <a:pt x="227" y="124"/>
                  </a:lnTo>
                  <a:lnTo>
                    <a:pt x="232" y="119"/>
                  </a:lnTo>
                  <a:lnTo>
                    <a:pt x="236" y="113"/>
                  </a:lnTo>
                  <a:lnTo>
                    <a:pt x="236" y="113"/>
                  </a:lnTo>
                  <a:lnTo>
                    <a:pt x="224" y="111"/>
                  </a:lnTo>
                  <a:lnTo>
                    <a:pt x="212" y="108"/>
                  </a:lnTo>
                  <a:lnTo>
                    <a:pt x="212" y="10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A1_Cyprus">
              <a:extLst>
                <a:ext uri="{FF2B5EF4-FFF2-40B4-BE49-F238E27FC236}">
                  <a16:creationId xmlns:a16="http://schemas.microsoft.com/office/drawing/2014/main" id="{261DC752-08A6-4347-B9E8-A817F7FDFE61}"/>
                </a:ext>
              </a:extLst>
            </p:cNvPr>
            <p:cNvSpPr>
              <a:spLocks/>
            </p:cNvSpPr>
            <p:nvPr/>
          </p:nvSpPr>
          <p:spPr bwMode="auto">
            <a:xfrm>
              <a:off x="5529465" y="3375248"/>
              <a:ext cx="56598" cy="26832"/>
            </a:xfrm>
            <a:custGeom>
              <a:avLst/>
              <a:gdLst/>
              <a:ahLst/>
              <a:cxnLst>
                <a:cxn ang="0">
                  <a:pos x="0" y="10"/>
                </a:cxn>
                <a:cxn ang="0">
                  <a:pos x="0" y="10"/>
                </a:cxn>
                <a:cxn ang="0">
                  <a:pos x="4" y="14"/>
                </a:cxn>
                <a:cxn ang="0">
                  <a:pos x="8" y="16"/>
                </a:cxn>
                <a:cxn ang="0">
                  <a:pos x="8" y="16"/>
                </a:cxn>
                <a:cxn ang="0">
                  <a:pos x="11" y="18"/>
                </a:cxn>
                <a:cxn ang="0">
                  <a:pos x="15" y="19"/>
                </a:cxn>
                <a:cxn ang="0">
                  <a:pos x="21" y="18"/>
                </a:cxn>
                <a:cxn ang="0">
                  <a:pos x="21" y="18"/>
                </a:cxn>
                <a:cxn ang="0">
                  <a:pos x="26" y="15"/>
                </a:cxn>
                <a:cxn ang="0">
                  <a:pos x="26" y="15"/>
                </a:cxn>
                <a:cxn ang="0">
                  <a:pos x="28" y="14"/>
                </a:cxn>
                <a:cxn ang="0">
                  <a:pos x="28" y="13"/>
                </a:cxn>
                <a:cxn ang="0">
                  <a:pos x="27" y="10"/>
                </a:cxn>
                <a:cxn ang="0">
                  <a:pos x="27" y="10"/>
                </a:cxn>
                <a:cxn ang="0">
                  <a:pos x="27" y="10"/>
                </a:cxn>
                <a:cxn ang="0">
                  <a:pos x="27" y="10"/>
                </a:cxn>
                <a:cxn ang="0">
                  <a:pos x="28" y="8"/>
                </a:cxn>
                <a:cxn ang="0">
                  <a:pos x="30" y="7"/>
                </a:cxn>
                <a:cxn ang="0">
                  <a:pos x="33" y="4"/>
                </a:cxn>
                <a:cxn ang="0">
                  <a:pos x="33" y="4"/>
                </a:cxn>
                <a:cxn ang="0">
                  <a:pos x="36" y="2"/>
                </a:cxn>
                <a:cxn ang="0">
                  <a:pos x="37" y="0"/>
                </a:cxn>
                <a:cxn ang="0">
                  <a:pos x="37" y="0"/>
                </a:cxn>
                <a:cxn ang="0">
                  <a:pos x="32" y="0"/>
                </a:cxn>
                <a:cxn ang="0">
                  <a:pos x="28" y="2"/>
                </a:cxn>
                <a:cxn ang="0">
                  <a:pos x="28" y="2"/>
                </a:cxn>
                <a:cxn ang="0">
                  <a:pos x="22" y="0"/>
                </a:cxn>
                <a:cxn ang="0">
                  <a:pos x="17" y="2"/>
                </a:cxn>
                <a:cxn ang="0">
                  <a:pos x="17" y="2"/>
                </a:cxn>
                <a:cxn ang="0">
                  <a:pos x="15" y="3"/>
                </a:cxn>
                <a:cxn ang="0">
                  <a:pos x="14" y="4"/>
                </a:cxn>
                <a:cxn ang="0">
                  <a:pos x="13" y="5"/>
                </a:cxn>
                <a:cxn ang="0">
                  <a:pos x="10" y="7"/>
                </a:cxn>
                <a:cxn ang="0">
                  <a:pos x="10" y="7"/>
                </a:cxn>
                <a:cxn ang="0">
                  <a:pos x="5" y="7"/>
                </a:cxn>
                <a:cxn ang="0">
                  <a:pos x="3" y="8"/>
                </a:cxn>
                <a:cxn ang="0">
                  <a:pos x="3" y="10"/>
                </a:cxn>
                <a:cxn ang="0">
                  <a:pos x="3" y="10"/>
                </a:cxn>
                <a:cxn ang="0">
                  <a:pos x="0" y="10"/>
                </a:cxn>
              </a:cxnLst>
              <a:rect l="0" t="0" r="r" b="b"/>
              <a:pathLst>
                <a:path w="37" h="19">
                  <a:moveTo>
                    <a:pt x="0" y="10"/>
                  </a:moveTo>
                  <a:lnTo>
                    <a:pt x="0" y="10"/>
                  </a:lnTo>
                  <a:lnTo>
                    <a:pt x="4" y="14"/>
                  </a:lnTo>
                  <a:lnTo>
                    <a:pt x="8" y="16"/>
                  </a:lnTo>
                  <a:lnTo>
                    <a:pt x="8" y="16"/>
                  </a:lnTo>
                  <a:lnTo>
                    <a:pt x="11" y="18"/>
                  </a:lnTo>
                  <a:lnTo>
                    <a:pt x="15" y="19"/>
                  </a:lnTo>
                  <a:lnTo>
                    <a:pt x="21" y="18"/>
                  </a:lnTo>
                  <a:lnTo>
                    <a:pt x="21" y="18"/>
                  </a:lnTo>
                  <a:lnTo>
                    <a:pt x="26" y="15"/>
                  </a:lnTo>
                  <a:lnTo>
                    <a:pt x="26" y="15"/>
                  </a:lnTo>
                  <a:lnTo>
                    <a:pt x="28" y="14"/>
                  </a:lnTo>
                  <a:lnTo>
                    <a:pt x="28" y="13"/>
                  </a:lnTo>
                  <a:lnTo>
                    <a:pt x="27" y="10"/>
                  </a:lnTo>
                  <a:lnTo>
                    <a:pt x="27" y="10"/>
                  </a:lnTo>
                  <a:lnTo>
                    <a:pt x="27" y="10"/>
                  </a:lnTo>
                  <a:lnTo>
                    <a:pt x="27" y="10"/>
                  </a:lnTo>
                  <a:lnTo>
                    <a:pt x="28" y="8"/>
                  </a:lnTo>
                  <a:lnTo>
                    <a:pt x="30" y="7"/>
                  </a:lnTo>
                  <a:lnTo>
                    <a:pt x="33" y="4"/>
                  </a:lnTo>
                  <a:lnTo>
                    <a:pt x="33" y="4"/>
                  </a:lnTo>
                  <a:lnTo>
                    <a:pt x="36" y="2"/>
                  </a:lnTo>
                  <a:lnTo>
                    <a:pt x="37" y="0"/>
                  </a:lnTo>
                  <a:lnTo>
                    <a:pt x="37" y="0"/>
                  </a:lnTo>
                  <a:lnTo>
                    <a:pt x="32" y="0"/>
                  </a:lnTo>
                  <a:lnTo>
                    <a:pt x="28" y="2"/>
                  </a:lnTo>
                  <a:lnTo>
                    <a:pt x="28" y="2"/>
                  </a:lnTo>
                  <a:lnTo>
                    <a:pt x="22" y="0"/>
                  </a:lnTo>
                  <a:lnTo>
                    <a:pt x="17" y="2"/>
                  </a:lnTo>
                  <a:lnTo>
                    <a:pt x="17" y="2"/>
                  </a:lnTo>
                  <a:lnTo>
                    <a:pt x="15" y="3"/>
                  </a:lnTo>
                  <a:lnTo>
                    <a:pt x="14" y="4"/>
                  </a:lnTo>
                  <a:lnTo>
                    <a:pt x="13" y="5"/>
                  </a:lnTo>
                  <a:lnTo>
                    <a:pt x="10" y="7"/>
                  </a:lnTo>
                  <a:lnTo>
                    <a:pt x="10" y="7"/>
                  </a:lnTo>
                  <a:lnTo>
                    <a:pt x="5" y="7"/>
                  </a:lnTo>
                  <a:lnTo>
                    <a:pt x="3" y="8"/>
                  </a:lnTo>
                  <a:lnTo>
                    <a:pt x="3" y="10"/>
                  </a:lnTo>
                  <a:lnTo>
                    <a:pt x="3" y="10"/>
                  </a:lnTo>
                  <a:lnTo>
                    <a:pt x="0" y="10"/>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25" name="A1_Greece">
              <a:extLst>
                <a:ext uri="{FF2B5EF4-FFF2-40B4-BE49-F238E27FC236}">
                  <a16:creationId xmlns:a16="http://schemas.microsoft.com/office/drawing/2014/main" id="{D6326D53-4C33-4D15-83E5-277DB6F00E69}"/>
                </a:ext>
              </a:extLst>
            </p:cNvPr>
            <p:cNvGrpSpPr/>
            <p:nvPr/>
          </p:nvGrpSpPr>
          <p:grpSpPr>
            <a:xfrm>
              <a:off x="5231180" y="3197312"/>
              <a:ext cx="162144" cy="199121"/>
              <a:chOff x="4829510" y="3197343"/>
              <a:chExt cx="149694" cy="199123"/>
            </a:xfrm>
            <a:grpFill/>
          </p:grpSpPr>
          <p:grpSp>
            <p:nvGrpSpPr>
              <p:cNvPr id="953" name="A1_Greece">
                <a:extLst>
                  <a:ext uri="{FF2B5EF4-FFF2-40B4-BE49-F238E27FC236}">
                    <a16:creationId xmlns:a16="http://schemas.microsoft.com/office/drawing/2014/main" id="{7400ABF9-942A-4EB9-A116-37630895ED97}"/>
                  </a:ext>
                </a:extLst>
              </p:cNvPr>
              <p:cNvGrpSpPr/>
              <p:nvPr/>
            </p:nvGrpSpPr>
            <p:grpSpPr>
              <a:xfrm>
                <a:off x="4829510" y="3197343"/>
                <a:ext cx="149694" cy="165229"/>
                <a:chOff x="8420750" y="1202930"/>
                <a:chExt cx="358675" cy="395896"/>
              </a:xfrm>
              <a:grpFill/>
            </p:grpSpPr>
            <p:sp>
              <p:nvSpPr>
                <p:cNvPr id="955" name="Freeform 48">
                  <a:extLst>
                    <a:ext uri="{FF2B5EF4-FFF2-40B4-BE49-F238E27FC236}">
                      <a16:creationId xmlns:a16="http://schemas.microsoft.com/office/drawing/2014/main" id="{5E216E99-C835-415C-A449-231CEAB9F76F}"/>
                    </a:ext>
                  </a:extLst>
                </p:cNvPr>
                <p:cNvSpPr>
                  <a:spLocks/>
                </p:cNvSpPr>
                <p:nvPr/>
              </p:nvSpPr>
              <p:spPr bwMode="auto">
                <a:xfrm>
                  <a:off x="8420750" y="1351814"/>
                  <a:ext cx="3384" cy="3384"/>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Freeform 49">
                  <a:extLst>
                    <a:ext uri="{FF2B5EF4-FFF2-40B4-BE49-F238E27FC236}">
                      <a16:creationId xmlns:a16="http://schemas.microsoft.com/office/drawing/2014/main" id="{21629CF9-ADB5-4F1E-9F35-677C369AF0A2}"/>
                    </a:ext>
                  </a:extLst>
                </p:cNvPr>
                <p:cNvSpPr>
                  <a:spLocks/>
                </p:cNvSpPr>
                <p:nvPr/>
              </p:nvSpPr>
              <p:spPr bwMode="auto">
                <a:xfrm>
                  <a:off x="8593321" y="1419489"/>
                  <a:ext cx="3384" cy="3384"/>
                </a:xfrm>
                <a:custGeom>
                  <a:avLst/>
                  <a:gdLst/>
                  <a:ahLst/>
                  <a:cxnLst>
                    <a:cxn ang="0">
                      <a:pos x="1" y="0"/>
                    </a:cxn>
                    <a:cxn ang="0">
                      <a:pos x="1" y="0"/>
                    </a:cxn>
                    <a:cxn ang="0">
                      <a:pos x="0" y="0"/>
                    </a:cxn>
                    <a:cxn ang="0">
                      <a:pos x="0" y="0"/>
                    </a:cxn>
                    <a:cxn ang="0">
                      <a:pos x="1" y="0"/>
                    </a:cxn>
                    <a:cxn ang="0">
                      <a:pos x="1" y="0"/>
                    </a:cxn>
                  </a:cxnLst>
                  <a:rect l="0" t="0" r="r" b="b"/>
                  <a:pathLst>
                    <a:path w="1">
                      <a:moveTo>
                        <a:pt x="1" y="0"/>
                      </a:moveTo>
                      <a:lnTo>
                        <a:pt x="1" y="0"/>
                      </a:lnTo>
                      <a:lnTo>
                        <a:pt x="0" y="0"/>
                      </a:lnTo>
                      <a:lnTo>
                        <a:pt x="0" y="0"/>
                      </a:lnTo>
                      <a:lnTo>
                        <a:pt x="1" y="0"/>
                      </a:lnTo>
                      <a:lnTo>
                        <a:pt x="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Freeform 50">
                  <a:extLst>
                    <a:ext uri="{FF2B5EF4-FFF2-40B4-BE49-F238E27FC236}">
                      <a16:creationId xmlns:a16="http://schemas.microsoft.com/office/drawing/2014/main" id="{72C3A423-451C-45D2-95E3-732FC35F4773}"/>
                    </a:ext>
                  </a:extLst>
                </p:cNvPr>
                <p:cNvSpPr>
                  <a:spLocks/>
                </p:cNvSpPr>
                <p:nvPr/>
              </p:nvSpPr>
              <p:spPr bwMode="auto">
                <a:xfrm>
                  <a:off x="8688065" y="1257069"/>
                  <a:ext cx="3384" cy="3384"/>
                </a:xfrm>
                <a:custGeom>
                  <a:avLst/>
                  <a:gdLst/>
                  <a:ahLst/>
                  <a:cxnLst>
                    <a:cxn ang="0">
                      <a:pos x="0" y="0"/>
                    </a:cxn>
                    <a:cxn ang="0">
                      <a:pos x="0" y="0"/>
                    </a:cxn>
                    <a:cxn ang="0">
                      <a:pos x="1" y="0"/>
                    </a:cxn>
                    <a:cxn ang="0">
                      <a:pos x="1" y="0"/>
                    </a:cxn>
                    <a:cxn ang="0">
                      <a:pos x="1" y="0"/>
                    </a:cxn>
                    <a:cxn ang="0">
                      <a:pos x="1" y="0"/>
                    </a:cxn>
                    <a:cxn ang="0">
                      <a:pos x="0" y="0"/>
                    </a:cxn>
                    <a:cxn ang="0">
                      <a:pos x="0" y="0"/>
                    </a:cxn>
                  </a:cxnLst>
                  <a:rect l="0" t="0" r="r" b="b"/>
                  <a:pathLst>
                    <a:path w="1">
                      <a:moveTo>
                        <a:pt x="0" y="0"/>
                      </a:moveTo>
                      <a:lnTo>
                        <a:pt x="0" y="0"/>
                      </a:lnTo>
                      <a:lnTo>
                        <a:pt x="1" y="0"/>
                      </a:lnTo>
                      <a:lnTo>
                        <a:pt x="1" y="0"/>
                      </a:lnTo>
                      <a:lnTo>
                        <a:pt x="1" y="0"/>
                      </a:lnTo>
                      <a:lnTo>
                        <a:pt x="1"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8" name="Freeform 53">
                  <a:extLst>
                    <a:ext uri="{FF2B5EF4-FFF2-40B4-BE49-F238E27FC236}">
                      <a16:creationId xmlns:a16="http://schemas.microsoft.com/office/drawing/2014/main" id="{1B64E8F1-C4D5-458B-A143-B7E4BA1F25B0}"/>
                    </a:ext>
                  </a:extLst>
                </p:cNvPr>
                <p:cNvSpPr>
                  <a:spLocks/>
                </p:cNvSpPr>
                <p:nvPr/>
              </p:nvSpPr>
              <p:spPr bwMode="auto">
                <a:xfrm>
                  <a:off x="8420750" y="1202930"/>
                  <a:ext cx="358675" cy="372210"/>
                </a:xfrm>
                <a:custGeom>
                  <a:avLst/>
                  <a:gdLst/>
                  <a:ahLst/>
                  <a:cxnLst>
                    <a:cxn ang="0">
                      <a:pos x="96" y="1"/>
                    </a:cxn>
                    <a:cxn ang="0">
                      <a:pos x="96" y="9"/>
                    </a:cxn>
                    <a:cxn ang="0">
                      <a:pos x="86" y="11"/>
                    </a:cxn>
                    <a:cxn ang="0">
                      <a:pos x="75" y="8"/>
                    </a:cxn>
                    <a:cxn ang="0">
                      <a:pos x="70" y="5"/>
                    </a:cxn>
                    <a:cxn ang="0">
                      <a:pos x="63" y="6"/>
                    </a:cxn>
                    <a:cxn ang="0">
                      <a:pos x="52" y="8"/>
                    </a:cxn>
                    <a:cxn ang="0">
                      <a:pos x="45" y="10"/>
                    </a:cxn>
                    <a:cxn ang="0">
                      <a:pos x="37" y="12"/>
                    </a:cxn>
                    <a:cxn ang="0">
                      <a:pos x="26" y="17"/>
                    </a:cxn>
                    <a:cxn ang="0">
                      <a:pos x="18" y="19"/>
                    </a:cxn>
                    <a:cxn ang="0">
                      <a:pos x="14" y="28"/>
                    </a:cxn>
                    <a:cxn ang="0">
                      <a:pos x="7" y="36"/>
                    </a:cxn>
                    <a:cxn ang="0">
                      <a:pos x="0" y="44"/>
                    </a:cxn>
                    <a:cxn ang="0">
                      <a:pos x="3" y="52"/>
                    </a:cxn>
                    <a:cxn ang="0">
                      <a:pos x="11" y="57"/>
                    </a:cxn>
                    <a:cxn ang="0">
                      <a:pos x="11" y="60"/>
                    </a:cxn>
                    <a:cxn ang="0">
                      <a:pos x="13" y="65"/>
                    </a:cxn>
                    <a:cxn ang="0">
                      <a:pos x="16" y="69"/>
                    </a:cxn>
                    <a:cxn ang="0">
                      <a:pos x="21" y="71"/>
                    </a:cxn>
                    <a:cxn ang="0">
                      <a:pos x="26" y="71"/>
                    </a:cxn>
                    <a:cxn ang="0">
                      <a:pos x="19" y="79"/>
                    </a:cxn>
                    <a:cxn ang="0">
                      <a:pos x="20" y="85"/>
                    </a:cxn>
                    <a:cxn ang="0">
                      <a:pos x="25" y="95"/>
                    </a:cxn>
                    <a:cxn ang="0">
                      <a:pos x="30" y="99"/>
                    </a:cxn>
                    <a:cxn ang="0">
                      <a:pos x="35" y="101"/>
                    </a:cxn>
                    <a:cxn ang="0">
                      <a:pos x="37" y="109"/>
                    </a:cxn>
                    <a:cxn ang="0">
                      <a:pos x="41" y="102"/>
                    </a:cxn>
                    <a:cxn ang="0">
                      <a:pos x="49" y="110"/>
                    </a:cxn>
                    <a:cxn ang="0">
                      <a:pos x="48" y="102"/>
                    </a:cxn>
                    <a:cxn ang="0">
                      <a:pos x="43" y="91"/>
                    </a:cxn>
                    <a:cxn ang="0">
                      <a:pos x="47" y="91"/>
                    </a:cxn>
                    <a:cxn ang="0">
                      <a:pos x="52" y="91"/>
                    </a:cxn>
                    <a:cxn ang="0">
                      <a:pos x="51" y="87"/>
                    </a:cxn>
                    <a:cxn ang="0">
                      <a:pos x="47" y="81"/>
                    </a:cxn>
                    <a:cxn ang="0">
                      <a:pos x="36" y="75"/>
                    </a:cxn>
                    <a:cxn ang="0">
                      <a:pos x="36" y="71"/>
                    </a:cxn>
                    <a:cxn ang="0">
                      <a:pos x="43" y="74"/>
                    </a:cxn>
                    <a:cxn ang="0">
                      <a:pos x="46" y="80"/>
                    </a:cxn>
                    <a:cxn ang="0">
                      <a:pos x="53" y="81"/>
                    </a:cxn>
                    <a:cxn ang="0">
                      <a:pos x="60" y="82"/>
                    </a:cxn>
                    <a:cxn ang="0">
                      <a:pos x="63" y="77"/>
                    </a:cxn>
                    <a:cxn ang="0">
                      <a:pos x="68" y="79"/>
                    </a:cxn>
                    <a:cxn ang="0">
                      <a:pos x="68" y="72"/>
                    </a:cxn>
                    <a:cxn ang="0">
                      <a:pos x="65" y="64"/>
                    </a:cxn>
                    <a:cxn ang="0">
                      <a:pos x="56" y="60"/>
                    </a:cxn>
                    <a:cxn ang="0">
                      <a:pos x="48" y="59"/>
                    </a:cxn>
                    <a:cxn ang="0">
                      <a:pos x="51" y="64"/>
                    </a:cxn>
                    <a:cxn ang="0">
                      <a:pos x="41" y="60"/>
                    </a:cxn>
                    <a:cxn ang="0">
                      <a:pos x="47" y="53"/>
                    </a:cxn>
                    <a:cxn ang="0">
                      <a:pos x="51" y="52"/>
                    </a:cxn>
                    <a:cxn ang="0">
                      <a:pos x="43" y="41"/>
                    </a:cxn>
                    <a:cxn ang="0">
                      <a:pos x="43" y="23"/>
                    </a:cxn>
                    <a:cxn ang="0">
                      <a:pos x="51" y="32"/>
                    </a:cxn>
                    <a:cxn ang="0">
                      <a:pos x="60" y="37"/>
                    </a:cxn>
                    <a:cxn ang="0">
                      <a:pos x="59" y="32"/>
                    </a:cxn>
                    <a:cxn ang="0">
                      <a:pos x="60" y="26"/>
                    </a:cxn>
                    <a:cxn ang="0">
                      <a:pos x="63" y="21"/>
                    </a:cxn>
                    <a:cxn ang="0">
                      <a:pos x="71" y="19"/>
                    </a:cxn>
                    <a:cxn ang="0">
                      <a:pos x="80" y="16"/>
                    </a:cxn>
                    <a:cxn ang="0">
                      <a:pos x="95" y="20"/>
                    </a:cxn>
                    <a:cxn ang="0">
                      <a:pos x="101" y="11"/>
                    </a:cxn>
                  </a:cxnLst>
                  <a:rect l="0" t="0" r="r" b="b"/>
                  <a:pathLst>
                    <a:path w="106" h="110">
                      <a:moveTo>
                        <a:pt x="105" y="4"/>
                      </a:moveTo>
                      <a:lnTo>
                        <a:pt x="105" y="4"/>
                      </a:lnTo>
                      <a:lnTo>
                        <a:pt x="103" y="3"/>
                      </a:lnTo>
                      <a:lnTo>
                        <a:pt x="103" y="3"/>
                      </a:lnTo>
                      <a:lnTo>
                        <a:pt x="102" y="1"/>
                      </a:lnTo>
                      <a:lnTo>
                        <a:pt x="102" y="1"/>
                      </a:lnTo>
                      <a:lnTo>
                        <a:pt x="101" y="0"/>
                      </a:lnTo>
                      <a:lnTo>
                        <a:pt x="101" y="0"/>
                      </a:lnTo>
                      <a:lnTo>
                        <a:pt x="101" y="0"/>
                      </a:lnTo>
                      <a:lnTo>
                        <a:pt x="101" y="0"/>
                      </a:lnTo>
                      <a:lnTo>
                        <a:pt x="98" y="0"/>
                      </a:lnTo>
                      <a:lnTo>
                        <a:pt x="98" y="0"/>
                      </a:lnTo>
                      <a:lnTo>
                        <a:pt x="98" y="0"/>
                      </a:lnTo>
                      <a:lnTo>
                        <a:pt x="97" y="0"/>
                      </a:lnTo>
                      <a:lnTo>
                        <a:pt x="97" y="0"/>
                      </a:lnTo>
                      <a:lnTo>
                        <a:pt x="96" y="1"/>
                      </a:lnTo>
                      <a:lnTo>
                        <a:pt x="96" y="1"/>
                      </a:lnTo>
                      <a:lnTo>
                        <a:pt x="97" y="3"/>
                      </a:lnTo>
                      <a:lnTo>
                        <a:pt x="97" y="3"/>
                      </a:lnTo>
                      <a:lnTo>
                        <a:pt x="97" y="3"/>
                      </a:lnTo>
                      <a:lnTo>
                        <a:pt x="97" y="3"/>
                      </a:lnTo>
                      <a:lnTo>
                        <a:pt x="97" y="4"/>
                      </a:lnTo>
                      <a:lnTo>
                        <a:pt x="97" y="4"/>
                      </a:lnTo>
                      <a:lnTo>
                        <a:pt x="98" y="4"/>
                      </a:lnTo>
                      <a:lnTo>
                        <a:pt x="98" y="4"/>
                      </a:lnTo>
                      <a:lnTo>
                        <a:pt x="98" y="6"/>
                      </a:lnTo>
                      <a:lnTo>
                        <a:pt x="98" y="6"/>
                      </a:lnTo>
                      <a:lnTo>
                        <a:pt x="98" y="8"/>
                      </a:lnTo>
                      <a:lnTo>
                        <a:pt x="98" y="8"/>
                      </a:lnTo>
                      <a:lnTo>
                        <a:pt x="97" y="9"/>
                      </a:lnTo>
                      <a:lnTo>
                        <a:pt x="97" y="9"/>
                      </a:lnTo>
                      <a:lnTo>
                        <a:pt x="96" y="9"/>
                      </a:lnTo>
                      <a:lnTo>
                        <a:pt x="94" y="9"/>
                      </a:lnTo>
                      <a:lnTo>
                        <a:pt x="94" y="9"/>
                      </a:lnTo>
                      <a:lnTo>
                        <a:pt x="92" y="9"/>
                      </a:lnTo>
                      <a:lnTo>
                        <a:pt x="92" y="9"/>
                      </a:lnTo>
                      <a:lnTo>
                        <a:pt x="92" y="9"/>
                      </a:lnTo>
                      <a:lnTo>
                        <a:pt x="92" y="9"/>
                      </a:lnTo>
                      <a:lnTo>
                        <a:pt x="92" y="10"/>
                      </a:lnTo>
                      <a:lnTo>
                        <a:pt x="92" y="10"/>
                      </a:lnTo>
                      <a:lnTo>
                        <a:pt x="90" y="9"/>
                      </a:lnTo>
                      <a:lnTo>
                        <a:pt x="90" y="9"/>
                      </a:lnTo>
                      <a:lnTo>
                        <a:pt x="89" y="10"/>
                      </a:lnTo>
                      <a:lnTo>
                        <a:pt x="89" y="10"/>
                      </a:lnTo>
                      <a:lnTo>
                        <a:pt x="87" y="10"/>
                      </a:lnTo>
                      <a:lnTo>
                        <a:pt x="87" y="10"/>
                      </a:lnTo>
                      <a:lnTo>
                        <a:pt x="86" y="11"/>
                      </a:lnTo>
                      <a:lnTo>
                        <a:pt x="86" y="11"/>
                      </a:lnTo>
                      <a:lnTo>
                        <a:pt x="84" y="11"/>
                      </a:lnTo>
                      <a:lnTo>
                        <a:pt x="84" y="11"/>
                      </a:lnTo>
                      <a:lnTo>
                        <a:pt x="82" y="10"/>
                      </a:lnTo>
                      <a:lnTo>
                        <a:pt x="82" y="10"/>
                      </a:lnTo>
                      <a:lnTo>
                        <a:pt x="82" y="9"/>
                      </a:lnTo>
                      <a:lnTo>
                        <a:pt x="82" y="9"/>
                      </a:lnTo>
                      <a:lnTo>
                        <a:pt x="80" y="9"/>
                      </a:lnTo>
                      <a:lnTo>
                        <a:pt x="80" y="9"/>
                      </a:lnTo>
                      <a:lnTo>
                        <a:pt x="79" y="9"/>
                      </a:lnTo>
                      <a:lnTo>
                        <a:pt x="79" y="9"/>
                      </a:lnTo>
                      <a:lnTo>
                        <a:pt x="78" y="8"/>
                      </a:lnTo>
                      <a:lnTo>
                        <a:pt x="78" y="8"/>
                      </a:lnTo>
                      <a:lnTo>
                        <a:pt x="76" y="8"/>
                      </a:lnTo>
                      <a:lnTo>
                        <a:pt x="76" y="8"/>
                      </a:lnTo>
                      <a:lnTo>
                        <a:pt x="76" y="8"/>
                      </a:lnTo>
                      <a:lnTo>
                        <a:pt x="75" y="8"/>
                      </a:lnTo>
                      <a:lnTo>
                        <a:pt x="75" y="8"/>
                      </a:lnTo>
                      <a:lnTo>
                        <a:pt x="74" y="6"/>
                      </a:lnTo>
                      <a:lnTo>
                        <a:pt x="74" y="6"/>
                      </a:lnTo>
                      <a:lnTo>
                        <a:pt x="73" y="6"/>
                      </a:lnTo>
                      <a:lnTo>
                        <a:pt x="73" y="6"/>
                      </a:lnTo>
                      <a:lnTo>
                        <a:pt x="71" y="6"/>
                      </a:lnTo>
                      <a:lnTo>
                        <a:pt x="71" y="5"/>
                      </a:lnTo>
                      <a:lnTo>
                        <a:pt x="71" y="5"/>
                      </a:lnTo>
                      <a:lnTo>
                        <a:pt x="71" y="4"/>
                      </a:lnTo>
                      <a:lnTo>
                        <a:pt x="71" y="4"/>
                      </a:lnTo>
                      <a:lnTo>
                        <a:pt x="70" y="4"/>
                      </a:lnTo>
                      <a:lnTo>
                        <a:pt x="70" y="4"/>
                      </a:lnTo>
                      <a:lnTo>
                        <a:pt x="70" y="4"/>
                      </a:lnTo>
                      <a:lnTo>
                        <a:pt x="70" y="4"/>
                      </a:lnTo>
                      <a:lnTo>
                        <a:pt x="70" y="5"/>
                      </a:lnTo>
                      <a:lnTo>
                        <a:pt x="70" y="5"/>
                      </a:lnTo>
                      <a:lnTo>
                        <a:pt x="69" y="5"/>
                      </a:lnTo>
                      <a:lnTo>
                        <a:pt x="69" y="5"/>
                      </a:lnTo>
                      <a:lnTo>
                        <a:pt x="69" y="5"/>
                      </a:lnTo>
                      <a:lnTo>
                        <a:pt x="69" y="5"/>
                      </a:lnTo>
                      <a:lnTo>
                        <a:pt x="69" y="5"/>
                      </a:lnTo>
                      <a:lnTo>
                        <a:pt x="69" y="5"/>
                      </a:lnTo>
                      <a:lnTo>
                        <a:pt x="68" y="4"/>
                      </a:lnTo>
                      <a:lnTo>
                        <a:pt x="68" y="4"/>
                      </a:lnTo>
                      <a:lnTo>
                        <a:pt x="67" y="4"/>
                      </a:lnTo>
                      <a:lnTo>
                        <a:pt x="67" y="4"/>
                      </a:lnTo>
                      <a:lnTo>
                        <a:pt x="65" y="5"/>
                      </a:lnTo>
                      <a:lnTo>
                        <a:pt x="65" y="5"/>
                      </a:lnTo>
                      <a:lnTo>
                        <a:pt x="64" y="6"/>
                      </a:lnTo>
                      <a:lnTo>
                        <a:pt x="64" y="6"/>
                      </a:lnTo>
                      <a:lnTo>
                        <a:pt x="63" y="6"/>
                      </a:lnTo>
                      <a:lnTo>
                        <a:pt x="63" y="6"/>
                      </a:lnTo>
                      <a:lnTo>
                        <a:pt x="62" y="6"/>
                      </a:lnTo>
                      <a:lnTo>
                        <a:pt x="62" y="6"/>
                      </a:lnTo>
                      <a:lnTo>
                        <a:pt x="60" y="6"/>
                      </a:lnTo>
                      <a:lnTo>
                        <a:pt x="60" y="6"/>
                      </a:lnTo>
                      <a:lnTo>
                        <a:pt x="59" y="6"/>
                      </a:lnTo>
                      <a:lnTo>
                        <a:pt x="59" y="6"/>
                      </a:lnTo>
                      <a:lnTo>
                        <a:pt x="59" y="8"/>
                      </a:lnTo>
                      <a:lnTo>
                        <a:pt x="59" y="8"/>
                      </a:lnTo>
                      <a:lnTo>
                        <a:pt x="58" y="8"/>
                      </a:lnTo>
                      <a:lnTo>
                        <a:pt x="58" y="8"/>
                      </a:lnTo>
                      <a:lnTo>
                        <a:pt x="56" y="8"/>
                      </a:lnTo>
                      <a:lnTo>
                        <a:pt x="56" y="8"/>
                      </a:lnTo>
                      <a:lnTo>
                        <a:pt x="53" y="8"/>
                      </a:lnTo>
                      <a:lnTo>
                        <a:pt x="53" y="8"/>
                      </a:lnTo>
                      <a:lnTo>
                        <a:pt x="52" y="8"/>
                      </a:lnTo>
                      <a:lnTo>
                        <a:pt x="52" y="8"/>
                      </a:lnTo>
                      <a:lnTo>
                        <a:pt x="52" y="8"/>
                      </a:lnTo>
                      <a:lnTo>
                        <a:pt x="52" y="8"/>
                      </a:lnTo>
                      <a:lnTo>
                        <a:pt x="51" y="9"/>
                      </a:lnTo>
                      <a:lnTo>
                        <a:pt x="51" y="9"/>
                      </a:lnTo>
                      <a:lnTo>
                        <a:pt x="51" y="9"/>
                      </a:lnTo>
                      <a:lnTo>
                        <a:pt x="51" y="9"/>
                      </a:lnTo>
                      <a:lnTo>
                        <a:pt x="49" y="9"/>
                      </a:lnTo>
                      <a:lnTo>
                        <a:pt x="49" y="9"/>
                      </a:lnTo>
                      <a:lnTo>
                        <a:pt x="47" y="9"/>
                      </a:lnTo>
                      <a:lnTo>
                        <a:pt x="47" y="9"/>
                      </a:lnTo>
                      <a:lnTo>
                        <a:pt x="46" y="9"/>
                      </a:lnTo>
                      <a:lnTo>
                        <a:pt x="46" y="9"/>
                      </a:lnTo>
                      <a:lnTo>
                        <a:pt x="46" y="9"/>
                      </a:lnTo>
                      <a:lnTo>
                        <a:pt x="46" y="9"/>
                      </a:lnTo>
                      <a:lnTo>
                        <a:pt x="45" y="10"/>
                      </a:lnTo>
                      <a:lnTo>
                        <a:pt x="45" y="10"/>
                      </a:lnTo>
                      <a:lnTo>
                        <a:pt x="43" y="10"/>
                      </a:lnTo>
                      <a:lnTo>
                        <a:pt x="43" y="10"/>
                      </a:lnTo>
                      <a:lnTo>
                        <a:pt x="43" y="11"/>
                      </a:lnTo>
                      <a:lnTo>
                        <a:pt x="43" y="11"/>
                      </a:lnTo>
                      <a:lnTo>
                        <a:pt x="42" y="12"/>
                      </a:lnTo>
                      <a:lnTo>
                        <a:pt x="42" y="12"/>
                      </a:lnTo>
                      <a:lnTo>
                        <a:pt x="42" y="12"/>
                      </a:lnTo>
                      <a:lnTo>
                        <a:pt x="42" y="12"/>
                      </a:lnTo>
                      <a:lnTo>
                        <a:pt x="41" y="12"/>
                      </a:lnTo>
                      <a:lnTo>
                        <a:pt x="41" y="12"/>
                      </a:lnTo>
                      <a:lnTo>
                        <a:pt x="41" y="14"/>
                      </a:lnTo>
                      <a:lnTo>
                        <a:pt x="41" y="14"/>
                      </a:lnTo>
                      <a:lnTo>
                        <a:pt x="38" y="14"/>
                      </a:lnTo>
                      <a:lnTo>
                        <a:pt x="38" y="14"/>
                      </a:lnTo>
                      <a:lnTo>
                        <a:pt x="37" y="12"/>
                      </a:lnTo>
                      <a:lnTo>
                        <a:pt x="37" y="12"/>
                      </a:lnTo>
                      <a:lnTo>
                        <a:pt x="35" y="12"/>
                      </a:lnTo>
                      <a:lnTo>
                        <a:pt x="35" y="12"/>
                      </a:lnTo>
                      <a:lnTo>
                        <a:pt x="33" y="12"/>
                      </a:lnTo>
                      <a:lnTo>
                        <a:pt x="33" y="14"/>
                      </a:lnTo>
                      <a:lnTo>
                        <a:pt x="33" y="14"/>
                      </a:lnTo>
                      <a:lnTo>
                        <a:pt x="32" y="12"/>
                      </a:lnTo>
                      <a:lnTo>
                        <a:pt x="32" y="12"/>
                      </a:lnTo>
                      <a:lnTo>
                        <a:pt x="31" y="14"/>
                      </a:lnTo>
                      <a:lnTo>
                        <a:pt x="31" y="14"/>
                      </a:lnTo>
                      <a:lnTo>
                        <a:pt x="30" y="15"/>
                      </a:lnTo>
                      <a:lnTo>
                        <a:pt x="30" y="15"/>
                      </a:lnTo>
                      <a:lnTo>
                        <a:pt x="29" y="16"/>
                      </a:lnTo>
                      <a:lnTo>
                        <a:pt x="29" y="16"/>
                      </a:lnTo>
                      <a:lnTo>
                        <a:pt x="29" y="17"/>
                      </a:lnTo>
                      <a:lnTo>
                        <a:pt x="29" y="17"/>
                      </a:lnTo>
                      <a:lnTo>
                        <a:pt x="26" y="17"/>
                      </a:lnTo>
                      <a:lnTo>
                        <a:pt x="26" y="17"/>
                      </a:lnTo>
                      <a:lnTo>
                        <a:pt x="26" y="17"/>
                      </a:lnTo>
                      <a:lnTo>
                        <a:pt x="26" y="17"/>
                      </a:lnTo>
                      <a:lnTo>
                        <a:pt x="25" y="19"/>
                      </a:lnTo>
                      <a:lnTo>
                        <a:pt x="25" y="19"/>
                      </a:lnTo>
                      <a:lnTo>
                        <a:pt x="25" y="19"/>
                      </a:lnTo>
                      <a:lnTo>
                        <a:pt x="25" y="19"/>
                      </a:lnTo>
                      <a:lnTo>
                        <a:pt x="25" y="19"/>
                      </a:lnTo>
                      <a:lnTo>
                        <a:pt x="25" y="19"/>
                      </a:lnTo>
                      <a:lnTo>
                        <a:pt x="25" y="19"/>
                      </a:lnTo>
                      <a:lnTo>
                        <a:pt x="25" y="19"/>
                      </a:lnTo>
                      <a:lnTo>
                        <a:pt x="22" y="19"/>
                      </a:lnTo>
                      <a:lnTo>
                        <a:pt x="22" y="19"/>
                      </a:lnTo>
                      <a:lnTo>
                        <a:pt x="19" y="19"/>
                      </a:lnTo>
                      <a:lnTo>
                        <a:pt x="19" y="19"/>
                      </a:lnTo>
                      <a:lnTo>
                        <a:pt x="18" y="19"/>
                      </a:lnTo>
                      <a:lnTo>
                        <a:pt x="18" y="19"/>
                      </a:lnTo>
                      <a:lnTo>
                        <a:pt x="18" y="19"/>
                      </a:lnTo>
                      <a:lnTo>
                        <a:pt x="18" y="19"/>
                      </a:lnTo>
                      <a:lnTo>
                        <a:pt x="16" y="19"/>
                      </a:lnTo>
                      <a:lnTo>
                        <a:pt x="16" y="19"/>
                      </a:lnTo>
                      <a:lnTo>
                        <a:pt x="15" y="19"/>
                      </a:lnTo>
                      <a:lnTo>
                        <a:pt x="15" y="19"/>
                      </a:lnTo>
                      <a:lnTo>
                        <a:pt x="15" y="20"/>
                      </a:lnTo>
                      <a:lnTo>
                        <a:pt x="15" y="20"/>
                      </a:lnTo>
                      <a:lnTo>
                        <a:pt x="15" y="21"/>
                      </a:lnTo>
                      <a:lnTo>
                        <a:pt x="15" y="21"/>
                      </a:lnTo>
                      <a:lnTo>
                        <a:pt x="15" y="22"/>
                      </a:lnTo>
                      <a:lnTo>
                        <a:pt x="15" y="25"/>
                      </a:lnTo>
                      <a:lnTo>
                        <a:pt x="15" y="25"/>
                      </a:lnTo>
                      <a:lnTo>
                        <a:pt x="15" y="27"/>
                      </a:lnTo>
                      <a:lnTo>
                        <a:pt x="14" y="28"/>
                      </a:lnTo>
                      <a:lnTo>
                        <a:pt x="14" y="28"/>
                      </a:lnTo>
                      <a:lnTo>
                        <a:pt x="11" y="28"/>
                      </a:lnTo>
                      <a:lnTo>
                        <a:pt x="11" y="28"/>
                      </a:lnTo>
                      <a:lnTo>
                        <a:pt x="10" y="30"/>
                      </a:lnTo>
                      <a:lnTo>
                        <a:pt x="10" y="30"/>
                      </a:lnTo>
                      <a:lnTo>
                        <a:pt x="10" y="32"/>
                      </a:lnTo>
                      <a:lnTo>
                        <a:pt x="10" y="32"/>
                      </a:lnTo>
                      <a:lnTo>
                        <a:pt x="10" y="33"/>
                      </a:lnTo>
                      <a:lnTo>
                        <a:pt x="10" y="33"/>
                      </a:lnTo>
                      <a:lnTo>
                        <a:pt x="10" y="34"/>
                      </a:lnTo>
                      <a:lnTo>
                        <a:pt x="10" y="34"/>
                      </a:lnTo>
                      <a:lnTo>
                        <a:pt x="10" y="34"/>
                      </a:lnTo>
                      <a:lnTo>
                        <a:pt x="10" y="34"/>
                      </a:lnTo>
                      <a:lnTo>
                        <a:pt x="9" y="36"/>
                      </a:lnTo>
                      <a:lnTo>
                        <a:pt x="9" y="36"/>
                      </a:lnTo>
                      <a:lnTo>
                        <a:pt x="7" y="36"/>
                      </a:lnTo>
                      <a:lnTo>
                        <a:pt x="7" y="36"/>
                      </a:lnTo>
                      <a:lnTo>
                        <a:pt x="4" y="36"/>
                      </a:lnTo>
                      <a:lnTo>
                        <a:pt x="4" y="37"/>
                      </a:lnTo>
                      <a:lnTo>
                        <a:pt x="4" y="37"/>
                      </a:lnTo>
                      <a:lnTo>
                        <a:pt x="4" y="37"/>
                      </a:lnTo>
                      <a:lnTo>
                        <a:pt x="5" y="39"/>
                      </a:lnTo>
                      <a:lnTo>
                        <a:pt x="5" y="39"/>
                      </a:lnTo>
                      <a:lnTo>
                        <a:pt x="5" y="41"/>
                      </a:lnTo>
                      <a:lnTo>
                        <a:pt x="5" y="41"/>
                      </a:lnTo>
                      <a:lnTo>
                        <a:pt x="4" y="41"/>
                      </a:lnTo>
                      <a:lnTo>
                        <a:pt x="3" y="42"/>
                      </a:lnTo>
                      <a:lnTo>
                        <a:pt x="3" y="42"/>
                      </a:lnTo>
                      <a:lnTo>
                        <a:pt x="3" y="44"/>
                      </a:lnTo>
                      <a:lnTo>
                        <a:pt x="3" y="44"/>
                      </a:lnTo>
                      <a:lnTo>
                        <a:pt x="0" y="44"/>
                      </a:lnTo>
                      <a:lnTo>
                        <a:pt x="0" y="44"/>
                      </a:lnTo>
                      <a:lnTo>
                        <a:pt x="0" y="44"/>
                      </a:lnTo>
                      <a:lnTo>
                        <a:pt x="0" y="44"/>
                      </a:lnTo>
                      <a:lnTo>
                        <a:pt x="0" y="44"/>
                      </a:lnTo>
                      <a:lnTo>
                        <a:pt x="2" y="44"/>
                      </a:lnTo>
                      <a:lnTo>
                        <a:pt x="2" y="44"/>
                      </a:lnTo>
                      <a:lnTo>
                        <a:pt x="2" y="46"/>
                      </a:lnTo>
                      <a:lnTo>
                        <a:pt x="2" y="46"/>
                      </a:lnTo>
                      <a:lnTo>
                        <a:pt x="2" y="47"/>
                      </a:lnTo>
                      <a:lnTo>
                        <a:pt x="2" y="47"/>
                      </a:lnTo>
                      <a:lnTo>
                        <a:pt x="2" y="47"/>
                      </a:lnTo>
                      <a:lnTo>
                        <a:pt x="2" y="49"/>
                      </a:lnTo>
                      <a:lnTo>
                        <a:pt x="3" y="49"/>
                      </a:lnTo>
                      <a:lnTo>
                        <a:pt x="4" y="49"/>
                      </a:lnTo>
                      <a:lnTo>
                        <a:pt x="4" y="49"/>
                      </a:lnTo>
                      <a:lnTo>
                        <a:pt x="3" y="52"/>
                      </a:lnTo>
                      <a:lnTo>
                        <a:pt x="3" y="52"/>
                      </a:lnTo>
                      <a:lnTo>
                        <a:pt x="5" y="52"/>
                      </a:lnTo>
                      <a:lnTo>
                        <a:pt x="5" y="52"/>
                      </a:lnTo>
                      <a:lnTo>
                        <a:pt x="8" y="54"/>
                      </a:lnTo>
                      <a:lnTo>
                        <a:pt x="8" y="54"/>
                      </a:lnTo>
                      <a:lnTo>
                        <a:pt x="9" y="54"/>
                      </a:lnTo>
                      <a:lnTo>
                        <a:pt x="10" y="55"/>
                      </a:lnTo>
                      <a:lnTo>
                        <a:pt x="10" y="55"/>
                      </a:lnTo>
                      <a:lnTo>
                        <a:pt x="10" y="58"/>
                      </a:lnTo>
                      <a:lnTo>
                        <a:pt x="10" y="58"/>
                      </a:lnTo>
                      <a:lnTo>
                        <a:pt x="10" y="59"/>
                      </a:lnTo>
                      <a:lnTo>
                        <a:pt x="10" y="59"/>
                      </a:lnTo>
                      <a:lnTo>
                        <a:pt x="11" y="59"/>
                      </a:lnTo>
                      <a:lnTo>
                        <a:pt x="11" y="59"/>
                      </a:lnTo>
                      <a:lnTo>
                        <a:pt x="11" y="58"/>
                      </a:lnTo>
                      <a:lnTo>
                        <a:pt x="11" y="58"/>
                      </a:lnTo>
                      <a:lnTo>
                        <a:pt x="11" y="57"/>
                      </a:lnTo>
                      <a:lnTo>
                        <a:pt x="11" y="57"/>
                      </a:lnTo>
                      <a:lnTo>
                        <a:pt x="14" y="57"/>
                      </a:lnTo>
                      <a:lnTo>
                        <a:pt x="14" y="57"/>
                      </a:lnTo>
                      <a:lnTo>
                        <a:pt x="15" y="57"/>
                      </a:lnTo>
                      <a:lnTo>
                        <a:pt x="15" y="57"/>
                      </a:lnTo>
                      <a:lnTo>
                        <a:pt x="15" y="57"/>
                      </a:lnTo>
                      <a:lnTo>
                        <a:pt x="15" y="57"/>
                      </a:lnTo>
                      <a:lnTo>
                        <a:pt x="16" y="58"/>
                      </a:lnTo>
                      <a:lnTo>
                        <a:pt x="16" y="58"/>
                      </a:lnTo>
                      <a:lnTo>
                        <a:pt x="16" y="59"/>
                      </a:lnTo>
                      <a:lnTo>
                        <a:pt x="15" y="60"/>
                      </a:lnTo>
                      <a:lnTo>
                        <a:pt x="15" y="60"/>
                      </a:lnTo>
                      <a:lnTo>
                        <a:pt x="14" y="60"/>
                      </a:lnTo>
                      <a:lnTo>
                        <a:pt x="14" y="60"/>
                      </a:lnTo>
                      <a:lnTo>
                        <a:pt x="11" y="60"/>
                      </a:lnTo>
                      <a:lnTo>
                        <a:pt x="11" y="60"/>
                      </a:lnTo>
                      <a:lnTo>
                        <a:pt x="10" y="61"/>
                      </a:lnTo>
                      <a:lnTo>
                        <a:pt x="10" y="61"/>
                      </a:lnTo>
                      <a:lnTo>
                        <a:pt x="9" y="61"/>
                      </a:lnTo>
                      <a:lnTo>
                        <a:pt x="9" y="61"/>
                      </a:lnTo>
                      <a:lnTo>
                        <a:pt x="8" y="61"/>
                      </a:lnTo>
                      <a:lnTo>
                        <a:pt x="8" y="61"/>
                      </a:lnTo>
                      <a:lnTo>
                        <a:pt x="8" y="65"/>
                      </a:lnTo>
                      <a:lnTo>
                        <a:pt x="8" y="65"/>
                      </a:lnTo>
                      <a:lnTo>
                        <a:pt x="11" y="65"/>
                      </a:lnTo>
                      <a:lnTo>
                        <a:pt x="11" y="65"/>
                      </a:lnTo>
                      <a:lnTo>
                        <a:pt x="10" y="64"/>
                      </a:lnTo>
                      <a:lnTo>
                        <a:pt x="10" y="64"/>
                      </a:lnTo>
                      <a:lnTo>
                        <a:pt x="11" y="63"/>
                      </a:lnTo>
                      <a:lnTo>
                        <a:pt x="13" y="63"/>
                      </a:lnTo>
                      <a:lnTo>
                        <a:pt x="13" y="63"/>
                      </a:lnTo>
                      <a:lnTo>
                        <a:pt x="13" y="65"/>
                      </a:lnTo>
                      <a:lnTo>
                        <a:pt x="13" y="65"/>
                      </a:lnTo>
                      <a:lnTo>
                        <a:pt x="13" y="66"/>
                      </a:lnTo>
                      <a:lnTo>
                        <a:pt x="13" y="66"/>
                      </a:lnTo>
                      <a:lnTo>
                        <a:pt x="14" y="66"/>
                      </a:lnTo>
                      <a:lnTo>
                        <a:pt x="14" y="65"/>
                      </a:lnTo>
                      <a:lnTo>
                        <a:pt x="14" y="65"/>
                      </a:lnTo>
                      <a:lnTo>
                        <a:pt x="14" y="65"/>
                      </a:lnTo>
                      <a:lnTo>
                        <a:pt x="14" y="65"/>
                      </a:lnTo>
                      <a:lnTo>
                        <a:pt x="15" y="66"/>
                      </a:lnTo>
                      <a:lnTo>
                        <a:pt x="15" y="66"/>
                      </a:lnTo>
                      <a:lnTo>
                        <a:pt x="15" y="68"/>
                      </a:lnTo>
                      <a:lnTo>
                        <a:pt x="15" y="68"/>
                      </a:lnTo>
                      <a:lnTo>
                        <a:pt x="15" y="69"/>
                      </a:lnTo>
                      <a:lnTo>
                        <a:pt x="15" y="69"/>
                      </a:lnTo>
                      <a:lnTo>
                        <a:pt x="16" y="69"/>
                      </a:lnTo>
                      <a:lnTo>
                        <a:pt x="16" y="69"/>
                      </a:lnTo>
                      <a:lnTo>
                        <a:pt x="16" y="70"/>
                      </a:lnTo>
                      <a:lnTo>
                        <a:pt x="16" y="70"/>
                      </a:lnTo>
                      <a:lnTo>
                        <a:pt x="16" y="71"/>
                      </a:lnTo>
                      <a:lnTo>
                        <a:pt x="16" y="71"/>
                      </a:lnTo>
                      <a:lnTo>
                        <a:pt x="16" y="71"/>
                      </a:lnTo>
                      <a:lnTo>
                        <a:pt x="16" y="72"/>
                      </a:lnTo>
                      <a:lnTo>
                        <a:pt x="16" y="72"/>
                      </a:lnTo>
                      <a:lnTo>
                        <a:pt x="18" y="71"/>
                      </a:lnTo>
                      <a:lnTo>
                        <a:pt x="18" y="71"/>
                      </a:lnTo>
                      <a:lnTo>
                        <a:pt x="19" y="71"/>
                      </a:lnTo>
                      <a:lnTo>
                        <a:pt x="19" y="71"/>
                      </a:lnTo>
                      <a:lnTo>
                        <a:pt x="20" y="70"/>
                      </a:lnTo>
                      <a:lnTo>
                        <a:pt x="20" y="70"/>
                      </a:lnTo>
                      <a:lnTo>
                        <a:pt x="20" y="70"/>
                      </a:lnTo>
                      <a:lnTo>
                        <a:pt x="20" y="70"/>
                      </a:lnTo>
                      <a:lnTo>
                        <a:pt x="21" y="71"/>
                      </a:lnTo>
                      <a:lnTo>
                        <a:pt x="21" y="71"/>
                      </a:lnTo>
                      <a:lnTo>
                        <a:pt x="21" y="71"/>
                      </a:lnTo>
                      <a:lnTo>
                        <a:pt x="21" y="71"/>
                      </a:lnTo>
                      <a:lnTo>
                        <a:pt x="22" y="71"/>
                      </a:lnTo>
                      <a:lnTo>
                        <a:pt x="22" y="71"/>
                      </a:lnTo>
                      <a:lnTo>
                        <a:pt x="22" y="72"/>
                      </a:lnTo>
                      <a:lnTo>
                        <a:pt x="22" y="72"/>
                      </a:lnTo>
                      <a:lnTo>
                        <a:pt x="25" y="71"/>
                      </a:lnTo>
                      <a:lnTo>
                        <a:pt x="25" y="71"/>
                      </a:lnTo>
                      <a:lnTo>
                        <a:pt x="26" y="71"/>
                      </a:lnTo>
                      <a:lnTo>
                        <a:pt x="26" y="71"/>
                      </a:lnTo>
                      <a:lnTo>
                        <a:pt x="26" y="70"/>
                      </a:lnTo>
                      <a:lnTo>
                        <a:pt x="26" y="70"/>
                      </a:lnTo>
                      <a:lnTo>
                        <a:pt x="27" y="71"/>
                      </a:lnTo>
                      <a:lnTo>
                        <a:pt x="27" y="71"/>
                      </a:lnTo>
                      <a:lnTo>
                        <a:pt x="26" y="71"/>
                      </a:lnTo>
                      <a:lnTo>
                        <a:pt x="26" y="71"/>
                      </a:lnTo>
                      <a:lnTo>
                        <a:pt x="26" y="71"/>
                      </a:lnTo>
                      <a:lnTo>
                        <a:pt x="26" y="71"/>
                      </a:lnTo>
                      <a:lnTo>
                        <a:pt x="26" y="72"/>
                      </a:lnTo>
                      <a:lnTo>
                        <a:pt x="26" y="72"/>
                      </a:lnTo>
                      <a:lnTo>
                        <a:pt x="26" y="74"/>
                      </a:lnTo>
                      <a:lnTo>
                        <a:pt x="26" y="74"/>
                      </a:lnTo>
                      <a:lnTo>
                        <a:pt x="25" y="75"/>
                      </a:lnTo>
                      <a:lnTo>
                        <a:pt x="25" y="75"/>
                      </a:lnTo>
                      <a:lnTo>
                        <a:pt x="24" y="75"/>
                      </a:lnTo>
                      <a:lnTo>
                        <a:pt x="21" y="74"/>
                      </a:lnTo>
                      <a:lnTo>
                        <a:pt x="21" y="74"/>
                      </a:lnTo>
                      <a:lnTo>
                        <a:pt x="20" y="75"/>
                      </a:lnTo>
                      <a:lnTo>
                        <a:pt x="19" y="77"/>
                      </a:lnTo>
                      <a:lnTo>
                        <a:pt x="19" y="77"/>
                      </a:lnTo>
                      <a:lnTo>
                        <a:pt x="19" y="79"/>
                      </a:lnTo>
                      <a:lnTo>
                        <a:pt x="19" y="79"/>
                      </a:lnTo>
                      <a:lnTo>
                        <a:pt x="18" y="80"/>
                      </a:lnTo>
                      <a:lnTo>
                        <a:pt x="18" y="80"/>
                      </a:lnTo>
                      <a:lnTo>
                        <a:pt x="16" y="80"/>
                      </a:lnTo>
                      <a:lnTo>
                        <a:pt x="16" y="80"/>
                      </a:lnTo>
                      <a:lnTo>
                        <a:pt x="18" y="81"/>
                      </a:lnTo>
                      <a:lnTo>
                        <a:pt x="18" y="81"/>
                      </a:lnTo>
                      <a:lnTo>
                        <a:pt x="18" y="81"/>
                      </a:lnTo>
                      <a:lnTo>
                        <a:pt x="18" y="81"/>
                      </a:lnTo>
                      <a:lnTo>
                        <a:pt x="19" y="82"/>
                      </a:lnTo>
                      <a:lnTo>
                        <a:pt x="19" y="82"/>
                      </a:lnTo>
                      <a:lnTo>
                        <a:pt x="19" y="84"/>
                      </a:lnTo>
                      <a:lnTo>
                        <a:pt x="19" y="84"/>
                      </a:lnTo>
                      <a:lnTo>
                        <a:pt x="19" y="84"/>
                      </a:lnTo>
                      <a:lnTo>
                        <a:pt x="19" y="84"/>
                      </a:lnTo>
                      <a:lnTo>
                        <a:pt x="20" y="85"/>
                      </a:lnTo>
                      <a:lnTo>
                        <a:pt x="20" y="85"/>
                      </a:lnTo>
                      <a:lnTo>
                        <a:pt x="21" y="85"/>
                      </a:lnTo>
                      <a:lnTo>
                        <a:pt x="21" y="85"/>
                      </a:lnTo>
                      <a:lnTo>
                        <a:pt x="21" y="87"/>
                      </a:lnTo>
                      <a:lnTo>
                        <a:pt x="21" y="87"/>
                      </a:lnTo>
                      <a:lnTo>
                        <a:pt x="22" y="88"/>
                      </a:lnTo>
                      <a:lnTo>
                        <a:pt x="24" y="88"/>
                      </a:lnTo>
                      <a:lnTo>
                        <a:pt x="24" y="88"/>
                      </a:lnTo>
                      <a:lnTo>
                        <a:pt x="25" y="90"/>
                      </a:lnTo>
                      <a:lnTo>
                        <a:pt x="25" y="90"/>
                      </a:lnTo>
                      <a:lnTo>
                        <a:pt x="25" y="92"/>
                      </a:lnTo>
                      <a:lnTo>
                        <a:pt x="25" y="92"/>
                      </a:lnTo>
                      <a:lnTo>
                        <a:pt x="25" y="93"/>
                      </a:lnTo>
                      <a:lnTo>
                        <a:pt x="25" y="93"/>
                      </a:lnTo>
                      <a:lnTo>
                        <a:pt x="25" y="95"/>
                      </a:lnTo>
                      <a:lnTo>
                        <a:pt x="25" y="95"/>
                      </a:lnTo>
                      <a:lnTo>
                        <a:pt x="24" y="96"/>
                      </a:lnTo>
                      <a:lnTo>
                        <a:pt x="24" y="96"/>
                      </a:lnTo>
                      <a:lnTo>
                        <a:pt x="24" y="96"/>
                      </a:lnTo>
                      <a:lnTo>
                        <a:pt x="24" y="97"/>
                      </a:lnTo>
                      <a:lnTo>
                        <a:pt x="25" y="99"/>
                      </a:lnTo>
                      <a:lnTo>
                        <a:pt x="25" y="99"/>
                      </a:lnTo>
                      <a:lnTo>
                        <a:pt x="26" y="101"/>
                      </a:lnTo>
                      <a:lnTo>
                        <a:pt x="26" y="101"/>
                      </a:lnTo>
                      <a:lnTo>
                        <a:pt x="26" y="103"/>
                      </a:lnTo>
                      <a:lnTo>
                        <a:pt x="26" y="103"/>
                      </a:lnTo>
                      <a:lnTo>
                        <a:pt x="27" y="103"/>
                      </a:lnTo>
                      <a:lnTo>
                        <a:pt x="27" y="103"/>
                      </a:lnTo>
                      <a:lnTo>
                        <a:pt x="30" y="103"/>
                      </a:lnTo>
                      <a:lnTo>
                        <a:pt x="30" y="103"/>
                      </a:lnTo>
                      <a:lnTo>
                        <a:pt x="30" y="102"/>
                      </a:lnTo>
                      <a:lnTo>
                        <a:pt x="30" y="99"/>
                      </a:lnTo>
                      <a:lnTo>
                        <a:pt x="30" y="99"/>
                      </a:lnTo>
                      <a:lnTo>
                        <a:pt x="31" y="98"/>
                      </a:lnTo>
                      <a:lnTo>
                        <a:pt x="32" y="98"/>
                      </a:lnTo>
                      <a:lnTo>
                        <a:pt x="32" y="98"/>
                      </a:lnTo>
                      <a:lnTo>
                        <a:pt x="33" y="99"/>
                      </a:lnTo>
                      <a:lnTo>
                        <a:pt x="33" y="98"/>
                      </a:lnTo>
                      <a:lnTo>
                        <a:pt x="33" y="98"/>
                      </a:lnTo>
                      <a:lnTo>
                        <a:pt x="33" y="98"/>
                      </a:lnTo>
                      <a:lnTo>
                        <a:pt x="33" y="98"/>
                      </a:lnTo>
                      <a:lnTo>
                        <a:pt x="33" y="98"/>
                      </a:lnTo>
                      <a:lnTo>
                        <a:pt x="33" y="98"/>
                      </a:lnTo>
                      <a:lnTo>
                        <a:pt x="33" y="98"/>
                      </a:lnTo>
                      <a:lnTo>
                        <a:pt x="33" y="98"/>
                      </a:lnTo>
                      <a:lnTo>
                        <a:pt x="35" y="99"/>
                      </a:lnTo>
                      <a:lnTo>
                        <a:pt x="35" y="101"/>
                      </a:lnTo>
                      <a:lnTo>
                        <a:pt x="35" y="101"/>
                      </a:lnTo>
                      <a:lnTo>
                        <a:pt x="36" y="102"/>
                      </a:lnTo>
                      <a:lnTo>
                        <a:pt x="37" y="102"/>
                      </a:lnTo>
                      <a:lnTo>
                        <a:pt x="37" y="102"/>
                      </a:lnTo>
                      <a:lnTo>
                        <a:pt x="37" y="102"/>
                      </a:lnTo>
                      <a:lnTo>
                        <a:pt x="37" y="102"/>
                      </a:lnTo>
                      <a:lnTo>
                        <a:pt x="37" y="102"/>
                      </a:lnTo>
                      <a:lnTo>
                        <a:pt x="37" y="102"/>
                      </a:lnTo>
                      <a:lnTo>
                        <a:pt x="37" y="102"/>
                      </a:lnTo>
                      <a:lnTo>
                        <a:pt x="37" y="102"/>
                      </a:lnTo>
                      <a:lnTo>
                        <a:pt x="37" y="106"/>
                      </a:lnTo>
                      <a:lnTo>
                        <a:pt x="37" y="106"/>
                      </a:lnTo>
                      <a:lnTo>
                        <a:pt x="37" y="107"/>
                      </a:lnTo>
                      <a:lnTo>
                        <a:pt x="37" y="109"/>
                      </a:lnTo>
                      <a:lnTo>
                        <a:pt x="37" y="109"/>
                      </a:lnTo>
                      <a:lnTo>
                        <a:pt x="37" y="109"/>
                      </a:lnTo>
                      <a:lnTo>
                        <a:pt x="37" y="109"/>
                      </a:lnTo>
                      <a:lnTo>
                        <a:pt x="37" y="109"/>
                      </a:lnTo>
                      <a:lnTo>
                        <a:pt x="37" y="109"/>
                      </a:lnTo>
                      <a:lnTo>
                        <a:pt x="38" y="110"/>
                      </a:lnTo>
                      <a:lnTo>
                        <a:pt x="40" y="110"/>
                      </a:lnTo>
                      <a:lnTo>
                        <a:pt x="40" y="110"/>
                      </a:lnTo>
                      <a:lnTo>
                        <a:pt x="40" y="109"/>
                      </a:lnTo>
                      <a:lnTo>
                        <a:pt x="40" y="109"/>
                      </a:lnTo>
                      <a:lnTo>
                        <a:pt x="40" y="107"/>
                      </a:lnTo>
                      <a:lnTo>
                        <a:pt x="40" y="107"/>
                      </a:lnTo>
                      <a:lnTo>
                        <a:pt x="40" y="104"/>
                      </a:lnTo>
                      <a:lnTo>
                        <a:pt x="40" y="104"/>
                      </a:lnTo>
                      <a:lnTo>
                        <a:pt x="40" y="104"/>
                      </a:lnTo>
                      <a:lnTo>
                        <a:pt x="41" y="103"/>
                      </a:lnTo>
                      <a:lnTo>
                        <a:pt x="41" y="103"/>
                      </a:lnTo>
                      <a:lnTo>
                        <a:pt x="41" y="102"/>
                      </a:lnTo>
                      <a:lnTo>
                        <a:pt x="41" y="102"/>
                      </a:lnTo>
                      <a:lnTo>
                        <a:pt x="43" y="102"/>
                      </a:lnTo>
                      <a:lnTo>
                        <a:pt x="43" y="102"/>
                      </a:lnTo>
                      <a:lnTo>
                        <a:pt x="43" y="103"/>
                      </a:lnTo>
                      <a:lnTo>
                        <a:pt x="43" y="103"/>
                      </a:lnTo>
                      <a:lnTo>
                        <a:pt x="43" y="104"/>
                      </a:lnTo>
                      <a:lnTo>
                        <a:pt x="43" y="107"/>
                      </a:lnTo>
                      <a:lnTo>
                        <a:pt x="43" y="107"/>
                      </a:lnTo>
                      <a:lnTo>
                        <a:pt x="45" y="107"/>
                      </a:lnTo>
                      <a:lnTo>
                        <a:pt x="45" y="107"/>
                      </a:lnTo>
                      <a:lnTo>
                        <a:pt x="46" y="107"/>
                      </a:lnTo>
                      <a:lnTo>
                        <a:pt x="46" y="107"/>
                      </a:lnTo>
                      <a:lnTo>
                        <a:pt x="46" y="109"/>
                      </a:lnTo>
                      <a:lnTo>
                        <a:pt x="46" y="109"/>
                      </a:lnTo>
                      <a:lnTo>
                        <a:pt x="49" y="109"/>
                      </a:lnTo>
                      <a:lnTo>
                        <a:pt x="49" y="109"/>
                      </a:lnTo>
                      <a:lnTo>
                        <a:pt x="49" y="110"/>
                      </a:lnTo>
                      <a:lnTo>
                        <a:pt x="49" y="110"/>
                      </a:lnTo>
                      <a:lnTo>
                        <a:pt x="51" y="110"/>
                      </a:lnTo>
                      <a:lnTo>
                        <a:pt x="51" y="109"/>
                      </a:lnTo>
                      <a:lnTo>
                        <a:pt x="51" y="109"/>
                      </a:lnTo>
                      <a:lnTo>
                        <a:pt x="49" y="108"/>
                      </a:lnTo>
                      <a:lnTo>
                        <a:pt x="49" y="108"/>
                      </a:lnTo>
                      <a:lnTo>
                        <a:pt x="48" y="107"/>
                      </a:lnTo>
                      <a:lnTo>
                        <a:pt x="48" y="107"/>
                      </a:lnTo>
                      <a:lnTo>
                        <a:pt x="48" y="106"/>
                      </a:lnTo>
                      <a:lnTo>
                        <a:pt x="48" y="106"/>
                      </a:lnTo>
                      <a:lnTo>
                        <a:pt x="47" y="106"/>
                      </a:lnTo>
                      <a:lnTo>
                        <a:pt x="47" y="104"/>
                      </a:lnTo>
                      <a:lnTo>
                        <a:pt x="47" y="104"/>
                      </a:lnTo>
                      <a:lnTo>
                        <a:pt x="48" y="104"/>
                      </a:lnTo>
                      <a:lnTo>
                        <a:pt x="48" y="104"/>
                      </a:lnTo>
                      <a:lnTo>
                        <a:pt x="48" y="102"/>
                      </a:lnTo>
                      <a:lnTo>
                        <a:pt x="48" y="102"/>
                      </a:lnTo>
                      <a:lnTo>
                        <a:pt x="47" y="101"/>
                      </a:lnTo>
                      <a:lnTo>
                        <a:pt x="47" y="101"/>
                      </a:lnTo>
                      <a:lnTo>
                        <a:pt x="47" y="99"/>
                      </a:lnTo>
                      <a:lnTo>
                        <a:pt x="47" y="99"/>
                      </a:lnTo>
                      <a:lnTo>
                        <a:pt x="47" y="99"/>
                      </a:lnTo>
                      <a:lnTo>
                        <a:pt x="47" y="98"/>
                      </a:lnTo>
                      <a:lnTo>
                        <a:pt x="47" y="98"/>
                      </a:lnTo>
                      <a:lnTo>
                        <a:pt x="46" y="97"/>
                      </a:lnTo>
                      <a:lnTo>
                        <a:pt x="46" y="97"/>
                      </a:lnTo>
                      <a:lnTo>
                        <a:pt x="46" y="96"/>
                      </a:lnTo>
                      <a:lnTo>
                        <a:pt x="46" y="96"/>
                      </a:lnTo>
                      <a:lnTo>
                        <a:pt x="45" y="95"/>
                      </a:lnTo>
                      <a:lnTo>
                        <a:pt x="45" y="95"/>
                      </a:lnTo>
                      <a:lnTo>
                        <a:pt x="45" y="92"/>
                      </a:lnTo>
                      <a:lnTo>
                        <a:pt x="43" y="91"/>
                      </a:lnTo>
                      <a:lnTo>
                        <a:pt x="43" y="91"/>
                      </a:lnTo>
                      <a:lnTo>
                        <a:pt x="43" y="88"/>
                      </a:lnTo>
                      <a:lnTo>
                        <a:pt x="42" y="87"/>
                      </a:lnTo>
                      <a:lnTo>
                        <a:pt x="42" y="87"/>
                      </a:lnTo>
                      <a:lnTo>
                        <a:pt x="45" y="87"/>
                      </a:lnTo>
                      <a:lnTo>
                        <a:pt x="45" y="87"/>
                      </a:lnTo>
                      <a:lnTo>
                        <a:pt x="46" y="88"/>
                      </a:lnTo>
                      <a:lnTo>
                        <a:pt x="46" y="88"/>
                      </a:lnTo>
                      <a:lnTo>
                        <a:pt x="47" y="90"/>
                      </a:lnTo>
                      <a:lnTo>
                        <a:pt x="47" y="90"/>
                      </a:lnTo>
                      <a:lnTo>
                        <a:pt x="49" y="90"/>
                      </a:lnTo>
                      <a:lnTo>
                        <a:pt x="49" y="90"/>
                      </a:lnTo>
                      <a:lnTo>
                        <a:pt x="49" y="90"/>
                      </a:lnTo>
                      <a:lnTo>
                        <a:pt x="49" y="90"/>
                      </a:lnTo>
                      <a:lnTo>
                        <a:pt x="48" y="91"/>
                      </a:lnTo>
                      <a:lnTo>
                        <a:pt x="47" y="91"/>
                      </a:lnTo>
                      <a:lnTo>
                        <a:pt x="47" y="91"/>
                      </a:lnTo>
                      <a:lnTo>
                        <a:pt x="48" y="93"/>
                      </a:lnTo>
                      <a:lnTo>
                        <a:pt x="48" y="93"/>
                      </a:lnTo>
                      <a:lnTo>
                        <a:pt x="48" y="93"/>
                      </a:lnTo>
                      <a:lnTo>
                        <a:pt x="48" y="93"/>
                      </a:lnTo>
                      <a:lnTo>
                        <a:pt x="48" y="93"/>
                      </a:lnTo>
                      <a:lnTo>
                        <a:pt x="48" y="93"/>
                      </a:lnTo>
                      <a:lnTo>
                        <a:pt x="49" y="93"/>
                      </a:lnTo>
                      <a:lnTo>
                        <a:pt x="49" y="93"/>
                      </a:lnTo>
                      <a:lnTo>
                        <a:pt x="49" y="95"/>
                      </a:lnTo>
                      <a:lnTo>
                        <a:pt x="49" y="95"/>
                      </a:lnTo>
                      <a:lnTo>
                        <a:pt x="51" y="92"/>
                      </a:lnTo>
                      <a:lnTo>
                        <a:pt x="51" y="92"/>
                      </a:lnTo>
                      <a:lnTo>
                        <a:pt x="51" y="91"/>
                      </a:lnTo>
                      <a:lnTo>
                        <a:pt x="52" y="91"/>
                      </a:lnTo>
                      <a:lnTo>
                        <a:pt x="52" y="91"/>
                      </a:lnTo>
                      <a:lnTo>
                        <a:pt x="54" y="91"/>
                      </a:lnTo>
                      <a:lnTo>
                        <a:pt x="54" y="91"/>
                      </a:lnTo>
                      <a:lnTo>
                        <a:pt x="56" y="90"/>
                      </a:lnTo>
                      <a:lnTo>
                        <a:pt x="56" y="90"/>
                      </a:lnTo>
                      <a:lnTo>
                        <a:pt x="56" y="88"/>
                      </a:lnTo>
                      <a:lnTo>
                        <a:pt x="56" y="88"/>
                      </a:lnTo>
                      <a:lnTo>
                        <a:pt x="53" y="87"/>
                      </a:lnTo>
                      <a:lnTo>
                        <a:pt x="53" y="87"/>
                      </a:lnTo>
                      <a:lnTo>
                        <a:pt x="53" y="86"/>
                      </a:lnTo>
                      <a:lnTo>
                        <a:pt x="53" y="86"/>
                      </a:lnTo>
                      <a:lnTo>
                        <a:pt x="52" y="86"/>
                      </a:lnTo>
                      <a:lnTo>
                        <a:pt x="52" y="86"/>
                      </a:lnTo>
                      <a:lnTo>
                        <a:pt x="52" y="87"/>
                      </a:lnTo>
                      <a:lnTo>
                        <a:pt x="52" y="87"/>
                      </a:lnTo>
                      <a:lnTo>
                        <a:pt x="52" y="87"/>
                      </a:lnTo>
                      <a:lnTo>
                        <a:pt x="51" y="87"/>
                      </a:lnTo>
                      <a:lnTo>
                        <a:pt x="49" y="86"/>
                      </a:lnTo>
                      <a:lnTo>
                        <a:pt x="49" y="86"/>
                      </a:lnTo>
                      <a:lnTo>
                        <a:pt x="49" y="85"/>
                      </a:lnTo>
                      <a:lnTo>
                        <a:pt x="49" y="85"/>
                      </a:lnTo>
                      <a:lnTo>
                        <a:pt x="49" y="85"/>
                      </a:lnTo>
                      <a:lnTo>
                        <a:pt x="49" y="84"/>
                      </a:lnTo>
                      <a:lnTo>
                        <a:pt x="49" y="82"/>
                      </a:lnTo>
                      <a:lnTo>
                        <a:pt x="49" y="82"/>
                      </a:lnTo>
                      <a:lnTo>
                        <a:pt x="49" y="82"/>
                      </a:lnTo>
                      <a:lnTo>
                        <a:pt x="49" y="82"/>
                      </a:lnTo>
                      <a:lnTo>
                        <a:pt x="48" y="82"/>
                      </a:lnTo>
                      <a:lnTo>
                        <a:pt x="48" y="82"/>
                      </a:lnTo>
                      <a:lnTo>
                        <a:pt x="48" y="81"/>
                      </a:lnTo>
                      <a:lnTo>
                        <a:pt x="48" y="81"/>
                      </a:lnTo>
                      <a:lnTo>
                        <a:pt x="47" y="81"/>
                      </a:lnTo>
                      <a:lnTo>
                        <a:pt x="47" y="81"/>
                      </a:lnTo>
                      <a:lnTo>
                        <a:pt x="47" y="81"/>
                      </a:lnTo>
                      <a:lnTo>
                        <a:pt x="47" y="81"/>
                      </a:lnTo>
                      <a:lnTo>
                        <a:pt x="46" y="80"/>
                      </a:lnTo>
                      <a:lnTo>
                        <a:pt x="46" y="80"/>
                      </a:lnTo>
                      <a:lnTo>
                        <a:pt x="46" y="79"/>
                      </a:lnTo>
                      <a:lnTo>
                        <a:pt x="46" y="79"/>
                      </a:lnTo>
                      <a:lnTo>
                        <a:pt x="45" y="79"/>
                      </a:lnTo>
                      <a:lnTo>
                        <a:pt x="45" y="79"/>
                      </a:lnTo>
                      <a:lnTo>
                        <a:pt x="43" y="79"/>
                      </a:lnTo>
                      <a:lnTo>
                        <a:pt x="43" y="79"/>
                      </a:lnTo>
                      <a:lnTo>
                        <a:pt x="41" y="76"/>
                      </a:lnTo>
                      <a:lnTo>
                        <a:pt x="41" y="76"/>
                      </a:lnTo>
                      <a:lnTo>
                        <a:pt x="40" y="75"/>
                      </a:lnTo>
                      <a:lnTo>
                        <a:pt x="37" y="75"/>
                      </a:lnTo>
                      <a:lnTo>
                        <a:pt x="37" y="75"/>
                      </a:lnTo>
                      <a:lnTo>
                        <a:pt x="36" y="75"/>
                      </a:lnTo>
                      <a:lnTo>
                        <a:pt x="36" y="75"/>
                      </a:lnTo>
                      <a:lnTo>
                        <a:pt x="33" y="74"/>
                      </a:lnTo>
                      <a:lnTo>
                        <a:pt x="33" y="74"/>
                      </a:lnTo>
                      <a:lnTo>
                        <a:pt x="32" y="74"/>
                      </a:lnTo>
                      <a:lnTo>
                        <a:pt x="32" y="74"/>
                      </a:lnTo>
                      <a:lnTo>
                        <a:pt x="31" y="72"/>
                      </a:lnTo>
                      <a:lnTo>
                        <a:pt x="31" y="72"/>
                      </a:lnTo>
                      <a:lnTo>
                        <a:pt x="30" y="72"/>
                      </a:lnTo>
                      <a:lnTo>
                        <a:pt x="30" y="72"/>
                      </a:lnTo>
                      <a:lnTo>
                        <a:pt x="29" y="72"/>
                      </a:lnTo>
                      <a:lnTo>
                        <a:pt x="27" y="71"/>
                      </a:lnTo>
                      <a:lnTo>
                        <a:pt x="27" y="71"/>
                      </a:lnTo>
                      <a:lnTo>
                        <a:pt x="29" y="71"/>
                      </a:lnTo>
                      <a:lnTo>
                        <a:pt x="31" y="70"/>
                      </a:lnTo>
                      <a:lnTo>
                        <a:pt x="36" y="71"/>
                      </a:lnTo>
                      <a:lnTo>
                        <a:pt x="36" y="71"/>
                      </a:lnTo>
                      <a:lnTo>
                        <a:pt x="36" y="70"/>
                      </a:lnTo>
                      <a:lnTo>
                        <a:pt x="36" y="70"/>
                      </a:lnTo>
                      <a:lnTo>
                        <a:pt x="38" y="70"/>
                      </a:lnTo>
                      <a:lnTo>
                        <a:pt x="38" y="70"/>
                      </a:lnTo>
                      <a:lnTo>
                        <a:pt x="40" y="71"/>
                      </a:lnTo>
                      <a:lnTo>
                        <a:pt x="40" y="72"/>
                      </a:lnTo>
                      <a:lnTo>
                        <a:pt x="40" y="72"/>
                      </a:lnTo>
                      <a:lnTo>
                        <a:pt x="40" y="72"/>
                      </a:lnTo>
                      <a:lnTo>
                        <a:pt x="41" y="71"/>
                      </a:lnTo>
                      <a:lnTo>
                        <a:pt x="42" y="71"/>
                      </a:lnTo>
                      <a:lnTo>
                        <a:pt x="42" y="71"/>
                      </a:lnTo>
                      <a:lnTo>
                        <a:pt x="43" y="72"/>
                      </a:lnTo>
                      <a:lnTo>
                        <a:pt x="43" y="75"/>
                      </a:lnTo>
                      <a:lnTo>
                        <a:pt x="43" y="75"/>
                      </a:lnTo>
                      <a:lnTo>
                        <a:pt x="43" y="75"/>
                      </a:lnTo>
                      <a:lnTo>
                        <a:pt x="43" y="74"/>
                      </a:lnTo>
                      <a:lnTo>
                        <a:pt x="43" y="74"/>
                      </a:lnTo>
                      <a:lnTo>
                        <a:pt x="46" y="74"/>
                      </a:lnTo>
                      <a:lnTo>
                        <a:pt x="46" y="74"/>
                      </a:lnTo>
                      <a:lnTo>
                        <a:pt x="46" y="75"/>
                      </a:lnTo>
                      <a:lnTo>
                        <a:pt x="46" y="75"/>
                      </a:lnTo>
                      <a:lnTo>
                        <a:pt x="46" y="75"/>
                      </a:lnTo>
                      <a:lnTo>
                        <a:pt x="48" y="76"/>
                      </a:lnTo>
                      <a:lnTo>
                        <a:pt x="48" y="76"/>
                      </a:lnTo>
                      <a:lnTo>
                        <a:pt x="47" y="76"/>
                      </a:lnTo>
                      <a:lnTo>
                        <a:pt x="46" y="77"/>
                      </a:lnTo>
                      <a:lnTo>
                        <a:pt x="46" y="77"/>
                      </a:lnTo>
                      <a:lnTo>
                        <a:pt x="46" y="79"/>
                      </a:lnTo>
                      <a:lnTo>
                        <a:pt x="46" y="79"/>
                      </a:lnTo>
                      <a:lnTo>
                        <a:pt x="46" y="79"/>
                      </a:lnTo>
                      <a:lnTo>
                        <a:pt x="46" y="79"/>
                      </a:lnTo>
                      <a:lnTo>
                        <a:pt x="46" y="80"/>
                      </a:lnTo>
                      <a:lnTo>
                        <a:pt x="46" y="80"/>
                      </a:lnTo>
                      <a:lnTo>
                        <a:pt x="47" y="81"/>
                      </a:lnTo>
                      <a:lnTo>
                        <a:pt x="47" y="81"/>
                      </a:lnTo>
                      <a:lnTo>
                        <a:pt x="48" y="81"/>
                      </a:lnTo>
                      <a:lnTo>
                        <a:pt x="48" y="81"/>
                      </a:lnTo>
                      <a:lnTo>
                        <a:pt x="49" y="81"/>
                      </a:lnTo>
                      <a:lnTo>
                        <a:pt x="49" y="81"/>
                      </a:lnTo>
                      <a:lnTo>
                        <a:pt x="51" y="80"/>
                      </a:lnTo>
                      <a:lnTo>
                        <a:pt x="51" y="80"/>
                      </a:lnTo>
                      <a:lnTo>
                        <a:pt x="53" y="80"/>
                      </a:lnTo>
                      <a:lnTo>
                        <a:pt x="53" y="80"/>
                      </a:lnTo>
                      <a:lnTo>
                        <a:pt x="53" y="79"/>
                      </a:lnTo>
                      <a:lnTo>
                        <a:pt x="53" y="79"/>
                      </a:lnTo>
                      <a:lnTo>
                        <a:pt x="53" y="81"/>
                      </a:lnTo>
                      <a:lnTo>
                        <a:pt x="53" y="81"/>
                      </a:lnTo>
                      <a:lnTo>
                        <a:pt x="53" y="81"/>
                      </a:lnTo>
                      <a:lnTo>
                        <a:pt x="53" y="81"/>
                      </a:lnTo>
                      <a:lnTo>
                        <a:pt x="56" y="80"/>
                      </a:lnTo>
                      <a:lnTo>
                        <a:pt x="56" y="80"/>
                      </a:lnTo>
                      <a:lnTo>
                        <a:pt x="57" y="80"/>
                      </a:lnTo>
                      <a:lnTo>
                        <a:pt x="57" y="80"/>
                      </a:lnTo>
                      <a:lnTo>
                        <a:pt x="57" y="81"/>
                      </a:lnTo>
                      <a:lnTo>
                        <a:pt x="57" y="81"/>
                      </a:lnTo>
                      <a:lnTo>
                        <a:pt x="58" y="81"/>
                      </a:lnTo>
                      <a:lnTo>
                        <a:pt x="58" y="81"/>
                      </a:lnTo>
                      <a:lnTo>
                        <a:pt x="58" y="82"/>
                      </a:lnTo>
                      <a:lnTo>
                        <a:pt x="58" y="82"/>
                      </a:lnTo>
                      <a:lnTo>
                        <a:pt x="58" y="82"/>
                      </a:lnTo>
                      <a:lnTo>
                        <a:pt x="58" y="82"/>
                      </a:lnTo>
                      <a:lnTo>
                        <a:pt x="58" y="82"/>
                      </a:lnTo>
                      <a:lnTo>
                        <a:pt x="58" y="82"/>
                      </a:lnTo>
                      <a:lnTo>
                        <a:pt x="60" y="82"/>
                      </a:lnTo>
                      <a:lnTo>
                        <a:pt x="60" y="82"/>
                      </a:lnTo>
                      <a:lnTo>
                        <a:pt x="60" y="85"/>
                      </a:lnTo>
                      <a:lnTo>
                        <a:pt x="60" y="85"/>
                      </a:lnTo>
                      <a:lnTo>
                        <a:pt x="62" y="85"/>
                      </a:lnTo>
                      <a:lnTo>
                        <a:pt x="64" y="85"/>
                      </a:lnTo>
                      <a:lnTo>
                        <a:pt x="64" y="85"/>
                      </a:lnTo>
                      <a:lnTo>
                        <a:pt x="64" y="82"/>
                      </a:lnTo>
                      <a:lnTo>
                        <a:pt x="64" y="82"/>
                      </a:lnTo>
                      <a:lnTo>
                        <a:pt x="63" y="81"/>
                      </a:lnTo>
                      <a:lnTo>
                        <a:pt x="63" y="81"/>
                      </a:lnTo>
                      <a:lnTo>
                        <a:pt x="63" y="79"/>
                      </a:lnTo>
                      <a:lnTo>
                        <a:pt x="63" y="79"/>
                      </a:lnTo>
                      <a:lnTo>
                        <a:pt x="63" y="77"/>
                      </a:lnTo>
                      <a:lnTo>
                        <a:pt x="63" y="77"/>
                      </a:lnTo>
                      <a:lnTo>
                        <a:pt x="63" y="77"/>
                      </a:lnTo>
                      <a:lnTo>
                        <a:pt x="63" y="77"/>
                      </a:lnTo>
                      <a:lnTo>
                        <a:pt x="63" y="75"/>
                      </a:lnTo>
                      <a:lnTo>
                        <a:pt x="64" y="75"/>
                      </a:lnTo>
                      <a:lnTo>
                        <a:pt x="64" y="75"/>
                      </a:lnTo>
                      <a:lnTo>
                        <a:pt x="65" y="75"/>
                      </a:lnTo>
                      <a:lnTo>
                        <a:pt x="67" y="76"/>
                      </a:lnTo>
                      <a:lnTo>
                        <a:pt x="67" y="76"/>
                      </a:lnTo>
                      <a:lnTo>
                        <a:pt x="67" y="76"/>
                      </a:lnTo>
                      <a:lnTo>
                        <a:pt x="67" y="76"/>
                      </a:lnTo>
                      <a:lnTo>
                        <a:pt x="67" y="77"/>
                      </a:lnTo>
                      <a:lnTo>
                        <a:pt x="67" y="79"/>
                      </a:lnTo>
                      <a:lnTo>
                        <a:pt x="67" y="79"/>
                      </a:lnTo>
                      <a:lnTo>
                        <a:pt x="67" y="79"/>
                      </a:lnTo>
                      <a:lnTo>
                        <a:pt x="67" y="79"/>
                      </a:lnTo>
                      <a:lnTo>
                        <a:pt x="68" y="79"/>
                      </a:lnTo>
                      <a:lnTo>
                        <a:pt x="68" y="79"/>
                      </a:lnTo>
                      <a:lnTo>
                        <a:pt x="68" y="79"/>
                      </a:lnTo>
                      <a:lnTo>
                        <a:pt x="68" y="79"/>
                      </a:lnTo>
                      <a:lnTo>
                        <a:pt x="70" y="79"/>
                      </a:lnTo>
                      <a:lnTo>
                        <a:pt x="70" y="79"/>
                      </a:lnTo>
                      <a:lnTo>
                        <a:pt x="70" y="77"/>
                      </a:lnTo>
                      <a:lnTo>
                        <a:pt x="71" y="77"/>
                      </a:lnTo>
                      <a:lnTo>
                        <a:pt x="71" y="77"/>
                      </a:lnTo>
                      <a:lnTo>
                        <a:pt x="71" y="76"/>
                      </a:lnTo>
                      <a:lnTo>
                        <a:pt x="71" y="76"/>
                      </a:lnTo>
                      <a:lnTo>
                        <a:pt x="70" y="75"/>
                      </a:lnTo>
                      <a:lnTo>
                        <a:pt x="70" y="75"/>
                      </a:lnTo>
                      <a:lnTo>
                        <a:pt x="69" y="74"/>
                      </a:lnTo>
                      <a:lnTo>
                        <a:pt x="69" y="74"/>
                      </a:lnTo>
                      <a:lnTo>
                        <a:pt x="69" y="72"/>
                      </a:lnTo>
                      <a:lnTo>
                        <a:pt x="69" y="72"/>
                      </a:lnTo>
                      <a:lnTo>
                        <a:pt x="68" y="72"/>
                      </a:lnTo>
                      <a:lnTo>
                        <a:pt x="68" y="72"/>
                      </a:lnTo>
                      <a:lnTo>
                        <a:pt x="68" y="71"/>
                      </a:lnTo>
                      <a:lnTo>
                        <a:pt x="68" y="71"/>
                      </a:lnTo>
                      <a:lnTo>
                        <a:pt x="67" y="70"/>
                      </a:lnTo>
                      <a:lnTo>
                        <a:pt x="67" y="70"/>
                      </a:lnTo>
                      <a:lnTo>
                        <a:pt x="67" y="69"/>
                      </a:lnTo>
                      <a:lnTo>
                        <a:pt x="68" y="68"/>
                      </a:lnTo>
                      <a:lnTo>
                        <a:pt x="68" y="68"/>
                      </a:lnTo>
                      <a:lnTo>
                        <a:pt x="68" y="66"/>
                      </a:lnTo>
                      <a:lnTo>
                        <a:pt x="69" y="66"/>
                      </a:lnTo>
                      <a:lnTo>
                        <a:pt x="69" y="66"/>
                      </a:lnTo>
                      <a:lnTo>
                        <a:pt x="69" y="65"/>
                      </a:lnTo>
                      <a:lnTo>
                        <a:pt x="68" y="63"/>
                      </a:lnTo>
                      <a:lnTo>
                        <a:pt x="68" y="63"/>
                      </a:lnTo>
                      <a:lnTo>
                        <a:pt x="67" y="64"/>
                      </a:lnTo>
                      <a:lnTo>
                        <a:pt x="67" y="64"/>
                      </a:lnTo>
                      <a:lnTo>
                        <a:pt x="65" y="64"/>
                      </a:lnTo>
                      <a:lnTo>
                        <a:pt x="65" y="64"/>
                      </a:lnTo>
                      <a:lnTo>
                        <a:pt x="64" y="64"/>
                      </a:lnTo>
                      <a:lnTo>
                        <a:pt x="64" y="64"/>
                      </a:lnTo>
                      <a:lnTo>
                        <a:pt x="62" y="64"/>
                      </a:lnTo>
                      <a:lnTo>
                        <a:pt x="62" y="64"/>
                      </a:lnTo>
                      <a:lnTo>
                        <a:pt x="60" y="64"/>
                      </a:lnTo>
                      <a:lnTo>
                        <a:pt x="60" y="64"/>
                      </a:lnTo>
                      <a:lnTo>
                        <a:pt x="60" y="63"/>
                      </a:lnTo>
                      <a:lnTo>
                        <a:pt x="60" y="63"/>
                      </a:lnTo>
                      <a:lnTo>
                        <a:pt x="58" y="60"/>
                      </a:lnTo>
                      <a:lnTo>
                        <a:pt x="58" y="60"/>
                      </a:lnTo>
                      <a:lnTo>
                        <a:pt x="57" y="60"/>
                      </a:lnTo>
                      <a:lnTo>
                        <a:pt x="57" y="60"/>
                      </a:lnTo>
                      <a:lnTo>
                        <a:pt x="57" y="60"/>
                      </a:lnTo>
                      <a:lnTo>
                        <a:pt x="57" y="60"/>
                      </a:lnTo>
                      <a:lnTo>
                        <a:pt x="56" y="60"/>
                      </a:lnTo>
                      <a:lnTo>
                        <a:pt x="56" y="60"/>
                      </a:lnTo>
                      <a:lnTo>
                        <a:pt x="56" y="60"/>
                      </a:lnTo>
                      <a:lnTo>
                        <a:pt x="56" y="60"/>
                      </a:lnTo>
                      <a:lnTo>
                        <a:pt x="54" y="59"/>
                      </a:lnTo>
                      <a:lnTo>
                        <a:pt x="54" y="59"/>
                      </a:lnTo>
                      <a:lnTo>
                        <a:pt x="53" y="59"/>
                      </a:lnTo>
                      <a:lnTo>
                        <a:pt x="53" y="59"/>
                      </a:lnTo>
                      <a:lnTo>
                        <a:pt x="52" y="58"/>
                      </a:lnTo>
                      <a:lnTo>
                        <a:pt x="52" y="58"/>
                      </a:lnTo>
                      <a:lnTo>
                        <a:pt x="51" y="58"/>
                      </a:lnTo>
                      <a:lnTo>
                        <a:pt x="51" y="58"/>
                      </a:lnTo>
                      <a:lnTo>
                        <a:pt x="49" y="58"/>
                      </a:lnTo>
                      <a:lnTo>
                        <a:pt x="49" y="58"/>
                      </a:lnTo>
                      <a:lnTo>
                        <a:pt x="48" y="58"/>
                      </a:lnTo>
                      <a:lnTo>
                        <a:pt x="48" y="58"/>
                      </a:lnTo>
                      <a:lnTo>
                        <a:pt x="48" y="59"/>
                      </a:lnTo>
                      <a:lnTo>
                        <a:pt x="48" y="59"/>
                      </a:lnTo>
                      <a:lnTo>
                        <a:pt x="47" y="60"/>
                      </a:lnTo>
                      <a:lnTo>
                        <a:pt x="47" y="60"/>
                      </a:lnTo>
                      <a:lnTo>
                        <a:pt x="47" y="60"/>
                      </a:lnTo>
                      <a:lnTo>
                        <a:pt x="47" y="60"/>
                      </a:lnTo>
                      <a:lnTo>
                        <a:pt x="48" y="61"/>
                      </a:lnTo>
                      <a:lnTo>
                        <a:pt x="48" y="61"/>
                      </a:lnTo>
                      <a:lnTo>
                        <a:pt x="49" y="61"/>
                      </a:lnTo>
                      <a:lnTo>
                        <a:pt x="49" y="61"/>
                      </a:lnTo>
                      <a:lnTo>
                        <a:pt x="51" y="63"/>
                      </a:lnTo>
                      <a:lnTo>
                        <a:pt x="51" y="63"/>
                      </a:lnTo>
                      <a:lnTo>
                        <a:pt x="51" y="63"/>
                      </a:lnTo>
                      <a:lnTo>
                        <a:pt x="52" y="64"/>
                      </a:lnTo>
                      <a:lnTo>
                        <a:pt x="52" y="64"/>
                      </a:lnTo>
                      <a:lnTo>
                        <a:pt x="51" y="64"/>
                      </a:lnTo>
                      <a:lnTo>
                        <a:pt x="51" y="64"/>
                      </a:lnTo>
                      <a:lnTo>
                        <a:pt x="52" y="64"/>
                      </a:lnTo>
                      <a:lnTo>
                        <a:pt x="52" y="64"/>
                      </a:lnTo>
                      <a:lnTo>
                        <a:pt x="51" y="64"/>
                      </a:lnTo>
                      <a:lnTo>
                        <a:pt x="51" y="64"/>
                      </a:lnTo>
                      <a:lnTo>
                        <a:pt x="49" y="63"/>
                      </a:lnTo>
                      <a:lnTo>
                        <a:pt x="49" y="63"/>
                      </a:lnTo>
                      <a:lnTo>
                        <a:pt x="47" y="63"/>
                      </a:lnTo>
                      <a:lnTo>
                        <a:pt x="47" y="63"/>
                      </a:lnTo>
                      <a:lnTo>
                        <a:pt x="45" y="61"/>
                      </a:lnTo>
                      <a:lnTo>
                        <a:pt x="43" y="61"/>
                      </a:lnTo>
                      <a:lnTo>
                        <a:pt x="43" y="61"/>
                      </a:lnTo>
                      <a:lnTo>
                        <a:pt x="41" y="61"/>
                      </a:lnTo>
                      <a:lnTo>
                        <a:pt x="41" y="61"/>
                      </a:lnTo>
                      <a:lnTo>
                        <a:pt x="40" y="60"/>
                      </a:lnTo>
                      <a:lnTo>
                        <a:pt x="40" y="60"/>
                      </a:lnTo>
                      <a:lnTo>
                        <a:pt x="41" y="60"/>
                      </a:lnTo>
                      <a:lnTo>
                        <a:pt x="42" y="60"/>
                      </a:lnTo>
                      <a:lnTo>
                        <a:pt x="42" y="60"/>
                      </a:lnTo>
                      <a:lnTo>
                        <a:pt x="46" y="59"/>
                      </a:lnTo>
                      <a:lnTo>
                        <a:pt x="46" y="59"/>
                      </a:lnTo>
                      <a:lnTo>
                        <a:pt x="46" y="58"/>
                      </a:lnTo>
                      <a:lnTo>
                        <a:pt x="46" y="58"/>
                      </a:lnTo>
                      <a:lnTo>
                        <a:pt x="46" y="57"/>
                      </a:lnTo>
                      <a:lnTo>
                        <a:pt x="46" y="57"/>
                      </a:lnTo>
                      <a:lnTo>
                        <a:pt x="46" y="55"/>
                      </a:lnTo>
                      <a:lnTo>
                        <a:pt x="46" y="55"/>
                      </a:lnTo>
                      <a:lnTo>
                        <a:pt x="46" y="54"/>
                      </a:lnTo>
                      <a:lnTo>
                        <a:pt x="46" y="54"/>
                      </a:lnTo>
                      <a:lnTo>
                        <a:pt x="46" y="54"/>
                      </a:lnTo>
                      <a:lnTo>
                        <a:pt x="45" y="53"/>
                      </a:lnTo>
                      <a:lnTo>
                        <a:pt x="45" y="53"/>
                      </a:lnTo>
                      <a:lnTo>
                        <a:pt x="47" y="53"/>
                      </a:lnTo>
                      <a:lnTo>
                        <a:pt x="47" y="53"/>
                      </a:lnTo>
                      <a:lnTo>
                        <a:pt x="47" y="54"/>
                      </a:lnTo>
                      <a:lnTo>
                        <a:pt x="47" y="54"/>
                      </a:lnTo>
                      <a:lnTo>
                        <a:pt x="49" y="54"/>
                      </a:lnTo>
                      <a:lnTo>
                        <a:pt x="49" y="54"/>
                      </a:lnTo>
                      <a:lnTo>
                        <a:pt x="49" y="55"/>
                      </a:lnTo>
                      <a:lnTo>
                        <a:pt x="49" y="55"/>
                      </a:lnTo>
                      <a:lnTo>
                        <a:pt x="51" y="55"/>
                      </a:lnTo>
                      <a:lnTo>
                        <a:pt x="51" y="55"/>
                      </a:lnTo>
                      <a:lnTo>
                        <a:pt x="51" y="54"/>
                      </a:lnTo>
                      <a:lnTo>
                        <a:pt x="51" y="54"/>
                      </a:lnTo>
                      <a:lnTo>
                        <a:pt x="51" y="53"/>
                      </a:lnTo>
                      <a:lnTo>
                        <a:pt x="51" y="53"/>
                      </a:lnTo>
                      <a:lnTo>
                        <a:pt x="51" y="52"/>
                      </a:lnTo>
                      <a:lnTo>
                        <a:pt x="51" y="52"/>
                      </a:lnTo>
                      <a:lnTo>
                        <a:pt x="51" y="52"/>
                      </a:lnTo>
                      <a:lnTo>
                        <a:pt x="49" y="52"/>
                      </a:lnTo>
                      <a:lnTo>
                        <a:pt x="49" y="50"/>
                      </a:lnTo>
                      <a:lnTo>
                        <a:pt x="49" y="50"/>
                      </a:lnTo>
                      <a:lnTo>
                        <a:pt x="48" y="49"/>
                      </a:lnTo>
                      <a:lnTo>
                        <a:pt x="48" y="49"/>
                      </a:lnTo>
                      <a:lnTo>
                        <a:pt x="49" y="48"/>
                      </a:lnTo>
                      <a:lnTo>
                        <a:pt x="49" y="48"/>
                      </a:lnTo>
                      <a:lnTo>
                        <a:pt x="48" y="46"/>
                      </a:lnTo>
                      <a:lnTo>
                        <a:pt x="48" y="46"/>
                      </a:lnTo>
                      <a:lnTo>
                        <a:pt x="47" y="44"/>
                      </a:lnTo>
                      <a:lnTo>
                        <a:pt x="47" y="44"/>
                      </a:lnTo>
                      <a:lnTo>
                        <a:pt x="45" y="43"/>
                      </a:lnTo>
                      <a:lnTo>
                        <a:pt x="43" y="41"/>
                      </a:lnTo>
                      <a:lnTo>
                        <a:pt x="43" y="41"/>
                      </a:lnTo>
                      <a:lnTo>
                        <a:pt x="43" y="41"/>
                      </a:lnTo>
                      <a:lnTo>
                        <a:pt x="43" y="41"/>
                      </a:lnTo>
                      <a:lnTo>
                        <a:pt x="43" y="39"/>
                      </a:lnTo>
                      <a:lnTo>
                        <a:pt x="42" y="38"/>
                      </a:lnTo>
                      <a:lnTo>
                        <a:pt x="42" y="38"/>
                      </a:lnTo>
                      <a:lnTo>
                        <a:pt x="41" y="37"/>
                      </a:lnTo>
                      <a:lnTo>
                        <a:pt x="41" y="37"/>
                      </a:lnTo>
                      <a:lnTo>
                        <a:pt x="40" y="34"/>
                      </a:lnTo>
                      <a:lnTo>
                        <a:pt x="40" y="32"/>
                      </a:lnTo>
                      <a:lnTo>
                        <a:pt x="40" y="32"/>
                      </a:lnTo>
                      <a:lnTo>
                        <a:pt x="41" y="30"/>
                      </a:lnTo>
                      <a:lnTo>
                        <a:pt x="41" y="27"/>
                      </a:lnTo>
                      <a:lnTo>
                        <a:pt x="41" y="27"/>
                      </a:lnTo>
                      <a:lnTo>
                        <a:pt x="42" y="26"/>
                      </a:lnTo>
                      <a:lnTo>
                        <a:pt x="42" y="26"/>
                      </a:lnTo>
                      <a:lnTo>
                        <a:pt x="43" y="25"/>
                      </a:lnTo>
                      <a:lnTo>
                        <a:pt x="43" y="25"/>
                      </a:lnTo>
                      <a:lnTo>
                        <a:pt x="43" y="23"/>
                      </a:lnTo>
                      <a:lnTo>
                        <a:pt x="43" y="23"/>
                      </a:lnTo>
                      <a:lnTo>
                        <a:pt x="45" y="23"/>
                      </a:lnTo>
                      <a:lnTo>
                        <a:pt x="46" y="25"/>
                      </a:lnTo>
                      <a:lnTo>
                        <a:pt x="46" y="26"/>
                      </a:lnTo>
                      <a:lnTo>
                        <a:pt x="46" y="26"/>
                      </a:lnTo>
                      <a:lnTo>
                        <a:pt x="45" y="27"/>
                      </a:lnTo>
                      <a:lnTo>
                        <a:pt x="45" y="27"/>
                      </a:lnTo>
                      <a:lnTo>
                        <a:pt x="46" y="28"/>
                      </a:lnTo>
                      <a:lnTo>
                        <a:pt x="46" y="28"/>
                      </a:lnTo>
                      <a:lnTo>
                        <a:pt x="48" y="30"/>
                      </a:lnTo>
                      <a:lnTo>
                        <a:pt x="48" y="30"/>
                      </a:lnTo>
                      <a:lnTo>
                        <a:pt x="49" y="31"/>
                      </a:lnTo>
                      <a:lnTo>
                        <a:pt x="49" y="31"/>
                      </a:lnTo>
                      <a:lnTo>
                        <a:pt x="49" y="32"/>
                      </a:lnTo>
                      <a:lnTo>
                        <a:pt x="49" y="32"/>
                      </a:lnTo>
                      <a:lnTo>
                        <a:pt x="51" y="32"/>
                      </a:lnTo>
                      <a:lnTo>
                        <a:pt x="51" y="32"/>
                      </a:lnTo>
                      <a:lnTo>
                        <a:pt x="51" y="32"/>
                      </a:lnTo>
                      <a:lnTo>
                        <a:pt x="51" y="32"/>
                      </a:lnTo>
                      <a:lnTo>
                        <a:pt x="52" y="32"/>
                      </a:lnTo>
                      <a:lnTo>
                        <a:pt x="52" y="32"/>
                      </a:lnTo>
                      <a:lnTo>
                        <a:pt x="52" y="32"/>
                      </a:lnTo>
                      <a:lnTo>
                        <a:pt x="52" y="32"/>
                      </a:lnTo>
                      <a:lnTo>
                        <a:pt x="56" y="32"/>
                      </a:lnTo>
                      <a:lnTo>
                        <a:pt x="56" y="32"/>
                      </a:lnTo>
                      <a:lnTo>
                        <a:pt x="59" y="33"/>
                      </a:lnTo>
                      <a:lnTo>
                        <a:pt x="59" y="33"/>
                      </a:lnTo>
                      <a:lnTo>
                        <a:pt x="60" y="34"/>
                      </a:lnTo>
                      <a:lnTo>
                        <a:pt x="60" y="36"/>
                      </a:lnTo>
                      <a:lnTo>
                        <a:pt x="60" y="36"/>
                      </a:lnTo>
                      <a:lnTo>
                        <a:pt x="60" y="37"/>
                      </a:lnTo>
                      <a:lnTo>
                        <a:pt x="60" y="37"/>
                      </a:lnTo>
                      <a:lnTo>
                        <a:pt x="60" y="38"/>
                      </a:lnTo>
                      <a:lnTo>
                        <a:pt x="60" y="38"/>
                      </a:lnTo>
                      <a:lnTo>
                        <a:pt x="63" y="38"/>
                      </a:lnTo>
                      <a:lnTo>
                        <a:pt x="63" y="38"/>
                      </a:lnTo>
                      <a:lnTo>
                        <a:pt x="63" y="37"/>
                      </a:lnTo>
                      <a:lnTo>
                        <a:pt x="63" y="37"/>
                      </a:lnTo>
                      <a:lnTo>
                        <a:pt x="62" y="36"/>
                      </a:lnTo>
                      <a:lnTo>
                        <a:pt x="62" y="36"/>
                      </a:lnTo>
                      <a:lnTo>
                        <a:pt x="62" y="36"/>
                      </a:lnTo>
                      <a:lnTo>
                        <a:pt x="62" y="36"/>
                      </a:lnTo>
                      <a:lnTo>
                        <a:pt x="62" y="33"/>
                      </a:lnTo>
                      <a:lnTo>
                        <a:pt x="62" y="33"/>
                      </a:lnTo>
                      <a:lnTo>
                        <a:pt x="62" y="33"/>
                      </a:lnTo>
                      <a:lnTo>
                        <a:pt x="62" y="33"/>
                      </a:lnTo>
                      <a:lnTo>
                        <a:pt x="60" y="32"/>
                      </a:lnTo>
                      <a:lnTo>
                        <a:pt x="59" y="32"/>
                      </a:lnTo>
                      <a:lnTo>
                        <a:pt x="59" y="32"/>
                      </a:lnTo>
                      <a:lnTo>
                        <a:pt x="59" y="31"/>
                      </a:lnTo>
                      <a:lnTo>
                        <a:pt x="59" y="31"/>
                      </a:lnTo>
                      <a:lnTo>
                        <a:pt x="58" y="31"/>
                      </a:lnTo>
                      <a:lnTo>
                        <a:pt x="59" y="30"/>
                      </a:lnTo>
                      <a:lnTo>
                        <a:pt x="59" y="30"/>
                      </a:lnTo>
                      <a:lnTo>
                        <a:pt x="59" y="30"/>
                      </a:lnTo>
                      <a:lnTo>
                        <a:pt x="59" y="30"/>
                      </a:lnTo>
                      <a:lnTo>
                        <a:pt x="59" y="30"/>
                      </a:lnTo>
                      <a:lnTo>
                        <a:pt x="59" y="28"/>
                      </a:lnTo>
                      <a:lnTo>
                        <a:pt x="59" y="27"/>
                      </a:lnTo>
                      <a:lnTo>
                        <a:pt x="59" y="27"/>
                      </a:lnTo>
                      <a:lnTo>
                        <a:pt x="60" y="27"/>
                      </a:lnTo>
                      <a:lnTo>
                        <a:pt x="60" y="27"/>
                      </a:lnTo>
                      <a:lnTo>
                        <a:pt x="60" y="26"/>
                      </a:lnTo>
                      <a:lnTo>
                        <a:pt x="60" y="26"/>
                      </a:lnTo>
                      <a:lnTo>
                        <a:pt x="60" y="25"/>
                      </a:lnTo>
                      <a:lnTo>
                        <a:pt x="60" y="25"/>
                      </a:lnTo>
                      <a:lnTo>
                        <a:pt x="60" y="23"/>
                      </a:lnTo>
                      <a:lnTo>
                        <a:pt x="59" y="23"/>
                      </a:lnTo>
                      <a:lnTo>
                        <a:pt x="59" y="23"/>
                      </a:lnTo>
                      <a:lnTo>
                        <a:pt x="59" y="22"/>
                      </a:lnTo>
                      <a:lnTo>
                        <a:pt x="59" y="22"/>
                      </a:lnTo>
                      <a:lnTo>
                        <a:pt x="59" y="22"/>
                      </a:lnTo>
                      <a:lnTo>
                        <a:pt x="59" y="22"/>
                      </a:lnTo>
                      <a:lnTo>
                        <a:pt x="59" y="22"/>
                      </a:lnTo>
                      <a:lnTo>
                        <a:pt x="59" y="22"/>
                      </a:lnTo>
                      <a:lnTo>
                        <a:pt x="60" y="21"/>
                      </a:lnTo>
                      <a:lnTo>
                        <a:pt x="60" y="21"/>
                      </a:lnTo>
                      <a:lnTo>
                        <a:pt x="62" y="21"/>
                      </a:lnTo>
                      <a:lnTo>
                        <a:pt x="62" y="21"/>
                      </a:lnTo>
                      <a:lnTo>
                        <a:pt x="63" y="21"/>
                      </a:lnTo>
                      <a:lnTo>
                        <a:pt x="63" y="21"/>
                      </a:lnTo>
                      <a:lnTo>
                        <a:pt x="64" y="21"/>
                      </a:lnTo>
                      <a:lnTo>
                        <a:pt x="64" y="21"/>
                      </a:lnTo>
                      <a:lnTo>
                        <a:pt x="64" y="21"/>
                      </a:lnTo>
                      <a:lnTo>
                        <a:pt x="64" y="21"/>
                      </a:lnTo>
                      <a:lnTo>
                        <a:pt x="65" y="22"/>
                      </a:lnTo>
                      <a:lnTo>
                        <a:pt x="65" y="22"/>
                      </a:lnTo>
                      <a:lnTo>
                        <a:pt x="68" y="21"/>
                      </a:lnTo>
                      <a:lnTo>
                        <a:pt x="68" y="21"/>
                      </a:lnTo>
                      <a:lnTo>
                        <a:pt x="68" y="20"/>
                      </a:lnTo>
                      <a:lnTo>
                        <a:pt x="67" y="19"/>
                      </a:lnTo>
                      <a:lnTo>
                        <a:pt x="67" y="19"/>
                      </a:lnTo>
                      <a:lnTo>
                        <a:pt x="68" y="19"/>
                      </a:lnTo>
                      <a:lnTo>
                        <a:pt x="69" y="19"/>
                      </a:lnTo>
                      <a:lnTo>
                        <a:pt x="69" y="19"/>
                      </a:lnTo>
                      <a:lnTo>
                        <a:pt x="71" y="19"/>
                      </a:lnTo>
                      <a:lnTo>
                        <a:pt x="71" y="19"/>
                      </a:lnTo>
                      <a:lnTo>
                        <a:pt x="74" y="19"/>
                      </a:lnTo>
                      <a:lnTo>
                        <a:pt x="76" y="19"/>
                      </a:lnTo>
                      <a:lnTo>
                        <a:pt x="76" y="19"/>
                      </a:lnTo>
                      <a:lnTo>
                        <a:pt x="76" y="19"/>
                      </a:lnTo>
                      <a:lnTo>
                        <a:pt x="79" y="17"/>
                      </a:lnTo>
                      <a:lnTo>
                        <a:pt x="79" y="17"/>
                      </a:lnTo>
                      <a:lnTo>
                        <a:pt x="79" y="17"/>
                      </a:lnTo>
                      <a:lnTo>
                        <a:pt x="80" y="16"/>
                      </a:lnTo>
                      <a:lnTo>
                        <a:pt x="80" y="16"/>
                      </a:lnTo>
                      <a:lnTo>
                        <a:pt x="79" y="16"/>
                      </a:lnTo>
                      <a:lnTo>
                        <a:pt x="79" y="16"/>
                      </a:lnTo>
                      <a:lnTo>
                        <a:pt x="80" y="16"/>
                      </a:lnTo>
                      <a:lnTo>
                        <a:pt x="80" y="16"/>
                      </a:lnTo>
                      <a:lnTo>
                        <a:pt x="80" y="16"/>
                      </a:lnTo>
                      <a:lnTo>
                        <a:pt x="80" y="16"/>
                      </a:lnTo>
                      <a:lnTo>
                        <a:pt x="82" y="17"/>
                      </a:lnTo>
                      <a:lnTo>
                        <a:pt x="82" y="17"/>
                      </a:lnTo>
                      <a:lnTo>
                        <a:pt x="84" y="17"/>
                      </a:lnTo>
                      <a:lnTo>
                        <a:pt x="84" y="17"/>
                      </a:lnTo>
                      <a:lnTo>
                        <a:pt x="85" y="17"/>
                      </a:lnTo>
                      <a:lnTo>
                        <a:pt x="85" y="17"/>
                      </a:lnTo>
                      <a:lnTo>
                        <a:pt x="85" y="19"/>
                      </a:lnTo>
                      <a:lnTo>
                        <a:pt x="86" y="19"/>
                      </a:lnTo>
                      <a:lnTo>
                        <a:pt x="89" y="20"/>
                      </a:lnTo>
                      <a:lnTo>
                        <a:pt x="89" y="20"/>
                      </a:lnTo>
                      <a:lnTo>
                        <a:pt x="92" y="20"/>
                      </a:lnTo>
                      <a:lnTo>
                        <a:pt x="92" y="20"/>
                      </a:lnTo>
                      <a:lnTo>
                        <a:pt x="95" y="20"/>
                      </a:lnTo>
                      <a:lnTo>
                        <a:pt x="95" y="20"/>
                      </a:lnTo>
                      <a:lnTo>
                        <a:pt x="95" y="20"/>
                      </a:lnTo>
                      <a:lnTo>
                        <a:pt x="95" y="20"/>
                      </a:lnTo>
                      <a:lnTo>
                        <a:pt x="95" y="20"/>
                      </a:lnTo>
                      <a:lnTo>
                        <a:pt x="95" y="20"/>
                      </a:lnTo>
                      <a:lnTo>
                        <a:pt x="95" y="20"/>
                      </a:lnTo>
                      <a:lnTo>
                        <a:pt x="95" y="20"/>
                      </a:lnTo>
                      <a:lnTo>
                        <a:pt x="96" y="21"/>
                      </a:lnTo>
                      <a:lnTo>
                        <a:pt x="96" y="21"/>
                      </a:lnTo>
                      <a:lnTo>
                        <a:pt x="98" y="20"/>
                      </a:lnTo>
                      <a:lnTo>
                        <a:pt x="98" y="20"/>
                      </a:lnTo>
                      <a:lnTo>
                        <a:pt x="100" y="17"/>
                      </a:lnTo>
                      <a:lnTo>
                        <a:pt x="100" y="17"/>
                      </a:lnTo>
                      <a:lnTo>
                        <a:pt x="101" y="16"/>
                      </a:lnTo>
                      <a:lnTo>
                        <a:pt x="101" y="16"/>
                      </a:lnTo>
                      <a:lnTo>
                        <a:pt x="101" y="15"/>
                      </a:lnTo>
                      <a:lnTo>
                        <a:pt x="101" y="15"/>
                      </a:lnTo>
                      <a:lnTo>
                        <a:pt x="101" y="11"/>
                      </a:lnTo>
                      <a:lnTo>
                        <a:pt x="101" y="11"/>
                      </a:lnTo>
                      <a:lnTo>
                        <a:pt x="102" y="10"/>
                      </a:lnTo>
                      <a:lnTo>
                        <a:pt x="102" y="10"/>
                      </a:lnTo>
                      <a:lnTo>
                        <a:pt x="103" y="9"/>
                      </a:lnTo>
                      <a:lnTo>
                        <a:pt x="103" y="9"/>
                      </a:lnTo>
                      <a:lnTo>
                        <a:pt x="105" y="8"/>
                      </a:lnTo>
                      <a:lnTo>
                        <a:pt x="105" y="8"/>
                      </a:lnTo>
                      <a:lnTo>
                        <a:pt x="106" y="5"/>
                      </a:lnTo>
                      <a:lnTo>
                        <a:pt x="106" y="5"/>
                      </a:lnTo>
                      <a:lnTo>
                        <a:pt x="105" y="4"/>
                      </a:lnTo>
                      <a:lnTo>
                        <a:pt x="105" y="4"/>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54">
                  <a:extLst>
                    <a:ext uri="{FF2B5EF4-FFF2-40B4-BE49-F238E27FC236}">
                      <a16:creationId xmlns:a16="http://schemas.microsoft.com/office/drawing/2014/main" id="{3AEED422-0003-4C6F-B245-631EF17E0123}"/>
                    </a:ext>
                  </a:extLst>
                </p:cNvPr>
                <p:cNvSpPr>
                  <a:spLocks/>
                </p:cNvSpPr>
                <p:nvPr/>
              </p:nvSpPr>
              <p:spPr bwMode="auto">
                <a:xfrm>
                  <a:off x="8434285" y="1436407"/>
                  <a:ext cx="23686" cy="27070"/>
                </a:xfrm>
                <a:custGeom>
                  <a:avLst/>
                  <a:gdLst/>
                  <a:ahLst/>
                  <a:cxnLst>
                    <a:cxn ang="0">
                      <a:pos x="6" y="8"/>
                    </a:cxn>
                    <a:cxn ang="0">
                      <a:pos x="7" y="8"/>
                    </a:cxn>
                    <a:cxn ang="0">
                      <a:pos x="7" y="7"/>
                    </a:cxn>
                    <a:cxn ang="0">
                      <a:pos x="7" y="5"/>
                    </a:cxn>
                    <a:cxn ang="0">
                      <a:pos x="5" y="3"/>
                    </a:cxn>
                    <a:cxn ang="0">
                      <a:pos x="5" y="2"/>
                    </a:cxn>
                    <a:cxn ang="0">
                      <a:pos x="5" y="1"/>
                    </a:cxn>
                    <a:cxn ang="0">
                      <a:pos x="5" y="1"/>
                    </a:cxn>
                    <a:cxn ang="0">
                      <a:pos x="5" y="2"/>
                    </a:cxn>
                    <a:cxn ang="0">
                      <a:pos x="6" y="3"/>
                    </a:cxn>
                    <a:cxn ang="0">
                      <a:pos x="6" y="3"/>
                    </a:cxn>
                    <a:cxn ang="0">
                      <a:pos x="6" y="2"/>
                    </a:cxn>
                    <a:cxn ang="0">
                      <a:pos x="6" y="1"/>
                    </a:cxn>
                    <a:cxn ang="0">
                      <a:pos x="6" y="0"/>
                    </a:cxn>
                    <a:cxn ang="0">
                      <a:pos x="5" y="0"/>
                    </a:cxn>
                    <a:cxn ang="0">
                      <a:pos x="4" y="0"/>
                    </a:cxn>
                    <a:cxn ang="0">
                      <a:pos x="4" y="2"/>
                    </a:cxn>
                    <a:cxn ang="0">
                      <a:pos x="1" y="2"/>
                    </a:cxn>
                    <a:cxn ang="0">
                      <a:pos x="0" y="3"/>
                    </a:cxn>
                    <a:cxn ang="0">
                      <a:pos x="0" y="5"/>
                    </a:cxn>
                    <a:cxn ang="0">
                      <a:pos x="0" y="7"/>
                    </a:cxn>
                    <a:cxn ang="0">
                      <a:pos x="1" y="7"/>
                    </a:cxn>
                    <a:cxn ang="0">
                      <a:pos x="1" y="6"/>
                    </a:cxn>
                    <a:cxn ang="0">
                      <a:pos x="1" y="5"/>
                    </a:cxn>
                    <a:cxn ang="0">
                      <a:pos x="3" y="5"/>
                    </a:cxn>
                    <a:cxn ang="0">
                      <a:pos x="3" y="7"/>
                    </a:cxn>
                    <a:cxn ang="0">
                      <a:pos x="3" y="8"/>
                    </a:cxn>
                    <a:cxn ang="0">
                      <a:pos x="3" y="8"/>
                    </a:cxn>
                    <a:cxn ang="0">
                      <a:pos x="4" y="8"/>
                    </a:cxn>
                    <a:cxn ang="0">
                      <a:pos x="5" y="7"/>
                    </a:cxn>
                    <a:cxn ang="0">
                      <a:pos x="6" y="7"/>
                    </a:cxn>
                    <a:cxn ang="0">
                      <a:pos x="6" y="8"/>
                    </a:cxn>
                  </a:cxnLst>
                  <a:rect l="0" t="0" r="r" b="b"/>
                  <a:pathLst>
                    <a:path w="7" h="8">
                      <a:moveTo>
                        <a:pt x="6" y="8"/>
                      </a:moveTo>
                      <a:lnTo>
                        <a:pt x="6" y="8"/>
                      </a:lnTo>
                      <a:lnTo>
                        <a:pt x="7" y="8"/>
                      </a:lnTo>
                      <a:lnTo>
                        <a:pt x="7" y="8"/>
                      </a:lnTo>
                      <a:lnTo>
                        <a:pt x="7" y="7"/>
                      </a:lnTo>
                      <a:lnTo>
                        <a:pt x="7" y="7"/>
                      </a:lnTo>
                      <a:lnTo>
                        <a:pt x="7" y="5"/>
                      </a:lnTo>
                      <a:lnTo>
                        <a:pt x="7" y="5"/>
                      </a:lnTo>
                      <a:lnTo>
                        <a:pt x="5" y="3"/>
                      </a:lnTo>
                      <a:lnTo>
                        <a:pt x="5" y="3"/>
                      </a:lnTo>
                      <a:lnTo>
                        <a:pt x="5" y="2"/>
                      </a:lnTo>
                      <a:lnTo>
                        <a:pt x="5" y="2"/>
                      </a:lnTo>
                      <a:lnTo>
                        <a:pt x="5" y="1"/>
                      </a:lnTo>
                      <a:lnTo>
                        <a:pt x="5" y="1"/>
                      </a:lnTo>
                      <a:lnTo>
                        <a:pt x="5" y="1"/>
                      </a:lnTo>
                      <a:lnTo>
                        <a:pt x="5" y="1"/>
                      </a:lnTo>
                      <a:lnTo>
                        <a:pt x="5" y="2"/>
                      </a:lnTo>
                      <a:lnTo>
                        <a:pt x="5" y="2"/>
                      </a:lnTo>
                      <a:lnTo>
                        <a:pt x="6" y="3"/>
                      </a:lnTo>
                      <a:lnTo>
                        <a:pt x="6" y="3"/>
                      </a:lnTo>
                      <a:lnTo>
                        <a:pt x="6" y="3"/>
                      </a:lnTo>
                      <a:lnTo>
                        <a:pt x="6" y="3"/>
                      </a:lnTo>
                      <a:lnTo>
                        <a:pt x="6" y="3"/>
                      </a:lnTo>
                      <a:lnTo>
                        <a:pt x="6" y="2"/>
                      </a:lnTo>
                      <a:lnTo>
                        <a:pt x="6" y="2"/>
                      </a:lnTo>
                      <a:lnTo>
                        <a:pt x="6" y="1"/>
                      </a:lnTo>
                      <a:lnTo>
                        <a:pt x="6" y="1"/>
                      </a:lnTo>
                      <a:lnTo>
                        <a:pt x="6" y="0"/>
                      </a:lnTo>
                      <a:lnTo>
                        <a:pt x="5" y="0"/>
                      </a:lnTo>
                      <a:lnTo>
                        <a:pt x="5" y="0"/>
                      </a:lnTo>
                      <a:lnTo>
                        <a:pt x="4" y="0"/>
                      </a:lnTo>
                      <a:lnTo>
                        <a:pt x="4" y="0"/>
                      </a:lnTo>
                      <a:lnTo>
                        <a:pt x="4" y="2"/>
                      </a:lnTo>
                      <a:lnTo>
                        <a:pt x="4" y="2"/>
                      </a:lnTo>
                      <a:lnTo>
                        <a:pt x="1" y="2"/>
                      </a:lnTo>
                      <a:lnTo>
                        <a:pt x="1" y="2"/>
                      </a:lnTo>
                      <a:lnTo>
                        <a:pt x="0" y="3"/>
                      </a:lnTo>
                      <a:lnTo>
                        <a:pt x="0" y="3"/>
                      </a:lnTo>
                      <a:lnTo>
                        <a:pt x="0" y="5"/>
                      </a:lnTo>
                      <a:lnTo>
                        <a:pt x="0" y="5"/>
                      </a:lnTo>
                      <a:lnTo>
                        <a:pt x="0" y="6"/>
                      </a:lnTo>
                      <a:lnTo>
                        <a:pt x="0" y="7"/>
                      </a:lnTo>
                      <a:lnTo>
                        <a:pt x="0" y="7"/>
                      </a:lnTo>
                      <a:lnTo>
                        <a:pt x="1" y="7"/>
                      </a:lnTo>
                      <a:lnTo>
                        <a:pt x="1" y="7"/>
                      </a:lnTo>
                      <a:lnTo>
                        <a:pt x="1" y="6"/>
                      </a:lnTo>
                      <a:lnTo>
                        <a:pt x="1" y="6"/>
                      </a:lnTo>
                      <a:lnTo>
                        <a:pt x="1" y="5"/>
                      </a:lnTo>
                      <a:lnTo>
                        <a:pt x="3" y="5"/>
                      </a:lnTo>
                      <a:lnTo>
                        <a:pt x="3" y="5"/>
                      </a:lnTo>
                      <a:lnTo>
                        <a:pt x="3" y="7"/>
                      </a:lnTo>
                      <a:lnTo>
                        <a:pt x="3" y="7"/>
                      </a:lnTo>
                      <a:lnTo>
                        <a:pt x="3" y="8"/>
                      </a:lnTo>
                      <a:lnTo>
                        <a:pt x="3" y="8"/>
                      </a:lnTo>
                      <a:lnTo>
                        <a:pt x="3" y="8"/>
                      </a:lnTo>
                      <a:lnTo>
                        <a:pt x="3" y="8"/>
                      </a:lnTo>
                      <a:lnTo>
                        <a:pt x="4" y="8"/>
                      </a:lnTo>
                      <a:lnTo>
                        <a:pt x="4" y="8"/>
                      </a:lnTo>
                      <a:lnTo>
                        <a:pt x="5" y="7"/>
                      </a:lnTo>
                      <a:lnTo>
                        <a:pt x="5" y="7"/>
                      </a:lnTo>
                      <a:lnTo>
                        <a:pt x="5" y="7"/>
                      </a:lnTo>
                      <a:lnTo>
                        <a:pt x="6" y="7"/>
                      </a:lnTo>
                      <a:lnTo>
                        <a:pt x="6" y="8"/>
                      </a:lnTo>
                      <a:lnTo>
                        <a:pt x="6"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0" name="Freeform 55">
                  <a:extLst>
                    <a:ext uri="{FF2B5EF4-FFF2-40B4-BE49-F238E27FC236}">
                      <a16:creationId xmlns:a16="http://schemas.microsoft.com/office/drawing/2014/main" id="{BC822A95-91FB-4D93-8140-55D1125A7C89}"/>
                    </a:ext>
                  </a:extLst>
                </p:cNvPr>
                <p:cNvSpPr>
                  <a:spLocks/>
                </p:cNvSpPr>
                <p:nvPr/>
              </p:nvSpPr>
              <p:spPr bwMode="auto">
                <a:xfrm>
                  <a:off x="8451204" y="1473628"/>
                  <a:ext cx="20302" cy="16919"/>
                </a:xfrm>
                <a:custGeom>
                  <a:avLst/>
                  <a:gdLst/>
                  <a:ahLst/>
                  <a:cxnLst>
                    <a:cxn ang="0">
                      <a:pos x="2" y="1"/>
                    </a:cxn>
                    <a:cxn ang="0">
                      <a:pos x="2" y="1"/>
                    </a:cxn>
                    <a:cxn ang="0">
                      <a:pos x="2" y="1"/>
                    </a:cxn>
                    <a:cxn ang="0">
                      <a:pos x="2" y="1"/>
                    </a:cxn>
                    <a:cxn ang="0">
                      <a:pos x="1" y="0"/>
                    </a:cxn>
                    <a:cxn ang="0">
                      <a:pos x="0" y="1"/>
                    </a:cxn>
                    <a:cxn ang="0">
                      <a:pos x="0" y="1"/>
                    </a:cxn>
                    <a:cxn ang="0">
                      <a:pos x="0" y="2"/>
                    </a:cxn>
                    <a:cxn ang="0">
                      <a:pos x="1" y="2"/>
                    </a:cxn>
                    <a:cxn ang="0">
                      <a:pos x="1" y="2"/>
                    </a:cxn>
                    <a:cxn ang="0">
                      <a:pos x="1" y="4"/>
                    </a:cxn>
                    <a:cxn ang="0">
                      <a:pos x="1" y="4"/>
                    </a:cxn>
                    <a:cxn ang="0">
                      <a:pos x="2" y="4"/>
                    </a:cxn>
                    <a:cxn ang="0">
                      <a:pos x="2" y="4"/>
                    </a:cxn>
                    <a:cxn ang="0">
                      <a:pos x="1" y="4"/>
                    </a:cxn>
                    <a:cxn ang="0">
                      <a:pos x="1" y="4"/>
                    </a:cxn>
                    <a:cxn ang="0">
                      <a:pos x="2" y="4"/>
                    </a:cxn>
                    <a:cxn ang="0">
                      <a:pos x="2" y="4"/>
                    </a:cxn>
                    <a:cxn ang="0">
                      <a:pos x="1" y="4"/>
                    </a:cxn>
                    <a:cxn ang="0">
                      <a:pos x="1" y="4"/>
                    </a:cxn>
                    <a:cxn ang="0">
                      <a:pos x="2" y="5"/>
                    </a:cxn>
                    <a:cxn ang="0">
                      <a:pos x="2" y="5"/>
                    </a:cxn>
                    <a:cxn ang="0">
                      <a:pos x="4" y="5"/>
                    </a:cxn>
                    <a:cxn ang="0">
                      <a:pos x="4" y="5"/>
                    </a:cxn>
                    <a:cxn ang="0">
                      <a:pos x="4" y="5"/>
                    </a:cxn>
                    <a:cxn ang="0">
                      <a:pos x="4" y="4"/>
                    </a:cxn>
                    <a:cxn ang="0">
                      <a:pos x="4" y="4"/>
                    </a:cxn>
                    <a:cxn ang="0">
                      <a:pos x="5" y="4"/>
                    </a:cxn>
                    <a:cxn ang="0">
                      <a:pos x="5" y="4"/>
                    </a:cxn>
                    <a:cxn ang="0">
                      <a:pos x="5" y="4"/>
                    </a:cxn>
                    <a:cxn ang="0">
                      <a:pos x="6" y="4"/>
                    </a:cxn>
                    <a:cxn ang="0">
                      <a:pos x="6" y="2"/>
                    </a:cxn>
                    <a:cxn ang="0">
                      <a:pos x="6" y="2"/>
                    </a:cxn>
                    <a:cxn ang="0">
                      <a:pos x="4" y="2"/>
                    </a:cxn>
                    <a:cxn ang="0">
                      <a:pos x="2" y="1"/>
                    </a:cxn>
                    <a:cxn ang="0">
                      <a:pos x="2" y="1"/>
                    </a:cxn>
                  </a:cxnLst>
                  <a:rect l="0" t="0" r="r" b="b"/>
                  <a:pathLst>
                    <a:path w="6" h="5">
                      <a:moveTo>
                        <a:pt x="2" y="1"/>
                      </a:moveTo>
                      <a:lnTo>
                        <a:pt x="2" y="1"/>
                      </a:lnTo>
                      <a:lnTo>
                        <a:pt x="2" y="1"/>
                      </a:lnTo>
                      <a:lnTo>
                        <a:pt x="2" y="1"/>
                      </a:lnTo>
                      <a:lnTo>
                        <a:pt x="1" y="0"/>
                      </a:lnTo>
                      <a:lnTo>
                        <a:pt x="0" y="1"/>
                      </a:lnTo>
                      <a:lnTo>
                        <a:pt x="0" y="1"/>
                      </a:lnTo>
                      <a:lnTo>
                        <a:pt x="0" y="2"/>
                      </a:lnTo>
                      <a:lnTo>
                        <a:pt x="1" y="2"/>
                      </a:lnTo>
                      <a:lnTo>
                        <a:pt x="1" y="2"/>
                      </a:lnTo>
                      <a:lnTo>
                        <a:pt x="1" y="4"/>
                      </a:lnTo>
                      <a:lnTo>
                        <a:pt x="1" y="4"/>
                      </a:lnTo>
                      <a:lnTo>
                        <a:pt x="2" y="4"/>
                      </a:lnTo>
                      <a:lnTo>
                        <a:pt x="2" y="4"/>
                      </a:lnTo>
                      <a:lnTo>
                        <a:pt x="1" y="4"/>
                      </a:lnTo>
                      <a:lnTo>
                        <a:pt x="1" y="4"/>
                      </a:lnTo>
                      <a:lnTo>
                        <a:pt x="2" y="4"/>
                      </a:lnTo>
                      <a:lnTo>
                        <a:pt x="2" y="4"/>
                      </a:lnTo>
                      <a:lnTo>
                        <a:pt x="1" y="4"/>
                      </a:lnTo>
                      <a:lnTo>
                        <a:pt x="1" y="4"/>
                      </a:lnTo>
                      <a:lnTo>
                        <a:pt x="2" y="5"/>
                      </a:lnTo>
                      <a:lnTo>
                        <a:pt x="2" y="5"/>
                      </a:lnTo>
                      <a:lnTo>
                        <a:pt x="4" y="5"/>
                      </a:lnTo>
                      <a:lnTo>
                        <a:pt x="4" y="5"/>
                      </a:lnTo>
                      <a:lnTo>
                        <a:pt x="4" y="5"/>
                      </a:lnTo>
                      <a:lnTo>
                        <a:pt x="4" y="4"/>
                      </a:lnTo>
                      <a:lnTo>
                        <a:pt x="4" y="4"/>
                      </a:lnTo>
                      <a:lnTo>
                        <a:pt x="5" y="4"/>
                      </a:lnTo>
                      <a:lnTo>
                        <a:pt x="5" y="4"/>
                      </a:lnTo>
                      <a:lnTo>
                        <a:pt x="5" y="4"/>
                      </a:lnTo>
                      <a:lnTo>
                        <a:pt x="6" y="4"/>
                      </a:lnTo>
                      <a:lnTo>
                        <a:pt x="6" y="2"/>
                      </a:lnTo>
                      <a:lnTo>
                        <a:pt x="6" y="2"/>
                      </a:lnTo>
                      <a:lnTo>
                        <a:pt x="4" y="2"/>
                      </a:lnTo>
                      <a:lnTo>
                        <a:pt x="2" y="1"/>
                      </a:lnTo>
                      <a:lnTo>
                        <a:pt x="2"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56">
                  <a:extLst>
                    <a:ext uri="{FF2B5EF4-FFF2-40B4-BE49-F238E27FC236}">
                      <a16:creationId xmlns:a16="http://schemas.microsoft.com/office/drawing/2014/main" id="{CC0FBDDC-94A4-4316-88F3-93BA1653EA9A}"/>
                    </a:ext>
                  </a:extLst>
                </p:cNvPr>
                <p:cNvSpPr>
                  <a:spLocks/>
                </p:cNvSpPr>
                <p:nvPr/>
              </p:nvSpPr>
              <p:spPr bwMode="auto">
                <a:xfrm>
                  <a:off x="8600088" y="1317977"/>
                  <a:ext cx="20302" cy="16919"/>
                </a:xfrm>
                <a:custGeom>
                  <a:avLst/>
                  <a:gdLst/>
                  <a:ahLst/>
                  <a:cxnLst>
                    <a:cxn ang="0">
                      <a:pos x="6" y="5"/>
                    </a:cxn>
                    <a:cxn ang="0">
                      <a:pos x="6" y="5"/>
                    </a:cxn>
                    <a:cxn ang="0">
                      <a:pos x="5" y="4"/>
                    </a:cxn>
                    <a:cxn ang="0">
                      <a:pos x="4" y="3"/>
                    </a:cxn>
                    <a:cxn ang="0">
                      <a:pos x="4" y="3"/>
                    </a:cxn>
                    <a:cxn ang="0">
                      <a:pos x="3" y="3"/>
                    </a:cxn>
                    <a:cxn ang="0">
                      <a:pos x="3" y="3"/>
                    </a:cxn>
                    <a:cxn ang="0">
                      <a:pos x="1" y="2"/>
                    </a:cxn>
                    <a:cxn ang="0">
                      <a:pos x="1" y="2"/>
                    </a:cxn>
                    <a:cxn ang="0">
                      <a:pos x="0" y="0"/>
                    </a:cxn>
                    <a:cxn ang="0">
                      <a:pos x="0" y="0"/>
                    </a:cxn>
                    <a:cxn ang="0">
                      <a:pos x="0" y="0"/>
                    </a:cxn>
                    <a:cxn ang="0">
                      <a:pos x="0" y="0"/>
                    </a:cxn>
                    <a:cxn ang="0">
                      <a:pos x="0" y="3"/>
                    </a:cxn>
                    <a:cxn ang="0">
                      <a:pos x="0" y="3"/>
                    </a:cxn>
                    <a:cxn ang="0">
                      <a:pos x="1" y="3"/>
                    </a:cxn>
                    <a:cxn ang="0">
                      <a:pos x="1" y="4"/>
                    </a:cxn>
                    <a:cxn ang="0">
                      <a:pos x="1" y="4"/>
                    </a:cxn>
                    <a:cxn ang="0">
                      <a:pos x="4" y="4"/>
                    </a:cxn>
                    <a:cxn ang="0">
                      <a:pos x="4" y="4"/>
                    </a:cxn>
                    <a:cxn ang="0">
                      <a:pos x="4" y="4"/>
                    </a:cxn>
                    <a:cxn ang="0">
                      <a:pos x="6" y="5"/>
                    </a:cxn>
                    <a:cxn ang="0">
                      <a:pos x="6" y="5"/>
                    </a:cxn>
                  </a:cxnLst>
                  <a:rect l="0" t="0" r="r" b="b"/>
                  <a:pathLst>
                    <a:path w="6" h="5">
                      <a:moveTo>
                        <a:pt x="6" y="5"/>
                      </a:moveTo>
                      <a:lnTo>
                        <a:pt x="6" y="5"/>
                      </a:lnTo>
                      <a:lnTo>
                        <a:pt x="5" y="4"/>
                      </a:lnTo>
                      <a:lnTo>
                        <a:pt x="4" y="3"/>
                      </a:lnTo>
                      <a:lnTo>
                        <a:pt x="4" y="3"/>
                      </a:lnTo>
                      <a:lnTo>
                        <a:pt x="3" y="3"/>
                      </a:lnTo>
                      <a:lnTo>
                        <a:pt x="3" y="3"/>
                      </a:lnTo>
                      <a:lnTo>
                        <a:pt x="1" y="2"/>
                      </a:lnTo>
                      <a:lnTo>
                        <a:pt x="1" y="2"/>
                      </a:lnTo>
                      <a:lnTo>
                        <a:pt x="0" y="0"/>
                      </a:lnTo>
                      <a:lnTo>
                        <a:pt x="0" y="0"/>
                      </a:lnTo>
                      <a:lnTo>
                        <a:pt x="0" y="0"/>
                      </a:lnTo>
                      <a:lnTo>
                        <a:pt x="0" y="0"/>
                      </a:lnTo>
                      <a:lnTo>
                        <a:pt x="0" y="3"/>
                      </a:lnTo>
                      <a:lnTo>
                        <a:pt x="0" y="3"/>
                      </a:lnTo>
                      <a:lnTo>
                        <a:pt x="1" y="3"/>
                      </a:lnTo>
                      <a:lnTo>
                        <a:pt x="1" y="4"/>
                      </a:lnTo>
                      <a:lnTo>
                        <a:pt x="1" y="4"/>
                      </a:lnTo>
                      <a:lnTo>
                        <a:pt x="4" y="4"/>
                      </a:lnTo>
                      <a:lnTo>
                        <a:pt x="4" y="4"/>
                      </a:lnTo>
                      <a:lnTo>
                        <a:pt x="4" y="4"/>
                      </a:lnTo>
                      <a:lnTo>
                        <a:pt x="6" y="5"/>
                      </a:lnTo>
                      <a:lnTo>
                        <a:pt x="6"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2" name="Freeform 57">
                  <a:extLst>
                    <a:ext uri="{FF2B5EF4-FFF2-40B4-BE49-F238E27FC236}">
                      <a16:creationId xmlns:a16="http://schemas.microsoft.com/office/drawing/2014/main" id="{67F78DC8-B735-4584-9BB3-EE6530FD9EC2}"/>
                    </a:ext>
                  </a:extLst>
                </p:cNvPr>
                <p:cNvSpPr>
                  <a:spLocks/>
                </p:cNvSpPr>
                <p:nvPr/>
              </p:nvSpPr>
              <p:spPr bwMode="auto">
                <a:xfrm>
                  <a:off x="8657611" y="1273988"/>
                  <a:ext cx="16919" cy="13535"/>
                </a:xfrm>
                <a:custGeom>
                  <a:avLst/>
                  <a:gdLst/>
                  <a:ahLst/>
                  <a:cxnLst>
                    <a:cxn ang="0">
                      <a:pos x="4" y="0"/>
                    </a:cxn>
                    <a:cxn ang="0">
                      <a:pos x="4" y="0"/>
                    </a:cxn>
                    <a:cxn ang="0">
                      <a:pos x="3" y="0"/>
                    </a:cxn>
                    <a:cxn ang="0">
                      <a:pos x="3" y="0"/>
                    </a:cxn>
                    <a:cxn ang="0">
                      <a:pos x="1" y="1"/>
                    </a:cxn>
                    <a:cxn ang="0">
                      <a:pos x="1" y="1"/>
                    </a:cxn>
                    <a:cxn ang="0">
                      <a:pos x="0" y="1"/>
                    </a:cxn>
                    <a:cxn ang="0">
                      <a:pos x="0" y="1"/>
                    </a:cxn>
                    <a:cxn ang="0">
                      <a:pos x="0" y="2"/>
                    </a:cxn>
                    <a:cxn ang="0">
                      <a:pos x="1" y="2"/>
                    </a:cxn>
                    <a:cxn ang="0">
                      <a:pos x="1" y="2"/>
                    </a:cxn>
                    <a:cxn ang="0">
                      <a:pos x="1" y="4"/>
                    </a:cxn>
                    <a:cxn ang="0">
                      <a:pos x="1" y="4"/>
                    </a:cxn>
                    <a:cxn ang="0">
                      <a:pos x="3" y="4"/>
                    </a:cxn>
                    <a:cxn ang="0">
                      <a:pos x="3" y="4"/>
                    </a:cxn>
                    <a:cxn ang="0">
                      <a:pos x="4" y="4"/>
                    </a:cxn>
                    <a:cxn ang="0">
                      <a:pos x="4" y="4"/>
                    </a:cxn>
                    <a:cxn ang="0">
                      <a:pos x="4" y="4"/>
                    </a:cxn>
                    <a:cxn ang="0">
                      <a:pos x="5" y="2"/>
                    </a:cxn>
                    <a:cxn ang="0">
                      <a:pos x="5" y="2"/>
                    </a:cxn>
                    <a:cxn ang="0">
                      <a:pos x="5" y="1"/>
                    </a:cxn>
                    <a:cxn ang="0">
                      <a:pos x="5" y="0"/>
                    </a:cxn>
                    <a:cxn ang="0">
                      <a:pos x="5" y="0"/>
                    </a:cxn>
                    <a:cxn ang="0">
                      <a:pos x="4" y="0"/>
                    </a:cxn>
                    <a:cxn ang="0">
                      <a:pos x="4" y="0"/>
                    </a:cxn>
                  </a:cxnLst>
                  <a:rect l="0" t="0" r="r" b="b"/>
                  <a:pathLst>
                    <a:path w="5" h="4">
                      <a:moveTo>
                        <a:pt x="4" y="0"/>
                      </a:moveTo>
                      <a:lnTo>
                        <a:pt x="4" y="0"/>
                      </a:lnTo>
                      <a:lnTo>
                        <a:pt x="3" y="0"/>
                      </a:lnTo>
                      <a:lnTo>
                        <a:pt x="3" y="0"/>
                      </a:lnTo>
                      <a:lnTo>
                        <a:pt x="1" y="1"/>
                      </a:lnTo>
                      <a:lnTo>
                        <a:pt x="1" y="1"/>
                      </a:lnTo>
                      <a:lnTo>
                        <a:pt x="0" y="1"/>
                      </a:lnTo>
                      <a:lnTo>
                        <a:pt x="0" y="1"/>
                      </a:lnTo>
                      <a:lnTo>
                        <a:pt x="0" y="2"/>
                      </a:lnTo>
                      <a:lnTo>
                        <a:pt x="1" y="2"/>
                      </a:lnTo>
                      <a:lnTo>
                        <a:pt x="1" y="2"/>
                      </a:lnTo>
                      <a:lnTo>
                        <a:pt x="1" y="4"/>
                      </a:lnTo>
                      <a:lnTo>
                        <a:pt x="1" y="4"/>
                      </a:lnTo>
                      <a:lnTo>
                        <a:pt x="3" y="4"/>
                      </a:lnTo>
                      <a:lnTo>
                        <a:pt x="3" y="4"/>
                      </a:lnTo>
                      <a:lnTo>
                        <a:pt x="4" y="4"/>
                      </a:lnTo>
                      <a:lnTo>
                        <a:pt x="4" y="4"/>
                      </a:lnTo>
                      <a:lnTo>
                        <a:pt x="4" y="4"/>
                      </a:lnTo>
                      <a:lnTo>
                        <a:pt x="5" y="2"/>
                      </a:lnTo>
                      <a:lnTo>
                        <a:pt x="5" y="2"/>
                      </a:lnTo>
                      <a:lnTo>
                        <a:pt x="5" y="1"/>
                      </a:lnTo>
                      <a:lnTo>
                        <a:pt x="5" y="0"/>
                      </a:lnTo>
                      <a:lnTo>
                        <a:pt x="5" y="0"/>
                      </a:lnTo>
                      <a:lnTo>
                        <a:pt x="4" y="0"/>
                      </a:lnTo>
                      <a:lnTo>
                        <a:pt x="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58">
                  <a:extLst>
                    <a:ext uri="{FF2B5EF4-FFF2-40B4-BE49-F238E27FC236}">
                      <a16:creationId xmlns:a16="http://schemas.microsoft.com/office/drawing/2014/main" id="{885A81A0-3C8B-47F5-B123-65078E4AAB10}"/>
                    </a:ext>
                  </a:extLst>
                </p:cNvPr>
                <p:cNvSpPr>
                  <a:spLocks/>
                </p:cNvSpPr>
                <p:nvPr/>
              </p:nvSpPr>
              <p:spPr bwMode="auto">
                <a:xfrm>
                  <a:off x="8573018" y="1575140"/>
                  <a:ext cx="10151" cy="23686"/>
                </a:xfrm>
                <a:custGeom>
                  <a:avLst/>
                  <a:gdLst/>
                  <a:ahLst/>
                  <a:cxnLst>
                    <a:cxn ang="0">
                      <a:pos x="3" y="4"/>
                    </a:cxn>
                    <a:cxn ang="0">
                      <a:pos x="3" y="4"/>
                    </a:cxn>
                    <a:cxn ang="0">
                      <a:pos x="3" y="3"/>
                    </a:cxn>
                    <a:cxn ang="0">
                      <a:pos x="3" y="3"/>
                    </a:cxn>
                    <a:cxn ang="0">
                      <a:pos x="2" y="2"/>
                    </a:cxn>
                    <a:cxn ang="0">
                      <a:pos x="2" y="2"/>
                    </a:cxn>
                    <a:cxn ang="0">
                      <a:pos x="1" y="0"/>
                    </a:cxn>
                    <a:cxn ang="0">
                      <a:pos x="0" y="0"/>
                    </a:cxn>
                    <a:cxn ang="0">
                      <a:pos x="0" y="2"/>
                    </a:cxn>
                    <a:cxn ang="0">
                      <a:pos x="1" y="2"/>
                    </a:cxn>
                    <a:cxn ang="0">
                      <a:pos x="1" y="2"/>
                    </a:cxn>
                    <a:cxn ang="0">
                      <a:pos x="1" y="4"/>
                    </a:cxn>
                    <a:cxn ang="0">
                      <a:pos x="1" y="4"/>
                    </a:cxn>
                    <a:cxn ang="0">
                      <a:pos x="1" y="7"/>
                    </a:cxn>
                    <a:cxn ang="0">
                      <a:pos x="1" y="7"/>
                    </a:cxn>
                    <a:cxn ang="0">
                      <a:pos x="2" y="7"/>
                    </a:cxn>
                    <a:cxn ang="0">
                      <a:pos x="2" y="7"/>
                    </a:cxn>
                    <a:cxn ang="0">
                      <a:pos x="3" y="7"/>
                    </a:cxn>
                    <a:cxn ang="0">
                      <a:pos x="3" y="7"/>
                    </a:cxn>
                    <a:cxn ang="0">
                      <a:pos x="3" y="5"/>
                    </a:cxn>
                    <a:cxn ang="0">
                      <a:pos x="3" y="4"/>
                    </a:cxn>
                    <a:cxn ang="0">
                      <a:pos x="3" y="4"/>
                    </a:cxn>
                  </a:cxnLst>
                  <a:rect l="0" t="0" r="r" b="b"/>
                  <a:pathLst>
                    <a:path w="3" h="7">
                      <a:moveTo>
                        <a:pt x="3" y="4"/>
                      </a:moveTo>
                      <a:lnTo>
                        <a:pt x="3" y="4"/>
                      </a:lnTo>
                      <a:lnTo>
                        <a:pt x="3" y="3"/>
                      </a:lnTo>
                      <a:lnTo>
                        <a:pt x="3" y="3"/>
                      </a:lnTo>
                      <a:lnTo>
                        <a:pt x="2" y="2"/>
                      </a:lnTo>
                      <a:lnTo>
                        <a:pt x="2" y="2"/>
                      </a:lnTo>
                      <a:lnTo>
                        <a:pt x="1" y="0"/>
                      </a:lnTo>
                      <a:lnTo>
                        <a:pt x="0" y="0"/>
                      </a:lnTo>
                      <a:lnTo>
                        <a:pt x="0" y="2"/>
                      </a:lnTo>
                      <a:lnTo>
                        <a:pt x="1" y="2"/>
                      </a:lnTo>
                      <a:lnTo>
                        <a:pt x="1" y="2"/>
                      </a:lnTo>
                      <a:lnTo>
                        <a:pt x="1" y="4"/>
                      </a:lnTo>
                      <a:lnTo>
                        <a:pt x="1" y="4"/>
                      </a:lnTo>
                      <a:lnTo>
                        <a:pt x="1" y="7"/>
                      </a:lnTo>
                      <a:lnTo>
                        <a:pt x="1" y="7"/>
                      </a:lnTo>
                      <a:lnTo>
                        <a:pt x="2" y="7"/>
                      </a:lnTo>
                      <a:lnTo>
                        <a:pt x="2" y="7"/>
                      </a:lnTo>
                      <a:lnTo>
                        <a:pt x="3" y="7"/>
                      </a:lnTo>
                      <a:lnTo>
                        <a:pt x="3" y="7"/>
                      </a:lnTo>
                      <a:lnTo>
                        <a:pt x="3" y="5"/>
                      </a:lnTo>
                      <a:lnTo>
                        <a:pt x="3" y="4"/>
                      </a:lnTo>
                      <a:lnTo>
                        <a:pt x="3"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54" name="A1_Crete">
                <a:extLst>
                  <a:ext uri="{FF2B5EF4-FFF2-40B4-BE49-F238E27FC236}">
                    <a16:creationId xmlns:a16="http://schemas.microsoft.com/office/drawing/2014/main" id="{25429EB5-2722-4681-A49F-E285AE89749B}"/>
                  </a:ext>
                </a:extLst>
              </p:cNvPr>
              <p:cNvSpPr>
                <a:spLocks/>
              </p:cNvSpPr>
              <p:nvPr/>
            </p:nvSpPr>
            <p:spPr bwMode="auto">
              <a:xfrm>
                <a:off x="4910007" y="3373870"/>
                <a:ext cx="60725" cy="22596"/>
              </a:xfrm>
              <a:custGeom>
                <a:avLst/>
                <a:gdLst/>
                <a:ahLst/>
                <a:cxnLst>
                  <a:cxn ang="0">
                    <a:pos x="14" y="5"/>
                  </a:cxn>
                  <a:cxn ang="0">
                    <a:pos x="14" y="5"/>
                  </a:cxn>
                  <a:cxn ang="0">
                    <a:pos x="12" y="5"/>
                  </a:cxn>
                  <a:cxn ang="0">
                    <a:pos x="11" y="4"/>
                  </a:cxn>
                  <a:cxn ang="0">
                    <a:pos x="8" y="0"/>
                  </a:cxn>
                  <a:cxn ang="0">
                    <a:pos x="8" y="0"/>
                  </a:cxn>
                  <a:cxn ang="0">
                    <a:pos x="7" y="3"/>
                  </a:cxn>
                  <a:cxn ang="0">
                    <a:pos x="7" y="3"/>
                  </a:cxn>
                  <a:cxn ang="0">
                    <a:pos x="2" y="1"/>
                  </a:cxn>
                  <a:cxn ang="0">
                    <a:pos x="2" y="1"/>
                  </a:cxn>
                  <a:cxn ang="0">
                    <a:pos x="1" y="0"/>
                  </a:cxn>
                  <a:cxn ang="0">
                    <a:pos x="0" y="1"/>
                  </a:cxn>
                  <a:cxn ang="0">
                    <a:pos x="0" y="1"/>
                  </a:cxn>
                  <a:cxn ang="0">
                    <a:pos x="0" y="3"/>
                  </a:cxn>
                  <a:cxn ang="0">
                    <a:pos x="0" y="4"/>
                  </a:cxn>
                  <a:cxn ang="0">
                    <a:pos x="0" y="4"/>
                  </a:cxn>
                  <a:cxn ang="0">
                    <a:pos x="0" y="6"/>
                  </a:cxn>
                  <a:cxn ang="0">
                    <a:pos x="0" y="8"/>
                  </a:cxn>
                  <a:cxn ang="0">
                    <a:pos x="1" y="9"/>
                  </a:cxn>
                  <a:cxn ang="0">
                    <a:pos x="1" y="9"/>
                  </a:cxn>
                  <a:cxn ang="0">
                    <a:pos x="3" y="10"/>
                  </a:cxn>
                  <a:cxn ang="0">
                    <a:pos x="7" y="9"/>
                  </a:cxn>
                  <a:cxn ang="0">
                    <a:pos x="7" y="9"/>
                  </a:cxn>
                  <a:cxn ang="0">
                    <a:pos x="11" y="10"/>
                  </a:cxn>
                  <a:cxn ang="0">
                    <a:pos x="13" y="11"/>
                  </a:cxn>
                  <a:cxn ang="0">
                    <a:pos x="17" y="15"/>
                  </a:cxn>
                  <a:cxn ang="0">
                    <a:pos x="17" y="15"/>
                  </a:cxn>
                  <a:cxn ang="0">
                    <a:pos x="19" y="16"/>
                  </a:cxn>
                  <a:cxn ang="0">
                    <a:pos x="23" y="15"/>
                  </a:cxn>
                  <a:cxn ang="0">
                    <a:pos x="30" y="14"/>
                  </a:cxn>
                  <a:cxn ang="0">
                    <a:pos x="30" y="14"/>
                  </a:cxn>
                  <a:cxn ang="0">
                    <a:pos x="35" y="15"/>
                  </a:cxn>
                  <a:cxn ang="0">
                    <a:pos x="40" y="14"/>
                  </a:cxn>
                  <a:cxn ang="0">
                    <a:pos x="40" y="14"/>
                  </a:cxn>
                  <a:cxn ang="0">
                    <a:pos x="43" y="14"/>
                  </a:cxn>
                  <a:cxn ang="0">
                    <a:pos x="43" y="11"/>
                  </a:cxn>
                  <a:cxn ang="0">
                    <a:pos x="43" y="8"/>
                  </a:cxn>
                  <a:cxn ang="0">
                    <a:pos x="43" y="8"/>
                  </a:cxn>
                  <a:cxn ang="0">
                    <a:pos x="40" y="8"/>
                  </a:cxn>
                  <a:cxn ang="0">
                    <a:pos x="37" y="9"/>
                  </a:cxn>
                  <a:cxn ang="0">
                    <a:pos x="37" y="9"/>
                  </a:cxn>
                  <a:cxn ang="0">
                    <a:pos x="34" y="9"/>
                  </a:cxn>
                  <a:cxn ang="0">
                    <a:pos x="34" y="6"/>
                  </a:cxn>
                  <a:cxn ang="0">
                    <a:pos x="34" y="6"/>
                  </a:cxn>
                  <a:cxn ang="0">
                    <a:pos x="29" y="6"/>
                  </a:cxn>
                  <a:cxn ang="0">
                    <a:pos x="23" y="5"/>
                  </a:cxn>
                  <a:cxn ang="0">
                    <a:pos x="23" y="5"/>
                  </a:cxn>
                  <a:cxn ang="0">
                    <a:pos x="21" y="4"/>
                  </a:cxn>
                  <a:cxn ang="0">
                    <a:pos x="19" y="5"/>
                  </a:cxn>
                  <a:cxn ang="0">
                    <a:pos x="19" y="5"/>
                  </a:cxn>
                  <a:cxn ang="0">
                    <a:pos x="13" y="5"/>
                  </a:cxn>
                  <a:cxn ang="0">
                    <a:pos x="14" y="5"/>
                  </a:cxn>
                </a:cxnLst>
                <a:rect l="0" t="0" r="r" b="b"/>
                <a:pathLst>
                  <a:path w="43" h="16">
                    <a:moveTo>
                      <a:pt x="14" y="5"/>
                    </a:moveTo>
                    <a:lnTo>
                      <a:pt x="14" y="5"/>
                    </a:lnTo>
                    <a:lnTo>
                      <a:pt x="12" y="5"/>
                    </a:lnTo>
                    <a:lnTo>
                      <a:pt x="11" y="4"/>
                    </a:lnTo>
                    <a:lnTo>
                      <a:pt x="8" y="0"/>
                    </a:lnTo>
                    <a:lnTo>
                      <a:pt x="8" y="0"/>
                    </a:lnTo>
                    <a:lnTo>
                      <a:pt x="7" y="3"/>
                    </a:lnTo>
                    <a:lnTo>
                      <a:pt x="7" y="3"/>
                    </a:lnTo>
                    <a:lnTo>
                      <a:pt x="2" y="1"/>
                    </a:lnTo>
                    <a:lnTo>
                      <a:pt x="2" y="1"/>
                    </a:lnTo>
                    <a:lnTo>
                      <a:pt x="1" y="0"/>
                    </a:lnTo>
                    <a:lnTo>
                      <a:pt x="0" y="1"/>
                    </a:lnTo>
                    <a:lnTo>
                      <a:pt x="0" y="1"/>
                    </a:lnTo>
                    <a:lnTo>
                      <a:pt x="0" y="3"/>
                    </a:lnTo>
                    <a:lnTo>
                      <a:pt x="0" y="4"/>
                    </a:lnTo>
                    <a:lnTo>
                      <a:pt x="0" y="4"/>
                    </a:lnTo>
                    <a:lnTo>
                      <a:pt x="0" y="6"/>
                    </a:lnTo>
                    <a:lnTo>
                      <a:pt x="0" y="8"/>
                    </a:lnTo>
                    <a:lnTo>
                      <a:pt x="1" y="9"/>
                    </a:lnTo>
                    <a:lnTo>
                      <a:pt x="1" y="9"/>
                    </a:lnTo>
                    <a:lnTo>
                      <a:pt x="3" y="10"/>
                    </a:lnTo>
                    <a:lnTo>
                      <a:pt x="7" y="9"/>
                    </a:lnTo>
                    <a:lnTo>
                      <a:pt x="7" y="9"/>
                    </a:lnTo>
                    <a:lnTo>
                      <a:pt x="11" y="10"/>
                    </a:lnTo>
                    <a:lnTo>
                      <a:pt x="13" y="11"/>
                    </a:lnTo>
                    <a:lnTo>
                      <a:pt x="17" y="15"/>
                    </a:lnTo>
                    <a:lnTo>
                      <a:pt x="17" y="15"/>
                    </a:lnTo>
                    <a:lnTo>
                      <a:pt x="19" y="16"/>
                    </a:lnTo>
                    <a:lnTo>
                      <a:pt x="23" y="15"/>
                    </a:lnTo>
                    <a:lnTo>
                      <a:pt x="30" y="14"/>
                    </a:lnTo>
                    <a:lnTo>
                      <a:pt x="30" y="14"/>
                    </a:lnTo>
                    <a:lnTo>
                      <a:pt x="35" y="15"/>
                    </a:lnTo>
                    <a:lnTo>
                      <a:pt x="40" y="14"/>
                    </a:lnTo>
                    <a:lnTo>
                      <a:pt x="40" y="14"/>
                    </a:lnTo>
                    <a:lnTo>
                      <a:pt x="43" y="14"/>
                    </a:lnTo>
                    <a:lnTo>
                      <a:pt x="43" y="11"/>
                    </a:lnTo>
                    <a:lnTo>
                      <a:pt x="43" y="8"/>
                    </a:lnTo>
                    <a:lnTo>
                      <a:pt x="43" y="8"/>
                    </a:lnTo>
                    <a:lnTo>
                      <a:pt x="40" y="8"/>
                    </a:lnTo>
                    <a:lnTo>
                      <a:pt x="37" y="9"/>
                    </a:lnTo>
                    <a:lnTo>
                      <a:pt x="37" y="9"/>
                    </a:lnTo>
                    <a:lnTo>
                      <a:pt x="34" y="9"/>
                    </a:lnTo>
                    <a:lnTo>
                      <a:pt x="34" y="6"/>
                    </a:lnTo>
                    <a:lnTo>
                      <a:pt x="34" y="6"/>
                    </a:lnTo>
                    <a:lnTo>
                      <a:pt x="29" y="6"/>
                    </a:lnTo>
                    <a:lnTo>
                      <a:pt x="23" y="5"/>
                    </a:lnTo>
                    <a:lnTo>
                      <a:pt x="23" y="5"/>
                    </a:lnTo>
                    <a:lnTo>
                      <a:pt x="21" y="4"/>
                    </a:lnTo>
                    <a:lnTo>
                      <a:pt x="19" y="5"/>
                    </a:lnTo>
                    <a:lnTo>
                      <a:pt x="19" y="5"/>
                    </a:lnTo>
                    <a:lnTo>
                      <a:pt x="13" y="5"/>
                    </a:lnTo>
                    <a:lnTo>
                      <a:pt x="14"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6" name="A1_Kenya">
              <a:extLst>
                <a:ext uri="{FF2B5EF4-FFF2-40B4-BE49-F238E27FC236}">
                  <a16:creationId xmlns:a16="http://schemas.microsoft.com/office/drawing/2014/main" id="{4A2EAF3F-E812-44B7-B1B0-7D02EDBF2E67}"/>
                </a:ext>
              </a:extLst>
            </p:cNvPr>
            <p:cNvSpPr>
              <a:spLocks/>
            </p:cNvSpPr>
            <p:nvPr/>
          </p:nvSpPr>
          <p:spPr bwMode="auto">
            <a:xfrm>
              <a:off x="5570767" y="4126539"/>
              <a:ext cx="195797" cy="220303"/>
            </a:xfrm>
            <a:custGeom>
              <a:avLst/>
              <a:gdLst/>
              <a:ahLst/>
              <a:cxnLst>
                <a:cxn ang="0">
                  <a:pos x="119" y="18"/>
                </a:cxn>
                <a:cxn ang="0">
                  <a:pos x="114" y="14"/>
                </a:cxn>
                <a:cxn ang="0">
                  <a:pos x="109" y="13"/>
                </a:cxn>
                <a:cxn ang="0">
                  <a:pos x="99" y="16"/>
                </a:cxn>
                <a:cxn ang="0">
                  <a:pos x="95" y="20"/>
                </a:cxn>
                <a:cxn ang="0">
                  <a:pos x="90" y="26"/>
                </a:cxn>
                <a:cxn ang="0">
                  <a:pos x="82" y="24"/>
                </a:cxn>
                <a:cxn ang="0">
                  <a:pos x="71" y="23"/>
                </a:cxn>
                <a:cxn ang="0">
                  <a:pos x="65" y="20"/>
                </a:cxn>
                <a:cxn ang="0">
                  <a:pos x="57" y="15"/>
                </a:cxn>
                <a:cxn ang="0">
                  <a:pos x="47" y="9"/>
                </a:cxn>
                <a:cxn ang="0">
                  <a:pos x="36" y="9"/>
                </a:cxn>
                <a:cxn ang="0">
                  <a:pos x="32" y="5"/>
                </a:cxn>
                <a:cxn ang="0">
                  <a:pos x="26" y="5"/>
                </a:cxn>
                <a:cxn ang="0">
                  <a:pos x="26" y="2"/>
                </a:cxn>
                <a:cxn ang="0">
                  <a:pos x="16" y="3"/>
                </a:cxn>
                <a:cxn ang="0">
                  <a:pos x="8" y="8"/>
                </a:cxn>
                <a:cxn ang="0">
                  <a:pos x="1" y="10"/>
                </a:cxn>
                <a:cxn ang="0">
                  <a:pos x="3" y="15"/>
                </a:cxn>
                <a:cxn ang="0">
                  <a:pos x="9" y="21"/>
                </a:cxn>
                <a:cxn ang="0">
                  <a:pos x="9" y="27"/>
                </a:cxn>
                <a:cxn ang="0">
                  <a:pos x="11" y="34"/>
                </a:cxn>
                <a:cxn ang="0">
                  <a:pos x="16" y="38"/>
                </a:cxn>
                <a:cxn ang="0">
                  <a:pos x="19" y="49"/>
                </a:cxn>
                <a:cxn ang="0">
                  <a:pos x="15" y="56"/>
                </a:cxn>
                <a:cxn ang="0">
                  <a:pos x="15" y="58"/>
                </a:cxn>
                <a:cxn ang="0">
                  <a:pos x="14" y="61"/>
                </a:cxn>
                <a:cxn ang="0">
                  <a:pos x="11" y="63"/>
                </a:cxn>
                <a:cxn ang="0">
                  <a:pos x="8" y="67"/>
                </a:cxn>
                <a:cxn ang="0">
                  <a:pos x="3" y="75"/>
                </a:cxn>
                <a:cxn ang="0">
                  <a:pos x="0" y="86"/>
                </a:cxn>
                <a:cxn ang="0">
                  <a:pos x="1" y="95"/>
                </a:cxn>
                <a:cxn ang="0">
                  <a:pos x="6" y="101"/>
                </a:cxn>
                <a:cxn ang="0">
                  <a:pos x="20" y="107"/>
                </a:cxn>
                <a:cxn ang="0">
                  <a:pos x="25" y="111"/>
                </a:cxn>
                <a:cxn ang="0">
                  <a:pos x="32" y="114"/>
                </a:cxn>
                <a:cxn ang="0">
                  <a:pos x="49" y="124"/>
                </a:cxn>
                <a:cxn ang="0">
                  <a:pos x="60" y="130"/>
                </a:cxn>
                <a:cxn ang="0">
                  <a:pos x="61" y="134"/>
                </a:cxn>
                <a:cxn ang="0">
                  <a:pos x="59" y="137"/>
                </a:cxn>
                <a:cxn ang="0">
                  <a:pos x="64" y="141"/>
                </a:cxn>
                <a:cxn ang="0">
                  <a:pos x="70" y="146"/>
                </a:cxn>
                <a:cxn ang="0">
                  <a:pos x="77" y="152"/>
                </a:cxn>
                <a:cxn ang="0">
                  <a:pos x="86" y="156"/>
                </a:cxn>
                <a:cxn ang="0">
                  <a:pos x="90" y="155"/>
                </a:cxn>
                <a:cxn ang="0">
                  <a:pos x="91" y="151"/>
                </a:cxn>
                <a:cxn ang="0">
                  <a:pos x="95" y="144"/>
                </a:cxn>
                <a:cxn ang="0">
                  <a:pos x="97" y="139"/>
                </a:cxn>
                <a:cxn ang="0">
                  <a:pos x="101" y="130"/>
                </a:cxn>
                <a:cxn ang="0">
                  <a:pos x="106" y="123"/>
                </a:cxn>
                <a:cxn ang="0">
                  <a:pos x="111" y="119"/>
                </a:cxn>
                <a:cxn ang="0">
                  <a:pos x="115" y="114"/>
                </a:cxn>
                <a:cxn ang="0">
                  <a:pos x="123" y="108"/>
                </a:cxn>
                <a:cxn ang="0">
                  <a:pos x="118" y="99"/>
                </a:cxn>
                <a:cxn ang="0">
                  <a:pos x="114" y="97"/>
                </a:cxn>
                <a:cxn ang="0">
                  <a:pos x="114" y="87"/>
                </a:cxn>
                <a:cxn ang="0">
                  <a:pos x="114" y="79"/>
                </a:cxn>
                <a:cxn ang="0">
                  <a:pos x="114" y="72"/>
                </a:cxn>
                <a:cxn ang="0">
                  <a:pos x="114" y="47"/>
                </a:cxn>
                <a:cxn ang="0">
                  <a:pos x="114" y="34"/>
                </a:cxn>
                <a:cxn ang="0">
                  <a:pos x="124" y="24"/>
                </a:cxn>
                <a:cxn ang="0">
                  <a:pos x="128" y="18"/>
                </a:cxn>
                <a:cxn ang="0">
                  <a:pos x="126" y="18"/>
                </a:cxn>
              </a:cxnLst>
              <a:rect l="0" t="0" r="r" b="b"/>
              <a:pathLst>
                <a:path w="128" h="156">
                  <a:moveTo>
                    <a:pt x="126" y="18"/>
                  </a:moveTo>
                  <a:lnTo>
                    <a:pt x="126" y="18"/>
                  </a:lnTo>
                  <a:lnTo>
                    <a:pt x="119" y="18"/>
                  </a:lnTo>
                  <a:lnTo>
                    <a:pt x="117" y="16"/>
                  </a:lnTo>
                  <a:lnTo>
                    <a:pt x="114" y="14"/>
                  </a:lnTo>
                  <a:lnTo>
                    <a:pt x="114" y="14"/>
                  </a:lnTo>
                  <a:lnTo>
                    <a:pt x="111" y="13"/>
                  </a:lnTo>
                  <a:lnTo>
                    <a:pt x="111" y="13"/>
                  </a:lnTo>
                  <a:lnTo>
                    <a:pt x="109" y="13"/>
                  </a:lnTo>
                  <a:lnTo>
                    <a:pt x="107" y="14"/>
                  </a:lnTo>
                  <a:lnTo>
                    <a:pt x="107" y="14"/>
                  </a:lnTo>
                  <a:lnTo>
                    <a:pt x="99" y="16"/>
                  </a:lnTo>
                  <a:lnTo>
                    <a:pt x="99" y="16"/>
                  </a:lnTo>
                  <a:lnTo>
                    <a:pt x="96" y="18"/>
                  </a:lnTo>
                  <a:lnTo>
                    <a:pt x="95" y="20"/>
                  </a:lnTo>
                  <a:lnTo>
                    <a:pt x="95" y="20"/>
                  </a:lnTo>
                  <a:lnTo>
                    <a:pt x="92" y="24"/>
                  </a:lnTo>
                  <a:lnTo>
                    <a:pt x="90" y="26"/>
                  </a:lnTo>
                  <a:lnTo>
                    <a:pt x="90" y="26"/>
                  </a:lnTo>
                  <a:lnTo>
                    <a:pt x="87" y="25"/>
                  </a:lnTo>
                  <a:lnTo>
                    <a:pt x="82" y="24"/>
                  </a:lnTo>
                  <a:lnTo>
                    <a:pt x="75" y="23"/>
                  </a:lnTo>
                  <a:lnTo>
                    <a:pt x="75" y="23"/>
                  </a:lnTo>
                  <a:lnTo>
                    <a:pt x="71" y="23"/>
                  </a:lnTo>
                  <a:lnTo>
                    <a:pt x="68" y="23"/>
                  </a:lnTo>
                  <a:lnTo>
                    <a:pt x="68" y="23"/>
                  </a:lnTo>
                  <a:lnTo>
                    <a:pt x="65" y="20"/>
                  </a:lnTo>
                  <a:lnTo>
                    <a:pt x="63" y="19"/>
                  </a:lnTo>
                  <a:lnTo>
                    <a:pt x="63" y="19"/>
                  </a:lnTo>
                  <a:lnTo>
                    <a:pt x="57" y="15"/>
                  </a:lnTo>
                  <a:lnTo>
                    <a:pt x="50" y="11"/>
                  </a:lnTo>
                  <a:lnTo>
                    <a:pt x="50" y="11"/>
                  </a:lnTo>
                  <a:lnTo>
                    <a:pt x="47" y="9"/>
                  </a:lnTo>
                  <a:lnTo>
                    <a:pt x="43" y="9"/>
                  </a:lnTo>
                  <a:lnTo>
                    <a:pt x="43" y="9"/>
                  </a:lnTo>
                  <a:lnTo>
                    <a:pt x="36" y="9"/>
                  </a:lnTo>
                  <a:lnTo>
                    <a:pt x="36" y="9"/>
                  </a:lnTo>
                  <a:lnTo>
                    <a:pt x="32" y="5"/>
                  </a:lnTo>
                  <a:lnTo>
                    <a:pt x="32" y="5"/>
                  </a:lnTo>
                  <a:lnTo>
                    <a:pt x="31" y="4"/>
                  </a:lnTo>
                  <a:lnTo>
                    <a:pt x="31" y="4"/>
                  </a:lnTo>
                  <a:lnTo>
                    <a:pt x="26" y="5"/>
                  </a:lnTo>
                  <a:lnTo>
                    <a:pt x="26" y="5"/>
                  </a:lnTo>
                  <a:lnTo>
                    <a:pt x="26" y="3"/>
                  </a:lnTo>
                  <a:lnTo>
                    <a:pt x="26" y="2"/>
                  </a:lnTo>
                  <a:lnTo>
                    <a:pt x="23" y="0"/>
                  </a:lnTo>
                  <a:lnTo>
                    <a:pt x="19" y="2"/>
                  </a:lnTo>
                  <a:lnTo>
                    <a:pt x="16" y="3"/>
                  </a:lnTo>
                  <a:lnTo>
                    <a:pt x="16" y="3"/>
                  </a:lnTo>
                  <a:lnTo>
                    <a:pt x="12" y="5"/>
                  </a:lnTo>
                  <a:lnTo>
                    <a:pt x="8" y="8"/>
                  </a:lnTo>
                  <a:lnTo>
                    <a:pt x="8" y="8"/>
                  </a:lnTo>
                  <a:lnTo>
                    <a:pt x="4" y="9"/>
                  </a:lnTo>
                  <a:lnTo>
                    <a:pt x="1" y="10"/>
                  </a:lnTo>
                  <a:lnTo>
                    <a:pt x="1" y="10"/>
                  </a:lnTo>
                  <a:lnTo>
                    <a:pt x="1" y="13"/>
                  </a:lnTo>
                  <a:lnTo>
                    <a:pt x="3" y="15"/>
                  </a:lnTo>
                  <a:lnTo>
                    <a:pt x="3" y="15"/>
                  </a:lnTo>
                  <a:lnTo>
                    <a:pt x="5" y="19"/>
                  </a:lnTo>
                  <a:lnTo>
                    <a:pt x="9" y="21"/>
                  </a:lnTo>
                  <a:lnTo>
                    <a:pt x="9" y="21"/>
                  </a:lnTo>
                  <a:lnTo>
                    <a:pt x="9" y="25"/>
                  </a:lnTo>
                  <a:lnTo>
                    <a:pt x="9" y="27"/>
                  </a:lnTo>
                  <a:lnTo>
                    <a:pt x="9" y="27"/>
                  </a:lnTo>
                  <a:lnTo>
                    <a:pt x="10" y="31"/>
                  </a:lnTo>
                  <a:lnTo>
                    <a:pt x="11" y="34"/>
                  </a:lnTo>
                  <a:lnTo>
                    <a:pt x="11" y="34"/>
                  </a:lnTo>
                  <a:lnTo>
                    <a:pt x="14" y="36"/>
                  </a:lnTo>
                  <a:lnTo>
                    <a:pt x="16" y="38"/>
                  </a:lnTo>
                  <a:lnTo>
                    <a:pt x="19" y="46"/>
                  </a:lnTo>
                  <a:lnTo>
                    <a:pt x="19" y="46"/>
                  </a:lnTo>
                  <a:lnTo>
                    <a:pt x="19" y="49"/>
                  </a:lnTo>
                  <a:lnTo>
                    <a:pt x="17" y="52"/>
                  </a:lnTo>
                  <a:lnTo>
                    <a:pt x="16" y="54"/>
                  </a:lnTo>
                  <a:lnTo>
                    <a:pt x="15" y="56"/>
                  </a:lnTo>
                  <a:lnTo>
                    <a:pt x="15" y="56"/>
                  </a:lnTo>
                  <a:lnTo>
                    <a:pt x="14" y="57"/>
                  </a:lnTo>
                  <a:lnTo>
                    <a:pt x="15" y="58"/>
                  </a:lnTo>
                  <a:lnTo>
                    <a:pt x="15" y="59"/>
                  </a:lnTo>
                  <a:lnTo>
                    <a:pt x="14" y="61"/>
                  </a:lnTo>
                  <a:lnTo>
                    <a:pt x="14" y="61"/>
                  </a:lnTo>
                  <a:lnTo>
                    <a:pt x="12" y="62"/>
                  </a:lnTo>
                  <a:lnTo>
                    <a:pt x="11" y="63"/>
                  </a:lnTo>
                  <a:lnTo>
                    <a:pt x="11" y="63"/>
                  </a:lnTo>
                  <a:lnTo>
                    <a:pt x="9" y="65"/>
                  </a:lnTo>
                  <a:lnTo>
                    <a:pt x="8" y="67"/>
                  </a:lnTo>
                  <a:lnTo>
                    <a:pt x="8" y="67"/>
                  </a:lnTo>
                  <a:lnTo>
                    <a:pt x="5" y="70"/>
                  </a:lnTo>
                  <a:lnTo>
                    <a:pt x="5" y="70"/>
                  </a:lnTo>
                  <a:lnTo>
                    <a:pt x="3" y="75"/>
                  </a:lnTo>
                  <a:lnTo>
                    <a:pt x="1" y="80"/>
                  </a:lnTo>
                  <a:lnTo>
                    <a:pt x="1" y="80"/>
                  </a:lnTo>
                  <a:lnTo>
                    <a:pt x="0" y="86"/>
                  </a:lnTo>
                  <a:lnTo>
                    <a:pt x="0" y="91"/>
                  </a:lnTo>
                  <a:lnTo>
                    <a:pt x="0" y="91"/>
                  </a:lnTo>
                  <a:lnTo>
                    <a:pt x="1" y="95"/>
                  </a:lnTo>
                  <a:lnTo>
                    <a:pt x="3" y="97"/>
                  </a:lnTo>
                  <a:lnTo>
                    <a:pt x="3" y="97"/>
                  </a:lnTo>
                  <a:lnTo>
                    <a:pt x="6" y="101"/>
                  </a:lnTo>
                  <a:lnTo>
                    <a:pt x="6" y="101"/>
                  </a:lnTo>
                  <a:lnTo>
                    <a:pt x="12" y="105"/>
                  </a:lnTo>
                  <a:lnTo>
                    <a:pt x="20" y="107"/>
                  </a:lnTo>
                  <a:lnTo>
                    <a:pt x="20" y="107"/>
                  </a:lnTo>
                  <a:lnTo>
                    <a:pt x="25" y="111"/>
                  </a:lnTo>
                  <a:lnTo>
                    <a:pt x="25" y="111"/>
                  </a:lnTo>
                  <a:lnTo>
                    <a:pt x="28" y="112"/>
                  </a:lnTo>
                  <a:lnTo>
                    <a:pt x="32" y="114"/>
                  </a:lnTo>
                  <a:lnTo>
                    <a:pt x="32" y="114"/>
                  </a:lnTo>
                  <a:lnTo>
                    <a:pt x="42" y="119"/>
                  </a:lnTo>
                  <a:lnTo>
                    <a:pt x="42" y="119"/>
                  </a:lnTo>
                  <a:lnTo>
                    <a:pt x="49" y="124"/>
                  </a:lnTo>
                  <a:lnTo>
                    <a:pt x="58" y="128"/>
                  </a:lnTo>
                  <a:lnTo>
                    <a:pt x="58" y="128"/>
                  </a:lnTo>
                  <a:lnTo>
                    <a:pt x="60" y="130"/>
                  </a:lnTo>
                  <a:lnTo>
                    <a:pt x="61" y="133"/>
                  </a:lnTo>
                  <a:lnTo>
                    <a:pt x="61" y="134"/>
                  </a:lnTo>
                  <a:lnTo>
                    <a:pt x="61" y="134"/>
                  </a:lnTo>
                  <a:lnTo>
                    <a:pt x="60" y="135"/>
                  </a:lnTo>
                  <a:lnTo>
                    <a:pt x="59" y="137"/>
                  </a:lnTo>
                  <a:lnTo>
                    <a:pt x="59" y="137"/>
                  </a:lnTo>
                  <a:lnTo>
                    <a:pt x="59" y="138"/>
                  </a:lnTo>
                  <a:lnTo>
                    <a:pt x="59" y="138"/>
                  </a:lnTo>
                  <a:lnTo>
                    <a:pt x="64" y="141"/>
                  </a:lnTo>
                  <a:lnTo>
                    <a:pt x="64" y="141"/>
                  </a:lnTo>
                  <a:lnTo>
                    <a:pt x="66" y="144"/>
                  </a:lnTo>
                  <a:lnTo>
                    <a:pt x="70" y="146"/>
                  </a:lnTo>
                  <a:lnTo>
                    <a:pt x="74" y="149"/>
                  </a:lnTo>
                  <a:lnTo>
                    <a:pt x="77" y="152"/>
                  </a:lnTo>
                  <a:lnTo>
                    <a:pt x="77" y="152"/>
                  </a:lnTo>
                  <a:lnTo>
                    <a:pt x="81" y="155"/>
                  </a:lnTo>
                  <a:lnTo>
                    <a:pt x="86" y="156"/>
                  </a:lnTo>
                  <a:lnTo>
                    <a:pt x="86" y="156"/>
                  </a:lnTo>
                  <a:lnTo>
                    <a:pt x="88" y="156"/>
                  </a:lnTo>
                  <a:lnTo>
                    <a:pt x="88" y="156"/>
                  </a:lnTo>
                  <a:lnTo>
                    <a:pt x="90" y="155"/>
                  </a:lnTo>
                  <a:lnTo>
                    <a:pt x="90" y="154"/>
                  </a:lnTo>
                  <a:lnTo>
                    <a:pt x="90" y="152"/>
                  </a:lnTo>
                  <a:lnTo>
                    <a:pt x="91" y="151"/>
                  </a:lnTo>
                  <a:lnTo>
                    <a:pt x="91" y="151"/>
                  </a:lnTo>
                  <a:lnTo>
                    <a:pt x="93" y="146"/>
                  </a:lnTo>
                  <a:lnTo>
                    <a:pt x="95" y="144"/>
                  </a:lnTo>
                  <a:lnTo>
                    <a:pt x="97" y="143"/>
                  </a:lnTo>
                  <a:lnTo>
                    <a:pt x="97" y="143"/>
                  </a:lnTo>
                  <a:lnTo>
                    <a:pt x="97" y="139"/>
                  </a:lnTo>
                  <a:lnTo>
                    <a:pt x="98" y="135"/>
                  </a:lnTo>
                  <a:lnTo>
                    <a:pt x="98" y="135"/>
                  </a:lnTo>
                  <a:lnTo>
                    <a:pt x="101" y="130"/>
                  </a:lnTo>
                  <a:lnTo>
                    <a:pt x="101" y="125"/>
                  </a:lnTo>
                  <a:lnTo>
                    <a:pt x="101" y="125"/>
                  </a:lnTo>
                  <a:lnTo>
                    <a:pt x="106" y="123"/>
                  </a:lnTo>
                  <a:lnTo>
                    <a:pt x="109" y="122"/>
                  </a:lnTo>
                  <a:lnTo>
                    <a:pt x="109" y="122"/>
                  </a:lnTo>
                  <a:lnTo>
                    <a:pt x="111" y="119"/>
                  </a:lnTo>
                  <a:lnTo>
                    <a:pt x="112" y="118"/>
                  </a:lnTo>
                  <a:lnTo>
                    <a:pt x="115" y="114"/>
                  </a:lnTo>
                  <a:lnTo>
                    <a:pt x="115" y="114"/>
                  </a:lnTo>
                  <a:lnTo>
                    <a:pt x="120" y="112"/>
                  </a:lnTo>
                  <a:lnTo>
                    <a:pt x="122" y="111"/>
                  </a:lnTo>
                  <a:lnTo>
                    <a:pt x="123" y="108"/>
                  </a:lnTo>
                  <a:lnTo>
                    <a:pt x="123" y="108"/>
                  </a:lnTo>
                  <a:lnTo>
                    <a:pt x="122" y="103"/>
                  </a:lnTo>
                  <a:lnTo>
                    <a:pt x="118" y="99"/>
                  </a:lnTo>
                  <a:lnTo>
                    <a:pt x="118" y="99"/>
                  </a:lnTo>
                  <a:lnTo>
                    <a:pt x="117" y="99"/>
                  </a:lnTo>
                  <a:lnTo>
                    <a:pt x="114" y="97"/>
                  </a:lnTo>
                  <a:lnTo>
                    <a:pt x="113" y="94"/>
                  </a:lnTo>
                  <a:lnTo>
                    <a:pt x="113" y="90"/>
                  </a:lnTo>
                  <a:lnTo>
                    <a:pt x="114" y="87"/>
                  </a:lnTo>
                  <a:lnTo>
                    <a:pt x="114" y="87"/>
                  </a:lnTo>
                  <a:lnTo>
                    <a:pt x="114" y="83"/>
                  </a:lnTo>
                  <a:lnTo>
                    <a:pt x="114" y="79"/>
                  </a:lnTo>
                  <a:lnTo>
                    <a:pt x="114" y="75"/>
                  </a:lnTo>
                  <a:lnTo>
                    <a:pt x="114" y="72"/>
                  </a:lnTo>
                  <a:lnTo>
                    <a:pt x="114" y="72"/>
                  </a:lnTo>
                  <a:lnTo>
                    <a:pt x="114" y="59"/>
                  </a:lnTo>
                  <a:lnTo>
                    <a:pt x="114" y="47"/>
                  </a:lnTo>
                  <a:lnTo>
                    <a:pt x="114" y="47"/>
                  </a:lnTo>
                  <a:lnTo>
                    <a:pt x="113" y="37"/>
                  </a:lnTo>
                  <a:lnTo>
                    <a:pt x="113" y="35"/>
                  </a:lnTo>
                  <a:lnTo>
                    <a:pt x="114" y="34"/>
                  </a:lnTo>
                  <a:lnTo>
                    <a:pt x="114" y="34"/>
                  </a:lnTo>
                  <a:lnTo>
                    <a:pt x="118" y="30"/>
                  </a:lnTo>
                  <a:lnTo>
                    <a:pt x="124" y="24"/>
                  </a:lnTo>
                  <a:lnTo>
                    <a:pt x="124" y="24"/>
                  </a:lnTo>
                  <a:lnTo>
                    <a:pt x="125" y="21"/>
                  </a:lnTo>
                  <a:lnTo>
                    <a:pt x="128" y="18"/>
                  </a:lnTo>
                  <a:lnTo>
                    <a:pt x="128" y="18"/>
                  </a:lnTo>
                  <a:lnTo>
                    <a:pt x="126" y="18"/>
                  </a:lnTo>
                  <a:lnTo>
                    <a:pt x="126"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A1_Central Afric. Rep.">
              <a:extLst>
                <a:ext uri="{FF2B5EF4-FFF2-40B4-BE49-F238E27FC236}">
                  <a16:creationId xmlns:a16="http://schemas.microsoft.com/office/drawing/2014/main" id="{1B32A960-80DB-42D8-9F8E-2D674F9C430C}"/>
                </a:ext>
              </a:extLst>
            </p:cNvPr>
            <p:cNvSpPr>
              <a:spLocks/>
            </p:cNvSpPr>
            <p:nvPr/>
          </p:nvSpPr>
          <p:spPr bwMode="auto">
            <a:xfrm>
              <a:off x="5093510" y="3990968"/>
              <a:ext cx="316641" cy="199120"/>
            </a:xfrm>
            <a:custGeom>
              <a:avLst/>
              <a:gdLst/>
              <a:ahLst/>
              <a:cxnLst>
                <a:cxn ang="0">
                  <a:pos x="207" y="93"/>
                </a:cxn>
                <a:cxn ang="0">
                  <a:pos x="198" y="82"/>
                </a:cxn>
                <a:cxn ang="0">
                  <a:pos x="193" y="74"/>
                </a:cxn>
                <a:cxn ang="0">
                  <a:pos x="187" y="68"/>
                </a:cxn>
                <a:cxn ang="0">
                  <a:pos x="175" y="57"/>
                </a:cxn>
                <a:cxn ang="0">
                  <a:pos x="174" y="54"/>
                </a:cxn>
                <a:cxn ang="0">
                  <a:pos x="168" y="49"/>
                </a:cxn>
                <a:cxn ang="0">
                  <a:pos x="157" y="43"/>
                </a:cxn>
                <a:cxn ang="0">
                  <a:pos x="153" y="36"/>
                </a:cxn>
                <a:cxn ang="0">
                  <a:pos x="147" y="31"/>
                </a:cxn>
                <a:cxn ang="0">
                  <a:pos x="147" y="28"/>
                </a:cxn>
                <a:cxn ang="0">
                  <a:pos x="147" y="16"/>
                </a:cxn>
                <a:cxn ang="0">
                  <a:pos x="137" y="2"/>
                </a:cxn>
                <a:cxn ang="0">
                  <a:pos x="120" y="1"/>
                </a:cxn>
                <a:cxn ang="0">
                  <a:pos x="116" y="11"/>
                </a:cxn>
                <a:cxn ang="0">
                  <a:pos x="101" y="25"/>
                </a:cxn>
                <a:cxn ang="0">
                  <a:pos x="95" y="28"/>
                </a:cxn>
                <a:cxn ang="0">
                  <a:pos x="84" y="31"/>
                </a:cxn>
                <a:cxn ang="0">
                  <a:pos x="73" y="38"/>
                </a:cxn>
                <a:cxn ang="0">
                  <a:pos x="65" y="47"/>
                </a:cxn>
                <a:cxn ang="0">
                  <a:pos x="40" y="54"/>
                </a:cxn>
                <a:cxn ang="0">
                  <a:pos x="27" y="54"/>
                </a:cxn>
                <a:cxn ang="0">
                  <a:pos x="14" y="56"/>
                </a:cxn>
                <a:cxn ang="0">
                  <a:pos x="11" y="65"/>
                </a:cxn>
                <a:cxn ang="0">
                  <a:pos x="7" y="71"/>
                </a:cxn>
                <a:cxn ang="0">
                  <a:pos x="2" y="76"/>
                </a:cxn>
                <a:cxn ang="0">
                  <a:pos x="2" y="83"/>
                </a:cxn>
                <a:cxn ang="0">
                  <a:pos x="1" y="90"/>
                </a:cxn>
                <a:cxn ang="0">
                  <a:pos x="3" y="98"/>
                </a:cxn>
                <a:cxn ang="0">
                  <a:pos x="7" y="105"/>
                </a:cxn>
                <a:cxn ang="0">
                  <a:pos x="12" y="109"/>
                </a:cxn>
                <a:cxn ang="0">
                  <a:pos x="10" y="114"/>
                </a:cxn>
                <a:cxn ang="0">
                  <a:pos x="16" y="121"/>
                </a:cxn>
                <a:cxn ang="0">
                  <a:pos x="24" y="128"/>
                </a:cxn>
                <a:cxn ang="0">
                  <a:pos x="25" y="138"/>
                </a:cxn>
                <a:cxn ang="0">
                  <a:pos x="32" y="134"/>
                </a:cxn>
                <a:cxn ang="0">
                  <a:pos x="33" y="128"/>
                </a:cxn>
                <a:cxn ang="0">
                  <a:pos x="34" y="123"/>
                </a:cxn>
                <a:cxn ang="0">
                  <a:pos x="39" y="120"/>
                </a:cxn>
                <a:cxn ang="0">
                  <a:pos x="45" y="119"/>
                </a:cxn>
                <a:cxn ang="0">
                  <a:pos x="47" y="117"/>
                </a:cxn>
                <a:cxn ang="0">
                  <a:pos x="54" y="119"/>
                </a:cxn>
                <a:cxn ang="0">
                  <a:pos x="59" y="120"/>
                </a:cxn>
                <a:cxn ang="0">
                  <a:pos x="63" y="119"/>
                </a:cxn>
                <a:cxn ang="0">
                  <a:pos x="67" y="120"/>
                </a:cxn>
                <a:cxn ang="0">
                  <a:pos x="66" y="110"/>
                </a:cxn>
                <a:cxn ang="0">
                  <a:pos x="73" y="98"/>
                </a:cxn>
                <a:cxn ang="0">
                  <a:pos x="84" y="94"/>
                </a:cxn>
                <a:cxn ang="0">
                  <a:pos x="97" y="101"/>
                </a:cxn>
                <a:cxn ang="0">
                  <a:pos x="104" y="105"/>
                </a:cxn>
                <a:cxn ang="0">
                  <a:pos x="116" y="109"/>
                </a:cxn>
                <a:cxn ang="0">
                  <a:pos x="130" y="110"/>
                </a:cxn>
                <a:cxn ang="0">
                  <a:pos x="133" y="103"/>
                </a:cxn>
                <a:cxn ang="0">
                  <a:pos x="142" y="103"/>
                </a:cxn>
                <a:cxn ang="0">
                  <a:pos x="153" y="99"/>
                </a:cxn>
                <a:cxn ang="0">
                  <a:pos x="163" y="96"/>
                </a:cxn>
                <a:cxn ang="0">
                  <a:pos x="171" y="96"/>
                </a:cxn>
                <a:cxn ang="0">
                  <a:pos x="180" y="90"/>
                </a:cxn>
                <a:cxn ang="0">
                  <a:pos x="190" y="93"/>
                </a:cxn>
                <a:cxn ang="0">
                  <a:pos x="199" y="94"/>
                </a:cxn>
                <a:cxn ang="0">
                  <a:pos x="207" y="94"/>
                </a:cxn>
              </a:cxnLst>
              <a:rect l="0" t="0" r="r" b="b"/>
              <a:pathLst>
                <a:path w="207" h="141">
                  <a:moveTo>
                    <a:pt x="207" y="94"/>
                  </a:moveTo>
                  <a:lnTo>
                    <a:pt x="207" y="94"/>
                  </a:lnTo>
                  <a:lnTo>
                    <a:pt x="207" y="94"/>
                  </a:lnTo>
                  <a:lnTo>
                    <a:pt x="207" y="94"/>
                  </a:lnTo>
                  <a:lnTo>
                    <a:pt x="207" y="94"/>
                  </a:lnTo>
                  <a:lnTo>
                    <a:pt x="207" y="93"/>
                  </a:lnTo>
                  <a:lnTo>
                    <a:pt x="207" y="93"/>
                  </a:lnTo>
                  <a:lnTo>
                    <a:pt x="207" y="89"/>
                  </a:lnTo>
                  <a:lnTo>
                    <a:pt x="207" y="87"/>
                  </a:lnTo>
                  <a:lnTo>
                    <a:pt x="206" y="85"/>
                  </a:lnTo>
                  <a:lnTo>
                    <a:pt x="206" y="85"/>
                  </a:lnTo>
                  <a:lnTo>
                    <a:pt x="202" y="83"/>
                  </a:lnTo>
                  <a:lnTo>
                    <a:pt x="198" y="82"/>
                  </a:lnTo>
                  <a:lnTo>
                    <a:pt x="198" y="82"/>
                  </a:lnTo>
                  <a:lnTo>
                    <a:pt x="197" y="81"/>
                  </a:lnTo>
                  <a:lnTo>
                    <a:pt x="196" y="79"/>
                  </a:lnTo>
                  <a:lnTo>
                    <a:pt x="192" y="79"/>
                  </a:lnTo>
                  <a:lnTo>
                    <a:pt x="192" y="79"/>
                  </a:lnTo>
                  <a:lnTo>
                    <a:pt x="193" y="77"/>
                  </a:lnTo>
                  <a:lnTo>
                    <a:pt x="193" y="74"/>
                  </a:lnTo>
                  <a:lnTo>
                    <a:pt x="193" y="74"/>
                  </a:lnTo>
                  <a:lnTo>
                    <a:pt x="190" y="72"/>
                  </a:lnTo>
                  <a:lnTo>
                    <a:pt x="190" y="72"/>
                  </a:lnTo>
                  <a:lnTo>
                    <a:pt x="191" y="71"/>
                  </a:lnTo>
                  <a:lnTo>
                    <a:pt x="192" y="69"/>
                  </a:lnTo>
                  <a:lnTo>
                    <a:pt x="192" y="69"/>
                  </a:lnTo>
                  <a:lnTo>
                    <a:pt x="187" y="68"/>
                  </a:lnTo>
                  <a:lnTo>
                    <a:pt x="187" y="68"/>
                  </a:lnTo>
                  <a:lnTo>
                    <a:pt x="186" y="63"/>
                  </a:lnTo>
                  <a:lnTo>
                    <a:pt x="186" y="63"/>
                  </a:lnTo>
                  <a:lnTo>
                    <a:pt x="184" y="62"/>
                  </a:lnTo>
                  <a:lnTo>
                    <a:pt x="181" y="62"/>
                  </a:lnTo>
                  <a:lnTo>
                    <a:pt x="181" y="62"/>
                  </a:lnTo>
                  <a:lnTo>
                    <a:pt x="177" y="60"/>
                  </a:lnTo>
                  <a:lnTo>
                    <a:pt x="175" y="57"/>
                  </a:lnTo>
                  <a:lnTo>
                    <a:pt x="175" y="57"/>
                  </a:lnTo>
                  <a:lnTo>
                    <a:pt x="172" y="56"/>
                  </a:lnTo>
                  <a:lnTo>
                    <a:pt x="171" y="56"/>
                  </a:lnTo>
                  <a:lnTo>
                    <a:pt x="171" y="55"/>
                  </a:lnTo>
                  <a:lnTo>
                    <a:pt x="171" y="55"/>
                  </a:lnTo>
                  <a:lnTo>
                    <a:pt x="172" y="54"/>
                  </a:lnTo>
                  <a:lnTo>
                    <a:pt x="174" y="54"/>
                  </a:lnTo>
                  <a:lnTo>
                    <a:pt x="174" y="52"/>
                  </a:lnTo>
                  <a:lnTo>
                    <a:pt x="174" y="50"/>
                  </a:lnTo>
                  <a:lnTo>
                    <a:pt x="174" y="50"/>
                  </a:lnTo>
                  <a:lnTo>
                    <a:pt x="172" y="49"/>
                  </a:lnTo>
                  <a:lnTo>
                    <a:pt x="171" y="49"/>
                  </a:lnTo>
                  <a:lnTo>
                    <a:pt x="169" y="49"/>
                  </a:lnTo>
                  <a:lnTo>
                    <a:pt x="168" y="49"/>
                  </a:lnTo>
                  <a:lnTo>
                    <a:pt x="168" y="49"/>
                  </a:lnTo>
                  <a:lnTo>
                    <a:pt x="166" y="46"/>
                  </a:lnTo>
                  <a:lnTo>
                    <a:pt x="166" y="46"/>
                  </a:lnTo>
                  <a:lnTo>
                    <a:pt x="163" y="44"/>
                  </a:lnTo>
                  <a:lnTo>
                    <a:pt x="163" y="44"/>
                  </a:lnTo>
                  <a:lnTo>
                    <a:pt x="159" y="44"/>
                  </a:lnTo>
                  <a:lnTo>
                    <a:pt x="157" y="43"/>
                  </a:lnTo>
                  <a:lnTo>
                    <a:pt x="157" y="43"/>
                  </a:lnTo>
                  <a:lnTo>
                    <a:pt x="157" y="39"/>
                  </a:lnTo>
                  <a:lnTo>
                    <a:pt x="157" y="39"/>
                  </a:lnTo>
                  <a:lnTo>
                    <a:pt x="157" y="38"/>
                  </a:lnTo>
                  <a:lnTo>
                    <a:pt x="158" y="36"/>
                  </a:lnTo>
                  <a:lnTo>
                    <a:pt x="158" y="36"/>
                  </a:lnTo>
                  <a:lnTo>
                    <a:pt x="153" y="36"/>
                  </a:lnTo>
                  <a:lnTo>
                    <a:pt x="149" y="36"/>
                  </a:lnTo>
                  <a:lnTo>
                    <a:pt x="149" y="36"/>
                  </a:lnTo>
                  <a:lnTo>
                    <a:pt x="147" y="36"/>
                  </a:lnTo>
                  <a:lnTo>
                    <a:pt x="146" y="35"/>
                  </a:lnTo>
                  <a:lnTo>
                    <a:pt x="146" y="31"/>
                  </a:lnTo>
                  <a:lnTo>
                    <a:pt x="146" y="31"/>
                  </a:lnTo>
                  <a:lnTo>
                    <a:pt x="147" y="31"/>
                  </a:lnTo>
                  <a:lnTo>
                    <a:pt x="147" y="31"/>
                  </a:lnTo>
                  <a:lnTo>
                    <a:pt x="146" y="30"/>
                  </a:lnTo>
                  <a:lnTo>
                    <a:pt x="144" y="29"/>
                  </a:lnTo>
                  <a:lnTo>
                    <a:pt x="144" y="29"/>
                  </a:lnTo>
                  <a:lnTo>
                    <a:pt x="144" y="29"/>
                  </a:lnTo>
                  <a:lnTo>
                    <a:pt x="146" y="28"/>
                  </a:lnTo>
                  <a:lnTo>
                    <a:pt x="147" y="28"/>
                  </a:lnTo>
                  <a:lnTo>
                    <a:pt x="147" y="28"/>
                  </a:lnTo>
                  <a:lnTo>
                    <a:pt x="148" y="25"/>
                  </a:lnTo>
                  <a:lnTo>
                    <a:pt x="148" y="22"/>
                  </a:lnTo>
                  <a:lnTo>
                    <a:pt x="148" y="22"/>
                  </a:lnTo>
                  <a:lnTo>
                    <a:pt x="148" y="20"/>
                  </a:lnTo>
                  <a:lnTo>
                    <a:pt x="148" y="20"/>
                  </a:lnTo>
                  <a:lnTo>
                    <a:pt x="147" y="16"/>
                  </a:lnTo>
                  <a:lnTo>
                    <a:pt x="146" y="11"/>
                  </a:lnTo>
                  <a:lnTo>
                    <a:pt x="146" y="11"/>
                  </a:lnTo>
                  <a:lnTo>
                    <a:pt x="146" y="9"/>
                  </a:lnTo>
                  <a:lnTo>
                    <a:pt x="146" y="9"/>
                  </a:lnTo>
                  <a:lnTo>
                    <a:pt x="142" y="6"/>
                  </a:lnTo>
                  <a:lnTo>
                    <a:pt x="137" y="2"/>
                  </a:lnTo>
                  <a:lnTo>
                    <a:pt x="137" y="2"/>
                  </a:lnTo>
                  <a:lnTo>
                    <a:pt x="135" y="0"/>
                  </a:lnTo>
                  <a:lnTo>
                    <a:pt x="135" y="0"/>
                  </a:lnTo>
                  <a:lnTo>
                    <a:pt x="127" y="0"/>
                  </a:lnTo>
                  <a:lnTo>
                    <a:pt x="127" y="0"/>
                  </a:lnTo>
                  <a:lnTo>
                    <a:pt x="123" y="0"/>
                  </a:lnTo>
                  <a:lnTo>
                    <a:pt x="120" y="1"/>
                  </a:lnTo>
                  <a:lnTo>
                    <a:pt x="120" y="1"/>
                  </a:lnTo>
                  <a:lnTo>
                    <a:pt x="119" y="2"/>
                  </a:lnTo>
                  <a:lnTo>
                    <a:pt x="117" y="3"/>
                  </a:lnTo>
                  <a:lnTo>
                    <a:pt x="117" y="6"/>
                  </a:lnTo>
                  <a:lnTo>
                    <a:pt x="117" y="6"/>
                  </a:lnTo>
                  <a:lnTo>
                    <a:pt x="117" y="7"/>
                  </a:lnTo>
                  <a:lnTo>
                    <a:pt x="117" y="7"/>
                  </a:lnTo>
                  <a:lnTo>
                    <a:pt x="116" y="11"/>
                  </a:lnTo>
                  <a:lnTo>
                    <a:pt x="112" y="13"/>
                  </a:lnTo>
                  <a:lnTo>
                    <a:pt x="112" y="13"/>
                  </a:lnTo>
                  <a:lnTo>
                    <a:pt x="108" y="16"/>
                  </a:lnTo>
                  <a:lnTo>
                    <a:pt x="108" y="16"/>
                  </a:lnTo>
                  <a:lnTo>
                    <a:pt x="104" y="20"/>
                  </a:lnTo>
                  <a:lnTo>
                    <a:pt x="103" y="23"/>
                  </a:lnTo>
                  <a:lnTo>
                    <a:pt x="101" y="25"/>
                  </a:lnTo>
                  <a:lnTo>
                    <a:pt x="101" y="25"/>
                  </a:lnTo>
                  <a:lnTo>
                    <a:pt x="98" y="27"/>
                  </a:lnTo>
                  <a:lnTo>
                    <a:pt x="98" y="27"/>
                  </a:lnTo>
                  <a:lnTo>
                    <a:pt x="97" y="27"/>
                  </a:lnTo>
                  <a:lnTo>
                    <a:pt x="97" y="27"/>
                  </a:lnTo>
                  <a:lnTo>
                    <a:pt x="95" y="28"/>
                  </a:lnTo>
                  <a:lnTo>
                    <a:pt x="95" y="28"/>
                  </a:lnTo>
                  <a:lnTo>
                    <a:pt x="89" y="30"/>
                  </a:lnTo>
                  <a:lnTo>
                    <a:pt x="89" y="30"/>
                  </a:lnTo>
                  <a:lnTo>
                    <a:pt x="88" y="31"/>
                  </a:lnTo>
                  <a:lnTo>
                    <a:pt x="87" y="31"/>
                  </a:lnTo>
                  <a:lnTo>
                    <a:pt x="87" y="31"/>
                  </a:lnTo>
                  <a:lnTo>
                    <a:pt x="84" y="31"/>
                  </a:lnTo>
                  <a:lnTo>
                    <a:pt x="84" y="31"/>
                  </a:lnTo>
                  <a:lnTo>
                    <a:pt x="79" y="31"/>
                  </a:lnTo>
                  <a:lnTo>
                    <a:pt x="79" y="31"/>
                  </a:lnTo>
                  <a:lnTo>
                    <a:pt x="74" y="33"/>
                  </a:lnTo>
                  <a:lnTo>
                    <a:pt x="73" y="34"/>
                  </a:lnTo>
                  <a:lnTo>
                    <a:pt x="72" y="36"/>
                  </a:lnTo>
                  <a:lnTo>
                    <a:pt x="72" y="36"/>
                  </a:lnTo>
                  <a:lnTo>
                    <a:pt x="73" y="38"/>
                  </a:lnTo>
                  <a:lnTo>
                    <a:pt x="73" y="40"/>
                  </a:lnTo>
                  <a:lnTo>
                    <a:pt x="73" y="40"/>
                  </a:lnTo>
                  <a:lnTo>
                    <a:pt x="73" y="41"/>
                  </a:lnTo>
                  <a:lnTo>
                    <a:pt x="72" y="43"/>
                  </a:lnTo>
                  <a:lnTo>
                    <a:pt x="72" y="43"/>
                  </a:lnTo>
                  <a:lnTo>
                    <a:pt x="68" y="45"/>
                  </a:lnTo>
                  <a:lnTo>
                    <a:pt x="65" y="47"/>
                  </a:lnTo>
                  <a:lnTo>
                    <a:pt x="65" y="47"/>
                  </a:lnTo>
                  <a:lnTo>
                    <a:pt x="55" y="49"/>
                  </a:lnTo>
                  <a:lnTo>
                    <a:pt x="50" y="49"/>
                  </a:lnTo>
                  <a:lnTo>
                    <a:pt x="46" y="51"/>
                  </a:lnTo>
                  <a:lnTo>
                    <a:pt x="46" y="51"/>
                  </a:lnTo>
                  <a:lnTo>
                    <a:pt x="43" y="54"/>
                  </a:lnTo>
                  <a:lnTo>
                    <a:pt x="40" y="54"/>
                  </a:lnTo>
                  <a:lnTo>
                    <a:pt x="38" y="54"/>
                  </a:lnTo>
                  <a:lnTo>
                    <a:pt x="38" y="54"/>
                  </a:lnTo>
                  <a:lnTo>
                    <a:pt x="34" y="51"/>
                  </a:lnTo>
                  <a:lnTo>
                    <a:pt x="33" y="51"/>
                  </a:lnTo>
                  <a:lnTo>
                    <a:pt x="32" y="52"/>
                  </a:lnTo>
                  <a:lnTo>
                    <a:pt x="32" y="52"/>
                  </a:lnTo>
                  <a:lnTo>
                    <a:pt x="27" y="54"/>
                  </a:lnTo>
                  <a:lnTo>
                    <a:pt x="27" y="54"/>
                  </a:lnTo>
                  <a:lnTo>
                    <a:pt x="24" y="55"/>
                  </a:lnTo>
                  <a:lnTo>
                    <a:pt x="22" y="57"/>
                  </a:lnTo>
                  <a:lnTo>
                    <a:pt x="22" y="57"/>
                  </a:lnTo>
                  <a:lnTo>
                    <a:pt x="18" y="57"/>
                  </a:lnTo>
                  <a:lnTo>
                    <a:pt x="14" y="56"/>
                  </a:lnTo>
                  <a:lnTo>
                    <a:pt x="14" y="56"/>
                  </a:lnTo>
                  <a:lnTo>
                    <a:pt x="14" y="57"/>
                  </a:lnTo>
                  <a:lnTo>
                    <a:pt x="14" y="57"/>
                  </a:lnTo>
                  <a:lnTo>
                    <a:pt x="13" y="58"/>
                  </a:lnTo>
                  <a:lnTo>
                    <a:pt x="12" y="60"/>
                  </a:lnTo>
                  <a:lnTo>
                    <a:pt x="12" y="65"/>
                  </a:lnTo>
                  <a:lnTo>
                    <a:pt x="12" y="65"/>
                  </a:lnTo>
                  <a:lnTo>
                    <a:pt x="11" y="65"/>
                  </a:lnTo>
                  <a:lnTo>
                    <a:pt x="11" y="65"/>
                  </a:lnTo>
                  <a:lnTo>
                    <a:pt x="11" y="65"/>
                  </a:lnTo>
                  <a:lnTo>
                    <a:pt x="10" y="67"/>
                  </a:lnTo>
                  <a:lnTo>
                    <a:pt x="10" y="67"/>
                  </a:lnTo>
                  <a:lnTo>
                    <a:pt x="7" y="68"/>
                  </a:lnTo>
                  <a:lnTo>
                    <a:pt x="7" y="68"/>
                  </a:lnTo>
                  <a:lnTo>
                    <a:pt x="7" y="71"/>
                  </a:lnTo>
                  <a:lnTo>
                    <a:pt x="6" y="73"/>
                  </a:lnTo>
                  <a:lnTo>
                    <a:pt x="6" y="73"/>
                  </a:lnTo>
                  <a:lnTo>
                    <a:pt x="6" y="74"/>
                  </a:lnTo>
                  <a:lnTo>
                    <a:pt x="5" y="76"/>
                  </a:lnTo>
                  <a:lnTo>
                    <a:pt x="5" y="76"/>
                  </a:lnTo>
                  <a:lnTo>
                    <a:pt x="2" y="76"/>
                  </a:lnTo>
                  <a:lnTo>
                    <a:pt x="2" y="76"/>
                  </a:lnTo>
                  <a:lnTo>
                    <a:pt x="0" y="77"/>
                  </a:lnTo>
                  <a:lnTo>
                    <a:pt x="0" y="81"/>
                  </a:lnTo>
                  <a:lnTo>
                    <a:pt x="0" y="81"/>
                  </a:lnTo>
                  <a:lnTo>
                    <a:pt x="1" y="81"/>
                  </a:lnTo>
                  <a:lnTo>
                    <a:pt x="1" y="81"/>
                  </a:lnTo>
                  <a:lnTo>
                    <a:pt x="2" y="82"/>
                  </a:lnTo>
                  <a:lnTo>
                    <a:pt x="2" y="83"/>
                  </a:lnTo>
                  <a:lnTo>
                    <a:pt x="2" y="83"/>
                  </a:lnTo>
                  <a:lnTo>
                    <a:pt x="2" y="85"/>
                  </a:lnTo>
                  <a:lnTo>
                    <a:pt x="2" y="85"/>
                  </a:lnTo>
                  <a:lnTo>
                    <a:pt x="2" y="88"/>
                  </a:lnTo>
                  <a:lnTo>
                    <a:pt x="2" y="88"/>
                  </a:lnTo>
                  <a:lnTo>
                    <a:pt x="1" y="89"/>
                  </a:lnTo>
                  <a:lnTo>
                    <a:pt x="1" y="90"/>
                  </a:lnTo>
                  <a:lnTo>
                    <a:pt x="1" y="90"/>
                  </a:lnTo>
                  <a:lnTo>
                    <a:pt x="1" y="92"/>
                  </a:lnTo>
                  <a:lnTo>
                    <a:pt x="2" y="93"/>
                  </a:lnTo>
                  <a:lnTo>
                    <a:pt x="2" y="93"/>
                  </a:lnTo>
                  <a:lnTo>
                    <a:pt x="3" y="95"/>
                  </a:lnTo>
                  <a:lnTo>
                    <a:pt x="3" y="95"/>
                  </a:lnTo>
                  <a:lnTo>
                    <a:pt x="3" y="98"/>
                  </a:lnTo>
                  <a:lnTo>
                    <a:pt x="3" y="98"/>
                  </a:lnTo>
                  <a:lnTo>
                    <a:pt x="5" y="100"/>
                  </a:lnTo>
                  <a:lnTo>
                    <a:pt x="5" y="103"/>
                  </a:lnTo>
                  <a:lnTo>
                    <a:pt x="5" y="103"/>
                  </a:lnTo>
                  <a:lnTo>
                    <a:pt x="5" y="104"/>
                  </a:lnTo>
                  <a:lnTo>
                    <a:pt x="6" y="104"/>
                  </a:lnTo>
                  <a:lnTo>
                    <a:pt x="7" y="105"/>
                  </a:lnTo>
                  <a:lnTo>
                    <a:pt x="7" y="105"/>
                  </a:lnTo>
                  <a:lnTo>
                    <a:pt x="8" y="105"/>
                  </a:lnTo>
                  <a:lnTo>
                    <a:pt x="8" y="105"/>
                  </a:lnTo>
                  <a:lnTo>
                    <a:pt x="11" y="107"/>
                  </a:lnTo>
                  <a:lnTo>
                    <a:pt x="11" y="107"/>
                  </a:lnTo>
                  <a:lnTo>
                    <a:pt x="11" y="107"/>
                  </a:lnTo>
                  <a:lnTo>
                    <a:pt x="12" y="109"/>
                  </a:lnTo>
                  <a:lnTo>
                    <a:pt x="12" y="109"/>
                  </a:lnTo>
                  <a:lnTo>
                    <a:pt x="12" y="111"/>
                  </a:lnTo>
                  <a:lnTo>
                    <a:pt x="12" y="111"/>
                  </a:lnTo>
                  <a:lnTo>
                    <a:pt x="11" y="111"/>
                  </a:lnTo>
                  <a:lnTo>
                    <a:pt x="11" y="111"/>
                  </a:lnTo>
                  <a:lnTo>
                    <a:pt x="10" y="114"/>
                  </a:lnTo>
                  <a:lnTo>
                    <a:pt x="10" y="114"/>
                  </a:lnTo>
                  <a:lnTo>
                    <a:pt x="12" y="116"/>
                  </a:lnTo>
                  <a:lnTo>
                    <a:pt x="12" y="116"/>
                  </a:lnTo>
                  <a:lnTo>
                    <a:pt x="12" y="116"/>
                  </a:lnTo>
                  <a:lnTo>
                    <a:pt x="12" y="117"/>
                  </a:lnTo>
                  <a:lnTo>
                    <a:pt x="12" y="117"/>
                  </a:lnTo>
                  <a:lnTo>
                    <a:pt x="16" y="121"/>
                  </a:lnTo>
                  <a:lnTo>
                    <a:pt x="16" y="121"/>
                  </a:lnTo>
                  <a:lnTo>
                    <a:pt x="18" y="123"/>
                  </a:lnTo>
                  <a:lnTo>
                    <a:pt x="18" y="123"/>
                  </a:lnTo>
                  <a:lnTo>
                    <a:pt x="19" y="125"/>
                  </a:lnTo>
                  <a:lnTo>
                    <a:pt x="19" y="125"/>
                  </a:lnTo>
                  <a:lnTo>
                    <a:pt x="22" y="127"/>
                  </a:lnTo>
                  <a:lnTo>
                    <a:pt x="22" y="127"/>
                  </a:lnTo>
                  <a:lnTo>
                    <a:pt x="24" y="128"/>
                  </a:lnTo>
                  <a:lnTo>
                    <a:pt x="25" y="130"/>
                  </a:lnTo>
                  <a:lnTo>
                    <a:pt x="25" y="130"/>
                  </a:lnTo>
                  <a:lnTo>
                    <a:pt x="25" y="132"/>
                  </a:lnTo>
                  <a:lnTo>
                    <a:pt x="25" y="133"/>
                  </a:lnTo>
                  <a:lnTo>
                    <a:pt x="25" y="133"/>
                  </a:lnTo>
                  <a:lnTo>
                    <a:pt x="25" y="138"/>
                  </a:lnTo>
                  <a:lnTo>
                    <a:pt x="25" y="138"/>
                  </a:lnTo>
                  <a:lnTo>
                    <a:pt x="27" y="141"/>
                  </a:lnTo>
                  <a:lnTo>
                    <a:pt x="27" y="141"/>
                  </a:lnTo>
                  <a:lnTo>
                    <a:pt x="28" y="139"/>
                  </a:lnTo>
                  <a:lnTo>
                    <a:pt x="28" y="139"/>
                  </a:lnTo>
                  <a:lnTo>
                    <a:pt x="32" y="136"/>
                  </a:lnTo>
                  <a:lnTo>
                    <a:pt x="32" y="136"/>
                  </a:lnTo>
                  <a:lnTo>
                    <a:pt x="32" y="134"/>
                  </a:lnTo>
                  <a:lnTo>
                    <a:pt x="32" y="134"/>
                  </a:lnTo>
                  <a:lnTo>
                    <a:pt x="33" y="133"/>
                  </a:lnTo>
                  <a:lnTo>
                    <a:pt x="33" y="133"/>
                  </a:lnTo>
                  <a:lnTo>
                    <a:pt x="33" y="131"/>
                  </a:lnTo>
                  <a:lnTo>
                    <a:pt x="33" y="131"/>
                  </a:lnTo>
                  <a:lnTo>
                    <a:pt x="33" y="128"/>
                  </a:lnTo>
                  <a:lnTo>
                    <a:pt x="33" y="128"/>
                  </a:lnTo>
                  <a:lnTo>
                    <a:pt x="33" y="127"/>
                  </a:lnTo>
                  <a:lnTo>
                    <a:pt x="33" y="127"/>
                  </a:lnTo>
                  <a:lnTo>
                    <a:pt x="33" y="126"/>
                  </a:lnTo>
                  <a:lnTo>
                    <a:pt x="33" y="126"/>
                  </a:lnTo>
                  <a:lnTo>
                    <a:pt x="34" y="125"/>
                  </a:lnTo>
                  <a:lnTo>
                    <a:pt x="34" y="125"/>
                  </a:lnTo>
                  <a:lnTo>
                    <a:pt x="34" y="123"/>
                  </a:lnTo>
                  <a:lnTo>
                    <a:pt x="34" y="123"/>
                  </a:lnTo>
                  <a:lnTo>
                    <a:pt x="34" y="121"/>
                  </a:lnTo>
                  <a:lnTo>
                    <a:pt x="34" y="121"/>
                  </a:lnTo>
                  <a:lnTo>
                    <a:pt x="35" y="120"/>
                  </a:lnTo>
                  <a:lnTo>
                    <a:pt x="36" y="120"/>
                  </a:lnTo>
                  <a:lnTo>
                    <a:pt x="36" y="120"/>
                  </a:lnTo>
                  <a:lnTo>
                    <a:pt x="39" y="120"/>
                  </a:lnTo>
                  <a:lnTo>
                    <a:pt x="39" y="120"/>
                  </a:lnTo>
                  <a:lnTo>
                    <a:pt x="43" y="120"/>
                  </a:lnTo>
                  <a:lnTo>
                    <a:pt x="43" y="120"/>
                  </a:lnTo>
                  <a:lnTo>
                    <a:pt x="43" y="120"/>
                  </a:lnTo>
                  <a:lnTo>
                    <a:pt x="44" y="119"/>
                  </a:lnTo>
                  <a:lnTo>
                    <a:pt x="44" y="119"/>
                  </a:lnTo>
                  <a:lnTo>
                    <a:pt x="45" y="119"/>
                  </a:lnTo>
                  <a:lnTo>
                    <a:pt x="45" y="119"/>
                  </a:lnTo>
                  <a:lnTo>
                    <a:pt x="46" y="117"/>
                  </a:lnTo>
                  <a:lnTo>
                    <a:pt x="46" y="117"/>
                  </a:lnTo>
                  <a:lnTo>
                    <a:pt x="46" y="117"/>
                  </a:lnTo>
                  <a:lnTo>
                    <a:pt x="46" y="117"/>
                  </a:lnTo>
                  <a:lnTo>
                    <a:pt x="47" y="117"/>
                  </a:lnTo>
                  <a:lnTo>
                    <a:pt x="47" y="117"/>
                  </a:lnTo>
                  <a:lnTo>
                    <a:pt x="50" y="117"/>
                  </a:lnTo>
                  <a:lnTo>
                    <a:pt x="50" y="117"/>
                  </a:lnTo>
                  <a:lnTo>
                    <a:pt x="50" y="119"/>
                  </a:lnTo>
                  <a:lnTo>
                    <a:pt x="51" y="119"/>
                  </a:lnTo>
                  <a:lnTo>
                    <a:pt x="51" y="119"/>
                  </a:lnTo>
                  <a:lnTo>
                    <a:pt x="54" y="119"/>
                  </a:lnTo>
                  <a:lnTo>
                    <a:pt x="54" y="119"/>
                  </a:lnTo>
                  <a:lnTo>
                    <a:pt x="55" y="119"/>
                  </a:lnTo>
                  <a:lnTo>
                    <a:pt x="55" y="119"/>
                  </a:lnTo>
                  <a:lnTo>
                    <a:pt x="56" y="120"/>
                  </a:lnTo>
                  <a:lnTo>
                    <a:pt x="57" y="120"/>
                  </a:lnTo>
                  <a:lnTo>
                    <a:pt x="57" y="120"/>
                  </a:lnTo>
                  <a:lnTo>
                    <a:pt x="59" y="120"/>
                  </a:lnTo>
                  <a:lnTo>
                    <a:pt x="59" y="120"/>
                  </a:lnTo>
                  <a:lnTo>
                    <a:pt x="60" y="120"/>
                  </a:lnTo>
                  <a:lnTo>
                    <a:pt x="60" y="120"/>
                  </a:lnTo>
                  <a:lnTo>
                    <a:pt x="60" y="120"/>
                  </a:lnTo>
                  <a:lnTo>
                    <a:pt x="60" y="120"/>
                  </a:lnTo>
                  <a:lnTo>
                    <a:pt x="62" y="119"/>
                  </a:lnTo>
                  <a:lnTo>
                    <a:pt x="62" y="119"/>
                  </a:lnTo>
                  <a:lnTo>
                    <a:pt x="63" y="119"/>
                  </a:lnTo>
                  <a:lnTo>
                    <a:pt x="63" y="119"/>
                  </a:lnTo>
                  <a:lnTo>
                    <a:pt x="65" y="119"/>
                  </a:lnTo>
                  <a:lnTo>
                    <a:pt x="66" y="120"/>
                  </a:lnTo>
                  <a:lnTo>
                    <a:pt x="66" y="120"/>
                  </a:lnTo>
                  <a:lnTo>
                    <a:pt x="66" y="120"/>
                  </a:lnTo>
                  <a:lnTo>
                    <a:pt x="66" y="120"/>
                  </a:lnTo>
                  <a:lnTo>
                    <a:pt x="67" y="120"/>
                  </a:lnTo>
                  <a:lnTo>
                    <a:pt x="67" y="120"/>
                  </a:lnTo>
                  <a:lnTo>
                    <a:pt x="67" y="115"/>
                  </a:lnTo>
                  <a:lnTo>
                    <a:pt x="67" y="115"/>
                  </a:lnTo>
                  <a:lnTo>
                    <a:pt x="67" y="112"/>
                  </a:lnTo>
                  <a:lnTo>
                    <a:pt x="67" y="111"/>
                  </a:lnTo>
                  <a:lnTo>
                    <a:pt x="66" y="110"/>
                  </a:lnTo>
                  <a:lnTo>
                    <a:pt x="66" y="110"/>
                  </a:lnTo>
                  <a:lnTo>
                    <a:pt x="66" y="107"/>
                  </a:lnTo>
                  <a:lnTo>
                    <a:pt x="67" y="106"/>
                  </a:lnTo>
                  <a:lnTo>
                    <a:pt x="70" y="105"/>
                  </a:lnTo>
                  <a:lnTo>
                    <a:pt x="70" y="105"/>
                  </a:lnTo>
                  <a:lnTo>
                    <a:pt x="72" y="101"/>
                  </a:lnTo>
                  <a:lnTo>
                    <a:pt x="72" y="101"/>
                  </a:lnTo>
                  <a:lnTo>
                    <a:pt x="73" y="98"/>
                  </a:lnTo>
                  <a:lnTo>
                    <a:pt x="73" y="98"/>
                  </a:lnTo>
                  <a:lnTo>
                    <a:pt x="76" y="96"/>
                  </a:lnTo>
                  <a:lnTo>
                    <a:pt x="77" y="95"/>
                  </a:lnTo>
                  <a:lnTo>
                    <a:pt x="81" y="95"/>
                  </a:lnTo>
                  <a:lnTo>
                    <a:pt x="81" y="95"/>
                  </a:lnTo>
                  <a:lnTo>
                    <a:pt x="82" y="94"/>
                  </a:lnTo>
                  <a:lnTo>
                    <a:pt x="84" y="94"/>
                  </a:lnTo>
                  <a:lnTo>
                    <a:pt x="84" y="94"/>
                  </a:lnTo>
                  <a:lnTo>
                    <a:pt x="88" y="95"/>
                  </a:lnTo>
                  <a:lnTo>
                    <a:pt x="88" y="95"/>
                  </a:lnTo>
                  <a:lnTo>
                    <a:pt x="89" y="96"/>
                  </a:lnTo>
                  <a:lnTo>
                    <a:pt x="92" y="98"/>
                  </a:lnTo>
                  <a:lnTo>
                    <a:pt x="94" y="99"/>
                  </a:lnTo>
                  <a:lnTo>
                    <a:pt x="97" y="101"/>
                  </a:lnTo>
                  <a:lnTo>
                    <a:pt x="97" y="101"/>
                  </a:lnTo>
                  <a:lnTo>
                    <a:pt x="98" y="104"/>
                  </a:lnTo>
                  <a:lnTo>
                    <a:pt x="100" y="105"/>
                  </a:lnTo>
                  <a:lnTo>
                    <a:pt x="100" y="105"/>
                  </a:lnTo>
                  <a:lnTo>
                    <a:pt x="101" y="105"/>
                  </a:lnTo>
                  <a:lnTo>
                    <a:pt x="104" y="105"/>
                  </a:lnTo>
                  <a:lnTo>
                    <a:pt x="104" y="105"/>
                  </a:lnTo>
                  <a:lnTo>
                    <a:pt x="106" y="107"/>
                  </a:lnTo>
                  <a:lnTo>
                    <a:pt x="106" y="107"/>
                  </a:lnTo>
                  <a:lnTo>
                    <a:pt x="109" y="107"/>
                  </a:lnTo>
                  <a:lnTo>
                    <a:pt x="111" y="107"/>
                  </a:lnTo>
                  <a:lnTo>
                    <a:pt x="111" y="107"/>
                  </a:lnTo>
                  <a:lnTo>
                    <a:pt x="116" y="109"/>
                  </a:lnTo>
                  <a:lnTo>
                    <a:pt x="116" y="109"/>
                  </a:lnTo>
                  <a:lnTo>
                    <a:pt x="120" y="109"/>
                  </a:lnTo>
                  <a:lnTo>
                    <a:pt x="123" y="110"/>
                  </a:lnTo>
                  <a:lnTo>
                    <a:pt x="123" y="110"/>
                  </a:lnTo>
                  <a:lnTo>
                    <a:pt x="126" y="110"/>
                  </a:lnTo>
                  <a:lnTo>
                    <a:pt x="128" y="110"/>
                  </a:lnTo>
                  <a:lnTo>
                    <a:pt x="128" y="110"/>
                  </a:lnTo>
                  <a:lnTo>
                    <a:pt x="130" y="110"/>
                  </a:lnTo>
                  <a:lnTo>
                    <a:pt x="130" y="110"/>
                  </a:lnTo>
                  <a:lnTo>
                    <a:pt x="130" y="107"/>
                  </a:lnTo>
                  <a:lnTo>
                    <a:pt x="130" y="105"/>
                  </a:lnTo>
                  <a:lnTo>
                    <a:pt x="130" y="104"/>
                  </a:lnTo>
                  <a:lnTo>
                    <a:pt x="132" y="104"/>
                  </a:lnTo>
                  <a:lnTo>
                    <a:pt x="132" y="104"/>
                  </a:lnTo>
                  <a:lnTo>
                    <a:pt x="133" y="103"/>
                  </a:lnTo>
                  <a:lnTo>
                    <a:pt x="133" y="103"/>
                  </a:lnTo>
                  <a:lnTo>
                    <a:pt x="135" y="100"/>
                  </a:lnTo>
                  <a:lnTo>
                    <a:pt x="136" y="100"/>
                  </a:lnTo>
                  <a:lnTo>
                    <a:pt x="136" y="100"/>
                  </a:lnTo>
                  <a:lnTo>
                    <a:pt x="136" y="99"/>
                  </a:lnTo>
                  <a:lnTo>
                    <a:pt x="136" y="99"/>
                  </a:lnTo>
                  <a:lnTo>
                    <a:pt x="142" y="103"/>
                  </a:lnTo>
                  <a:lnTo>
                    <a:pt x="144" y="103"/>
                  </a:lnTo>
                  <a:lnTo>
                    <a:pt x="146" y="101"/>
                  </a:lnTo>
                  <a:lnTo>
                    <a:pt x="146" y="99"/>
                  </a:lnTo>
                  <a:lnTo>
                    <a:pt x="146" y="99"/>
                  </a:lnTo>
                  <a:lnTo>
                    <a:pt x="149" y="99"/>
                  </a:lnTo>
                  <a:lnTo>
                    <a:pt x="153" y="99"/>
                  </a:lnTo>
                  <a:lnTo>
                    <a:pt x="153" y="99"/>
                  </a:lnTo>
                  <a:lnTo>
                    <a:pt x="153" y="98"/>
                  </a:lnTo>
                  <a:lnTo>
                    <a:pt x="154" y="96"/>
                  </a:lnTo>
                  <a:lnTo>
                    <a:pt x="158" y="96"/>
                  </a:lnTo>
                  <a:lnTo>
                    <a:pt x="158" y="96"/>
                  </a:lnTo>
                  <a:lnTo>
                    <a:pt x="158" y="95"/>
                  </a:lnTo>
                  <a:lnTo>
                    <a:pt x="158" y="95"/>
                  </a:lnTo>
                  <a:lnTo>
                    <a:pt x="163" y="96"/>
                  </a:lnTo>
                  <a:lnTo>
                    <a:pt x="166" y="98"/>
                  </a:lnTo>
                  <a:lnTo>
                    <a:pt x="166" y="98"/>
                  </a:lnTo>
                  <a:lnTo>
                    <a:pt x="166" y="96"/>
                  </a:lnTo>
                  <a:lnTo>
                    <a:pt x="168" y="96"/>
                  </a:lnTo>
                  <a:lnTo>
                    <a:pt x="171" y="98"/>
                  </a:lnTo>
                  <a:lnTo>
                    <a:pt x="171" y="98"/>
                  </a:lnTo>
                  <a:lnTo>
                    <a:pt x="171" y="96"/>
                  </a:lnTo>
                  <a:lnTo>
                    <a:pt x="171" y="96"/>
                  </a:lnTo>
                  <a:lnTo>
                    <a:pt x="175" y="96"/>
                  </a:lnTo>
                  <a:lnTo>
                    <a:pt x="175" y="96"/>
                  </a:lnTo>
                  <a:lnTo>
                    <a:pt x="174" y="92"/>
                  </a:lnTo>
                  <a:lnTo>
                    <a:pt x="174" y="92"/>
                  </a:lnTo>
                  <a:lnTo>
                    <a:pt x="176" y="90"/>
                  </a:lnTo>
                  <a:lnTo>
                    <a:pt x="180" y="90"/>
                  </a:lnTo>
                  <a:lnTo>
                    <a:pt x="180" y="90"/>
                  </a:lnTo>
                  <a:lnTo>
                    <a:pt x="182" y="92"/>
                  </a:lnTo>
                  <a:lnTo>
                    <a:pt x="185" y="94"/>
                  </a:lnTo>
                  <a:lnTo>
                    <a:pt x="185" y="94"/>
                  </a:lnTo>
                  <a:lnTo>
                    <a:pt x="187" y="93"/>
                  </a:lnTo>
                  <a:lnTo>
                    <a:pt x="190" y="93"/>
                  </a:lnTo>
                  <a:lnTo>
                    <a:pt x="190" y="93"/>
                  </a:lnTo>
                  <a:lnTo>
                    <a:pt x="192" y="94"/>
                  </a:lnTo>
                  <a:lnTo>
                    <a:pt x="195" y="95"/>
                  </a:lnTo>
                  <a:lnTo>
                    <a:pt x="195" y="95"/>
                  </a:lnTo>
                  <a:lnTo>
                    <a:pt x="197" y="95"/>
                  </a:lnTo>
                  <a:lnTo>
                    <a:pt x="199" y="95"/>
                  </a:lnTo>
                  <a:lnTo>
                    <a:pt x="199" y="95"/>
                  </a:lnTo>
                  <a:lnTo>
                    <a:pt x="199" y="94"/>
                  </a:lnTo>
                  <a:lnTo>
                    <a:pt x="201" y="93"/>
                  </a:lnTo>
                  <a:lnTo>
                    <a:pt x="203" y="93"/>
                  </a:lnTo>
                  <a:lnTo>
                    <a:pt x="203" y="93"/>
                  </a:lnTo>
                  <a:lnTo>
                    <a:pt x="204" y="93"/>
                  </a:lnTo>
                  <a:lnTo>
                    <a:pt x="206" y="94"/>
                  </a:lnTo>
                  <a:lnTo>
                    <a:pt x="207" y="94"/>
                  </a:lnTo>
                  <a:lnTo>
                    <a:pt x="207" y="94"/>
                  </a:lnTo>
                  <a:lnTo>
                    <a:pt x="207" y="94"/>
                  </a:lnTo>
                  <a:lnTo>
                    <a:pt x="207" y="9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A1_South Sudan">
              <a:extLst>
                <a:ext uri="{FF2B5EF4-FFF2-40B4-BE49-F238E27FC236}">
                  <a16:creationId xmlns:a16="http://schemas.microsoft.com/office/drawing/2014/main" id="{654209C0-ABB8-473C-A6F0-43381423C549}"/>
                </a:ext>
              </a:extLst>
            </p:cNvPr>
            <p:cNvSpPr>
              <a:spLocks/>
            </p:cNvSpPr>
            <p:nvPr/>
          </p:nvSpPr>
          <p:spPr bwMode="auto">
            <a:xfrm>
              <a:off x="5313783" y="3961311"/>
              <a:ext cx="305934" cy="200532"/>
            </a:xfrm>
            <a:custGeom>
              <a:avLst/>
              <a:gdLst/>
              <a:ahLst/>
              <a:cxnLst>
                <a:cxn ang="0">
                  <a:pos x="191" y="111"/>
                </a:cxn>
                <a:cxn ang="0">
                  <a:pos x="188" y="106"/>
                </a:cxn>
                <a:cxn ang="0">
                  <a:pos x="187" y="100"/>
                </a:cxn>
                <a:cxn ang="0">
                  <a:pos x="187" y="95"/>
                </a:cxn>
                <a:cxn ang="0">
                  <a:pos x="180" y="90"/>
                </a:cxn>
                <a:cxn ang="0">
                  <a:pos x="173" y="86"/>
                </a:cxn>
                <a:cxn ang="0">
                  <a:pos x="166" y="76"/>
                </a:cxn>
                <a:cxn ang="0">
                  <a:pos x="155" y="73"/>
                </a:cxn>
                <a:cxn ang="0">
                  <a:pos x="157" y="66"/>
                </a:cxn>
                <a:cxn ang="0">
                  <a:pos x="166" y="62"/>
                </a:cxn>
                <a:cxn ang="0">
                  <a:pos x="172" y="51"/>
                </a:cxn>
                <a:cxn ang="0">
                  <a:pos x="168" y="45"/>
                </a:cxn>
                <a:cxn ang="0">
                  <a:pos x="157" y="24"/>
                </a:cxn>
                <a:cxn ang="0">
                  <a:pos x="157" y="3"/>
                </a:cxn>
                <a:cxn ang="0">
                  <a:pos x="149" y="3"/>
                </a:cxn>
                <a:cxn ang="0">
                  <a:pos x="141" y="6"/>
                </a:cxn>
                <a:cxn ang="0">
                  <a:pos x="144" y="14"/>
                </a:cxn>
                <a:cxn ang="0">
                  <a:pos x="136" y="28"/>
                </a:cxn>
                <a:cxn ang="0">
                  <a:pos x="127" y="39"/>
                </a:cxn>
                <a:cxn ang="0">
                  <a:pos x="108" y="32"/>
                </a:cxn>
                <a:cxn ang="0">
                  <a:pos x="98" y="37"/>
                </a:cxn>
                <a:cxn ang="0">
                  <a:pos x="89" y="44"/>
                </a:cxn>
                <a:cxn ang="0">
                  <a:pos x="76" y="46"/>
                </a:cxn>
                <a:cxn ang="0">
                  <a:pos x="68" y="43"/>
                </a:cxn>
                <a:cxn ang="0">
                  <a:pos x="49" y="43"/>
                </a:cxn>
                <a:cxn ang="0">
                  <a:pos x="41" y="34"/>
                </a:cxn>
                <a:cxn ang="0">
                  <a:pos x="37" y="30"/>
                </a:cxn>
                <a:cxn ang="0">
                  <a:pos x="24" y="38"/>
                </a:cxn>
                <a:cxn ang="0">
                  <a:pos x="4" y="41"/>
                </a:cxn>
                <a:cxn ang="0">
                  <a:pos x="3" y="49"/>
                </a:cxn>
                <a:cxn ang="0">
                  <a:pos x="0" y="50"/>
                </a:cxn>
                <a:cxn ang="0">
                  <a:pos x="2" y="52"/>
                </a:cxn>
                <a:cxn ang="0">
                  <a:pos x="9" y="57"/>
                </a:cxn>
                <a:cxn ang="0">
                  <a:pos x="13" y="60"/>
                </a:cxn>
                <a:cxn ang="0">
                  <a:pos x="19" y="65"/>
                </a:cxn>
                <a:cxn ang="0">
                  <a:pos x="25" y="70"/>
                </a:cxn>
                <a:cxn ang="0">
                  <a:pos x="30" y="73"/>
                </a:cxn>
                <a:cxn ang="0">
                  <a:pos x="27" y="77"/>
                </a:cxn>
                <a:cxn ang="0">
                  <a:pos x="37" y="83"/>
                </a:cxn>
                <a:cxn ang="0">
                  <a:pos x="43" y="89"/>
                </a:cxn>
                <a:cxn ang="0">
                  <a:pos x="46" y="93"/>
                </a:cxn>
                <a:cxn ang="0">
                  <a:pos x="48" y="100"/>
                </a:cxn>
                <a:cxn ang="0">
                  <a:pos x="54" y="103"/>
                </a:cxn>
                <a:cxn ang="0">
                  <a:pos x="63" y="110"/>
                </a:cxn>
                <a:cxn ang="0">
                  <a:pos x="63" y="115"/>
                </a:cxn>
                <a:cxn ang="0">
                  <a:pos x="70" y="124"/>
                </a:cxn>
                <a:cxn ang="0">
                  <a:pos x="78" y="127"/>
                </a:cxn>
                <a:cxn ang="0">
                  <a:pos x="91" y="127"/>
                </a:cxn>
                <a:cxn ang="0">
                  <a:pos x="100" y="122"/>
                </a:cxn>
                <a:cxn ang="0">
                  <a:pos x="109" y="132"/>
                </a:cxn>
                <a:cxn ang="0">
                  <a:pos x="113" y="137"/>
                </a:cxn>
                <a:cxn ang="0">
                  <a:pos x="113" y="138"/>
                </a:cxn>
                <a:cxn ang="0">
                  <a:pos x="119" y="140"/>
                </a:cxn>
                <a:cxn ang="0">
                  <a:pos x="127" y="138"/>
                </a:cxn>
                <a:cxn ang="0">
                  <a:pos x="133" y="138"/>
                </a:cxn>
                <a:cxn ang="0">
                  <a:pos x="142" y="140"/>
                </a:cxn>
                <a:cxn ang="0">
                  <a:pos x="158" y="137"/>
                </a:cxn>
                <a:cxn ang="0">
                  <a:pos x="171" y="132"/>
                </a:cxn>
                <a:cxn ang="0">
                  <a:pos x="176" y="125"/>
                </a:cxn>
                <a:cxn ang="0">
                  <a:pos x="187" y="119"/>
                </a:cxn>
                <a:cxn ang="0">
                  <a:pos x="194" y="122"/>
                </a:cxn>
                <a:cxn ang="0">
                  <a:pos x="199" y="119"/>
                </a:cxn>
              </a:cxnLst>
              <a:rect l="0" t="0" r="r" b="b"/>
              <a:pathLst>
                <a:path w="200" h="142">
                  <a:moveTo>
                    <a:pt x="200" y="111"/>
                  </a:moveTo>
                  <a:lnTo>
                    <a:pt x="200" y="111"/>
                  </a:lnTo>
                  <a:lnTo>
                    <a:pt x="198" y="111"/>
                  </a:lnTo>
                  <a:lnTo>
                    <a:pt x="195" y="111"/>
                  </a:lnTo>
                  <a:lnTo>
                    <a:pt x="191" y="111"/>
                  </a:lnTo>
                  <a:lnTo>
                    <a:pt x="191" y="111"/>
                  </a:lnTo>
                  <a:lnTo>
                    <a:pt x="190" y="110"/>
                  </a:lnTo>
                  <a:lnTo>
                    <a:pt x="189" y="109"/>
                  </a:lnTo>
                  <a:lnTo>
                    <a:pt x="188" y="106"/>
                  </a:lnTo>
                  <a:lnTo>
                    <a:pt x="188" y="106"/>
                  </a:lnTo>
                  <a:lnTo>
                    <a:pt x="187" y="104"/>
                  </a:lnTo>
                  <a:lnTo>
                    <a:pt x="185" y="103"/>
                  </a:lnTo>
                  <a:lnTo>
                    <a:pt x="185" y="103"/>
                  </a:lnTo>
                  <a:lnTo>
                    <a:pt x="187" y="100"/>
                  </a:lnTo>
                  <a:lnTo>
                    <a:pt x="187" y="100"/>
                  </a:lnTo>
                  <a:lnTo>
                    <a:pt x="185" y="99"/>
                  </a:lnTo>
                  <a:lnTo>
                    <a:pt x="185" y="99"/>
                  </a:lnTo>
                  <a:lnTo>
                    <a:pt x="185" y="97"/>
                  </a:lnTo>
                  <a:lnTo>
                    <a:pt x="185" y="95"/>
                  </a:lnTo>
                  <a:lnTo>
                    <a:pt x="187" y="95"/>
                  </a:lnTo>
                  <a:lnTo>
                    <a:pt x="187" y="95"/>
                  </a:lnTo>
                  <a:lnTo>
                    <a:pt x="185" y="93"/>
                  </a:lnTo>
                  <a:lnTo>
                    <a:pt x="184" y="92"/>
                  </a:lnTo>
                  <a:lnTo>
                    <a:pt x="184" y="92"/>
                  </a:lnTo>
                  <a:lnTo>
                    <a:pt x="180" y="90"/>
                  </a:lnTo>
                  <a:lnTo>
                    <a:pt x="178" y="89"/>
                  </a:lnTo>
                  <a:lnTo>
                    <a:pt x="178" y="89"/>
                  </a:lnTo>
                  <a:lnTo>
                    <a:pt x="177" y="87"/>
                  </a:lnTo>
                  <a:lnTo>
                    <a:pt x="177" y="87"/>
                  </a:lnTo>
                  <a:lnTo>
                    <a:pt x="173" y="86"/>
                  </a:lnTo>
                  <a:lnTo>
                    <a:pt x="173" y="86"/>
                  </a:lnTo>
                  <a:lnTo>
                    <a:pt x="171" y="81"/>
                  </a:lnTo>
                  <a:lnTo>
                    <a:pt x="168" y="77"/>
                  </a:lnTo>
                  <a:lnTo>
                    <a:pt x="168" y="77"/>
                  </a:lnTo>
                  <a:lnTo>
                    <a:pt x="166" y="76"/>
                  </a:lnTo>
                  <a:lnTo>
                    <a:pt x="163" y="75"/>
                  </a:lnTo>
                  <a:lnTo>
                    <a:pt x="158" y="73"/>
                  </a:lnTo>
                  <a:lnTo>
                    <a:pt x="158" y="73"/>
                  </a:lnTo>
                  <a:lnTo>
                    <a:pt x="157" y="73"/>
                  </a:lnTo>
                  <a:lnTo>
                    <a:pt x="155" y="73"/>
                  </a:lnTo>
                  <a:lnTo>
                    <a:pt x="154" y="72"/>
                  </a:lnTo>
                  <a:lnTo>
                    <a:pt x="155" y="70"/>
                  </a:lnTo>
                  <a:lnTo>
                    <a:pt x="155" y="70"/>
                  </a:lnTo>
                  <a:lnTo>
                    <a:pt x="156" y="67"/>
                  </a:lnTo>
                  <a:lnTo>
                    <a:pt x="157" y="66"/>
                  </a:lnTo>
                  <a:lnTo>
                    <a:pt x="157" y="66"/>
                  </a:lnTo>
                  <a:lnTo>
                    <a:pt x="158" y="61"/>
                  </a:lnTo>
                  <a:lnTo>
                    <a:pt x="158" y="61"/>
                  </a:lnTo>
                  <a:lnTo>
                    <a:pt x="162" y="61"/>
                  </a:lnTo>
                  <a:lnTo>
                    <a:pt x="166" y="62"/>
                  </a:lnTo>
                  <a:lnTo>
                    <a:pt x="169" y="62"/>
                  </a:lnTo>
                  <a:lnTo>
                    <a:pt x="171" y="61"/>
                  </a:lnTo>
                  <a:lnTo>
                    <a:pt x="172" y="59"/>
                  </a:lnTo>
                  <a:lnTo>
                    <a:pt x="172" y="59"/>
                  </a:lnTo>
                  <a:lnTo>
                    <a:pt x="172" y="51"/>
                  </a:lnTo>
                  <a:lnTo>
                    <a:pt x="172" y="44"/>
                  </a:lnTo>
                  <a:lnTo>
                    <a:pt x="172" y="44"/>
                  </a:lnTo>
                  <a:lnTo>
                    <a:pt x="171" y="45"/>
                  </a:lnTo>
                  <a:lnTo>
                    <a:pt x="168" y="45"/>
                  </a:lnTo>
                  <a:lnTo>
                    <a:pt x="168" y="45"/>
                  </a:lnTo>
                  <a:lnTo>
                    <a:pt x="169" y="39"/>
                  </a:lnTo>
                  <a:lnTo>
                    <a:pt x="169" y="34"/>
                  </a:lnTo>
                  <a:lnTo>
                    <a:pt x="169" y="34"/>
                  </a:lnTo>
                  <a:lnTo>
                    <a:pt x="165" y="29"/>
                  </a:lnTo>
                  <a:lnTo>
                    <a:pt x="157" y="24"/>
                  </a:lnTo>
                  <a:lnTo>
                    <a:pt x="157" y="24"/>
                  </a:lnTo>
                  <a:lnTo>
                    <a:pt x="156" y="12"/>
                  </a:lnTo>
                  <a:lnTo>
                    <a:pt x="156" y="12"/>
                  </a:lnTo>
                  <a:lnTo>
                    <a:pt x="157" y="6"/>
                  </a:lnTo>
                  <a:lnTo>
                    <a:pt x="157" y="3"/>
                  </a:lnTo>
                  <a:lnTo>
                    <a:pt x="157" y="0"/>
                  </a:lnTo>
                  <a:lnTo>
                    <a:pt x="157" y="0"/>
                  </a:lnTo>
                  <a:lnTo>
                    <a:pt x="149" y="1"/>
                  </a:lnTo>
                  <a:lnTo>
                    <a:pt x="149" y="1"/>
                  </a:lnTo>
                  <a:lnTo>
                    <a:pt x="149" y="3"/>
                  </a:lnTo>
                  <a:lnTo>
                    <a:pt x="149" y="3"/>
                  </a:lnTo>
                  <a:lnTo>
                    <a:pt x="144" y="3"/>
                  </a:lnTo>
                  <a:lnTo>
                    <a:pt x="139" y="3"/>
                  </a:lnTo>
                  <a:lnTo>
                    <a:pt x="139" y="3"/>
                  </a:lnTo>
                  <a:lnTo>
                    <a:pt x="141" y="6"/>
                  </a:lnTo>
                  <a:lnTo>
                    <a:pt x="144" y="7"/>
                  </a:lnTo>
                  <a:lnTo>
                    <a:pt x="144" y="7"/>
                  </a:lnTo>
                  <a:lnTo>
                    <a:pt x="145" y="11"/>
                  </a:lnTo>
                  <a:lnTo>
                    <a:pt x="144" y="14"/>
                  </a:lnTo>
                  <a:lnTo>
                    <a:pt x="144" y="14"/>
                  </a:lnTo>
                  <a:lnTo>
                    <a:pt x="144" y="18"/>
                  </a:lnTo>
                  <a:lnTo>
                    <a:pt x="142" y="21"/>
                  </a:lnTo>
                  <a:lnTo>
                    <a:pt x="139" y="26"/>
                  </a:lnTo>
                  <a:lnTo>
                    <a:pt x="139" y="26"/>
                  </a:lnTo>
                  <a:lnTo>
                    <a:pt x="136" y="28"/>
                  </a:lnTo>
                  <a:lnTo>
                    <a:pt x="135" y="32"/>
                  </a:lnTo>
                  <a:lnTo>
                    <a:pt x="133" y="34"/>
                  </a:lnTo>
                  <a:lnTo>
                    <a:pt x="130" y="38"/>
                  </a:lnTo>
                  <a:lnTo>
                    <a:pt x="130" y="38"/>
                  </a:lnTo>
                  <a:lnTo>
                    <a:pt x="127" y="39"/>
                  </a:lnTo>
                  <a:lnTo>
                    <a:pt x="124" y="39"/>
                  </a:lnTo>
                  <a:lnTo>
                    <a:pt x="117" y="39"/>
                  </a:lnTo>
                  <a:lnTo>
                    <a:pt x="117" y="39"/>
                  </a:lnTo>
                  <a:lnTo>
                    <a:pt x="111" y="34"/>
                  </a:lnTo>
                  <a:lnTo>
                    <a:pt x="108" y="32"/>
                  </a:lnTo>
                  <a:lnTo>
                    <a:pt x="104" y="32"/>
                  </a:lnTo>
                  <a:lnTo>
                    <a:pt x="104" y="32"/>
                  </a:lnTo>
                  <a:lnTo>
                    <a:pt x="102" y="33"/>
                  </a:lnTo>
                  <a:lnTo>
                    <a:pt x="100" y="34"/>
                  </a:lnTo>
                  <a:lnTo>
                    <a:pt x="98" y="37"/>
                  </a:lnTo>
                  <a:lnTo>
                    <a:pt x="98" y="40"/>
                  </a:lnTo>
                  <a:lnTo>
                    <a:pt x="98" y="40"/>
                  </a:lnTo>
                  <a:lnTo>
                    <a:pt x="91" y="41"/>
                  </a:lnTo>
                  <a:lnTo>
                    <a:pt x="91" y="41"/>
                  </a:lnTo>
                  <a:lnTo>
                    <a:pt x="89" y="44"/>
                  </a:lnTo>
                  <a:lnTo>
                    <a:pt x="87" y="45"/>
                  </a:lnTo>
                  <a:lnTo>
                    <a:pt x="84" y="46"/>
                  </a:lnTo>
                  <a:lnTo>
                    <a:pt x="80" y="46"/>
                  </a:lnTo>
                  <a:lnTo>
                    <a:pt x="80" y="46"/>
                  </a:lnTo>
                  <a:lnTo>
                    <a:pt x="76" y="46"/>
                  </a:lnTo>
                  <a:lnTo>
                    <a:pt x="73" y="45"/>
                  </a:lnTo>
                  <a:lnTo>
                    <a:pt x="71" y="44"/>
                  </a:lnTo>
                  <a:lnTo>
                    <a:pt x="70" y="43"/>
                  </a:lnTo>
                  <a:lnTo>
                    <a:pt x="70" y="43"/>
                  </a:lnTo>
                  <a:lnTo>
                    <a:pt x="68" y="43"/>
                  </a:lnTo>
                  <a:lnTo>
                    <a:pt x="64" y="43"/>
                  </a:lnTo>
                  <a:lnTo>
                    <a:pt x="57" y="43"/>
                  </a:lnTo>
                  <a:lnTo>
                    <a:pt x="57" y="43"/>
                  </a:lnTo>
                  <a:lnTo>
                    <a:pt x="52" y="44"/>
                  </a:lnTo>
                  <a:lnTo>
                    <a:pt x="49" y="43"/>
                  </a:lnTo>
                  <a:lnTo>
                    <a:pt x="47" y="40"/>
                  </a:lnTo>
                  <a:lnTo>
                    <a:pt x="47" y="40"/>
                  </a:lnTo>
                  <a:lnTo>
                    <a:pt x="43" y="35"/>
                  </a:lnTo>
                  <a:lnTo>
                    <a:pt x="43" y="35"/>
                  </a:lnTo>
                  <a:lnTo>
                    <a:pt x="41" y="34"/>
                  </a:lnTo>
                  <a:lnTo>
                    <a:pt x="41" y="34"/>
                  </a:lnTo>
                  <a:lnTo>
                    <a:pt x="41" y="33"/>
                  </a:lnTo>
                  <a:lnTo>
                    <a:pt x="40" y="30"/>
                  </a:lnTo>
                  <a:lnTo>
                    <a:pt x="40" y="30"/>
                  </a:lnTo>
                  <a:lnTo>
                    <a:pt x="37" y="30"/>
                  </a:lnTo>
                  <a:lnTo>
                    <a:pt x="33" y="30"/>
                  </a:lnTo>
                  <a:lnTo>
                    <a:pt x="27" y="32"/>
                  </a:lnTo>
                  <a:lnTo>
                    <a:pt x="27" y="32"/>
                  </a:lnTo>
                  <a:lnTo>
                    <a:pt x="26" y="35"/>
                  </a:lnTo>
                  <a:lnTo>
                    <a:pt x="24" y="38"/>
                  </a:lnTo>
                  <a:lnTo>
                    <a:pt x="16" y="39"/>
                  </a:lnTo>
                  <a:lnTo>
                    <a:pt x="16" y="39"/>
                  </a:lnTo>
                  <a:lnTo>
                    <a:pt x="10" y="40"/>
                  </a:lnTo>
                  <a:lnTo>
                    <a:pt x="6" y="41"/>
                  </a:lnTo>
                  <a:lnTo>
                    <a:pt x="4" y="41"/>
                  </a:lnTo>
                  <a:lnTo>
                    <a:pt x="4" y="41"/>
                  </a:lnTo>
                  <a:lnTo>
                    <a:pt x="4" y="43"/>
                  </a:lnTo>
                  <a:lnTo>
                    <a:pt x="4" y="43"/>
                  </a:lnTo>
                  <a:lnTo>
                    <a:pt x="4" y="46"/>
                  </a:lnTo>
                  <a:lnTo>
                    <a:pt x="3" y="49"/>
                  </a:lnTo>
                  <a:lnTo>
                    <a:pt x="3" y="49"/>
                  </a:lnTo>
                  <a:lnTo>
                    <a:pt x="2" y="49"/>
                  </a:lnTo>
                  <a:lnTo>
                    <a:pt x="0" y="50"/>
                  </a:lnTo>
                  <a:lnTo>
                    <a:pt x="0" y="50"/>
                  </a:lnTo>
                  <a:lnTo>
                    <a:pt x="0" y="50"/>
                  </a:lnTo>
                  <a:lnTo>
                    <a:pt x="2" y="51"/>
                  </a:lnTo>
                  <a:lnTo>
                    <a:pt x="3" y="52"/>
                  </a:lnTo>
                  <a:lnTo>
                    <a:pt x="3" y="52"/>
                  </a:lnTo>
                  <a:lnTo>
                    <a:pt x="2" y="52"/>
                  </a:lnTo>
                  <a:lnTo>
                    <a:pt x="2" y="52"/>
                  </a:lnTo>
                  <a:lnTo>
                    <a:pt x="2" y="56"/>
                  </a:lnTo>
                  <a:lnTo>
                    <a:pt x="3" y="57"/>
                  </a:lnTo>
                  <a:lnTo>
                    <a:pt x="5" y="57"/>
                  </a:lnTo>
                  <a:lnTo>
                    <a:pt x="5" y="57"/>
                  </a:lnTo>
                  <a:lnTo>
                    <a:pt x="9" y="57"/>
                  </a:lnTo>
                  <a:lnTo>
                    <a:pt x="14" y="57"/>
                  </a:lnTo>
                  <a:lnTo>
                    <a:pt x="14" y="57"/>
                  </a:lnTo>
                  <a:lnTo>
                    <a:pt x="13" y="59"/>
                  </a:lnTo>
                  <a:lnTo>
                    <a:pt x="13" y="60"/>
                  </a:lnTo>
                  <a:lnTo>
                    <a:pt x="13" y="60"/>
                  </a:lnTo>
                  <a:lnTo>
                    <a:pt x="13" y="64"/>
                  </a:lnTo>
                  <a:lnTo>
                    <a:pt x="13" y="64"/>
                  </a:lnTo>
                  <a:lnTo>
                    <a:pt x="15" y="65"/>
                  </a:lnTo>
                  <a:lnTo>
                    <a:pt x="19" y="65"/>
                  </a:lnTo>
                  <a:lnTo>
                    <a:pt x="19" y="65"/>
                  </a:lnTo>
                  <a:lnTo>
                    <a:pt x="22" y="67"/>
                  </a:lnTo>
                  <a:lnTo>
                    <a:pt x="22" y="67"/>
                  </a:lnTo>
                  <a:lnTo>
                    <a:pt x="24" y="70"/>
                  </a:lnTo>
                  <a:lnTo>
                    <a:pt x="24" y="70"/>
                  </a:lnTo>
                  <a:lnTo>
                    <a:pt x="25" y="70"/>
                  </a:lnTo>
                  <a:lnTo>
                    <a:pt x="27" y="70"/>
                  </a:lnTo>
                  <a:lnTo>
                    <a:pt x="28" y="70"/>
                  </a:lnTo>
                  <a:lnTo>
                    <a:pt x="30" y="71"/>
                  </a:lnTo>
                  <a:lnTo>
                    <a:pt x="30" y="71"/>
                  </a:lnTo>
                  <a:lnTo>
                    <a:pt x="30" y="73"/>
                  </a:lnTo>
                  <a:lnTo>
                    <a:pt x="30" y="75"/>
                  </a:lnTo>
                  <a:lnTo>
                    <a:pt x="28" y="75"/>
                  </a:lnTo>
                  <a:lnTo>
                    <a:pt x="27" y="76"/>
                  </a:lnTo>
                  <a:lnTo>
                    <a:pt x="27" y="76"/>
                  </a:lnTo>
                  <a:lnTo>
                    <a:pt x="27" y="77"/>
                  </a:lnTo>
                  <a:lnTo>
                    <a:pt x="28" y="77"/>
                  </a:lnTo>
                  <a:lnTo>
                    <a:pt x="31" y="78"/>
                  </a:lnTo>
                  <a:lnTo>
                    <a:pt x="31" y="78"/>
                  </a:lnTo>
                  <a:lnTo>
                    <a:pt x="33" y="81"/>
                  </a:lnTo>
                  <a:lnTo>
                    <a:pt x="37" y="83"/>
                  </a:lnTo>
                  <a:lnTo>
                    <a:pt x="37" y="83"/>
                  </a:lnTo>
                  <a:lnTo>
                    <a:pt x="40" y="83"/>
                  </a:lnTo>
                  <a:lnTo>
                    <a:pt x="42" y="84"/>
                  </a:lnTo>
                  <a:lnTo>
                    <a:pt x="42" y="84"/>
                  </a:lnTo>
                  <a:lnTo>
                    <a:pt x="43" y="89"/>
                  </a:lnTo>
                  <a:lnTo>
                    <a:pt x="43" y="89"/>
                  </a:lnTo>
                  <a:lnTo>
                    <a:pt x="48" y="90"/>
                  </a:lnTo>
                  <a:lnTo>
                    <a:pt x="48" y="90"/>
                  </a:lnTo>
                  <a:lnTo>
                    <a:pt x="47" y="92"/>
                  </a:lnTo>
                  <a:lnTo>
                    <a:pt x="46" y="93"/>
                  </a:lnTo>
                  <a:lnTo>
                    <a:pt x="46" y="93"/>
                  </a:lnTo>
                  <a:lnTo>
                    <a:pt x="49" y="95"/>
                  </a:lnTo>
                  <a:lnTo>
                    <a:pt x="49" y="95"/>
                  </a:lnTo>
                  <a:lnTo>
                    <a:pt x="49" y="98"/>
                  </a:lnTo>
                  <a:lnTo>
                    <a:pt x="48" y="100"/>
                  </a:lnTo>
                  <a:lnTo>
                    <a:pt x="48" y="100"/>
                  </a:lnTo>
                  <a:lnTo>
                    <a:pt x="52" y="100"/>
                  </a:lnTo>
                  <a:lnTo>
                    <a:pt x="53" y="102"/>
                  </a:lnTo>
                  <a:lnTo>
                    <a:pt x="54" y="103"/>
                  </a:lnTo>
                  <a:lnTo>
                    <a:pt x="54" y="103"/>
                  </a:lnTo>
                  <a:lnTo>
                    <a:pt x="58" y="104"/>
                  </a:lnTo>
                  <a:lnTo>
                    <a:pt x="62" y="106"/>
                  </a:lnTo>
                  <a:lnTo>
                    <a:pt x="62" y="106"/>
                  </a:lnTo>
                  <a:lnTo>
                    <a:pt x="63" y="108"/>
                  </a:lnTo>
                  <a:lnTo>
                    <a:pt x="63" y="110"/>
                  </a:lnTo>
                  <a:lnTo>
                    <a:pt x="63" y="114"/>
                  </a:lnTo>
                  <a:lnTo>
                    <a:pt x="63" y="114"/>
                  </a:lnTo>
                  <a:lnTo>
                    <a:pt x="63" y="114"/>
                  </a:lnTo>
                  <a:lnTo>
                    <a:pt x="63" y="115"/>
                  </a:lnTo>
                  <a:lnTo>
                    <a:pt x="63" y="115"/>
                  </a:lnTo>
                  <a:lnTo>
                    <a:pt x="63" y="115"/>
                  </a:lnTo>
                  <a:lnTo>
                    <a:pt x="63" y="115"/>
                  </a:lnTo>
                  <a:lnTo>
                    <a:pt x="68" y="119"/>
                  </a:lnTo>
                  <a:lnTo>
                    <a:pt x="70" y="124"/>
                  </a:lnTo>
                  <a:lnTo>
                    <a:pt x="70" y="124"/>
                  </a:lnTo>
                  <a:lnTo>
                    <a:pt x="71" y="124"/>
                  </a:lnTo>
                  <a:lnTo>
                    <a:pt x="73" y="125"/>
                  </a:lnTo>
                  <a:lnTo>
                    <a:pt x="76" y="127"/>
                  </a:lnTo>
                  <a:lnTo>
                    <a:pt x="76" y="127"/>
                  </a:lnTo>
                  <a:lnTo>
                    <a:pt x="78" y="127"/>
                  </a:lnTo>
                  <a:lnTo>
                    <a:pt x="80" y="127"/>
                  </a:lnTo>
                  <a:lnTo>
                    <a:pt x="84" y="126"/>
                  </a:lnTo>
                  <a:lnTo>
                    <a:pt x="84" y="126"/>
                  </a:lnTo>
                  <a:lnTo>
                    <a:pt x="87" y="126"/>
                  </a:lnTo>
                  <a:lnTo>
                    <a:pt x="91" y="127"/>
                  </a:lnTo>
                  <a:lnTo>
                    <a:pt x="95" y="126"/>
                  </a:lnTo>
                  <a:lnTo>
                    <a:pt x="96" y="125"/>
                  </a:lnTo>
                  <a:lnTo>
                    <a:pt x="97" y="122"/>
                  </a:lnTo>
                  <a:lnTo>
                    <a:pt x="97" y="122"/>
                  </a:lnTo>
                  <a:lnTo>
                    <a:pt x="100" y="122"/>
                  </a:lnTo>
                  <a:lnTo>
                    <a:pt x="101" y="124"/>
                  </a:lnTo>
                  <a:lnTo>
                    <a:pt x="103" y="127"/>
                  </a:lnTo>
                  <a:lnTo>
                    <a:pt x="103" y="127"/>
                  </a:lnTo>
                  <a:lnTo>
                    <a:pt x="107" y="131"/>
                  </a:lnTo>
                  <a:lnTo>
                    <a:pt x="109" y="132"/>
                  </a:lnTo>
                  <a:lnTo>
                    <a:pt x="109" y="135"/>
                  </a:lnTo>
                  <a:lnTo>
                    <a:pt x="109" y="135"/>
                  </a:lnTo>
                  <a:lnTo>
                    <a:pt x="112" y="135"/>
                  </a:lnTo>
                  <a:lnTo>
                    <a:pt x="113" y="136"/>
                  </a:lnTo>
                  <a:lnTo>
                    <a:pt x="113" y="137"/>
                  </a:lnTo>
                  <a:lnTo>
                    <a:pt x="113" y="137"/>
                  </a:lnTo>
                  <a:lnTo>
                    <a:pt x="114" y="137"/>
                  </a:lnTo>
                  <a:lnTo>
                    <a:pt x="114" y="137"/>
                  </a:lnTo>
                  <a:lnTo>
                    <a:pt x="113" y="138"/>
                  </a:lnTo>
                  <a:lnTo>
                    <a:pt x="113" y="138"/>
                  </a:lnTo>
                  <a:lnTo>
                    <a:pt x="116" y="140"/>
                  </a:lnTo>
                  <a:lnTo>
                    <a:pt x="118" y="142"/>
                  </a:lnTo>
                  <a:lnTo>
                    <a:pt x="118" y="142"/>
                  </a:lnTo>
                  <a:lnTo>
                    <a:pt x="119" y="140"/>
                  </a:lnTo>
                  <a:lnTo>
                    <a:pt x="119" y="140"/>
                  </a:lnTo>
                  <a:lnTo>
                    <a:pt x="119" y="140"/>
                  </a:lnTo>
                  <a:lnTo>
                    <a:pt x="119" y="140"/>
                  </a:lnTo>
                  <a:lnTo>
                    <a:pt x="120" y="138"/>
                  </a:lnTo>
                  <a:lnTo>
                    <a:pt x="120" y="138"/>
                  </a:lnTo>
                  <a:lnTo>
                    <a:pt x="127" y="138"/>
                  </a:lnTo>
                  <a:lnTo>
                    <a:pt x="127" y="138"/>
                  </a:lnTo>
                  <a:lnTo>
                    <a:pt x="131" y="137"/>
                  </a:lnTo>
                  <a:lnTo>
                    <a:pt x="131" y="137"/>
                  </a:lnTo>
                  <a:lnTo>
                    <a:pt x="133" y="138"/>
                  </a:lnTo>
                  <a:lnTo>
                    <a:pt x="133" y="138"/>
                  </a:lnTo>
                  <a:lnTo>
                    <a:pt x="135" y="140"/>
                  </a:lnTo>
                  <a:lnTo>
                    <a:pt x="138" y="141"/>
                  </a:lnTo>
                  <a:lnTo>
                    <a:pt x="138" y="141"/>
                  </a:lnTo>
                  <a:lnTo>
                    <a:pt x="141" y="141"/>
                  </a:lnTo>
                  <a:lnTo>
                    <a:pt x="142" y="140"/>
                  </a:lnTo>
                  <a:lnTo>
                    <a:pt x="142" y="138"/>
                  </a:lnTo>
                  <a:lnTo>
                    <a:pt x="142" y="138"/>
                  </a:lnTo>
                  <a:lnTo>
                    <a:pt x="146" y="137"/>
                  </a:lnTo>
                  <a:lnTo>
                    <a:pt x="151" y="137"/>
                  </a:lnTo>
                  <a:lnTo>
                    <a:pt x="158" y="137"/>
                  </a:lnTo>
                  <a:lnTo>
                    <a:pt x="158" y="137"/>
                  </a:lnTo>
                  <a:lnTo>
                    <a:pt x="162" y="137"/>
                  </a:lnTo>
                  <a:lnTo>
                    <a:pt x="166" y="136"/>
                  </a:lnTo>
                  <a:lnTo>
                    <a:pt x="171" y="132"/>
                  </a:lnTo>
                  <a:lnTo>
                    <a:pt x="171" y="132"/>
                  </a:lnTo>
                  <a:lnTo>
                    <a:pt x="169" y="130"/>
                  </a:lnTo>
                  <a:lnTo>
                    <a:pt x="169" y="127"/>
                  </a:lnTo>
                  <a:lnTo>
                    <a:pt x="169" y="127"/>
                  </a:lnTo>
                  <a:lnTo>
                    <a:pt x="172" y="126"/>
                  </a:lnTo>
                  <a:lnTo>
                    <a:pt x="176" y="125"/>
                  </a:lnTo>
                  <a:lnTo>
                    <a:pt x="176" y="125"/>
                  </a:lnTo>
                  <a:lnTo>
                    <a:pt x="180" y="122"/>
                  </a:lnTo>
                  <a:lnTo>
                    <a:pt x="184" y="120"/>
                  </a:lnTo>
                  <a:lnTo>
                    <a:pt x="184" y="120"/>
                  </a:lnTo>
                  <a:lnTo>
                    <a:pt x="187" y="119"/>
                  </a:lnTo>
                  <a:lnTo>
                    <a:pt x="191" y="117"/>
                  </a:lnTo>
                  <a:lnTo>
                    <a:pt x="194" y="119"/>
                  </a:lnTo>
                  <a:lnTo>
                    <a:pt x="194" y="120"/>
                  </a:lnTo>
                  <a:lnTo>
                    <a:pt x="194" y="122"/>
                  </a:lnTo>
                  <a:lnTo>
                    <a:pt x="194" y="122"/>
                  </a:lnTo>
                  <a:lnTo>
                    <a:pt x="199" y="121"/>
                  </a:lnTo>
                  <a:lnTo>
                    <a:pt x="199" y="121"/>
                  </a:lnTo>
                  <a:lnTo>
                    <a:pt x="199" y="121"/>
                  </a:lnTo>
                  <a:lnTo>
                    <a:pt x="199" y="121"/>
                  </a:lnTo>
                  <a:lnTo>
                    <a:pt x="199" y="119"/>
                  </a:lnTo>
                  <a:lnTo>
                    <a:pt x="199" y="116"/>
                  </a:lnTo>
                  <a:lnTo>
                    <a:pt x="200" y="114"/>
                  </a:lnTo>
                  <a:lnTo>
                    <a:pt x="200" y="111"/>
                  </a:lnTo>
                  <a:lnTo>
                    <a:pt x="200" y="1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A1_Uganda">
              <a:extLst>
                <a:ext uri="{FF2B5EF4-FFF2-40B4-BE49-F238E27FC236}">
                  <a16:creationId xmlns:a16="http://schemas.microsoft.com/office/drawing/2014/main" id="{86A55606-9A2F-4ACB-8080-654373E3576A}"/>
                </a:ext>
              </a:extLst>
            </p:cNvPr>
            <p:cNvSpPr>
              <a:spLocks/>
            </p:cNvSpPr>
            <p:nvPr/>
          </p:nvSpPr>
          <p:spPr bwMode="auto">
            <a:xfrm>
              <a:off x="5468278" y="4147723"/>
              <a:ext cx="131551" cy="124274"/>
            </a:xfrm>
            <a:custGeom>
              <a:avLst/>
              <a:gdLst/>
              <a:ahLst/>
              <a:cxnLst>
                <a:cxn ang="0">
                  <a:pos x="83" y="23"/>
                </a:cxn>
                <a:cxn ang="0">
                  <a:pos x="78" y="19"/>
                </a:cxn>
                <a:cxn ang="0">
                  <a:pos x="76" y="12"/>
                </a:cxn>
                <a:cxn ang="0">
                  <a:pos x="76" y="6"/>
                </a:cxn>
                <a:cxn ang="0">
                  <a:pos x="70" y="0"/>
                </a:cxn>
                <a:cxn ang="0">
                  <a:pos x="57" y="5"/>
                </a:cxn>
                <a:cxn ang="0">
                  <a:pos x="45" y="5"/>
                </a:cxn>
                <a:cxn ang="0">
                  <a:pos x="41" y="8"/>
                </a:cxn>
                <a:cxn ang="0">
                  <a:pos x="37" y="9"/>
                </a:cxn>
                <a:cxn ang="0">
                  <a:pos x="32" y="6"/>
                </a:cxn>
                <a:cxn ang="0">
                  <a:pos x="26" y="6"/>
                </a:cxn>
                <a:cxn ang="0">
                  <a:pos x="19" y="6"/>
                </a:cxn>
                <a:cxn ang="0">
                  <a:pos x="18" y="10"/>
                </a:cxn>
                <a:cxn ang="0">
                  <a:pos x="17" y="15"/>
                </a:cxn>
                <a:cxn ang="0">
                  <a:pos x="17" y="27"/>
                </a:cxn>
                <a:cxn ang="0">
                  <a:pos x="22" y="28"/>
                </a:cxn>
                <a:cxn ang="0">
                  <a:pos x="23" y="30"/>
                </a:cxn>
                <a:cxn ang="0">
                  <a:pos x="18" y="39"/>
                </a:cxn>
                <a:cxn ang="0">
                  <a:pos x="12" y="47"/>
                </a:cxn>
                <a:cxn ang="0">
                  <a:pos x="8" y="47"/>
                </a:cxn>
                <a:cxn ang="0">
                  <a:pos x="6" y="50"/>
                </a:cxn>
                <a:cxn ang="0">
                  <a:pos x="5" y="53"/>
                </a:cxn>
                <a:cxn ang="0">
                  <a:pos x="5" y="58"/>
                </a:cxn>
                <a:cxn ang="0">
                  <a:pos x="1" y="65"/>
                </a:cxn>
                <a:cxn ang="0">
                  <a:pos x="0" y="82"/>
                </a:cxn>
                <a:cxn ang="0">
                  <a:pos x="2" y="86"/>
                </a:cxn>
                <a:cxn ang="0">
                  <a:pos x="3" y="86"/>
                </a:cxn>
                <a:cxn ang="0">
                  <a:pos x="5" y="88"/>
                </a:cxn>
                <a:cxn ang="0">
                  <a:pos x="6" y="87"/>
                </a:cxn>
                <a:cxn ang="0">
                  <a:pos x="10" y="85"/>
                </a:cxn>
                <a:cxn ang="0">
                  <a:pos x="13" y="84"/>
                </a:cxn>
                <a:cxn ang="0">
                  <a:pos x="21" y="82"/>
                </a:cxn>
                <a:cxn ang="0">
                  <a:pos x="43" y="82"/>
                </a:cxn>
                <a:cxn ang="0">
                  <a:pos x="70" y="82"/>
                </a:cxn>
                <a:cxn ang="0">
                  <a:pos x="67" y="76"/>
                </a:cxn>
                <a:cxn ang="0">
                  <a:pos x="68" y="65"/>
                </a:cxn>
                <a:cxn ang="0">
                  <a:pos x="72" y="55"/>
                </a:cxn>
                <a:cxn ang="0">
                  <a:pos x="75" y="52"/>
                </a:cxn>
                <a:cxn ang="0">
                  <a:pos x="78" y="48"/>
                </a:cxn>
                <a:cxn ang="0">
                  <a:pos x="81" y="46"/>
                </a:cxn>
                <a:cxn ang="0">
                  <a:pos x="81" y="42"/>
                </a:cxn>
                <a:cxn ang="0">
                  <a:pos x="83" y="39"/>
                </a:cxn>
                <a:cxn ang="0">
                  <a:pos x="86" y="31"/>
                </a:cxn>
              </a:cxnLst>
              <a:rect l="0" t="0" r="r" b="b"/>
              <a:pathLst>
                <a:path w="86" h="88">
                  <a:moveTo>
                    <a:pt x="86" y="31"/>
                  </a:moveTo>
                  <a:lnTo>
                    <a:pt x="86" y="31"/>
                  </a:lnTo>
                  <a:lnTo>
                    <a:pt x="83" y="23"/>
                  </a:lnTo>
                  <a:lnTo>
                    <a:pt x="81" y="21"/>
                  </a:lnTo>
                  <a:lnTo>
                    <a:pt x="78" y="19"/>
                  </a:lnTo>
                  <a:lnTo>
                    <a:pt x="78" y="19"/>
                  </a:lnTo>
                  <a:lnTo>
                    <a:pt x="77" y="16"/>
                  </a:lnTo>
                  <a:lnTo>
                    <a:pt x="76" y="12"/>
                  </a:lnTo>
                  <a:lnTo>
                    <a:pt x="76" y="12"/>
                  </a:lnTo>
                  <a:lnTo>
                    <a:pt x="76" y="10"/>
                  </a:lnTo>
                  <a:lnTo>
                    <a:pt x="76" y="6"/>
                  </a:lnTo>
                  <a:lnTo>
                    <a:pt x="76" y="6"/>
                  </a:lnTo>
                  <a:lnTo>
                    <a:pt x="72" y="4"/>
                  </a:lnTo>
                  <a:lnTo>
                    <a:pt x="70" y="0"/>
                  </a:lnTo>
                  <a:lnTo>
                    <a:pt x="70" y="0"/>
                  </a:lnTo>
                  <a:lnTo>
                    <a:pt x="65" y="4"/>
                  </a:lnTo>
                  <a:lnTo>
                    <a:pt x="61" y="5"/>
                  </a:lnTo>
                  <a:lnTo>
                    <a:pt x="57" y="5"/>
                  </a:lnTo>
                  <a:lnTo>
                    <a:pt x="57" y="5"/>
                  </a:lnTo>
                  <a:lnTo>
                    <a:pt x="50" y="5"/>
                  </a:lnTo>
                  <a:lnTo>
                    <a:pt x="45" y="5"/>
                  </a:lnTo>
                  <a:lnTo>
                    <a:pt x="41" y="6"/>
                  </a:lnTo>
                  <a:lnTo>
                    <a:pt x="41" y="6"/>
                  </a:lnTo>
                  <a:lnTo>
                    <a:pt x="41" y="8"/>
                  </a:lnTo>
                  <a:lnTo>
                    <a:pt x="40" y="9"/>
                  </a:lnTo>
                  <a:lnTo>
                    <a:pt x="37" y="9"/>
                  </a:lnTo>
                  <a:lnTo>
                    <a:pt x="37" y="9"/>
                  </a:lnTo>
                  <a:lnTo>
                    <a:pt x="34" y="8"/>
                  </a:lnTo>
                  <a:lnTo>
                    <a:pt x="32" y="6"/>
                  </a:lnTo>
                  <a:lnTo>
                    <a:pt x="32" y="6"/>
                  </a:lnTo>
                  <a:lnTo>
                    <a:pt x="30" y="5"/>
                  </a:lnTo>
                  <a:lnTo>
                    <a:pt x="30" y="5"/>
                  </a:lnTo>
                  <a:lnTo>
                    <a:pt x="26" y="6"/>
                  </a:lnTo>
                  <a:lnTo>
                    <a:pt x="26" y="6"/>
                  </a:lnTo>
                  <a:lnTo>
                    <a:pt x="19" y="6"/>
                  </a:lnTo>
                  <a:lnTo>
                    <a:pt x="19" y="6"/>
                  </a:lnTo>
                  <a:lnTo>
                    <a:pt x="18" y="8"/>
                  </a:lnTo>
                  <a:lnTo>
                    <a:pt x="18" y="8"/>
                  </a:lnTo>
                  <a:lnTo>
                    <a:pt x="18" y="10"/>
                  </a:lnTo>
                  <a:lnTo>
                    <a:pt x="18" y="10"/>
                  </a:lnTo>
                  <a:lnTo>
                    <a:pt x="18" y="12"/>
                  </a:lnTo>
                  <a:lnTo>
                    <a:pt x="17" y="15"/>
                  </a:lnTo>
                  <a:lnTo>
                    <a:pt x="17" y="15"/>
                  </a:lnTo>
                  <a:lnTo>
                    <a:pt x="17" y="21"/>
                  </a:lnTo>
                  <a:lnTo>
                    <a:pt x="17" y="27"/>
                  </a:lnTo>
                  <a:lnTo>
                    <a:pt x="17" y="27"/>
                  </a:lnTo>
                  <a:lnTo>
                    <a:pt x="22" y="28"/>
                  </a:lnTo>
                  <a:lnTo>
                    <a:pt x="22" y="28"/>
                  </a:lnTo>
                  <a:lnTo>
                    <a:pt x="22" y="28"/>
                  </a:lnTo>
                  <a:lnTo>
                    <a:pt x="22" y="28"/>
                  </a:lnTo>
                  <a:lnTo>
                    <a:pt x="23" y="30"/>
                  </a:lnTo>
                  <a:lnTo>
                    <a:pt x="24" y="30"/>
                  </a:lnTo>
                  <a:lnTo>
                    <a:pt x="23" y="33"/>
                  </a:lnTo>
                  <a:lnTo>
                    <a:pt x="18" y="39"/>
                  </a:lnTo>
                  <a:lnTo>
                    <a:pt x="18" y="39"/>
                  </a:lnTo>
                  <a:lnTo>
                    <a:pt x="16" y="43"/>
                  </a:lnTo>
                  <a:lnTo>
                    <a:pt x="12" y="47"/>
                  </a:lnTo>
                  <a:lnTo>
                    <a:pt x="12" y="47"/>
                  </a:lnTo>
                  <a:lnTo>
                    <a:pt x="11" y="47"/>
                  </a:lnTo>
                  <a:lnTo>
                    <a:pt x="8" y="47"/>
                  </a:lnTo>
                  <a:lnTo>
                    <a:pt x="8" y="47"/>
                  </a:lnTo>
                  <a:lnTo>
                    <a:pt x="7" y="48"/>
                  </a:lnTo>
                  <a:lnTo>
                    <a:pt x="6" y="50"/>
                  </a:lnTo>
                  <a:lnTo>
                    <a:pt x="6" y="50"/>
                  </a:lnTo>
                  <a:lnTo>
                    <a:pt x="6" y="52"/>
                  </a:lnTo>
                  <a:lnTo>
                    <a:pt x="5" y="53"/>
                  </a:lnTo>
                  <a:lnTo>
                    <a:pt x="5" y="53"/>
                  </a:lnTo>
                  <a:lnTo>
                    <a:pt x="5" y="58"/>
                  </a:lnTo>
                  <a:lnTo>
                    <a:pt x="5" y="58"/>
                  </a:lnTo>
                  <a:lnTo>
                    <a:pt x="3" y="61"/>
                  </a:lnTo>
                  <a:lnTo>
                    <a:pt x="1" y="65"/>
                  </a:lnTo>
                  <a:lnTo>
                    <a:pt x="1" y="65"/>
                  </a:lnTo>
                  <a:lnTo>
                    <a:pt x="0" y="69"/>
                  </a:lnTo>
                  <a:lnTo>
                    <a:pt x="0" y="74"/>
                  </a:lnTo>
                  <a:lnTo>
                    <a:pt x="0" y="82"/>
                  </a:lnTo>
                  <a:lnTo>
                    <a:pt x="0" y="82"/>
                  </a:lnTo>
                  <a:lnTo>
                    <a:pt x="1" y="85"/>
                  </a:lnTo>
                  <a:lnTo>
                    <a:pt x="2" y="86"/>
                  </a:lnTo>
                  <a:lnTo>
                    <a:pt x="2" y="86"/>
                  </a:lnTo>
                  <a:lnTo>
                    <a:pt x="3" y="86"/>
                  </a:lnTo>
                  <a:lnTo>
                    <a:pt x="3" y="86"/>
                  </a:lnTo>
                  <a:lnTo>
                    <a:pt x="3" y="88"/>
                  </a:lnTo>
                  <a:lnTo>
                    <a:pt x="3" y="88"/>
                  </a:lnTo>
                  <a:lnTo>
                    <a:pt x="5" y="88"/>
                  </a:lnTo>
                  <a:lnTo>
                    <a:pt x="5" y="88"/>
                  </a:lnTo>
                  <a:lnTo>
                    <a:pt x="6" y="87"/>
                  </a:lnTo>
                  <a:lnTo>
                    <a:pt x="6" y="87"/>
                  </a:lnTo>
                  <a:lnTo>
                    <a:pt x="8" y="86"/>
                  </a:lnTo>
                  <a:lnTo>
                    <a:pt x="8" y="86"/>
                  </a:lnTo>
                  <a:lnTo>
                    <a:pt x="10" y="85"/>
                  </a:lnTo>
                  <a:lnTo>
                    <a:pt x="11" y="84"/>
                  </a:lnTo>
                  <a:lnTo>
                    <a:pt x="11" y="84"/>
                  </a:lnTo>
                  <a:lnTo>
                    <a:pt x="13" y="84"/>
                  </a:lnTo>
                  <a:lnTo>
                    <a:pt x="13" y="84"/>
                  </a:lnTo>
                  <a:lnTo>
                    <a:pt x="21" y="82"/>
                  </a:lnTo>
                  <a:lnTo>
                    <a:pt x="21" y="82"/>
                  </a:lnTo>
                  <a:lnTo>
                    <a:pt x="32" y="81"/>
                  </a:lnTo>
                  <a:lnTo>
                    <a:pt x="43" y="82"/>
                  </a:lnTo>
                  <a:lnTo>
                    <a:pt x="43" y="82"/>
                  </a:lnTo>
                  <a:lnTo>
                    <a:pt x="64" y="84"/>
                  </a:lnTo>
                  <a:lnTo>
                    <a:pt x="64" y="84"/>
                  </a:lnTo>
                  <a:lnTo>
                    <a:pt x="70" y="82"/>
                  </a:lnTo>
                  <a:lnTo>
                    <a:pt x="70" y="82"/>
                  </a:lnTo>
                  <a:lnTo>
                    <a:pt x="68" y="80"/>
                  </a:lnTo>
                  <a:lnTo>
                    <a:pt x="67" y="76"/>
                  </a:lnTo>
                  <a:lnTo>
                    <a:pt x="67" y="76"/>
                  </a:lnTo>
                  <a:lnTo>
                    <a:pt x="67" y="71"/>
                  </a:lnTo>
                  <a:lnTo>
                    <a:pt x="68" y="65"/>
                  </a:lnTo>
                  <a:lnTo>
                    <a:pt x="68" y="65"/>
                  </a:lnTo>
                  <a:lnTo>
                    <a:pt x="70" y="60"/>
                  </a:lnTo>
                  <a:lnTo>
                    <a:pt x="72" y="55"/>
                  </a:lnTo>
                  <a:lnTo>
                    <a:pt x="72" y="55"/>
                  </a:lnTo>
                  <a:lnTo>
                    <a:pt x="75" y="52"/>
                  </a:lnTo>
                  <a:lnTo>
                    <a:pt x="75" y="52"/>
                  </a:lnTo>
                  <a:lnTo>
                    <a:pt x="76" y="50"/>
                  </a:lnTo>
                  <a:lnTo>
                    <a:pt x="78" y="48"/>
                  </a:lnTo>
                  <a:lnTo>
                    <a:pt x="78" y="48"/>
                  </a:lnTo>
                  <a:lnTo>
                    <a:pt x="79" y="47"/>
                  </a:lnTo>
                  <a:lnTo>
                    <a:pt x="81" y="46"/>
                  </a:lnTo>
                  <a:lnTo>
                    <a:pt x="81" y="46"/>
                  </a:lnTo>
                  <a:lnTo>
                    <a:pt x="82" y="44"/>
                  </a:lnTo>
                  <a:lnTo>
                    <a:pt x="82" y="43"/>
                  </a:lnTo>
                  <a:lnTo>
                    <a:pt x="81" y="42"/>
                  </a:lnTo>
                  <a:lnTo>
                    <a:pt x="82" y="41"/>
                  </a:lnTo>
                  <a:lnTo>
                    <a:pt x="82" y="41"/>
                  </a:lnTo>
                  <a:lnTo>
                    <a:pt x="83" y="39"/>
                  </a:lnTo>
                  <a:lnTo>
                    <a:pt x="84" y="37"/>
                  </a:lnTo>
                  <a:lnTo>
                    <a:pt x="86" y="34"/>
                  </a:lnTo>
                  <a:lnTo>
                    <a:pt x="86" y="31"/>
                  </a:lnTo>
                  <a:lnTo>
                    <a:pt x="86" y="3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A1_Rwanda">
              <a:extLst>
                <a:ext uri="{FF2B5EF4-FFF2-40B4-BE49-F238E27FC236}">
                  <a16:creationId xmlns:a16="http://schemas.microsoft.com/office/drawing/2014/main" id="{9F468347-19ED-4AEC-95DD-2C8737B37B82}"/>
                </a:ext>
              </a:extLst>
            </p:cNvPr>
            <p:cNvSpPr>
              <a:spLocks/>
            </p:cNvSpPr>
            <p:nvPr/>
          </p:nvSpPr>
          <p:spPr bwMode="auto">
            <a:xfrm>
              <a:off x="5446864" y="4266346"/>
              <a:ext cx="47421" cy="36717"/>
            </a:xfrm>
            <a:custGeom>
              <a:avLst/>
              <a:gdLst/>
              <a:ahLst/>
              <a:cxnLst>
                <a:cxn ang="0">
                  <a:pos x="31" y="9"/>
                </a:cxn>
                <a:cxn ang="0">
                  <a:pos x="30" y="7"/>
                </a:cxn>
                <a:cxn ang="0">
                  <a:pos x="27" y="3"/>
                </a:cxn>
                <a:cxn ang="0">
                  <a:pos x="27" y="0"/>
                </a:cxn>
                <a:cxn ang="0">
                  <a:pos x="25" y="0"/>
                </a:cxn>
                <a:cxn ang="0">
                  <a:pos x="22" y="2"/>
                </a:cxn>
                <a:cxn ang="0">
                  <a:pos x="20" y="3"/>
                </a:cxn>
                <a:cxn ang="0">
                  <a:pos x="19" y="4"/>
                </a:cxn>
                <a:cxn ang="0">
                  <a:pos x="17" y="4"/>
                </a:cxn>
                <a:cxn ang="0">
                  <a:pos x="17" y="2"/>
                </a:cxn>
                <a:cxn ang="0">
                  <a:pos x="16" y="2"/>
                </a:cxn>
                <a:cxn ang="0">
                  <a:pos x="13" y="3"/>
                </a:cxn>
                <a:cxn ang="0">
                  <a:pos x="9" y="4"/>
                </a:cxn>
                <a:cxn ang="0">
                  <a:pos x="6" y="9"/>
                </a:cxn>
                <a:cxn ang="0">
                  <a:pos x="6" y="14"/>
                </a:cxn>
                <a:cxn ang="0">
                  <a:pos x="2" y="18"/>
                </a:cxn>
                <a:cxn ang="0">
                  <a:pos x="0" y="20"/>
                </a:cxn>
                <a:cxn ang="0">
                  <a:pos x="2" y="25"/>
                </a:cxn>
                <a:cxn ang="0">
                  <a:pos x="2" y="25"/>
                </a:cxn>
                <a:cxn ang="0">
                  <a:pos x="3" y="25"/>
                </a:cxn>
                <a:cxn ang="0">
                  <a:pos x="3" y="25"/>
                </a:cxn>
                <a:cxn ang="0">
                  <a:pos x="4" y="24"/>
                </a:cxn>
                <a:cxn ang="0">
                  <a:pos x="9" y="24"/>
                </a:cxn>
                <a:cxn ang="0">
                  <a:pos x="14" y="26"/>
                </a:cxn>
                <a:cxn ang="0">
                  <a:pos x="16" y="25"/>
                </a:cxn>
                <a:cxn ang="0">
                  <a:pos x="17" y="20"/>
                </a:cxn>
                <a:cxn ang="0">
                  <a:pos x="17" y="18"/>
                </a:cxn>
                <a:cxn ang="0">
                  <a:pos x="17" y="18"/>
                </a:cxn>
                <a:cxn ang="0">
                  <a:pos x="17" y="18"/>
                </a:cxn>
                <a:cxn ang="0">
                  <a:pos x="25" y="19"/>
                </a:cxn>
                <a:cxn ang="0">
                  <a:pos x="26" y="18"/>
                </a:cxn>
                <a:cxn ang="0">
                  <a:pos x="27" y="20"/>
                </a:cxn>
                <a:cxn ang="0">
                  <a:pos x="30" y="20"/>
                </a:cxn>
                <a:cxn ang="0">
                  <a:pos x="31" y="18"/>
                </a:cxn>
                <a:cxn ang="0">
                  <a:pos x="31" y="9"/>
                </a:cxn>
              </a:cxnLst>
              <a:rect l="0" t="0" r="r" b="b"/>
              <a:pathLst>
                <a:path w="31" h="26">
                  <a:moveTo>
                    <a:pt x="31" y="9"/>
                  </a:moveTo>
                  <a:lnTo>
                    <a:pt x="31" y="9"/>
                  </a:lnTo>
                  <a:lnTo>
                    <a:pt x="31" y="8"/>
                  </a:lnTo>
                  <a:lnTo>
                    <a:pt x="30" y="7"/>
                  </a:lnTo>
                  <a:lnTo>
                    <a:pt x="27" y="3"/>
                  </a:lnTo>
                  <a:lnTo>
                    <a:pt x="27" y="3"/>
                  </a:lnTo>
                  <a:lnTo>
                    <a:pt x="27" y="0"/>
                  </a:lnTo>
                  <a:lnTo>
                    <a:pt x="27" y="0"/>
                  </a:lnTo>
                  <a:lnTo>
                    <a:pt x="25" y="0"/>
                  </a:lnTo>
                  <a:lnTo>
                    <a:pt x="25" y="0"/>
                  </a:lnTo>
                  <a:lnTo>
                    <a:pt x="24" y="1"/>
                  </a:lnTo>
                  <a:lnTo>
                    <a:pt x="22" y="2"/>
                  </a:lnTo>
                  <a:lnTo>
                    <a:pt x="22" y="2"/>
                  </a:lnTo>
                  <a:lnTo>
                    <a:pt x="20" y="3"/>
                  </a:lnTo>
                  <a:lnTo>
                    <a:pt x="20" y="3"/>
                  </a:lnTo>
                  <a:lnTo>
                    <a:pt x="19" y="4"/>
                  </a:lnTo>
                  <a:lnTo>
                    <a:pt x="19" y="4"/>
                  </a:lnTo>
                  <a:lnTo>
                    <a:pt x="17" y="4"/>
                  </a:lnTo>
                  <a:lnTo>
                    <a:pt x="17" y="4"/>
                  </a:lnTo>
                  <a:lnTo>
                    <a:pt x="17" y="2"/>
                  </a:lnTo>
                  <a:lnTo>
                    <a:pt x="17" y="2"/>
                  </a:lnTo>
                  <a:lnTo>
                    <a:pt x="16" y="2"/>
                  </a:lnTo>
                  <a:lnTo>
                    <a:pt x="16" y="2"/>
                  </a:lnTo>
                  <a:lnTo>
                    <a:pt x="13" y="3"/>
                  </a:lnTo>
                  <a:lnTo>
                    <a:pt x="9" y="4"/>
                  </a:lnTo>
                  <a:lnTo>
                    <a:pt x="9" y="4"/>
                  </a:lnTo>
                  <a:lnTo>
                    <a:pt x="6" y="7"/>
                  </a:lnTo>
                  <a:lnTo>
                    <a:pt x="6" y="9"/>
                  </a:lnTo>
                  <a:lnTo>
                    <a:pt x="6" y="14"/>
                  </a:lnTo>
                  <a:lnTo>
                    <a:pt x="6" y="14"/>
                  </a:lnTo>
                  <a:lnTo>
                    <a:pt x="3" y="17"/>
                  </a:lnTo>
                  <a:lnTo>
                    <a:pt x="2" y="18"/>
                  </a:lnTo>
                  <a:lnTo>
                    <a:pt x="0" y="20"/>
                  </a:lnTo>
                  <a:lnTo>
                    <a:pt x="0" y="20"/>
                  </a:lnTo>
                  <a:lnTo>
                    <a:pt x="0" y="23"/>
                  </a:lnTo>
                  <a:lnTo>
                    <a:pt x="2" y="25"/>
                  </a:lnTo>
                  <a:lnTo>
                    <a:pt x="2" y="25"/>
                  </a:lnTo>
                  <a:lnTo>
                    <a:pt x="2" y="25"/>
                  </a:lnTo>
                  <a:lnTo>
                    <a:pt x="3" y="25"/>
                  </a:lnTo>
                  <a:lnTo>
                    <a:pt x="3" y="25"/>
                  </a:lnTo>
                  <a:lnTo>
                    <a:pt x="3" y="25"/>
                  </a:lnTo>
                  <a:lnTo>
                    <a:pt x="3" y="25"/>
                  </a:lnTo>
                  <a:lnTo>
                    <a:pt x="4" y="24"/>
                  </a:lnTo>
                  <a:lnTo>
                    <a:pt x="4" y="24"/>
                  </a:lnTo>
                  <a:lnTo>
                    <a:pt x="6" y="23"/>
                  </a:lnTo>
                  <a:lnTo>
                    <a:pt x="9" y="24"/>
                  </a:lnTo>
                  <a:lnTo>
                    <a:pt x="10" y="25"/>
                  </a:lnTo>
                  <a:lnTo>
                    <a:pt x="14" y="26"/>
                  </a:lnTo>
                  <a:lnTo>
                    <a:pt x="14" y="26"/>
                  </a:lnTo>
                  <a:lnTo>
                    <a:pt x="16" y="25"/>
                  </a:lnTo>
                  <a:lnTo>
                    <a:pt x="16" y="25"/>
                  </a:lnTo>
                  <a:lnTo>
                    <a:pt x="17" y="20"/>
                  </a:lnTo>
                  <a:lnTo>
                    <a:pt x="17" y="20"/>
                  </a:lnTo>
                  <a:lnTo>
                    <a:pt x="17" y="18"/>
                  </a:lnTo>
                  <a:lnTo>
                    <a:pt x="17" y="18"/>
                  </a:lnTo>
                  <a:lnTo>
                    <a:pt x="17" y="18"/>
                  </a:lnTo>
                  <a:lnTo>
                    <a:pt x="17" y="18"/>
                  </a:lnTo>
                  <a:lnTo>
                    <a:pt x="17" y="18"/>
                  </a:lnTo>
                  <a:lnTo>
                    <a:pt x="17" y="18"/>
                  </a:lnTo>
                  <a:lnTo>
                    <a:pt x="25" y="19"/>
                  </a:lnTo>
                  <a:lnTo>
                    <a:pt x="25" y="19"/>
                  </a:lnTo>
                  <a:lnTo>
                    <a:pt x="26" y="18"/>
                  </a:lnTo>
                  <a:lnTo>
                    <a:pt x="26" y="18"/>
                  </a:lnTo>
                  <a:lnTo>
                    <a:pt x="27" y="20"/>
                  </a:lnTo>
                  <a:lnTo>
                    <a:pt x="27" y="20"/>
                  </a:lnTo>
                  <a:lnTo>
                    <a:pt x="30" y="20"/>
                  </a:lnTo>
                  <a:lnTo>
                    <a:pt x="31" y="18"/>
                  </a:lnTo>
                  <a:lnTo>
                    <a:pt x="31" y="18"/>
                  </a:lnTo>
                  <a:lnTo>
                    <a:pt x="31" y="14"/>
                  </a:lnTo>
                  <a:lnTo>
                    <a:pt x="31" y="9"/>
                  </a:lnTo>
                  <a:lnTo>
                    <a:pt x="31"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A1_Burundi">
              <a:extLst>
                <a:ext uri="{FF2B5EF4-FFF2-40B4-BE49-F238E27FC236}">
                  <a16:creationId xmlns:a16="http://schemas.microsoft.com/office/drawing/2014/main" id="{158D48C1-9126-4289-992B-1FBD16E9A25E}"/>
                </a:ext>
              </a:extLst>
            </p:cNvPr>
            <p:cNvSpPr>
              <a:spLocks/>
            </p:cNvSpPr>
            <p:nvPr/>
          </p:nvSpPr>
          <p:spPr bwMode="auto">
            <a:xfrm>
              <a:off x="5451452" y="4291767"/>
              <a:ext cx="44361" cy="49427"/>
            </a:xfrm>
            <a:custGeom>
              <a:avLst/>
              <a:gdLst/>
              <a:ahLst/>
              <a:cxnLst>
                <a:cxn ang="0">
                  <a:pos x="29" y="11"/>
                </a:cxn>
                <a:cxn ang="0">
                  <a:pos x="29" y="11"/>
                </a:cxn>
                <a:cxn ang="0">
                  <a:pos x="27" y="10"/>
                </a:cxn>
                <a:cxn ang="0">
                  <a:pos x="24" y="8"/>
                </a:cxn>
                <a:cxn ang="0">
                  <a:pos x="23" y="6"/>
                </a:cxn>
                <a:cxn ang="0">
                  <a:pos x="26" y="4"/>
                </a:cxn>
                <a:cxn ang="0">
                  <a:pos x="26" y="4"/>
                </a:cxn>
                <a:cxn ang="0">
                  <a:pos x="24" y="2"/>
                </a:cxn>
                <a:cxn ang="0">
                  <a:pos x="24" y="2"/>
                </a:cxn>
                <a:cxn ang="0">
                  <a:pos x="23" y="0"/>
                </a:cxn>
                <a:cxn ang="0">
                  <a:pos x="23" y="0"/>
                </a:cxn>
                <a:cxn ang="0">
                  <a:pos x="22" y="1"/>
                </a:cxn>
                <a:cxn ang="0">
                  <a:pos x="22" y="1"/>
                </a:cxn>
                <a:cxn ang="0">
                  <a:pos x="14" y="0"/>
                </a:cxn>
                <a:cxn ang="0">
                  <a:pos x="14" y="0"/>
                </a:cxn>
                <a:cxn ang="0">
                  <a:pos x="14" y="0"/>
                </a:cxn>
                <a:cxn ang="0">
                  <a:pos x="14" y="0"/>
                </a:cxn>
                <a:cxn ang="0">
                  <a:pos x="14" y="1"/>
                </a:cxn>
                <a:cxn ang="0">
                  <a:pos x="14" y="1"/>
                </a:cxn>
                <a:cxn ang="0">
                  <a:pos x="14" y="2"/>
                </a:cxn>
                <a:cxn ang="0">
                  <a:pos x="14" y="2"/>
                </a:cxn>
                <a:cxn ang="0">
                  <a:pos x="14" y="6"/>
                </a:cxn>
                <a:cxn ang="0">
                  <a:pos x="14" y="7"/>
                </a:cxn>
                <a:cxn ang="0">
                  <a:pos x="13" y="7"/>
                </a:cxn>
                <a:cxn ang="0">
                  <a:pos x="13" y="7"/>
                </a:cxn>
                <a:cxn ang="0">
                  <a:pos x="11" y="8"/>
                </a:cxn>
                <a:cxn ang="0">
                  <a:pos x="11" y="8"/>
                </a:cxn>
                <a:cxn ang="0">
                  <a:pos x="7" y="7"/>
                </a:cxn>
                <a:cxn ang="0">
                  <a:pos x="6" y="6"/>
                </a:cxn>
                <a:cxn ang="0">
                  <a:pos x="3" y="5"/>
                </a:cxn>
                <a:cxn ang="0">
                  <a:pos x="1" y="6"/>
                </a:cxn>
                <a:cxn ang="0">
                  <a:pos x="1" y="6"/>
                </a:cxn>
                <a:cxn ang="0">
                  <a:pos x="0" y="7"/>
                </a:cxn>
                <a:cxn ang="0">
                  <a:pos x="0" y="7"/>
                </a:cxn>
                <a:cxn ang="0">
                  <a:pos x="0" y="10"/>
                </a:cxn>
                <a:cxn ang="0">
                  <a:pos x="1" y="11"/>
                </a:cxn>
                <a:cxn ang="0">
                  <a:pos x="3" y="13"/>
                </a:cxn>
                <a:cxn ang="0">
                  <a:pos x="3" y="13"/>
                </a:cxn>
                <a:cxn ang="0">
                  <a:pos x="3" y="17"/>
                </a:cxn>
                <a:cxn ang="0">
                  <a:pos x="3" y="21"/>
                </a:cxn>
                <a:cxn ang="0">
                  <a:pos x="3" y="21"/>
                </a:cxn>
                <a:cxn ang="0">
                  <a:pos x="6" y="35"/>
                </a:cxn>
                <a:cxn ang="0">
                  <a:pos x="6" y="35"/>
                </a:cxn>
                <a:cxn ang="0">
                  <a:pos x="7" y="35"/>
                </a:cxn>
                <a:cxn ang="0">
                  <a:pos x="7" y="35"/>
                </a:cxn>
                <a:cxn ang="0">
                  <a:pos x="11" y="34"/>
                </a:cxn>
                <a:cxn ang="0">
                  <a:pos x="14" y="33"/>
                </a:cxn>
                <a:cxn ang="0">
                  <a:pos x="14" y="33"/>
                </a:cxn>
                <a:cxn ang="0">
                  <a:pos x="17" y="32"/>
                </a:cxn>
                <a:cxn ang="0">
                  <a:pos x="18" y="29"/>
                </a:cxn>
                <a:cxn ang="0">
                  <a:pos x="21" y="26"/>
                </a:cxn>
                <a:cxn ang="0">
                  <a:pos x="21" y="26"/>
                </a:cxn>
                <a:cxn ang="0">
                  <a:pos x="21" y="24"/>
                </a:cxn>
                <a:cxn ang="0">
                  <a:pos x="21" y="24"/>
                </a:cxn>
                <a:cxn ang="0">
                  <a:pos x="27" y="18"/>
                </a:cxn>
                <a:cxn ang="0">
                  <a:pos x="29" y="15"/>
                </a:cxn>
                <a:cxn ang="0">
                  <a:pos x="29" y="11"/>
                </a:cxn>
                <a:cxn ang="0">
                  <a:pos x="29" y="11"/>
                </a:cxn>
              </a:cxnLst>
              <a:rect l="0" t="0" r="r" b="b"/>
              <a:pathLst>
                <a:path w="29" h="35">
                  <a:moveTo>
                    <a:pt x="29" y="11"/>
                  </a:moveTo>
                  <a:lnTo>
                    <a:pt x="29" y="11"/>
                  </a:lnTo>
                  <a:lnTo>
                    <a:pt x="27" y="10"/>
                  </a:lnTo>
                  <a:lnTo>
                    <a:pt x="24" y="8"/>
                  </a:lnTo>
                  <a:lnTo>
                    <a:pt x="23" y="6"/>
                  </a:lnTo>
                  <a:lnTo>
                    <a:pt x="26" y="4"/>
                  </a:lnTo>
                  <a:lnTo>
                    <a:pt x="26" y="4"/>
                  </a:lnTo>
                  <a:lnTo>
                    <a:pt x="24" y="2"/>
                  </a:lnTo>
                  <a:lnTo>
                    <a:pt x="24" y="2"/>
                  </a:lnTo>
                  <a:lnTo>
                    <a:pt x="23" y="0"/>
                  </a:lnTo>
                  <a:lnTo>
                    <a:pt x="23" y="0"/>
                  </a:lnTo>
                  <a:lnTo>
                    <a:pt x="22" y="1"/>
                  </a:lnTo>
                  <a:lnTo>
                    <a:pt x="22" y="1"/>
                  </a:lnTo>
                  <a:lnTo>
                    <a:pt x="14" y="0"/>
                  </a:lnTo>
                  <a:lnTo>
                    <a:pt x="14" y="0"/>
                  </a:lnTo>
                  <a:lnTo>
                    <a:pt x="14" y="0"/>
                  </a:lnTo>
                  <a:lnTo>
                    <a:pt x="14" y="0"/>
                  </a:lnTo>
                  <a:lnTo>
                    <a:pt x="14" y="1"/>
                  </a:lnTo>
                  <a:lnTo>
                    <a:pt x="14" y="1"/>
                  </a:lnTo>
                  <a:lnTo>
                    <a:pt x="14" y="2"/>
                  </a:lnTo>
                  <a:lnTo>
                    <a:pt x="14" y="2"/>
                  </a:lnTo>
                  <a:lnTo>
                    <a:pt x="14" y="6"/>
                  </a:lnTo>
                  <a:lnTo>
                    <a:pt x="14" y="7"/>
                  </a:lnTo>
                  <a:lnTo>
                    <a:pt x="13" y="7"/>
                  </a:lnTo>
                  <a:lnTo>
                    <a:pt x="13" y="7"/>
                  </a:lnTo>
                  <a:lnTo>
                    <a:pt x="11" y="8"/>
                  </a:lnTo>
                  <a:lnTo>
                    <a:pt x="11" y="8"/>
                  </a:lnTo>
                  <a:lnTo>
                    <a:pt x="7" y="7"/>
                  </a:lnTo>
                  <a:lnTo>
                    <a:pt x="6" y="6"/>
                  </a:lnTo>
                  <a:lnTo>
                    <a:pt x="3" y="5"/>
                  </a:lnTo>
                  <a:lnTo>
                    <a:pt x="1" y="6"/>
                  </a:lnTo>
                  <a:lnTo>
                    <a:pt x="1" y="6"/>
                  </a:lnTo>
                  <a:lnTo>
                    <a:pt x="0" y="7"/>
                  </a:lnTo>
                  <a:lnTo>
                    <a:pt x="0" y="7"/>
                  </a:lnTo>
                  <a:lnTo>
                    <a:pt x="0" y="10"/>
                  </a:lnTo>
                  <a:lnTo>
                    <a:pt x="1" y="11"/>
                  </a:lnTo>
                  <a:lnTo>
                    <a:pt x="3" y="13"/>
                  </a:lnTo>
                  <a:lnTo>
                    <a:pt x="3" y="13"/>
                  </a:lnTo>
                  <a:lnTo>
                    <a:pt x="3" y="17"/>
                  </a:lnTo>
                  <a:lnTo>
                    <a:pt x="3" y="21"/>
                  </a:lnTo>
                  <a:lnTo>
                    <a:pt x="3" y="21"/>
                  </a:lnTo>
                  <a:lnTo>
                    <a:pt x="6" y="35"/>
                  </a:lnTo>
                  <a:lnTo>
                    <a:pt x="6" y="35"/>
                  </a:lnTo>
                  <a:lnTo>
                    <a:pt x="7" y="35"/>
                  </a:lnTo>
                  <a:lnTo>
                    <a:pt x="7" y="35"/>
                  </a:lnTo>
                  <a:lnTo>
                    <a:pt x="11" y="34"/>
                  </a:lnTo>
                  <a:lnTo>
                    <a:pt x="14" y="33"/>
                  </a:lnTo>
                  <a:lnTo>
                    <a:pt x="14" y="33"/>
                  </a:lnTo>
                  <a:lnTo>
                    <a:pt x="17" y="32"/>
                  </a:lnTo>
                  <a:lnTo>
                    <a:pt x="18" y="29"/>
                  </a:lnTo>
                  <a:lnTo>
                    <a:pt x="21" y="26"/>
                  </a:lnTo>
                  <a:lnTo>
                    <a:pt x="21" y="26"/>
                  </a:lnTo>
                  <a:lnTo>
                    <a:pt x="21" y="24"/>
                  </a:lnTo>
                  <a:lnTo>
                    <a:pt x="21" y="24"/>
                  </a:lnTo>
                  <a:lnTo>
                    <a:pt x="27" y="18"/>
                  </a:lnTo>
                  <a:lnTo>
                    <a:pt x="29" y="15"/>
                  </a:lnTo>
                  <a:lnTo>
                    <a:pt x="29" y="11"/>
                  </a:lnTo>
                  <a:lnTo>
                    <a:pt x="29"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A1_Congo">
              <a:extLst>
                <a:ext uri="{FF2B5EF4-FFF2-40B4-BE49-F238E27FC236}">
                  <a16:creationId xmlns:a16="http://schemas.microsoft.com/office/drawing/2014/main" id="{03CB3D26-708E-4DFA-ADDE-0A6DB8A81940}"/>
                </a:ext>
              </a:extLst>
            </p:cNvPr>
            <p:cNvSpPr>
              <a:spLocks noEditPoints="1"/>
            </p:cNvSpPr>
            <p:nvPr/>
          </p:nvSpPr>
          <p:spPr bwMode="auto">
            <a:xfrm>
              <a:off x="5012438" y="4156195"/>
              <a:ext cx="183561" cy="197708"/>
            </a:xfrm>
            <a:custGeom>
              <a:avLst/>
              <a:gdLst/>
              <a:ahLst/>
              <a:cxnLst>
                <a:cxn ang="0">
                  <a:pos x="113" y="3"/>
                </a:cxn>
                <a:cxn ang="0">
                  <a:pos x="108" y="2"/>
                </a:cxn>
                <a:cxn ang="0">
                  <a:pos x="99" y="0"/>
                </a:cxn>
                <a:cxn ang="0">
                  <a:pos x="96" y="3"/>
                </a:cxn>
                <a:cxn ang="0">
                  <a:pos x="87" y="8"/>
                </a:cxn>
                <a:cxn ang="0">
                  <a:pos x="86" y="16"/>
                </a:cxn>
                <a:cxn ang="0">
                  <a:pos x="80" y="25"/>
                </a:cxn>
                <a:cxn ang="0">
                  <a:pos x="78" y="30"/>
                </a:cxn>
                <a:cxn ang="0">
                  <a:pos x="67" y="28"/>
                </a:cxn>
                <a:cxn ang="0">
                  <a:pos x="51" y="25"/>
                </a:cxn>
                <a:cxn ang="0">
                  <a:pos x="32" y="28"/>
                </a:cxn>
                <a:cxn ang="0">
                  <a:pos x="32" y="40"/>
                </a:cxn>
                <a:cxn ang="0">
                  <a:pos x="47" y="37"/>
                </a:cxn>
                <a:cxn ang="0">
                  <a:pos x="51" y="47"/>
                </a:cxn>
                <a:cxn ang="0">
                  <a:pos x="43" y="55"/>
                </a:cxn>
                <a:cxn ang="0">
                  <a:pos x="44" y="64"/>
                </a:cxn>
                <a:cxn ang="0">
                  <a:pos x="47" y="68"/>
                </a:cxn>
                <a:cxn ang="0">
                  <a:pos x="53" y="70"/>
                </a:cxn>
                <a:cxn ang="0">
                  <a:pos x="53" y="79"/>
                </a:cxn>
                <a:cxn ang="0">
                  <a:pos x="53" y="86"/>
                </a:cxn>
                <a:cxn ang="0">
                  <a:pos x="49" y="92"/>
                </a:cxn>
                <a:cxn ang="0">
                  <a:pos x="44" y="100"/>
                </a:cxn>
                <a:cxn ang="0">
                  <a:pos x="40" y="95"/>
                </a:cxn>
                <a:cxn ang="0">
                  <a:pos x="31" y="98"/>
                </a:cxn>
                <a:cxn ang="0">
                  <a:pos x="28" y="91"/>
                </a:cxn>
                <a:cxn ang="0">
                  <a:pos x="20" y="90"/>
                </a:cxn>
                <a:cxn ang="0">
                  <a:pos x="18" y="98"/>
                </a:cxn>
                <a:cxn ang="0">
                  <a:pos x="7" y="97"/>
                </a:cxn>
                <a:cxn ang="0">
                  <a:pos x="6" y="106"/>
                </a:cxn>
                <a:cxn ang="0">
                  <a:pos x="9" y="111"/>
                </a:cxn>
                <a:cxn ang="0">
                  <a:pos x="12" y="116"/>
                </a:cxn>
                <a:cxn ang="0">
                  <a:pos x="10" y="119"/>
                </a:cxn>
                <a:cxn ang="0">
                  <a:pos x="4" y="118"/>
                </a:cxn>
                <a:cxn ang="0">
                  <a:pos x="0" y="123"/>
                </a:cxn>
                <a:cxn ang="0">
                  <a:pos x="5" y="128"/>
                </a:cxn>
                <a:cxn ang="0">
                  <a:pos x="10" y="135"/>
                </a:cxn>
                <a:cxn ang="0">
                  <a:pos x="15" y="140"/>
                </a:cxn>
                <a:cxn ang="0">
                  <a:pos x="18" y="138"/>
                </a:cxn>
                <a:cxn ang="0">
                  <a:pos x="25" y="133"/>
                </a:cxn>
                <a:cxn ang="0">
                  <a:pos x="31" y="133"/>
                </a:cxn>
                <a:cxn ang="0">
                  <a:pos x="33" y="134"/>
                </a:cxn>
                <a:cxn ang="0">
                  <a:pos x="37" y="138"/>
                </a:cxn>
                <a:cxn ang="0">
                  <a:pos x="40" y="134"/>
                </a:cxn>
                <a:cxn ang="0">
                  <a:pos x="45" y="131"/>
                </a:cxn>
                <a:cxn ang="0">
                  <a:pos x="51" y="130"/>
                </a:cxn>
                <a:cxn ang="0">
                  <a:pos x="51" y="136"/>
                </a:cxn>
                <a:cxn ang="0">
                  <a:pos x="59" y="136"/>
                </a:cxn>
                <a:cxn ang="0">
                  <a:pos x="67" y="128"/>
                </a:cxn>
                <a:cxn ang="0">
                  <a:pos x="78" y="119"/>
                </a:cxn>
                <a:cxn ang="0">
                  <a:pos x="80" y="112"/>
                </a:cxn>
                <a:cxn ang="0">
                  <a:pos x="81" y="95"/>
                </a:cxn>
                <a:cxn ang="0">
                  <a:pos x="88" y="86"/>
                </a:cxn>
                <a:cxn ang="0">
                  <a:pos x="96" y="78"/>
                </a:cxn>
                <a:cxn ang="0">
                  <a:pos x="104" y="63"/>
                </a:cxn>
                <a:cxn ang="0">
                  <a:pos x="108" y="49"/>
                </a:cxn>
                <a:cxn ang="0">
                  <a:pos x="110" y="37"/>
                </a:cxn>
                <a:cxn ang="0">
                  <a:pos x="112" y="21"/>
                </a:cxn>
                <a:cxn ang="0">
                  <a:pos x="118" y="13"/>
                </a:cxn>
                <a:cxn ang="0">
                  <a:pos x="119" y="3"/>
                </a:cxn>
              </a:cxnLst>
              <a:rect l="0" t="0" r="r" b="b"/>
              <a:pathLst>
                <a:path w="120" h="140">
                  <a:moveTo>
                    <a:pt x="119" y="3"/>
                  </a:moveTo>
                  <a:lnTo>
                    <a:pt x="119" y="3"/>
                  </a:lnTo>
                  <a:lnTo>
                    <a:pt x="119" y="3"/>
                  </a:lnTo>
                  <a:lnTo>
                    <a:pt x="119" y="3"/>
                  </a:lnTo>
                  <a:lnTo>
                    <a:pt x="118" y="2"/>
                  </a:lnTo>
                  <a:lnTo>
                    <a:pt x="116" y="2"/>
                  </a:lnTo>
                  <a:lnTo>
                    <a:pt x="116" y="2"/>
                  </a:lnTo>
                  <a:lnTo>
                    <a:pt x="115" y="2"/>
                  </a:lnTo>
                  <a:lnTo>
                    <a:pt x="115" y="2"/>
                  </a:lnTo>
                  <a:lnTo>
                    <a:pt x="113" y="3"/>
                  </a:lnTo>
                  <a:lnTo>
                    <a:pt x="113" y="3"/>
                  </a:lnTo>
                  <a:lnTo>
                    <a:pt x="113" y="3"/>
                  </a:lnTo>
                  <a:lnTo>
                    <a:pt x="113" y="3"/>
                  </a:lnTo>
                  <a:lnTo>
                    <a:pt x="112" y="3"/>
                  </a:lnTo>
                  <a:lnTo>
                    <a:pt x="112" y="3"/>
                  </a:lnTo>
                  <a:lnTo>
                    <a:pt x="110" y="3"/>
                  </a:lnTo>
                  <a:lnTo>
                    <a:pt x="110" y="3"/>
                  </a:lnTo>
                  <a:lnTo>
                    <a:pt x="109" y="3"/>
                  </a:lnTo>
                  <a:lnTo>
                    <a:pt x="108" y="2"/>
                  </a:lnTo>
                  <a:lnTo>
                    <a:pt x="108" y="2"/>
                  </a:lnTo>
                  <a:lnTo>
                    <a:pt x="107" y="2"/>
                  </a:lnTo>
                  <a:lnTo>
                    <a:pt x="107" y="2"/>
                  </a:lnTo>
                  <a:lnTo>
                    <a:pt x="104" y="2"/>
                  </a:lnTo>
                  <a:lnTo>
                    <a:pt x="104" y="2"/>
                  </a:lnTo>
                  <a:lnTo>
                    <a:pt x="103" y="2"/>
                  </a:lnTo>
                  <a:lnTo>
                    <a:pt x="103" y="0"/>
                  </a:lnTo>
                  <a:lnTo>
                    <a:pt x="103" y="0"/>
                  </a:lnTo>
                  <a:lnTo>
                    <a:pt x="100" y="0"/>
                  </a:lnTo>
                  <a:lnTo>
                    <a:pt x="100" y="0"/>
                  </a:lnTo>
                  <a:lnTo>
                    <a:pt x="99" y="0"/>
                  </a:lnTo>
                  <a:lnTo>
                    <a:pt x="99" y="0"/>
                  </a:lnTo>
                  <a:lnTo>
                    <a:pt x="99" y="0"/>
                  </a:lnTo>
                  <a:lnTo>
                    <a:pt x="99" y="0"/>
                  </a:lnTo>
                  <a:lnTo>
                    <a:pt x="98" y="2"/>
                  </a:lnTo>
                  <a:lnTo>
                    <a:pt x="98" y="2"/>
                  </a:lnTo>
                  <a:lnTo>
                    <a:pt x="97" y="2"/>
                  </a:lnTo>
                  <a:lnTo>
                    <a:pt x="97" y="2"/>
                  </a:lnTo>
                  <a:lnTo>
                    <a:pt x="96" y="3"/>
                  </a:lnTo>
                  <a:lnTo>
                    <a:pt x="96" y="3"/>
                  </a:lnTo>
                  <a:lnTo>
                    <a:pt x="96" y="3"/>
                  </a:lnTo>
                  <a:lnTo>
                    <a:pt x="92" y="3"/>
                  </a:lnTo>
                  <a:lnTo>
                    <a:pt x="92" y="3"/>
                  </a:lnTo>
                  <a:lnTo>
                    <a:pt x="89" y="3"/>
                  </a:lnTo>
                  <a:lnTo>
                    <a:pt x="89" y="3"/>
                  </a:lnTo>
                  <a:lnTo>
                    <a:pt x="88" y="3"/>
                  </a:lnTo>
                  <a:lnTo>
                    <a:pt x="87" y="4"/>
                  </a:lnTo>
                  <a:lnTo>
                    <a:pt x="87" y="4"/>
                  </a:lnTo>
                  <a:lnTo>
                    <a:pt x="87" y="6"/>
                  </a:lnTo>
                  <a:lnTo>
                    <a:pt x="87" y="6"/>
                  </a:lnTo>
                  <a:lnTo>
                    <a:pt x="87" y="8"/>
                  </a:lnTo>
                  <a:lnTo>
                    <a:pt x="87" y="8"/>
                  </a:lnTo>
                  <a:lnTo>
                    <a:pt x="86" y="9"/>
                  </a:lnTo>
                  <a:lnTo>
                    <a:pt x="86" y="9"/>
                  </a:lnTo>
                  <a:lnTo>
                    <a:pt x="86" y="10"/>
                  </a:lnTo>
                  <a:lnTo>
                    <a:pt x="86" y="10"/>
                  </a:lnTo>
                  <a:lnTo>
                    <a:pt x="86" y="11"/>
                  </a:lnTo>
                  <a:lnTo>
                    <a:pt x="86" y="11"/>
                  </a:lnTo>
                  <a:lnTo>
                    <a:pt x="86" y="14"/>
                  </a:lnTo>
                  <a:lnTo>
                    <a:pt x="86" y="14"/>
                  </a:lnTo>
                  <a:lnTo>
                    <a:pt x="86" y="16"/>
                  </a:lnTo>
                  <a:lnTo>
                    <a:pt x="86" y="16"/>
                  </a:lnTo>
                  <a:lnTo>
                    <a:pt x="85" y="17"/>
                  </a:lnTo>
                  <a:lnTo>
                    <a:pt x="85" y="17"/>
                  </a:lnTo>
                  <a:lnTo>
                    <a:pt x="85" y="19"/>
                  </a:lnTo>
                  <a:lnTo>
                    <a:pt x="85" y="19"/>
                  </a:lnTo>
                  <a:lnTo>
                    <a:pt x="81" y="22"/>
                  </a:lnTo>
                  <a:lnTo>
                    <a:pt x="81" y="22"/>
                  </a:lnTo>
                  <a:lnTo>
                    <a:pt x="80" y="24"/>
                  </a:lnTo>
                  <a:lnTo>
                    <a:pt x="80" y="24"/>
                  </a:lnTo>
                  <a:lnTo>
                    <a:pt x="80" y="25"/>
                  </a:lnTo>
                  <a:lnTo>
                    <a:pt x="80" y="25"/>
                  </a:lnTo>
                  <a:lnTo>
                    <a:pt x="80" y="25"/>
                  </a:lnTo>
                  <a:lnTo>
                    <a:pt x="80" y="25"/>
                  </a:lnTo>
                  <a:lnTo>
                    <a:pt x="78" y="26"/>
                  </a:lnTo>
                  <a:lnTo>
                    <a:pt x="78" y="27"/>
                  </a:lnTo>
                  <a:lnTo>
                    <a:pt x="78" y="27"/>
                  </a:lnTo>
                  <a:lnTo>
                    <a:pt x="78" y="30"/>
                  </a:lnTo>
                  <a:lnTo>
                    <a:pt x="78" y="30"/>
                  </a:lnTo>
                  <a:lnTo>
                    <a:pt x="78" y="30"/>
                  </a:lnTo>
                  <a:lnTo>
                    <a:pt x="78" y="30"/>
                  </a:lnTo>
                  <a:lnTo>
                    <a:pt x="80" y="32"/>
                  </a:lnTo>
                  <a:lnTo>
                    <a:pt x="80" y="32"/>
                  </a:lnTo>
                  <a:lnTo>
                    <a:pt x="77" y="31"/>
                  </a:lnTo>
                  <a:lnTo>
                    <a:pt x="77" y="31"/>
                  </a:lnTo>
                  <a:lnTo>
                    <a:pt x="75" y="30"/>
                  </a:lnTo>
                  <a:lnTo>
                    <a:pt x="75" y="30"/>
                  </a:lnTo>
                  <a:lnTo>
                    <a:pt x="71" y="28"/>
                  </a:lnTo>
                  <a:lnTo>
                    <a:pt x="71" y="28"/>
                  </a:lnTo>
                  <a:lnTo>
                    <a:pt x="69" y="27"/>
                  </a:lnTo>
                  <a:lnTo>
                    <a:pt x="67" y="28"/>
                  </a:lnTo>
                  <a:lnTo>
                    <a:pt x="65" y="27"/>
                  </a:lnTo>
                  <a:lnTo>
                    <a:pt x="61" y="27"/>
                  </a:lnTo>
                  <a:lnTo>
                    <a:pt x="61" y="27"/>
                  </a:lnTo>
                  <a:lnTo>
                    <a:pt x="58" y="26"/>
                  </a:lnTo>
                  <a:lnTo>
                    <a:pt x="58" y="26"/>
                  </a:lnTo>
                  <a:lnTo>
                    <a:pt x="56" y="25"/>
                  </a:lnTo>
                  <a:lnTo>
                    <a:pt x="55" y="25"/>
                  </a:lnTo>
                  <a:lnTo>
                    <a:pt x="55" y="25"/>
                  </a:lnTo>
                  <a:lnTo>
                    <a:pt x="51" y="25"/>
                  </a:lnTo>
                  <a:lnTo>
                    <a:pt x="51" y="25"/>
                  </a:lnTo>
                  <a:lnTo>
                    <a:pt x="45" y="25"/>
                  </a:lnTo>
                  <a:lnTo>
                    <a:pt x="45" y="25"/>
                  </a:lnTo>
                  <a:lnTo>
                    <a:pt x="34" y="24"/>
                  </a:lnTo>
                  <a:lnTo>
                    <a:pt x="34" y="24"/>
                  </a:lnTo>
                  <a:lnTo>
                    <a:pt x="34" y="25"/>
                  </a:lnTo>
                  <a:lnTo>
                    <a:pt x="34" y="25"/>
                  </a:lnTo>
                  <a:lnTo>
                    <a:pt x="32" y="26"/>
                  </a:lnTo>
                  <a:lnTo>
                    <a:pt x="32" y="27"/>
                  </a:lnTo>
                  <a:lnTo>
                    <a:pt x="32" y="28"/>
                  </a:lnTo>
                  <a:lnTo>
                    <a:pt x="32" y="28"/>
                  </a:lnTo>
                  <a:lnTo>
                    <a:pt x="31" y="32"/>
                  </a:lnTo>
                  <a:lnTo>
                    <a:pt x="31" y="32"/>
                  </a:lnTo>
                  <a:lnTo>
                    <a:pt x="32" y="35"/>
                  </a:lnTo>
                  <a:lnTo>
                    <a:pt x="32" y="35"/>
                  </a:lnTo>
                  <a:lnTo>
                    <a:pt x="32" y="37"/>
                  </a:lnTo>
                  <a:lnTo>
                    <a:pt x="32" y="38"/>
                  </a:lnTo>
                  <a:lnTo>
                    <a:pt x="32" y="38"/>
                  </a:lnTo>
                  <a:lnTo>
                    <a:pt x="32" y="38"/>
                  </a:lnTo>
                  <a:lnTo>
                    <a:pt x="32" y="40"/>
                  </a:lnTo>
                  <a:lnTo>
                    <a:pt x="32" y="40"/>
                  </a:lnTo>
                  <a:lnTo>
                    <a:pt x="36" y="38"/>
                  </a:lnTo>
                  <a:lnTo>
                    <a:pt x="36" y="38"/>
                  </a:lnTo>
                  <a:lnTo>
                    <a:pt x="40" y="37"/>
                  </a:lnTo>
                  <a:lnTo>
                    <a:pt x="40" y="37"/>
                  </a:lnTo>
                  <a:lnTo>
                    <a:pt x="42" y="36"/>
                  </a:lnTo>
                  <a:lnTo>
                    <a:pt x="44" y="36"/>
                  </a:lnTo>
                  <a:lnTo>
                    <a:pt x="44" y="36"/>
                  </a:lnTo>
                  <a:lnTo>
                    <a:pt x="45" y="36"/>
                  </a:lnTo>
                  <a:lnTo>
                    <a:pt x="45" y="36"/>
                  </a:lnTo>
                  <a:lnTo>
                    <a:pt x="47" y="37"/>
                  </a:lnTo>
                  <a:lnTo>
                    <a:pt x="47" y="37"/>
                  </a:lnTo>
                  <a:lnTo>
                    <a:pt x="48" y="38"/>
                  </a:lnTo>
                  <a:lnTo>
                    <a:pt x="48" y="38"/>
                  </a:lnTo>
                  <a:lnTo>
                    <a:pt x="49" y="40"/>
                  </a:lnTo>
                  <a:lnTo>
                    <a:pt x="49" y="40"/>
                  </a:lnTo>
                  <a:lnTo>
                    <a:pt x="51" y="43"/>
                  </a:lnTo>
                  <a:lnTo>
                    <a:pt x="51" y="43"/>
                  </a:lnTo>
                  <a:lnTo>
                    <a:pt x="51" y="44"/>
                  </a:lnTo>
                  <a:lnTo>
                    <a:pt x="51" y="47"/>
                  </a:lnTo>
                  <a:lnTo>
                    <a:pt x="51" y="47"/>
                  </a:lnTo>
                  <a:lnTo>
                    <a:pt x="50" y="51"/>
                  </a:lnTo>
                  <a:lnTo>
                    <a:pt x="50" y="51"/>
                  </a:lnTo>
                  <a:lnTo>
                    <a:pt x="49" y="51"/>
                  </a:lnTo>
                  <a:lnTo>
                    <a:pt x="49" y="51"/>
                  </a:lnTo>
                  <a:lnTo>
                    <a:pt x="48" y="52"/>
                  </a:lnTo>
                  <a:lnTo>
                    <a:pt x="48" y="52"/>
                  </a:lnTo>
                  <a:lnTo>
                    <a:pt x="45" y="53"/>
                  </a:lnTo>
                  <a:lnTo>
                    <a:pt x="45" y="53"/>
                  </a:lnTo>
                  <a:lnTo>
                    <a:pt x="43" y="55"/>
                  </a:lnTo>
                  <a:lnTo>
                    <a:pt x="43" y="55"/>
                  </a:lnTo>
                  <a:lnTo>
                    <a:pt x="43" y="55"/>
                  </a:lnTo>
                  <a:lnTo>
                    <a:pt x="44" y="57"/>
                  </a:lnTo>
                  <a:lnTo>
                    <a:pt x="44" y="57"/>
                  </a:lnTo>
                  <a:lnTo>
                    <a:pt x="43" y="59"/>
                  </a:lnTo>
                  <a:lnTo>
                    <a:pt x="43" y="59"/>
                  </a:lnTo>
                  <a:lnTo>
                    <a:pt x="43" y="60"/>
                  </a:lnTo>
                  <a:lnTo>
                    <a:pt x="43" y="63"/>
                  </a:lnTo>
                  <a:lnTo>
                    <a:pt x="43" y="63"/>
                  </a:lnTo>
                  <a:lnTo>
                    <a:pt x="44" y="64"/>
                  </a:lnTo>
                  <a:lnTo>
                    <a:pt x="44" y="64"/>
                  </a:lnTo>
                  <a:lnTo>
                    <a:pt x="45" y="64"/>
                  </a:lnTo>
                  <a:lnTo>
                    <a:pt x="45" y="64"/>
                  </a:lnTo>
                  <a:lnTo>
                    <a:pt x="47" y="64"/>
                  </a:lnTo>
                  <a:lnTo>
                    <a:pt x="47" y="64"/>
                  </a:lnTo>
                  <a:lnTo>
                    <a:pt x="47" y="66"/>
                  </a:lnTo>
                  <a:lnTo>
                    <a:pt x="47" y="66"/>
                  </a:lnTo>
                  <a:lnTo>
                    <a:pt x="47" y="66"/>
                  </a:lnTo>
                  <a:lnTo>
                    <a:pt x="47" y="66"/>
                  </a:lnTo>
                  <a:lnTo>
                    <a:pt x="47" y="68"/>
                  </a:lnTo>
                  <a:lnTo>
                    <a:pt x="47" y="68"/>
                  </a:lnTo>
                  <a:lnTo>
                    <a:pt x="49" y="68"/>
                  </a:lnTo>
                  <a:lnTo>
                    <a:pt x="49" y="68"/>
                  </a:lnTo>
                  <a:lnTo>
                    <a:pt x="51" y="68"/>
                  </a:lnTo>
                  <a:lnTo>
                    <a:pt x="51" y="68"/>
                  </a:lnTo>
                  <a:lnTo>
                    <a:pt x="51" y="68"/>
                  </a:lnTo>
                  <a:lnTo>
                    <a:pt x="51" y="68"/>
                  </a:lnTo>
                  <a:lnTo>
                    <a:pt x="53" y="69"/>
                  </a:lnTo>
                  <a:lnTo>
                    <a:pt x="53" y="69"/>
                  </a:lnTo>
                  <a:lnTo>
                    <a:pt x="53" y="70"/>
                  </a:lnTo>
                  <a:lnTo>
                    <a:pt x="53" y="70"/>
                  </a:lnTo>
                  <a:lnTo>
                    <a:pt x="53" y="71"/>
                  </a:lnTo>
                  <a:lnTo>
                    <a:pt x="53" y="71"/>
                  </a:lnTo>
                  <a:lnTo>
                    <a:pt x="53" y="71"/>
                  </a:lnTo>
                  <a:lnTo>
                    <a:pt x="53" y="73"/>
                  </a:lnTo>
                  <a:lnTo>
                    <a:pt x="53" y="74"/>
                  </a:lnTo>
                  <a:lnTo>
                    <a:pt x="53" y="74"/>
                  </a:lnTo>
                  <a:lnTo>
                    <a:pt x="51" y="78"/>
                  </a:lnTo>
                  <a:lnTo>
                    <a:pt x="51" y="78"/>
                  </a:lnTo>
                  <a:lnTo>
                    <a:pt x="53" y="79"/>
                  </a:lnTo>
                  <a:lnTo>
                    <a:pt x="53" y="79"/>
                  </a:lnTo>
                  <a:lnTo>
                    <a:pt x="53" y="80"/>
                  </a:lnTo>
                  <a:lnTo>
                    <a:pt x="53" y="80"/>
                  </a:lnTo>
                  <a:lnTo>
                    <a:pt x="53" y="81"/>
                  </a:lnTo>
                  <a:lnTo>
                    <a:pt x="53" y="81"/>
                  </a:lnTo>
                  <a:lnTo>
                    <a:pt x="53" y="85"/>
                  </a:lnTo>
                  <a:lnTo>
                    <a:pt x="53" y="85"/>
                  </a:lnTo>
                  <a:lnTo>
                    <a:pt x="51" y="85"/>
                  </a:lnTo>
                  <a:lnTo>
                    <a:pt x="51" y="85"/>
                  </a:lnTo>
                  <a:lnTo>
                    <a:pt x="51" y="85"/>
                  </a:lnTo>
                  <a:lnTo>
                    <a:pt x="53" y="86"/>
                  </a:lnTo>
                  <a:lnTo>
                    <a:pt x="53" y="86"/>
                  </a:lnTo>
                  <a:lnTo>
                    <a:pt x="53" y="87"/>
                  </a:lnTo>
                  <a:lnTo>
                    <a:pt x="53" y="87"/>
                  </a:lnTo>
                  <a:lnTo>
                    <a:pt x="53" y="90"/>
                  </a:lnTo>
                  <a:lnTo>
                    <a:pt x="53" y="90"/>
                  </a:lnTo>
                  <a:lnTo>
                    <a:pt x="50" y="90"/>
                  </a:lnTo>
                  <a:lnTo>
                    <a:pt x="50" y="90"/>
                  </a:lnTo>
                  <a:lnTo>
                    <a:pt x="50" y="92"/>
                  </a:lnTo>
                  <a:lnTo>
                    <a:pt x="50" y="92"/>
                  </a:lnTo>
                  <a:lnTo>
                    <a:pt x="49" y="92"/>
                  </a:lnTo>
                  <a:lnTo>
                    <a:pt x="49" y="92"/>
                  </a:lnTo>
                  <a:lnTo>
                    <a:pt x="49" y="95"/>
                  </a:lnTo>
                  <a:lnTo>
                    <a:pt x="49" y="96"/>
                  </a:lnTo>
                  <a:lnTo>
                    <a:pt x="49" y="96"/>
                  </a:lnTo>
                  <a:lnTo>
                    <a:pt x="49" y="97"/>
                  </a:lnTo>
                  <a:lnTo>
                    <a:pt x="49" y="98"/>
                  </a:lnTo>
                  <a:lnTo>
                    <a:pt x="49" y="98"/>
                  </a:lnTo>
                  <a:lnTo>
                    <a:pt x="48" y="100"/>
                  </a:lnTo>
                  <a:lnTo>
                    <a:pt x="48" y="100"/>
                  </a:lnTo>
                  <a:lnTo>
                    <a:pt x="44" y="100"/>
                  </a:lnTo>
                  <a:lnTo>
                    <a:pt x="44" y="100"/>
                  </a:lnTo>
                  <a:lnTo>
                    <a:pt x="43" y="98"/>
                  </a:lnTo>
                  <a:lnTo>
                    <a:pt x="44" y="98"/>
                  </a:lnTo>
                  <a:lnTo>
                    <a:pt x="44" y="96"/>
                  </a:lnTo>
                  <a:lnTo>
                    <a:pt x="44" y="96"/>
                  </a:lnTo>
                  <a:lnTo>
                    <a:pt x="43" y="95"/>
                  </a:lnTo>
                  <a:lnTo>
                    <a:pt x="42" y="93"/>
                  </a:lnTo>
                  <a:lnTo>
                    <a:pt x="42" y="93"/>
                  </a:lnTo>
                  <a:lnTo>
                    <a:pt x="40" y="95"/>
                  </a:lnTo>
                  <a:lnTo>
                    <a:pt x="40" y="95"/>
                  </a:lnTo>
                  <a:lnTo>
                    <a:pt x="39" y="96"/>
                  </a:lnTo>
                  <a:lnTo>
                    <a:pt x="39" y="96"/>
                  </a:lnTo>
                  <a:lnTo>
                    <a:pt x="38" y="97"/>
                  </a:lnTo>
                  <a:lnTo>
                    <a:pt x="37" y="98"/>
                  </a:lnTo>
                  <a:lnTo>
                    <a:pt x="37" y="98"/>
                  </a:lnTo>
                  <a:lnTo>
                    <a:pt x="36" y="98"/>
                  </a:lnTo>
                  <a:lnTo>
                    <a:pt x="36" y="98"/>
                  </a:lnTo>
                  <a:lnTo>
                    <a:pt x="33" y="98"/>
                  </a:lnTo>
                  <a:lnTo>
                    <a:pt x="33" y="98"/>
                  </a:lnTo>
                  <a:lnTo>
                    <a:pt x="31" y="98"/>
                  </a:lnTo>
                  <a:lnTo>
                    <a:pt x="31" y="98"/>
                  </a:lnTo>
                  <a:lnTo>
                    <a:pt x="29" y="96"/>
                  </a:lnTo>
                  <a:lnTo>
                    <a:pt x="29" y="96"/>
                  </a:lnTo>
                  <a:lnTo>
                    <a:pt x="29" y="96"/>
                  </a:lnTo>
                  <a:lnTo>
                    <a:pt x="29" y="96"/>
                  </a:lnTo>
                  <a:lnTo>
                    <a:pt x="29" y="93"/>
                  </a:lnTo>
                  <a:lnTo>
                    <a:pt x="29" y="93"/>
                  </a:lnTo>
                  <a:lnTo>
                    <a:pt x="29" y="91"/>
                  </a:lnTo>
                  <a:lnTo>
                    <a:pt x="29" y="91"/>
                  </a:lnTo>
                  <a:lnTo>
                    <a:pt x="28" y="91"/>
                  </a:lnTo>
                  <a:lnTo>
                    <a:pt x="27" y="91"/>
                  </a:lnTo>
                  <a:lnTo>
                    <a:pt x="27" y="91"/>
                  </a:lnTo>
                  <a:lnTo>
                    <a:pt x="26" y="90"/>
                  </a:lnTo>
                  <a:lnTo>
                    <a:pt x="26" y="90"/>
                  </a:lnTo>
                  <a:lnTo>
                    <a:pt x="23" y="90"/>
                  </a:lnTo>
                  <a:lnTo>
                    <a:pt x="23" y="90"/>
                  </a:lnTo>
                  <a:lnTo>
                    <a:pt x="22" y="90"/>
                  </a:lnTo>
                  <a:lnTo>
                    <a:pt x="22" y="90"/>
                  </a:lnTo>
                  <a:lnTo>
                    <a:pt x="20" y="90"/>
                  </a:lnTo>
                  <a:lnTo>
                    <a:pt x="20" y="90"/>
                  </a:lnTo>
                  <a:lnTo>
                    <a:pt x="21" y="91"/>
                  </a:lnTo>
                  <a:lnTo>
                    <a:pt x="21" y="91"/>
                  </a:lnTo>
                  <a:lnTo>
                    <a:pt x="22" y="93"/>
                  </a:lnTo>
                  <a:lnTo>
                    <a:pt x="22" y="93"/>
                  </a:lnTo>
                  <a:lnTo>
                    <a:pt x="22" y="96"/>
                  </a:lnTo>
                  <a:lnTo>
                    <a:pt x="22" y="96"/>
                  </a:lnTo>
                  <a:lnTo>
                    <a:pt x="22" y="98"/>
                  </a:lnTo>
                  <a:lnTo>
                    <a:pt x="22" y="98"/>
                  </a:lnTo>
                  <a:lnTo>
                    <a:pt x="18" y="98"/>
                  </a:lnTo>
                  <a:lnTo>
                    <a:pt x="18" y="98"/>
                  </a:lnTo>
                  <a:lnTo>
                    <a:pt x="15" y="98"/>
                  </a:lnTo>
                  <a:lnTo>
                    <a:pt x="15" y="98"/>
                  </a:lnTo>
                  <a:lnTo>
                    <a:pt x="13" y="97"/>
                  </a:lnTo>
                  <a:lnTo>
                    <a:pt x="11" y="97"/>
                  </a:lnTo>
                  <a:lnTo>
                    <a:pt x="11" y="97"/>
                  </a:lnTo>
                  <a:lnTo>
                    <a:pt x="10" y="98"/>
                  </a:lnTo>
                  <a:lnTo>
                    <a:pt x="9" y="98"/>
                  </a:lnTo>
                  <a:lnTo>
                    <a:pt x="9" y="98"/>
                  </a:lnTo>
                  <a:lnTo>
                    <a:pt x="7" y="98"/>
                  </a:lnTo>
                  <a:lnTo>
                    <a:pt x="7" y="97"/>
                  </a:lnTo>
                  <a:lnTo>
                    <a:pt x="7" y="97"/>
                  </a:lnTo>
                  <a:lnTo>
                    <a:pt x="6" y="97"/>
                  </a:lnTo>
                  <a:lnTo>
                    <a:pt x="6" y="98"/>
                  </a:lnTo>
                  <a:lnTo>
                    <a:pt x="6" y="100"/>
                  </a:lnTo>
                  <a:lnTo>
                    <a:pt x="6" y="100"/>
                  </a:lnTo>
                  <a:lnTo>
                    <a:pt x="6" y="102"/>
                  </a:lnTo>
                  <a:lnTo>
                    <a:pt x="6" y="102"/>
                  </a:lnTo>
                  <a:lnTo>
                    <a:pt x="6" y="104"/>
                  </a:lnTo>
                  <a:lnTo>
                    <a:pt x="6" y="104"/>
                  </a:lnTo>
                  <a:lnTo>
                    <a:pt x="6" y="106"/>
                  </a:lnTo>
                  <a:lnTo>
                    <a:pt x="6" y="106"/>
                  </a:lnTo>
                  <a:lnTo>
                    <a:pt x="7" y="106"/>
                  </a:lnTo>
                  <a:lnTo>
                    <a:pt x="7" y="107"/>
                  </a:lnTo>
                  <a:lnTo>
                    <a:pt x="7" y="107"/>
                  </a:lnTo>
                  <a:lnTo>
                    <a:pt x="9" y="108"/>
                  </a:lnTo>
                  <a:lnTo>
                    <a:pt x="9" y="108"/>
                  </a:lnTo>
                  <a:lnTo>
                    <a:pt x="10" y="109"/>
                  </a:lnTo>
                  <a:lnTo>
                    <a:pt x="9" y="111"/>
                  </a:lnTo>
                  <a:lnTo>
                    <a:pt x="9" y="111"/>
                  </a:lnTo>
                  <a:lnTo>
                    <a:pt x="9" y="111"/>
                  </a:lnTo>
                  <a:lnTo>
                    <a:pt x="9" y="111"/>
                  </a:lnTo>
                  <a:lnTo>
                    <a:pt x="11" y="112"/>
                  </a:lnTo>
                  <a:lnTo>
                    <a:pt x="12" y="112"/>
                  </a:lnTo>
                  <a:lnTo>
                    <a:pt x="12" y="112"/>
                  </a:lnTo>
                  <a:lnTo>
                    <a:pt x="12" y="114"/>
                  </a:lnTo>
                  <a:lnTo>
                    <a:pt x="12" y="114"/>
                  </a:lnTo>
                  <a:lnTo>
                    <a:pt x="12" y="116"/>
                  </a:lnTo>
                  <a:lnTo>
                    <a:pt x="12" y="116"/>
                  </a:lnTo>
                  <a:lnTo>
                    <a:pt x="12" y="116"/>
                  </a:lnTo>
                  <a:lnTo>
                    <a:pt x="12" y="116"/>
                  </a:lnTo>
                  <a:lnTo>
                    <a:pt x="11" y="116"/>
                  </a:lnTo>
                  <a:lnTo>
                    <a:pt x="11" y="116"/>
                  </a:lnTo>
                  <a:lnTo>
                    <a:pt x="11" y="117"/>
                  </a:lnTo>
                  <a:lnTo>
                    <a:pt x="12" y="118"/>
                  </a:lnTo>
                  <a:lnTo>
                    <a:pt x="12" y="118"/>
                  </a:lnTo>
                  <a:lnTo>
                    <a:pt x="12" y="118"/>
                  </a:lnTo>
                  <a:lnTo>
                    <a:pt x="12" y="119"/>
                  </a:lnTo>
                  <a:lnTo>
                    <a:pt x="12" y="119"/>
                  </a:lnTo>
                  <a:lnTo>
                    <a:pt x="11" y="119"/>
                  </a:lnTo>
                  <a:lnTo>
                    <a:pt x="10" y="119"/>
                  </a:lnTo>
                  <a:lnTo>
                    <a:pt x="10" y="119"/>
                  </a:lnTo>
                  <a:lnTo>
                    <a:pt x="7" y="118"/>
                  </a:lnTo>
                  <a:lnTo>
                    <a:pt x="7" y="118"/>
                  </a:lnTo>
                  <a:lnTo>
                    <a:pt x="6" y="117"/>
                  </a:lnTo>
                  <a:lnTo>
                    <a:pt x="6" y="116"/>
                  </a:lnTo>
                  <a:lnTo>
                    <a:pt x="5" y="117"/>
                  </a:lnTo>
                  <a:lnTo>
                    <a:pt x="5" y="117"/>
                  </a:lnTo>
                  <a:lnTo>
                    <a:pt x="4" y="117"/>
                  </a:lnTo>
                  <a:lnTo>
                    <a:pt x="4" y="117"/>
                  </a:lnTo>
                  <a:lnTo>
                    <a:pt x="4" y="118"/>
                  </a:lnTo>
                  <a:lnTo>
                    <a:pt x="4" y="118"/>
                  </a:lnTo>
                  <a:lnTo>
                    <a:pt x="2" y="119"/>
                  </a:lnTo>
                  <a:lnTo>
                    <a:pt x="2" y="119"/>
                  </a:lnTo>
                  <a:lnTo>
                    <a:pt x="1" y="119"/>
                  </a:lnTo>
                  <a:lnTo>
                    <a:pt x="1" y="120"/>
                  </a:lnTo>
                  <a:lnTo>
                    <a:pt x="1" y="120"/>
                  </a:lnTo>
                  <a:lnTo>
                    <a:pt x="0" y="123"/>
                  </a:lnTo>
                  <a:lnTo>
                    <a:pt x="0" y="123"/>
                  </a:lnTo>
                  <a:lnTo>
                    <a:pt x="0" y="123"/>
                  </a:lnTo>
                  <a:lnTo>
                    <a:pt x="0" y="123"/>
                  </a:lnTo>
                  <a:lnTo>
                    <a:pt x="0" y="124"/>
                  </a:lnTo>
                  <a:lnTo>
                    <a:pt x="0" y="124"/>
                  </a:lnTo>
                  <a:lnTo>
                    <a:pt x="1" y="124"/>
                  </a:lnTo>
                  <a:lnTo>
                    <a:pt x="2" y="125"/>
                  </a:lnTo>
                  <a:lnTo>
                    <a:pt x="2" y="125"/>
                  </a:lnTo>
                  <a:lnTo>
                    <a:pt x="2" y="127"/>
                  </a:lnTo>
                  <a:lnTo>
                    <a:pt x="2" y="127"/>
                  </a:lnTo>
                  <a:lnTo>
                    <a:pt x="4" y="127"/>
                  </a:lnTo>
                  <a:lnTo>
                    <a:pt x="4" y="127"/>
                  </a:lnTo>
                  <a:lnTo>
                    <a:pt x="5" y="128"/>
                  </a:lnTo>
                  <a:lnTo>
                    <a:pt x="5" y="128"/>
                  </a:lnTo>
                  <a:lnTo>
                    <a:pt x="5" y="129"/>
                  </a:lnTo>
                  <a:lnTo>
                    <a:pt x="5" y="129"/>
                  </a:lnTo>
                  <a:lnTo>
                    <a:pt x="6" y="129"/>
                  </a:lnTo>
                  <a:lnTo>
                    <a:pt x="6" y="129"/>
                  </a:lnTo>
                  <a:lnTo>
                    <a:pt x="9" y="131"/>
                  </a:lnTo>
                  <a:lnTo>
                    <a:pt x="9" y="131"/>
                  </a:lnTo>
                  <a:lnTo>
                    <a:pt x="9" y="133"/>
                  </a:lnTo>
                  <a:lnTo>
                    <a:pt x="9" y="134"/>
                  </a:lnTo>
                  <a:lnTo>
                    <a:pt x="10" y="135"/>
                  </a:lnTo>
                  <a:lnTo>
                    <a:pt x="11" y="135"/>
                  </a:lnTo>
                  <a:lnTo>
                    <a:pt x="11" y="135"/>
                  </a:lnTo>
                  <a:lnTo>
                    <a:pt x="12" y="138"/>
                  </a:lnTo>
                  <a:lnTo>
                    <a:pt x="12" y="138"/>
                  </a:lnTo>
                  <a:lnTo>
                    <a:pt x="12" y="139"/>
                  </a:lnTo>
                  <a:lnTo>
                    <a:pt x="13" y="140"/>
                  </a:lnTo>
                  <a:lnTo>
                    <a:pt x="13" y="140"/>
                  </a:lnTo>
                  <a:lnTo>
                    <a:pt x="13" y="140"/>
                  </a:lnTo>
                  <a:lnTo>
                    <a:pt x="13" y="140"/>
                  </a:lnTo>
                  <a:lnTo>
                    <a:pt x="15" y="140"/>
                  </a:lnTo>
                  <a:lnTo>
                    <a:pt x="15" y="140"/>
                  </a:lnTo>
                  <a:lnTo>
                    <a:pt x="15" y="139"/>
                  </a:lnTo>
                  <a:lnTo>
                    <a:pt x="15" y="139"/>
                  </a:lnTo>
                  <a:lnTo>
                    <a:pt x="15" y="139"/>
                  </a:lnTo>
                  <a:lnTo>
                    <a:pt x="15" y="139"/>
                  </a:lnTo>
                  <a:lnTo>
                    <a:pt x="16" y="139"/>
                  </a:lnTo>
                  <a:lnTo>
                    <a:pt x="16" y="139"/>
                  </a:lnTo>
                  <a:lnTo>
                    <a:pt x="17" y="138"/>
                  </a:lnTo>
                  <a:lnTo>
                    <a:pt x="17" y="138"/>
                  </a:lnTo>
                  <a:lnTo>
                    <a:pt x="18" y="138"/>
                  </a:lnTo>
                  <a:lnTo>
                    <a:pt x="20" y="136"/>
                  </a:lnTo>
                  <a:lnTo>
                    <a:pt x="20" y="136"/>
                  </a:lnTo>
                  <a:lnTo>
                    <a:pt x="18" y="135"/>
                  </a:lnTo>
                  <a:lnTo>
                    <a:pt x="18" y="135"/>
                  </a:lnTo>
                  <a:lnTo>
                    <a:pt x="20" y="134"/>
                  </a:lnTo>
                  <a:lnTo>
                    <a:pt x="20" y="134"/>
                  </a:lnTo>
                  <a:lnTo>
                    <a:pt x="22" y="134"/>
                  </a:lnTo>
                  <a:lnTo>
                    <a:pt x="25" y="134"/>
                  </a:lnTo>
                  <a:lnTo>
                    <a:pt x="25" y="133"/>
                  </a:lnTo>
                  <a:lnTo>
                    <a:pt x="25" y="133"/>
                  </a:lnTo>
                  <a:lnTo>
                    <a:pt x="26" y="131"/>
                  </a:lnTo>
                  <a:lnTo>
                    <a:pt x="27" y="130"/>
                  </a:lnTo>
                  <a:lnTo>
                    <a:pt x="27" y="130"/>
                  </a:lnTo>
                  <a:lnTo>
                    <a:pt x="29" y="131"/>
                  </a:lnTo>
                  <a:lnTo>
                    <a:pt x="29" y="131"/>
                  </a:lnTo>
                  <a:lnTo>
                    <a:pt x="29" y="131"/>
                  </a:lnTo>
                  <a:lnTo>
                    <a:pt x="29" y="131"/>
                  </a:lnTo>
                  <a:lnTo>
                    <a:pt x="29" y="131"/>
                  </a:lnTo>
                  <a:lnTo>
                    <a:pt x="29" y="131"/>
                  </a:lnTo>
                  <a:lnTo>
                    <a:pt x="31" y="133"/>
                  </a:lnTo>
                  <a:lnTo>
                    <a:pt x="31" y="133"/>
                  </a:lnTo>
                  <a:lnTo>
                    <a:pt x="29" y="133"/>
                  </a:lnTo>
                  <a:lnTo>
                    <a:pt x="29" y="134"/>
                  </a:lnTo>
                  <a:lnTo>
                    <a:pt x="29" y="134"/>
                  </a:lnTo>
                  <a:lnTo>
                    <a:pt x="31" y="134"/>
                  </a:lnTo>
                  <a:lnTo>
                    <a:pt x="31" y="134"/>
                  </a:lnTo>
                  <a:lnTo>
                    <a:pt x="32" y="134"/>
                  </a:lnTo>
                  <a:lnTo>
                    <a:pt x="32" y="134"/>
                  </a:lnTo>
                  <a:lnTo>
                    <a:pt x="33" y="134"/>
                  </a:lnTo>
                  <a:lnTo>
                    <a:pt x="33" y="134"/>
                  </a:lnTo>
                  <a:lnTo>
                    <a:pt x="33" y="135"/>
                  </a:lnTo>
                  <a:lnTo>
                    <a:pt x="34" y="136"/>
                  </a:lnTo>
                  <a:lnTo>
                    <a:pt x="34" y="136"/>
                  </a:lnTo>
                  <a:lnTo>
                    <a:pt x="36" y="139"/>
                  </a:lnTo>
                  <a:lnTo>
                    <a:pt x="36" y="139"/>
                  </a:lnTo>
                  <a:lnTo>
                    <a:pt x="36" y="138"/>
                  </a:lnTo>
                  <a:lnTo>
                    <a:pt x="36" y="138"/>
                  </a:lnTo>
                  <a:lnTo>
                    <a:pt x="37" y="138"/>
                  </a:lnTo>
                  <a:lnTo>
                    <a:pt x="37" y="138"/>
                  </a:lnTo>
                  <a:lnTo>
                    <a:pt x="37" y="138"/>
                  </a:lnTo>
                  <a:lnTo>
                    <a:pt x="38" y="136"/>
                  </a:lnTo>
                  <a:lnTo>
                    <a:pt x="38" y="136"/>
                  </a:lnTo>
                  <a:lnTo>
                    <a:pt x="40" y="136"/>
                  </a:lnTo>
                  <a:lnTo>
                    <a:pt x="40" y="136"/>
                  </a:lnTo>
                  <a:lnTo>
                    <a:pt x="40" y="134"/>
                  </a:lnTo>
                  <a:lnTo>
                    <a:pt x="40" y="134"/>
                  </a:lnTo>
                  <a:lnTo>
                    <a:pt x="40" y="134"/>
                  </a:lnTo>
                  <a:lnTo>
                    <a:pt x="40" y="134"/>
                  </a:lnTo>
                  <a:lnTo>
                    <a:pt x="40" y="134"/>
                  </a:lnTo>
                  <a:lnTo>
                    <a:pt x="40" y="134"/>
                  </a:lnTo>
                  <a:lnTo>
                    <a:pt x="40" y="133"/>
                  </a:lnTo>
                  <a:lnTo>
                    <a:pt x="40" y="133"/>
                  </a:lnTo>
                  <a:lnTo>
                    <a:pt x="40" y="131"/>
                  </a:lnTo>
                  <a:lnTo>
                    <a:pt x="42" y="130"/>
                  </a:lnTo>
                  <a:lnTo>
                    <a:pt x="42" y="130"/>
                  </a:lnTo>
                  <a:lnTo>
                    <a:pt x="43" y="130"/>
                  </a:lnTo>
                  <a:lnTo>
                    <a:pt x="43" y="130"/>
                  </a:lnTo>
                  <a:lnTo>
                    <a:pt x="44" y="131"/>
                  </a:lnTo>
                  <a:lnTo>
                    <a:pt x="44" y="131"/>
                  </a:lnTo>
                  <a:lnTo>
                    <a:pt x="45" y="131"/>
                  </a:lnTo>
                  <a:lnTo>
                    <a:pt x="45" y="131"/>
                  </a:lnTo>
                  <a:lnTo>
                    <a:pt x="47" y="131"/>
                  </a:lnTo>
                  <a:lnTo>
                    <a:pt x="47" y="131"/>
                  </a:lnTo>
                  <a:lnTo>
                    <a:pt x="48" y="131"/>
                  </a:lnTo>
                  <a:lnTo>
                    <a:pt x="48" y="131"/>
                  </a:lnTo>
                  <a:lnTo>
                    <a:pt x="49" y="130"/>
                  </a:lnTo>
                  <a:lnTo>
                    <a:pt x="49" y="130"/>
                  </a:lnTo>
                  <a:lnTo>
                    <a:pt x="50" y="130"/>
                  </a:lnTo>
                  <a:lnTo>
                    <a:pt x="50" y="130"/>
                  </a:lnTo>
                  <a:lnTo>
                    <a:pt x="51" y="130"/>
                  </a:lnTo>
                  <a:lnTo>
                    <a:pt x="51" y="130"/>
                  </a:lnTo>
                  <a:lnTo>
                    <a:pt x="53" y="130"/>
                  </a:lnTo>
                  <a:lnTo>
                    <a:pt x="53" y="130"/>
                  </a:lnTo>
                  <a:lnTo>
                    <a:pt x="53" y="131"/>
                  </a:lnTo>
                  <a:lnTo>
                    <a:pt x="53" y="131"/>
                  </a:lnTo>
                  <a:lnTo>
                    <a:pt x="51" y="133"/>
                  </a:lnTo>
                  <a:lnTo>
                    <a:pt x="51" y="134"/>
                  </a:lnTo>
                  <a:lnTo>
                    <a:pt x="51" y="134"/>
                  </a:lnTo>
                  <a:lnTo>
                    <a:pt x="51" y="136"/>
                  </a:lnTo>
                  <a:lnTo>
                    <a:pt x="51" y="136"/>
                  </a:lnTo>
                  <a:lnTo>
                    <a:pt x="54" y="136"/>
                  </a:lnTo>
                  <a:lnTo>
                    <a:pt x="54" y="136"/>
                  </a:lnTo>
                  <a:lnTo>
                    <a:pt x="54" y="136"/>
                  </a:lnTo>
                  <a:lnTo>
                    <a:pt x="54" y="138"/>
                  </a:lnTo>
                  <a:lnTo>
                    <a:pt x="55" y="138"/>
                  </a:lnTo>
                  <a:lnTo>
                    <a:pt x="55" y="138"/>
                  </a:lnTo>
                  <a:lnTo>
                    <a:pt x="58" y="138"/>
                  </a:lnTo>
                  <a:lnTo>
                    <a:pt x="58" y="138"/>
                  </a:lnTo>
                  <a:lnTo>
                    <a:pt x="59" y="136"/>
                  </a:lnTo>
                  <a:lnTo>
                    <a:pt x="59" y="136"/>
                  </a:lnTo>
                  <a:lnTo>
                    <a:pt x="63" y="133"/>
                  </a:lnTo>
                  <a:lnTo>
                    <a:pt x="63" y="133"/>
                  </a:lnTo>
                  <a:lnTo>
                    <a:pt x="64" y="131"/>
                  </a:lnTo>
                  <a:lnTo>
                    <a:pt x="64" y="131"/>
                  </a:lnTo>
                  <a:lnTo>
                    <a:pt x="64" y="130"/>
                  </a:lnTo>
                  <a:lnTo>
                    <a:pt x="65" y="129"/>
                  </a:lnTo>
                  <a:lnTo>
                    <a:pt x="65" y="129"/>
                  </a:lnTo>
                  <a:lnTo>
                    <a:pt x="66" y="129"/>
                  </a:lnTo>
                  <a:lnTo>
                    <a:pt x="67" y="128"/>
                  </a:lnTo>
                  <a:lnTo>
                    <a:pt x="67" y="128"/>
                  </a:lnTo>
                  <a:lnTo>
                    <a:pt x="69" y="127"/>
                  </a:lnTo>
                  <a:lnTo>
                    <a:pt x="69" y="127"/>
                  </a:lnTo>
                  <a:lnTo>
                    <a:pt x="72" y="124"/>
                  </a:lnTo>
                  <a:lnTo>
                    <a:pt x="72" y="124"/>
                  </a:lnTo>
                  <a:lnTo>
                    <a:pt x="74" y="123"/>
                  </a:lnTo>
                  <a:lnTo>
                    <a:pt x="74" y="123"/>
                  </a:lnTo>
                  <a:lnTo>
                    <a:pt x="77" y="122"/>
                  </a:lnTo>
                  <a:lnTo>
                    <a:pt x="77" y="122"/>
                  </a:lnTo>
                  <a:lnTo>
                    <a:pt x="78" y="119"/>
                  </a:lnTo>
                  <a:lnTo>
                    <a:pt x="78" y="119"/>
                  </a:lnTo>
                  <a:lnTo>
                    <a:pt x="78" y="118"/>
                  </a:lnTo>
                  <a:lnTo>
                    <a:pt x="78" y="118"/>
                  </a:lnTo>
                  <a:lnTo>
                    <a:pt x="80" y="117"/>
                  </a:lnTo>
                  <a:lnTo>
                    <a:pt x="80" y="117"/>
                  </a:lnTo>
                  <a:lnTo>
                    <a:pt x="80" y="116"/>
                  </a:lnTo>
                  <a:lnTo>
                    <a:pt x="80" y="116"/>
                  </a:lnTo>
                  <a:lnTo>
                    <a:pt x="80" y="116"/>
                  </a:lnTo>
                  <a:lnTo>
                    <a:pt x="80" y="116"/>
                  </a:lnTo>
                  <a:lnTo>
                    <a:pt x="80" y="112"/>
                  </a:lnTo>
                  <a:lnTo>
                    <a:pt x="80" y="112"/>
                  </a:lnTo>
                  <a:lnTo>
                    <a:pt x="80" y="108"/>
                  </a:lnTo>
                  <a:lnTo>
                    <a:pt x="80" y="104"/>
                  </a:lnTo>
                  <a:lnTo>
                    <a:pt x="80" y="104"/>
                  </a:lnTo>
                  <a:lnTo>
                    <a:pt x="80" y="98"/>
                  </a:lnTo>
                  <a:lnTo>
                    <a:pt x="80" y="98"/>
                  </a:lnTo>
                  <a:lnTo>
                    <a:pt x="80" y="96"/>
                  </a:lnTo>
                  <a:lnTo>
                    <a:pt x="80" y="96"/>
                  </a:lnTo>
                  <a:lnTo>
                    <a:pt x="80" y="95"/>
                  </a:lnTo>
                  <a:lnTo>
                    <a:pt x="80" y="95"/>
                  </a:lnTo>
                  <a:lnTo>
                    <a:pt x="81" y="95"/>
                  </a:lnTo>
                  <a:lnTo>
                    <a:pt x="81" y="95"/>
                  </a:lnTo>
                  <a:lnTo>
                    <a:pt x="81" y="93"/>
                  </a:lnTo>
                  <a:lnTo>
                    <a:pt x="81" y="93"/>
                  </a:lnTo>
                  <a:lnTo>
                    <a:pt x="83" y="91"/>
                  </a:lnTo>
                  <a:lnTo>
                    <a:pt x="86" y="90"/>
                  </a:lnTo>
                  <a:lnTo>
                    <a:pt x="86" y="90"/>
                  </a:lnTo>
                  <a:lnTo>
                    <a:pt x="87" y="87"/>
                  </a:lnTo>
                  <a:lnTo>
                    <a:pt x="87" y="87"/>
                  </a:lnTo>
                  <a:lnTo>
                    <a:pt x="88" y="86"/>
                  </a:lnTo>
                  <a:lnTo>
                    <a:pt x="88" y="86"/>
                  </a:lnTo>
                  <a:lnTo>
                    <a:pt x="89" y="84"/>
                  </a:lnTo>
                  <a:lnTo>
                    <a:pt x="89" y="84"/>
                  </a:lnTo>
                  <a:lnTo>
                    <a:pt x="91" y="81"/>
                  </a:lnTo>
                  <a:lnTo>
                    <a:pt x="91" y="81"/>
                  </a:lnTo>
                  <a:lnTo>
                    <a:pt x="92" y="80"/>
                  </a:lnTo>
                  <a:lnTo>
                    <a:pt x="92" y="80"/>
                  </a:lnTo>
                  <a:lnTo>
                    <a:pt x="93" y="80"/>
                  </a:lnTo>
                  <a:lnTo>
                    <a:pt x="93" y="80"/>
                  </a:lnTo>
                  <a:lnTo>
                    <a:pt x="96" y="78"/>
                  </a:lnTo>
                  <a:lnTo>
                    <a:pt x="96" y="78"/>
                  </a:lnTo>
                  <a:lnTo>
                    <a:pt x="97" y="76"/>
                  </a:lnTo>
                  <a:lnTo>
                    <a:pt x="97" y="76"/>
                  </a:lnTo>
                  <a:lnTo>
                    <a:pt x="99" y="74"/>
                  </a:lnTo>
                  <a:lnTo>
                    <a:pt x="99" y="74"/>
                  </a:lnTo>
                  <a:lnTo>
                    <a:pt x="103" y="70"/>
                  </a:lnTo>
                  <a:lnTo>
                    <a:pt x="103" y="70"/>
                  </a:lnTo>
                  <a:lnTo>
                    <a:pt x="104" y="68"/>
                  </a:lnTo>
                  <a:lnTo>
                    <a:pt x="104" y="65"/>
                  </a:lnTo>
                  <a:lnTo>
                    <a:pt x="104" y="65"/>
                  </a:lnTo>
                  <a:lnTo>
                    <a:pt x="104" y="63"/>
                  </a:lnTo>
                  <a:lnTo>
                    <a:pt x="104" y="63"/>
                  </a:lnTo>
                  <a:lnTo>
                    <a:pt x="104" y="62"/>
                  </a:lnTo>
                  <a:lnTo>
                    <a:pt x="105" y="60"/>
                  </a:lnTo>
                  <a:lnTo>
                    <a:pt x="105" y="60"/>
                  </a:lnTo>
                  <a:lnTo>
                    <a:pt x="107" y="58"/>
                  </a:lnTo>
                  <a:lnTo>
                    <a:pt x="107" y="58"/>
                  </a:lnTo>
                  <a:lnTo>
                    <a:pt x="108" y="55"/>
                  </a:lnTo>
                  <a:lnTo>
                    <a:pt x="108" y="55"/>
                  </a:lnTo>
                  <a:lnTo>
                    <a:pt x="108" y="49"/>
                  </a:lnTo>
                  <a:lnTo>
                    <a:pt x="108" y="49"/>
                  </a:lnTo>
                  <a:lnTo>
                    <a:pt x="108" y="44"/>
                  </a:lnTo>
                  <a:lnTo>
                    <a:pt x="108" y="44"/>
                  </a:lnTo>
                  <a:lnTo>
                    <a:pt x="108" y="42"/>
                  </a:lnTo>
                  <a:lnTo>
                    <a:pt x="108" y="42"/>
                  </a:lnTo>
                  <a:lnTo>
                    <a:pt x="109" y="41"/>
                  </a:lnTo>
                  <a:lnTo>
                    <a:pt x="109" y="41"/>
                  </a:lnTo>
                  <a:lnTo>
                    <a:pt x="109" y="40"/>
                  </a:lnTo>
                  <a:lnTo>
                    <a:pt x="109" y="40"/>
                  </a:lnTo>
                  <a:lnTo>
                    <a:pt x="110" y="37"/>
                  </a:lnTo>
                  <a:lnTo>
                    <a:pt x="110" y="37"/>
                  </a:lnTo>
                  <a:lnTo>
                    <a:pt x="110" y="35"/>
                  </a:lnTo>
                  <a:lnTo>
                    <a:pt x="110" y="35"/>
                  </a:lnTo>
                  <a:lnTo>
                    <a:pt x="112" y="28"/>
                  </a:lnTo>
                  <a:lnTo>
                    <a:pt x="112" y="28"/>
                  </a:lnTo>
                  <a:lnTo>
                    <a:pt x="112" y="26"/>
                  </a:lnTo>
                  <a:lnTo>
                    <a:pt x="112" y="26"/>
                  </a:lnTo>
                  <a:lnTo>
                    <a:pt x="112" y="22"/>
                  </a:lnTo>
                  <a:lnTo>
                    <a:pt x="112" y="22"/>
                  </a:lnTo>
                  <a:lnTo>
                    <a:pt x="112" y="21"/>
                  </a:lnTo>
                  <a:lnTo>
                    <a:pt x="112" y="21"/>
                  </a:lnTo>
                  <a:lnTo>
                    <a:pt x="112" y="21"/>
                  </a:lnTo>
                  <a:lnTo>
                    <a:pt x="112" y="21"/>
                  </a:lnTo>
                  <a:lnTo>
                    <a:pt x="113" y="20"/>
                  </a:lnTo>
                  <a:lnTo>
                    <a:pt x="113" y="20"/>
                  </a:lnTo>
                  <a:lnTo>
                    <a:pt x="114" y="17"/>
                  </a:lnTo>
                  <a:lnTo>
                    <a:pt x="114" y="17"/>
                  </a:lnTo>
                  <a:lnTo>
                    <a:pt x="116" y="16"/>
                  </a:lnTo>
                  <a:lnTo>
                    <a:pt x="116" y="14"/>
                  </a:lnTo>
                  <a:lnTo>
                    <a:pt x="116" y="14"/>
                  </a:lnTo>
                  <a:lnTo>
                    <a:pt x="118" y="13"/>
                  </a:lnTo>
                  <a:lnTo>
                    <a:pt x="118" y="13"/>
                  </a:lnTo>
                  <a:lnTo>
                    <a:pt x="118" y="11"/>
                  </a:lnTo>
                  <a:lnTo>
                    <a:pt x="119" y="11"/>
                  </a:lnTo>
                  <a:lnTo>
                    <a:pt x="119" y="11"/>
                  </a:lnTo>
                  <a:lnTo>
                    <a:pt x="119" y="9"/>
                  </a:lnTo>
                  <a:lnTo>
                    <a:pt x="119" y="9"/>
                  </a:lnTo>
                  <a:lnTo>
                    <a:pt x="120" y="6"/>
                  </a:lnTo>
                  <a:lnTo>
                    <a:pt x="120" y="6"/>
                  </a:lnTo>
                  <a:lnTo>
                    <a:pt x="120" y="5"/>
                  </a:lnTo>
                  <a:lnTo>
                    <a:pt x="119" y="3"/>
                  </a:lnTo>
                  <a:lnTo>
                    <a:pt x="119" y="3"/>
                  </a:lnTo>
                  <a:close/>
                  <a:moveTo>
                    <a:pt x="33" y="127"/>
                  </a:moveTo>
                  <a:lnTo>
                    <a:pt x="33" y="127"/>
                  </a:lnTo>
                  <a:lnTo>
                    <a:pt x="33" y="127"/>
                  </a:lnTo>
                  <a:lnTo>
                    <a:pt x="33" y="127"/>
                  </a:lnTo>
                  <a:lnTo>
                    <a:pt x="33" y="128"/>
                  </a:lnTo>
                  <a:lnTo>
                    <a:pt x="33" y="128"/>
                  </a:lnTo>
                  <a:lnTo>
                    <a:pt x="33" y="127"/>
                  </a:lnTo>
                  <a:lnTo>
                    <a:pt x="33" y="1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A1_Madagascar">
              <a:extLst>
                <a:ext uri="{FF2B5EF4-FFF2-40B4-BE49-F238E27FC236}">
                  <a16:creationId xmlns:a16="http://schemas.microsoft.com/office/drawing/2014/main" id="{D3563501-AAD3-40F4-90F6-C72E57304DDD}"/>
                </a:ext>
              </a:extLst>
            </p:cNvPr>
            <p:cNvSpPr>
              <a:spLocks/>
            </p:cNvSpPr>
            <p:nvPr/>
          </p:nvSpPr>
          <p:spPr bwMode="auto">
            <a:xfrm>
              <a:off x="5801746" y="4514894"/>
              <a:ext cx="175913" cy="326218"/>
            </a:xfrm>
            <a:custGeom>
              <a:avLst/>
              <a:gdLst/>
              <a:ahLst/>
              <a:cxnLst>
                <a:cxn ang="0">
                  <a:pos x="1" y="183"/>
                </a:cxn>
                <a:cxn ang="0">
                  <a:pos x="0" y="168"/>
                </a:cxn>
                <a:cxn ang="0">
                  <a:pos x="4" y="156"/>
                </a:cxn>
                <a:cxn ang="0">
                  <a:pos x="12" y="143"/>
                </a:cxn>
                <a:cxn ang="0">
                  <a:pos x="18" y="136"/>
                </a:cxn>
                <a:cxn ang="0">
                  <a:pos x="18" y="125"/>
                </a:cxn>
                <a:cxn ang="0">
                  <a:pos x="15" y="117"/>
                </a:cxn>
                <a:cxn ang="0">
                  <a:pos x="12" y="108"/>
                </a:cxn>
                <a:cxn ang="0">
                  <a:pos x="12" y="97"/>
                </a:cxn>
                <a:cxn ang="0">
                  <a:pos x="11" y="90"/>
                </a:cxn>
                <a:cxn ang="0">
                  <a:pos x="17" y="79"/>
                </a:cxn>
                <a:cxn ang="0">
                  <a:pos x="23" y="70"/>
                </a:cxn>
                <a:cxn ang="0">
                  <a:pos x="31" y="65"/>
                </a:cxn>
                <a:cxn ang="0">
                  <a:pos x="33" y="69"/>
                </a:cxn>
                <a:cxn ang="0">
                  <a:pos x="38" y="63"/>
                </a:cxn>
                <a:cxn ang="0">
                  <a:pos x="45" y="63"/>
                </a:cxn>
                <a:cxn ang="0">
                  <a:pos x="50" y="65"/>
                </a:cxn>
                <a:cxn ang="0">
                  <a:pos x="53" y="58"/>
                </a:cxn>
                <a:cxn ang="0">
                  <a:pos x="61" y="53"/>
                </a:cxn>
                <a:cxn ang="0">
                  <a:pos x="67" y="45"/>
                </a:cxn>
                <a:cxn ang="0">
                  <a:pos x="71" y="44"/>
                </a:cxn>
                <a:cxn ang="0">
                  <a:pos x="72" y="38"/>
                </a:cxn>
                <a:cxn ang="0">
                  <a:pos x="75" y="33"/>
                </a:cxn>
                <a:cxn ang="0">
                  <a:pos x="72" y="31"/>
                </a:cxn>
                <a:cxn ang="0">
                  <a:pos x="75" y="25"/>
                </a:cxn>
                <a:cxn ang="0">
                  <a:pos x="80" y="29"/>
                </a:cxn>
                <a:cxn ang="0">
                  <a:pos x="88" y="20"/>
                </a:cxn>
                <a:cxn ang="0">
                  <a:pos x="89" y="5"/>
                </a:cxn>
                <a:cxn ang="0">
                  <a:pos x="94" y="0"/>
                </a:cxn>
                <a:cxn ang="0">
                  <a:pos x="98" y="4"/>
                </a:cxn>
                <a:cxn ang="0">
                  <a:pos x="103" y="14"/>
                </a:cxn>
                <a:cxn ang="0">
                  <a:pos x="108" y="23"/>
                </a:cxn>
                <a:cxn ang="0">
                  <a:pos x="110" y="33"/>
                </a:cxn>
                <a:cxn ang="0">
                  <a:pos x="114" y="53"/>
                </a:cxn>
                <a:cxn ang="0">
                  <a:pos x="113" y="65"/>
                </a:cxn>
                <a:cxn ang="0">
                  <a:pos x="109" y="63"/>
                </a:cxn>
                <a:cxn ang="0">
                  <a:pos x="105" y="56"/>
                </a:cxn>
                <a:cxn ang="0">
                  <a:pos x="104" y="69"/>
                </a:cxn>
                <a:cxn ang="0">
                  <a:pos x="103" y="80"/>
                </a:cxn>
                <a:cxn ang="0">
                  <a:pos x="99" y="91"/>
                </a:cxn>
                <a:cxn ang="0">
                  <a:pos x="98" y="104"/>
                </a:cxn>
                <a:cxn ang="0">
                  <a:pos x="93" y="118"/>
                </a:cxn>
                <a:cxn ang="0">
                  <a:pos x="82" y="151"/>
                </a:cxn>
                <a:cxn ang="0">
                  <a:pos x="75" y="175"/>
                </a:cxn>
                <a:cxn ang="0">
                  <a:pos x="72" y="185"/>
                </a:cxn>
                <a:cxn ang="0">
                  <a:pos x="71" y="194"/>
                </a:cxn>
                <a:cxn ang="0">
                  <a:pos x="67" y="202"/>
                </a:cxn>
                <a:cxn ang="0">
                  <a:pos x="65" y="210"/>
                </a:cxn>
                <a:cxn ang="0">
                  <a:pos x="59" y="222"/>
                </a:cxn>
                <a:cxn ang="0">
                  <a:pos x="47" y="226"/>
                </a:cxn>
                <a:cxn ang="0">
                  <a:pos x="31" y="231"/>
                </a:cxn>
                <a:cxn ang="0">
                  <a:pos x="21" y="227"/>
                </a:cxn>
                <a:cxn ang="0">
                  <a:pos x="11" y="218"/>
                </a:cxn>
                <a:cxn ang="0">
                  <a:pos x="6" y="212"/>
                </a:cxn>
                <a:cxn ang="0">
                  <a:pos x="6" y="202"/>
                </a:cxn>
              </a:cxnLst>
              <a:rect l="0" t="0" r="r" b="b"/>
              <a:pathLst>
                <a:path w="115" h="231">
                  <a:moveTo>
                    <a:pt x="6" y="195"/>
                  </a:moveTo>
                  <a:lnTo>
                    <a:pt x="6" y="195"/>
                  </a:lnTo>
                  <a:lnTo>
                    <a:pt x="6" y="191"/>
                  </a:lnTo>
                  <a:lnTo>
                    <a:pt x="5" y="189"/>
                  </a:lnTo>
                  <a:lnTo>
                    <a:pt x="1" y="183"/>
                  </a:lnTo>
                  <a:lnTo>
                    <a:pt x="1" y="183"/>
                  </a:lnTo>
                  <a:lnTo>
                    <a:pt x="0" y="179"/>
                  </a:lnTo>
                  <a:lnTo>
                    <a:pt x="0" y="175"/>
                  </a:lnTo>
                  <a:lnTo>
                    <a:pt x="0" y="168"/>
                  </a:lnTo>
                  <a:lnTo>
                    <a:pt x="0" y="168"/>
                  </a:lnTo>
                  <a:lnTo>
                    <a:pt x="0" y="166"/>
                  </a:lnTo>
                  <a:lnTo>
                    <a:pt x="1" y="162"/>
                  </a:lnTo>
                  <a:lnTo>
                    <a:pt x="4" y="159"/>
                  </a:lnTo>
                  <a:lnTo>
                    <a:pt x="4" y="156"/>
                  </a:lnTo>
                  <a:lnTo>
                    <a:pt x="4" y="156"/>
                  </a:lnTo>
                  <a:lnTo>
                    <a:pt x="6" y="156"/>
                  </a:lnTo>
                  <a:lnTo>
                    <a:pt x="7" y="155"/>
                  </a:lnTo>
                  <a:lnTo>
                    <a:pt x="9" y="151"/>
                  </a:lnTo>
                  <a:lnTo>
                    <a:pt x="11" y="147"/>
                  </a:lnTo>
                  <a:lnTo>
                    <a:pt x="12" y="143"/>
                  </a:lnTo>
                  <a:lnTo>
                    <a:pt x="12" y="143"/>
                  </a:lnTo>
                  <a:lnTo>
                    <a:pt x="15" y="141"/>
                  </a:lnTo>
                  <a:lnTo>
                    <a:pt x="17" y="137"/>
                  </a:lnTo>
                  <a:lnTo>
                    <a:pt x="17" y="137"/>
                  </a:lnTo>
                  <a:lnTo>
                    <a:pt x="18" y="136"/>
                  </a:lnTo>
                  <a:lnTo>
                    <a:pt x="18" y="134"/>
                  </a:lnTo>
                  <a:lnTo>
                    <a:pt x="17" y="131"/>
                  </a:lnTo>
                  <a:lnTo>
                    <a:pt x="17" y="131"/>
                  </a:lnTo>
                  <a:lnTo>
                    <a:pt x="18" y="129"/>
                  </a:lnTo>
                  <a:lnTo>
                    <a:pt x="18" y="125"/>
                  </a:lnTo>
                  <a:lnTo>
                    <a:pt x="18" y="125"/>
                  </a:lnTo>
                  <a:lnTo>
                    <a:pt x="17" y="121"/>
                  </a:lnTo>
                  <a:lnTo>
                    <a:pt x="16" y="119"/>
                  </a:lnTo>
                  <a:lnTo>
                    <a:pt x="16" y="119"/>
                  </a:lnTo>
                  <a:lnTo>
                    <a:pt x="15" y="117"/>
                  </a:lnTo>
                  <a:lnTo>
                    <a:pt x="16" y="115"/>
                  </a:lnTo>
                  <a:lnTo>
                    <a:pt x="16" y="113"/>
                  </a:lnTo>
                  <a:lnTo>
                    <a:pt x="15" y="112"/>
                  </a:lnTo>
                  <a:lnTo>
                    <a:pt x="15" y="112"/>
                  </a:lnTo>
                  <a:lnTo>
                    <a:pt x="12" y="108"/>
                  </a:lnTo>
                  <a:lnTo>
                    <a:pt x="12" y="105"/>
                  </a:lnTo>
                  <a:lnTo>
                    <a:pt x="12" y="105"/>
                  </a:lnTo>
                  <a:lnTo>
                    <a:pt x="11" y="103"/>
                  </a:lnTo>
                  <a:lnTo>
                    <a:pt x="12" y="99"/>
                  </a:lnTo>
                  <a:lnTo>
                    <a:pt x="12" y="97"/>
                  </a:lnTo>
                  <a:lnTo>
                    <a:pt x="11" y="94"/>
                  </a:lnTo>
                  <a:lnTo>
                    <a:pt x="11" y="94"/>
                  </a:lnTo>
                  <a:lnTo>
                    <a:pt x="11" y="92"/>
                  </a:lnTo>
                  <a:lnTo>
                    <a:pt x="11" y="90"/>
                  </a:lnTo>
                  <a:lnTo>
                    <a:pt x="11" y="90"/>
                  </a:lnTo>
                  <a:lnTo>
                    <a:pt x="12" y="87"/>
                  </a:lnTo>
                  <a:lnTo>
                    <a:pt x="13" y="83"/>
                  </a:lnTo>
                  <a:lnTo>
                    <a:pt x="13" y="83"/>
                  </a:lnTo>
                  <a:lnTo>
                    <a:pt x="16" y="81"/>
                  </a:lnTo>
                  <a:lnTo>
                    <a:pt x="17" y="79"/>
                  </a:lnTo>
                  <a:lnTo>
                    <a:pt x="17" y="79"/>
                  </a:lnTo>
                  <a:lnTo>
                    <a:pt x="17" y="75"/>
                  </a:lnTo>
                  <a:lnTo>
                    <a:pt x="17" y="70"/>
                  </a:lnTo>
                  <a:lnTo>
                    <a:pt x="17" y="70"/>
                  </a:lnTo>
                  <a:lnTo>
                    <a:pt x="23" y="70"/>
                  </a:lnTo>
                  <a:lnTo>
                    <a:pt x="23" y="70"/>
                  </a:lnTo>
                  <a:lnTo>
                    <a:pt x="27" y="69"/>
                  </a:lnTo>
                  <a:lnTo>
                    <a:pt x="29" y="66"/>
                  </a:lnTo>
                  <a:lnTo>
                    <a:pt x="29" y="66"/>
                  </a:lnTo>
                  <a:lnTo>
                    <a:pt x="31" y="65"/>
                  </a:lnTo>
                  <a:lnTo>
                    <a:pt x="31" y="65"/>
                  </a:lnTo>
                  <a:lnTo>
                    <a:pt x="32" y="66"/>
                  </a:lnTo>
                  <a:lnTo>
                    <a:pt x="32" y="67"/>
                  </a:lnTo>
                  <a:lnTo>
                    <a:pt x="32" y="69"/>
                  </a:lnTo>
                  <a:lnTo>
                    <a:pt x="33" y="69"/>
                  </a:lnTo>
                  <a:lnTo>
                    <a:pt x="33" y="69"/>
                  </a:lnTo>
                  <a:lnTo>
                    <a:pt x="34" y="66"/>
                  </a:lnTo>
                  <a:lnTo>
                    <a:pt x="37" y="64"/>
                  </a:lnTo>
                  <a:lnTo>
                    <a:pt x="37" y="64"/>
                  </a:lnTo>
                  <a:lnTo>
                    <a:pt x="38" y="63"/>
                  </a:lnTo>
                  <a:lnTo>
                    <a:pt x="40" y="63"/>
                  </a:lnTo>
                  <a:lnTo>
                    <a:pt x="40" y="63"/>
                  </a:lnTo>
                  <a:lnTo>
                    <a:pt x="43" y="61"/>
                  </a:lnTo>
                  <a:lnTo>
                    <a:pt x="43" y="61"/>
                  </a:lnTo>
                  <a:lnTo>
                    <a:pt x="45" y="63"/>
                  </a:lnTo>
                  <a:lnTo>
                    <a:pt x="45" y="63"/>
                  </a:lnTo>
                  <a:lnTo>
                    <a:pt x="49" y="65"/>
                  </a:lnTo>
                  <a:lnTo>
                    <a:pt x="49" y="65"/>
                  </a:lnTo>
                  <a:lnTo>
                    <a:pt x="50" y="65"/>
                  </a:lnTo>
                  <a:lnTo>
                    <a:pt x="50" y="65"/>
                  </a:lnTo>
                  <a:lnTo>
                    <a:pt x="50" y="60"/>
                  </a:lnTo>
                  <a:lnTo>
                    <a:pt x="50" y="60"/>
                  </a:lnTo>
                  <a:lnTo>
                    <a:pt x="50" y="59"/>
                  </a:lnTo>
                  <a:lnTo>
                    <a:pt x="53" y="58"/>
                  </a:lnTo>
                  <a:lnTo>
                    <a:pt x="53" y="58"/>
                  </a:lnTo>
                  <a:lnTo>
                    <a:pt x="56" y="55"/>
                  </a:lnTo>
                  <a:lnTo>
                    <a:pt x="59" y="54"/>
                  </a:lnTo>
                  <a:lnTo>
                    <a:pt x="60" y="55"/>
                  </a:lnTo>
                  <a:lnTo>
                    <a:pt x="60" y="55"/>
                  </a:lnTo>
                  <a:lnTo>
                    <a:pt x="61" y="53"/>
                  </a:lnTo>
                  <a:lnTo>
                    <a:pt x="62" y="50"/>
                  </a:lnTo>
                  <a:lnTo>
                    <a:pt x="62" y="50"/>
                  </a:lnTo>
                  <a:lnTo>
                    <a:pt x="64" y="47"/>
                  </a:lnTo>
                  <a:lnTo>
                    <a:pt x="65" y="45"/>
                  </a:lnTo>
                  <a:lnTo>
                    <a:pt x="67" y="45"/>
                  </a:lnTo>
                  <a:lnTo>
                    <a:pt x="67" y="45"/>
                  </a:lnTo>
                  <a:lnTo>
                    <a:pt x="67" y="50"/>
                  </a:lnTo>
                  <a:lnTo>
                    <a:pt x="67" y="50"/>
                  </a:lnTo>
                  <a:lnTo>
                    <a:pt x="71" y="44"/>
                  </a:lnTo>
                  <a:lnTo>
                    <a:pt x="71" y="44"/>
                  </a:lnTo>
                  <a:lnTo>
                    <a:pt x="71" y="40"/>
                  </a:lnTo>
                  <a:lnTo>
                    <a:pt x="71" y="38"/>
                  </a:lnTo>
                  <a:lnTo>
                    <a:pt x="71" y="38"/>
                  </a:lnTo>
                  <a:lnTo>
                    <a:pt x="72" y="38"/>
                  </a:lnTo>
                  <a:lnTo>
                    <a:pt x="72" y="38"/>
                  </a:lnTo>
                  <a:lnTo>
                    <a:pt x="72" y="38"/>
                  </a:lnTo>
                  <a:lnTo>
                    <a:pt x="73" y="37"/>
                  </a:lnTo>
                  <a:lnTo>
                    <a:pt x="73" y="37"/>
                  </a:lnTo>
                  <a:lnTo>
                    <a:pt x="75" y="36"/>
                  </a:lnTo>
                  <a:lnTo>
                    <a:pt x="75" y="33"/>
                  </a:lnTo>
                  <a:lnTo>
                    <a:pt x="75" y="33"/>
                  </a:lnTo>
                  <a:lnTo>
                    <a:pt x="73" y="32"/>
                  </a:lnTo>
                  <a:lnTo>
                    <a:pt x="72" y="32"/>
                  </a:lnTo>
                  <a:lnTo>
                    <a:pt x="72" y="31"/>
                  </a:lnTo>
                  <a:lnTo>
                    <a:pt x="72" y="31"/>
                  </a:lnTo>
                  <a:lnTo>
                    <a:pt x="73" y="31"/>
                  </a:lnTo>
                  <a:lnTo>
                    <a:pt x="73" y="31"/>
                  </a:lnTo>
                  <a:lnTo>
                    <a:pt x="73" y="27"/>
                  </a:lnTo>
                  <a:lnTo>
                    <a:pt x="73" y="26"/>
                  </a:lnTo>
                  <a:lnTo>
                    <a:pt x="75" y="25"/>
                  </a:lnTo>
                  <a:lnTo>
                    <a:pt x="75" y="25"/>
                  </a:lnTo>
                  <a:lnTo>
                    <a:pt x="76" y="26"/>
                  </a:lnTo>
                  <a:lnTo>
                    <a:pt x="77" y="27"/>
                  </a:lnTo>
                  <a:lnTo>
                    <a:pt x="80" y="29"/>
                  </a:lnTo>
                  <a:lnTo>
                    <a:pt x="80" y="29"/>
                  </a:lnTo>
                  <a:lnTo>
                    <a:pt x="81" y="27"/>
                  </a:lnTo>
                  <a:lnTo>
                    <a:pt x="82" y="23"/>
                  </a:lnTo>
                  <a:lnTo>
                    <a:pt x="82" y="23"/>
                  </a:lnTo>
                  <a:lnTo>
                    <a:pt x="85" y="22"/>
                  </a:lnTo>
                  <a:lnTo>
                    <a:pt x="88" y="20"/>
                  </a:lnTo>
                  <a:lnTo>
                    <a:pt x="89" y="16"/>
                  </a:lnTo>
                  <a:lnTo>
                    <a:pt x="91" y="12"/>
                  </a:lnTo>
                  <a:lnTo>
                    <a:pt x="91" y="12"/>
                  </a:lnTo>
                  <a:lnTo>
                    <a:pt x="89" y="7"/>
                  </a:lnTo>
                  <a:lnTo>
                    <a:pt x="89" y="5"/>
                  </a:lnTo>
                  <a:lnTo>
                    <a:pt x="91" y="4"/>
                  </a:lnTo>
                  <a:lnTo>
                    <a:pt x="92" y="4"/>
                  </a:lnTo>
                  <a:lnTo>
                    <a:pt x="92" y="4"/>
                  </a:lnTo>
                  <a:lnTo>
                    <a:pt x="93" y="1"/>
                  </a:lnTo>
                  <a:lnTo>
                    <a:pt x="94" y="0"/>
                  </a:lnTo>
                  <a:lnTo>
                    <a:pt x="94" y="0"/>
                  </a:lnTo>
                  <a:lnTo>
                    <a:pt x="96" y="0"/>
                  </a:lnTo>
                  <a:lnTo>
                    <a:pt x="97" y="1"/>
                  </a:lnTo>
                  <a:lnTo>
                    <a:pt x="98" y="4"/>
                  </a:lnTo>
                  <a:lnTo>
                    <a:pt x="98" y="4"/>
                  </a:lnTo>
                  <a:lnTo>
                    <a:pt x="100" y="9"/>
                  </a:lnTo>
                  <a:lnTo>
                    <a:pt x="102" y="14"/>
                  </a:lnTo>
                  <a:lnTo>
                    <a:pt x="102" y="14"/>
                  </a:lnTo>
                  <a:lnTo>
                    <a:pt x="102" y="15"/>
                  </a:lnTo>
                  <a:lnTo>
                    <a:pt x="103" y="14"/>
                  </a:lnTo>
                  <a:lnTo>
                    <a:pt x="103" y="14"/>
                  </a:lnTo>
                  <a:lnTo>
                    <a:pt x="105" y="15"/>
                  </a:lnTo>
                  <a:lnTo>
                    <a:pt x="105" y="15"/>
                  </a:lnTo>
                  <a:lnTo>
                    <a:pt x="107" y="20"/>
                  </a:lnTo>
                  <a:lnTo>
                    <a:pt x="108" y="23"/>
                  </a:lnTo>
                  <a:lnTo>
                    <a:pt x="108" y="23"/>
                  </a:lnTo>
                  <a:lnTo>
                    <a:pt x="109" y="26"/>
                  </a:lnTo>
                  <a:lnTo>
                    <a:pt x="110" y="28"/>
                  </a:lnTo>
                  <a:lnTo>
                    <a:pt x="110" y="28"/>
                  </a:lnTo>
                  <a:lnTo>
                    <a:pt x="110" y="33"/>
                  </a:lnTo>
                  <a:lnTo>
                    <a:pt x="110" y="39"/>
                  </a:lnTo>
                  <a:lnTo>
                    <a:pt x="110" y="44"/>
                  </a:lnTo>
                  <a:lnTo>
                    <a:pt x="111" y="49"/>
                  </a:lnTo>
                  <a:lnTo>
                    <a:pt x="111" y="49"/>
                  </a:lnTo>
                  <a:lnTo>
                    <a:pt x="114" y="53"/>
                  </a:lnTo>
                  <a:lnTo>
                    <a:pt x="115" y="54"/>
                  </a:lnTo>
                  <a:lnTo>
                    <a:pt x="115" y="56"/>
                  </a:lnTo>
                  <a:lnTo>
                    <a:pt x="115" y="56"/>
                  </a:lnTo>
                  <a:lnTo>
                    <a:pt x="114" y="61"/>
                  </a:lnTo>
                  <a:lnTo>
                    <a:pt x="113" y="65"/>
                  </a:lnTo>
                  <a:lnTo>
                    <a:pt x="113" y="65"/>
                  </a:lnTo>
                  <a:lnTo>
                    <a:pt x="111" y="66"/>
                  </a:lnTo>
                  <a:lnTo>
                    <a:pt x="110" y="65"/>
                  </a:lnTo>
                  <a:lnTo>
                    <a:pt x="109" y="63"/>
                  </a:lnTo>
                  <a:lnTo>
                    <a:pt x="109" y="63"/>
                  </a:lnTo>
                  <a:lnTo>
                    <a:pt x="107" y="61"/>
                  </a:lnTo>
                  <a:lnTo>
                    <a:pt x="105" y="61"/>
                  </a:lnTo>
                  <a:lnTo>
                    <a:pt x="105" y="61"/>
                  </a:lnTo>
                  <a:lnTo>
                    <a:pt x="105" y="56"/>
                  </a:lnTo>
                  <a:lnTo>
                    <a:pt x="105" y="56"/>
                  </a:lnTo>
                  <a:lnTo>
                    <a:pt x="102" y="59"/>
                  </a:lnTo>
                  <a:lnTo>
                    <a:pt x="102" y="59"/>
                  </a:lnTo>
                  <a:lnTo>
                    <a:pt x="102" y="64"/>
                  </a:lnTo>
                  <a:lnTo>
                    <a:pt x="103" y="67"/>
                  </a:lnTo>
                  <a:lnTo>
                    <a:pt x="104" y="69"/>
                  </a:lnTo>
                  <a:lnTo>
                    <a:pt x="104" y="69"/>
                  </a:lnTo>
                  <a:lnTo>
                    <a:pt x="105" y="72"/>
                  </a:lnTo>
                  <a:lnTo>
                    <a:pt x="107" y="75"/>
                  </a:lnTo>
                  <a:lnTo>
                    <a:pt x="105" y="79"/>
                  </a:lnTo>
                  <a:lnTo>
                    <a:pt x="103" y="80"/>
                  </a:lnTo>
                  <a:lnTo>
                    <a:pt x="103" y="80"/>
                  </a:lnTo>
                  <a:lnTo>
                    <a:pt x="100" y="82"/>
                  </a:lnTo>
                  <a:lnTo>
                    <a:pt x="99" y="86"/>
                  </a:lnTo>
                  <a:lnTo>
                    <a:pt x="99" y="86"/>
                  </a:lnTo>
                  <a:lnTo>
                    <a:pt x="99" y="91"/>
                  </a:lnTo>
                  <a:lnTo>
                    <a:pt x="99" y="91"/>
                  </a:lnTo>
                  <a:lnTo>
                    <a:pt x="99" y="98"/>
                  </a:lnTo>
                  <a:lnTo>
                    <a:pt x="99" y="98"/>
                  </a:lnTo>
                  <a:lnTo>
                    <a:pt x="98" y="104"/>
                  </a:lnTo>
                  <a:lnTo>
                    <a:pt x="98" y="104"/>
                  </a:lnTo>
                  <a:lnTo>
                    <a:pt x="98" y="107"/>
                  </a:lnTo>
                  <a:lnTo>
                    <a:pt x="97" y="109"/>
                  </a:lnTo>
                  <a:lnTo>
                    <a:pt x="97" y="109"/>
                  </a:lnTo>
                  <a:lnTo>
                    <a:pt x="93" y="118"/>
                  </a:lnTo>
                  <a:lnTo>
                    <a:pt x="93" y="118"/>
                  </a:lnTo>
                  <a:lnTo>
                    <a:pt x="89" y="126"/>
                  </a:lnTo>
                  <a:lnTo>
                    <a:pt x="87" y="135"/>
                  </a:lnTo>
                  <a:lnTo>
                    <a:pt x="87" y="135"/>
                  </a:lnTo>
                  <a:lnTo>
                    <a:pt x="82" y="151"/>
                  </a:lnTo>
                  <a:lnTo>
                    <a:pt x="82" y="151"/>
                  </a:lnTo>
                  <a:lnTo>
                    <a:pt x="80" y="159"/>
                  </a:lnTo>
                  <a:lnTo>
                    <a:pt x="78" y="168"/>
                  </a:lnTo>
                  <a:lnTo>
                    <a:pt x="78" y="168"/>
                  </a:lnTo>
                  <a:lnTo>
                    <a:pt x="76" y="172"/>
                  </a:lnTo>
                  <a:lnTo>
                    <a:pt x="75" y="175"/>
                  </a:lnTo>
                  <a:lnTo>
                    <a:pt x="75" y="175"/>
                  </a:lnTo>
                  <a:lnTo>
                    <a:pt x="73" y="180"/>
                  </a:lnTo>
                  <a:lnTo>
                    <a:pt x="73" y="180"/>
                  </a:lnTo>
                  <a:lnTo>
                    <a:pt x="72" y="185"/>
                  </a:lnTo>
                  <a:lnTo>
                    <a:pt x="72" y="185"/>
                  </a:lnTo>
                  <a:lnTo>
                    <a:pt x="72" y="188"/>
                  </a:lnTo>
                  <a:lnTo>
                    <a:pt x="72" y="189"/>
                  </a:lnTo>
                  <a:lnTo>
                    <a:pt x="72" y="189"/>
                  </a:lnTo>
                  <a:lnTo>
                    <a:pt x="71" y="194"/>
                  </a:lnTo>
                  <a:lnTo>
                    <a:pt x="71" y="194"/>
                  </a:lnTo>
                  <a:lnTo>
                    <a:pt x="70" y="196"/>
                  </a:lnTo>
                  <a:lnTo>
                    <a:pt x="69" y="199"/>
                  </a:lnTo>
                  <a:lnTo>
                    <a:pt x="69" y="199"/>
                  </a:lnTo>
                  <a:lnTo>
                    <a:pt x="69" y="200"/>
                  </a:lnTo>
                  <a:lnTo>
                    <a:pt x="67" y="202"/>
                  </a:lnTo>
                  <a:lnTo>
                    <a:pt x="67" y="202"/>
                  </a:lnTo>
                  <a:lnTo>
                    <a:pt x="66" y="205"/>
                  </a:lnTo>
                  <a:lnTo>
                    <a:pt x="66" y="205"/>
                  </a:lnTo>
                  <a:lnTo>
                    <a:pt x="66" y="206"/>
                  </a:lnTo>
                  <a:lnTo>
                    <a:pt x="65" y="210"/>
                  </a:lnTo>
                  <a:lnTo>
                    <a:pt x="62" y="216"/>
                  </a:lnTo>
                  <a:lnTo>
                    <a:pt x="62" y="216"/>
                  </a:lnTo>
                  <a:lnTo>
                    <a:pt x="61" y="219"/>
                  </a:lnTo>
                  <a:lnTo>
                    <a:pt x="60" y="221"/>
                  </a:lnTo>
                  <a:lnTo>
                    <a:pt x="59" y="222"/>
                  </a:lnTo>
                  <a:lnTo>
                    <a:pt x="59" y="222"/>
                  </a:lnTo>
                  <a:lnTo>
                    <a:pt x="55" y="223"/>
                  </a:lnTo>
                  <a:lnTo>
                    <a:pt x="50" y="224"/>
                  </a:lnTo>
                  <a:lnTo>
                    <a:pt x="50" y="224"/>
                  </a:lnTo>
                  <a:lnTo>
                    <a:pt x="47" y="226"/>
                  </a:lnTo>
                  <a:lnTo>
                    <a:pt x="43" y="228"/>
                  </a:lnTo>
                  <a:lnTo>
                    <a:pt x="43" y="228"/>
                  </a:lnTo>
                  <a:lnTo>
                    <a:pt x="39" y="229"/>
                  </a:lnTo>
                  <a:lnTo>
                    <a:pt x="35" y="231"/>
                  </a:lnTo>
                  <a:lnTo>
                    <a:pt x="31" y="231"/>
                  </a:lnTo>
                  <a:lnTo>
                    <a:pt x="27" y="229"/>
                  </a:lnTo>
                  <a:lnTo>
                    <a:pt x="27" y="229"/>
                  </a:lnTo>
                  <a:lnTo>
                    <a:pt x="24" y="228"/>
                  </a:lnTo>
                  <a:lnTo>
                    <a:pt x="21" y="227"/>
                  </a:lnTo>
                  <a:lnTo>
                    <a:pt x="21" y="227"/>
                  </a:lnTo>
                  <a:lnTo>
                    <a:pt x="16" y="226"/>
                  </a:lnTo>
                  <a:lnTo>
                    <a:pt x="13" y="222"/>
                  </a:lnTo>
                  <a:lnTo>
                    <a:pt x="13" y="222"/>
                  </a:lnTo>
                  <a:lnTo>
                    <a:pt x="12" y="221"/>
                  </a:lnTo>
                  <a:lnTo>
                    <a:pt x="11" y="218"/>
                  </a:lnTo>
                  <a:lnTo>
                    <a:pt x="11" y="218"/>
                  </a:lnTo>
                  <a:lnTo>
                    <a:pt x="11" y="216"/>
                  </a:lnTo>
                  <a:lnTo>
                    <a:pt x="10" y="215"/>
                  </a:lnTo>
                  <a:lnTo>
                    <a:pt x="10" y="215"/>
                  </a:lnTo>
                  <a:lnTo>
                    <a:pt x="6" y="212"/>
                  </a:lnTo>
                  <a:lnTo>
                    <a:pt x="6" y="212"/>
                  </a:lnTo>
                  <a:lnTo>
                    <a:pt x="6" y="210"/>
                  </a:lnTo>
                  <a:lnTo>
                    <a:pt x="6" y="207"/>
                  </a:lnTo>
                  <a:lnTo>
                    <a:pt x="6" y="207"/>
                  </a:lnTo>
                  <a:lnTo>
                    <a:pt x="6" y="202"/>
                  </a:lnTo>
                  <a:lnTo>
                    <a:pt x="6" y="202"/>
                  </a:lnTo>
                  <a:lnTo>
                    <a:pt x="6" y="199"/>
                  </a:lnTo>
                  <a:lnTo>
                    <a:pt x="6" y="195"/>
                  </a:lnTo>
                  <a:lnTo>
                    <a:pt x="6" y="195"/>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A1_Norway">
              <a:extLst>
                <a:ext uri="{FF2B5EF4-FFF2-40B4-BE49-F238E27FC236}">
                  <a16:creationId xmlns:a16="http://schemas.microsoft.com/office/drawing/2014/main" id="{7AC1D83D-2B62-4E01-B958-E5EDC1DD2152}"/>
                </a:ext>
              </a:extLst>
            </p:cNvPr>
            <p:cNvSpPr>
              <a:spLocks noEditPoints="1"/>
            </p:cNvSpPr>
            <p:nvPr/>
          </p:nvSpPr>
          <p:spPr bwMode="auto">
            <a:xfrm>
              <a:off x="4856413" y="1909385"/>
              <a:ext cx="645519" cy="707513"/>
            </a:xfrm>
            <a:custGeom>
              <a:avLst/>
              <a:gdLst/>
              <a:ahLst/>
              <a:cxnLst>
                <a:cxn ang="0">
                  <a:pos x="405" y="21"/>
                </a:cxn>
                <a:cxn ang="0">
                  <a:pos x="392" y="15"/>
                </a:cxn>
                <a:cxn ang="0">
                  <a:pos x="370" y="31"/>
                </a:cxn>
                <a:cxn ang="0">
                  <a:pos x="378" y="6"/>
                </a:cxn>
                <a:cxn ang="0">
                  <a:pos x="362" y="15"/>
                </a:cxn>
                <a:cxn ang="0">
                  <a:pos x="352" y="17"/>
                </a:cxn>
                <a:cxn ang="0">
                  <a:pos x="331" y="42"/>
                </a:cxn>
                <a:cxn ang="0">
                  <a:pos x="331" y="23"/>
                </a:cxn>
                <a:cxn ang="0">
                  <a:pos x="337" y="0"/>
                </a:cxn>
                <a:cxn ang="0">
                  <a:pos x="316" y="6"/>
                </a:cxn>
                <a:cxn ang="0">
                  <a:pos x="307" y="21"/>
                </a:cxn>
                <a:cxn ang="0">
                  <a:pos x="282" y="37"/>
                </a:cxn>
                <a:cxn ang="0">
                  <a:pos x="277" y="39"/>
                </a:cxn>
                <a:cxn ang="0">
                  <a:pos x="271" y="56"/>
                </a:cxn>
                <a:cxn ang="0">
                  <a:pos x="253" y="43"/>
                </a:cxn>
                <a:cxn ang="0">
                  <a:pos x="248" y="55"/>
                </a:cxn>
                <a:cxn ang="0">
                  <a:pos x="238" y="44"/>
                </a:cxn>
                <a:cxn ang="0">
                  <a:pos x="218" y="65"/>
                </a:cxn>
                <a:cxn ang="0">
                  <a:pos x="194" y="94"/>
                </a:cxn>
                <a:cxn ang="0">
                  <a:pos x="185" y="104"/>
                </a:cxn>
                <a:cxn ang="0">
                  <a:pos x="156" y="108"/>
                </a:cxn>
                <a:cxn ang="0">
                  <a:pos x="152" y="126"/>
                </a:cxn>
                <a:cxn ang="0">
                  <a:pos x="131" y="147"/>
                </a:cxn>
                <a:cxn ang="0">
                  <a:pos x="167" y="132"/>
                </a:cxn>
                <a:cxn ang="0">
                  <a:pos x="174" y="139"/>
                </a:cxn>
                <a:cxn ang="0">
                  <a:pos x="167" y="155"/>
                </a:cxn>
                <a:cxn ang="0">
                  <a:pos x="151" y="182"/>
                </a:cxn>
                <a:cxn ang="0">
                  <a:pos x="130" y="205"/>
                </a:cxn>
                <a:cxn ang="0">
                  <a:pos x="125" y="229"/>
                </a:cxn>
                <a:cxn ang="0">
                  <a:pos x="115" y="253"/>
                </a:cxn>
                <a:cxn ang="0">
                  <a:pos x="106" y="273"/>
                </a:cxn>
                <a:cxn ang="0">
                  <a:pos x="85" y="305"/>
                </a:cxn>
                <a:cxn ang="0">
                  <a:pos x="70" y="324"/>
                </a:cxn>
                <a:cxn ang="0">
                  <a:pos x="43" y="336"/>
                </a:cxn>
                <a:cxn ang="0">
                  <a:pos x="20" y="356"/>
                </a:cxn>
                <a:cxn ang="0">
                  <a:pos x="2" y="385"/>
                </a:cxn>
                <a:cxn ang="0">
                  <a:pos x="2" y="418"/>
                </a:cxn>
                <a:cxn ang="0">
                  <a:pos x="9" y="452"/>
                </a:cxn>
                <a:cxn ang="0">
                  <a:pos x="16" y="471"/>
                </a:cxn>
                <a:cxn ang="0">
                  <a:pos x="32" y="498"/>
                </a:cxn>
                <a:cxn ang="0">
                  <a:pos x="60" y="494"/>
                </a:cxn>
                <a:cxn ang="0">
                  <a:pos x="80" y="472"/>
                </a:cxn>
                <a:cxn ang="0">
                  <a:pos x="89" y="452"/>
                </a:cxn>
                <a:cxn ang="0">
                  <a:pos x="104" y="470"/>
                </a:cxn>
                <a:cxn ang="0">
                  <a:pos x="118" y="444"/>
                </a:cxn>
                <a:cxn ang="0">
                  <a:pos x="122" y="414"/>
                </a:cxn>
                <a:cxn ang="0">
                  <a:pos x="120" y="386"/>
                </a:cxn>
                <a:cxn ang="0">
                  <a:pos x="115" y="327"/>
                </a:cxn>
                <a:cxn ang="0">
                  <a:pos x="150" y="298"/>
                </a:cxn>
                <a:cxn ang="0">
                  <a:pos x="157" y="234"/>
                </a:cxn>
                <a:cxn ang="0">
                  <a:pos x="182" y="190"/>
                </a:cxn>
                <a:cxn ang="0">
                  <a:pos x="199" y="141"/>
                </a:cxn>
                <a:cxn ang="0">
                  <a:pos x="247" y="124"/>
                </a:cxn>
                <a:cxn ang="0">
                  <a:pos x="261" y="90"/>
                </a:cxn>
                <a:cxn ang="0">
                  <a:pos x="299" y="115"/>
                </a:cxn>
                <a:cxn ang="0">
                  <a:pos x="330" y="107"/>
                </a:cxn>
                <a:cxn ang="0">
                  <a:pos x="359" y="58"/>
                </a:cxn>
                <a:cxn ang="0">
                  <a:pos x="391" y="72"/>
                </a:cxn>
                <a:cxn ang="0">
                  <a:pos x="392" y="81"/>
                </a:cxn>
                <a:cxn ang="0">
                  <a:pos x="400" y="85"/>
                </a:cxn>
                <a:cxn ang="0">
                  <a:pos x="413" y="64"/>
                </a:cxn>
                <a:cxn ang="0">
                  <a:pos x="389" y="48"/>
                </a:cxn>
                <a:cxn ang="0">
                  <a:pos x="166" y="120"/>
                </a:cxn>
              </a:cxnLst>
              <a:rect l="0" t="0" r="r" b="b"/>
              <a:pathLst>
                <a:path w="422" h="501">
                  <a:moveTo>
                    <a:pt x="422" y="37"/>
                  </a:moveTo>
                  <a:lnTo>
                    <a:pt x="422" y="37"/>
                  </a:lnTo>
                  <a:lnTo>
                    <a:pt x="421" y="36"/>
                  </a:lnTo>
                  <a:lnTo>
                    <a:pt x="419" y="34"/>
                  </a:lnTo>
                  <a:lnTo>
                    <a:pt x="419" y="34"/>
                  </a:lnTo>
                  <a:lnTo>
                    <a:pt x="418" y="33"/>
                  </a:lnTo>
                  <a:lnTo>
                    <a:pt x="418" y="33"/>
                  </a:lnTo>
                  <a:lnTo>
                    <a:pt x="418" y="33"/>
                  </a:lnTo>
                  <a:lnTo>
                    <a:pt x="418" y="33"/>
                  </a:lnTo>
                  <a:lnTo>
                    <a:pt x="417" y="32"/>
                  </a:lnTo>
                  <a:lnTo>
                    <a:pt x="417" y="32"/>
                  </a:lnTo>
                  <a:lnTo>
                    <a:pt x="416" y="31"/>
                  </a:lnTo>
                  <a:lnTo>
                    <a:pt x="416" y="31"/>
                  </a:lnTo>
                  <a:lnTo>
                    <a:pt x="416" y="31"/>
                  </a:lnTo>
                  <a:lnTo>
                    <a:pt x="416" y="31"/>
                  </a:lnTo>
                  <a:lnTo>
                    <a:pt x="415" y="30"/>
                  </a:lnTo>
                  <a:lnTo>
                    <a:pt x="415" y="30"/>
                  </a:lnTo>
                  <a:lnTo>
                    <a:pt x="412" y="30"/>
                  </a:lnTo>
                  <a:lnTo>
                    <a:pt x="408" y="30"/>
                  </a:lnTo>
                  <a:lnTo>
                    <a:pt x="408" y="30"/>
                  </a:lnTo>
                  <a:lnTo>
                    <a:pt x="410" y="27"/>
                  </a:lnTo>
                  <a:lnTo>
                    <a:pt x="410" y="26"/>
                  </a:lnTo>
                  <a:lnTo>
                    <a:pt x="410" y="26"/>
                  </a:lnTo>
                  <a:lnTo>
                    <a:pt x="410" y="23"/>
                  </a:lnTo>
                  <a:lnTo>
                    <a:pt x="410" y="23"/>
                  </a:lnTo>
                  <a:lnTo>
                    <a:pt x="408" y="22"/>
                  </a:lnTo>
                  <a:lnTo>
                    <a:pt x="408" y="22"/>
                  </a:lnTo>
                  <a:lnTo>
                    <a:pt x="407" y="21"/>
                  </a:lnTo>
                  <a:lnTo>
                    <a:pt x="406" y="21"/>
                  </a:lnTo>
                  <a:lnTo>
                    <a:pt x="406" y="21"/>
                  </a:lnTo>
                  <a:lnTo>
                    <a:pt x="405" y="21"/>
                  </a:lnTo>
                  <a:lnTo>
                    <a:pt x="405" y="21"/>
                  </a:lnTo>
                  <a:lnTo>
                    <a:pt x="403" y="22"/>
                  </a:lnTo>
                  <a:lnTo>
                    <a:pt x="401" y="22"/>
                  </a:lnTo>
                  <a:lnTo>
                    <a:pt x="401" y="22"/>
                  </a:lnTo>
                  <a:lnTo>
                    <a:pt x="402" y="21"/>
                  </a:lnTo>
                  <a:lnTo>
                    <a:pt x="402" y="21"/>
                  </a:lnTo>
                  <a:lnTo>
                    <a:pt x="401" y="20"/>
                  </a:lnTo>
                  <a:lnTo>
                    <a:pt x="402" y="18"/>
                  </a:lnTo>
                  <a:lnTo>
                    <a:pt x="402" y="18"/>
                  </a:lnTo>
                  <a:lnTo>
                    <a:pt x="401" y="18"/>
                  </a:lnTo>
                  <a:lnTo>
                    <a:pt x="400" y="20"/>
                  </a:lnTo>
                  <a:lnTo>
                    <a:pt x="400" y="20"/>
                  </a:lnTo>
                  <a:lnTo>
                    <a:pt x="396" y="21"/>
                  </a:lnTo>
                  <a:lnTo>
                    <a:pt x="396" y="21"/>
                  </a:lnTo>
                  <a:lnTo>
                    <a:pt x="394" y="21"/>
                  </a:lnTo>
                  <a:lnTo>
                    <a:pt x="394" y="21"/>
                  </a:lnTo>
                  <a:lnTo>
                    <a:pt x="392" y="21"/>
                  </a:lnTo>
                  <a:lnTo>
                    <a:pt x="392" y="21"/>
                  </a:lnTo>
                  <a:lnTo>
                    <a:pt x="392" y="18"/>
                  </a:lnTo>
                  <a:lnTo>
                    <a:pt x="392" y="18"/>
                  </a:lnTo>
                  <a:lnTo>
                    <a:pt x="392" y="18"/>
                  </a:lnTo>
                  <a:lnTo>
                    <a:pt x="392" y="18"/>
                  </a:lnTo>
                  <a:lnTo>
                    <a:pt x="394" y="17"/>
                  </a:lnTo>
                  <a:lnTo>
                    <a:pt x="394" y="17"/>
                  </a:lnTo>
                  <a:lnTo>
                    <a:pt x="392" y="16"/>
                  </a:lnTo>
                  <a:lnTo>
                    <a:pt x="392" y="16"/>
                  </a:lnTo>
                  <a:lnTo>
                    <a:pt x="394" y="15"/>
                  </a:lnTo>
                  <a:lnTo>
                    <a:pt x="394" y="15"/>
                  </a:lnTo>
                  <a:lnTo>
                    <a:pt x="392" y="15"/>
                  </a:lnTo>
                  <a:lnTo>
                    <a:pt x="392" y="15"/>
                  </a:lnTo>
                  <a:lnTo>
                    <a:pt x="392" y="15"/>
                  </a:lnTo>
                  <a:lnTo>
                    <a:pt x="389" y="12"/>
                  </a:lnTo>
                  <a:lnTo>
                    <a:pt x="389" y="12"/>
                  </a:lnTo>
                  <a:lnTo>
                    <a:pt x="386" y="11"/>
                  </a:lnTo>
                  <a:lnTo>
                    <a:pt x="384" y="11"/>
                  </a:lnTo>
                  <a:lnTo>
                    <a:pt x="384" y="11"/>
                  </a:lnTo>
                  <a:lnTo>
                    <a:pt x="384" y="14"/>
                  </a:lnTo>
                  <a:lnTo>
                    <a:pt x="383" y="16"/>
                  </a:lnTo>
                  <a:lnTo>
                    <a:pt x="383" y="16"/>
                  </a:lnTo>
                  <a:lnTo>
                    <a:pt x="381" y="17"/>
                  </a:lnTo>
                  <a:lnTo>
                    <a:pt x="380" y="20"/>
                  </a:lnTo>
                  <a:lnTo>
                    <a:pt x="380" y="20"/>
                  </a:lnTo>
                  <a:lnTo>
                    <a:pt x="381" y="21"/>
                  </a:lnTo>
                  <a:lnTo>
                    <a:pt x="380" y="23"/>
                  </a:lnTo>
                  <a:lnTo>
                    <a:pt x="380" y="23"/>
                  </a:lnTo>
                  <a:lnTo>
                    <a:pt x="380" y="25"/>
                  </a:lnTo>
                  <a:lnTo>
                    <a:pt x="380" y="25"/>
                  </a:lnTo>
                  <a:lnTo>
                    <a:pt x="379" y="25"/>
                  </a:lnTo>
                  <a:lnTo>
                    <a:pt x="379" y="25"/>
                  </a:lnTo>
                  <a:lnTo>
                    <a:pt x="379" y="26"/>
                  </a:lnTo>
                  <a:lnTo>
                    <a:pt x="378" y="27"/>
                  </a:lnTo>
                  <a:lnTo>
                    <a:pt x="378" y="27"/>
                  </a:lnTo>
                  <a:lnTo>
                    <a:pt x="377" y="28"/>
                  </a:lnTo>
                  <a:lnTo>
                    <a:pt x="377" y="28"/>
                  </a:lnTo>
                  <a:lnTo>
                    <a:pt x="377" y="31"/>
                  </a:lnTo>
                  <a:lnTo>
                    <a:pt x="377" y="31"/>
                  </a:lnTo>
                  <a:lnTo>
                    <a:pt x="374" y="31"/>
                  </a:lnTo>
                  <a:lnTo>
                    <a:pt x="374" y="31"/>
                  </a:lnTo>
                  <a:lnTo>
                    <a:pt x="373" y="31"/>
                  </a:lnTo>
                  <a:lnTo>
                    <a:pt x="373" y="31"/>
                  </a:lnTo>
                  <a:lnTo>
                    <a:pt x="370" y="31"/>
                  </a:lnTo>
                  <a:lnTo>
                    <a:pt x="370" y="31"/>
                  </a:lnTo>
                  <a:lnTo>
                    <a:pt x="373" y="27"/>
                  </a:lnTo>
                  <a:lnTo>
                    <a:pt x="373" y="27"/>
                  </a:lnTo>
                  <a:lnTo>
                    <a:pt x="375" y="25"/>
                  </a:lnTo>
                  <a:lnTo>
                    <a:pt x="375" y="25"/>
                  </a:lnTo>
                  <a:lnTo>
                    <a:pt x="377" y="25"/>
                  </a:lnTo>
                  <a:lnTo>
                    <a:pt x="377" y="23"/>
                  </a:lnTo>
                  <a:lnTo>
                    <a:pt x="377" y="23"/>
                  </a:lnTo>
                  <a:lnTo>
                    <a:pt x="377" y="22"/>
                  </a:lnTo>
                  <a:lnTo>
                    <a:pt x="377" y="22"/>
                  </a:lnTo>
                  <a:lnTo>
                    <a:pt x="375" y="21"/>
                  </a:lnTo>
                  <a:lnTo>
                    <a:pt x="374" y="21"/>
                  </a:lnTo>
                  <a:lnTo>
                    <a:pt x="374" y="21"/>
                  </a:lnTo>
                  <a:lnTo>
                    <a:pt x="374" y="18"/>
                  </a:lnTo>
                  <a:lnTo>
                    <a:pt x="374" y="18"/>
                  </a:lnTo>
                  <a:lnTo>
                    <a:pt x="373" y="17"/>
                  </a:lnTo>
                  <a:lnTo>
                    <a:pt x="373" y="17"/>
                  </a:lnTo>
                  <a:lnTo>
                    <a:pt x="373" y="16"/>
                  </a:lnTo>
                  <a:lnTo>
                    <a:pt x="373" y="16"/>
                  </a:lnTo>
                  <a:lnTo>
                    <a:pt x="374" y="16"/>
                  </a:lnTo>
                  <a:lnTo>
                    <a:pt x="377" y="16"/>
                  </a:lnTo>
                  <a:lnTo>
                    <a:pt x="377" y="16"/>
                  </a:lnTo>
                  <a:lnTo>
                    <a:pt x="377" y="15"/>
                  </a:lnTo>
                  <a:lnTo>
                    <a:pt x="378" y="15"/>
                  </a:lnTo>
                  <a:lnTo>
                    <a:pt x="380" y="14"/>
                  </a:lnTo>
                  <a:lnTo>
                    <a:pt x="380" y="14"/>
                  </a:lnTo>
                  <a:lnTo>
                    <a:pt x="381" y="10"/>
                  </a:lnTo>
                  <a:lnTo>
                    <a:pt x="381" y="7"/>
                  </a:lnTo>
                  <a:lnTo>
                    <a:pt x="381" y="7"/>
                  </a:lnTo>
                  <a:lnTo>
                    <a:pt x="379" y="6"/>
                  </a:lnTo>
                  <a:lnTo>
                    <a:pt x="379" y="6"/>
                  </a:lnTo>
                  <a:lnTo>
                    <a:pt x="378" y="6"/>
                  </a:lnTo>
                  <a:lnTo>
                    <a:pt x="377" y="6"/>
                  </a:lnTo>
                  <a:lnTo>
                    <a:pt x="377" y="6"/>
                  </a:lnTo>
                  <a:lnTo>
                    <a:pt x="377" y="6"/>
                  </a:lnTo>
                  <a:lnTo>
                    <a:pt x="377" y="5"/>
                  </a:lnTo>
                  <a:lnTo>
                    <a:pt x="377" y="5"/>
                  </a:lnTo>
                  <a:lnTo>
                    <a:pt x="375" y="4"/>
                  </a:lnTo>
                  <a:lnTo>
                    <a:pt x="375" y="4"/>
                  </a:lnTo>
                  <a:lnTo>
                    <a:pt x="370" y="4"/>
                  </a:lnTo>
                  <a:lnTo>
                    <a:pt x="370" y="4"/>
                  </a:lnTo>
                  <a:lnTo>
                    <a:pt x="370" y="3"/>
                  </a:lnTo>
                  <a:lnTo>
                    <a:pt x="370" y="1"/>
                  </a:lnTo>
                  <a:lnTo>
                    <a:pt x="370" y="1"/>
                  </a:lnTo>
                  <a:lnTo>
                    <a:pt x="367" y="0"/>
                  </a:lnTo>
                  <a:lnTo>
                    <a:pt x="367" y="0"/>
                  </a:lnTo>
                  <a:lnTo>
                    <a:pt x="367" y="4"/>
                  </a:lnTo>
                  <a:lnTo>
                    <a:pt x="367" y="4"/>
                  </a:lnTo>
                  <a:lnTo>
                    <a:pt x="363" y="4"/>
                  </a:lnTo>
                  <a:lnTo>
                    <a:pt x="361" y="5"/>
                  </a:lnTo>
                  <a:lnTo>
                    <a:pt x="361" y="5"/>
                  </a:lnTo>
                  <a:lnTo>
                    <a:pt x="361" y="6"/>
                  </a:lnTo>
                  <a:lnTo>
                    <a:pt x="361" y="6"/>
                  </a:lnTo>
                  <a:lnTo>
                    <a:pt x="361" y="6"/>
                  </a:lnTo>
                  <a:lnTo>
                    <a:pt x="361" y="10"/>
                  </a:lnTo>
                  <a:lnTo>
                    <a:pt x="361" y="10"/>
                  </a:lnTo>
                  <a:lnTo>
                    <a:pt x="358" y="10"/>
                  </a:lnTo>
                  <a:lnTo>
                    <a:pt x="358" y="10"/>
                  </a:lnTo>
                  <a:lnTo>
                    <a:pt x="359" y="11"/>
                  </a:lnTo>
                  <a:lnTo>
                    <a:pt x="361" y="12"/>
                  </a:lnTo>
                  <a:lnTo>
                    <a:pt x="362" y="14"/>
                  </a:lnTo>
                  <a:lnTo>
                    <a:pt x="362" y="15"/>
                  </a:lnTo>
                  <a:lnTo>
                    <a:pt x="362" y="15"/>
                  </a:lnTo>
                  <a:lnTo>
                    <a:pt x="362" y="16"/>
                  </a:lnTo>
                  <a:lnTo>
                    <a:pt x="359" y="16"/>
                  </a:lnTo>
                  <a:lnTo>
                    <a:pt x="359" y="16"/>
                  </a:lnTo>
                  <a:lnTo>
                    <a:pt x="358" y="17"/>
                  </a:lnTo>
                  <a:lnTo>
                    <a:pt x="358" y="18"/>
                  </a:lnTo>
                  <a:lnTo>
                    <a:pt x="358" y="18"/>
                  </a:lnTo>
                  <a:lnTo>
                    <a:pt x="358" y="22"/>
                  </a:lnTo>
                  <a:lnTo>
                    <a:pt x="358" y="22"/>
                  </a:lnTo>
                  <a:lnTo>
                    <a:pt x="357" y="23"/>
                  </a:lnTo>
                  <a:lnTo>
                    <a:pt x="356" y="25"/>
                  </a:lnTo>
                  <a:lnTo>
                    <a:pt x="356" y="25"/>
                  </a:lnTo>
                  <a:lnTo>
                    <a:pt x="354" y="27"/>
                  </a:lnTo>
                  <a:lnTo>
                    <a:pt x="354" y="31"/>
                  </a:lnTo>
                  <a:lnTo>
                    <a:pt x="354" y="31"/>
                  </a:lnTo>
                  <a:lnTo>
                    <a:pt x="352" y="31"/>
                  </a:lnTo>
                  <a:lnTo>
                    <a:pt x="352" y="31"/>
                  </a:lnTo>
                  <a:lnTo>
                    <a:pt x="351" y="31"/>
                  </a:lnTo>
                  <a:lnTo>
                    <a:pt x="350" y="32"/>
                  </a:lnTo>
                  <a:lnTo>
                    <a:pt x="350" y="32"/>
                  </a:lnTo>
                  <a:lnTo>
                    <a:pt x="350" y="34"/>
                  </a:lnTo>
                  <a:lnTo>
                    <a:pt x="350" y="34"/>
                  </a:lnTo>
                  <a:lnTo>
                    <a:pt x="350" y="32"/>
                  </a:lnTo>
                  <a:lnTo>
                    <a:pt x="350" y="32"/>
                  </a:lnTo>
                  <a:lnTo>
                    <a:pt x="348" y="28"/>
                  </a:lnTo>
                  <a:lnTo>
                    <a:pt x="348" y="28"/>
                  </a:lnTo>
                  <a:lnTo>
                    <a:pt x="348" y="25"/>
                  </a:lnTo>
                  <a:lnTo>
                    <a:pt x="348" y="25"/>
                  </a:lnTo>
                  <a:lnTo>
                    <a:pt x="348" y="21"/>
                  </a:lnTo>
                  <a:lnTo>
                    <a:pt x="348" y="21"/>
                  </a:lnTo>
                  <a:lnTo>
                    <a:pt x="351" y="20"/>
                  </a:lnTo>
                  <a:lnTo>
                    <a:pt x="352" y="17"/>
                  </a:lnTo>
                  <a:lnTo>
                    <a:pt x="352" y="17"/>
                  </a:lnTo>
                  <a:lnTo>
                    <a:pt x="352" y="14"/>
                  </a:lnTo>
                  <a:lnTo>
                    <a:pt x="352" y="14"/>
                  </a:lnTo>
                  <a:lnTo>
                    <a:pt x="352" y="11"/>
                  </a:lnTo>
                  <a:lnTo>
                    <a:pt x="352" y="11"/>
                  </a:lnTo>
                  <a:lnTo>
                    <a:pt x="351" y="11"/>
                  </a:lnTo>
                  <a:lnTo>
                    <a:pt x="351" y="11"/>
                  </a:lnTo>
                  <a:lnTo>
                    <a:pt x="351" y="9"/>
                  </a:lnTo>
                  <a:lnTo>
                    <a:pt x="351" y="9"/>
                  </a:lnTo>
                  <a:lnTo>
                    <a:pt x="348" y="9"/>
                  </a:lnTo>
                  <a:lnTo>
                    <a:pt x="348" y="9"/>
                  </a:lnTo>
                  <a:lnTo>
                    <a:pt x="346" y="12"/>
                  </a:lnTo>
                  <a:lnTo>
                    <a:pt x="346" y="12"/>
                  </a:lnTo>
                  <a:lnTo>
                    <a:pt x="342" y="17"/>
                  </a:lnTo>
                  <a:lnTo>
                    <a:pt x="342" y="17"/>
                  </a:lnTo>
                  <a:lnTo>
                    <a:pt x="341" y="20"/>
                  </a:lnTo>
                  <a:lnTo>
                    <a:pt x="341" y="22"/>
                  </a:lnTo>
                  <a:lnTo>
                    <a:pt x="341" y="22"/>
                  </a:lnTo>
                  <a:lnTo>
                    <a:pt x="340" y="26"/>
                  </a:lnTo>
                  <a:lnTo>
                    <a:pt x="340" y="26"/>
                  </a:lnTo>
                  <a:lnTo>
                    <a:pt x="341" y="27"/>
                  </a:lnTo>
                  <a:lnTo>
                    <a:pt x="340" y="28"/>
                  </a:lnTo>
                  <a:lnTo>
                    <a:pt x="340" y="28"/>
                  </a:lnTo>
                  <a:lnTo>
                    <a:pt x="337" y="32"/>
                  </a:lnTo>
                  <a:lnTo>
                    <a:pt x="334" y="36"/>
                  </a:lnTo>
                  <a:lnTo>
                    <a:pt x="334" y="36"/>
                  </a:lnTo>
                  <a:lnTo>
                    <a:pt x="332" y="38"/>
                  </a:lnTo>
                  <a:lnTo>
                    <a:pt x="331" y="41"/>
                  </a:lnTo>
                  <a:lnTo>
                    <a:pt x="331" y="41"/>
                  </a:lnTo>
                  <a:lnTo>
                    <a:pt x="331" y="42"/>
                  </a:lnTo>
                  <a:lnTo>
                    <a:pt x="331" y="42"/>
                  </a:lnTo>
                  <a:lnTo>
                    <a:pt x="331" y="43"/>
                  </a:lnTo>
                  <a:lnTo>
                    <a:pt x="330" y="43"/>
                  </a:lnTo>
                  <a:lnTo>
                    <a:pt x="330" y="43"/>
                  </a:lnTo>
                  <a:lnTo>
                    <a:pt x="329" y="43"/>
                  </a:lnTo>
                  <a:lnTo>
                    <a:pt x="327" y="44"/>
                  </a:lnTo>
                  <a:lnTo>
                    <a:pt x="327" y="44"/>
                  </a:lnTo>
                  <a:lnTo>
                    <a:pt x="327" y="47"/>
                  </a:lnTo>
                  <a:lnTo>
                    <a:pt x="326" y="49"/>
                  </a:lnTo>
                  <a:lnTo>
                    <a:pt x="325" y="49"/>
                  </a:lnTo>
                  <a:lnTo>
                    <a:pt x="325" y="49"/>
                  </a:lnTo>
                  <a:lnTo>
                    <a:pt x="325" y="47"/>
                  </a:lnTo>
                  <a:lnTo>
                    <a:pt x="326" y="44"/>
                  </a:lnTo>
                  <a:lnTo>
                    <a:pt x="326" y="44"/>
                  </a:lnTo>
                  <a:lnTo>
                    <a:pt x="327" y="41"/>
                  </a:lnTo>
                  <a:lnTo>
                    <a:pt x="327" y="41"/>
                  </a:lnTo>
                  <a:lnTo>
                    <a:pt x="327" y="39"/>
                  </a:lnTo>
                  <a:lnTo>
                    <a:pt x="327" y="39"/>
                  </a:lnTo>
                  <a:lnTo>
                    <a:pt x="327" y="39"/>
                  </a:lnTo>
                  <a:lnTo>
                    <a:pt x="327" y="39"/>
                  </a:lnTo>
                  <a:lnTo>
                    <a:pt x="327" y="33"/>
                  </a:lnTo>
                  <a:lnTo>
                    <a:pt x="327" y="33"/>
                  </a:lnTo>
                  <a:lnTo>
                    <a:pt x="329" y="31"/>
                  </a:lnTo>
                  <a:lnTo>
                    <a:pt x="327" y="28"/>
                  </a:lnTo>
                  <a:lnTo>
                    <a:pt x="327" y="28"/>
                  </a:lnTo>
                  <a:lnTo>
                    <a:pt x="327" y="30"/>
                  </a:lnTo>
                  <a:lnTo>
                    <a:pt x="327" y="30"/>
                  </a:lnTo>
                  <a:lnTo>
                    <a:pt x="329" y="27"/>
                  </a:lnTo>
                  <a:lnTo>
                    <a:pt x="329" y="27"/>
                  </a:lnTo>
                  <a:lnTo>
                    <a:pt x="330" y="25"/>
                  </a:lnTo>
                  <a:lnTo>
                    <a:pt x="330" y="25"/>
                  </a:lnTo>
                  <a:lnTo>
                    <a:pt x="331" y="23"/>
                  </a:lnTo>
                  <a:lnTo>
                    <a:pt x="332" y="22"/>
                  </a:lnTo>
                  <a:lnTo>
                    <a:pt x="332" y="22"/>
                  </a:lnTo>
                  <a:lnTo>
                    <a:pt x="332" y="20"/>
                  </a:lnTo>
                  <a:lnTo>
                    <a:pt x="332" y="20"/>
                  </a:lnTo>
                  <a:lnTo>
                    <a:pt x="334" y="18"/>
                  </a:lnTo>
                  <a:lnTo>
                    <a:pt x="335" y="17"/>
                  </a:lnTo>
                  <a:lnTo>
                    <a:pt x="335" y="17"/>
                  </a:lnTo>
                  <a:lnTo>
                    <a:pt x="336" y="16"/>
                  </a:lnTo>
                  <a:lnTo>
                    <a:pt x="336" y="16"/>
                  </a:lnTo>
                  <a:lnTo>
                    <a:pt x="336" y="15"/>
                  </a:lnTo>
                  <a:lnTo>
                    <a:pt x="336" y="15"/>
                  </a:lnTo>
                  <a:lnTo>
                    <a:pt x="336" y="15"/>
                  </a:lnTo>
                  <a:lnTo>
                    <a:pt x="336" y="15"/>
                  </a:lnTo>
                  <a:lnTo>
                    <a:pt x="337" y="14"/>
                  </a:lnTo>
                  <a:lnTo>
                    <a:pt x="337" y="12"/>
                  </a:lnTo>
                  <a:lnTo>
                    <a:pt x="337" y="12"/>
                  </a:lnTo>
                  <a:lnTo>
                    <a:pt x="337" y="11"/>
                  </a:lnTo>
                  <a:lnTo>
                    <a:pt x="337" y="10"/>
                  </a:lnTo>
                  <a:lnTo>
                    <a:pt x="337" y="10"/>
                  </a:lnTo>
                  <a:lnTo>
                    <a:pt x="340" y="9"/>
                  </a:lnTo>
                  <a:lnTo>
                    <a:pt x="340" y="9"/>
                  </a:lnTo>
                  <a:lnTo>
                    <a:pt x="341" y="7"/>
                  </a:lnTo>
                  <a:lnTo>
                    <a:pt x="342" y="6"/>
                  </a:lnTo>
                  <a:lnTo>
                    <a:pt x="342" y="6"/>
                  </a:lnTo>
                  <a:lnTo>
                    <a:pt x="342" y="4"/>
                  </a:lnTo>
                  <a:lnTo>
                    <a:pt x="342" y="4"/>
                  </a:lnTo>
                  <a:lnTo>
                    <a:pt x="341" y="4"/>
                  </a:lnTo>
                  <a:lnTo>
                    <a:pt x="339" y="4"/>
                  </a:lnTo>
                  <a:lnTo>
                    <a:pt x="339" y="4"/>
                  </a:lnTo>
                  <a:lnTo>
                    <a:pt x="339" y="1"/>
                  </a:lnTo>
                  <a:lnTo>
                    <a:pt x="337" y="0"/>
                  </a:lnTo>
                  <a:lnTo>
                    <a:pt x="337" y="0"/>
                  </a:lnTo>
                  <a:lnTo>
                    <a:pt x="337" y="0"/>
                  </a:lnTo>
                  <a:lnTo>
                    <a:pt x="336" y="1"/>
                  </a:lnTo>
                  <a:lnTo>
                    <a:pt x="336" y="1"/>
                  </a:lnTo>
                  <a:lnTo>
                    <a:pt x="335" y="1"/>
                  </a:lnTo>
                  <a:lnTo>
                    <a:pt x="335" y="1"/>
                  </a:lnTo>
                  <a:lnTo>
                    <a:pt x="332" y="1"/>
                  </a:lnTo>
                  <a:lnTo>
                    <a:pt x="332" y="1"/>
                  </a:lnTo>
                  <a:lnTo>
                    <a:pt x="331" y="0"/>
                  </a:lnTo>
                  <a:lnTo>
                    <a:pt x="331" y="0"/>
                  </a:lnTo>
                  <a:lnTo>
                    <a:pt x="331" y="1"/>
                  </a:lnTo>
                  <a:lnTo>
                    <a:pt x="331" y="1"/>
                  </a:lnTo>
                  <a:lnTo>
                    <a:pt x="327" y="3"/>
                  </a:lnTo>
                  <a:lnTo>
                    <a:pt x="327" y="3"/>
                  </a:lnTo>
                  <a:lnTo>
                    <a:pt x="325" y="5"/>
                  </a:lnTo>
                  <a:lnTo>
                    <a:pt x="325" y="5"/>
                  </a:lnTo>
                  <a:lnTo>
                    <a:pt x="324" y="6"/>
                  </a:lnTo>
                  <a:lnTo>
                    <a:pt x="324" y="7"/>
                  </a:lnTo>
                  <a:lnTo>
                    <a:pt x="324" y="7"/>
                  </a:lnTo>
                  <a:lnTo>
                    <a:pt x="320" y="7"/>
                  </a:lnTo>
                  <a:lnTo>
                    <a:pt x="319" y="7"/>
                  </a:lnTo>
                  <a:lnTo>
                    <a:pt x="318" y="6"/>
                  </a:lnTo>
                  <a:lnTo>
                    <a:pt x="318" y="6"/>
                  </a:lnTo>
                  <a:lnTo>
                    <a:pt x="319" y="6"/>
                  </a:lnTo>
                  <a:lnTo>
                    <a:pt x="319" y="6"/>
                  </a:lnTo>
                  <a:lnTo>
                    <a:pt x="319" y="6"/>
                  </a:lnTo>
                  <a:lnTo>
                    <a:pt x="319" y="6"/>
                  </a:lnTo>
                  <a:lnTo>
                    <a:pt x="319" y="6"/>
                  </a:lnTo>
                  <a:lnTo>
                    <a:pt x="318" y="6"/>
                  </a:lnTo>
                  <a:lnTo>
                    <a:pt x="318" y="6"/>
                  </a:lnTo>
                  <a:lnTo>
                    <a:pt x="316" y="6"/>
                  </a:lnTo>
                  <a:lnTo>
                    <a:pt x="316" y="6"/>
                  </a:lnTo>
                  <a:lnTo>
                    <a:pt x="315" y="7"/>
                  </a:lnTo>
                  <a:lnTo>
                    <a:pt x="315" y="9"/>
                  </a:lnTo>
                  <a:lnTo>
                    <a:pt x="315" y="9"/>
                  </a:lnTo>
                  <a:lnTo>
                    <a:pt x="316" y="10"/>
                  </a:lnTo>
                  <a:lnTo>
                    <a:pt x="318" y="14"/>
                  </a:lnTo>
                  <a:lnTo>
                    <a:pt x="318" y="14"/>
                  </a:lnTo>
                  <a:lnTo>
                    <a:pt x="316" y="12"/>
                  </a:lnTo>
                  <a:lnTo>
                    <a:pt x="316" y="12"/>
                  </a:lnTo>
                  <a:lnTo>
                    <a:pt x="314" y="12"/>
                  </a:lnTo>
                  <a:lnTo>
                    <a:pt x="314" y="12"/>
                  </a:lnTo>
                  <a:lnTo>
                    <a:pt x="313" y="12"/>
                  </a:lnTo>
                  <a:lnTo>
                    <a:pt x="312" y="14"/>
                  </a:lnTo>
                  <a:lnTo>
                    <a:pt x="312" y="14"/>
                  </a:lnTo>
                  <a:lnTo>
                    <a:pt x="310" y="14"/>
                  </a:lnTo>
                  <a:lnTo>
                    <a:pt x="309" y="15"/>
                  </a:lnTo>
                  <a:lnTo>
                    <a:pt x="309" y="15"/>
                  </a:lnTo>
                  <a:lnTo>
                    <a:pt x="310" y="17"/>
                  </a:lnTo>
                  <a:lnTo>
                    <a:pt x="310" y="17"/>
                  </a:lnTo>
                  <a:lnTo>
                    <a:pt x="313" y="20"/>
                  </a:lnTo>
                  <a:lnTo>
                    <a:pt x="313" y="20"/>
                  </a:lnTo>
                  <a:lnTo>
                    <a:pt x="313" y="22"/>
                  </a:lnTo>
                  <a:lnTo>
                    <a:pt x="313" y="22"/>
                  </a:lnTo>
                  <a:lnTo>
                    <a:pt x="310" y="22"/>
                  </a:lnTo>
                  <a:lnTo>
                    <a:pt x="309" y="23"/>
                  </a:lnTo>
                  <a:lnTo>
                    <a:pt x="309" y="23"/>
                  </a:lnTo>
                  <a:lnTo>
                    <a:pt x="308" y="22"/>
                  </a:lnTo>
                  <a:lnTo>
                    <a:pt x="308" y="22"/>
                  </a:lnTo>
                  <a:lnTo>
                    <a:pt x="308" y="22"/>
                  </a:lnTo>
                  <a:lnTo>
                    <a:pt x="308" y="22"/>
                  </a:lnTo>
                  <a:lnTo>
                    <a:pt x="307" y="21"/>
                  </a:lnTo>
                  <a:lnTo>
                    <a:pt x="305" y="20"/>
                  </a:lnTo>
                  <a:lnTo>
                    <a:pt x="305" y="20"/>
                  </a:lnTo>
                  <a:lnTo>
                    <a:pt x="301" y="20"/>
                  </a:lnTo>
                  <a:lnTo>
                    <a:pt x="301" y="20"/>
                  </a:lnTo>
                  <a:lnTo>
                    <a:pt x="299" y="20"/>
                  </a:lnTo>
                  <a:lnTo>
                    <a:pt x="298" y="21"/>
                  </a:lnTo>
                  <a:lnTo>
                    <a:pt x="298" y="21"/>
                  </a:lnTo>
                  <a:lnTo>
                    <a:pt x="298" y="23"/>
                  </a:lnTo>
                  <a:lnTo>
                    <a:pt x="298" y="25"/>
                  </a:lnTo>
                  <a:lnTo>
                    <a:pt x="298" y="25"/>
                  </a:lnTo>
                  <a:lnTo>
                    <a:pt x="294" y="25"/>
                  </a:lnTo>
                  <a:lnTo>
                    <a:pt x="292" y="25"/>
                  </a:lnTo>
                  <a:lnTo>
                    <a:pt x="292" y="25"/>
                  </a:lnTo>
                  <a:lnTo>
                    <a:pt x="286" y="25"/>
                  </a:lnTo>
                  <a:lnTo>
                    <a:pt x="286" y="25"/>
                  </a:lnTo>
                  <a:lnTo>
                    <a:pt x="285" y="25"/>
                  </a:lnTo>
                  <a:lnTo>
                    <a:pt x="285" y="27"/>
                  </a:lnTo>
                  <a:lnTo>
                    <a:pt x="285" y="27"/>
                  </a:lnTo>
                  <a:lnTo>
                    <a:pt x="285" y="28"/>
                  </a:lnTo>
                  <a:lnTo>
                    <a:pt x="283" y="28"/>
                  </a:lnTo>
                  <a:lnTo>
                    <a:pt x="283" y="28"/>
                  </a:lnTo>
                  <a:lnTo>
                    <a:pt x="278" y="28"/>
                  </a:lnTo>
                  <a:lnTo>
                    <a:pt x="278" y="28"/>
                  </a:lnTo>
                  <a:lnTo>
                    <a:pt x="278" y="30"/>
                  </a:lnTo>
                  <a:lnTo>
                    <a:pt x="280" y="31"/>
                  </a:lnTo>
                  <a:lnTo>
                    <a:pt x="282" y="32"/>
                  </a:lnTo>
                  <a:lnTo>
                    <a:pt x="282" y="32"/>
                  </a:lnTo>
                  <a:lnTo>
                    <a:pt x="283" y="33"/>
                  </a:lnTo>
                  <a:lnTo>
                    <a:pt x="283" y="34"/>
                  </a:lnTo>
                  <a:lnTo>
                    <a:pt x="283" y="34"/>
                  </a:lnTo>
                  <a:lnTo>
                    <a:pt x="282" y="37"/>
                  </a:lnTo>
                  <a:lnTo>
                    <a:pt x="282" y="37"/>
                  </a:lnTo>
                  <a:lnTo>
                    <a:pt x="283" y="38"/>
                  </a:lnTo>
                  <a:lnTo>
                    <a:pt x="285" y="39"/>
                  </a:lnTo>
                  <a:lnTo>
                    <a:pt x="285" y="39"/>
                  </a:lnTo>
                  <a:lnTo>
                    <a:pt x="286" y="41"/>
                  </a:lnTo>
                  <a:lnTo>
                    <a:pt x="286" y="41"/>
                  </a:lnTo>
                  <a:lnTo>
                    <a:pt x="286" y="42"/>
                  </a:lnTo>
                  <a:lnTo>
                    <a:pt x="286" y="42"/>
                  </a:lnTo>
                  <a:lnTo>
                    <a:pt x="290" y="43"/>
                  </a:lnTo>
                  <a:lnTo>
                    <a:pt x="290" y="43"/>
                  </a:lnTo>
                  <a:lnTo>
                    <a:pt x="292" y="44"/>
                  </a:lnTo>
                  <a:lnTo>
                    <a:pt x="292" y="45"/>
                  </a:lnTo>
                  <a:lnTo>
                    <a:pt x="292" y="45"/>
                  </a:lnTo>
                  <a:lnTo>
                    <a:pt x="290" y="45"/>
                  </a:lnTo>
                  <a:lnTo>
                    <a:pt x="290" y="45"/>
                  </a:lnTo>
                  <a:lnTo>
                    <a:pt x="288" y="44"/>
                  </a:lnTo>
                  <a:lnTo>
                    <a:pt x="288" y="44"/>
                  </a:lnTo>
                  <a:lnTo>
                    <a:pt x="287" y="44"/>
                  </a:lnTo>
                  <a:lnTo>
                    <a:pt x="287" y="44"/>
                  </a:lnTo>
                  <a:lnTo>
                    <a:pt x="287" y="43"/>
                  </a:lnTo>
                  <a:lnTo>
                    <a:pt x="287" y="43"/>
                  </a:lnTo>
                  <a:lnTo>
                    <a:pt x="282" y="42"/>
                  </a:lnTo>
                  <a:lnTo>
                    <a:pt x="282" y="42"/>
                  </a:lnTo>
                  <a:lnTo>
                    <a:pt x="282" y="42"/>
                  </a:lnTo>
                  <a:lnTo>
                    <a:pt x="282" y="42"/>
                  </a:lnTo>
                  <a:lnTo>
                    <a:pt x="281" y="41"/>
                  </a:lnTo>
                  <a:lnTo>
                    <a:pt x="281" y="41"/>
                  </a:lnTo>
                  <a:lnTo>
                    <a:pt x="280" y="39"/>
                  </a:lnTo>
                  <a:lnTo>
                    <a:pt x="278" y="39"/>
                  </a:lnTo>
                  <a:lnTo>
                    <a:pt x="278" y="39"/>
                  </a:lnTo>
                  <a:lnTo>
                    <a:pt x="277" y="39"/>
                  </a:lnTo>
                  <a:lnTo>
                    <a:pt x="275" y="38"/>
                  </a:lnTo>
                  <a:lnTo>
                    <a:pt x="275" y="38"/>
                  </a:lnTo>
                  <a:lnTo>
                    <a:pt x="272" y="37"/>
                  </a:lnTo>
                  <a:lnTo>
                    <a:pt x="272" y="37"/>
                  </a:lnTo>
                  <a:lnTo>
                    <a:pt x="272" y="38"/>
                  </a:lnTo>
                  <a:lnTo>
                    <a:pt x="272" y="38"/>
                  </a:lnTo>
                  <a:lnTo>
                    <a:pt x="270" y="37"/>
                  </a:lnTo>
                  <a:lnTo>
                    <a:pt x="270" y="37"/>
                  </a:lnTo>
                  <a:lnTo>
                    <a:pt x="266" y="37"/>
                  </a:lnTo>
                  <a:lnTo>
                    <a:pt x="266" y="37"/>
                  </a:lnTo>
                  <a:lnTo>
                    <a:pt x="266" y="39"/>
                  </a:lnTo>
                  <a:lnTo>
                    <a:pt x="266" y="39"/>
                  </a:lnTo>
                  <a:lnTo>
                    <a:pt x="265" y="41"/>
                  </a:lnTo>
                  <a:lnTo>
                    <a:pt x="265" y="41"/>
                  </a:lnTo>
                  <a:lnTo>
                    <a:pt x="265" y="42"/>
                  </a:lnTo>
                  <a:lnTo>
                    <a:pt x="264" y="43"/>
                  </a:lnTo>
                  <a:lnTo>
                    <a:pt x="264" y="43"/>
                  </a:lnTo>
                  <a:lnTo>
                    <a:pt x="265" y="44"/>
                  </a:lnTo>
                  <a:lnTo>
                    <a:pt x="265" y="44"/>
                  </a:lnTo>
                  <a:lnTo>
                    <a:pt x="266" y="45"/>
                  </a:lnTo>
                  <a:lnTo>
                    <a:pt x="266" y="45"/>
                  </a:lnTo>
                  <a:lnTo>
                    <a:pt x="267" y="47"/>
                  </a:lnTo>
                  <a:lnTo>
                    <a:pt x="266" y="49"/>
                  </a:lnTo>
                  <a:lnTo>
                    <a:pt x="266" y="49"/>
                  </a:lnTo>
                  <a:lnTo>
                    <a:pt x="270" y="50"/>
                  </a:lnTo>
                  <a:lnTo>
                    <a:pt x="270" y="50"/>
                  </a:lnTo>
                  <a:lnTo>
                    <a:pt x="271" y="52"/>
                  </a:lnTo>
                  <a:lnTo>
                    <a:pt x="272" y="53"/>
                  </a:lnTo>
                  <a:lnTo>
                    <a:pt x="272" y="53"/>
                  </a:lnTo>
                  <a:lnTo>
                    <a:pt x="272" y="55"/>
                  </a:lnTo>
                  <a:lnTo>
                    <a:pt x="271" y="56"/>
                  </a:lnTo>
                  <a:lnTo>
                    <a:pt x="270" y="56"/>
                  </a:lnTo>
                  <a:lnTo>
                    <a:pt x="267" y="56"/>
                  </a:lnTo>
                  <a:lnTo>
                    <a:pt x="267" y="56"/>
                  </a:lnTo>
                  <a:lnTo>
                    <a:pt x="267" y="56"/>
                  </a:lnTo>
                  <a:lnTo>
                    <a:pt x="267" y="56"/>
                  </a:lnTo>
                  <a:lnTo>
                    <a:pt x="266" y="55"/>
                  </a:lnTo>
                  <a:lnTo>
                    <a:pt x="267" y="55"/>
                  </a:lnTo>
                  <a:lnTo>
                    <a:pt x="267" y="54"/>
                  </a:lnTo>
                  <a:lnTo>
                    <a:pt x="266" y="54"/>
                  </a:lnTo>
                  <a:lnTo>
                    <a:pt x="266" y="54"/>
                  </a:lnTo>
                  <a:lnTo>
                    <a:pt x="265" y="53"/>
                  </a:lnTo>
                  <a:lnTo>
                    <a:pt x="263" y="54"/>
                  </a:lnTo>
                  <a:lnTo>
                    <a:pt x="263" y="54"/>
                  </a:lnTo>
                  <a:lnTo>
                    <a:pt x="264" y="55"/>
                  </a:lnTo>
                  <a:lnTo>
                    <a:pt x="264" y="58"/>
                  </a:lnTo>
                  <a:lnTo>
                    <a:pt x="264" y="58"/>
                  </a:lnTo>
                  <a:lnTo>
                    <a:pt x="264" y="59"/>
                  </a:lnTo>
                  <a:lnTo>
                    <a:pt x="261" y="59"/>
                  </a:lnTo>
                  <a:lnTo>
                    <a:pt x="261" y="59"/>
                  </a:lnTo>
                  <a:lnTo>
                    <a:pt x="261" y="56"/>
                  </a:lnTo>
                  <a:lnTo>
                    <a:pt x="261" y="54"/>
                  </a:lnTo>
                  <a:lnTo>
                    <a:pt x="261" y="54"/>
                  </a:lnTo>
                  <a:lnTo>
                    <a:pt x="259" y="52"/>
                  </a:lnTo>
                  <a:lnTo>
                    <a:pt x="259" y="52"/>
                  </a:lnTo>
                  <a:lnTo>
                    <a:pt x="258" y="50"/>
                  </a:lnTo>
                  <a:lnTo>
                    <a:pt x="258" y="50"/>
                  </a:lnTo>
                  <a:lnTo>
                    <a:pt x="256" y="45"/>
                  </a:lnTo>
                  <a:lnTo>
                    <a:pt x="256" y="45"/>
                  </a:lnTo>
                  <a:lnTo>
                    <a:pt x="255" y="43"/>
                  </a:lnTo>
                  <a:lnTo>
                    <a:pt x="253" y="43"/>
                  </a:lnTo>
                  <a:lnTo>
                    <a:pt x="253" y="43"/>
                  </a:lnTo>
                  <a:lnTo>
                    <a:pt x="249" y="47"/>
                  </a:lnTo>
                  <a:lnTo>
                    <a:pt x="249" y="48"/>
                  </a:lnTo>
                  <a:lnTo>
                    <a:pt x="249" y="49"/>
                  </a:lnTo>
                  <a:lnTo>
                    <a:pt x="249" y="49"/>
                  </a:lnTo>
                  <a:lnTo>
                    <a:pt x="252" y="50"/>
                  </a:lnTo>
                  <a:lnTo>
                    <a:pt x="252" y="50"/>
                  </a:lnTo>
                  <a:lnTo>
                    <a:pt x="252" y="52"/>
                  </a:lnTo>
                  <a:lnTo>
                    <a:pt x="252" y="52"/>
                  </a:lnTo>
                  <a:lnTo>
                    <a:pt x="252" y="53"/>
                  </a:lnTo>
                  <a:lnTo>
                    <a:pt x="252" y="53"/>
                  </a:lnTo>
                  <a:lnTo>
                    <a:pt x="254" y="55"/>
                  </a:lnTo>
                  <a:lnTo>
                    <a:pt x="254" y="55"/>
                  </a:lnTo>
                  <a:lnTo>
                    <a:pt x="255" y="56"/>
                  </a:lnTo>
                  <a:lnTo>
                    <a:pt x="254" y="59"/>
                  </a:lnTo>
                  <a:lnTo>
                    <a:pt x="252" y="61"/>
                  </a:lnTo>
                  <a:lnTo>
                    <a:pt x="252" y="61"/>
                  </a:lnTo>
                  <a:lnTo>
                    <a:pt x="250" y="63"/>
                  </a:lnTo>
                  <a:lnTo>
                    <a:pt x="250" y="65"/>
                  </a:lnTo>
                  <a:lnTo>
                    <a:pt x="250" y="68"/>
                  </a:lnTo>
                  <a:lnTo>
                    <a:pt x="249" y="70"/>
                  </a:lnTo>
                  <a:lnTo>
                    <a:pt x="249" y="70"/>
                  </a:lnTo>
                  <a:lnTo>
                    <a:pt x="249" y="68"/>
                  </a:lnTo>
                  <a:lnTo>
                    <a:pt x="249" y="66"/>
                  </a:lnTo>
                  <a:lnTo>
                    <a:pt x="249" y="66"/>
                  </a:lnTo>
                  <a:lnTo>
                    <a:pt x="249" y="61"/>
                  </a:lnTo>
                  <a:lnTo>
                    <a:pt x="249" y="61"/>
                  </a:lnTo>
                  <a:lnTo>
                    <a:pt x="249" y="59"/>
                  </a:lnTo>
                  <a:lnTo>
                    <a:pt x="249" y="59"/>
                  </a:lnTo>
                  <a:lnTo>
                    <a:pt x="248" y="56"/>
                  </a:lnTo>
                  <a:lnTo>
                    <a:pt x="248" y="56"/>
                  </a:lnTo>
                  <a:lnTo>
                    <a:pt x="248" y="55"/>
                  </a:lnTo>
                  <a:lnTo>
                    <a:pt x="247" y="56"/>
                  </a:lnTo>
                  <a:lnTo>
                    <a:pt x="245" y="56"/>
                  </a:lnTo>
                  <a:lnTo>
                    <a:pt x="245" y="56"/>
                  </a:lnTo>
                  <a:lnTo>
                    <a:pt x="245" y="58"/>
                  </a:lnTo>
                  <a:lnTo>
                    <a:pt x="244" y="59"/>
                  </a:lnTo>
                  <a:lnTo>
                    <a:pt x="244" y="59"/>
                  </a:lnTo>
                  <a:lnTo>
                    <a:pt x="243" y="63"/>
                  </a:lnTo>
                  <a:lnTo>
                    <a:pt x="243" y="63"/>
                  </a:lnTo>
                  <a:lnTo>
                    <a:pt x="242" y="66"/>
                  </a:lnTo>
                  <a:lnTo>
                    <a:pt x="242" y="66"/>
                  </a:lnTo>
                  <a:lnTo>
                    <a:pt x="240" y="68"/>
                  </a:lnTo>
                  <a:lnTo>
                    <a:pt x="240" y="68"/>
                  </a:lnTo>
                  <a:lnTo>
                    <a:pt x="240" y="70"/>
                  </a:lnTo>
                  <a:lnTo>
                    <a:pt x="240" y="70"/>
                  </a:lnTo>
                  <a:lnTo>
                    <a:pt x="240" y="63"/>
                  </a:lnTo>
                  <a:lnTo>
                    <a:pt x="240" y="63"/>
                  </a:lnTo>
                  <a:lnTo>
                    <a:pt x="240" y="60"/>
                  </a:lnTo>
                  <a:lnTo>
                    <a:pt x="240" y="60"/>
                  </a:lnTo>
                  <a:lnTo>
                    <a:pt x="242" y="58"/>
                  </a:lnTo>
                  <a:lnTo>
                    <a:pt x="242" y="58"/>
                  </a:lnTo>
                  <a:lnTo>
                    <a:pt x="243" y="55"/>
                  </a:lnTo>
                  <a:lnTo>
                    <a:pt x="244" y="54"/>
                  </a:lnTo>
                  <a:lnTo>
                    <a:pt x="244" y="53"/>
                  </a:lnTo>
                  <a:lnTo>
                    <a:pt x="244" y="53"/>
                  </a:lnTo>
                  <a:lnTo>
                    <a:pt x="243" y="49"/>
                  </a:lnTo>
                  <a:lnTo>
                    <a:pt x="240" y="48"/>
                  </a:lnTo>
                  <a:lnTo>
                    <a:pt x="240" y="48"/>
                  </a:lnTo>
                  <a:lnTo>
                    <a:pt x="240" y="47"/>
                  </a:lnTo>
                  <a:lnTo>
                    <a:pt x="239" y="45"/>
                  </a:lnTo>
                  <a:lnTo>
                    <a:pt x="239" y="45"/>
                  </a:lnTo>
                  <a:lnTo>
                    <a:pt x="238" y="44"/>
                  </a:lnTo>
                  <a:lnTo>
                    <a:pt x="238" y="44"/>
                  </a:lnTo>
                  <a:lnTo>
                    <a:pt x="237" y="44"/>
                  </a:lnTo>
                  <a:lnTo>
                    <a:pt x="237" y="44"/>
                  </a:lnTo>
                  <a:lnTo>
                    <a:pt x="236" y="45"/>
                  </a:lnTo>
                  <a:lnTo>
                    <a:pt x="236" y="45"/>
                  </a:lnTo>
                  <a:lnTo>
                    <a:pt x="234" y="48"/>
                  </a:lnTo>
                  <a:lnTo>
                    <a:pt x="234" y="48"/>
                  </a:lnTo>
                  <a:lnTo>
                    <a:pt x="232" y="47"/>
                  </a:lnTo>
                  <a:lnTo>
                    <a:pt x="229" y="48"/>
                  </a:lnTo>
                  <a:lnTo>
                    <a:pt x="229" y="48"/>
                  </a:lnTo>
                  <a:lnTo>
                    <a:pt x="228" y="50"/>
                  </a:lnTo>
                  <a:lnTo>
                    <a:pt x="228" y="53"/>
                  </a:lnTo>
                  <a:lnTo>
                    <a:pt x="228" y="53"/>
                  </a:lnTo>
                  <a:lnTo>
                    <a:pt x="225" y="53"/>
                  </a:lnTo>
                  <a:lnTo>
                    <a:pt x="225" y="53"/>
                  </a:lnTo>
                  <a:lnTo>
                    <a:pt x="225" y="56"/>
                  </a:lnTo>
                  <a:lnTo>
                    <a:pt x="225" y="56"/>
                  </a:lnTo>
                  <a:lnTo>
                    <a:pt x="223" y="58"/>
                  </a:lnTo>
                  <a:lnTo>
                    <a:pt x="223" y="58"/>
                  </a:lnTo>
                  <a:lnTo>
                    <a:pt x="222" y="60"/>
                  </a:lnTo>
                  <a:lnTo>
                    <a:pt x="222" y="60"/>
                  </a:lnTo>
                  <a:lnTo>
                    <a:pt x="221" y="60"/>
                  </a:lnTo>
                  <a:lnTo>
                    <a:pt x="221" y="60"/>
                  </a:lnTo>
                  <a:lnTo>
                    <a:pt x="221" y="63"/>
                  </a:lnTo>
                  <a:lnTo>
                    <a:pt x="221" y="64"/>
                  </a:lnTo>
                  <a:lnTo>
                    <a:pt x="221" y="64"/>
                  </a:lnTo>
                  <a:lnTo>
                    <a:pt x="221" y="65"/>
                  </a:lnTo>
                  <a:lnTo>
                    <a:pt x="220" y="65"/>
                  </a:lnTo>
                  <a:lnTo>
                    <a:pt x="220" y="65"/>
                  </a:lnTo>
                  <a:lnTo>
                    <a:pt x="218" y="65"/>
                  </a:lnTo>
                  <a:lnTo>
                    <a:pt x="218" y="65"/>
                  </a:lnTo>
                  <a:lnTo>
                    <a:pt x="217" y="65"/>
                  </a:lnTo>
                  <a:lnTo>
                    <a:pt x="217" y="66"/>
                  </a:lnTo>
                  <a:lnTo>
                    <a:pt x="217" y="66"/>
                  </a:lnTo>
                  <a:lnTo>
                    <a:pt x="217" y="71"/>
                  </a:lnTo>
                  <a:lnTo>
                    <a:pt x="217" y="71"/>
                  </a:lnTo>
                  <a:lnTo>
                    <a:pt x="216" y="72"/>
                  </a:lnTo>
                  <a:lnTo>
                    <a:pt x="215" y="72"/>
                  </a:lnTo>
                  <a:lnTo>
                    <a:pt x="212" y="72"/>
                  </a:lnTo>
                  <a:lnTo>
                    <a:pt x="212" y="72"/>
                  </a:lnTo>
                  <a:lnTo>
                    <a:pt x="210" y="72"/>
                  </a:lnTo>
                  <a:lnTo>
                    <a:pt x="210" y="72"/>
                  </a:lnTo>
                  <a:lnTo>
                    <a:pt x="209" y="74"/>
                  </a:lnTo>
                  <a:lnTo>
                    <a:pt x="209" y="74"/>
                  </a:lnTo>
                  <a:lnTo>
                    <a:pt x="204" y="74"/>
                  </a:lnTo>
                  <a:lnTo>
                    <a:pt x="204" y="74"/>
                  </a:lnTo>
                  <a:lnTo>
                    <a:pt x="201" y="75"/>
                  </a:lnTo>
                  <a:lnTo>
                    <a:pt x="200" y="76"/>
                  </a:lnTo>
                  <a:lnTo>
                    <a:pt x="200" y="76"/>
                  </a:lnTo>
                  <a:lnTo>
                    <a:pt x="199" y="79"/>
                  </a:lnTo>
                  <a:lnTo>
                    <a:pt x="198" y="81"/>
                  </a:lnTo>
                  <a:lnTo>
                    <a:pt x="198" y="81"/>
                  </a:lnTo>
                  <a:lnTo>
                    <a:pt x="198" y="85"/>
                  </a:lnTo>
                  <a:lnTo>
                    <a:pt x="198" y="85"/>
                  </a:lnTo>
                  <a:lnTo>
                    <a:pt x="194" y="85"/>
                  </a:lnTo>
                  <a:lnTo>
                    <a:pt x="194" y="85"/>
                  </a:lnTo>
                  <a:lnTo>
                    <a:pt x="194" y="86"/>
                  </a:lnTo>
                  <a:lnTo>
                    <a:pt x="194" y="88"/>
                  </a:lnTo>
                  <a:lnTo>
                    <a:pt x="194" y="88"/>
                  </a:lnTo>
                  <a:lnTo>
                    <a:pt x="194" y="92"/>
                  </a:lnTo>
                  <a:lnTo>
                    <a:pt x="194" y="92"/>
                  </a:lnTo>
                  <a:lnTo>
                    <a:pt x="194" y="94"/>
                  </a:lnTo>
                  <a:lnTo>
                    <a:pt x="194" y="96"/>
                  </a:lnTo>
                  <a:lnTo>
                    <a:pt x="194" y="96"/>
                  </a:lnTo>
                  <a:lnTo>
                    <a:pt x="196" y="99"/>
                  </a:lnTo>
                  <a:lnTo>
                    <a:pt x="196" y="99"/>
                  </a:lnTo>
                  <a:lnTo>
                    <a:pt x="199" y="102"/>
                  </a:lnTo>
                  <a:lnTo>
                    <a:pt x="199" y="102"/>
                  </a:lnTo>
                  <a:lnTo>
                    <a:pt x="200" y="103"/>
                  </a:lnTo>
                  <a:lnTo>
                    <a:pt x="199" y="103"/>
                  </a:lnTo>
                  <a:lnTo>
                    <a:pt x="198" y="103"/>
                  </a:lnTo>
                  <a:lnTo>
                    <a:pt x="198" y="103"/>
                  </a:lnTo>
                  <a:lnTo>
                    <a:pt x="195" y="104"/>
                  </a:lnTo>
                  <a:lnTo>
                    <a:pt x="195" y="107"/>
                  </a:lnTo>
                  <a:lnTo>
                    <a:pt x="195" y="107"/>
                  </a:lnTo>
                  <a:lnTo>
                    <a:pt x="196" y="109"/>
                  </a:lnTo>
                  <a:lnTo>
                    <a:pt x="196" y="110"/>
                  </a:lnTo>
                  <a:lnTo>
                    <a:pt x="196" y="110"/>
                  </a:lnTo>
                  <a:lnTo>
                    <a:pt x="196" y="112"/>
                  </a:lnTo>
                  <a:lnTo>
                    <a:pt x="194" y="112"/>
                  </a:lnTo>
                  <a:lnTo>
                    <a:pt x="194" y="112"/>
                  </a:lnTo>
                  <a:lnTo>
                    <a:pt x="193" y="112"/>
                  </a:lnTo>
                  <a:lnTo>
                    <a:pt x="193" y="112"/>
                  </a:lnTo>
                  <a:lnTo>
                    <a:pt x="190" y="112"/>
                  </a:lnTo>
                  <a:lnTo>
                    <a:pt x="190" y="112"/>
                  </a:lnTo>
                  <a:lnTo>
                    <a:pt x="189" y="108"/>
                  </a:lnTo>
                  <a:lnTo>
                    <a:pt x="189" y="108"/>
                  </a:lnTo>
                  <a:lnTo>
                    <a:pt x="188" y="107"/>
                  </a:lnTo>
                  <a:lnTo>
                    <a:pt x="188" y="107"/>
                  </a:lnTo>
                  <a:lnTo>
                    <a:pt x="188" y="106"/>
                  </a:lnTo>
                  <a:lnTo>
                    <a:pt x="188" y="106"/>
                  </a:lnTo>
                  <a:lnTo>
                    <a:pt x="185" y="104"/>
                  </a:lnTo>
                  <a:lnTo>
                    <a:pt x="185" y="104"/>
                  </a:lnTo>
                  <a:lnTo>
                    <a:pt x="183" y="104"/>
                  </a:lnTo>
                  <a:lnTo>
                    <a:pt x="182" y="106"/>
                  </a:lnTo>
                  <a:lnTo>
                    <a:pt x="182" y="109"/>
                  </a:lnTo>
                  <a:lnTo>
                    <a:pt x="182" y="109"/>
                  </a:lnTo>
                  <a:lnTo>
                    <a:pt x="179" y="109"/>
                  </a:lnTo>
                  <a:lnTo>
                    <a:pt x="179" y="109"/>
                  </a:lnTo>
                  <a:lnTo>
                    <a:pt x="178" y="107"/>
                  </a:lnTo>
                  <a:lnTo>
                    <a:pt x="178" y="107"/>
                  </a:lnTo>
                  <a:lnTo>
                    <a:pt x="177" y="106"/>
                  </a:lnTo>
                  <a:lnTo>
                    <a:pt x="177" y="103"/>
                  </a:lnTo>
                  <a:lnTo>
                    <a:pt x="177" y="103"/>
                  </a:lnTo>
                  <a:lnTo>
                    <a:pt x="174" y="103"/>
                  </a:lnTo>
                  <a:lnTo>
                    <a:pt x="174" y="103"/>
                  </a:lnTo>
                  <a:lnTo>
                    <a:pt x="172" y="106"/>
                  </a:lnTo>
                  <a:lnTo>
                    <a:pt x="172" y="106"/>
                  </a:lnTo>
                  <a:lnTo>
                    <a:pt x="169" y="107"/>
                  </a:lnTo>
                  <a:lnTo>
                    <a:pt x="169" y="107"/>
                  </a:lnTo>
                  <a:lnTo>
                    <a:pt x="167" y="107"/>
                  </a:lnTo>
                  <a:lnTo>
                    <a:pt x="167" y="107"/>
                  </a:lnTo>
                  <a:lnTo>
                    <a:pt x="166" y="104"/>
                  </a:lnTo>
                  <a:lnTo>
                    <a:pt x="165" y="102"/>
                  </a:lnTo>
                  <a:lnTo>
                    <a:pt x="165" y="102"/>
                  </a:lnTo>
                  <a:lnTo>
                    <a:pt x="162" y="103"/>
                  </a:lnTo>
                  <a:lnTo>
                    <a:pt x="162" y="103"/>
                  </a:lnTo>
                  <a:lnTo>
                    <a:pt x="162" y="104"/>
                  </a:lnTo>
                  <a:lnTo>
                    <a:pt x="162" y="104"/>
                  </a:lnTo>
                  <a:lnTo>
                    <a:pt x="160" y="108"/>
                  </a:lnTo>
                  <a:lnTo>
                    <a:pt x="160" y="108"/>
                  </a:lnTo>
                  <a:lnTo>
                    <a:pt x="158" y="108"/>
                  </a:lnTo>
                  <a:lnTo>
                    <a:pt x="156" y="108"/>
                  </a:lnTo>
                  <a:lnTo>
                    <a:pt x="156" y="108"/>
                  </a:lnTo>
                  <a:lnTo>
                    <a:pt x="156" y="109"/>
                  </a:lnTo>
                  <a:lnTo>
                    <a:pt x="155" y="110"/>
                  </a:lnTo>
                  <a:lnTo>
                    <a:pt x="155" y="110"/>
                  </a:lnTo>
                  <a:lnTo>
                    <a:pt x="153" y="112"/>
                  </a:lnTo>
                  <a:lnTo>
                    <a:pt x="152" y="113"/>
                  </a:lnTo>
                  <a:lnTo>
                    <a:pt x="152" y="113"/>
                  </a:lnTo>
                  <a:lnTo>
                    <a:pt x="152" y="115"/>
                  </a:lnTo>
                  <a:lnTo>
                    <a:pt x="153" y="115"/>
                  </a:lnTo>
                  <a:lnTo>
                    <a:pt x="153" y="115"/>
                  </a:lnTo>
                  <a:lnTo>
                    <a:pt x="155" y="117"/>
                  </a:lnTo>
                  <a:lnTo>
                    <a:pt x="156" y="118"/>
                  </a:lnTo>
                  <a:lnTo>
                    <a:pt x="156" y="118"/>
                  </a:lnTo>
                  <a:lnTo>
                    <a:pt x="158" y="117"/>
                  </a:lnTo>
                  <a:lnTo>
                    <a:pt x="160" y="115"/>
                  </a:lnTo>
                  <a:lnTo>
                    <a:pt x="161" y="115"/>
                  </a:lnTo>
                  <a:lnTo>
                    <a:pt x="161" y="115"/>
                  </a:lnTo>
                  <a:lnTo>
                    <a:pt x="160" y="118"/>
                  </a:lnTo>
                  <a:lnTo>
                    <a:pt x="160" y="118"/>
                  </a:lnTo>
                  <a:lnTo>
                    <a:pt x="158" y="119"/>
                  </a:lnTo>
                  <a:lnTo>
                    <a:pt x="158" y="119"/>
                  </a:lnTo>
                  <a:lnTo>
                    <a:pt x="157" y="121"/>
                  </a:lnTo>
                  <a:lnTo>
                    <a:pt x="157" y="121"/>
                  </a:lnTo>
                  <a:lnTo>
                    <a:pt x="160" y="123"/>
                  </a:lnTo>
                  <a:lnTo>
                    <a:pt x="162" y="124"/>
                  </a:lnTo>
                  <a:lnTo>
                    <a:pt x="162" y="124"/>
                  </a:lnTo>
                  <a:lnTo>
                    <a:pt x="160" y="125"/>
                  </a:lnTo>
                  <a:lnTo>
                    <a:pt x="160" y="125"/>
                  </a:lnTo>
                  <a:lnTo>
                    <a:pt x="156" y="126"/>
                  </a:lnTo>
                  <a:lnTo>
                    <a:pt x="156" y="126"/>
                  </a:lnTo>
                  <a:lnTo>
                    <a:pt x="153" y="126"/>
                  </a:lnTo>
                  <a:lnTo>
                    <a:pt x="152" y="126"/>
                  </a:lnTo>
                  <a:lnTo>
                    <a:pt x="152" y="128"/>
                  </a:lnTo>
                  <a:lnTo>
                    <a:pt x="152" y="128"/>
                  </a:lnTo>
                  <a:lnTo>
                    <a:pt x="151" y="128"/>
                  </a:lnTo>
                  <a:lnTo>
                    <a:pt x="150" y="129"/>
                  </a:lnTo>
                  <a:lnTo>
                    <a:pt x="150" y="129"/>
                  </a:lnTo>
                  <a:lnTo>
                    <a:pt x="144" y="129"/>
                  </a:lnTo>
                  <a:lnTo>
                    <a:pt x="144" y="129"/>
                  </a:lnTo>
                  <a:lnTo>
                    <a:pt x="142" y="130"/>
                  </a:lnTo>
                  <a:lnTo>
                    <a:pt x="141" y="132"/>
                  </a:lnTo>
                  <a:lnTo>
                    <a:pt x="141" y="132"/>
                  </a:lnTo>
                  <a:lnTo>
                    <a:pt x="138" y="136"/>
                  </a:lnTo>
                  <a:lnTo>
                    <a:pt x="138" y="136"/>
                  </a:lnTo>
                  <a:lnTo>
                    <a:pt x="136" y="137"/>
                  </a:lnTo>
                  <a:lnTo>
                    <a:pt x="134" y="140"/>
                  </a:lnTo>
                  <a:lnTo>
                    <a:pt x="134" y="140"/>
                  </a:lnTo>
                  <a:lnTo>
                    <a:pt x="134" y="141"/>
                  </a:lnTo>
                  <a:lnTo>
                    <a:pt x="133" y="144"/>
                  </a:lnTo>
                  <a:lnTo>
                    <a:pt x="133" y="144"/>
                  </a:lnTo>
                  <a:lnTo>
                    <a:pt x="130" y="147"/>
                  </a:lnTo>
                  <a:lnTo>
                    <a:pt x="130" y="147"/>
                  </a:lnTo>
                  <a:lnTo>
                    <a:pt x="129" y="147"/>
                  </a:lnTo>
                  <a:lnTo>
                    <a:pt x="129" y="148"/>
                  </a:lnTo>
                  <a:lnTo>
                    <a:pt x="129" y="148"/>
                  </a:lnTo>
                  <a:lnTo>
                    <a:pt x="129" y="151"/>
                  </a:lnTo>
                  <a:lnTo>
                    <a:pt x="129" y="152"/>
                  </a:lnTo>
                  <a:lnTo>
                    <a:pt x="130" y="152"/>
                  </a:lnTo>
                  <a:lnTo>
                    <a:pt x="130" y="152"/>
                  </a:lnTo>
                  <a:lnTo>
                    <a:pt x="130" y="151"/>
                  </a:lnTo>
                  <a:lnTo>
                    <a:pt x="130" y="150"/>
                  </a:lnTo>
                  <a:lnTo>
                    <a:pt x="130" y="150"/>
                  </a:lnTo>
                  <a:lnTo>
                    <a:pt x="131" y="147"/>
                  </a:lnTo>
                  <a:lnTo>
                    <a:pt x="131" y="147"/>
                  </a:lnTo>
                  <a:lnTo>
                    <a:pt x="133" y="147"/>
                  </a:lnTo>
                  <a:lnTo>
                    <a:pt x="134" y="147"/>
                  </a:lnTo>
                  <a:lnTo>
                    <a:pt x="136" y="146"/>
                  </a:lnTo>
                  <a:lnTo>
                    <a:pt x="136" y="146"/>
                  </a:lnTo>
                  <a:lnTo>
                    <a:pt x="139" y="142"/>
                  </a:lnTo>
                  <a:lnTo>
                    <a:pt x="139" y="142"/>
                  </a:lnTo>
                  <a:lnTo>
                    <a:pt x="141" y="141"/>
                  </a:lnTo>
                  <a:lnTo>
                    <a:pt x="141" y="141"/>
                  </a:lnTo>
                  <a:lnTo>
                    <a:pt x="145" y="137"/>
                  </a:lnTo>
                  <a:lnTo>
                    <a:pt x="145" y="137"/>
                  </a:lnTo>
                  <a:lnTo>
                    <a:pt x="147" y="137"/>
                  </a:lnTo>
                  <a:lnTo>
                    <a:pt x="149" y="139"/>
                  </a:lnTo>
                  <a:lnTo>
                    <a:pt x="149" y="139"/>
                  </a:lnTo>
                  <a:lnTo>
                    <a:pt x="150" y="137"/>
                  </a:lnTo>
                  <a:lnTo>
                    <a:pt x="151" y="136"/>
                  </a:lnTo>
                  <a:lnTo>
                    <a:pt x="153" y="135"/>
                  </a:lnTo>
                  <a:lnTo>
                    <a:pt x="155" y="135"/>
                  </a:lnTo>
                  <a:lnTo>
                    <a:pt x="155" y="135"/>
                  </a:lnTo>
                  <a:lnTo>
                    <a:pt x="156" y="136"/>
                  </a:lnTo>
                  <a:lnTo>
                    <a:pt x="157" y="137"/>
                  </a:lnTo>
                  <a:lnTo>
                    <a:pt x="157" y="137"/>
                  </a:lnTo>
                  <a:lnTo>
                    <a:pt x="158" y="136"/>
                  </a:lnTo>
                  <a:lnTo>
                    <a:pt x="158" y="135"/>
                  </a:lnTo>
                  <a:lnTo>
                    <a:pt x="158" y="135"/>
                  </a:lnTo>
                  <a:lnTo>
                    <a:pt x="161" y="134"/>
                  </a:lnTo>
                  <a:lnTo>
                    <a:pt x="161" y="134"/>
                  </a:lnTo>
                  <a:lnTo>
                    <a:pt x="165" y="131"/>
                  </a:lnTo>
                  <a:lnTo>
                    <a:pt x="165" y="131"/>
                  </a:lnTo>
                  <a:lnTo>
                    <a:pt x="166" y="131"/>
                  </a:lnTo>
                  <a:lnTo>
                    <a:pt x="167" y="132"/>
                  </a:lnTo>
                  <a:lnTo>
                    <a:pt x="167" y="132"/>
                  </a:lnTo>
                  <a:lnTo>
                    <a:pt x="169" y="132"/>
                  </a:lnTo>
                  <a:lnTo>
                    <a:pt x="169" y="132"/>
                  </a:lnTo>
                  <a:lnTo>
                    <a:pt x="172" y="131"/>
                  </a:lnTo>
                  <a:lnTo>
                    <a:pt x="172" y="131"/>
                  </a:lnTo>
                  <a:lnTo>
                    <a:pt x="176" y="131"/>
                  </a:lnTo>
                  <a:lnTo>
                    <a:pt x="176" y="131"/>
                  </a:lnTo>
                  <a:lnTo>
                    <a:pt x="178" y="129"/>
                  </a:lnTo>
                  <a:lnTo>
                    <a:pt x="178" y="129"/>
                  </a:lnTo>
                  <a:lnTo>
                    <a:pt x="180" y="126"/>
                  </a:lnTo>
                  <a:lnTo>
                    <a:pt x="180" y="126"/>
                  </a:lnTo>
                  <a:lnTo>
                    <a:pt x="182" y="128"/>
                  </a:lnTo>
                  <a:lnTo>
                    <a:pt x="180" y="129"/>
                  </a:lnTo>
                  <a:lnTo>
                    <a:pt x="180" y="129"/>
                  </a:lnTo>
                  <a:lnTo>
                    <a:pt x="180" y="130"/>
                  </a:lnTo>
                  <a:lnTo>
                    <a:pt x="182" y="131"/>
                  </a:lnTo>
                  <a:lnTo>
                    <a:pt x="182" y="131"/>
                  </a:lnTo>
                  <a:lnTo>
                    <a:pt x="183" y="132"/>
                  </a:lnTo>
                  <a:lnTo>
                    <a:pt x="183" y="135"/>
                  </a:lnTo>
                  <a:lnTo>
                    <a:pt x="183" y="135"/>
                  </a:lnTo>
                  <a:lnTo>
                    <a:pt x="182" y="134"/>
                  </a:lnTo>
                  <a:lnTo>
                    <a:pt x="182" y="134"/>
                  </a:lnTo>
                  <a:lnTo>
                    <a:pt x="179" y="134"/>
                  </a:lnTo>
                  <a:lnTo>
                    <a:pt x="179" y="134"/>
                  </a:lnTo>
                  <a:lnTo>
                    <a:pt x="178" y="135"/>
                  </a:lnTo>
                  <a:lnTo>
                    <a:pt x="178" y="135"/>
                  </a:lnTo>
                  <a:lnTo>
                    <a:pt x="177" y="136"/>
                  </a:lnTo>
                  <a:lnTo>
                    <a:pt x="177" y="136"/>
                  </a:lnTo>
                  <a:lnTo>
                    <a:pt x="176" y="136"/>
                  </a:lnTo>
                  <a:lnTo>
                    <a:pt x="174" y="139"/>
                  </a:lnTo>
                  <a:lnTo>
                    <a:pt x="174" y="139"/>
                  </a:lnTo>
                  <a:lnTo>
                    <a:pt x="173" y="140"/>
                  </a:lnTo>
                  <a:lnTo>
                    <a:pt x="173" y="140"/>
                  </a:lnTo>
                  <a:lnTo>
                    <a:pt x="171" y="140"/>
                  </a:lnTo>
                  <a:lnTo>
                    <a:pt x="171" y="140"/>
                  </a:lnTo>
                  <a:lnTo>
                    <a:pt x="169" y="141"/>
                  </a:lnTo>
                  <a:lnTo>
                    <a:pt x="168" y="141"/>
                  </a:lnTo>
                  <a:lnTo>
                    <a:pt x="168" y="144"/>
                  </a:lnTo>
                  <a:lnTo>
                    <a:pt x="168" y="144"/>
                  </a:lnTo>
                  <a:lnTo>
                    <a:pt x="166" y="145"/>
                  </a:lnTo>
                  <a:lnTo>
                    <a:pt x="166" y="145"/>
                  </a:lnTo>
                  <a:lnTo>
                    <a:pt x="163" y="145"/>
                  </a:lnTo>
                  <a:lnTo>
                    <a:pt x="163" y="145"/>
                  </a:lnTo>
                  <a:lnTo>
                    <a:pt x="162" y="147"/>
                  </a:lnTo>
                  <a:lnTo>
                    <a:pt x="162" y="150"/>
                  </a:lnTo>
                  <a:lnTo>
                    <a:pt x="162" y="150"/>
                  </a:lnTo>
                  <a:lnTo>
                    <a:pt x="162" y="151"/>
                  </a:lnTo>
                  <a:lnTo>
                    <a:pt x="162" y="151"/>
                  </a:lnTo>
                  <a:lnTo>
                    <a:pt x="160" y="152"/>
                  </a:lnTo>
                  <a:lnTo>
                    <a:pt x="160" y="152"/>
                  </a:lnTo>
                  <a:lnTo>
                    <a:pt x="160" y="153"/>
                  </a:lnTo>
                  <a:lnTo>
                    <a:pt x="161" y="155"/>
                  </a:lnTo>
                  <a:lnTo>
                    <a:pt x="161" y="155"/>
                  </a:lnTo>
                  <a:lnTo>
                    <a:pt x="160" y="156"/>
                  </a:lnTo>
                  <a:lnTo>
                    <a:pt x="160" y="156"/>
                  </a:lnTo>
                  <a:lnTo>
                    <a:pt x="160" y="157"/>
                  </a:lnTo>
                  <a:lnTo>
                    <a:pt x="160" y="157"/>
                  </a:lnTo>
                  <a:lnTo>
                    <a:pt x="163" y="157"/>
                  </a:lnTo>
                  <a:lnTo>
                    <a:pt x="163" y="157"/>
                  </a:lnTo>
                  <a:lnTo>
                    <a:pt x="166" y="157"/>
                  </a:lnTo>
                  <a:lnTo>
                    <a:pt x="167" y="155"/>
                  </a:lnTo>
                  <a:lnTo>
                    <a:pt x="167" y="155"/>
                  </a:lnTo>
                  <a:lnTo>
                    <a:pt x="167" y="158"/>
                  </a:lnTo>
                  <a:lnTo>
                    <a:pt x="167" y="158"/>
                  </a:lnTo>
                  <a:lnTo>
                    <a:pt x="166" y="161"/>
                  </a:lnTo>
                  <a:lnTo>
                    <a:pt x="166" y="161"/>
                  </a:lnTo>
                  <a:lnTo>
                    <a:pt x="163" y="163"/>
                  </a:lnTo>
                  <a:lnTo>
                    <a:pt x="161" y="163"/>
                  </a:lnTo>
                  <a:lnTo>
                    <a:pt x="161" y="163"/>
                  </a:lnTo>
                  <a:lnTo>
                    <a:pt x="161" y="163"/>
                  </a:lnTo>
                  <a:lnTo>
                    <a:pt x="161" y="163"/>
                  </a:lnTo>
                  <a:lnTo>
                    <a:pt x="160" y="163"/>
                  </a:lnTo>
                  <a:lnTo>
                    <a:pt x="158" y="163"/>
                  </a:lnTo>
                  <a:lnTo>
                    <a:pt x="158" y="163"/>
                  </a:lnTo>
                  <a:lnTo>
                    <a:pt x="158" y="167"/>
                  </a:lnTo>
                  <a:lnTo>
                    <a:pt x="158" y="167"/>
                  </a:lnTo>
                  <a:lnTo>
                    <a:pt x="161" y="169"/>
                  </a:lnTo>
                  <a:lnTo>
                    <a:pt x="161" y="169"/>
                  </a:lnTo>
                  <a:lnTo>
                    <a:pt x="160" y="170"/>
                  </a:lnTo>
                  <a:lnTo>
                    <a:pt x="158" y="172"/>
                  </a:lnTo>
                  <a:lnTo>
                    <a:pt x="158" y="172"/>
                  </a:lnTo>
                  <a:lnTo>
                    <a:pt x="155" y="173"/>
                  </a:lnTo>
                  <a:lnTo>
                    <a:pt x="155" y="173"/>
                  </a:lnTo>
                  <a:lnTo>
                    <a:pt x="153" y="174"/>
                  </a:lnTo>
                  <a:lnTo>
                    <a:pt x="153" y="174"/>
                  </a:lnTo>
                  <a:lnTo>
                    <a:pt x="153" y="175"/>
                  </a:lnTo>
                  <a:lnTo>
                    <a:pt x="153" y="177"/>
                  </a:lnTo>
                  <a:lnTo>
                    <a:pt x="152" y="178"/>
                  </a:lnTo>
                  <a:lnTo>
                    <a:pt x="152" y="178"/>
                  </a:lnTo>
                  <a:lnTo>
                    <a:pt x="149" y="178"/>
                  </a:lnTo>
                  <a:lnTo>
                    <a:pt x="149" y="178"/>
                  </a:lnTo>
                  <a:lnTo>
                    <a:pt x="151" y="180"/>
                  </a:lnTo>
                  <a:lnTo>
                    <a:pt x="151" y="182"/>
                  </a:lnTo>
                  <a:lnTo>
                    <a:pt x="151" y="183"/>
                  </a:lnTo>
                  <a:lnTo>
                    <a:pt x="151" y="183"/>
                  </a:lnTo>
                  <a:lnTo>
                    <a:pt x="149" y="184"/>
                  </a:lnTo>
                  <a:lnTo>
                    <a:pt x="147" y="184"/>
                  </a:lnTo>
                  <a:lnTo>
                    <a:pt x="147" y="184"/>
                  </a:lnTo>
                  <a:lnTo>
                    <a:pt x="146" y="186"/>
                  </a:lnTo>
                  <a:lnTo>
                    <a:pt x="145" y="188"/>
                  </a:lnTo>
                  <a:lnTo>
                    <a:pt x="145" y="188"/>
                  </a:lnTo>
                  <a:lnTo>
                    <a:pt x="144" y="189"/>
                  </a:lnTo>
                  <a:lnTo>
                    <a:pt x="141" y="189"/>
                  </a:lnTo>
                  <a:lnTo>
                    <a:pt x="141" y="189"/>
                  </a:lnTo>
                  <a:lnTo>
                    <a:pt x="140" y="190"/>
                  </a:lnTo>
                  <a:lnTo>
                    <a:pt x="140" y="191"/>
                  </a:lnTo>
                  <a:lnTo>
                    <a:pt x="140" y="191"/>
                  </a:lnTo>
                  <a:lnTo>
                    <a:pt x="141" y="193"/>
                  </a:lnTo>
                  <a:lnTo>
                    <a:pt x="142" y="193"/>
                  </a:lnTo>
                  <a:lnTo>
                    <a:pt x="142" y="193"/>
                  </a:lnTo>
                  <a:lnTo>
                    <a:pt x="141" y="196"/>
                  </a:lnTo>
                  <a:lnTo>
                    <a:pt x="141" y="196"/>
                  </a:lnTo>
                  <a:lnTo>
                    <a:pt x="138" y="197"/>
                  </a:lnTo>
                  <a:lnTo>
                    <a:pt x="138" y="197"/>
                  </a:lnTo>
                  <a:lnTo>
                    <a:pt x="138" y="200"/>
                  </a:lnTo>
                  <a:lnTo>
                    <a:pt x="138" y="200"/>
                  </a:lnTo>
                  <a:lnTo>
                    <a:pt x="136" y="200"/>
                  </a:lnTo>
                  <a:lnTo>
                    <a:pt x="135" y="201"/>
                  </a:lnTo>
                  <a:lnTo>
                    <a:pt x="135" y="201"/>
                  </a:lnTo>
                  <a:lnTo>
                    <a:pt x="135" y="202"/>
                  </a:lnTo>
                  <a:lnTo>
                    <a:pt x="135" y="205"/>
                  </a:lnTo>
                  <a:lnTo>
                    <a:pt x="135" y="205"/>
                  </a:lnTo>
                  <a:lnTo>
                    <a:pt x="133" y="205"/>
                  </a:lnTo>
                  <a:lnTo>
                    <a:pt x="130" y="205"/>
                  </a:lnTo>
                  <a:lnTo>
                    <a:pt x="130" y="205"/>
                  </a:lnTo>
                  <a:lnTo>
                    <a:pt x="130" y="207"/>
                  </a:lnTo>
                  <a:lnTo>
                    <a:pt x="131" y="208"/>
                  </a:lnTo>
                  <a:lnTo>
                    <a:pt x="131" y="208"/>
                  </a:lnTo>
                  <a:lnTo>
                    <a:pt x="133" y="210"/>
                  </a:lnTo>
                  <a:lnTo>
                    <a:pt x="131" y="211"/>
                  </a:lnTo>
                  <a:lnTo>
                    <a:pt x="131" y="211"/>
                  </a:lnTo>
                  <a:lnTo>
                    <a:pt x="131" y="213"/>
                  </a:lnTo>
                  <a:lnTo>
                    <a:pt x="131" y="213"/>
                  </a:lnTo>
                  <a:lnTo>
                    <a:pt x="131" y="215"/>
                  </a:lnTo>
                  <a:lnTo>
                    <a:pt x="131" y="215"/>
                  </a:lnTo>
                  <a:lnTo>
                    <a:pt x="131" y="216"/>
                  </a:lnTo>
                  <a:lnTo>
                    <a:pt x="131" y="217"/>
                  </a:lnTo>
                  <a:lnTo>
                    <a:pt x="128" y="218"/>
                  </a:lnTo>
                  <a:lnTo>
                    <a:pt x="128" y="218"/>
                  </a:lnTo>
                  <a:lnTo>
                    <a:pt x="127" y="220"/>
                  </a:lnTo>
                  <a:lnTo>
                    <a:pt x="125" y="221"/>
                  </a:lnTo>
                  <a:lnTo>
                    <a:pt x="125" y="221"/>
                  </a:lnTo>
                  <a:lnTo>
                    <a:pt x="123" y="221"/>
                  </a:lnTo>
                  <a:lnTo>
                    <a:pt x="122" y="222"/>
                  </a:lnTo>
                  <a:lnTo>
                    <a:pt x="122" y="222"/>
                  </a:lnTo>
                  <a:lnTo>
                    <a:pt x="120" y="223"/>
                  </a:lnTo>
                  <a:lnTo>
                    <a:pt x="122" y="223"/>
                  </a:lnTo>
                  <a:lnTo>
                    <a:pt x="123" y="226"/>
                  </a:lnTo>
                  <a:lnTo>
                    <a:pt x="123" y="226"/>
                  </a:lnTo>
                  <a:lnTo>
                    <a:pt x="122" y="227"/>
                  </a:lnTo>
                  <a:lnTo>
                    <a:pt x="120" y="229"/>
                  </a:lnTo>
                  <a:lnTo>
                    <a:pt x="120" y="229"/>
                  </a:lnTo>
                  <a:lnTo>
                    <a:pt x="122" y="231"/>
                  </a:lnTo>
                  <a:lnTo>
                    <a:pt x="123" y="231"/>
                  </a:lnTo>
                  <a:lnTo>
                    <a:pt x="125" y="229"/>
                  </a:lnTo>
                  <a:lnTo>
                    <a:pt x="125" y="229"/>
                  </a:lnTo>
                  <a:lnTo>
                    <a:pt x="125" y="233"/>
                  </a:lnTo>
                  <a:lnTo>
                    <a:pt x="124" y="235"/>
                  </a:lnTo>
                  <a:lnTo>
                    <a:pt x="123" y="235"/>
                  </a:lnTo>
                  <a:lnTo>
                    <a:pt x="123" y="235"/>
                  </a:lnTo>
                  <a:lnTo>
                    <a:pt x="123" y="234"/>
                  </a:lnTo>
                  <a:lnTo>
                    <a:pt x="123" y="234"/>
                  </a:lnTo>
                  <a:lnTo>
                    <a:pt x="123" y="235"/>
                  </a:lnTo>
                  <a:lnTo>
                    <a:pt x="123" y="235"/>
                  </a:lnTo>
                  <a:lnTo>
                    <a:pt x="122" y="235"/>
                  </a:lnTo>
                  <a:lnTo>
                    <a:pt x="120" y="237"/>
                  </a:lnTo>
                  <a:lnTo>
                    <a:pt x="120" y="237"/>
                  </a:lnTo>
                  <a:lnTo>
                    <a:pt x="120" y="238"/>
                  </a:lnTo>
                  <a:lnTo>
                    <a:pt x="120" y="238"/>
                  </a:lnTo>
                  <a:lnTo>
                    <a:pt x="120" y="239"/>
                  </a:lnTo>
                  <a:lnTo>
                    <a:pt x="120" y="239"/>
                  </a:lnTo>
                  <a:lnTo>
                    <a:pt x="119" y="240"/>
                  </a:lnTo>
                  <a:lnTo>
                    <a:pt x="119" y="240"/>
                  </a:lnTo>
                  <a:lnTo>
                    <a:pt x="117" y="240"/>
                  </a:lnTo>
                  <a:lnTo>
                    <a:pt x="117" y="240"/>
                  </a:lnTo>
                  <a:lnTo>
                    <a:pt x="117" y="243"/>
                  </a:lnTo>
                  <a:lnTo>
                    <a:pt x="117" y="243"/>
                  </a:lnTo>
                  <a:lnTo>
                    <a:pt x="118" y="244"/>
                  </a:lnTo>
                  <a:lnTo>
                    <a:pt x="118" y="244"/>
                  </a:lnTo>
                  <a:lnTo>
                    <a:pt x="117" y="247"/>
                  </a:lnTo>
                  <a:lnTo>
                    <a:pt x="115" y="249"/>
                  </a:lnTo>
                  <a:lnTo>
                    <a:pt x="115" y="249"/>
                  </a:lnTo>
                  <a:lnTo>
                    <a:pt x="114" y="250"/>
                  </a:lnTo>
                  <a:lnTo>
                    <a:pt x="115" y="251"/>
                  </a:lnTo>
                  <a:lnTo>
                    <a:pt x="115" y="253"/>
                  </a:lnTo>
                  <a:lnTo>
                    <a:pt x="115" y="253"/>
                  </a:lnTo>
                  <a:lnTo>
                    <a:pt x="115" y="255"/>
                  </a:lnTo>
                  <a:lnTo>
                    <a:pt x="113" y="256"/>
                  </a:lnTo>
                  <a:lnTo>
                    <a:pt x="113" y="256"/>
                  </a:lnTo>
                  <a:lnTo>
                    <a:pt x="113" y="260"/>
                  </a:lnTo>
                  <a:lnTo>
                    <a:pt x="113" y="260"/>
                  </a:lnTo>
                  <a:lnTo>
                    <a:pt x="113" y="261"/>
                  </a:lnTo>
                  <a:lnTo>
                    <a:pt x="112" y="262"/>
                  </a:lnTo>
                  <a:lnTo>
                    <a:pt x="112" y="262"/>
                  </a:lnTo>
                  <a:lnTo>
                    <a:pt x="109" y="265"/>
                  </a:lnTo>
                  <a:lnTo>
                    <a:pt x="109" y="265"/>
                  </a:lnTo>
                  <a:lnTo>
                    <a:pt x="107" y="267"/>
                  </a:lnTo>
                  <a:lnTo>
                    <a:pt x="107" y="267"/>
                  </a:lnTo>
                  <a:lnTo>
                    <a:pt x="104" y="267"/>
                  </a:lnTo>
                  <a:lnTo>
                    <a:pt x="104" y="267"/>
                  </a:lnTo>
                  <a:lnTo>
                    <a:pt x="101" y="267"/>
                  </a:lnTo>
                  <a:lnTo>
                    <a:pt x="101" y="267"/>
                  </a:lnTo>
                  <a:lnTo>
                    <a:pt x="100" y="267"/>
                  </a:lnTo>
                  <a:lnTo>
                    <a:pt x="97" y="267"/>
                  </a:lnTo>
                  <a:lnTo>
                    <a:pt x="97" y="267"/>
                  </a:lnTo>
                  <a:lnTo>
                    <a:pt x="96" y="269"/>
                  </a:lnTo>
                  <a:lnTo>
                    <a:pt x="96" y="270"/>
                  </a:lnTo>
                  <a:lnTo>
                    <a:pt x="96" y="270"/>
                  </a:lnTo>
                  <a:lnTo>
                    <a:pt x="98" y="270"/>
                  </a:lnTo>
                  <a:lnTo>
                    <a:pt x="98" y="270"/>
                  </a:lnTo>
                  <a:lnTo>
                    <a:pt x="102" y="271"/>
                  </a:lnTo>
                  <a:lnTo>
                    <a:pt x="102" y="271"/>
                  </a:lnTo>
                  <a:lnTo>
                    <a:pt x="102" y="273"/>
                  </a:lnTo>
                  <a:lnTo>
                    <a:pt x="102" y="273"/>
                  </a:lnTo>
                  <a:lnTo>
                    <a:pt x="104" y="273"/>
                  </a:lnTo>
                  <a:lnTo>
                    <a:pt x="104" y="273"/>
                  </a:lnTo>
                  <a:lnTo>
                    <a:pt x="106" y="273"/>
                  </a:lnTo>
                  <a:lnTo>
                    <a:pt x="106" y="273"/>
                  </a:lnTo>
                  <a:lnTo>
                    <a:pt x="104" y="276"/>
                  </a:lnTo>
                  <a:lnTo>
                    <a:pt x="102" y="277"/>
                  </a:lnTo>
                  <a:lnTo>
                    <a:pt x="102" y="277"/>
                  </a:lnTo>
                  <a:lnTo>
                    <a:pt x="101" y="278"/>
                  </a:lnTo>
                  <a:lnTo>
                    <a:pt x="100" y="278"/>
                  </a:lnTo>
                  <a:lnTo>
                    <a:pt x="100" y="278"/>
                  </a:lnTo>
                  <a:lnTo>
                    <a:pt x="100" y="281"/>
                  </a:lnTo>
                  <a:lnTo>
                    <a:pt x="100" y="281"/>
                  </a:lnTo>
                  <a:lnTo>
                    <a:pt x="98" y="281"/>
                  </a:lnTo>
                  <a:lnTo>
                    <a:pt x="98" y="281"/>
                  </a:lnTo>
                  <a:lnTo>
                    <a:pt x="97" y="283"/>
                  </a:lnTo>
                  <a:lnTo>
                    <a:pt x="96" y="286"/>
                  </a:lnTo>
                  <a:lnTo>
                    <a:pt x="96" y="286"/>
                  </a:lnTo>
                  <a:lnTo>
                    <a:pt x="95" y="287"/>
                  </a:lnTo>
                  <a:lnTo>
                    <a:pt x="93" y="287"/>
                  </a:lnTo>
                  <a:lnTo>
                    <a:pt x="91" y="287"/>
                  </a:lnTo>
                  <a:lnTo>
                    <a:pt x="91" y="287"/>
                  </a:lnTo>
                  <a:lnTo>
                    <a:pt x="89" y="292"/>
                  </a:lnTo>
                  <a:lnTo>
                    <a:pt x="89" y="292"/>
                  </a:lnTo>
                  <a:lnTo>
                    <a:pt x="86" y="296"/>
                  </a:lnTo>
                  <a:lnTo>
                    <a:pt x="86" y="296"/>
                  </a:lnTo>
                  <a:lnTo>
                    <a:pt x="86" y="298"/>
                  </a:lnTo>
                  <a:lnTo>
                    <a:pt x="86" y="298"/>
                  </a:lnTo>
                  <a:lnTo>
                    <a:pt x="84" y="299"/>
                  </a:lnTo>
                  <a:lnTo>
                    <a:pt x="82" y="300"/>
                  </a:lnTo>
                  <a:lnTo>
                    <a:pt x="82" y="302"/>
                  </a:lnTo>
                  <a:lnTo>
                    <a:pt x="82" y="302"/>
                  </a:lnTo>
                  <a:lnTo>
                    <a:pt x="82" y="303"/>
                  </a:lnTo>
                  <a:lnTo>
                    <a:pt x="82" y="303"/>
                  </a:lnTo>
                  <a:lnTo>
                    <a:pt x="85" y="305"/>
                  </a:lnTo>
                  <a:lnTo>
                    <a:pt x="85" y="305"/>
                  </a:lnTo>
                  <a:lnTo>
                    <a:pt x="84" y="307"/>
                  </a:lnTo>
                  <a:lnTo>
                    <a:pt x="81" y="307"/>
                  </a:lnTo>
                  <a:lnTo>
                    <a:pt x="77" y="307"/>
                  </a:lnTo>
                  <a:lnTo>
                    <a:pt x="77" y="307"/>
                  </a:lnTo>
                  <a:lnTo>
                    <a:pt x="77" y="309"/>
                  </a:lnTo>
                  <a:lnTo>
                    <a:pt x="77" y="309"/>
                  </a:lnTo>
                  <a:lnTo>
                    <a:pt x="79" y="309"/>
                  </a:lnTo>
                  <a:lnTo>
                    <a:pt x="79" y="309"/>
                  </a:lnTo>
                  <a:lnTo>
                    <a:pt x="77" y="310"/>
                  </a:lnTo>
                  <a:lnTo>
                    <a:pt x="76" y="313"/>
                  </a:lnTo>
                  <a:lnTo>
                    <a:pt x="76" y="313"/>
                  </a:lnTo>
                  <a:lnTo>
                    <a:pt x="77" y="313"/>
                  </a:lnTo>
                  <a:lnTo>
                    <a:pt x="79" y="314"/>
                  </a:lnTo>
                  <a:lnTo>
                    <a:pt x="79" y="314"/>
                  </a:lnTo>
                  <a:lnTo>
                    <a:pt x="80" y="314"/>
                  </a:lnTo>
                  <a:lnTo>
                    <a:pt x="80" y="314"/>
                  </a:lnTo>
                  <a:lnTo>
                    <a:pt x="80" y="314"/>
                  </a:lnTo>
                  <a:lnTo>
                    <a:pt x="80" y="315"/>
                  </a:lnTo>
                  <a:lnTo>
                    <a:pt x="80" y="315"/>
                  </a:lnTo>
                  <a:lnTo>
                    <a:pt x="79" y="316"/>
                  </a:lnTo>
                  <a:lnTo>
                    <a:pt x="79" y="316"/>
                  </a:lnTo>
                  <a:lnTo>
                    <a:pt x="76" y="316"/>
                  </a:lnTo>
                  <a:lnTo>
                    <a:pt x="76" y="316"/>
                  </a:lnTo>
                  <a:lnTo>
                    <a:pt x="75" y="316"/>
                  </a:lnTo>
                  <a:lnTo>
                    <a:pt x="75" y="319"/>
                  </a:lnTo>
                  <a:lnTo>
                    <a:pt x="75" y="319"/>
                  </a:lnTo>
                  <a:lnTo>
                    <a:pt x="73" y="319"/>
                  </a:lnTo>
                  <a:lnTo>
                    <a:pt x="71" y="320"/>
                  </a:lnTo>
                  <a:lnTo>
                    <a:pt x="70" y="324"/>
                  </a:lnTo>
                  <a:lnTo>
                    <a:pt x="70" y="324"/>
                  </a:lnTo>
                  <a:lnTo>
                    <a:pt x="70" y="323"/>
                  </a:lnTo>
                  <a:lnTo>
                    <a:pt x="69" y="323"/>
                  </a:lnTo>
                  <a:lnTo>
                    <a:pt x="69" y="323"/>
                  </a:lnTo>
                  <a:lnTo>
                    <a:pt x="69" y="324"/>
                  </a:lnTo>
                  <a:lnTo>
                    <a:pt x="69" y="325"/>
                  </a:lnTo>
                  <a:lnTo>
                    <a:pt x="69" y="325"/>
                  </a:lnTo>
                  <a:lnTo>
                    <a:pt x="65" y="325"/>
                  </a:lnTo>
                  <a:lnTo>
                    <a:pt x="65" y="325"/>
                  </a:lnTo>
                  <a:lnTo>
                    <a:pt x="60" y="325"/>
                  </a:lnTo>
                  <a:lnTo>
                    <a:pt x="60" y="325"/>
                  </a:lnTo>
                  <a:lnTo>
                    <a:pt x="60" y="327"/>
                  </a:lnTo>
                  <a:lnTo>
                    <a:pt x="60" y="329"/>
                  </a:lnTo>
                  <a:lnTo>
                    <a:pt x="59" y="329"/>
                  </a:lnTo>
                  <a:lnTo>
                    <a:pt x="59" y="329"/>
                  </a:lnTo>
                  <a:lnTo>
                    <a:pt x="58" y="327"/>
                  </a:lnTo>
                  <a:lnTo>
                    <a:pt x="55" y="327"/>
                  </a:lnTo>
                  <a:lnTo>
                    <a:pt x="55" y="327"/>
                  </a:lnTo>
                  <a:lnTo>
                    <a:pt x="54" y="329"/>
                  </a:lnTo>
                  <a:lnTo>
                    <a:pt x="53" y="330"/>
                  </a:lnTo>
                  <a:lnTo>
                    <a:pt x="53" y="330"/>
                  </a:lnTo>
                  <a:lnTo>
                    <a:pt x="51" y="330"/>
                  </a:lnTo>
                  <a:lnTo>
                    <a:pt x="51" y="330"/>
                  </a:lnTo>
                  <a:lnTo>
                    <a:pt x="51" y="332"/>
                  </a:lnTo>
                  <a:lnTo>
                    <a:pt x="51" y="332"/>
                  </a:lnTo>
                  <a:lnTo>
                    <a:pt x="49" y="334"/>
                  </a:lnTo>
                  <a:lnTo>
                    <a:pt x="47" y="334"/>
                  </a:lnTo>
                  <a:lnTo>
                    <a:pt x="47" y="334"/>
                  </a:lnTo>
                  <a:lnTo>
                    <a:pt x="43" y="334"/>
                  </a:lnTo>
                  <a:lnTo>
                    <a:pt x="43" y="334"/>
                  </a:lnTo>
                  <a:lnTo>
                    <a:pt x="43" y="336"/>
                  </a:lnTo>
                  <a:lnTo>
                    <a:pt x="43" y="336"/>
                  </a:lnTo>
                  <a:lnTo>
                    <a:pt x="42" y="338"/>
                  </a:lnTo>
                  <a:lnTo>
                    <a:pt x="42" y="338"/>
                  </a:lnTo>
                  <a:lnTo>
                    <a:pt x="39" y="340"/>
                  </a:lnTo>
                  <a:lnTo>
                    <a:pt x="37" y="340"/>
                  </a:lnTo>
                  <a:lnTo>
                    <a:pt x="37" y="340"/>
                  </a:lnTo>
                  <a:lnTo>
                    <a:pt x="37" y="340"/>
                  </a:lnTo>
                  <a:lnTo>
                    <a:pt x="36" y="341"/>
                  </a:lnTo>
                  <a:lnTo>
                    <a:pt x="33" y="341"/>
                  </a:lnTo>
                  <a:lnTo>
                    <a:pt x="33" y="341"/>
                  </a:lnTo>
                  <a:lnTo>
                    <a:pt x="32" y="342"/>
                  </a:lnTo>
                  <a:lnTo>
                    <a:pt x="31" y="345"/>
                  </a:lnTo>
                  <a:lnTo>
                    <a:pt x="31" y="345"/>
                  </a:lnTo>
                  <a:lnTo>
                    <a:pt x="32" y="345"/>
                  </a:lnTo>
                  <a:lnTo>
                    <a:pt x="32" y="345"/>
                  </a:lnTo>
                  <a:lnTo>
                    <a:pt x="31" y="347"/>
                  </a:lnTo>
                  <a:lnTo>
                    <a:pt x="30" y="348"/>
                  </a:lnTo>
                  <a:lnTo>
                    <a:pt x="30" y="348"/>
                  </a:lnTo>
                  <a:lnTo>
                    <a:pt x="30" y="351"/>
                  </a:lnTo>
                  <a:lnTo>
                    <a:pt x="30" y="351"/>
                  </a:lnTo>
                  <a:lnTo>
                    <a:pt x="25" y="351"/>
                  </a:lnTo>
                  <a:lnTo>
                    <a:pt x="25" y="351"/>
                  </a:lnTo>
                  <a:lnTo>
                    <a:pt x="25" y="351"/>
                  </a:lnTo>
                  <a:lnTo>
                    <a:pt x="24" y="353"/>
                  </a:lnTo>
                  <a:lnTo>
                    <a:pt x="24" y="353"/>
                  </a:lnTo>
                  <a:lnTo>
                    <a:pt x="22" y="353"/>
                  </a:lnTo>
                  <a:lnTo>
                    <a:pt x="22" y="353"/>
                  </a:lnTo>
                  <a:lnTo>
                    <a:pt x="22" y="353"/>
                  </a:lnTo>
                  <a:lnTo>
                    <a:pt x="22" y="356"/>
                  </a:lnTo>
                  <a:lnTo>
                    <a:pt x="22" y="356"/>
                  </a:lnTo>
                  <a:lnTo>
                    <a:pt x="20" y="356"/>
                  </a:lnTo>
                  <a:lnTo>
                    <a:pt x="20" y="356"/>
                  </a:lnTo>
                  <a:lnTo>
                    <a:pt x="20" y="357"/>
                  </a:lnTo>
                  <a:lnTo>
                    <a:pt x="19" y="357"/>
                  </a:lnTo>
                  <a:lnTo>
                    <a:pt x="19" y="357"/>
                  </a:lnTo>
                  <a:lnTo>
                    <a:pt x="19" y="361"/>
                  </a:lnTo>
                  <a:lnTo>
                    <a:pt x="19" y="361"/>
                  </a:lnTo>
                  <a:lnTo>
                    <a:pt x="17" y="361"/>
                  </a:lnTo>
                  <a:lnTo>
                    <a:pt x="16" y="361"/>
                  </a:lnTo>
                  <a:lnTo>
                    <a:pt x="16" y="361"/>
                  </a:lnTo>
                  <a:lnTo>
                    <a:pt x="16" y="364"/>
                  </a:lnTo>
                  <a:lnTo>
                    <a:pt x="16" y="364"/>
                  </a:lnTo>
                  <a:lnTo>
                    <a:pt x="9" y="365"/>
                  </a:lnTo>
                  <a:lnTo>
                    <a:pt x="9" y="365"/>
                  </a:lnTo>
                  <a:lnTo>
                    <a:pt x="9" y="369"/>
                  </a:lnTo>
                  <a:lnTo>
                    <a:pt x="9" y="369"/>
                  </a:lnTo>
                  <a:lnTo>
                    <a:pt x="9" y="370"/>
                  </a:lnTo>
                  <a:lnTo>
                    <a:pt x="8" y="372"/>
                  </a:lnTo>
                  <a:lnTo>
                    <a:pt x="8" y="372"/>
                  </a:lnTo>
                  <a:lnTo>
                    <a:pt x="8" y="375"/>
                  </a:lnTo>
                  <a:lnTo>
                    <a:pt x="8" y="375"/>
                  </a:lnTo>
                  <a:lnTo>
                    <a:pt x="8" y="376"/>
                  </a:lnTo>
                  <a:lnTo>
                    <a:pt x="5" y="376"/>
                  </a:lnTo>
                  <a:lnTo>
                    <a:pt x="5" y="376"/>
                  </a:lnTo>
                  <a:lnTo>
                    <a:pt x="6" y="379"/>
                  </a:lnTo>
                  <a:lnTo>
                    <a:pt x="5" y="380"/>
                  </a:lnTo>
                  <a:lnTo>
                    <a:pt x="5" y="380"/>
                  </a:lnTo>
                  <a:lnTo>
                    <a:pt x="5" y="381"/>
                  </a:lnTo>
                  <a:lnTo>
                    <a:pt x="3" y="381"/>
                  </a:lnTo>
                  <a:lnTo>
                    <a:pt x="3" y="381"/>
                  </a:lnTo>
                  <a:lnTo>
                    <a:pt x="2" y="383"/>
                  </a:lnTo>
                  <a:lnTo>
                    <a:pt x="2" y="385"/>
                  </a:lnTo>
                  <a:lnTo>
                    <a:pt x="2" y="385"/>
                  </a:lnTo>
                  <a:lnTo>
                    <a:pt x="4" y="386"/>
                  </a:lnTo>
                  <a:lnTo>
                    <a:pt x="4" y="386"/>
                  </a:lnTo>
                  <a:lnTo>
                    <a:pt x="4" y="387"/>
                  </a:lnTo>
                  <a:lnTo>
                    <a:pt x="4" y="390"/>
                  </a:lnTo>
                  <a:lnTo>
                    <a:pt x="4" y="390"/>
                  </a:lnTo>
                  <a:lnTo>
                    <a:pt x="3" y="391"/>
                  </a:lnTo>
                  <a:lnTo>
                    <a:pt x="2" y="392"/>
                  </a:lnTo>
                  <a:lnTo>
                    <a:pt x="2" y="392"/>
                  </a:lnTo>
                  <a:lnTo>
                    <a:pt x="2" y="395"/>
                  </a:lnTo>
                  <a:lnTo>
                    <a:pt x="2" y="397"/>
                  </a:lnTo>
                  <a:lnTo>
                    <a:pt x="2" y="397"/>
                  </a:lnTo>
                  <a:lnTo>
                    <a:pt x="0" y="397"/>
                  </a:lnTo>
                  <a:lnTo>
                    <a:pt x="0" y="399"/>
                  </a:lnTo>
                  <a:lnTo>
                    <a:pt x="0" y="399"/>
                  </a:lnTo>
                  <a:lnTo>
                    <a:pt x="0" y="400"/>
                  </a:lnTo>
                  <a:lnTo>
                    <a:pt x="2" y="401"/>
                  </a:lnTo>
                  <a:lnTo>
                    <a:pt x="2" y="401"/>
                  </a:lnTo>
                  <a:lnTo>
                    <a:pt x="3" y="402"/>
                  </a:lnTo>
                  <a:lnTo>
                    <a:pt x="3" y="403"/>
                  </a:lnTo>
                  <a:lnTo>
                    <a:pt x="3" y="403"/>
                  </a:lnTo>
                  <a:lnTo>
                    <a:pt x="3" y="407"/>
                  </a:lnTo>
                  <a:lnTo>
                    <a:pt x="3" y="407"/>
                  </a:lnTo>
                  <a:lnTo>
                    <a:pt x="0" y="408"/>
                  </a:lnTo>
                  <a:lnTo>
                    <a:pt x="0" y="408"/>
                  </a:lnTo>
                  <a:lnTo>
                    <a:pt x="0" y="412"/>
                  </a:lnTo>
                  <a:lnTo>
                    <a:pt x="0" y="412"/>
                  </a:lnTo>
                  <a:lnTo>
                    <a:pt x="2" y="414"/>
                  </a:lnTo>
                  <a:lnTo>
                    <a:pt x="3" y="416"/>
                  </a:lnTo>
                  <a:lnTo>
                    <a:pt x="3" y="417"/>
                  </a:lnTo>
                  <a:lnTo>
                    <a:pt x="3" y="417"/>
                  </a:lnTo>
                  <a:lnTo>
                    <a:pt x="2" y="418"/>
                  </a:lnTo>
                  <a:lnTo>
                    <a:pt x="0" y="421"/>
                  </a:lnTo>
                  <a:lnTo>
                    <a:pt x="0" y="421"/>
                  </a:lnTo>
                  <a:lnTo>
                    <a:pt x="2" y="422"/>
                  </a:lnTo>
                  <a:lnTo>
                    <a:pt x="3" y="423"/>
                  </a:lnTo>
                  <a:lnTo>
                    <a:pt x="3" y="423"/>
                  </a:lnTo>
                  <a:lnTo>
                    <a:pt x="5" y="425"/>
                  </a:lnTo>
                  <a:lnTo>
                    <a:pt x="5" y="425"/>
                  </a:lnTo>
                  <a:lnTo>
                    <a:pt x="5" y="428"/>
                  </a:lnTo>
                  <a:lnTo>
                    <a:pt x="5" y="428"/>
                  </a:lnTo>
                  <a:lnTo>
                    <a:pt x="5" y="433"/>
                  </a:lnTo>
                  <a:lnTo>
                    <a:pt x="5" y="433"/>
                  </a:lnTo>
                  <a:lnTo>
                    <a:pt x="6" y="435"/>
                  </a:lnTo>
                  <a:lnTo>
                    <a:pt x="8" y="438"/>
                  </a:lnTo>
                  <a:lnTo>
                    <a:pt x="8" y="438"/>
                  </a:lnTo>
                  <a:lnTo>
                    <a:pt x="9" y="439"/>
                  </a:lnTo>
                  <a:lnTo>
                    <a:pt x="6" y="440"/>
                  </a:lnTo>
                  <a:lnTo>
                    <a:pt x="6" y="440"/>
                  </a:lnTo>
                  <a:lnTo>
                    <a:pt x="6" y="443"/>
                  </a:lnTo>
                  <a:lnTo>
                    <a:pt x="6" y="444"/>
                  </a:lnTo>
                  <a:lnTo>
                    <a:pt x="6" y="444"/>
                  </a:lnTo>
                  <a:lnTo>
                    <a:pt x="8" y="446"/>
                  </a:lnTo>
                  <a:lnTo>
                    <a:pt x="5" y="446"/>
                  </a:lnTo>
                  <a:lnTo>
                    <a:pt x="5" y="446"/>
                  </a:lnTo>
                  <a:lnTo>
                    <a:pt x="6" y="448"/>
                  </a:lnTo>
                  <a:lnTo>
                    <a:pt x="6" y="448"/>
                  </a:lnTo>
                  <a:lnTo>
                    <a:pt x="9" y="448"/>
                  </a:lnTo>
                  <a:lnTo>
                    <a:pt x="9" y="448"/>
                  </a:lnTo>
                  <a:lnTo>
                    <a:pt x="9" y="449"/>
                  </a:lnTo>
                  <a:lnTo>
                    <a:pt x="9" y="449"/>
                  </a:lnTo>
                  <a:lnTo>
                    <a:pt x="9" y="452"/>
                  </a:lnTo>
                  <a:lnTo>
                    <a:pt x="9" y="452"/>
                  </a:lnTo>
                  <a:lnTo>
                    <a:pt x="6" y="455"/>
                  </a:lnTo>
                  <a:lnTo>
                    <a:pt x="6" y="455"/>
                  </a:lnTo>
                  <a:lnTo>
                    <a:pt x="6" y="456"/>
                  </a:lnTo>
                  <a:lnTo>
                    <a:pt x="6" y="457"/>
                  </a:lnTo>
                  <a:lnTo>
                    <a:pt x="6" y="462"/>
                  </a:lnTo>
                  <a:lnTo>
                    <a:pt x="6" y="462"/>
                  </a:lnTo>
                  <a:lnTo>
                    <a:pt x="5" y="463"/>
                  </a:lnTo>
                  <a:lnTo>
                    <a:pt x="5" y="466"/>
                  </a:lnTo>
                  <a:lnTo>
                    <a:pt x="5" y="466"/>
                  </a:lnTo>
                  <a:lnTo>
                    <a:pt x="6" y="467"/>
                  </a:lnTo>
                  <a:lnTo>
                    <a:pt x="8" y="467"/>
                  </a:lnTo>
                  <a:lnTo>
                    <a:pt x="8" y="467"/>
                  </a:lnTo>
                  <a:lnTo>
                    <a:pt x="10" y="466"/>
                  </a:lnTo>
                  <a:lnTo>
                    <a:pt x="10" y="466"/>
                  </a:lnTo>
                  <a:lnTo>
                    <a:pt x="14" y="466"/>
                  </a:lnTo>
                  <a:lnTo>
                    <a:pt x="14" y="466"/>
                  </a:lnTo>
                  <a:lnTo>
                    <a:pt x="14" y="462"/>
                  </a:lnTo>
                  <a:lnTo>
                    <a:pt x="14" y="462"/>
                  </a:lnTo>
                  <a:lnTo>
                    <a:pt x="16" y="463"/>
                  </a:lnTo>
                  <a:lnTo>
                    <a:pt x="16" y="463"/>
                  </a:lnTo>
                  <a:lnTo>
                    <a:pt x="17" y="463"/>
                  </a:lnTo>
                  <a:lnTo>
                    <a:pt x="17" y="463"/>
                  </a:lnTo>
                  <a:lnTo>
                    <a:pt x="17" y="465"/>
                  </a:lnTo>
                  <a:lnTo>
                    <a:pt x="17" y="465"/>
                  </a:lnTo>
                  <a:lnTo>
                    <a:pt x="17" y="466"/>
                  </a:lnTo>
                  <a:lnTo>
                    <a:pt x="17" y="467"/>
                  </a:lnTo>
                  <a:lnTo>
                    <a:pt x="17" y="467"/>
                  </a:lnTo>
                  <a:lnTo>
                    <a:pt x="15" y="468"/>
                  </a:lnTo>
                  <a:lnTo>
                    <a:pt x="15" y="468"/>
                  </a:lnTo>
                  <a:lnTo>
                    <a:pt x="16" y="471"/>
                  </a:lnTo>
                  <a:lnTo>
                    <a:pt x="16" y="471"/>
                  </a:lnTo>
                  <a:lnTo>
                    <a:pt x="17" y="472"/>
                  </a:lnTo>
                  <a:lnTo>
                    <a:pt x="17" y="473"/>
                  </a:lnTo>
                  <a:lnTo>
                    <a:pt x="17" y="473"/>
                  </a:lnTo>
                  <a:lnTo>
                    <a:pt x="15" y="472"/>
                  </a:lnTo>
                  <a:lnTo>
                    <a:pt x="15" y="472"/>
                  </a:lnTo>
                  <a:lnTo>
                    <a:pt x="11" y="471"/>
                  </a:lnTo>
                  <a:lnTo>
                    <a:pt x="11" y="471"/>
                  </a:lnTo>
                  <a:lnTo>
                    <a:pt x="11" y="473"/>
                  </a:lnTo>
                  <a:lnTo>
                    <a:pt x="11" y="476"/>
                  </a:lnTo>
                  <a:lnTo>
                    <a:pt x="11" y="476"/>
                  </a:lnTo>
                  <a:lnTo>
                    <a:pt x="11" y="478"/>
                  </a:lnTo>
                  <a:lnTo>
                    <a:pt x="13" y="481"/>
                  </a:lnTo>
                  <a:lnTo>
                    <a:pt x="13" y="481"/>
                  </a:lnTo>
                  <a:lnTo>
                    <a:pt x="13" y="481"/>
                  </a:lnTo>
                  <a:lnTo>
                    <a:pt x="13" y="481"/>
                  </a:lnTo>
                  <a:lnTo>
                    <a:pt x="14" y="482"/>
                  </a:lnTo>
                  <a:lnTo>
                    <a:pt x="15" y="484"/>
                  </a:lnTo>
                  <a:lnTo>
                    <a:pt x="15" y="484"/>
                  </a:lnTo>
                  <a:lnTo>
                    <a:pt x="17" y="486"/>
                  </a:lnTo>
                  <a:lnTo>
                    <a:pt x="20" y="487"/>
                  </a:lnTo>
                  <a:lnTo>
                    <a:pt x="20" y="487"/>
                  </a:lnTo>
                  <a:lnTo>
                    <a:pt x="21" y="489"/>
                  </a:lnTo>
                  <a:lnTo>
                    <a:pt x="21" y="489"/>
                  </a:lnTo>
                  <a:lnTo>
                    <a:pt x="22" y="490"/>
                  </a:lnTo>
                  <a:lnTo>
                    <a:pt x="22" y="490"/>
                  </a:lnTo>
                  <a:lnTo>
                    <a:pt x="27" y="495"/>
                  </a:lnTo>
                  <a:lnTo>
                    <a:pt x="27" y="495"/>
                  </a:lnTo>
                  <a:lnTo>
                    <a:pt x="30" y="498"/>
                  </a:lnTo>
                  <a:lnTo>
                    <a:pt x="30" y="498"/>
                  </a:lnTo>
                  <a:lnTo>
                    <a:pt x="32" y="498"/>
                  </a:lnTo>
                  <a:lnTo>
                    <a:pt x="32" y="498"/>
                  </a:lnTo>
                  <a:lnTo>
                    <a:pt x="33" y="500"/>
                  </a:lnTo>
                  <a:lnTo>
                    <a:pt x="33" y="500"/>
                  </a:lnTo>
                  <a:lnTo>
                    <a:pt x="36" y="500"/>
                  </a:lnTo>
                  <a:lnTo>
                    <a:pt x="36" y="500"/>
                  </a:lnTo>
                  <a:lnTo>
                    <a:pt x="37" y="500"/>
                  </a:lnTo>
                  <a:lnTo>
                    <a:pt x="37" y="500"/>
                  </a:lnTo>
                  <a:lnTo>
                    <a:pt x="38" y="500"/>
                  </a:lnTo>
                  <a:lnTo>
                    <a:pt x="38" y="500"/>
                  </a:lnTo>
                  <a:lnTo>
                    <a:pt x="39" y="500"/>
                  </a:lnTo>
                  <a:lnTo>
                    <a:pt x="39" y="500"/>
                  </a:lnTo>
                  <a:lnTo>
                    <a:pt x="41" y="501"/>
                  </a:lnTo>
                  <a:lnTo>
                    <a:pt x="41" y="501"/>
                  </a:lnTo>
                  <a:lnTo>
                    <a:pt x="46" y="500"/>
                  </a:lnTo>
                  <a:lnTo>
                    <a:pt x="46" y="500"/>
                  </a:lnTo>
                  <a:lnTo>
                    <a:pt x="48" y="500"/>
                  </a:lnTo>
                  <a:lnTo>
                    <a:pt x="49" y="500"/>
                  </a:lnTo>
                  <a:lnTo>
                    <a:pt x="51" y="500"/>
                  </a:lnTo>
                  <a:lnTo>
                    <a:pt x="51" y="500"/>
                  </a:lnTo>
                  <a:lnTo>
                    <a:pt x="51" y="500"/>
                  </a:lnTo>
                  <a:lnTo>
                    <a:pt x="52" y="499"/>
                  </a:lnTo>
                  <a:lnTo>
                    <a:pt x="52" y="499"/>
                  </a:lnTo>
                  <a:lnTo>
                    <a:pt x="54" y="499"/>
                  </a:lnTo>
                  <a:lnTo>
                    <a:pt x="54" y="499"/>
                  </a:lnTo>
                  <a:lnTo>
                    <a:pt x="55" y="498"/>
                  </a:lnTo>
                  <a:lnTo>
                    <a:pt x="55" y="495"/>
                  </a:lnTo>
                  <a:lnTo>
                    <a:pt x="55" y="495"/>
                  </a:lnTo>
                  <a:lnTo>
                    <a:pt x="57" y="497"/>
                  </a:lnTo>
                  <a:lnTo>
                    <a:pt x="57" y="497"/>
                  </a:lnTo>
                  <a:lnTo>
                    <a:pt x="59" y="495"/>
                  </a:lnTo>
                  <a:lnTo>
                    <a:pt x="59" y="495"/>
                  </a:lnTo>
                  <a:lnTo>
                    <a:pt x="60" y="494"/>
                  </a:lnTo>
                  <a:lnTo>
                    <a:pt x="60" y="494"/>
                  </a:lnTo>
                  <a:lnTo>
                    <a:pt x="62" y="492"/>
                  </a:lnTo>
                  <a:lnTo>
                    <a:pt x="62" y="492"/>
                  </a:lnTo>
                  <a:lnTo>
                    <a:pt x="62" y="490"/>
                  </a:lnTo>
                  <a:lnTo>
                    <a:pt x="63" y="490"/>
                  </a:lnTo>
                  <a:lnTo>
                    <a:pt x="63" y="490"/>
                  </a:lnTo>
                  <a:lnTo>
                    <a:pt x="65" y="490"/>
                  </a:lnTo>
                  <a:lnTo>
                    <a:pt x="66" y="489"/>
                  </a:lnTo>
                  <a:lnTo>
                    <a:pt x="68" y="488"/>
                  </a:lnTo>
                  <a:lnTo>
                    <a:pt x="68" y="488"/>
                  </a:lnTo>
                  <a:lnTo>
                    <a:pt x="68" y="486"/>
                  </a:lnTo>
                  <a:lnTo>
                    <a:pt x="68" y="484"/>
                  </a:lnTo>
                  <a:lnTo>
                    <a:pt x="69" y="483"/>
                  </a:lnTo>
                  <a:lnTo>
                    <a:pt x="69" y="483"/>
                  </a:lnTo>
                  <a:lnTo>
                    <a:pt x="69" y="481"/>
                  </a:lnTo>
                  <a:lnTo>
                    <a:pt x="70" y="479"/>
                  </a:lnTo>
                  <a:lnTo>
                    <a:pt x="73" y="478"/>
                  </a:lnTo>
                  <a:lnTo>
                    <a:pt x="73" y="478"/>
                  </a:lnTo>
                  <a:lnTo>
                    <a:pt x="73" y="476"/>
                  </a:lnTo>
                  <a:lnTo>
                    <a:pt x="73" y="476"/>
                  </a:lnTo>
                  <a:lnTo>
                    <a:pt x="74" y="476"/>
                  </a:lnTo>
                  <a:lnTo>
                    <a:pt x="74" y="476"/>
                  </a:lnTo>
                  <a:lnTo>
                    <a:pt x="76" y="475"/>
                  </a:lnTo>
                  <a:lnTo>
                    <a:pt x="76" y="475"/>
                  </a:lnTo>
                  <a:lnTo>
                    <a:pt x="76" y="475"/>
                  </a:lnTo>
                  <a:lnTo>
                    <a:pt x="76" y="475"/>
                  </a:lnTo>
                  <a:lnTo>
                    <a:pt x="77" y="472"/>
                  </a:lnTo>
                  <a:lnTo>
                    <a:pt x="77" y="472"/>
                  </a:lnTo>
                  <a:lnTo>
                    <a:pt x="79" y="472"/>
                  </a:lnTo>
                  <a:lnTo>
                    <a:pt x="80" y="472"/>
                  </a:lnTo>
                  <a:lnTo>
                    <a:pt x="80" y="472"/>
                  </a:lnTo>
                  <a:lnTo>
                    <a:pt x="80" y="470"/>
                  </a:lnTo>
                  <a:lnTo>
                    <a:pt x="80" y="470"/>
                  </a:lnTo>
                  <a:lnTo>
                    <a:pt x="82" y="472"/>
                  </a:lnTo>
                  <a:lnTo>
                    <a:pt x="84" y="472"/>
                  </a:lnTo>
                  <a:lnTo>
                    <a:pt x="85" y="472"/>
                  </a:lnTo>
                  <a:lnTo>
                    <a:pt x="85" y="472"/>
                  </a:lnTo>
                  <a:lnTo>
                    <a:pt x="85" y="470"/>
                  </a:lnTo>
                  <a:lnTo>
                    <a:pt x="85" y="470"/>
                  </a:lnTo>
                  <a:lnTo>
                    <a:pt x="86" y="471"/>
                  </a:lnTo>
                  <a:lnTo>
                    <a:pt x="86" y="471"/>
                  </a:lnTo>
                  <a:lnTo>
                    <a:pt x="90" y="471"/>
                  </a:lnTo>
                  <a:lnTo>
                    <a:pt x="90" y="471"/>
                  </a:lnTo>
                  <a:lnTo>
                    <a:pt x="89" y="467"/>
                  </a:lnTo>
                  <a:lnTo>
                    <a:pt x="89" y="467"/>
                  </a:lnTo>
                  <a:lnTo>
                    <a:pt x="90" y="466"/>
                  </a:lnTo>
                  <a:lnTo>
                    <a:pt x="90" y="466"/>
                  </a:lnTo>
                  <a:lnTo>
                    <a:pt x="91" y="465"/>
                  </a:lnTo>
                  <a:lnTo>
                    <a:pt x="91" y="465"/>
                  </a:lnTo>
                  <a:lnTo>
                    <a:pt x="91" y="462"/>
                  </a:lnTo>
                  <a:lnTo>
                    <a:pt x="91" y="462"/>
                  </a:lnTo>
                  <a:lnTo>
                    <a:pt x="91" y="459"/>
                  </a:lnTo>
                  <a:lnTo>
                    <a:pt x="91" y="459"/>
                  </a:lnTo>
                  <a:lnTo>
                    <a:pt x="90" y="457"/>
                  </a:lnTo>
                  <a:lnTo>
                    <a:pt x="89" y="457"/>
                  </a:lnTo>
                  <a:lnTo>
                    <a:pt x="89" y="457"/>
                  </a:lnTo>
                  <a:lnTo>
                    <a:pt x="87" y="456"/>
                  </a:lnTo>
                  <a:lnTo>
                    <a:pt x="87" y="455"/>
                  </a:lnTo>
                  <a:lnTo>
                    <a:pt x="87" y="455"/>
                  </a:lnTo>
                  <a:lnTo>
                    <a:pt x="89" y="454"/>
                  </a:lnTo>
                  <a:lnTo>
                    <a:pt x="89" y="452"/>
                  </a:lnTo>
                  <a:lnTo>
                    <a:pt x="89" y="452"/>
                  </a:lnTo>
                  <a:lnTo>
                    <a:pt x="89" y="451"/>
                  </a:lnTo>
                  <a:lnTo>
                    <a:pt x="87" y="449"/>
                  </a:lnTo>
                  <a:lnTo>
                    <a:pt x="87" y="449"/>
                  </a:lnTo>
                  <a:lnTo>
                    <a:pt x="90" y="451"/>
                  </a:lnTo>
                  <a:lnTo>
                    <a:pt x="90" y="452"/>
                  </a:lnTo>
                  <a:lnTo>
                    <a:pt x="90" y="452"/>
                  </a:lnTo>
                  <a:lnTo>
                    <a:pt x="92" y="454"/>
                  </a:lnTo>
                  <a:lnTo>
                    <a:pt x="93" y="455"/>
                  </a:lnTo>
                  <a:lnTo>
                    <a:pt x="93" y="455"/>
                  </a:lnTo>
                  <a:lnTo>
                    <a:pt x="92" y="456"/>
                  </a:lnTo>
                  <a:lnTo>
                    <a:pt x="93" y="457"/>
                  </a:lnTo>
                  <a:lnTo>
                    <a:pt x="95" y="459"/>
                  </a:lnTo>
                  <a:lnTo>
                    <a:pt x="95" y="459"/>
                  </a:lnTo>
                  <a:lnTo>
                    <a:pt x="95" y="461"/>
                  </a:lnTo>
                  <a:lnTo>
                    <a:pt x="96" y="462"/>
                  </a:lnTo>
                  <a:lnTo>
                    <a:pt x="96" y="462"/>
                  </a:lnTo>
                  <a:lnTo>
                    <a:pt x="96" y="465"/>
                  </a:lnTo>
                  <a:lnTo>
                    <a:pt x="97" y="466"/>
                  </a:lnTo>
                  <a:lnTo>
                    <a:pt x="97" y="466"/>
                  </a:lnTo>
                  <a:lnTo>
                    <a:pt x="101" y="468"/>
                  </a:lnTo>
                  <a:lnTo>
                    <a:pt x="101" y="468"/>
                  </a:lnTo>
                  <a:lnTo>
                    <a:pt x="100" y="470"/>
                  </a:lnTo>
                  <a:lnTo>
                    <a:pt x="100" y="470"/>
                  </a:lnTo>
                  <a:lnTo>
                    <a:pt x="100" y="471"/>
                  </a:lnTo>
                  <a:lnTo>
                    <a:pt x="100" y="471"/>
                  </a:lnTo>
                  <a:lnTo>
                    <a:pt x="100" y="471"/>
                  </a:lnTo>
                  <a:lnTo>
                    <a:pt x="101" y="473"/>
                  </a:lnTo>
                  <a:lnTo>
                    <a:pt x="101" y="473"/>
                  </a:lnTo>
                  <a:lnTo>
                    <a:pt x="102" y="471"/>
                  </a:lnTo>
                  <a:lnTo>
                    <a:pt x="102" y="471"/>
                  </a:lnTo>
                  <a:lnTo>
                    <a:pt x="104" y="470"/>
                  </a:lnTo>
                  <a:lnTo>
                    <a:pt x="104" y="470"/>
                  </a:lnTo>
                  <a:lnTo>
                    <a:pt x="106" y="471"/>
                  </a:lnTo>
                  <a:lnTo>
                    <a:pt x="106" y="472"/>
                  </a:lnTo>
                  <a:lnTo>
                    <a:pt x="106" y="472"/>
                  </a:lnTo>
                  <a:lnTo>
                    <a:pt x="108" y="475"/>
                  </a:lnTo>
                  <a:lnTo>
                    <a:pt x="108" y="475"/>
                  </a:lnTo>
                  <a:lnTo>
                    <a:pt x="109" y="473"/>
                  </a:lnTo>
                  <a:lnTo>
                    <a:pt x="109" y="473"/>
                  </a:lnTo>
                  <a:lnTo>
                    <a:pt x="111" y="472"/>
                  </a:lnTo>
                  <a:lnTo>
                    <a:pt x="111" y="472"/>
                  </a:lnTo>
                  <a:lnTo>
                    <a:pt x="112" y="467"/>
                  </a:lnTo>
                  <a:lnTo>
                    <a:pt x="112" y="467"/>
                  </a:lnTo>
                  <a:lnTo>
                    <a:pt x="112" y="462"/>
                  </a:lnTo>
                  <a:lnTo>
                    <a:pt x="112" y="462"/>
                  </a:lnTo>
                  <a:lnTo>
                    <a:pt x="112" y="460"/>
                  </a:lnTo>
                  <a:lnTo>
                    <a:pt x="111" y="457"/>
                  </a:lnTo>
                  <a:lnTo>
                    <a:pt x="111" y="457"/>
                  </a:lnTo>
                  <a:lnTo>
                    <a:pt x="111" y="455"/>
                  </a:lnTo>
                  <a:lnTo>
                    <a:pt x="111" y="452"/>
                  </a:lnTo>
                  <a:lnTo>
                    <a:pt x="111" y="452"/>
                  </a:lnTo>
                  <a:lnTo>
                    <a:pt x="113" y="450"/>
                  </a:lnTo>
                  <a:lnTo>
                    <a:pt x="113" y="450"/>
                  </a:lnTo>
                  <a:lnTo>
                    <a:pt x="114" y="449"/>
                  </a:lnTo>
                  <a:lnTo>
                    <a:pt x="114" y="449"/>
                  </a:lnTo>
                  <a:lnTo>
                    <a:pt x="113" y="448"/>
                  </a:lnTo>
                  <a:lnTo>
                    <a:pt x="113" y="448"/>
                  </a:lnTo>
                  <a:lnTo>
                    <a:pt x="113" y="445"/>
                  </a:lnTo>
                  <a:lnTo>
                    <a:pt x="114" y="444"/>
                  </a:lnTo>
                  <a:lnTo>
                    <a:pt x="114" y="444"/>
                  </a:lnTo>
                  <a:lnTo>
                    <a:pt x="118" y="444"/>
                  </a:lnTo>
                  <a:lnTo>
                    <a:pt x="118" y="444"/>
                  </a:lnTo>
                  <a:lnTo>
                    <a:pt x="118" y="441"/>
                  </a:lnTo>
                  <a:lnTo>
                    <a:pt x="119" y="441"/>
                  </a:lnTo>
                  <a:lnTo>
                    <a:pt x="119" y="441"/>
                  </a:lnTo>
                  <a:lnTo>
                    <a:pt x="122" y="439"/>
                  </a:lnTo>
                  <a:lnTo>
                    <a:pt x="122" y="439"/>
                  </a:lnTo>
                  <a:lnTo>
                    <a:pt x="122" y="438"/>
                  </a:lnTo>
                  <a:lnTo>
                    <a:pt x="122" y="438"/>
                  </a:lnTo>
                  <a:lnTo>
                    <a:pt x="123" y="437"/>
                  </a:lnTo>
                  <a:lnTo>
                    <a:pt x="123" y="437"/>
                  </a:lnTo>
                  <a:lnTo>
                    <a:pt x="123" y="433"/>
                  </a:lnTo>
                  <a:lnTo>
                    <a:pt x="123" y="433"/>
                  </a:lnTo>
                  <a:lnTo>
                    <a:pt x="123" y="432"/>
                  </a:lnTo>
                  <a:lnTo>
                    <a:pt x="123" y="430"/>
                  </a:lnTo>
                  <a:lnTo>
                    <a:pt x="123" y="430"/>
                  </a:lnTo>
                  <a:lnTo>
                    <a:pt x="123" y="429"/>
                  </a:lnTo>
                  <a:lnTo>
                    <a:pt x="124" y="428"/>
                  </a:lnTo>
                  <a:lnTo>
                    <a:pt x="124" y="428"/>
                  </a:lnTo>
                  <a:lnTo>
                    <a:pt x="125" y="424"/>
                  </a:lnTo>
                  <a:lnTo>
                    <a:pt x="125" y="421"/>
                  </a:lnTo>
                  <a:lnTo>
                    <a:pt x="125" y="421"/>
                  </a:lnTo>
                  <a:lnTo>
                    <a:pt x="125" y="421"/>
                  </a:lnTo>
                  <a:lnTo>
                    <a:pt x="125" y="421"/>
                  </a:lnTo>
                  <a:lnTo>
                    <a:pt x="124" y="419"/>
                  </a:lnTo>
                  <a:lnTo>
                    <a:pt x="124" y="419"/>
                  </a:lnTo>
                  <a:lnTo>
                    <a:pt x="125" y="419"/>
                  </a:lnTo>
                  <a:lnTo>
                    <a:pt x="125" y="419"/>
                  </a:lnTo>
                  <a:lnTo>
                    <a:pt x="124" y="418"/>
                  </a:lnTo>
                  <a:lnTo>
                    <a:pt x="124" y="418"/>
                  </a:lnTo>
                  <a:lnTo>
                    <a:pt x="123" y="417"/>
                  </a:lnTo>
                  <a:lnTo>
                    <a:pt x="123" y="417"/>
                  </a:lnTo>
                  <a:lnTo>
                    <a:pt x="122" y="414"/>
                  </a:lnTo>
                  <a:lnTo>
                    <a:pt x="122" y="414"/>
                  </a:lnTo>
                  <a:lnTo>
                    <a:pt x="120" y="412"/>
                  </a:lnTo>
                  <a:lnTo>
                    <a:pt x="120" y="412"/>
                  </a:lnTo>
                  <a:lnTo>
                    <a:pt x="119" y="407"/>
                  </a:lnTo>
                  <a:lnTo>
                    <a:pt x="119" y="407"/>
                  </a:lnTo>
                  <a:lnTo>
                    <a:pt x="120" y="407"/>
                  </a:lnTo>
                  <a:lnTo>
                    <a:pt x="120" y="406"/>
                  </a:lnTo>
                  <a:lnTo>
                    <a:pt x="120" y="406"/>
                  </a:lnTo>
                  <a:lnTo>
                    <a:pt x="123" y="406"/>
                  </a:lnTo>
                  <a:lnTo>
                    <a:pt x="123" y="406"/>
                  </a:lnTo>
                  <a:lnTo>
                    <a:pt x="125" y="406"/>
                  </a:lnTo>
                  <a:lnTo>
                    <a:pt x="125" y="406"/>
                  </a:lnTo>
                  <a:lnTo>
                    <a:pt x="127" y="405"/>
                  </a:lnTo>
                  <a:lnTo>
                    <a:pt x="127" y="402"/>
                  </a:lnTo>
                  <a:lnTo>
                    <a:pt x="127" y="402"/>
                  </a:lnTo>
                  <a:lnTo>
                    <a:pt x="128" y="401"/>
                  </a:lnTo>
                  <a:lnTo>
                    <a:pt x="128" y="400"/>
                  </a:lnTo>
                  <a:lnTo>
                    <a:pt x="128" y="400"/>
                  </a:lnTo>
                  <a:lnTo>
                    <a:pt x="129" y="397"/>
                  </a:lnTo>
                  <a:lnTo>
                    <a:pt x="129" y="397"/>
                  </a:lnTo>
                  <a:lnTo>
                    <a:pt x="129" y="395"/>
                  </a:lnTo>
                  <a:lnTo>
                    <a:pt x="129" y="395"/>
                  </a:lnTo>
                  <a:lnTo>
                    <a:pt x="125" y="389"/>
                  </a:lnTo>
                  <a:lnTo>
                    <a:pt x="125" y="389"/>
                  </a:lnTo>
                  <a:lnTo>
                    <a:pt x="125" y="389"/>
                  </a:lnTo>
                  <a:lnTo>
                    <a:pt x="124" y="389"/>
                  </a:lnTo>
                  <a:lnTo>
                    <a:pt x="123" y="389"/>
                  </a:lnTo>
                  <a:lnTo>
                    <a:pt x="122" y="389"/>
                  </a:lnTo>
                  <a:lnTo>
                    <a:pt x="122" y="389"/>
                  </a:lnTo>
                  <a:lnTo>
                    <a:pt x="120" y="386"/>
                  </a:lnTo>
                  <a:lnTo>
                    <a:pt x="120" y="386"/>
                  </a:lnTo>
                  <a:lnTo>
                    <a:pt x="119" y="384"/>
                  </a:lnTo>
                  <a:lnTo>
                    <a:pt x="119" y="384"/>
                  </a:lnTo>
                  <a:lnTo>
                    <a:pt x="119" y="380"/>
                  </a:lnTo>
                  <a:lnTo>
                    <a:pt x="119" y="380"/>
                  </a:lnTo>
                  <a:lnTo>
                    <a:pt x="119" y="378"/>
                  </a:lnTo>
                  <a:lnTo>
                    <a:pt x="119" y="378"/>
                  </a:lnTo>
                  <a:lnTo>
                    <a:pt x="119" y="370"/>
                  </a:lnTo>
                  <a:lnTo>
                    <a:pt x="119" y="370"/>
                  </a:lnTo>
                  <a:lnTo>
                    <a:pt x="119" y="365"/>
                  </a:lnTo>
                  <a:lnTo>
                    <a:pt x="119" y="365"/>
                  </a:lnTo>
                  <a:lnTo>
                    <a:pt x="118" y="363"/>
                  </a:lnTo>
                  <a:lnTo>
                    <a:pt x="118" y="363"/>
                  </a:lnTo>
                  <a:lnTo>
                    <a:pt x="117" y="357"/>
                  </a:lnTo>
                  <a:lnTo>
                    <a:pt x="117" y="357"/>
                  </a:lnTo>
                  <a:lnTo>
                    <a:pt x="117" y="353"/>
                  </a:lnTo>
                  <a:lnTo>
                    <a:pt x="117" y="353"/>
                  </a:lnTo>
                  <a:lnTo>
                    <a:pt x="118" y="351"/>
                  </a:lnTo>
                  <a:lnTo>
                    <a:pt x="118" y="351"/>
                  </a:lnTo>
                  <a:lnTo>
                    <a:pt x="118" y="348"/>
                  </a:lnTo>
                  <a:lnTo>
                    <a:pt x="117" y="345"/>
                  </a:lnTo>
                  <a:lnTo>
                    <a:pt x="117" y="345"/>
                  </a:lnTo>
                  <a:lnTo>
                    <a:pt x="118" y="338"/>
                  </a:lnTo>
                  <a:lnTo>
                    <a:pt x="118" y="338"/>
                  </a:lnTo>
                  <a:lnTo>
                    <a:pt x="117" y="338"/>
                  </a:lnTo>
                  <a:lnTo>
                    <a:pt x="117" y="337"/>
                  </a:lnTo>
                  <a:lnTo>
                    <a:pt x="117" y="337"/>
                  </a:lnTo>
                  <a:lnTo>
                    <a:pt x="115" y="334"/>
                  </a:lnTo>
                  <a:lnTo>
                    <a:pt x="115" y="334"/>
                  </a:lnTo>
                  <a:lnTo>
                    <a:pt x="115" y="330"/>
                  </a:lnTo>
                  <a:lnTo>
                    <a:pt x="115" y="330"/>
                  </a:lnTo>
                  <a:lnTo>
                    <a:pt x="115" y="327"/>
                  </a:lnTo>
                  <a:lnTo>
                    <a:pt x="118" y="324"/>
                  </a:lnTo>
                  <a:lnTo>
                    <a:pt x="118" y="324"/>
                  </a:lnTo>
                  <a:lnTo>
                    <a:pt x="118" y="321"/>
                  </a:lnTo>
                  <a:lnTo>
                    <a:pt x="118" y="321"/>
                  </a:lnTo>
                  <a:lnTo>
                    <a:pt x="119" y="318"/>
                  </a:lnTo>
                  <a:lnTo>
                    <a:pt x="119" y="318"/>
                  </a:lnTo>
                  <a:lnTo>
                    <a:pt x="122" y="315"/>
                  </a:lnTo>
                  <a:lnTo>
                    <a:pt x="122" y="315"/>
                  </a:lnTo>
                  <a:lnTo>
                    <a:pt x="122" y="313"/>
                  </a:lnTo>
                  <a:lnTo>
                    <a:pt x="122" y="313"/>
                  </a:lnTo>
                  <a:lnTo>
                    <a:pt x="124" y="309"/>
                  </a:lnTo>
                  <a:lnTo>
                    <a:pt x="124" y="309"/>
                  </a:lnTo>
                  <a:lnTo>
                    <a:pt x="127" y="307"/>
                  </a:lnTo>
                  <a:lnTo>
                    <a:pt x="127" y="307"/>
                  </a:lnTo>
                  <a:lnTo>
                    <a:pt x="129" y="303"/>
                  </a:lnTo>
                  <a:lnTo>
                    <a:pt x="133" y="302"/>
                  </a:lnTo>
                  <a:lnTo>
                    <a:pt x="133" y="302"/>
                  </a:lnTo>
                  <a:lnTo>
                    <a:pt x="135" y="300"/>
                  </a:lnTo>
                  <a:lnTo>
                    <a:pt x="135" y="300"/>
                  </a:lnTo>
                  <a:lnTo>
                    <a:pt x="139" y="300"/>
                  </a:lnTo>
                  <a:lnTo>
                    <a:pt x="139" y="300"/>
                  </a:lnTo>
                  <a:lnTo>
                    <a:pt x="142" y="302"/>
                  </a:lnTo>
                  <a:lnTo>
                    <a:pt x="142" y="302"/>
                  </a:lnTo>
                  <a:lnTo>
                    <a:pt x="144" y="303"/>
                  </a:lnTo>
                  <a:lnTo>
                    <a:pt x="146" y="303"/>
                  </a:lnTo>
                  <a:lnTo>
                    <a:pt x="146" y="303"/>
                  </a:lnTo>
                  <a:lnTo>
                    <a:pt x="147" y="302"/>
                  </a:lnTo>
                  <a:lnTo>
                    <a:pt x="147" y="302"/>
                  </a:lnTo>
                  <a:lnTo>
                    <a:pt x="149" y="299"/>
                  </a:lnTo>
                  <a:lnTo>
                    <a:pt x="150" y="298"/>
                  </a:lnTo>
                  <a:lnTo>
                    <a:pt x="150" y="298"/>
                  </a:lnTo>
                  <a:lnTo>
                    <a:pt x="150" y="292"/>
                  </a:lnTo>
                  <a:lnTo>
                    <a:pt x="150" y="287"/>
                  </a:lnTo>
                  <a:lnTo>
                    <a:pt x="150" y="287"/>
                  </a:lnTo>
                  <a:lnTo>
                    <a:pt x="146" y="285"/>
                  </a:lnTo>
                  <a:lnTo>
                    <a:pt x="144" y="283"/>
                  </a:lnTo>
                  <a:lnTo>
                    <a:pt x="144" y="283"/>
                  </a:lnTo>
                  <a:lnTo>
                    <a:pt x="142" y="282"/>
                  </a:lnTo>
                  <a:lnTo>
                    <a:pt x="142" y="280"/>
                  </a:lnTo>
                  <a:lnTo>
                    <a:pt x="142" y="280"/>
                  </a:lnTo>
                  <a:lnTo>
                    <a:pt x="145" y="272"/>
                  </a:lnTo>
                  <a:lnTo>
                    <a:pt x="145" y="272"/>
                  </a:lnTo>
                  <a:lnTo>
                    <a:pt x="146" y="270"/>
                  </a:lnTo>
                  <a:lnTo>
                    <a:pt x="146" y="270"/>
                  </a:lnTo>
                  <a:lnTo>
                    <a:pt x="147" y="267"/>
                  </a:lnTo>
                  <a:lnTo>
                    <a:pt x="147" y="267"/>
                  </a:lnTo>
                  <a:lnTo>
                    <a:pt x="149" y="266"/>
                  </a:lnTo>
                  <a:lnTo>
                    <a:pt x="149" y="266"/>
                  </a:lnTo>
                  <a:lnTo>
                    <a:pt x="150" y="264"/>
                  </a:lnTo>
                  <a:lnTo>
                    <a:pt x="151" y="262"/>
                  </a:lnTo>
                  <a:lnTo>
                    <a:pt x="151" y="262"/>
                  </a:lnTo>
                  <a:lnTo>
                    <a:pt x="152" y="260"/>
                  </a:lnTo>
                  <a:lnTo>
                    <a:pt x="153" y="258"/>
                  </a:lnTo>
                  <a:lnTo>
                    <a:pt x="153" y="258"/>
                  </a:lnTo>
                  <a:lnTo>
                    <a:pt x="156" y="255"/>
                  </a:lnTo>
                  <a:lnTo>
                    <a:pt x="156" y="255"/>
                  </a:lnTo>
                  <a:lnTo>
                    <a:pt x="156" y="250"/>
                  </a:lnTo>
                  <a:lnTo>
                    <a:pt x="156" y="245"/>
                  </a:lnTo>
                  <a:lnTo>
                    <a:pt x="156" y="245"/>
                  </a:lnTo>
                  <a:lnTo>
                    <a:pt x="156" y="239"/>
                  </a:lnTo>
                  <a:lnTo>
                    <a:pt x="157" y="234"/>
                  </a:lnTo>
                  <a:lnTo>
                    <a:pt x="157" y="234"/>
                  </a:lnTo>
                  <a:lnTo>
                    <a:pt x="156" y="231"/>
                  </a:lnTo>
                  <a:lnTo>
                    <a:pt x="156" y="227"/>
                  </a:lnTo>
                  <a:lnTo>
                    <a:pt x="156" y="227"/>
                  </a:lnTo>
                  <a:lnTo>
                    <a:pt x="156" y="224"/>
                  </a:lnTo>
                  <a:lnTo>
                    <a:pt x="156" y="222"/>
                  </a:lnTo>
                  <a:lnTo>
                    <a:pt x="156" y="222"/>
                  </a:lnTo>
                  <a:lnTo>
                    <a:pt x="158" y="222"/>
                  </a:lnTo>
                  <a:lnTo>
                    <a:pt x="158" y="222"/>
                  </a:lnTo>
                  <a:lnTo>
                    <a:pt x="165" y="221"/>
                  </a:lnTo>
                  <a:lnTo>
                    <a:pt x="165" y="221"/>
                  </a:lnTo>
                  <a:lnTo>
                    <a:pt x="167" y="218"/>
                  </a:lnTo>
                  <a:lnTo>
                    <a:pt x="171" y="216"/>
                  </a:lnTo>
                  <a:lnTo>
                    <a:pt x="171" y="216"/>
                  </a:lnTo>
                  <a:lnTo>
                    <a:pt x="171" y="215"/>
                  </a:lnTo>
                  <a:lnTo>
                    <a:pt x="171" y="213"/>
                  </a:lnTo>
                  <a:lnTo>
                    <a:pt x="171" y="213"/>
                  </a:lnTo>
                  <a:lnTo>
                    <a:pt x="169" y="208"/>
                  </a:lnTo>
                  <a:lnTo>
                    <a:pt x="169" y="208"/>
                  </a:lnTo>
                  <a:lnTo>
                    <a:pt x="171" y="207"/>
                  </a:lnTo>
                  <a:lnTo>
                    <a:pt x="171" y="207"/>
                  </a:lnTo>
                  <a:lnTo>
                    <a:pt x="172" y="202"/>
                  </a:lnTo>
                  <a:lnTo>
                    <a:pt x="174" y="200"/>
                  </a:lnTo>
                  <a:lnTo>
                    <a:pt x="174" y="200"/>
                  </a:lnTo>
                  <a:lnTo>
                    <a:pt x="176" y="197"/>
                  </a:lnTo>
                  <a:lnTo>
                    <a:pt x="177" y="196"/>
                  </a:lnTo>
                  <a:lnTo>
                    <a:pt x="177" y="196"/>
                  </a:lnTo>
                  <a:lnTo>
                    <a:pt x="178" y="195"/>
                  </a:lnTo>
                  <a:lnTo>
                    <a:pt x="179" y="194"/>
                  </a:lnTo>
                  <a:lnTo>
                    <a:pt x="179" y="194"/>
                  </a:lnTo>
                  <a:lnTo>
                    <a:pt x="179" y="191"/>
                  </a:lnTo>
                  <a:lnTo>
                    <a:pt x="182" y="190"/>
                  </a:lnTo>
                  <a:lnTo>
                    <a:pt x="182" y="190"/>
                  </a:lnTo>
                  <a:lnTo>
                    <a:pt x="184" y="185"/>
                  </a:lnTo>
                  <a:lnTo>
                    <a:pt x="185" y="183"/>
                  </a:lnTo>
                  <a:lnTo>
                    <a:pt x="185" y="180"/>
                  </a:lnTo>
                  <a:lnTo>
                    <a:pt x="185" y="180"/>
                  </a:lnTo>
                  <a:lnTo>
                    <a:pt x="185" y="178"/>
                  </a:lnTo>
                  <a:lnTo>
                    <a:pt x="184" y="175"/>
                  </a:lnTo>
                  <a:lnTo>
                    <a:pt x="183" y="174"/>
                  </a:lnTo>
                  <a:lnTo>
                    <a:pt x="182" y="172"/>
                  </a:lnTo>
                  <a:lnTo>
                    <a:pt x="182" y="172"/>
                  </a:lnTo>
                  <a:lnTo>
                    <a:pt x="180" y="172"/>
                  </a:lnTo>
                  <a:lnTo>
                    <a:pt x="180" y="172"/>
                  </a:lnTo>
                  <a:lnTo>
                    <a:pt x="182" y="168"/>
                  </a:lnTo>
                  <a:lnTo>
                    <a:pt x="183" y="164"/>
                  </a:lnTo>
                  <a:lnTo>
                    <a:pt x="183" y="164"/>
                  </a:lnTo>
                  <a:lnTo>
                    <a:pt x="184" y="164"/>
                  </a:lnTo>
                  <a:lnTo>
                    <a:pt x="185" y="163"/>
                  </a:lnTo>
                  <a:lnTo>
                    <a:pt x="185" y="163"/>
                  </a:lnTo>
                  <a:lnTo>
                    <a:pt x="188" y="162"/>
                  </a:lnTo>
                  <a:lnTo>
                    <a:pt x="188" y="162"/>
                  </a:lnTo>
                  <a:lnTo>
                    <a:pt x="188" y="158"/>
                  </a:lnTo>
                  <a:lnTo>
                    <a:pt x="189" y="155"/>
                  </a:lnTo>
                  <a:lnTo>
                    <a:pt x="189" y="155"/>
                  </a:lnTo>
                  <a:lnTo>
                    <a:pt x="191" y="152"/>
                  </a:lnTo>
                  <a:lnTo>
                    <a:pt x="193" y="151"/>
                  </a:lnTo>
                  <a:lnTo>
                    <a:pt x="193" y="151"/>
                  </a:lnTo>
                  <a:lnTo>
                    <a:pt x="193" y="147"/>
                  </a:lnTo>
                  <a:lnTo>
                    <a:pt x="194" y="145"/>
                  </a:lnTo>
                  <a:lnTo>
                    <a:pt x="194" y="145"/>
                  </a:lnTo>
                  <a:lnTo>
                    <a:pt x="199" y="141"/>
                  </a:lnTo>
                  <a:lnTo>
                    <a:pt x="199" y="141"/>
                  </a:lnTo>
                  <a:lnTo>
                    <a:pt x="201" y="140"/>
                  </a:lnTo>
                  <a:lnTo>
                    <a:pt x="202" y="140"/>
                  </a:lnTo>
                  <a:lnTo>
                    <a:pt x="204" y="142"/>
                  </a:lnTo>
                  <a:lnTo>
                    <a:pt x="204" y="142"/>
                  </a:lnTo>
                  <a:lnTo>
                    <a:pt x="207" y="145"/>
                  </a:lnTo>
                  <a:lnTo>
                    <a:pt x="209" y="146"/>
                  </a:lnTo>
                  <a:lnTo>
                    <a:pt x="211" y="146"/>
                  </a:lnTo>
                  <a:lnTo>
                    <a:pt x="211" y="146"/>
                  </a:lnTo>
                  <a:lnTo>
                    <a:pt x="211" y="142"/>
                  </a:lnTo>
                  <a:lnTo>
                    <a:pt x="212" y="140"/>
                  </a:lnTo>
                  <a:lnTo>
                    <a:pt x="214" y="137"/>
                  </a:lnTo>
                  <a:lnTo>
                    <a:pt x="215" y="135"/>
                  </a:lnTo>
                  <a:lnTo>
                    <a:pt x="215" y="135"/>
                  </a:lnTo>
                  <a:lnTo>
                    <a:pt x="214" y="128"/>
                  </a:lnTo>
                  <a:lnTo>
                    <a:pt x="214" y="121"/>
                  </a:lnTo>
                  <a:lnTo>
                    <a:pt x="214" y="121"/>
                  </a:lnTo>
                  <a:lnTo>
                    <a:pt x="218" y="121"/>
                  </a:lnTo>
                  <a:lnTo>
                    <a:pt x="218" y="121"/>
                  </a:lnTo>
                  <a:lnTo>
                    <a:pt x="222" y="121"/>
                  </a:lnTo>
                  <a:lnTo>
                    <a:pt x="226" y="123"/>
                  </a:lnTo>
                  <a:lnTo>
                    <a:pt x="226" y="123"/>
                  </a:lnTo>
                  <a:lnTo>
                    <a:pt x="229" y="124"/>
                  </a:lnTo>
                  <a:lnTo>
                    <a:pt x="233" y="125"/>
                  </a:lnTo>
                  <a:lnTo>
                    <a:pt x="233" y="125"/>
                  </a:lnTo>
                  <a:lnTo>
                    <a:pt x="239" y="128"/>
                  </a:lnTo>
                  <a:lnTo>
                    <a:pt x="242" y="129"/>
                  </a:lnTo>
                  <a:lnTo>
                    <a:pt x="244" y="128"/>
                  </a:lnTo>
                  <a:lnTo>
                    <a:pt x="244" y="128"/>
                  </a:lnTo>
                  <a:lnTo>
                    <a:pt x="245" y="126"/>
                  </a:lnTo>
                  <a:lnTo>
                    <a:pt x="247" y="124"/>
                  </a:lnTo>
                  <a:lnTo>
                    <a:pt x="247" y="124"/>
                  </a:lnTo>
                  <a:lnTo>
                    <a:pt x="245" y="121"/>
                  </a:lnTo>
                  <a:lnTo>
                    <a:pt x="244" y="120"/>
                  </a:lnTo>
                  <a:lnTo>
                    <a:pt x="244" y="120"/>
                  </a:lnTo>
                  <a:lnTo>
                    <a:pt x="244" y="118"/>
                  </a:lnTo>
                  <a:lnTo>
                    <a:pt x="244" y="118"/>
                  </a:lnTo>
                  <a:lnTo>
                    <a:pt x="248" y="112"/>
                  </a:lnTo>
                  <a:lnTo>
                    <a:pt x="249" y="108"/>
                  </a:lnTo>
                  <a:lnTo>
                    <a:pt x="248" y="103"/>
                  </a:lnTo>
                  <a:lnTo>
                    <a:pt x="248" y="103"/>
                  </a:lnTo>
                  <a:lnTo>
                    <a:pt x="245" y="99"/>
                  </a:lnTo>
                  <a:lnTo>
                    <a:pt x="245" y="99"/>
                  </a:lnTo>
                  <a:lnTo>
                    <a:pt x="245" y="98"/>
                  </a:lnTo>
                  <a:lnTo>
                    <a:pt x="245" y="98"/>
                  </a:lnTo>
                  <a:lnTo>
                    <a:pt x="250" y="98"/>
                  </a:lnTo>
                  <a:lnTo>
                    <a:pt x="250" y="98"/>
                  </a:lnTo>
                  <a:lnTo>
                    <a:pt x="252" y="99"/>
                  </a:lnTo>
                  <a:lnTo>
                    <a:pt x="254" y="99"/>
                  </a:lnTo>
                  <a:lnTo>
                    <a:pt x="254" y="99"/>
                  </a:lnTo>
                  <a:lnTo>
                    <a:pt x="254" y="98"/>
                  </a:lnTo>
                  <a:lnTo>
                    <a:pt x="254" y="98"/>
                  </a:lnTo>
                  <a:lnTo>
                    <a:pt x="254" y="96"/>
                  </a:lnTo>
                  <a:lnTo>
                    <a:pt x="254" y="96"/>
                  </a:lnTo>
                  <a:lnTo>
                    <a:pt x="254" y="96"/>
                  </a:lnTo>
                  <a:lnTo>
                    <a:pt x="254" y="96"/>
                  </a:lnTo>
                  <a:lnTo>
                    <a:pt x="258" y="96"/>
                  </a:lnTo>
                  <a:lnTo>
                    <a:pt x="259" y="97"/>
                  </a:lnTo>
                  <a:lnTo>
                    <a:pt x="260" y="98"/>
                  </a:lnTo>
                  <a:lnTo>
                    <a:pt x="260" y="98"/>
                  </a:lnTo>
                  <a:lnTo>
                    <a:pt x="261" y="96"/>
                  </a:lnTo>
                  <a:lnTo>
                    <a:pt x="261" y="94"/>
                  </a:lnTo>
                  <a:lnTo>
                    <a:pt x="261" y="90"/>
                  </a:lnTo>
                  <a:lnTo>
                    <a:pt x="261" y="90"/>
                  </a:lnTo>
                  <a:lnTo>
                    <a:pt x="263" y="87"/>
                  </a:lnTo>
                  <a:lnTo>
                    <a:pt x="266" y="86"/>
                  </a:lnTo>
                  <a:lnTo>
                    <a:pt x="266" y="86"/>
                  </a:lnTo>
                  <a:lnTo>
                    <a:pt x="267" y="86"/>
                  </a:lnTo>
                  <a:lnTo>
                    <a:pt x="270" y="88"/>
                  </a:lnTo>
                  <a:lnTo>
                    <a:pt x="270" y="88"/>
                  </a:lnTo>
                  <a:lnTo>
                    <a:pt x="271" y="90"/>
                  </a:lnTo>
                  <a:lnTo>
                    <a:pt x="272" y="91"/>
                  </a:lnTo>
                  <a:lnTo>
                    <a:pt x="272" y="91"/>
                  </a:lnTo>
                  <a:lnTo>
                    <a:pt x="274" y="93"/>
                  </a:lnTo>
                  <a:lnTo>
                    <a:pt x="274" y="93"/>
                  </a:lnTo>
                  <a:lnTo>
                    <a:pt x="275" y="97"/>
                  </a:lnTo>
                  <a:lnTo>
                    <a:pt x="278" y="101"/>
                  </a:lnTo>
                  <a:lnTo>
                    <a:pt x="278" y="101"/>
                  </a:lnTo>
                  <a:lnTo>
                    <a:pt x="280" y="104"/>
                  </a:lnTo>
                  <a:lnTo>
                    <a:pt x="281" y="108"/>
                  </a:lnTo>
                  <a:lnTo>
                    <a:pt x="281" y="108"/>
                  </a:lnTo>
                  <a:lnTo>
                    <a:pt x="283" y="113"/>
                  </a:lnTo>
                  <a:lnTo>
                    <a:pt x="283" y="113"/>
                  </a:lnTo>
                  <a:lnTo>
                    <a:pt x="286" y="113"/>
                  </a:lnTo>
                  <a:lnTo>
                    <a:pt x="287" y="113"/>
                  </a:lnTo>
                  <a:lnTo>
                    <a:pt x="287" y="113"/>
                  </a:lnTo>
                  <a:lnTo>
                    <a:pt x="290" y="114"/>
                  </a:lnTo>
                  <a:lnTo>
                    <a:pt x="290" y="114"/>
                  </a:lnTo>
                  <a:lnTo>
                    <a:pt x="292" y="115"/>
                  </a:lnTo>
                  <a:lnTo>
                    <a:pt x="293" y="115"/>
                  </a:lnTo>
                  <a:lnTo>
                    <a:pt x="293" y="115"/>
                  </a:lnTo>
                  <a:lnTo>
                    <a:pt x="297" y="117"/>
                  </a:lnTo>
                  <a:lnTo>
                    <a:pt x="297" y="117"/>
                  </a:lnTo>
                  <a:lnTo>
                    <a:pt x="299" y="115"/>
                  </a:lnTo>
                  <a:lnTo>
                    <a:pt x="302" y="113"/>
                  </a:lnTo>
                  <a:lnTo>
                    <a:pt x="302" y="113"/>
                  </a:lnTo>
                  <a:lnTo>
                    <a:pt x="303" y="113"/>
                  </a:lnTo>
                  <a:lnTo>
                    <a:pt x="304" y="112"/>
                  </a:lnTo>
                  <a:lnTo>
                    <a:pt x="304" y="112"/>
                  </a:lnTo>
                  <a:lnTo>
                    <a:pt x="305" y="108"/>
                  </a:lnTo>
                  <a:lnTo>
                    <a:pt x="305" y="108"/>
                  </a:lnTo>
                  <a:lnTo>
                    <a:pt x="307" y="109"/>
                  </a:lnTo>
                  <a:lnTo>
                    <a:pt x="307" y="109"/>
                  </a:lnTo>
                  <a:lnTo>
                    <a:pt x="308" y="109"/>
                  </a:lnTo>
                  <a:lnTo>
                    <a:pt x="310" y="110"/>
                  </a:lnTo>
                  <a:lnTo>
                    <a:pt x="310" y="110"/>
                  </a:lnTo>
                  <a:lnTo>
                    <a:pt x="310" y="113"/>
                  </a:lnTo>
                  <a:lnTo>
                    <a:pt x="313" y="114"/>
                  </a:lnTo>
                  <a:lnTo>
                    <a:pt x="318" y="115"/>
                  </a:lnTo>
                  <a:lnTo>
                    <a:pt x="318" y="115"/>
                  </a:lnTo>
                  <a:lnTo>
                    <a:pt x="319" y="117"/>
                  </a:lnTo>
                  <a:lnTo>
                    <a:pt x="320" y="118"/>
                  </a:lnTo>
                  <a:lnTo>
                    <a:pt x="320" y="118"/>
                  </a:lnTo>
                  <a:lnTo>
                    <a:pt x="320" y="120"/>
                  </a:lnTo>
                  <a:lnTo>
                    <a:pt x="321" y="121"/>
                  </a:lnTo>
                  <a:lnTo>
                    <a:pt x="321" y="121"/>
                  </a:lnTo>
                  <a:lnTo>
                    <a:pt x="325" y="118"/>
                  </a:lnTo>
                  <a:lnTo>
                    <a:pt x="326" y="113"/>
                  </a:lnTo>
                  <a:lnTo>
                    <a:pt x="326" y="113"/>
                  </a:lnTo>
                  <a:lnTo>
                    <a:pt x="327" y="110"/>
                  </a:lnTo>
                  <a:lnTo>
                    <a:pt x="327" y="110"/>
                  </a:lnTo>
                  <a:lnTo>
                    <a:pt x="329" y="109"/>
                  </a:lnTo>
                  <a:lnTo>
                    <a:pt x="330" y="109"/>
                  </a:lnTo>
                  <a:lnTo>
                    <a:pt x="330" y="109"/>
                  </a:lnTo>
                  <a:lnTo>
                    <a:pt x="330" y="107"/>
                  </a:lnTo>
                  <a:lnTo>
                    <a:pt x="330" y="107"/>
                  </a:lnTo>
                  <a:lnTo>
                    <a:pt x="334" y="106"/>
                  </a:lnTo>
                  <a:lnTo>
                    <a:pt x="334" y="106"/>
                  </a:lnTo>
                  <a:lnTo>
                    <a:pt x="335" y="103"/>
                  </a:lnTo>
                  <a:lnTo>
                    <a:pt x="335" y="101"/>
                  </a:lnTo>
                  <a:lnTo>
                    <a:pt x="335" y="101"/>
                  </a:lnTo>
                  <a:lnTo>
                    <a:pt x="335" y="93"/>
                  </a:lnTo>
                  <a:lnTo>
                    <a:pt x="335" y="93"/>
                  </a:lnTo>
                  <a:lnTo>
                    <a:pt x="336" y="87"/>
                  </a:lnTo>
                  <a:lnTo>
                    <a:pt x="337" y="82"/>
                  </a:lnTo>
                  <a:lnTo>
                    <a:pt x="337" y="82"/>
                  </a:lnTo>
                  <a:lnTo>
                    <a:pt x="339" y="74"/>
                  </a:lnTo>
                  <a:lnTo>
                    <a:pt x="339" y="74"/>
                  </a:lnTo>
                  <a:lnTo>
                    <a:pt x="339" y="71"/>
                  </a:lnTo>
                  <a:lnTo>
                    <a:pt x="339" y="70"/>
                  </a:lnTo>
                  <a:lnTo>
                    <a:pt x="340" y="69"/>
                  </a:lnTo>
                  <a:lnTo>
                    <a:pt x="340" y="69"/>
                  </a:lnTo>
                  <a:lnTo>
                    <a:pt x="342" y="68"/>
                  </a:lnTo>
                  <a:lnTo>
                    <a:pt x="343" y="65"/>
                  </a:lnTo>
                  <a:lnTo>
                    <a:pt x="343" y="65"/>
                  </a:lnTo>
                  <a:lnTo>
                    <a:pt x="345" y="61"/>
                  </a:lnTo>
                  <a:lnTo>
                    <a:pt x="346" y="60"/>
                  </a:lnTo>
                  <a:lnTo>
                    <a:pt x="347" y="59"/>
                  </a:lnTo>
                  <a:lnTo>
                    <a:pt x="347" y="59"/>
                  </a:lnTo>
                  <a:lnTo>
                    <a:pt x="350" y="58"/>
                  </a:lnTo>
                  <a:lnTo>
                    <a:pt x="351" y="56"/>
                  </a:lnTo>
                  <a:lnTo>
                    <a:pt x="351" y="56"/>
                  </a:lnTo>
                  <a:lnTo>
                    <a:pt x="354" y="58"/>
                  </a:lnTo>
                  <a:lnTo>
                    <a:pt x="358" y="58"/>
                  </a:lnTo>
                  <a:lnTo>
                    <a:pt x="358" y="58"/>
                  </a:lnTo>
                  <a:lnTo>
                    <a:pt x="359" y="58"/>
                  </a:lnTo>
                  <a:lnTo>
                    <a:pt x="359" y="58"/>
                  </a:lnTo>
                  <a:lnTo>
                    <a:pt x="359" y="55"/>
                  </a:lnTo>
                  <a:lnTo>
                    <a:pt x="359" y="55"/>
                  </a:lnTo>
                  <a:lnTo>
                    <a:pt x="362" y="55"/>
                  </a:lnTo>
                  <a:lnTo>
                    <a:pt x="362" y="55"/>
                  </a:lnTo>
                  <a:lnTo>
                    <a:pt x="364" y="53"/>
                  </a:lnTo>
                  <a:lnTo>
                    <a:pt x="364" y="53"/>
                  </a:lnTo>
                  <a:lnTo>
                    <a:pt x="365" y="52"/>
                  </a:lnTo>
                  <a:lnTo>
                    <a:pt x="365" y="50"/>
                  </a:lnTo>
                  <a:lnTo>
                    <a:pt x="365" y="50"/>
                  </a:lnTo>
                  <a:lnTo>
                    <a:pt x="368" y="50"/>
                  </a:lnTo>
                  <a:lnTo>
                    <a:pt x="369" y="50"/>
                  </a:lnTo>
                  <a:lnTo>
                    <a:pt x="369" y="50"/>
                  </a:lnTo>
                  <a:lnTo>
                    <a:pt x="370" y="52"/>
                  </a:lnTo>
                  <a:lnTo>
                    <a:pt x="372" y="52"/>
                  </a:lnTo>
                  <a:lnTo>
                    <a:pt x="372" y="52"/>
                  </a:lnTo>
                  <a:lnTo>
                    <a:pt x="374" y="56"/>
                  </a:lnTo>
                  <a:lnTo>
                    <a:pt x="374" y="56"/>
                  </a:lnTo>
                  <a:lnTo>
                    <a:pt x="374" y="58"/>
                  </a:lnTo>
                  <a:lnTo>
                    <a:pt x="375" y="59"/>
                  </a:lnTo>
                  <a:lnTo>
                    <a:pt x="375" y="59"/>
                  </a:lnTo>
                  <a:lnTo>
                    <a:pt x="378" y="60"/>
                  </a:lnTo>
                  <a:lnTo>
                    <a:pt x="378" y="60"/>
                  </a:lnTo>
                  <a:lnTo>
                    <a:pt x="381" y="65"/>
                  </a:lnTo>
                  <a:lnTo>
                    <a:pt x="381" y="65"/>
                  </a:lnTo>
                  <a:lnTo>
                    <a:pt x="384" y="68"/>
                  </a:lnTo>
                  <a:lnTo>
                    <a:pt x="388" y="69"/>
                  </a:lnTo>
                  <a:lnTo>
                    <a:pt x="388" y="69"/>
                  </a:lnTo>
                  <a:lnTo>
                    <a:pt x="390" y="70"/>
                  </a:lnTo>
                  <a:lnTo>
                    <a:pt x="391" y="72"/>
                  </a:lnTo>
                  <a:lnTo>
                    <a:pt x="391" y="72"/>
                  </a:lnTo>
                  <a:lnTo>
                    <a:pt x="392" y="72"/>
                  </a:lnTo>
                  <a:lnTo>
                    <a:pt x="392" y="72"/>
                  </a:lnTo>
                  <a:lnTo>
                    <a:pt x="392" y="72"/>
                  </a:lnTo>
                  <a:lnTo>
                    <a:pt x="392" y="72"/>
                  </a:lnTo>
                  <a:lnTo>
                    <a:pt x="392" y="74"/>
                  </a:lnTo>
                  <a:lnTo>
                    <a:pt x="392" y="74"/>
                  </a:lnTo>
                  <a:lnTo>
                    <a:pt x="392" y="74"/>
                  </a:lnTo>
                  <a:lnTo>
                    <a:pt x="392" y="74"/>
                  </a:lnTo>
                  <a:lnTo>
                    <a:pt x="392" y="75"/>
                  </a:lnTo>
                  <a:lnTo>
                    <a:pt x="392" y="75"/>
                  </a:lnTo>
                  <a:lnTo>
                    <a:pt x="392" y="75"/>
                  </a:lnTo>
                  <a:lnTo>
                    <a:pt x="392" y="75"/>
                  </a:lnTo>
                  <a:lnTo>
                    <a:pt x="394" y="75"/>
                  </a:lnTo>
                  <a:lnTo>
                    <a:pt x="394" y="75"/>
                  </a:lnTo>
                  <a:lnTo>
                    <a:pt x="394" y="76"/>
                  </a:lnTo>
                  <a:lnTo>
                    <a:pt x="394" y="76"/>
                  </a:lnTo>
                  <a:lnTo>
                    <a:pt x="394" y="76"/>
                  </a:lnTo>
                  <a:lnTo>
                    <a:pt x="394" y="76"/>
                  </a:lnTo>
                  <a:lnTo>
                    <a:pt x="394" y="76"/>
                  </a:lnTo>
                  <a:lnTo>
                    <a:pt x="394" y="76"/>
                  </a:lnTo>
                  <a:lnTo>
                    <a:pt x="394" y="77"/>
                  </a:lnTo>
                  <a:lnTo>
                    <a:pt x="394" y="77"/>
                  </a:lnTo>
                  <a:lnTo>
                    <a:pt x="394" y="77"/>
                  </a:lnTo>
                  <a:lnTo>
                    <a:pt x="394" y="77"/>
                  </a:lnTo>
                  <a:lnTo>
                    <a:pt x="394" y="77"/>
                  </a:lnTo>
                  <a:lnTo>
                    <a:pt x="394" y="77"/>
                  </a:lnTo>
                  <a:lnTo>
                    <a:pt x="394" y="79"/>
                  </a:lnTo>
                  <a:lnTo>
                    <a:pt x="394" y="79"/>
                  </a:lnTo>
                  <a:lnTo>
                    <a:pt x="394" y="79"/>
                  </a:lnTo>
                  <a:lnTo>
                    <a:pt x="394" y="79"/>
                  </a:lnTo>
                  <a:lnTo>
                    <a:pt x="392" y="81"/>
                  </a:lnTo>
                  <a:lnTo>
                    <a:pt x="391" y="83"/>
                  </a:lnTo>
                  <a:lnTo>
                    <a:pt x="391" y="83"/>
                  </a:lnTo>
                  <a:lnTo>
                    <a:pt x="391" y="86"/>
                  </a:lnTo>
                  <a:lnTo>
                    <a:pt x="390" y="86"/>
                  </a:lnTo>
                  <a:lnTo>
                    <a:pt x="389" y="87"/>
                  </a:lnTo>
                  <a:lnTo>
                    <a:pt x="388" y="88"/>
                  </a:lnTo>
                  <a:lnTo>
                    <a:pt x="388" y="88"/>
                  </a:lnTo>
                  <a:lnTo>
                    <a:pt x="388" y="88"/>
                  </a:lnTo>
                  <a:lnTo>
                    <a:pt x="386" y="91"/>
                  </a:lnTo>
                  <a:lnTo>
                    <a:pt x="386" y="96"/>
                  </a:lnTo>
                  <a:lnTo>
                    <a:pt x="386" y="96"/>
                  </a:lnTo>
                  <a:lnTo>
                    <a:pt x="389" y="98"/>
                  </a:lnTo>
                  <a:lnTo>
                    <a:pt x="389" y="98"/>
                  </a:lnTo>
                  <a:lnTo>
                    <a:pt x="390" y="98"/>
                  </a:lnTo>
                  <a:lnTo>
                    <a:pt x="392" y="97"/>
                  </a:lnTo>
                  <a:lnTo>
                    <a:pt x="392" y="97"/>
                  </a:lnTo>
                  <a:lnTo>
                    <a:pt x="394" y="96"/>
                  </a:lnTo>
                  <a:lnTo>
                    <a:pt x="396" y="96"/>
                  </a:lnTo>
                  <a:lnTo>
                    <a:pt x="396" y="96"/>
                  </a:lnTo>
                  <a:lnTo>
                    <a:pt x="395" y="93"/>
                  </a:lnTo>
                  <a:lnTo>
                    <a:pt x="395" y="93"/>
                  </a:lnTo>
                  <a:lnTo>
                    <a:pt x="395" y="93"/>
                  </a:lnTo>
                  <a:lnTo>
                    <a:pt x="395" y="93"/>
                  </a:lnTo>
                  <a:lnTo>
                    <a:pt x="394" y="91"/>
                  </a:lnTo>
                  <a:lnTo>
                    <a:pt x="394" y="91"/>
                  </a:lnTo>
                  <a:lnTo>
                    <a:pt x="395" y="87"/>
                  </a:lnTo>
                  <a:lnTo>
                    <a:pt x="395" y="87"/>
                  </a:lnTo>
                  <a:lnTo>
                    <a:pt x="396" y="87"/>
                  </a:lnTo>
                  <a:lnTo>
                    <a:pt x="397" y="86"/>
                  </a:lnTo>
                  <a:lnTo>
                    <a:pt x="397" y="86"/>
                  </a:lnTo>
                  <a:lnTo>
                    <a:pt x="400" y="85"/>
                  </a:lnTo>
                  <a:lnTo>
                    <a:pt x="400" y="85"/>
                  </a:lnTo>
                  <a:lnTo>
                    <a:pt x="400" y="83"/>
                  </a:lnTo>
                  <a:lnTo>
                    <a:pt x="400" y="83"/>
                  </a:lnTo>
                  <a:lnTo>
                    <a:pt x="401" y="83"/>
                  </a:lnTo>
                  <a:lnTo>
                    <a:pt x="401" y="83"/>
                  </a:lnTo>
                  <a:lnTo>
                    <a:pt x="402" y="83"/>
                  </a:lnTo>
                  <a:lnTo>
                    <a:pt x="402" y="83"/>
                  </a:lnTo>
                  <a:lnTo>
                    <a:pt x="403" y="81"/>
                  </a:lnTo>
                  <a:lnTo>
                    <a:pt x="403" y="81"/>
                  </a:lnTo>
                  <a:lnTo>
                    <a:pt x="405" y="79"/>
                  </a:lnTo>
                  <a:lnTo>
                    <a:pt x="405" y="79"/>
                  </a:lnTo>
                  <a:lnTo>
                    <a:pt x="406" y="76"/>
                  </a:lnTo>
                  <a:lnTo>
                    <a:pt x="406" y="76"/>
                  </a:lnTo>
                  <a:lnTo>
                    <a:pt x="407" y="70"/>
                  </a:lnTo>
                  <a:lnTo>
                    <a:pt x="407" y="70"/>
                  </a:lnTo>
                  <a:lnTo>
                    <a:pt x="408" y="74"/>
                  </a:lnTo>
                  <a:lnTo>
                    <a:pt x="408" y="74"/>
                  </a:lnTo>
                  <a:lnTo>
                    <a:pt x="411" y="75"/>
                  </a:lnTo>
                  <a:lnTo>
                    <a:pt x="411" y="75"/>
                  </a:lnTo>
                  <a:lnTo>
                    <a:pt x="415" y="76"/>
                  </a:lnTo>
                  <a:lnTo>
                    <a:pt x="418" y="76"/>
                  </a:lnTo>
                  <a:lnTo>
                    <a:pt x="418" y="76"/>
                  </a:lnTo>
                  <a:lnTo>
                    <a:pt x="418" y="70"/>
                  </a:lnTo>
                  <a:lnTo>
                    <a:pt x="418" y="70"/>
                  </a:lnTo>
                  <a:lnTo>
                    <a:pt x="417" y="68"/>
                  </a:lnTo>
                  <a:lnTo>
                    <a:pt x="417" y="68"/>
                  </a:lnTo>
                  <a:lnTo>
                    <a:pt x="417" y="64"/>
                  </a:lnTo>
                  <a:lnTo>
                    <a:pt x="417" y="64"/>
                  </a:lnTo>
                  <a:lnTo>
                    <a:pt x="416" y="64"/>
                  </a:lnTo>
                  <a:lnTo>
                    <a:pt x="416" y="64"/>
                  </a:lnTo>
                  <a:lnTo>
                    <a:pt x="413" y="64"/>
                  </a:lnTo>
                  <a:lnTo>
                    <a:pt x="413" y="64"/>
                  </a:lnTo>
                  <a:lnTo>
                    <a:pt x="413" y="63"/>
                  </a:lnTo>
                  <a:lnTo>
                    <a:pt x="412" y="63"/>
                  </a:lnTo>
                  <a:lnTo>
                    <a:pt x="412" y="63"/>
                  </a:lnTo>
                  <a:lnTo>
                    <a:pt x="411" y="61"/>
                  </a:lnTo>
                  <a:lnTo>
                    <a:pt x="411" y="61"/>
                  </a:lnTo>
                  <a:lnTo>
                    <a:pt x="410" y="61"/>
                  </a:lnTo>
                  <a:lnTo>
                    <a:pt x="410" y="61"/>
                  </a:lnTo>
                  <a:lnTo>
                    <a:pt x="403" y="61"/>
                  </a:lnTo>
                  <a:lnTo>
                    <a:pt x="403" y="61"/>
                  </a:lnTo>
                  <a:lnTo>
                    <a:pt x="403" y="58"/>
                  </a:lnTo>
                  <a:lnTo>
                    <a:pt x="403" y="58"/>
                  </a:lnTo>
                  <a:lnTo>
                    <a:pt x="400" y="58"/>
                  </a:lnTo>
                  <a:lnTo>
                    <a:pt x="400" y="58"/>
                  </a:lnTo>
                  <a:lnTo>
                    <a:pt x="397" y="58"/>
                  </a:lnTo>
                  <a:lnTo>
                    <a:pt x="397" y="58"/>
                  </a:lnTo>
                  <a:lnTo>
                    <a:pt x="397" y="55"/>
                  </a:lnTo>
                  <a:lnTo>
                    <a:pt x="396" y="54"/>
                  </a:lnTo>
                  <a:lnTo>
                    <a:pt x="396" y="54"/>
                  </a:lnTo>
                  <a:lnTo>
                    <a:pt x="394" y="54"/>
                  </a:lnTo>
                  <a:lnTo>
                    <a:pt x="394" y="54"/>
                  </a:lnTo>
                  <a:lnTo>
                    <a:pt x="392" y="53"/>
                  </a:lnTo>
                  <a:lnTo>
                    <a:pt x="392" y="53"/>
                  </a:lnTo>
                  <a:lnTo>
                    <a:pt x="390" y="52"/>
                  </a:lnTo>
                  <a:lnTo>
                    <a:pt x="388" y="52"/>
                  </a:lnTo>
                  <a:lnTo>
                    <a:pt x="388" y="52"/>
                  </a:lnTo>
                  <a:lnTo>
                    <a:pt x="383" y="50"/>
                  </a:lnTo>
                  <a:lnTo>
                    <a:pt x="383" y="50"/>
                  </a:lnTo>
                  <a:lnTo>
                    <a:pt x="383" y="48"/>
                  </a:lnTo>
                  <a:lnTo>
                    <a:pt x="383" y="48"/>
                  </a:lnTo>
                  <a:lnTo>
                    <a:pt x="389" y="48"/>
                  </a:lnTo>
                  <a:lnTo>
                    <a:pt x="389" y="48"/>
                  </a:lnTo>
                  <a:lnTo>
                    <a:pt x="392" y="48"/>
                  </a:lnTo>
                  <a:lnTo>
                    <a:pt x="395" y="49"/>
                  </a:lnTo>
                  <a:lnTo>
                    <a:pt x="395" y="49"/>
                  </a:lnTo>
                  <a:lnTo>
                    <a:pt x="397" y="50"/>
                  </a:lnTo>
                  <a:lnTo>
                    <a:pt x="401" y="50"/>
                  </a:lnTo>
                  <a:lnTo>
                    <a:pt x="406" y="50"/>
                  </a:lnTo>
                  <a:lnTo>
                    <a:pt x="406" y="50"/>
                  </a:lnTo>
                  <a:lnTo>
                    <a:pt x="410" y="50"/>
                  </a:lnTo>
                  <a:lnTo>
                    <a:pt x="410" y="50"/>
                  </a:lnTo>
                  <a:lnTo>
                    <a:pt x="410" y="48"/>
                  </a:lnTo>
                  <a:lnTo>
                    <a:pt x="410" y="48"/>
                  </a:lnTo>
                  <a:lnTo>
                    <a:pt x="412" y="47"/>
                  </a:lnTo>
                  <a:lnTo>
                    <a:pt x="415" y="45"/>
                  </a:lnTo>
                  <a:lnTo>
                    <a:pt x="415" y="45"/>
                  </a:lnTo>
                  <a:lnTo>
                    <a:pt x="417" y="44"/>
                  </a:lnTo>
                  <a:lnTo>
                    <a:pt x="417" y="44"/>
                  </a:lnTo>
                  <a:lnTo>
                    <a:pt x="418" y="43"/>
                  </a:lnTo>
                  <a:lnTo>
                    <a:pt x="418" y="43"/>
                  </a:lnTo>
                  <a:lnTo>
                    <a:pt x="421" y="42"/>
                  </a:lnTo>
                  <a:lnTo>
                    <a:pt x="421" y="42"/>
                  </a:lnTo>
                  <a:lnTo>
                    <a:pt x="422" y="39"/>
                  </a:lnTo>
                  <a:lnTo>
                    <a:pt x="422" y="37"/>
                  </a:lnTo>
                  <a:lnTo>
                    <a:pt x="422" y="37"/>
                  </a:lnTo>
                  <a:close/>
                  <a:moveTo>
                    <a:pt x="167" y="120"/>
                  </a:moveTo>
                  <a:lnTo>
                    <a:pt x="167" y="120"/>
                  </a:lnTo>
                  <a:lnTo>
                    <a:pt x="166" y="123"/>
                  </a:lnTo>
                  <a:lnTo>
                    <a:pt x="166" y="123"/>
                  </a:lnTo>
                  <a:lnTo>
                    <a:pt x="165" y="123"/>
                  </a:lnTo>
                  <a:lnTo>
                    <a:pt x="165" y="123"/>
                  </a:lnTo>
                  <a:lnTo>
                    <a:pt x="166" y="120"/>
                  </a:lnTo>
                  <a:lnTo>
                    <a:pt x="167" y="118"/>
                  </a:lnTo>
                  <a:lnTo>
                    <a:pt x="167" y="118"/>
                  </a:lnTo>
                  <a:lnTo>
                    <a:pt x="167" y="120"/>
                  </a:lnTo>
                  <a:lnTo>
                    <a:pt x="167" y="12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A1_Finland">
              <a:extLst>
                <a:ext uri="{FF2B5EF4-FFF2-40B4-BE49-F238E27FC236}">
                  <a16:creationId xmlns:a16="http://schemas.microsoft.com/office/drawing/2014/main" id="{31B72639-43F8-4095-A259-AA373D4A02C8}"/>
                </a:ext>
              </a:extLst>
            </p:cNvPr>
            <p:cNvSpPr>
              <a:spLocks noEditPoints="1"/>
            </p:cNvSpPr>
            <p:nvPr/>
          </p:nvSpPr>
          <p:spPr bwMode="auto">
            <a:xfrm>
              <a:off x="5244948" y="1979996"/>
              <a:ext cx="267691" cy="559232"/>
            </a:xfrm>
            <a:custGeom>
              <a:avLst/>
              <a:gdLst/>
              <a:ahLst/>
              <a:cxnLst>
                <a:cxn ang="0">
                  <a:pos x="159" y="273"/>
                </a:cxn>
                <a:cxn ang="0">
                  <a:pos x="157" y="252"/>
                </a:cxn>
                <a:cxn ang="0">
                  <a:pos x="152" y="239"/>
                </a:cxn>
                <a:cxn ang="0">
                  <a:pos x="146" y="220"/>
                </a:cxn>
                <a:cxn ang="0">
                  <a:pos x="143" y="205"/>
                </a:cxn>
                <a:cxn ang="0">
                  <a:pos x="149" y="190"/>
                </a:cxn>
                <a:cxn ang="0">
                  <a:pos x="145" y="162"/>
                </a:cxn>
                <a:cxn ang="0">
                  <a:pos x="136" y="138"/>
                </a:cxn>
                <a:cxn ang="0">
                  <a:pos x="148" y="116"/>
                </a:cxn>
                <a:cxn ang="0">
                  <a:pos x="145" y="106"/>
                </a:cxn>
                <a:cxn ang="0">
                  <a:pos x="137" y="91"/>
                </a:cxn>
                <a:cxn ang="0">
                  <a:pos x="126" y="71"/>
                </a:cxn>
                <a:cxn ang="0">
                  <a:pos x="126" y="56"/>
                </a:cxn>
                <a:cxn ang="0">
                  <a:pos x="134" y="38"/>
                </a:cxn>
                <a:cxn ang="0">
                  <a:pos x="137" y="22"/>
                </a:cxn>
                <a:cxn ang="0">
                  <a:pos x="120" y="8"/>
                </a:cxn>
                <a:cxn ang="0">
                  <a:pos x="110" y="3"/>
                </a:cxn>
                <a:cxn ang="0">
                  <a:pos x="97" y="6"/>
                </a:cxn>
                <a:cxn ang="0">
                  <a:pos x="85" y="21"/>
                </a:cxn>
                <a:cxn ang="0">
                  <a:pos x="80" y="56"/>
                </a:cxn>
                <a:cxn ang="0">
                  <a:pos x="67" y="71"/>
                </a:cxn>
                <a:cxn ang="0">
                  <a:pos x="53" y="59"/>
                </a:cxn>
                <a:cxn ang="0">
                  <a:pos x="39" y="65"/>
                </a:cxn>
                <a:cxn ang="0">
                  <a:pos x="26" y="54"/>
                </a:cxn>
                <a:cxn ang="0">
                  <a:pos x="12" y="36"/>
                </a:cxn>
                <a:cxn ang="0">
                  <a:pos x="0" y="46"/>
                </a:cxn>
                <a:cxn ang="0">
                  <a:pos x="7" y="58"/>
                </a:cxn>
                <a:cxn ang="0">
                  <a:pos x="28" y="75"/>
                </a:cxn>
                <a:cxn ang="0">
                  <a:pos x="45" y="91"/>
                </a:cxn>
                <a:cxn ang="0">
                  <a:pos x="45" y="116"/>
                </a:cxn>
                <a:cxn ang="0">
                  <a:pos x="53" y="144"/>
                </a:cxn>
                <a:cxn ang="0">
                  <a:pos x="53" y="172"/>
                </a:cxn>
                <a:cxn ang="0">
                  <a:pos x="58" y="185"/>
                </a:cxn>
                <a:cxn ang="0">
                  <a:pos x="73" y="205"/>
                </a:cxn>
                <a:cxn ang="0">
                  <a:pos x="72" y="216"/>
                </a:cxn>
                <a:cxn ang="0">
                  <a:pos x="60" y="226"/>
                </a:cxn>
                <a:cxn ang="0">
                  <a:pos x="50" y="242"/>
                </a:cxn>
                <a:cxn ang="0">
                  <a:pos x="40" y="255"/>
                </a:cxn>
                <a:cxn ang="0">
                  <a:pos x="33" y="263"/>
                </a:cxn>
                <a:cxn ang="0">
                  <a:pos x="24" y="273"/>
                </a:cxn>
                <a:cxn ang="0">
                  <a:pos x="12" y="287"/>
                </a:cxn>
                <a:cxn ang="0">
                  <a:pos x="7" y="306"/>
                </a:cxn>
                <a:cxn ang="0">
                  <a:pos x="13" y="333"/>
                </a:cxn>
                <a:cxn ang="0">
                  <a:pos x="10" y="353"/>
                </a:cxn>
                <a:cxn ang="0">
                  <a:pos x="13" y="367"/>
                </a:cxn>
                <a:cxn ang="0">
                  <a:pos x="16" y="374"/>
                </a:cxn>
                <a:cxn ang="0">
                  <a:pos x="22" y="377"/>
                </a:cxn>
                <a:cxn ang="0">
                  <a:pos x="23" y="382"/>
                </a:cxn>
                <a:cxn ang="0">
                  <a:pos x="27" y="391"/>
                </a:cxn>
                <a:cxn ang="0">
                  <a:pos x="36" y="391"/>
                </a:cxn>
                <a:cxn ang="0">
                  <a:pos x="49" y="393"/>
                </a:cxn>
                <a:cxn ang="0">
                  <a:pos x="60" y="390"/>
                </a:cxn>
                <a:cxn ang="0">
                  <a:pos x="76" y="385"/>
                </a:cxn>
                <a:cxn ang="0">
                  <a:pos x="86" y="380"/>
                </a:cxn>
                <a:cxn ang="0">
                  <a:pos x="98" y="375"/>
                </a:cxn>
                <a:cxn ang="0">
                  <a:pos x="115" y="371"/>
                </a:cxn>
                <a:cxn ang="0">
                  <a:pos x="126" y="361"/>
                </a:cxn>
                <a:cxn ang="0">
                  <a:pos x="138" y="347"/>
                </a:cxn>
                <a:cxn ang="0">
                  <a:pos x="149" y="333"/>
                </a:cxn>
                <a:cxn ang="0">
                  <a:pos x="161" y="318"/>
                </a:cxn>
                <a:cxn ang="0">
                  <a:pos x="173" y="301"/>
                </a:cxn>
                <a:cxn ang="0">
                  <a:pos x="78" y="85"/>
                </a:cxn>
              </a:cxnLst>
              <a:rect l="0" t="0" r="r" b="b"/>
              <a:pathLst>
                <a:path w="175" h="396">
                  <a:moveTo>
                    <a:pt x="173" y="287"/>
                  </a:moveTo>
                  <a:lnTo>
                    <a:pt x="173" y="287"/>
                  </a:lnTo>
                  <a:lnTo>
                    <a:pt x="172" y="285"/>
                  </a:lnTo>
                  <a:lnTo>
                    <a:pt x="169" y="281"/>
                  </a:lnTo>
                  <a:lnTo>
                    <a:pt x="169" y="281"/>
                  </a:lnTo>
                  <a:lnTo>
                    <a:pt x="168" y="279"/>
                  </a:lnTo>
                  <a:lnTo>
                    <a:pt x="167" y="277"/>
                  </a:lnTo>
                  <a:lnTo>
                    <a:pt x="167" y="277"/>
                  </a:lnTo>
                  <a:lnTo>
                    <a:pt x="164" y="276"/>
                  </a:lnTo>
                  <a:lnTo>
                    <a:pt x="162" y="275"/>
                  </a:lnTo>
                  <a:lnTo>
                    <a:pt x="162" y="275"/>
                  </a:lnTo>
                  <a:lnTo>
                    <a:pt x="159" y="273"/>
                  </a:lnTo>
                  <a:lnTo>
                    <a:pt x="157" y="270"/>
                  </a:lnTo>
                  <a:lnTo>
                    <a:pt x="157" y="270"/>
                  </a:lnTo>
                  <a:lnTo>
                    <a:pt x="153" y="266"/>
                  </a:lnTo>
                  <a:lnTo>
                    <a:pt x="151" y="261"/>
                  </a:lnTo>
                  <a:lnTo>
                    <a:pt x="151" y="261"/>
                  </a:lnTo>
                  <a:lnTo>
                    <a:pt x="151" y="260"/>
                  </a:lnTo>
                  <a:lnTo>
                    <a:pt x="152" y="260"/>
                  </a:lnTo>
                  <a:lnTo>
                    <a:pt x="153" y="260"/>
                  </a:lnTo>
                  <a:lnTo>
                    <a:pt x="154" y="259"/>
                  </a:lnTo>
                  <a:lnTo>
                    <a:pt x="154" y="259"/>
                  </a:lnTo>
                  <a:lnTo>
                    <a:pt x="157" y="255"/>
                  </a:lnTo>
                  <a:lnTo>
                    <a:pt x="157" y="252"/>
                  </a:lnTo>
                  <a:lnTo>
                    <a:pt x="157" y="252"/>
                  </a:lnTo>
                  <a:lnTo>
                    <a:pt x="158" y="249"/>
                  </a:lnTo>
                  <a:lnTo>
                    <a:pt x="159" y="246"/>
                  </a:lnTo>
                  <a:lnTo>
                    <a:pt x="159" y="246"/>
                  </a:lnTo>
                  <a:lnTo>
                    <a:pt x="156" y="242"/>
                  </a:lnTo>
                  <a:lnTo>
                    <a:pt x="156" y="242"/>
                  </a:lnTo>
                  <a:lnTo>
                    <a:pt x="154" y="241"/>
                  </a:lnTo>
                  <a:lnTo>
                    <a:pt x="154" y="241"/>
                  </a:lnTo>
                  <a:lnTo>
                    <a:pt x="153" y="239"/>
                  </a:lnTo>
                  <a:lnTo>
                    <a:pt x="153" y="239"/>
                  </a:lnTo>
                  <a:lnTo>
                    <a:pt x="152" y="239"/>
                  </a:lnTo>
                  <a:lnTo>
                    <a:pt x="152" y="239"/>
                  </a:lnTo>
                  <a:lnTo>
                    <a:pt x="152" y="235"/>
                  </a:lnTo>
                  <a:lnTo>
                    <a:pt x="152" y="230"/>
                  </a:lnTo>
                  <a:lnTo>
                    <a:pt x="152" y="230"/>
                  </a:lnTo>
                  <a:lnTo>
                    <a:pt x="153" y="230"/>
                  </a:lnTo>
                  <a:lnTo>
                    <a:pt x="153" y="228"/>
                  </a:lnTo>
                  <a:lnTo>
                    <a:pt x="152" y="225"/>
                  </a:lnTo>
                  <a:lnTo>
                    <a:pt x="152" y="225"/>
                  </a:lnTo>
                  <a:lnTo>
                    <a:pt x="151" y="223"/>
                  </a:lnTo>
                  <a:lnTo>
                    <a:pt x="148" y="223"/>
                  </a:lnTo>
                  <a:lnTo>
                    <a:pt x="148" y="223"/>
                  </a:lnTo>
                  <a:lnTo>
                    <a:pt x="146" y="222"/>
                  </a:lnTo>
                  <a:lnTo>
                    <a:pt x="146" y="220"/>
                  </a:lnTo>
                  <a:lnTo>
                    <a:pt x="146" y="220"/>
                  </a:lnTo>
                  <a:lnTo>
                    <a:pt x="145" y="217"/>
                  </a:lnTo>
                  <a:lnTo>
                    <a:pt x="145" y="215"/>
                  </a:lnTo>
                  <a:lnTo>
                    <a:pt x="145" y="215"/>
                  </a:lnTo>
                  <a:lnTo>
                    <a:pt x="146" y="214"/>
                  </a:lnTo>
                  <a:lnTo>
                    <a:pt x="148" y="212"/>
                  </a:lnTo>
                  <a:lnTo>
                    <a:pt x="148" y="212"/>
                  </a:lnTo>
                  <a:lnTo>
                    <a:pt x="148" y="210"/>
                  </a:lnTo>
                  <a:lnTo>
                    <a:pt x="148" y="208"/>
                  </a:lnTo>
                  <a:lnTo>
                    <a:pt x="148" y="208"/>
                  </a:lnTo>
                  <a:lnTo>
                    <a:pt x="143" y="205"/>
                  </a:lnTo>
                  <a:lnTo>
                    <a:pt x="143" y="205"/>
                  </a:lnTo>
                  <a:lnTo>
                    <a:pt x="143" y="205"/>
                  </a:lnTo>
                  <a:lnTo>
                    <a:pt x="143" y="205"/>
                  </a:lnTo>
                  <a:lnTo>
                    <a:pt x="146" y="203"/>
                  </a:lnTo>
                  <a:lnTo>
                    <a:pt x="146" y="203"/>
                  </a:lnTo>
                  <a:lnTo>
                    <a:pt x="148" y="197"/>
                  </a:lnTo>
                  <a:lnTo>
                    <a:pt x="148" y="197"/>
                  </a:lnTo>
                  <a:lnTo>
                    <a:pt x="148" y="195"/>
                  </a:lnTo>
                  <a:lnTo>
                    <a:pt x="147" y="194"/>
                  </a:lnTo>
                  <a:lnTo>
                    <a:pt x="147" y="194"/>
                  </a:lnTo>
                  <a:lnTo>
                    <a:pt x="146" y="193"/>
                  </a:lnTo>
                  <a:lnTo>
                    <a:pt x="146" y="193"/>
                  </a:lnTo>
                  <a:lnTo>
                    <a:pt x="149" y="190"/>
                  </a:lnTo>
                  <a:lnTo>
                    <a:pt x="152" y="189"/>
                  </a:lnTo>
                  <a:lnTo>
                    <a:pt x="152" y="189"/>
                  </a:lnTo>
                  <a:lnTo>
                    <a:pt x="151" y="184"/>
                  </a:lnTo>
                  <a:lnTo>
                    <a:pt x="151" y="179"/>
                  </a:lnTo>
                  <a:lnTo>
                    <a:pt x="151" y="179"/>
                  </a:lnTo>
                  <a:lnTo>
                    <a:pt x="149" y="173"/>
                  </a:lnTo>
                  <a:lnTo>
                    <a:pt x="149" y="173"/>
                  </a:lnTo>
                  <a:lnTo>
                    <a:pt x="148" y="171"/>
                  </a:lnTo>
                  <a:lnTo>
                    <a:pt x="148" y="171"/>
                  </a:lnTo>
                  <a:lnTo>
                    <a:pt x="147" y="167"/>
                  </a:lnTo>
                  <a:lnTo>
                    <a:pt x="147" y="167"/>
                  </a:lnTo>
                  <a:lnTo>
                    <a:pt x="145" y="162"/>
                  </a:lnTo>
                  <a:lnTo>
                    <a:pt x="145" y="162"/>
                  </a:lnTo>
                  <a:lnTo>
                    <a:pt x="143" y="160"/>
                  </a:lnTo>
                  <a:lnTo>
                    <a:pt x="142" y="156"/>
                  </a:lnTo>
                  <a:lnTo>
                    <a:pt x="142" y="156"/>
                  </a:lnTo>
                  <a:lnTo>
                    <a:pt x="138" y="149"/>
                  </a:lnTo>
                  <a:lnTo>
                    <a:pt x="138" y="149"/>
                  </a:lnTo>
                  <a:lnTo>
                    <a:pt x="137" y="145"/>
                  </a:lnTo>
                  <a:lnTo>
                    <a:pt x="137" y="145"/>
                  </a:lnTo>
                  <a:lnTo>
                    <a:pt x="136" y="141"/>
                  </a:lnTo>
                  <a:lnTo>
                    <a:pt x="136" y="141"/>
                  </a:lnTo>
                  <a:lnTo>
                    <a:pt x="136" y="139"/>
                  </a:lnTo>
                  <a:lnTo>
                    <a:pt x="136" y="138"/>
                  </a:lnTo>
                  <a:lnTo>
                    <a:pt x="136" y="138"/>
                  </a:lnTo>
                  <a:lnTo>
                    <a:pt x="137" y="134"/>
                  </a:lnTo>
                  <a:lnTo>
                    <a:pt x="137" y="134"/>
                  </a:lnTo>
                  <a:lnTo>
                    <a:pt x="140" y="130"/>
                  </a:lnTo>
                  <a:lnTo>
                    <a:pt x="140" y="130"/>
                  </a:lnTo>
                  <a:lnTo>
                    <a:pt x="143" y="123"/>
                  </a:lnTo>
                  <a:lnTo>
                    <a:pt x="143" y="123"/>
                  </a:lnTo>
                  <a:lnTo>
                    <a:pt x="145" y="119"/>
                  </a:lnTo>
                  <a:lnTo>
                    <a:pt x="146" y="118"/>
                  </a:lnTo>
                  <a:lnTo>
                    <a:pt x="147" y="117"/>
                  </a:lnTo>
                  <a:lnTo>
                    <a:pt x="147" y="117"/>
                  </a:lnTo>
                  <a:lnTo>
                    <a:pt x="148" y="116"/>
                  </a:lnTo>
                  <a:lnTo>
                    <a:pt x="148" y="116"/>
                  </a:lnTo>
                  <a:lnTo>
                    <a:pt x="149" y="116"/>
                  </a:lnTo>
                  <a:lnTo>
                    <a:pt x="151" y="113"/>
                  </a:lnTo>
                  <a:lnTo>
                    <a:pt x="151" y="109"/>
                  </a:lnTo>
                  <a:lnTo>
                    <a:pt x="151" y="109"/>
                  </a:lnTo>
                  <a:lnTo>
                    <a:pt x="149" y="109"/>
                  </a:lnTo>
                  <a:lnTo>
                    <a:pt x="148" y="108"/>
                  </a:lnTo>
                  <a:lnTo>
                    <a:pt x="148" y="107"/>
                  </a:lnTo>
                  <a:lnTo>
                    <a:pt x="148" y="107"/>
                  </a:lnTo>
                  <a:lnTo>
                    <a:pt x="147" y="106"/>
                  </a:lnTo>
                  <a:lnTo>
                    <a:pt x="147" y="106"/>
                  </a:lnTo>
                  <a:lnTo>
                    <a:pt x="145" y="106"/>
                  </a:lnTo>
                  <a:lnTo>
                    <a:pt x="145" y="106"/>
                  </a:lnTo>
                  <a:lnTo>
                    <a:pt x="146" y="105"/>
                  </a:lnTo>
                  <a:lnTo>
                    <a:pt x="146" y="105"/>
                  </a:lnTo>
                  <a:lnTo>
                    <a:pt x="145" y="103"/>
                  </a:lnTo>
                  <a:lnTo>
                    <a:pt x="145" y="101"/>
                  </a:lnTo>
                  <a:lnTo>
                    <a:pt x="145" y="101"/>
                  </a:lnTo>
                  <a:lnTo>
                    <a:pt x="143" y="97"/>
                  </a:lnTo>
                  <a:lnTo>
                    <a:pt x="143" y="97"/>
                  </a:lnTo>
                  <a:lnTo>
                    <a:pt x="140" y="94"/>
                  </a:lnTo>
                  <a:lnTo>
                    <a:pt x="140" y="94"/>
                  </a:lnTo>
                  <a:lnTo>
                    <a:pt x="138" y="92"/>
                  </a:lnTo>
                  <a:lnTo>
                    <a:pt x="137" y="91"/>
                  </a:lnTo>
                  <a:lnTo>
                    <a:pt x="137" y="91"/>
                  </a:lnTo>
                  <a:lnTo>
                    <a:pt x="137" y="90"/>
                  </a:lnTo>
                  <a:lnTo>
                    <a:pt x="137" y="90"/>
                  </a:lnTo>
                  <a:lnTo>
                    <a:pt x="130" y="86"/>
                  </a:lnTo>
                  <a:lnTo>
                    <a:pt x="127" y="84"/>
                  </a:lnTo>
                  <a:lnTo>
                    <a:pt x="127" y="80"/>
                  </a:lnTo>
                  <a:lnTo>
                    <a:pt x="127" y="80"/>
                  </a:lnTo>
                  <a:lnTo>
                    <a:pt x="126" y="75"/>
                  </a:lnTo>
                  <a:lnTo>
                    <a:pt x="126" y="75"/>
                  </a:lnTo>
                  <a:lnTo>
                    <a:pt x="126" y="74"/>
                  </a:lnTo>
                  <a:lnTo>
                    <a:pt x="126" y="74"/>
                  </a:lnTo>
                  <a:lnTo>
                    <a:pt x="126" y="71"/>
                  </a:lnTo>
                  <a:lnTo>
                    <a:pt x="126" y="71"/>
                  </a:lnTo>
                  <a:lnTo>
                    <a:pt x="126" y="67"/>
                  </a:lnTo>
                  <a:lnTo>
                    <a:pt x="126" y="67"/>
                  </a:lnTo>
                  <a:lnTo>
                    <a:pt x="127" y="64"/>
                  </a:lnTo>
                  <a:lnTo>
                    <a:pt x="127" y="64"/>
                  </a:lnTo>
                  <a:lnTo>
                    <a:pt x="127" y="62"/>
                  </a:lnTo>
                  <a:lnTo>
                    <a:pt x="127" y="62"/>
                  </a:lnTo>
                  <a:lnTo>
                    <a:pt x="129" y="59"/>
                  </a:lnTo>
                  <a:lnTo>
                    <a:pt x="129" y="57"/>
                  </a:lnTo>
                  <a:lnTo>
                    <a:pt x="129" y="57"/>
                  </a:lnTo>
                  <a:lnTo>
                    <a:pt x="127" y="56"/>
                  </a:lnTo>
                  <a:lnTo>
                    <a:pt x="126" y="56"/>
                  </a:lnTo>
                  <a:lnTo>
                    <a:pt x="126" y="54"/>
                  </a:lnTo>
                  <a:lnTo>
                    <a:pt x="126" y="54"/>
                  </a:lnTo>
                  <a:lnTo>
                    <a:pt x="127" y="53"/>
                  </a:lnTo>
                  <a:lnTo>
                    <a:pt x="130" y="52"/>
                  </a:lnTo>
                  <a:lnTo>
                    <a:pt x="130" y="52"/>
                  </a:lnTo>
                  <a:lnTo>
                    <a:pt x="131" y="51"/>
                  </a:lnTo>
                  <a:lnTo>
                    <a:pt x="132" y="48"/>
                  </a:lnTo>
                  <a:lnTo>
                    <a:pt x="132" y="48"/>
                  </a:lnTo>
                  <a:lnTo>
                    <a:pt x="132" y="46"/>
                  </a:lnTo>
                  <a:lnTo>
                    <a:pt x="132" y="46"/>
                  </a:lnTo>
                  <a:lnTo>
                    <a:pt x="132" y="41"/>
                  </a:lnTo>
                  <a:lnTo>
                    <a:pt x="134" y="38"/>
                  </a:lnTo>
                  <a:lnTo>
                    <a:pt x="134" y="38"/>
                  </a:lnTo>
                  <a:lnTo>
                    <a:pt x="134" y="38"/>
                  </a:lnTo>
                  <a:lnTo>
                    <a:pt x="135" y="37"/>
                  </a:lnTo>
                  <a:lnTo>
                    <a:pt x="136" y="36"/>
                  </a:lnTo>
                  <a:lnTo>
                    <a:pt x="137" y="36"/>
                  </a:lnTo>
                  <a:lnTo>
                    <a:pt x="137" y="33"/>
                  </a:lnTo>
                  <a:lnTo>
                    <a:pt x="137" y="33"/>
                  </a:lnTo>
                  <a:lnTo>
                    <a:pt x="138" y="31"/>
                  </a:lnTo>
                  <a:lnTo>
                    <a:pt x="140" y="29"/>
                  </a:lnTo>
                  <a:lnTo>
                    <a:pt x="140" y="29"/>
                  </a:lnTo>
                  <a:lnTo>
                    <a:pt x="140" y="25"/>
                  </a:lnTo>
                  <a:lnTo>
                    <a:pt x="137" y="22"/>
                  </a:lnTo>
                  <a:lnTo>
                    <a:pt x="137" y="22"/>
                  </a:lnTo>
                  <a:lnTo>
                    <a:pt x="136" y="20"/>
                  </a:lnTo>
                  <a:lnTo>
                    <a:pt x="134" y="19"/>
                  </a:lnTo>
                  <a:lnTo>
                    <a:pt x="134" y="19"/>
                  </a:lnTo>
                  <a:lnTo>
                    <a:pt x="130" y="18"/>
                  </a:lnTo>
                  <a:lnTo>
                    <a:pt x="127" y="15"/>
                  </a:lnTo>
                  <a:lnTo>
                    <a:pt x="127" y="15"/>
                  </a:lnTo>
                  <a:lnTo>
                    <a:pt x="124" y="10"/>
                  </a:lnTo>
                  <a:lnTo>
                    <a:pt x="124" y="10"/>
                  </a:lnTo>
                  <a:lnTo>
                    <a:pt x="121" y="9"/>
                  </a:lnTo>
                  <a:lnTo>
                    <a:pt x="121" y="9"/>
                  </a:lnTo>
                  <a:lnTo>
                    <a:pt x="120" y="8"/>
                  </a:lnTo>
                  <a:lnTo>
                    <a:pt x="120" y="6"/>
                  </a:lnTo>
                  <a:lnTo>
                    <a:pt x="120" y="6"/>
                  </a:lnTo>
                  <a:lnTo>
                    <a:pt x="118" y="2"/>
                  </a:lnTo>
                  <a:lnTo>
                    <a:pt x="118" y="2"/>
                  </a:lnTo>
                  <a:lnTo>
                    <a:pt x="116" y="2"/>
                  </a:lnTo>
                  <a:lnTo>
                    <a:pt x="115" y="0"/>
                  </a:lnTo>
                  <a:lnTo>
                    <a:pt x="115" y="0"/>
                  </a:lnTo>
                  <a:lnTo>
                    <a:pt x="114" y="0"/>
                  </a:lnTo>
                  <a:lnTo>
                    <a:pt x="111" y="0"/>
                  </a:lnTo>
                  <a:lnTo>
                    <a:pt x="111" y="0"/>
                  </a:lnTo>
                  <a:lnTo>
                    <a:pt x="111" y="2"/>
                  </a:lnTo>
                  <a:lnTo>
                    <a:pt x="110" y="3"/>
                  </a:lnTo>
                  <a:lnTo>
                    <a:pt x="110" y="3"/>
                  </a:lnTo>
                  <a:lnTo>
                    <a:pt x="108" y="5"/>
                  </a:lnTo>
                  <a:lnTo>
                    <a:pt x="108" y="5"/>
                  </a:lnTo>
                  <a:lnTo>
                    <a:pt x="105" y="5"/>
                  </a:lnTo>
                  <a:lnTo>
                    <a:pt x="105" y="5"/>
                  </a:lnTo>
                  <a:lnTo>
                    <a:pt x="105" y="8"/>
                  </a:lnTo>
                  <a:lnTo>
                    <a:pt x="105" y="8"/>
                  </a:lnTo>
                  <a:lnTo>
                    <a:pt x="104" y="8"/>
                  </a:lnTo>
                  <a:lnTo>
                    <a:pt x="104" y="8"/>
                  </a:lnTo>
                  <a:lnTo>
                    <a:pt x="100" y="8"/>
                  </a:lnTo>
                  <a:lnTo>
                    <a:pt x="97" y="6"/>
                  </a:lnTo>
                  <a:lnTo>
                    <a:pt x="97" y="6"/>
                  </a:lnTo>
                  <a:lnTo>
                    <a:pt x="96" y="8"/>
                  </a:lnTo>
                  <a:lnTo>
                    <a:pt x="93" y="9"/>
                  </a:lnTo>
                  <a:lnTo>
                    <a:pt x="93" y="9"/>
                  </a:lnTo>
                  <a:lnTo>
                    <a:pt x="92" y="10"/>
                  </a:lnTo>
                  <a:lnTo>
                    <a:pt x="91" y="11"/>
                  </a:lnTo>
                  <a:lnTo>
                    <a:pt x="89" y="15"/>
                  </a:lnTo>
                  <a:lnTo>
                    <a:pt x="89" y="15"/>
                  </a:lnTo>
                  <a:lnTo>
                    <a:pt x="88" y="18"/>
                  </a:lnTo>
                  <a:lnTo>
                    <a:pt x="86" y="19"/>
                  </a:lnTo>
                  <a:lnTo>
                    <a:pt x="86" y="19"/>
                  </a:lnTo>
                  <a:lnTo>
                    <a:pt x="85" y="20"/>
                  </a:lnTo>
                  <a:lnTo>
                    <a:pt x="85" y="21"/>
                  </a:lnTo>
                  <a:lnTo>
                    <a:pt x="85" y="24"/>
                  </a:lnTo>
                  <a:lnTo>
                    <a:pt x="85" y="24"/>
                  </a:lnTo>
                  <a:lnTo>
                    <a:pt x="83" y="32"/>
                  </a:lnTo>
                  <a:lnTo>
                    <a:pt x="83" y="32"/>
                  </a:lnTo>
                  <a:lnTo>
                    <a:pt x="82" y="37"/>
                  </a:lnTo>
                  <a:lnTo>
                    <a:pt x="81" y="43"/>
                  </a:lnTo>
                  <a:lnTo>
                    <a:pt x="81" y="43"/>
                  </a:lnTo>
                  <a:lnTo>
                    <a:pt x="81" y="51"/>
                  </a:lnTo>
                  <a:lnTo>
                    <a:pt x="81" y="51"/>
                  </a:lnTo>
                  <a:lnTo>
                    <a:pt x="81" y="53"/>
                  </a:lnTo>
                  <a:lnTo>
                    <a:pt x="80" y="56"/>
                  </a:lnTo>
                  <a:lnTo>
                    <a:pt x="80" y="56"/>
                  </a:lnTo>
                  <a:lnTo>
                    <a:pt x="76" y="57"/>
                  </a:lnTo>
                  <a:lnTo>
                    <a:pt x="76" y="57"/>
                  </a:lnTo>
                  <a:lnTo>
                    <a:pt x="76" y="59"/>
                  </a:lnTo>
                  <a:lnTo>
                    <a:pt x="76" y="59"/>
                  </a:lnTo>
                  <a:lnTo>
                    <a:pt x="75" y="59"/>
                  </a:lnTo>
                  <a:lnTo>
                    <a:pt x="73" y="60"/>
                  </a:lnTo>
                  <a:lnTo>
                    <a:pt x="73" y="60"/>
                  </a:lnTo>
                  <a:lnTo>
                    <a:pt x="72" y="63"/>
                  </a:lnTo>
                  <a:lnTo>
                    <a:pt x="72" y="63"/>
                  </a:lnTo>
                  <a:lnTo>
                    <a:pt x="71" y="68"/>
                  </a:lnTo>
                  <a:lnTo>
                    <a:pt x="67" y="71"/>
                  </a:lnTo>
                  <a:lnTo>
                    <a:pt x="67" y="71"/>
                  </a:lnTo>
                  <a:lnTo>
                    <a:pt x="66" y="70"/>
                  </a:lnTo>
                  <a:lnTo>
                    <a:pt x="66" y="68"/>
                  </a:lnTo>
                  <a:lnTo>
                    <a:pt x="66" y="68"/>
                  </a:lnTo>
                  <a:lnTo>
                    <a:pt x="65" y="67"/>
                  </a:lnTo>
                  <a:lnTo>
                    <a:pt x="64" y="65"/>
                  </a:lnTo>
                  <a:lnTo>
                    <a:pt x="64" y="65"/>
                  </a:lnTo>
                  <a:lnTo>
                    <a:pt x="59" y="64"/>
                  </a:lnTo>
                  <a:lnTo>
                    <a:pt x="56" y="63"/>
                  </a:lnTo>
                  <a:lnTo>
                    <a:pt x="56" y="60"/>
                  </a:lnTo>
                  <a:lnTo>
                    <a:pt x="56" y="60"/>
                  </a:lnTo>
                  <a:lnTo>
                    <a:pt x="54" y="59"/>
                  </a:lnTo>
                  <a:lnTo>
                    <a:pt x="53" y="59"/>
                  </a:lnTo>
                  <a:lnTo>
                    <a:pt x="53" y="59"/>
                  </a:lnTo>
                  <a:lnTo>
                    <a:pt x="51" y="58"/>
                  </a:lnTo>
                  <a:lnTo>
                    <a:pt x="51" y="58"/>
                  </a:lnTo>
                  <a:lnTo>
                    <a:pt x="50" y="62"/>
                  </a:lnTo>
                  <a:lnTo>
                    <a:pt x="50" y="62"/>
                  </a:lnTo>
                  <a:lnTo>
                    <a:pt x="49" y="63"/>
                  </a:lnTo>
                  <a:lnTo>
                    <a:pt x="48" y="63"/>
                  </a:lnTo>
                  <a:lnTo>
                    <a:pt x="48" y="63"/>
                  </a:lnTo>
                  <a:lnTo>
                    <a:pt x="45" y="65"/>
                  </a:lnTo>
                  <a:lnTo>
                    <a:pt x="43" y="67"/>
                  </a:lnTo>
                  <a:lnTo>
                    <a:pt x="43" y="67"/>
                  </a:lnTo>
                  <a:lnTo>
                    <a:pt x="39" y="65"/>
                  </a:lnTo>
                  <a:lnTo>
                    <a:pt x="39" y="65"/>
                  </a:lnTo>
                  <a:lnTo>
                    <a:pt x="38" y="65"/>
                  </a:lnTo>
                  <a:lnTo>
                    <a:pt x="36" y="64"/>
                  </a:lnTo>
                  <a:lnTo>
                    <a:pt x="36" y="64"/>
                  </a:lnTo>
                  <a:lnTo>
                    <a:pt x="33" y="63"/>
                  </a:lnTo>
                  <a:lnTo>
                    <a:pt x="33" y="63"/>
                  </a:lnTo>
                  <a:lnTo>
                    <a:pt x="32" y="63"/>
                  </a:lnTo>
                  <a:lnTo>
                    <a:pt x="29" y="63"/>
                  </a:lnTo>
                  <a:lnTo>
                    <a:pt x="29" y="63"/>
                  </a:lnTo>
                  <a:lnTo>
                    <a:pt x="27" y="58"/>
                  </a:lnTo>
                  <a:lnTo>
                    <a:pt x="27" y="58"/>
                  </a:lnTo>
                  <a:lnTo>
                    <a:pt x="26" y="54"/>
                  </a:lnTo>
                  <a:lnTo>
                    <a:pt x="24" y="51"/>
                  </a:lnTo>
                  <a:lnTo>
                    <a:pt x="24" y="51"/>
                  </a:lnTo>
                  <a:lnTo>
                    <a:pt x="21" y="47"/>
                  </a:lnTo>
                  <a:lnTo>
                    <a:pt x="20" y="43"/>
                  </a:lnTo>
                  <a:lnTo>
                    <a:pt x="20" y="43"/>
                  </a:lnTo>
                  <a:lnTo>
                    <a:pt x="18" y="41"/>
                  </a:lnTo>
                  <a:lnTo>
                    <a:pt x="18" y="41"/>
                  </a:lnTo>
                  <a:lnTo>
                    <a:pt x="17" y="40"/>
                  </a:lnTo>
                  <a:lnTo>
                    <a:pt x="16" y="38"/>
                  </a:lnTo>
                  <a:lnTo>
                    <a:pt x="16" y="38"/>
                  </a:lnTo>
                  <a:lnTo>
                    <a:pt x="13" y="36"/>
                  </a:lnTo>
                  <a:lnTo>
                    <a:pt x="12" y="36"/>
                  </a:lnTo>
                  <a:lnTo>
                    <a:pt x="12" y="36"/>
                  </a:lnTo>
                  <a:lnTo>
                    <a:pt x="9" y="37"/>
                  </a:lnTo>
                  <a:lnTo>
                    <a:pt x="7" y="40"/>
                  </a:lnTo>
                  <a:lnTo>
                    <a:pt x="7" y="40"/>
                  </a:lnTo>
                  <a:lnTo>
                    <a:pt x="7" y="44"/>
                  </a:lnTo>
                  <a:lnTo>
                    <a:pt x="7" y="46"/>
                  </a:lnTo>
                  <a:lnTo>
                    <a:pt x="6" y="48"/>
                  </a:lnTo>
                  <a:lnTo>
                    <a:pt x="6" y="48"/>
                  </a:lnTo>
                  <a:lnTo>
                    <a:pt x="5" y="47"/>
                  </a:lnTo>
                  <a:lnTo>
                    <a:pt x="4" y="46"/>
                  </a:lnTo>
                  <a:lnTo>
                    <a:pt x="0" y="46"/>
                  </a:lnTo>
                  <a:lnTo>
                    <a:pt x="0" y="46"/>
                  </a:lnTo>
                  <a:lnTo>
                    <a:pt x="0" y="46"/>
                  </a:lnTo>
                  <a:lnTo>
                    <a:pt x="0" y="46"/>
                  </a:lnTo>
                  <a:lnTo>
                    <a:pt x="0" y="48"/>
                  </a:lnTo>
                  <a:lnTo>
                    <a:pt x="0" y="48"/>
                  </a:lnTo>
                  <a:lnTo>
                    <a:pt x="1" y="49"/>
                  </a:lnTo>
                  <a:lnTo>
                    <a:pt x="2" y="51"/>
                  </a:lnTo>
                  <a:lnTo>
                    <a:pt x="2" y="51"/>
                  </a:lnTo>
                  <a:lnTo>
                    <a:pt x="5" y="56"/>
                  </a:lnTo>
                  <a:lnTo>
                    <a:pt x="5" y="56"/>
                  </a:lnTo>
                  <a:lnTo>
                    <a:pt x="6" y="57"/>
                  </a:lnTo>
                  <a:lnTo>
                    <a:pt x="7" y="58"/>
                  </a:lnTo>
                  <a:lnTo>
                    <a:pt x="7" y="58"/>
                  </a:lnTo>
                  <a:lnTo>
                    <a:pt x="10" y="59"/>
                  </a:lnTo>
                  <a:lnTo>
                    <a:pt x="11" y="62"/>
                  </a:lnTo>
                  <a:lnTo>
                    <a:pt x="11" y="64"/>
                  </a:lnTo>
                  <a:lnTo>
                    <a:pt x="13" y="65"/>
                  </a:lnTo>
                  <a:lnTo>
                    <a:pt x="13" y="65"/>
                  </a:lnTo>
                  <a:lnTo>
                    <a:pt x="17" y="67"/>
                  </a:lnTo>
                  <a:lnTo>
                    <a:pt x="17" y="67"/>
                  </a:lnTo>
                  <a:lnTo>
                    <a:pt x="20" y="68"/>
                  </a:lnTo>
                  <a:lnTo>
                    <a:pt x="20" y="68"/>
                  </a:lnTo>
                  <a:lnTo>
                    <a:pt x="24" y="73"/>
                  </a:lnTo>
                  <a:lnTo>
                    <a:pt x="24" y="73"/>
                  </a:lnTo>
                  <a:lnTo>
                    <a:pt x="28" y="75"/>
                  </a:lnTo>
                  <a:lnTo>
                    <a:pt x="29" y="75"/>
                  </a:lnTo>
                  <a:lnTo>
                    <a:pt x="31" y="78"/>
                  </a:lnTo>
                  <a:lnTo>
                    <a:pt x="31" y="78"/>
                  </a:lnTo>
                  <a:lnTo>
                    <a:pt x="33" y="78"/>
                  </a:lnTo>
                  <a:lnTo>
                    <a:pt x="36" y="79"/>
                  </a:lnTo>
                  <a:lnTo>
                    <a:pt x="36" y="79"/>
                  </a:lnTo>
                  <a:lnTo>
                    <a:pt x="39" y="85"/>
                  </a:lnTo>
                  <a:lnTo>
                    <a:pt x="39" y="85"/>
                  </a:lnTo>
                  <a:lnTo>
                    <a:pt x="43" y="90"/>
                  </a:lnTo>
                  <a:lnTo>
                    <a:pt x="43" y="90"/>
                  </a:lnTo>
                  <a:lnTo>
                    <a:pt x="45" y="91"/>
                  </a:lnTo>
                  <a:lnTo>
                    <a:pt x="45" y="91"/>
                  </a:lnTo>
                  <a:lnTo>
                    <a:pt x="47" y="94"/>
                  </a:lnTo>
                  <a:lnTo>
                    <a:pt x="47" y="94"/>
                  </a:lnTo>
                  <a:lnTo>
                    <a:pt x="47" y="96"/>
                  </a:lnTo>
                  <a:lnTo>
                    <a:pt x="47" y="97"/>
                  </a:lnTo>
                  <a:lnTo>
                    <a:pt x="45" y="100"/>
                  </a:lnTo>
                  <a:lnTo>
                    <a:pt x="45" y="100"/>
                  </a:lnTo>
                  <a:lnTo>
                    <a:pt x="45" y="103"/>
                  </a:lnTo>
                  <a:lnTo>
                    <a:pt x="45" y="107"/>
                  </a:lnTo>
                  <a:lnTo>
                    <a:pt x="45" y="107"/>
                  </a:lnTo>
                  <a:lnTo>
                    <a:pt x="45" y="113"/>
                  </a:lnTo>
                  <a:lnTo>
                    <a:pt x="45" y="113"/>
                  </a:lnTo>
                  <a:lnTo>
                    <a:pt x="45" y="116"/>
                  </a:lnTo>
                  <a:lnTo>
                    <a:pt x="48" y="117"/>
                  </a:lnTo>
                  <a:lnTo>
                    <a:pt x="48" y="117"/>
                  </a:lnTo>
                  <a:lnTo>
                    <a:pt x="48" y="120"/>
                  </a:lnTo>
                  <a:lnTo>
                    <a:pt x="48" y="124"/>
                  </a:lnTo>
                  <a:lnTo>
                    <a:pt x="47" y="128"/>
                  </a:lnTo>
                  <a:lnTo>
                    <a:pt x="48" y="132"/>
                  </a:lnTo>
                  <a:lnTo>
                    <a:pt x="48" y="132"/>
                  </a:lnTo>
                  <a:lnTo>
                    <a:pt x="50" y="135"/>
                  </a:lnTo>
                  <a:lnTo>
                    <a:pt x="53" y="139"/>
                  </a:lnTo>
                  <a:lnTo>
                    <a:pt x="53" y="139"/>
                  </a:lnTo>
                  <a:lnTo>
                    <a:pt x="53" y="144"/>
                  </a:lnTo>
                  <a:lnTo>
                    <a:pt x="53" y="144"/>
                  </a:lnTo>
                  <a:lnTo>
                    <a:pt x="51" y="145"/>
                  </a:lnTo>
                  <a:lnTo>
                    <a:pt x="51" y="147"/>
                  </a:lnTo>
                  <a:lnTo>
                    <a:pt x="51" y="147"/>
                  </a:lnTo>
                  <a:lnTo>
                    <a:pt x="51" y="152"/>
                  </a:lnTo>
                  <a:lnTo>
                    <a:pt x="51" y="152"/>
                  </a:lnTo>
                  <a:lnTo>
                    <a:pt x="50" y="156"/>
                  </a:lnTo>
                  <a:lnTo>
                    <a:pt x="50" y="156"/>
                  </a:lnTo>
                  <a:lnTo>
                    <a:pt x="50" y="160"/>
                  </a:lnTo>
                  <a:lnTo>
                    <a:pt x="49" y="165"/>
                  </a:lnTo>
                  <a:lnTo>
                    <a:pt x="49" y="165"/>
                  </a:lnTo>
                  <a:lnTo>
                    <a:pt x="51" y="168"/>
                  </a:lnTo>
                  <a:lnTo>
                    <a:pt x="53" y="172"/>
                  </a:lnTo>
                  <a:lnTo>
                    <a:pt x="53" y="172"/>
                  </a:lnTo>
                  <a:lnTo>
                    <a:pt x="53" y="174"/>
                  </a:lnTo>
                  <a:lnTo>
                    <a:pt x="55" y="177"/>
                  </a:lnTo>
                  <a:lnTo>
                    <a:pt x="55" y="177"/>
                  </a:lnTo>
                  <a:lnTo>
                    <a:pt x="56" y="179"/>
                  </a:lnTo>
                  <a:lnTo>
                    <a:pt x="56" y="182"/>
                  </a:lnTo>
                  <a:lnTo>
                    <a:pt x="56" y="182"/>
                  </a:lnTo>
                  <a:lnTo>
                    <a:pt x="56" y="182"/>
                  </a:lnTo>
                  <a:lnTo>
                    <a:pt x="56" y="182"/>
                  </a:lnTo>
                  <a:lnTo>
                    <a:pt x="58" y="184"/>
                  </a:lnTo>
                  <a:lnTo>
                    <a:pt x="58" y="184"/>
                  </a:lnTo>
                  <a:lnTo>
                    <a:pt x="58" y="185"/>
                  </a:lnTo>
                  <a:lnTo>
                    <a:pt x="59" y="187"/>
                  </a:lnTo>
                  <a:lnTo>
                    <a:pt x="59" y="187"/>
                  </a:lnTo>
                  <a:lnTo>
                    <a:pt x="62" y="189"/>
                  </a:lnTo>
                  <a:lnTo>
                    <a:pt x="65" y="190"/>
                  </a:lnTo>
                  <a:lnTo>
                    <a:pt x="67" y="190"/>
                  </a:lnTo>
                  <a:lnTo>
                    <a:pt x="67" y="190"/>
                  </a:lnTo>
                  <a:lnTo>
                    <a:pt x="71" y="193"/>
                  </a:lnTo>
                  <a:lnTo>
                    <a:pt x="75" y="195"/>
                  </a:lnTo>
                  <a:lnTo>
                    <a:pt x="76" y="199"/>
                  </a:lnTo>
                  <a:lnTo>
                    <a:pt x="76" y="201"/>
                  </a:lnTo>
                  <a:lnTo>
                    <a:pt x="76" y="201"/>
                  </a:lnTo>
                  <a:lnTo>
                    <a:pt x="73" y="205"/>
                  </a:lnTo>
                  <a:lnTo>
                    <a:pt x="73" y="205"/>
                  </a:lnTo>
                  <a:lnTo>
                    <a:pt x="73" y="206"/>
                  </a:lnTo>
                  <a:lnTo>
                    <a:pt x="75" y="209"/>
                  </a:lnTo>
                  <a:lnTo>
                    <a:pt x="75" y="209"/>
                  </a:lnTo>
                  <a:lnTo>
                    <a:pt x="75" y="212"/>
                  </a:lnTo>
                  <a:lnTo>
                    <a:pt x="75" y="214"/>
                  </a:lnTo>
                  <a:lnTo>
                    <a:pt x="76" y="214"/>
                  </a:lnTo>
                  <a:lnTo>
                    <a:pt x="76" y="214"/>
                  </a:lnTo>
                  <a:lnTo>
                    <a:pt x="76" y="216"/>
                  </a:lnTo>
                  <a:lnTo>
                    <a:pt x="76" y="216"/>
                  </a:lnTo>
                  <a:lnTo>
                    <a:pt x="72" y="216"/>
                  </a:lnTo>
                  <a:lnTo>
                    <a:pt x="72" y="216"/>
                  </a:lnTo>
                  <a:lnTo>
                    <a:pt x="72" y="217"/>
                  </a:lnTo>
                  <a:lnTo>
                    <a:pt x="73" y="217"/>
                  </a:lnTo>
                  <a:lnTo>
                    <a:pt x="76" y="220"/>
                  </a:lnTo>
                  <a:lnTo>
                    <a:pt x="76" y="220"/>
                  </a:lnTo>
                  <a:lnTo>
                    <a:pt x="73" y="220"/>
                  </a:lnTo>
                  <a:lnTo>
                    <a:pt x="71" y="220"/>
                  </a:lnTo>
                  <a:lnTo>
                    <a:pt x="71" y="220"/>
                  </a:lnTo>
                  <a:lnTo>
                    <a:pt x="62" y="222"/>
                  </a:lnTo>
                  <a:lnTo>
                    <a:pt x="62" y="222"/>
                  </a:lnTo>
                  <a:lnTo>
                    <a:pt x="61" y="225"/>
                  </a:lnTo>
                  <a:lnTo>
                    <a:pt x="61" y="225"/>
                  </a:lnTo>
                  <a:lnTo>
                    <a:pt x="60" y="226"/>
                  </a:lnTo>
                  <a:lnTo>
                    <a:pt x="60" y="226"/>
                  </a:lnTo>
                  <a:lnTo>
                    <a:pt x="61" y="227"/>
                  </a:lnTo>
                  <a:lnTo>
                    <a:pt x="61" y="227"/>
                  </a:lnTo>
                  <a:lnTo>
                    <a:pt x="58" y="233"/>
                  </a:lnTo>
                  <a:lnTo>
                    <a:pt x="58" y="233"/>
                  </a:lnTo>
                  <a:lnTo>
                    <a:pt x="55" y="236"/>
                  </a:lnTo>
                  <a:lnTo>
                    <a:pt x="55" y="236"/>
                  </a:lnTo>
                  <a:lnTo>
                    <a:pt x="54" y="239"/>
                  </a:lnTo>
                  <a:lnTo>
                    <a:pt x="54" y="239"/>
                  </a:lnTo>
                  <a:lnTo>
                    <a:pt x="51" y="241"/>
                  </a:lnTo>
                  <a:lnTo>
                    <a:pt x="51" y="241"/>
                  </a:lnTo>
                  <a:lnTo>
                    <a:pt x="50" y="242"/>
                  </a:lnTo>
                  <a:lnTo>
                    <a:pt x="49" y="243"/>
                  </a:lnTo>
                  <a:lnTo>
                    <a:pt x="49" y="243"/>
                  </a:lnTo>
                  <a:lnTo>
                    <a:pt x="49" y="247"/>
                  </a:lnTo>
                  <a:lnTo>
                    <a:pt x="47" y="249"/>
                  </a:lnTo>
                  <a:lnTo>
                    <a:pt x="47" y="249"/>
                  </a:lnTo>
                  <a:lnTo>
                    <a:pt x="44" y="250"/>
                  </a:lnTo>
                  <a:lnTo>
                    <a:pt x="44" y="250"/>
                  </a:lnTo>
                  <a:lnTo>
                    <a:pt x="43" y="250"/>
                  </a:lnTo>
                  <a:lnTo>
                    <a:pt x="43" y="250"/>
                  </a:lnTo>
                  <a:lnTo>
                    <a:pt x="43" y="255"/>
                  </a:lnTo>
                  <a:lnTo>
                    <a:pt x="43" y="255"/>
                  </a:lnTo>
                  <a:lnTo>
                    <a:pt x="40" y="255"/>
                  </a:lnTo>
                  <a:lnTo>
                    <a:pt x="38" y="255"/>
                  </a:lnTo>
                  <a:lnTo>
                    <a:pt x="38" y="255"/>
                  </a:lnTo>
                  <a:lnTo>
                    <a:pt x="37" y="258"/>
                  </a:lnTo>
                  <a:lnTo>
                    <a:pt x="36" y="259"/>
                  </a:lnTo>
                  <a:lnTo>
                    <a:pt x="36" y="259"/>
                  </a:lnTo>
                  <a:lnTo>
                    <a:pt x="33" y="259"/>
                  </a:lnTo>
                  <a:lnTo>
                    <a:pt x="32" y="260"/>
                  </a:lnTo>
                  <a:lnTo>
                    <a:pt x="32" y="260"/>
                  </a:lnTo>
                  <a:lnTo>
                    <a:pt x="32" y="261"/>
                  </a:lnTo>
                  <a:lnTo>
                    <a:pt x="32" y="261"/>
                  </a:lnTo>
                  <a:lnTo>
                    <a:pt x="33" y="263"/>
                  </a:lnTo>
                  <a:lnTo>
                    <a:pt x="33" y="263"/>
                  </a:lnTo>
                  <a:lnTo>
                    <a:pt x="33" y="263"/>
                  </a:lnTo>
                  <a:lnTo>
                    <a:pt x="31" y="263"/>
                  </a:lnTo>
                  <a:lnTo>
                    <a:pt x="31" y="263"/>
                  </a:lnTo>
                  <a:lnTo>
                    <a:pt x="31" y="264"/>
                  </a:lnTo>
                  <a:lnTo>
                    <a:pt x="29" y="265"/>
                  </a:lnTo>
                  <a:lnTo>
                    <a:pt x="29" y="265"/>
                  </a:lnTo>
                  <a:lnTo>
                    <a:pt x="29" y="269"/>
                  </a:lnTo>
                  <a:lnTo>
                    <a:pt x="29" y="269"/>
                  </a:lnTo>
                  <a:lnTo>
                    <a:pt x="26" y="270"/>
                  </a:lnTo>
                  <a:lnTo>
                    <a:pt x="24" y="271"/>
                  </a:lnTo>
                  <a:lnTo>
                    <a:pt x="24" y="273"/>
                  </a:lnTo>
                  <a:lnTo>
                    <a:pt x="24" y="273"/>
                  </a:lnTo>
                  <a:lnTo>
                    <a:pt x="27" y="275"/>
                  </a:lnTo>
                  <a:lnTo>
                    <a:pt x="27" y="277"/>
                  </a:lnTo>
                  <a:lnTo>
                    <a:pt x="27" y="279"/>
                  </a:lnTo>
                  <a:lnTo>
                    <a:pt x="27" y="279"/>
                  </a:lnTo>
                  <a:lnTo>
                    <a:pt x="20" y="277"/>
                  </a:lnTo>
                  <a:lnTo>
                    <a:pt x="17" y="279"/>
                  </a:lnTo>
                  <a:lnTo>
                    <a:pt x="15" y="279"/>
                  </a:lnTo>
                  <a:lnTo>
                    <a:pt x="15" y="281"/>
                  </a:lnTo>
                  <a:lnTo>
                    <a:pt x="15" y="281"/>
                  </a:lnTo>
                  <a:lnTo>
                    <a:pt x="15" y="284"/>
                  </a:lnTo>
                  <a:lnTo>
                    <a:pt x="13" y="286"/>
                  </a:lnTo>
                  <a:lnTo>
                    <a:pt x="12" y="287"/>
                  </a:lnTo>
                  <a:lnTo>
                    <a:pt x="12" y="287"/>
                  </a:lnTo>
                  <a:lnTo>
                    <a:pt x="11" y="287"/>
                  </a:lnTo>
                  <a:lnTo>
                    <a:pt x="11" y="288"/>
                  </a:lnTo>
                  <a:lnTo>
                    <a:pt x="11" y="288"/>
                  </a:lnTo>
                  <a:lnTo>
                    <a:pt x="10" y="292"/>
                  </a:lnTo>
                  <a:lnTo>
                    <a:pt x="10" y="292"/>
                  </a:lnTo>
                  <a:lnTo>
                    <a:pt x="7" y="292"/>
                  </a:lnTo>
                  <a:lnTo>
                    <a:pt x="6" y="295"/>
                  </a:lnTo>
                  <a:lnTo>
                    <a:pt x="6" y="295"/>
                  </a:lnTo>
                  <a:lnTo>
                    <a:pt x="6" y="299"/>
                  </a:lnTo>
                  <a:lnTo>
                    <a:pt x="6" y="299"/>
                  </a:lnTo>
                  <a:lnTo>
                    <a:pt x="7" y="306"/>
                  </a:lnTo>
                  <a:lnTo>
                    <a:pt x="10" y="312"/>
                  </a:lnTo>
                  <a:lnTo>
                    <a:pt x="10" y="312"/>
                  </a:lnTo>
                  <a:lnTo>
                    <a:pt x="11" y="314"/>
                  </a:lnTo>
                  <a:lnTo>
                    <a:pt x="11" y="317"/>
                  </a:lnTo>
                  <a:lnTo>
                    <a:pt x="11" y="322"/>
                  </a:lnTo>
                  <a:lnTo>
                    <a:pt x="11" y="322"/>
                  </a:lnTo>
                  <a:lnTo>
                    <a:pt x="10" y="325"/>
                  </a:lnTo>
                  <a:lnTo>
                    <a:pt x="11" y="328"/>
                  </a:lnTo>
                  <a:lnTo>
                    <a:pt x="11" y="328"/>
                  </a:lnTo>
                  <a:lnTo>
                    <a:pt x="13" y="330"/>
                  </a:lnTo>
                  <a:lnTo>
                    <a:pt x="13" y="333"/>
                  </a:lnTo>
                  <a:lnTo>
                    <a:pt x="13" y="333"/>
                  </a:lnTo>
                  <a:lnTo>
                    <a:pt x="13" y="337"/>
                  </a:lnTo>
                  <a:lnTo>
                    <a:pt x="13" y="337"/>
                  </a:lnTo>
                  <a:lnTo>
                    <a:pt x="13" y="340"/>
                  </a:lnTo>
                  <a:lnTo>
                    <a:pt x="13" y="342"/>
                  </a:lnTo>
                  <a:lnTo>
                    <a:pt x="13" y="342"/>
                  </a:lnTo>
                  <a:lnTo>
                    <a:pt x="13" y="345"/>
                  </a:lnTo>
                  <a:lnTo>
                    <a:pt x="13" y="349"/>
                  </a:lnTo>
                  <a:lnTo>
                    <a:pt x="13" y="349"/>
                  </a:lnTo>
                  <a:lnTo>
                    <a:pt x="12" y="350"/>
                  </a:lnTo>
                  <a:lnTo>
                    <a:pt x="11" y="351"/>
                  </a:lnTo>
                  <a:lnTo>
                    <a:pt x="11" y="351"/>
                  </a:lnTo>
                  <a:lnTo>
                    <a:pt x="10" y="353"/>
                  </a:lnTo>
                  <a:lnTo>
                    <a:pt x="10" y="353"/>
                  </a:lnTo>
                  <a:lnTo>
                    <a:pt x="10" y="356"/>
                  </a:lnTo>
                  <a:lnTo>
                    <a:pt x="10" y="356"/>
                  </a:lnTo>
                  <a:lnTo>
                    <a:pt x="9" y="358"/>
                  </a:lnTo>
                  <a:lnTo>
                    <a:pt x="9" y="358"/>
                  </a:lnTo>
                  <a:lnTo>
                    <a:pt x="10" y="361"/>
                  </a:lnTo>
                  <a:lnTo>
                    <a:pt x="12" y="363"/>
                  </a:lnTo>
                  <a:lnTo>
                    <a:pt x="12" y="363"/>
                  </a:lnTo>
                  <a:lnTo>
                    <a:pt x="13" y="364"/>
                  </a:lnTo>
                  <a:lnTo>
                    <a:pt x="13" y="366"/>
                  </a:lnTo>
                  <a:lnTo>
                    <a:pt x="13" y="367"/>
                  </a:lnTo>
                  <a:lnTo>
                    <a:pt x="13" y="367"/>
                  </a:lnTo>
                  <a:lnTo>
                    <a:pt x="12" y="367"/>
                  </a:lnTo>
                  <a:lnTo>
                    <a:pt x="11" y="368"/>
                  </a:lnTo>
                  <a:lnTo>
                    <a:pt x="11" y="368"/>
                  </a:lnTo>
                  <a:lnTo>
                    <a:pt x="11" y="369"/>
                  </a:lnTo>
                  <a:lnTo>
                    <a:pt x="12" y="369"/>
                  </a:lnTo>
                  <a:lnTo>
                    <a:pt x="12" y="369"/>
                  </a:lnTo>
                  <a:lnTo>
                    <a:pt x="13" y="372"/>
                  </a:lnTo>
                  <a:lnTo>
                    <a:pt x="13" y="373"/>
                  </a:lnTo>
                  <a:lnTo>
                    <a:pt x="15" y="374"/>
                  </a:lnTo>
                  <a:lnTo>
                    <a:pt x="15" y="374"/>
                  </a:lnTo>
                  <a:lnTo>
                    <a:pt x="16" y="374"/>
                  </a:lnTo>
                  <a:lnTo>
                    <a:pt x="16" y="374"/>
                  </a:lnTo>
                  <a:lnTo>
                    <a:pt x="17" y="372"/>
                  </a:lnTo>
                  <a:lnTo>
                    <a:pt x="17" y="372"/>
                  </a:lnTo>
                  <a:lnTo>
                    <a:pt x="18" y="372"/>
                  </a:lnTo>
                  <a:lnTo>
                    <a:pt x="20" y="373"/>
                  </a:lnTo>
                  <a:lnTo>
                    <a:pt x="20" y="373"/>
                  </a:lnTo>
                  <a:lnTo>
                    <a:pt x="18" y="375"/>
                  </a:lnTo>
                  <a:lnTo>
                    <a:pt x="18" y="377"/>
                  </a:lnTo>
                  <a:lnTo>
                    <a:pt x="20" y="378"/>
                  </a:lnTo>
                  <a:lnTo>
                    <a:pt x="20" y="378"/>
                  </a:lnTo>
                  <a:lnTo>
                    <a:pt x="21" y="378"/>
                  </a:lnTo>
                  <a:lnTo>
                    <a:pt x="22" y="377"/>
                  </a:lnTo>
                  <a:lnTo>
                    <a:pt x="22" y="377"/>
                  </a:lnTo>
                  <a:lnTo>
                    <a:pt x="22" y="375"/>
                  </a:lnTo>
                  <a:lnTo>
                    <a:pt x="22" y="374"/>
                  </a:lnTo>
                  <a:lnTo>
                    <a:pt x="22" y="374"/>
                  </a:lnTo>
                  <a:lnTo>
                    <a:pt x="23" y="374"/>
                  </a:lnTo>
                  <a:lnTo>
                    <a:pt x="24" y="375"/>
                  </a:lnTo>
                  <a:lnTo>
                    <a:pt x="24" y="375"/>
                  </a:lnTo>
                  <a:lnTo>
                    <a:pt x="23" y="378"/>
                  </a:lnTo>
                  <a:lnTo>
                    <a:pt x="23" y="378"/>
                  </a:lnTo>
                  <a:lnTo>
                    <a:pt x="24" y="379"/>
                  </a:lnTo>
                  <a:lnTo>
                    <a:pt x="24" y="380"/>
                  </a:lnTo>
                  <a:lnTo>
                    <a:pt x="24" y="380"/>
                  </a:lnTo>
                  <a:lnTo>
                    <a:pt x="23" y="382"/>
                  </a:lnTo>
                  <a:lnTo>
                    <a:pt x="23" y="383"/>
                  </a:lnTo>
                  <a:lnTo>
                    <a:pt x="23" y="384"/>
                  </a:lnTo>
                  <a:lnTo>
                    <a:pt x="23" y="384"/>
                  </a:lnTo>
                  <a:lnTo>
                    <a:pt x="27" y="385"/>
                  </a:lnTo>
                  <a:lnTo>
                    <a:pt x="27" y="385"/>
                  </a:lnTo>
                  <a:lnTo>
                    <a:pt x="27" y="385"/>
                  </a:lnTo>
                  <a:lnTo>
                    <a:pt x="27" y="387"/>
                  </a:lnTo>
                  <a:lnTo>
                    <a:pt x="27" y="387"/>
                  </a:lnTo>
                  <a:lnTo>
                    <a:pt x="26" y="389"/>
                  </a:lnTo>
                  <a:lnTo>
                    <a:pt x="27" y="391"/>
                  </a:lnTo>
                  <a:lnTo>
                    <a:pt x="27" y="391"/>
                  </a:lnTo>
                  <a:lnTo>
                    <a:pt x="27" y="391"/>
                  </a:lnTo>
                  <a:lnTo>
                    <a:pt x="27" y="391"/>
                  </a:lnTo>
                  <a:lnTo>
                    <a:pt x="31" y="390"/>
                  </a:lnTo>
                  <a:lnTo>
                    <a:pt x="36" y="390"/>
                  </a:lnTo>
                  <a:lnTo>
                    <a:pt x="36" y="390"/>
                  </a:lnTo>
                  <a:lnTo>
                    <a:pt x="36" y="390"/>
                  </a:lnTo>
                  <a:lnTo>
                    <a:pt x="36" y="390"/>
                  </a:lnTo>
                  <a:lnTo>
                    <a:pt x="36" y="390"/>
                  </a:lnTo>
                  <a:lnTo>
                    <a:pt x="36" y="390"/>
                  </a:lnTo>
                  <a:lnTo>
                    <a:pt x="36" y="390"/>
                  </a:lnTo>
                  <a:lnTo>
                    <a:pt x="36" y="390"/>
                  </a:lnTo>
                  <a:lnTo>
                    <a:pt x="36" y="391"/>
                  </a:lnTo>
                  <a:lnTo>
                    <a:pt x="36" y="391"/>
                  </a:lnTo>
                  <a:lnTo>
                    <a:pt x="37" y="391"/>
                  </a:lnTo>
                  <a:lnTo>
                    <a:pt x="37" y="391"/>
                  </a:lnTo>
                  <a:lnTo>
                    <a:pt x="36" y="395"/>
                  </a:lnTo>
                  <a:lnTo>
                    <a:pt x="36" y="395"/>
                  </a:lnTo>
                  <a:lnTo>
                    <a:pt x="38" y="396"/>
                  </a:lnTo>
                  <a:lnTo>
                    <a:pt x="39" y="396"/>
                  </a:lnTo>
                  <a:lnTo>
                    <a:pt x="39" y="396"/>
                  </a:lnTo>
                  <a:lnTo>
                    <a:pt x="39" y="394"/>
                  </a:lnTo>
                  <a:lnTo>
                    <a:pt x="39" y="394"/>
                  </a:lnTo>
                  <a:lnTo>
                    <a:pt x="48" y="394"/>
                  </a:lnTo>
                  <a:lnTo>
                    <a:pt x="48" y="394"/>
                  </a:lnTo>
                  <a:lnTo>
                    <a:pt x="49" y="393"/>
                  </a:lnTo>
                  <a:lnTo>
                    <a:pt x="50" y="391"/>
                  </a:lnTo>
                  <a:lnTo>
                    <a:pt x="50" y="391"/>
                  </a:lnTo>
                  <a:lnTo>
                    <a:pt x="51" y="390"/>
                  </a:lnTo>
                  <a:lnTo>
                    <a:pt x="53" y="389"/>
                  </a:lnTo>
                  <a:lnTo>
                    <a:pt x="53" y="389"/>
                  </a:lnTo>
                  <a:lnTo>
                    <a:pt x="54" y="388"/>
                  </a:lnTo>
                  <a:lnTo>
                    <a:pt x="55" y="388"/>
                  </a:lnTo>
                  <a:lnTo>
                    <a:pt x="55" y="388"/>
                  </a:lnTo>
                  <a:lnTo>
                    <a:pt x="56" y="389"/>
                  </a:lnTo>
                  <a:lnTo>
                    <a:pt x="58" y="390"/>
                  </a:lnTo>
                  <a:lnTo>
                    <a:pt x="58" y="390"/>
                  </a:lnTo>
                  <a:lnTo>
                    <a:pt x="60" y="390"/>
                  </a:lnTo>
                  <a:lnTo>
                    <a:pt x="61" y="390"/>
                  </a:lnTo>
                  <a:lnTo>
                    <a:pt x="65" y="389"/>
                  </a:lnTo>
                  <a:lnTo>
                    <a:pt x="65" y="389"/>
                  </a:lnTo>
                  <a:lnTo>
                    <a:pt x="65" y="388"/>
                  </a:lnTo>
                  <a:lnTo>
                    <a:pt x="67" y="388"/>
                  </a:lnTo>
                  <a:lnTo>
                    <a:pt x="69" y="388"/>
                  </a:lnTo>
                  <a:lnTo>
                    <a:pt x="70" y="387"/>
                  </a:lnTo>
                  <a:lnTo>
                    <a:pt x="70" y="387"/>
                  </a:lnTo>
                  <a:lnTo>
                    <a:pt x="71" y="385"/>
                  </a:lnTo>
                  <a:lnTo>
                    <a:pt x="72" y="385"/>
                  </a:lnTo>
                  <a:lnTo>
                    <a:pt x="72" y="385"/>
                  </a:lnTo>
                  <a:lnTo>
                    <a:pt x="76" y="385"/>
                  </a:lnTo>
                  <a:lnTo>
                    <a:pt x="76" y="385"/>
                  </a:lnTo>
                  <a:lnTo>
                    <a:pt x="77" y="383"/>
                  </a:lnTo>
                  <a:lnTo>
                    <a:pt x="78" y="382"/>
                  </a:lnTo>
                  <a:lnTo>
                    <a:pt x="78" y="382"/>
                  </a:lnTo>
                  <a:lnTo>
                    <a:pt x="80" y="382"/>
                  </a:lnTo>
                  <a:lnTo>
                    <a:pt x="81" y="382"/>
                  </a:lnTo>
                  <a:lnTo>
                    <a:pt x="81" y="382"/>
                  </a:lnTo>
                  <a:lnTo>
                    <a:pt x="85" y="383"/>
                  </a:lnTo>
                  <a:lnTo>
                    <a:pt x="87" y="383"/>
                  </a:lnTo>
                  <a:lnTo>
                    <a:pt x="87" y="383"/>
                  </a:lnTo>
                  <a:lnTo>
                    <a:pt x="86" y="382"/>
                  </a:lnTo>
                  <a:lnTo>
                    <a:pt x="86" y="380"/>
                  </a:lnTo>
                  <a:lnTo>
                    <a:pt x="86" y="379"/>
                  </a:lnTo>
                  <a:lnTo>
                    <a:pt x="86" y="379"/>
                  </a:lnTo>
                  <a:lnTo>
                    <a:pt x="88" y="378"/>
                  </a:lnTo>
                  <a:lnTo>
                    <a:pt x="88" y="378"/>
                  </a:lnTo>
                  <a:lnTo>
                    <a:pt x="88" y="377"/>
                  </a:lnTo>
                  <a:lnTo>
                    <a:pt x="88" y="377"/>
                  </a:lnTo>
                  <a:lnTo>
                    <a:pt x="91" y="377"/>
                  </a:lnTo>
                  <a:lnTo>
                    <a:pt x="93" y="378"/>
                  </a:lnTo>
                  <a:lnTo>
                    <a:pt x="93" y="378"/>
                  </a:lnTo>
                  <a:lnTo>
                    <a:pt x="99" y="377"/>
                  </a:lnTo>
                  <a:lnTo>
                    <a:pt x="99" y="377"/>
                  </a:lnTo>
                  <a:lnTo>
                    <a:pt x="98" y="375"/>
                  </a:lnTo>
                  <a:lnTo>
                    <a:pt x="99" y="375"/>
                  </a:lnTo>
                  <a:lnTo>
                    <a:pt x="100" y="373"/>
                  </a:lnTo>
                  <a:lnTo>
                    <a:pt x="100" y="373"/>
                  </a:lnTo>
                  <a:lnTo>
                    <a:pt x="103" y="373"/>
                  </a:lnTo>
                  <a:lnTo>
                    <a:pt x="105" y="374"/>
                  </a:lnTo>
                  <a:lnTo>
                    <a:pt x="105" y="374"/>
                  </a:lnTo>
                  <a:lnTo>
                    <a:pt x="109" y="374"/>
                  </a:lnTo>
                  <a:lnTo>
                    <a:pt x="111" y="374"/>
                  </a:lnTo>
                  <a:lnTo>
                    <a:pt x="111" y="374"/>
                  </a:lnTo>
                  <a:lnTo>
                    <a:pt x="114" y="373"/>
                  </a:lnTo>
                  <a:lnTo>
                    <a:pt x="114" y="373"/>
                  </a:lnTo>
                  <a:lnTo>
                    <a:pt x="115" y="371"/>
                  </a:lnTo>
                  <a:lnTo>
                    <a:pt x="118" y="369"/>
                  </a:lnTo>
                  <a:lnTo>
                    <a:pt x="118" y="369"/>
                  </a:lnTo>
                  <a:lnTo>
                    <a:pt x="119" y="368"/>
                  </a:lnTo>
                  <a:lnTo>
                    <a:pt x="120" y="367"/>
                  </a:lnTo>
                  <a:lnTo>
                    <a:pt x="120" y="367"/>
                  </a:lnTo>
                  <a:lnTo>
                    <a:pt x="121" y="364"/>
                  </a:lnTo>
                  <a:lnTo>
                    <a:pt x="124" y="362"/>
                  </a:lnTo>
                  <a:lnTo>
                    <a:pt x="124" y="362"/>
                  </a:lnTo>
                  <a:lnTo>
                    <a:pt x="125" y="362"/>
                  </a:lnTo>
                  <a:lnTo>
                    <a:pt x="125" y="362"/>
                  </a:lnTo>
                  <a:lnTo>
                    <a:pt x="126" y="361"/>
                  </a:lnTo>
                  <a:lnTo>
                    <a:pt x="126" y="361"/>
                  </a:lnTo>
                  <a:lnTo>
                    <a:pt x="127" y="360"/>
                  </a:lnTo>
                  <a:lnTo>
                    <a:pt x="129" y="358"/>
                  </a:lnTo>
                  <a:lnTo>
                    <a:pt x="129" y="358"/>
                  </a:lnTo>
                  <a:lnTo>
                    <a:pt x="132" y="353"/>
                  </a:lnTo>
                  <a:lnTo>
                    <a:pt x="132" y="353"/>
                  </a:lnTo>
                  <a:lnTo>
                    <a:pt x="135" y="351"/>
                  </a:lnTo>
                  <a:lnTo>
                    <a:pt x="135" y="351"/>
                  </a:lnTo>
                  <a:lnTo>
                    <a:pt x="136" y="350"/>
                  </a:lnTo>
                  <a:lnTo>
                    <a:pt x="136" y="350"/>
                  </a:lnTo>
                  <a:lnTo>
                    <a:pt x="137" y="349"/>
                  </a:lnTo>
                  <a:lnTo>
                    <a:pt x="137" y="349"/>
                  </a:lnTo>
                  <a:lnTo>
                    <a:pt x="138" y="347"/>
                  </a:lnTo>
                  <a:lnTo>
                    <a:pt x="138" y="347"/>
                  </a:lnTo>
                  <a:lnTo>
                    <a:pt x="140" y="345"/>
                  </a:lnTo>
                  <a:lnTo>
                    <a:pt x="140" y="345"/>
                  </a:lnTo>
                  <a:lnTo>
                    <a:pt x="141" y="344"/>
                  </a:lnTo>
                  <a:lnTo>
                    <a:pt x="142" y="342"/>
                  </a:lnTo>
                  <a:lnTo>
                    <a:pt x="142" y="342"/>
                  </a:lnTo>
                  <a:lnTo>
                    <a:pt x="145" y="339"/>
                  </a:lnTo>
                  <a:lnTo>
                    <a:pt x="147" y="336"/>
                  </a:lnTo>
                  <a:lnTo>
                    <a:pt x="147" y="336"/>
                  </a:lnTo>
                  <a:lnTo>
                    <a:pt x="148" y="335"/>
                  </a:lnTo>
                  <a:lnTo>
                    <a:pt x="149" y="333"/>
                  </a:lnTo>
                  <a:lnTo>
                    <a:pt x="149" y="333"/>
                  </a:lnTo>
                  <a:lnTo>
                    <a:pt x="151" y="331"/>
                  </a:lnTo>
                  <a:lnTo>
                    <a:pt x="153" y="330"/>
                  </a:lnTo>
                  <a:lnTo>
                    <a:pt x="153" y="330"/>
                  </a:lnTo>
                  <a:lnTo>
                    <a:pt x="154" y="328"/>
                  </a:lnTo>
                  <a:lnTo>
                    <a:pt x="154" y="328"/>
                  </a:lnTo>
                  <a:lnTo>
                    <a:pt x="156" y="326"/>
                  </a:lnTo>
                  <a:lnTo>
                    <a:pt x="157" y="324"/>
                  </a:lnTo>
                  <a:lnTo>
                    <a:pt x="158" y="322"/>
                  </a:lnTo>
                  <a:lnTo>
                    <a:pt x="158" y="320"/>
                  </a:lnTo>
                  <a:lnTo>
                    <a:pt x="159" y="320"/>
                  </a:lnTo>
                  <a:lnTo>
                    <a:pt x="159" y="320"/>
                  </a:lnTo>
                  <a:lnTo>
                    <a:pt x="161" y="318"/>
                  </a:lnTo>
                  <a:lnTo>
                    <a:pt x="162" y="315"/>
                  </a:lnTo>
                  <a:lnTo>
                    <a:pt x="165" y="312"/>
                  </a:lnTo>
                  <a:lnTo>
                    <a:pt x="165" y="312"/>
                  </a:lnTo>
                  <a:lnTo>
                    <a:pt x="168" y="308"/>
                  </a:lnTo>
                  <a:lnTo>
                    <a:pt x="168" y="308"/>
                  </a:lnTo>
                  <a:lnTo>
                    <a:pt x="170" y="303"/>
                  </a:lnTo>
                  <a:lnTo>
                    <a:pt x="170" y="303"/>
                  </a:lnTo>
                  <a:lnTo>
                    <a:pt x="170" y="303"/>
                  </a:lnTo>
                  <a:lnTo>
                    <a:pt x="170" y="303"/>
                  </a:lnTo>
                  <a:lnTo>
                    <a:pt x="172" y="302"/>
                  </a:lnTo>
                  <a:lnTo>
                    <a:pt x="172" y="302"/>
                  </a:lnTo>
                  <a:lnTo>
                    <a:pt x="173" y="301"/>
                  </a:lnTo>
                  <a:lnTo>
                    <a:pt x="174" y="298"/>
                  </a:lnTo>
                  <a:lnTo>
                    <a:pt x="174" y="298"/>
                  </a:lnTo>
                  <a:lnTo>
                    <a:pt x="175" y="295"/>
                  </a:lnTo>
                  <a:lnTo>
                    <a:pt x="175" y="295"/>
                  </a:lnTo>
                  <a:lnTo>
                    <a:pt x="175" y="291"/>
                  </a:lnTo>
                  <a:lnTo>
                    <a:pt x="173" y="287"/>
                  </a:lnTo>
                  <a:lnTo>
                    <a:pt x="173" y="287"/>
                  </a:lnTo>
                  <a:close/>
                  <a:moveTo>
                    <a:pt x="78" y="85"/>
                  </a:moveTo>
                  <a:lnTo>
                    <a:pt x="78" y="85"/>
                  </a:lnTo>
                  <a:lnTo>
                    <a:pt x="78" y="85"/>
                  </a:lnTo>
                  <a:lnTo>
                    <a:pt x="78" y="85"/>
                  </a:lnTo>
                  <a:lnTo>
                    <a:pt x="78" y="85"/>
                  </a:lnTo>
                  <a:lnTo>
                    <a:pt x="78" y="85"/>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A1_Belarus">
              <a:extLst>
                <a:ext uri="{FF2B5EF4-FFF2-40B4-BE49-F238E27FC236}">
                  <a16:creationId xmlns:a16="http://schemas.microsoft.com/office/drawing/2014/main" id="{A40F04C8-634F-4A5A-86A2-7E6B5C9E57CB}"/>
                </a:ext>
              </a:extLst>
            </p:cNvPr>
            <p:cNvSpPr>
              <a:spLocks/>
            </p:cNvSpPr>
            <p:nvPr/>
          </p:nvSpPr>
          <p:spPr bwMode="auto">
            <a:xfrm>
              <a:off x="5306135" y="2695979"/>
              <a:ext cx="235569" cy="184998"/>
            </a:xfrm>
            <a:custGeom>
              <a:avLst/>
              <a:gdLst/>
              <a:ahLst/>
              <a:cxnLst>
                <a:cxn ang="0">
                  <a:pos x="149" y="71"/>
                </a:cxn>
                <a:cxn ang="0">
                  <a:pos x="147" y="66"/>
                </a:cxn>
                <a:cxn ang="0">
                  <a:pos x="141" y="65"/>
                </a:cxn>
                <a:cxn ang="0">
                  <a:pos x="139" y="57"/>
                </a:cxn>
                <a:cxn ang="0">
                  <a:pos x="128" y="46"/>
                </a:cxn>
                <a:cxn ang="0">
                  <a:pos x="124" y="39"/>
                </a:cxn>
                <a:cxn ang="0">
                  <a:pos x="125" y="33"/>
                </a:cxn>
                <a:cxn ang="0">
                  <a:pos x="127" y="28"/>
                </a:cxn>
                <a:cxn ang="0">
                  <a:pos x="125" y="19"/>
                </a:cxn>
                <a:cxn ang="0">
                  <a:pos x="122" y="13"/>
                </a:cxn>
                <a:cxn ang="0">
                  <a:pos x="114" y="8"/>
                </a:cxn>
                <a:cxn ang="0">
                  <a:pos x="107" y="9"/>
                </a:cxn>
                <a:cxn ang="0">
                  <a:pos x="101" y="9"/>
                </a:cxn>
                <a:cxn ang="0">
                  <a:pos x="97" y="5"/>
                </a:cxn>
                <a:cxn ang="0">
                  <a:pos x="91" y="5"/>
                </a:cxn>
                <a:cxn ang="0">
                  <a:pos x="83" y="2"/>
                </a:cxn>
                <a:cxn ang="0">
                  <a:pos x="78" y="2"/>
                </a:cxn>
                <a:cxn ang="0">
                  <a:pos x="73" y="7"/>
                </a:cxn>
                <a:cxn ang="0">
                  <a:pos x="65" y="9"/>
                </a:cxn>
                <a:cxn ang="0">
                  <a:pos x="56" y="16"/>
                </a:cxn>
                <a:cxn ang="0">
                  <a:pos x="59" y="24"/>
                </a:cxn>
                <a:cxn ang="0">
                  <a:pos x="56" y="28"/>
                </a:cxn>
                <a:cxn ang="0">
                  <a:pos x="45" y="34"/>
                </a:cxn>
                <a:cxn ang="0">
                  <a:pos x="42" y="44"/>
                </a:cxn>
                <a:cxn ang="0">
                  <a:pos x="41" y="54"/>
                </a:cxn>
                <a:cxn ang="0">
                  <a:pos x="37" y="52"/>
                </a:cxn>
                <a:cxn ang="0">
                  <a:pos x="29" y="57"/>
                </a:cxn>
                <a:cxn ang="0">
                  <a:pos x="20" y="62"/>
                </a:cxn>
                <a:cxn ang="0">
                  <a:pos x="7" y="62"/>
                </a:cxn>
                <a:cxn ang="0">
                  <a:pos x="10" y="77"/>
                </a:cxn>
                <a:cxn ang="0">
                  <a:pos x="13" y="92"/>
                </a:cxn>
                <a:cxn ang="0">
                  <a:pos x="4" y="101"/>
                </a:cxn>
                <a:cxn ang="0">
                  <a:pos x="7" y="108"/>
                </a:cxn>
                <a:cxn ang="0">
                  <a:pos x="8" y="117"/>
                </a:cxn>
                <a:cxn ang="0">
                  <a:pos x="11" y="122"/>
                </a:cxn>
                <a:cxn ang="0">
                  <a:pos x="19" y="117"/>
                </a:cxn>
                <a:cxn ang="0">
                  <a:pos x="33" y="115"/>
                </a:cxn>
                <a:cxn ang="0">
                  <a:pos x="47" y="116"/>
                </a:cxn>
                <a:cxn ang="0">
                  <a:pos x="56" y="119"/>
                </a:cxn>
                <a:cxn ang="0">
                  <a:pos x="68" y="123"/>
                </a:cxn>
                <a:cxn ang="0">
                  <a:pos x="74" y="126"/>
                </a:cxn>
                <a:cxn ang="0">
                  <a:pos x="79" y="125"/>
                </a:cxn>
                <a:cxn ang="0">
                  <a:pos x="83" y="123"/>
                </a:cxn>
                <a:cxn ang="0">
                  <a:pos x="87" y="127"/>
                </a:cxn>
                <a:cxn ang="0">
                  <a:pos x="96" y="123"/>
                </a:cxn>
                <a:cxn ang="0">
                  <a:pos x="102" y="127"/>
                </a:cxn>
                <a:cxn ang="0">
                  <a:pos x="107" y="126"/>
                </a:cxn>
                <a:cxn ang="0">
                  <a:pos x="112" y="126"/>
                </a:cxn>
                <a:cxn ang="0">
                  <a:pos x="119" y="131"/>
                </a:cxn>
                <a:cxn ang="0">
                  <a:pos x="121" y="121"/>
                </a:cxn>
                <a:cxn ang="0">
                  <a:pos x="125" y="112"/>
                </a:cxn>
                <a:cxn ang="0">
                  <a:pos x="135" y="109"/>
                </a:cxn>
                <a:cxn ang="0">
                  <a:pos x="138" y="108"/>
                </a:cxn>
                <a:cxn ang="0">
                  <a:pos x="135" y="101"/>
                </a:cxn>
                <a:cxn ang="0">
                  <a:pos x="135" y="94"/>
                </a:cxn>
                <a:cxn ang="0">
                  <a:pos x="130" y="87"/>
                </a:cxn>
                <a:cxn ang="0">
                  <a:pos x="134" y="82"/>
                </a:cxn>
                <a:cxn ang="0">
                  <a:pos x="140" y="83"/>
                </a:cxn>
                <a:cxn ang="0">
                  <a:pos x="151" y="78"/>
                </a:cxn>
              </a:cxnLst>
              <a:rect l="0" t="0" r="r" b="b"/>
              <a:pathLst>
                <a:path w="154" h="131">
                  <a:moveTo>
                    <a:pt x="154" y="77"/>
                  </a:moveTo>
                  <a:lnTo>
                    <a:pt x="154" y="77"/>
                  </a:lnTo>
                  <a:lnTo>
                    <a:pt x="154" y="76"/>
                  </a:lnTo>
                  <a:lnTo>
                    <a:pt x="154" y="76"/>
                  </a:lnTo>
                  <a:lnTo>
                    <a:pt x="152" y="73"/>
                  </a:lnTo>
                  <a:lnTo>
                    <a:pt x="152" y="73"/>
                  </a:lnTo>
                  <a:lnTo>
                    <a:pt x="150" y="72"/>
                  </a:lnTo>
                  <a:lnTo>
                    <a:pt x="150" y="72"/>
                  </a:lnTo>
                  <a:lnTo>
                    <a:pt x="149" y="71"/>
                  </a:lnTo>
                  <a:lnTo>
                    <a:pt x="149" y="70"/>
                  </a:lnTo>
                  <a:lnTo>
                    <a:pt x="149" y="70"/>
                  </a:lnTo>
                  <a:lnTo>
                    <a:pt x="149" y="68"/>
                  </a:lnTo>
                  <a:lnTo>
                    <a:pt x="149" y="68"/>
                  </a:lnTo>
                  <a:lnTo>
                    <a:pt x="149" y="67"/>
                  </a:lnTo>
                  <a:lnTo>
                    <a:pt x="149" y="67"/>
                  </a:lnTo>
                  <a:lnTo>
                    <a:pt x="149" y="67"/>
                  </a:lnTo>
                  <a:lnTo>
                    <a:pt x="149" y="67"/>
                  </a:lnTo>
                  <a:lnTo>
                    <a:pt x="147" y="66"/>
                  </a:lnTo>
                  <a:lnTo>
                    <a:pt x="147" y="66"/>
                  </a:lnTo>
                  <a:lnTo>
                    <a:pt x="146" y="66"/>
                  </a:lnTo>
                  <a:lnTo>
                    <a:pt x="146" y="66"/>
                  </a:lnTo>
                  <a:lnTo>
                    <a:pt x="144" y="65"/>
                  </a:lnTo>
                  <a:lnTo>
                    <a:pt x="144" y="65"/>
                  </a:lnTo>
                  <a:lnTo>
                    <a:pt x="143" y="66"/>
                  </a:lnTo>
                  <a:lnTo>
                    <a:pt x="143" y="66"/>
                  </a:lnTo>
                  <a:lnTo>
                    <a:pt x="141" y="65"/>
                  </a:lnTo>
                  <a:lnTo>
                    <a:pt x="141" y="65"/>
                  </a:lnTo>
                  <a:lnTo>
                    <a:pt x="140" y="63"/>
                  </a:lnTo>
                  <a:lnTo>
                    <a:pt x="141" y="62"/>
                  </a:lnTo>
                  <a:lnTo>
                    <a:pt x="141" y="62"/>
                  </a:lnTo>
                  <a:lnTo>
                    <a:pt x="143" y="60"/>
                  </a:lnTo>
                  <a:lnTo>
                    <a:pt x="143" y="58"/>
                  </a:lnTo>
                  <a:lnTo>
                    <a:pt x="143" y="58"/>
                  </a:lnTo>
                  <a:lnTo>
                    <a:pt x="140" y="57"/>
                  </a:lnTo>
                  <a:lnTo>
                    <a:pt x="139" y="57"/>
                  </a:lnTo>
                  <a:lnTo>
                    <a:pt x="139" y="57"/>
                  </a:lnTo>
                  <a:lnTo>
                    <a:pt x="135" y="55"/>
                  </a:lnTo>
                  <a:lnTo>
                    <a:pt x="135" y="55"/>
                  </a:lnTo>
                  <a:lnTo>
                    <a:pt x="133" y="54"/>
                  </a:lnTo>
                  <a:lnTo>
                    <a:pt x="133" y="51"/>
                  </a:lnTo>
                  <a:lnTo>
                    <a:pt x="133" y="51"/>
                  </a:lnTo>
                  <a:lnTo>
                    <a:pt x="133" y="50"/>
                  </a:lnTo>
                  <a:lnTo>
                    <a:pt x="132" y="47"/>
                  </a:lnTo>
                  <a:lnTo>
                    <a:pt x="132" y="47"/>
                  </a:lnTo>
                  <a:lnTo>
                    <a:pt x="128" y="46"/>
                  </a:lnTo>
                  <a:lnTo>
                    <a:pt x="128" y="46"/>
                  </a:lnTo>
                  <a:lnTo>
                    <a:pt x="129" y="43"/>
                  </a:lnTo>
                  <a:lnTo>
                    <a:pt x="129" y="43"/>
                  </a:lnTo>
                  <a:lnTo>
                    <a:pt x="129" y="41"/>
                  </a:lnTo>
                  <a:lnTo>
                    <a:pt x="128" y="41"/>
                  </a:lnTo>
                  <a:lnTo>
                    <a:pt x="128" y="41"/>
                  </a:lnTo>
                  <a:lnTo>
                    <a:pt x="125" y="40"/>
                  </a:lnTo>
                  <a:lnTo>
                    <a:pt x="125" y="40"/>
                  </a:lnTo>
                  <a:lnTo>
                    <a:pt x="124" y="39"/>
                  </a:lnTo>
                  <a:lnTo>
                    <a:pt x="124" y="39"/>
                  </a:lnTo>
                  <a:lnTo>
                    <a:pt x="123" y="36"/>
                  </a:lnTo>
                  <a:lnTo>
                    <a:pt x="123" y="36"/>
                  </a:lnTo>
                  <a:lnTo>
                    <a:pt x="123" y="35"/>
                  </a:lnTo>
                  <a:lnTo>
                    <a:pt x="123" y="34"/>
                  </a:lnTo>
                  <a:lnTo>
                    <a:pt x="123" y="34"/>
                  </a:lnTo>
                  <a:lnTo>
                    <a:pt x="124" y="34"/>
                  </a:lnTo>
                  <a:lnTo>
                    <a:pt x="124" y="34"/>
                  </a:lnTo>
                  <a:lnTo>
                    <a:pt x="125" y="33"/>
                  </a:lnTo>
                  <a:lnTo>
                    <a:pt x="125" y="33"/>
                  </a:lnTo>
                  <a:lnTo>
                    <a:pt x="125" y="33"/>
                  </a:lnTo>
                  <a:lnTo>
                    <a:pt x="125" y="32"/>
                  </a:lnTo>
                  <a:lnTo>
                    <a:pt x="125" y="32"/>
                  </a:lnTo>
                  <a:lnTo>
                    <a:pt x="127" y="32"/>
                  </a:lnTo>
                  <a:lnTo>
                    <a:pt x="127" y="32"/>
                  </a:lnTo>
                  <a:lnTo>
                    <a:pt x="128" y="29"/>
                  </a:lnTo>
                  <a:lnTo>
                    <a:pt x="128" y="29"/>
                  </a:lnTo>
                  <a:lnTo>
                    <a:pt x="127" y="28"/>
                  </a:lnTo>
                  <a:lnTo>
                    <a:pt x="127" y="28"/>
                  </a:lnTo>
                  <a:lnTo>
                    <a:pt x="125" y="25"/>
                  </a:lnTo>
                  <a:lnTo>
                    <a:pt x="124" y="25"/>
                  </a:lnTo>
                  <a:lnTo>
                    <a:pt x="124" y="25"/>
                  </a:lnTo>
                  <a:lnTo>
                    <a:pt x="123" y="23"/>
                  </a:lnTo>
                  <a:lnTo>
                    <a:pt x="124" y="22"/>
                  </a:lnTo>
                  <a:lnTo>
                    <a:pt x="124" y="22"/>
                  </a:lnTo>
                  <a:lnTo>
                    <a:pt x="124" y="20"/>
                  </a:lnTo>
                  <a:lnTo>
                    <a:pt x="125" y="19"/>
                  </a:lnTo>
                  <a:lnTo>
                    <a:pt x="125" y="19"/>
                  </a:lnTo>
                  <a:lnTo>
                    <a:pt x="124" y="16"/>
                  </a:lnTo>
                  <a:lnTo>
                    <a:pt x="124" y="16"/>
                  </a:lnTo>
                  <a:lnTo>
                    <a:pt x="123" y="14"/>
                  </a:lnTo>
                  <a:lnTo>
                    <a:pt x="123" y="14"/>
                  </a:lnTo>
                  <a:lnTo>
                    <a:pt x="122" y="13"/>
                  </a:lnTo>
                  <a:lnTo>
                    <a:pt x="122" y="13"/>
                  </a:lnTo>
                  <a:lnTo>
                    <a:pt x="122" y="13"/>
                  </a:lnTo>
                  <a:lnTo>
                    <a:pt x="122" y="13"/>
                  </a:lnTo>
                  <a:lnTo>
                    <a:pt x="121" y="13"/>
                  </a:lnTo>
                  <a:lnTo>
                    <a:pt x="121" y="13"/>
                  </a:lnTo>
                  <a:lnTo>
                    <a:pt x="119" y="11"/>
                  </a:lnTo>
                  <a:lnTo>
                    <a:pt x="117" y="9"/>
                  </a:lnTo>
                  <a:lnTo>
                    <a:pt x="117" y="9"/>
                  </a:lnTo>
                  <a:lnTo>
                    <a:pt x="116" y="9"/>
                  </a:lnTo>
                  <a:lnTo>
                    <a:pt x="116" y="9"/>
                  </a:lnTo>
                  <a:lnTo>
                    <a:pt x="114" y="8"/>
                  </a:lnTo>
                  <a:lnTo>
                    <a:pt x="114" y="8"/>
                  </a:lnTo>
                  <a:lnTo>
                    <a:pt x="112" y="7"/>
                  </a:lnTo>
                  <a:lnTo>
                    <a:pt x="112" y="7"/>
                  </a:lnTo>
                  <a:lnTo>
                    <a:pt x="112" y="8"/>
                  </a:lnTo>
                  <a:lnTo>
                    <a:pt x="112" y="8"/>
                  </a:lnTo>
                  <a:lnTo>
                    <a:pt x="111" y="8"/>
                  </a:lnTo>
                  <a:lnTo>
                    <a:pt x="111" y="8"/>
                  </a:lnTo>
                  <a:lnTo>
                    <a:pt x="109" y="8"/>
                  </a:lnTo>
                  <a:lnTo>
                    <a:pt x="109" y="8"/>
                  </a:lnTo>
                  <a:lnTo>
                    <a:pt x="107" y="9"/>
                  </a:lnTo>
                  <a:lnTo>
                    <a:pt x="107" y="9"/>
                  </a:lnTo>
                  <a:lnTo>
                    <a:pt x="105" y="11"/>
                  </a:lnTo>
                  <a:lnTo>
                    <a:pt x="105" y="11"/>
                  </a:lnTo>
                  <a:lnTo>
                    <a:pt x="103" y="11"/>
                  </a:lnTo>
                  <a:lnTo>
                    <a:pt x="103" y="12"/>
                  </a:lnTo>
                  <a:lnTo>
                    <a:pt x="103" y="12"/>
                  </a:lnTo>
                  <a:lnTo>
                    <a:pt x="101" y="11"/>
                  </a:lnTo>
                  <a:lnTo>
                    <a:pt x="101" y="11"/>
                  </a:lnTo>
                  <a:lnTo>
                    <a:pt x="101" y="9"/>
                  </a:lnTo>
                  <a:lnTo>
                    <a:pt x="101" y="9"/>
                  </a:lnTo>
                  <a:lnTo>
                    <a:pt x="101" y="7"/>
                  </a:lnTo>
                  <a:lnTo>
                    <a:pt x="101" y="7"/>
                  </a:lnTo>
                  <a:lnTo>
                    <a:pt x="101" y="6"/>
                  </a:lnTo>
                  <a:lnTo>
                    <a:pt x="100" y="6"/>
                  </a:lnTo>
                  <a:lnTo>
                    <a:pt x="100" y="6"/>
                  </a:lnTo>
                  <a:lnTo>
                    <a:pt x="98" y="5"/>
                  </a:lnTo>
                  <a:lnTo>
                    <a:pt x="98" y="5"/>
                  </a:lnTo>
                  <a:lnTo>
                    <a:pt x="97" y="5"/>
                  </a:lnTo>
                  <a:lnTo>
                    <a:pt x="97" y="5"/>
                  </a:lnTo>
                  <a:lnTo>
                    <a:pt x="97" y="5"/>
                  </a:lnTo>
                  <a:lnTo>
                    <a:pt x="97" y="5"/>
                  </a:lnTo>
                  <a:lnTo>
                    <a:pt x="96" y="3"/>
                  </a:lnTo>
                  <a:lnTo>
                    <a:pt x="95" y="5"/>
                  </a:lnTo>
                  <a:lnTo>
                    <a:pt x="95" y="5"/>
                  </a:lnTo>
                  <a:lnTo>
                    <a:pt x="94" y="5"/>
                  </a:lnTo>
                  <a:lnTo>
                    <a:pt x="91" y="5"/>
                  </a:lnTo>
                  <a:lnTo>
                    <a:pt x="91" y="5"/>
                  </a:lnTo>
                  <a:lnTo>
                    <a:pt x="90" y="5"/>
                  </a:lnTo>
                  <a:lnTo>
                    <a:pt x="90" y="3"/>
                  </a:lnTo>
                  <a:lnTo>
                    <a:pt x="90" y="2"/>
                  </a:lnTo>
                  <a:lnTo>
                    <a:pt x="89" y="1"/>
                  </a:lnTo>
                  <a:lnTo>
                    <a:pt x="89" y="1"/>
                  </a:lnTo>
                  <a:lnTo>
                    <a:pt x="86" y="1"/>
                  </a:lnTo>
                  <a:lnTo>
                    <a:pt x="86" y="1"/>
                  </a:lnTo>
                  <a:lnTo>
                    <a:pt x="83" y="2"/>
                  </a:lnTo>
                  <a:lnTo>
                    <a:pt x="83" y="2"/>
                  </a:lnTo>
                  <a:lnTo>
                    <a:pt x="81" y="1"/>
                  </a:lnTo>
                  <a:lnTo>
                    <a:pt x="80" y="0"/>
                  </a:lnTo>
                  <a:lnTo>
                    <a:pt x="80" y="0"/>
                  </a:lnTo>
                  <a:lnTo>
                    <a:pt x="80" y="1"/>
                  </a:lnTo>
                  <a:lnTo>
                    <a:pt x="80" y="1"/>
                  </a:lnTo>
                  <a:lnTo>
                    <a:pt x="79" y="2"/>
                  </a:lnTo>
                  <a:lnTo>
                    <a:pt x="79" y="2"/>
                  </a:lnTo>
                  <a:lnTo>
                    <a:pt x="78" y="2"/>
                  </a:lnTo>
                  <a:lnTo>
                    <a:pt x="78" y="2"/>
                  </a:lnTo>
                  <a:lnTo>
                    <a:pt x="78" y="3"/>
                  </a:lnTo>
                  <a:lnTo>
                    <a:pt x="78" y="3"/>
                  </a:lnTo>
                  <a:lnTo>
                    <a:pt x="76" y="5"/>
                  </a:lnTo>
                  <a:lnTo>
                    <a:pt x="76" y="5"/>
                  </a:lnTo>
                  <a:lnTo>
                    <a:pt x="75" y="6"/>
                  </a:lnTo>
                  <a:lnTo>
                    <a:pt x="74" y="6"/>
                  </a:lnTo>
                  <a:lnTo>
                    <a:pt x="74" y="6"/>
                  </a:lnTo>
                  <a:lnTo>
                    <a:pt x="73" y="7"/>
                  </a:lnTo>
                  <a:lnTo>
                    <a:pt x="73" y="7"/>
                  </a:lnTo>
                  <a:lnTo>
                    <a:pt x="73" y="8"/>
                  </a:lnTo>
                  <a:lnTo>
                    <a:pt x="73" y="8"/>
                  </a:lnTo>
                  <a:lnTo>
                    <a:pt x="73" y="9"/>
                  </a:lnTo>
                  <a:lnTo>
                    <a:pt x="73" y="11"/>
                  </a:lnTo>
                  <a:lnTo>
                    <a:pt x="73" y="11"/>
                  </a:lnTo>
                  <a:lnTo>
                    <a:pt x="69" y="9"/>
                  </a:lnTo>
                  <a:lnTo>
                    <a:pt x="69" y="9"/>
                  </a:lnTo>
                  <a:lnTo>
                    <a:pt x="65" y="9"/>
                  </a:lnTo>
                  <a:lnTo>
                    <a:pt x="65" y="9"/>
                  </a:lnTo>
                  <a:lnTo>
                    <a:pt x="62" y="9"/>
                  </a:lnTo>
                  <a:lnTo>
                    <a:pt x="62" y="9"/>
                  </a:lnTo>
                  <a:lnTo>
                    <a:pt x="60" y="11"/>
                  </a:lnTo>
                  <a:lnTo>
                    <a:pt x="60" y="11"/>
                  </a:lnTo>
                  <a:lnTo>
                    <a:pt x="59" y="13"/>
                  </a:lnTo>
                  <a:lnTo>
                    <a:pt x="59" y="13"/>
                  </a:lnTo>
                  <a:lnTo>
                    <a:pt x="57" y="13"/>
                  </a:lnTo>
                  <a:lnTo>
                    <a:pt x="57" y="13"/>
                  </a:lnTo>
                  <a:lnTo>
                    <a:pt x="56" y="16"/>
                  </a:lnTo>
                  <a:lnTo>
                    <a:pt x="56" y="16"/>
                  </a:lnTo>
                  <a:lnTo>
                    <a:pt x="54" y="17"/>
                  </a:lnTo>
                  <a:lnTo>
                    <a:pt x="54" y="19"/>
                  </a:lnTo>
                  <a:lnTo>
                    <a:pt x="54" y="22"/>
                  </a:lnTo>
                  <a:lnTo>
                    <a:pt x="54" y="23"/>
                  </a:lnTo>
                  <a:lnTo>
                    <a:pt x="54" y="23"/>
                  </a:lnTo>
                  <a:lnTo>
                    <a:pt x="57" y="23"/>
                  </a:lnTo>
                  <a:lnTo>
                    <a:pt x="57" y="23"/>
                  </a:lnTo>
                  <a:lnTo>
                    <a:pt x="59" y="24"/>
                  </a:lnTo>
                  <a:lnTo>
                    <a:pt x="59" y="24"/>
                  </a:lnTo>
                  <a:lnTo>
                    <a:pt x="59" y="25"/>
                  </a:lnTo>
                  <a:lnTo>
                    <a:pt x="58" y="27"/>
                  </a:lnTo>
                  <a:lnTo>
                    <a:pt x="58" y="27"/>
                  </a:lnTo>
                  <a:lnTo>
                    <a:pt x="57" y="27"/>
                  </a:lnTo>
                  <a:lnTo>
                    <a:pt x="57" y="27"/>
                  </a:lnTo>
                  <a:lnTo>
                    <a:pt x="57" y="28"/>
                  </a:lnTo>
                  <a:lnTo>
                    <a:pt x="57" y="28"/>
                  </a:lnTo>
                  <a:lnTo>
                    <a:pt x="56" y="28"/>
                  </a:lnTo>
                  <a:lnTo>
                    <a:pt x="54" y="29"/>
                  </a:lnTo>
                  <a:lnTo>
                    <a:pt x="54" y="29"/>
                  </a:lnTo>
                  <a:lnTo>
                    <a:pt x="51" y="29"/>
                  </a:lnTo>
                  <a:lnTo>
                    <a:pt x="51" y="29"/>
                  </a:lnTo>
                  <a:lnTo>
                    <a:pt x="51" y="32"/>
                  </a:lnTo>
                  <a:lnTo>
                    <a:pt x="49" y="33"/>
                  </a:lnTo>
                  <a:lnTo>
                    <a:pt x="48" y="34"/>
                  </a:lnTo>
                  <a:lnTo>
                    <a:pt x="48" y="34"/>
                  </a:lnTo>
                  <a:lnTo>
                    <a:pt x="45" y="34"/>
                  </a:lnTo>
                  <a:lnTo>
                    <a:pt x="43" y="35"/>
                  </a:lnTo>
                  <a:lnTo>
                    <a:pt x="42" y="36"/>
                  </a:lnTo>
                  <a:lnTo>
                    <a:pt x="42" y="36"/>
                  </a:lnTo>
                  <a:lnTo>
                    <a:pt x="42" y="39"/>
                  </a:lnTo>
                  <a:lnTo>
                    <a:pt x="42" y="39"/>
                  </a:lnTo>
                  <a:lnTo>
                    <a:pt x="42" y="40"/>
                  </a:lnTo>
                  <a:lnTo>
                    <a:pt x="42" y="40"/>
                  </a:lnTo>
                  <a:lnTo>
                    <a:pt x="42" y="44"/>
                  </a:lnTo>
                  <a:lnTo>
                    <a:pt x="42" y="44"/>
                  </a:lnTo>
                  <a:lnTo>
                    <a:pt x="41" y="45"/>
                  </a:lnTo>
                  <a:lnTo>
                    <a:pt x="41" y="45"/>
                  </a:lnTo>
                  <a:lnTo>
                    <a:pt x="40" y="46"/>
                  </a:lnTo>
                  <a:lnTo>
                    <a:pt x="40" y="46"/>
                  </a:lnTo>
                  <a:lnTo>
                    <a:pt x="40" y="46"/>
                  </a:lnTo>
                  <a:lnTo>
                    <a:pt x="40" y="50"/>
                  </a:lnTo>
                  <a:lnTo>
                    <a:pt x="40" y="50"/>
                  </a:lnTo>
                  <a:lnTo>
                    <a:pt x="41" y="51"/>
                  </a:lnTo>
                  <a:lnTo>
                    <a:pt x="41" y="54"/>
                  </a:lnTo>
                  <a:lnTo>
                    <a:pt x="41" y="54"/>
                  </a:lnTo>
                  <a:lnTo>
                    <a:pt x="42" y="56"/>
                  </a:lnTo>
                  <a:lnTo>
                    <a:pt x="42" y="56"/>
                  </a:lnTo>
                  <a:lnTo>
                    <a:pt x="40" y="56"/>
                  </a:lnTo>
                  <a:lnTo>
                    <a:pt x="40" y="56"/>
                  </a:lnTo>
                  <a:lnTo>
                    <a:pt x="38" y="56"/>
                  </a:lnTo>
                  <a:lnTo>
                    <a:pt x="38" y="56"/>
                  </a:lnTo>
                  <a:lnTo>
                    <a:pt x="37" y="52"/>
                  </a:lnTo>
                  <a:lnTo>
                    <a:pt x="37" y="52"/>
                  </a:lnTo>
                  <a:lnTo>
                    <a:pt x="36" y="51"/>
                  </a:lnTo>
                  <a:lnTo>
                    <a:pt x="35" y="52"/>
                  </a:lnTo>
                  <a:lnTo>
                    <a:pt x="32" y="56"/>
                  </a:lnTo>
                  <a:lnTo>
                    <a:pt x="32" y="56"/>
                  </a:lnTo>
                  <a:lnTo>
                    <a:pt x="30" y="56"/>
                  </a:lnTo>
                  <a:lnTo>
                    <a:pt x="30" y="56"/>
                  </a:lnTo>
                  <a:lnTo>
                    <a:pt x="27" y="56"/>
                  </a:lnTo>
                  <a:lnTo>
                    <a:pt x="27" y="56"/>
                  </a:lnTo>
                  <a:lnTo>
                    <a:pt x="29" y="57"/>
                  </a:lnTo>
                  <a:lnTo>
                    <a:pt x="27" y="60"/>
                  </a:lnTo>
                  <a:lnTo>
                    <a:pt x="27" y="60"/>
                  </a:lnTo>
                  <a:lnTo>
                    <a:pt x="26" y="60"/>
                  </a:lnTo>
                  <a:lnTo>
                    <a:pt x="26" y="60"/>
                  </a:lnTo>
                  <a:lnTo>
                    <a:pt x="25" y="60"/>
                  </a:lnTo>
                  <a:lnTo>
                    <a:pt x="25" y="60"/>
                  </a:lnTo>
                  <a:lnTo>
                    <a:pt x="22" y="61"/>
                  </a:lnTo>
                  <a:lnTo>
                    <a:pt x="22" y="61"/>
                  </a:lnTo>
                  <a:lnTo>
                    <a:pt x="20" y="62"/>
                  </a:lnTo>
                  <a:lnTo>
                    <a:pt x="18" y="62"/>
                  </a:lnTo>
                  <a:lnTo>
                    <a:pt x="18" y="62"/>
                  </a:lnTo>
                  <a:lnTo>
                    <a:pt x="16" y="61"/>
                  </a:lnTo>
                  <a:lnTo>
                    <a:pt x="15" y="61"/>
                  </a:lnTo>
                  <a:lnTo>
                    <a:pt x="11" y="61"/>
                  </a:lnTo>
                  <a:lnTo>
                    <a:pt x="11" y="61"/>
                  </a:lnTo>
                  <a:lnTo>
                    <a:pt x="9" y="62"/>
                  </a:lnTo>
                  <a:lnTo>
                    <a:pt x="9" y="62"/>
                  </a:lnTo>
                  <a:lnTo>
                    <a:pt x="7" y="62"/>
                  </a:lnTo>
                  <a:lnTo>
                    <a:pt x="7" y="62"/>
                  </a:lnTo>
                  <a:lnTo>
                    <a:pt x="7" y="65"/>
                  </a:lnTo>
                  <a:lnTo>
                    <a:pt x="7" y="65"/>
                  </a:lnTo>
                  <a:lnTo>
                    <a:pt x="8" y="70"/>
                  </a:lnTo>
                  <a:lnTo>
                    <a:pt x="8" y="70"/>
                  </a:lnTo>
                  <a:lnTo>
                    <a:pt x="9" y="73"/>
                  </a:lnTo>
                  <a:lnTo>
                    <a:pt x="9" y="76"/>
                  </a:lnTo>
                  <a:lnTo>
                    <a:pt x="10" y="77"/>
                  </a:lnTo>
                  <a:lnTo>
                    <a:pt x="10" y="77"/>
                  </a:lnTo>
                  <a:lnTo>
                    <a:pt x="11" y="78"/>
                  </a:lnTo>
                  <a:lnTo>
                    <a:pt x="11" y="81"/>
                  </a:lnTo>
                  <a:lnTo>
                    <a:pt x="11" y="81"/>
                  </a:lnTo>
                  <a:lnTo>
                    <a:pt x="11" y="84"/>
                  </a:lnTo>
                  <a:lnTo>
                    <a:pt x="11" y="84"/>
                  </a:lnTo>
                  <a:lnTo>
                    <a:pt x="13" y="88"/>
                  </a:lnTo>
                  <a:lnTo>
                    <a:pt x="13" y="88"/>
                  </a:lnTo>
                  <a:lnTo>
                    <a:pt x="13" y="92"/>
                  </a:lnTo>
                  <a:lnTo>
                    <a:pt x="13" y="92"/>
                  </a:lnTo>
                  <a:lnTo>
                    <a:pt x="13" y="95"/>
                  </a:lnTo>
                  <a:lnTo>
                    <a:pt x="13" y="95"/>
                  </a:lnTo>
                  <a:lnTo>
                    <a:pt x="13" y="98"/>
                  </a:lnTo>
                  <a:lnTo>
                    <a:pt x="11" y="98"/>
                  </a:lnTo>
                  <a:lnTo>
                    <a:pt x="11" y="98"/>
                  </a:lnTo>
                  <a:lnTo>
                    <a:pt x="8" y="99"/>
                  </a:lnTo>
                  <a:lnTo>
                    <a:pt x="8" y="99"/>
                  </a:lnTo>
                  <a:lnTo>
                    <a:pt x="4" y="101"/>
                  </a:lnTo>
                  <a:lnTo>
                    <a:pt x="4" y="101"/>
                  </a:lnTo>
                  <a:lnTo>
                    <a:pt x="4" y="103"/>
                  </a:lnTo>
                  <a:lnTo>
                    <a:pt x="2" y="104"/>
                  </a:lnTo>
                  <a:lnTo>
                    <a:pt x="0" y="105"/>
                  </a:lnTo>
                  <a:lnTo>
                    <a:pt x="0" y="108"/>
                  </a:lnTo>
                  <a:lnTo>
                    <a:pt x="0" y="108"/>
                  </a:lnTo>
                  <a:lnTo>
                    <a:pt x="3" y="108"/>
                  </a:lnTo>
                  <a:lnTo>
                    <a:pt x="4" y="108"/>
                  </a:lnTo>
                  <a:lnTo>
                    <a:pt x="4" y="108"/>
                  </a:lnTo>
                  <a:lnTo>
                    <a:pt x="7" y="108"/>
                  </a:lnTo>
                  <a:lnTo>
                    <a:pt x="7" y="108"/>
                  </a:lnTo>
                  <a:lnTo>
                    <a:pt x="7" y="110"/>
                  </a:lnTo>
                  <a:lnTo>
                    <a:pt x="7" y="110"/>
                  </a:lnTo>
                  <a:lnTo>
                    <a:pt x="7" y="111"/>
                  </a:lnTo>
                  <a:lnTo>
                    <a:pt x="7" y="111"/>
                  </a:lnTo>
                  <a:lnTo>
                    <a:pt x="7" y="114"/>
                  </a:lnTo>
                  <a:lnTo>
                    <a:pt x="7" y="114"/>
                  </a:lnTo>
                  <a:lnTo>
                    <a:pt x="8" y="117"/>
                  </a:lnTo>
                  <a:lnTo>
                    <a:pt x="8" y="117"/>
                  </a:lnTo>
                  <a:lnTo>
                    <a:pt x="8" y="119"/>
                  </a:lnTo>
                  <a:lnTo>
                    <a:pt x="8" y="119"/>
                  </a:lnTo>
                  <a:lnTo>
                    <a:pt x="8" y="123"/>
                  </a:lnTo>
                  <a:lnTo>
                    <a:pt x="8" y="123"/>
                  </a:lnTo>
                  <a:lnTo>
                    <a:pt x="9" y="123"/>
                  </a:lnTo>
                  <a:lnTo>
                    <a:pt x="9" y="123"/>
                  </a:lnTo>
                  <a:lnTo>
                    <a:pt x="10" y="123"/>
                  </a:lnTo>
                  <a:lnTo>
                    <a:pt x="11" y="122"/>
                  </a:lnTo>
                  <a:lnTo>
                    <a:pt x="11" y="122"/>
                  </a:lnTo>
                  <a:lnTo>
                    <a:pt x="13" y="122"/>
                  </a:lnTo>
                  <a:lnTo>
                    <a:pt x="13" y="123"/>
                  </a:lnTo>
                  <a:lnTo>
                    <a:pt x="13" y="123"/>
                  </a:lnTo>
                  <a:lnTo>
                    <a:pt x="16" y="123"/>
                  </a:lnTo>
                  <a:lnTo>
                    <a:pt x="19" y="122"/>
                  </a:lnTo>
                  <a:lnTo>
                    <a:pt x="19" y="122"/>
                  </a:lnTo>
                  <a:lnTo>
                    <a:pt x="19" y="120"/>
                  </a:lnTo>
                  <a:lnTo>
                    <a:pt x="19" y="117"/>
                  </a:lnTo>
                  <a:lnTo>
                    <a:pt x="19" y="117"/>
                  </a:lnTo>
                  <a:lnTo>
                    <a:pt x="20" y="117"/>
                  </a:lnTo>
                  <a:lnTo>
                    <a:pt x="20" y="117"/>
                  </a:lnTo>
                  <a:lnTo>
                    <a:pt x="20" y="117"/>
                  </a:lnTo>
                  <a:lnTo>
                    <a:pt x="20" y="117"/>
                  </a:lnTo>
                  <a:lnTo>
                    <a:pt x="26" y="117"/>
                  </a:lnTo>
                  <a:lnTo>
                    <a:pt x="29" y="117"/>
                  </a:lnTo>
                  <a:lnTo>
                    <a:pt x="31" y="116"/>
                  </a:lnTo>
                  <a:lnTo>
                    <a:pt x="31" y="116"/>
                  </a:lnTo>
                  <a:lnTo>
                    <a:pt x="33" y="115"/>
                  </a:lnTo>
                  <a:lnTo>
                    <a:pt x="33" y="115"/>
                  </a:lnTo>
                  <a:lnTo>
                    <a:pt x="36" y="115"/>
                  </a:lnTo>
                  <a:lnTo>
                    <a:pt x="36" y="115"/>
                  </a:lnTo>
                  <a:lnTo>
                    <a:pt x="42" y="115"/>
                  </a:lnTo>
                  <a:lnTo>
                    <a:pt x="42" y="115"/>
                  </a:lnTo>
                  <a:lnTo>
                    <a:pt x="42" y="114"/>
                  </a:lnTo>
                  <a:lnTo>
                    <a:pt x="42" y="114"/>
                  </a:lnTo>
                  <a:lnTo>
                    <a:pt x="45" y="114"/>
                  </a:lnTo>
                  <a:lnTo>
                    <a:pt x="47" y="116"/>
                  </a:lnTo>
                  <a:lnTo>
                    <a:pt x="47" y="116"/>
                  </a:lnTo>
                  <a:lnTo>
                    <a:pt x="49" y="116"/>
                  </a:lnTo>
                  <a:lnTo>
                    <a:pt x="52" y="116"/>
                  </a:lnTo>
                  <a:lnTo>
                    <a:pt x="52" y="116"/>
                  </a:lnTo>
                  <a:lnTo>
                    <a:pt x="53" y="119"/>
                  </a:lnTo>
                  <a:lnTo>
                    <a:pt x="56" y="119"/>
                  </a:lnTo>
                  <a:lnTo>
                    <a:pt x="56" y="119"/>
                  </a:lnTo>
                  <a:lnTo>
                    <a:pt x="56" y="119"/>
                  </a:lnTo>
                  <a:lnTo>
                    <a:pt x="56" y="119"/>
                  </a:lnTo>
                  <a:lnTo>
                    <a:pt x="58" y="119"/>
                  </a:lnTo>
                  <a:lnTo>
                    <a:pt x="60" y="119"/>
                  </a:lnTo>
                  <a:lnTo>
                    <a:pt x="60" y="119"/>
                  </a:lnTo>
                  <a:lnTo>
                    <a:pt x="65" y="119"/>
                  </a:lnTo>
                  <a:lnTo>
                    <a:pt x="65" y="119"/>
                  </a:lnTo>
                  <a:lnTo>
                    <a:pt x="65" y="121"/>
                  </a:lnTo>
                  <a:lnTo>
                    <a:pt x="65" y="123"/>
                  </a:lnTo>
                  <a:lnTo>
                    <a:pt x="65" y="123"/>
                  </a:lnTo>
                  <a:lnTo>
                    <a:pt x="68" y="123"/>
                  </a:lnTo>
                  <a:lnTo>
                    <a:pt x="68" y="123"/>
                  </a:lnTo>
                  <a:lnTo>
                    <a:pt x="70" y="123"/>
                  </a:lnTo>
                  <a:lnTo>
                    <a:pt x="70" y="123"/>
                  </a:lnTo>
                  <a:lnTo>
                    <a:pt x="71" y="122"/>
                  </a:lnTo>
                  <a:lnTo>
                    <a:pt x="71" y="122"/>
                  </a:lnTo>
                  <a:lnTo>
                    <a:pt x="71" y="122"/>
                  </a:lnTo>
                  <a:lnTo>
                    <a:pt x="73" y="125"/>
                  </a:lnTo>
                  <a:lnTo>
                    <a:pt x="73" y="125"/>
                  </a:lnTo>
                  <a:lnTo>
                    <a:pt x="74" y="126"/>
                  </a:lnTo>
                  <a:lnTo>
                    <a:pt x="76" y="127"/>
                  </a:lnTo>
                  <a:lnTo>
                    <a:pt x="76" y="127"/>
                  </a:lnTo>
                  <a:lnTo>
                    <a:pt x="76" y="123"/>
                  </a:lnTo>
                  <a:lnTo>
                    <a:pt x="76" y="123"/>
                  </a:lnTo>
                  <a:lnTo>
                    <a:pt x="78" y="123"/>
                  </a:lnTo>
                  <a:lnTo>
                    <a:pt x="78" y="123"/>
                  </a:lnTo>
                  <a:lnTo>
                    <a:pt x="78" y="125"/>
                  </a:lnTo>
                  <a:lnTo>
                    <a:pt x="79" y="125"/>
                  </a:lnTo>
                  <a:lnTo>
                    <a:pt x="79" y="125"/>
                  </a:lnTo>
                  <a:lnTo>
                    <a:pt x="80" y="123"/>
                  </a:lnTo>
                  <a:lnTo>
                    <a:pt x="80" y="123"/>
                  </a:lnTo>
                  <a:lnTo>
                    <a:pt x="80" y="123"/>
                  </a:lnTo>
                  <a:lnTo>
                    <a:pt x="80" y="123"/>
                  </a:lnTo>
                  <a:lnTo>
                    <a:pt x="81" y="122"/>
                  </a:lnTo>
                  <a:lnTo>
                    <a:pt x="81" y="122"/>
                  </a:lnTo>
                  <a:lnTo>
                    <a:pt x="83" y="122"/>
                  </a:lnTo>
                  <a:lnTo>
                    <a:pt x="83" y="122"/>
                  </a:lnTo>
                  <a:lnTo>
                    <a:pt x="83" y="123"/>
                  </a:lnTo>
                  <a:lnTo>
                    <a:pt x="83" y="123"/>
                  </a:lnTo>
                  <a:lnTo>
                    <a:pt x="84" y="125"/>
                  </a:lnTo>
                  <a:lnTo>
                    <a:pt x="84" y="125"/>
                  </a:lnTo>
                  <a:lnTo>
                    <a:pt x="86" y="125"/>
                  </a:lnTo>
                  <a:lnTo>
                    <a:pt x="86" y="125"/>
                  </a:lnTo>
                  <a:lnTo>
                    <a:pt x="87" y="125"/>
                  </a:lnTo>
                  <a:lnTo>
                    <a:pt x="87" y="125"/>
                  </a:lnTo>
                  <a:lnTo>
                    <a:pt x="87" y="125"/>
                  </a:lnTo>
                  <a:lnTo>
                    <a:pt x="87" y="127"/>
                  </a:lnTo>
                  <a:lnTo>
                    <a:pt x="87" y="127"/>
                  </a:lnTo>
                  <a:lnTo>
                    <a:pt x="90" y="127"/>
                  </a:lnTo>
                  <a:lnTo>
                    <a:pt x="90" y="127"/>
                  </a:lnTo>
                  <a:lnTo>
                    <a:pt x="91" y="126"/>
                  </a:lnTo>
                  <a:lnTo>
                    <a:pt x="91" y="125"/>
                  </a:lnTo>
                  <a:lnTo>
                    <a:pt x="91" y="125"/>
                  </a:lnTo>
                  <a:lnTo>
                    <a:pt x="94" y="123"/>
                  </a:lnTo>
                  <a:lnTo>
                    <a:pt x="94" y="123"/>
                  </a:lnTo>
                  <a:lnTo>
                    <a:pt x="96" y="123"/>
                  </a:lnTo>
                  <a:lnTo>
                    <a:pt x="96" y="123"/>
                  </a:lnTo>
                  <a:lnTo>
                    <a:pt x="96" y="126"/>
                  </a:lnTo>
                  <a:lnTo>
                    <a:pt x="96" y="126"/>
                  </a:lnTo>
                  <a:lnTo>
                    <a:pt x="98" y="128"/>
                  </a:lnTo>
                  <a:lnTo>
                    <a:pt x="98" y="128"/>
                  </a:lnTo>
                  <a:lnTo>
                    <a:pt x="101" y="128"/>
                  </a:lnTo>
                  <a:lnTo>
                    <a:pt x="101" y="128"/>
                  </a:lnTo>
                  <a:lnTo>
                    <a:pt x="102" y="127"/>
                  </a:lnTo>
                  <a:lnTo>
                    <a:pt x="102" y="127"/>
                  </a:lnTo>
                  <a:lnTo>
                    <a:pt x="103" y="127"/>
                  </a:lnTo>
                  <a:lnTo>
                    <a:pt x="103" y="127"/>
                  </a:lnTo>
                  <a:lnTo>
                    <a:pt x="105" y="127"/>
                  </a:lnTo>
                  <a:lnTo>
                    <a:pt x="105" y="127"/>
                  </a:lnTo>
                  <a:lnTo>
                    <a:pt x="106" y="126"/>
                  </a:lnTo>
                  <a:lnTo>
                    <a:pt x="106" y="126"/>
                  </a:lnTo>
                  <a:lnTo>
                    <a:pt x="107" y="126"/>
                  </a:lnTo>
                  <a:lnTo>
                    <a:pt x="107" y="126"/>
                  </a:lnTo>
                  <a:lnTo>
                    <a:pt x="107" y="126"/>
                  </a:lnTo>
                  <a:lnTo>
                    <a:pt x="107" y="126"/>
                  </a:lnTo>
                  <a:lnTo>
                    <a:pt x="108" y="127"/>
                  </a:lnTo>
                  <a:lnTo>
                    <a:pt x="108" y="127"/>
                  </a:lnTo>
                  <a:lnTo>
                    <a:pt x="108" y="127"/>
                  </a:lnTo>
                  <a:lnTo>
                    <a:pt x="108" y="127"/>
                  </a:lnTo>
                  <a:lnTo>
                    <a:pt x="111" y="126"/>
                  </a:lnTo>
                  <a:lnTo>
                    <a:pt x="111" y="126"/>
                  </a:lnTo>
                  <a:lnTo>
                    <a:pt x="112" y="126"/>
                  </a:lnTo>
                  <a:lnTo>
                    <a:pt x="112" y="126"/>
                  </a:lnTo>
                  <a:lnTo>
                    <a:pt x="113" y="126"/>
                  </a:lnTo>
                  <a:lnTo>
                    <a:pt x="113" y="127"/>
                  </a:lnTo>
                  <a:lnTo>
                    <a:pt x="113" y="127"/>
                  </a:lnTo>
                  <a:lnTo>
                    <a:pt x="116" y="130"/>
                  </a:lnTo>
                  <a:lnTo>
                    <a:pt x="116" y="130"/>
                  </a:lnTo>
                  <a:lnTo>
                    <a:pt x="117" y="131"/>
                  </a:lnTo>
                  <a:lnTo>
                    <a:pt x="117" y="131"/>
                  </a:lnTo>
                  <a:lnTo>
                    <a:pt x="119" y="131"/>
                  </a:lnTo>
                  <a:lnTo>
                    <a:pt x="119" y="131"/>
                  </a:lnTo>
                  <a:lnTo>
                    <a:pt x="119" y="128"/>
                  </a:lnTo>
                  <a:lnTo>
                    <a:pt x="119" y="128"/>
                  </a:lnTo>
                  <a:lnTo>
                    <a:pt x="121" y="126"/>
                  </a:lnTo>
                  <a:lnTo>
                    <a:pt x="121" y="126"/>
                  </a:lnTo>
                  <a:lnTo>
                    <a:pt x="119" y="125"/>
                  </a:lnTo>
                  <a:lnTo>
                    <a:pt x="119" y="125"/>
                  </a:lnTo>
                  <a:lnTo>
                    <a:pt x="118" y="122"/>
                  </a:lnTo>
                  <a:lnTo>
                    <a:pt x="118" y="122"/>
                  </a:lnTo>
                  <a:lnTo>
                    <a:pt x="121" y="121"/>
                  </a:lnTo>
                  <a:lnTo>
                    <a:pt x="121" y="121"/>
                  </a:lnTo>
                  <a:lnTo>
                    <a:pt x="122" y="119"/>
                  </a:lnTo>
                  <a:lnTo>
                    <a:pt x="122" y="119"/>
                  </a:lnTo>
                  <a:lnTo>
                    <a:pt x="122" y="117"/>
                  </a:lnTo>
                  <a:lnTo>
                    <a:pt x="122" y="117"/>
                  </a:lnTo>
                  <a:lnTo>
                    <a:pt x="123" y="114"/>
                  </a:lnTo>
                  <a:lnTo>
                    <a:pt x="123" y="114"/>
                  </a:lnTo>
                  <a:lnTo>
                    <a:pt x="125" y="112"/>
                  </a:lnTo>
                  <a:lnTo>
                    <a:pt x="125" y="112"/>
                  </a:lnTo>
                  <a:lnTo>
                    <a:pt x="127" y="110"/>
                  </a:lnTo>
                  <a:lnTo>
                    <a:pt x="127" y="110"/>
                  </a:lnTo>
                  <a:lnTo>
                    <a:pt x="129" y="110"/>
                  </a:lnTo>
                  <a:lnTo>
                    <a:pt x="132" y="111"/>
                  </a:lnTo>
                  <a:lnTo>
                    <a:pt x="132" y="111"/>
                  </a:lnTo>
                  <a:lnTo>
                    <a:pt x="133" y="110"/>
                  </a:lnTo>
                  <a:lnTo>
                    <a:pt x="133" y="110"/>
                  </a:lnTo>
                  <a:lnTo>
                    <a:pt x="135" y="109"/>
                  </a:lnTo>
                  <a:lnTo>
                    <a:pt x="135" y="109"/>
                  </a:lnTo>
                  <a:lnTo>
                    <a:pt x="136" y="110"/>
                  </a:lnTo>
                  <a:lnTo>
                    <a:pt x="136" y="110"/>
                  </a:lnTo>
                  <a:lnTo>
                    <a:pt x="136" y="110"/>
                  </a:lnTo>
                  <a:lnTo>
                    <a:pt x="136" y="110"/>
                  </a:lnTo>
                  <a:lnTo>
                    <a:pt x="138" y="110"/>
                  </a:lnTo>
                  <a:lnTo>
                    <a:pt x="139" y="109"/>
                  </a:lnTo>
                  <a:lnTo>
                    <a:pt x="139" y="109"/>
                  </a:lnTo>
                  <a:lnTo>
                    <a:pt x="139" y="108"/>
                  </a:lnTo>
                  <a:lnTo>
                    <a:pt x="138" y="108"/>
                  </a:lnTo>
                  <a:lnTo>
                    <a:pt x="138" y="108"/>
                  </a:lnTo>
                  <a:lnTo>
                    <a:pt x="136" y="106"/>
                  </a:lnTo>
                  <a:lnTo>
                    <a:pt x="136" y="105"/>
                  </a:lnTo>
                  <a:lnTo>
                    <a:pt x="136" y="105"/>
                  </a:lnTo>
                  <a:lnTo>
                    <a:pt x="135" y="104"/>
                  </a:lnTo>
                  <a:lnTo>
                    <a:pt x="136" y="103"/>
                  </a:lnTo>
                  <a:lnTo>
                    <a:pt x="136" y="103"/>
                  </a:lnTo>
                  <a:lnTo>
                    <a:pt x="135" y="101"/>
                  </a:lnTo>
                  <a:lnTo>
                    <a:pt x="135" y="101"/>
                  </a:lnTo>
                  <a:lnTo>
                    <a:pt x="135" y="100"/>
                  </a:lnTo>
                  <a:lnTo>
                    <a:pt x="136" y="99"/>
                  </a:lnTo>
                  <a:lnTo>
                    <a:pt x="136" y="99"/>
                  </a:lnTo>
                  <a:lnTo>
                    <a:pt x="136" y="98"/>
                  </a:lnTo>
                  <a:lnTo>
                    <a:pt x="136" y="98"/>
                  </a:lnTo>
                  <a:lnTo>
                    <a:pt x="134" y="95"/>
                  </a:lnTo>
                  <a:lnTo>
                    <a:pt x="134" y="95"/>
                  </a:lnTo>
                  <a:lnTo>
                    <a:pt x="134" y="95"/>
                  </a:lnTo>
                  <a:lnTo>
                    <a:pt x="135" y="94"/>
                  </a:lnTo>
                  <a:lnTo>
                    <a:pt x="135" y="94"/>
                  </a:lnTo>
                  <a:lnTo>
                    <a:pt x="135" y="92"/>
                  </a:lnTo>
                  <a:lnTo>
                    <a:pt x="135" y="92"/>
                  </a:lnTo>
                  <a:lnTo>
                    <a:pt x="134" y="92"/>
                  </a:lnTo>
                  <a:lnTo>
                    <a:pt x="133" y="89"/>
                  </a:lnTo>
                  <a:lnTo>
                    <a:pt x="133" y="89"/>
                  </a:lnTo>
                  <a:lnTo>
                    <a:pt x="132" y="88"/>
                  </a:lnTo>
                  <a:lnTo>
                    <a:pt x="132" y="88"/>
                  </a:lnTo>
                  <a:lnTo>
                    <a:pt x="130" y="87"/>
                  </a:lnTo>
                  <a:lnTo>
                    <a:pt x="130" y="87"/>
                  </a:lnTo>
                  <a:lnTo>
                    <a:pt x="132" y="84"/>
                  </a:lnTo>
                  <a:lnTo>
                    <a:pt x="132" y="84"/>
                  </a:lnTo>
                  <a:lnTo>
                    <a:pt x="133" y="83"/>
                  </a:lnTo>
                  <a:lnTo>
                    <a:pt x="133" y="83"/>
                  </a:lnTo>
                  <a:lnTo>
                    <a:pt x="133" y="81"/>
                  </a:lnTo>
                  <a:lnTo>
                    <a:pt x="133" y="81"/>
                  </a:lnTo>
                  <a:lnTo>
                    <a:pt x="134" y="82"/>
                  </a:lnTo>
                  <a:lnTo>
                    <a:pt x="134" y="82"/>
                  </a:lnTo>
                  <a:lnTo>
                    <a:pt x="136" y="82"/>
                  </a:lnTo>
                  <a:lnTo>
                    <a:pt x="136" y="82"/>
                  </a:lnTo>
                  <a:lnTo>
                    <a:pt x="138" y="82"/>
                  </a:lnTo>
                  <a:lnTo>
                    <a:pt x="138" y="82"/>
                  </a:lnTo>
                  <a:lnTo>
                    <a:pt x="138" y="83"/>
                  </a:lnTo>
                  <a:lnTo>
                    <a:pt x="138" y="83"/>
                  </a:lnTo>
                  <a:lnTo>
                    <a:pt x="139" y="83"/>
                  </a:lnTo>
                  <a:lnTo>
                    <a:pt x="139" y="83"/>
                  </a:lnTo>
                  <a:lnTo>
                    <a:pt x="140" y="83"/>
                  </a:lnTo>
                  <a:lnTo>
                    <a:pt x="140" y="83"/>
                  </a:lnTo>
                  <a:lnTo>
                    <a:pt x="143" y="84"/>
                  </a:lnTo>
                  <a:lnTo>
                    <a:pt x="145" y="85"/>
                  </a:lnTo>
                  <a:lnTo>
                    <a:pt x="145" y="85"/>
                  </a:lnTo>
                  <a:lnTo>
                    <a:pt x="146" y="84"/>
                  </a:lnTo>
                  <a:lnTo>
                    <a:pt x="149" y="82"/>
                  </a:lnTo>
                  <a:lnTo>
                    <a:pt x="149" y="82"/>
                  </a:lnTo>
                  <a:lnTo>
                    <a:pt x="150" y="79"/>
                  </a:lnTo>
                  <a:lnTo>
                    <a:pt x="151" y="78"/>
                  </a:lnTo>
                  <a:lnTo>
                    <a:pt x="151" y="78"/>
                  </a:lnTo>
                  <a:lnTo>
                    <a:pt x="152" y="78"/>
                  </a:lnTo>
                  <a:lnTo>
                    <a:pt x="154" y="78"/>
                  </a:lnTo>
                  <a:lnTo>
                    <a:pt x="154" y="78"/>
                  </a:lnTo>
                  <a:lnTo>
                    <a:pt x="154" y="77"/>
                  </a:lnTo>
                  <a:lnTo>
                    <a:pt x="154" y="77"/>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A1_Latvia">
              <a:extLst>
                <a:ext uri="{FF2B5EF4-FFF2-40B4-BE49-F238E27FC236}">
                  <a16:creationId xmlns:a16="http://schemas.microsoft.com/office/drawing/2014/main" id="{25AC4476-5A30-4579-86EB-DAAF361BD989}"/>
                </a:ext>
              </a:extLst>
            </p:cNvPr>
            <p:cNvSpPr>
              <a:spLocks/>
            </p:cNvSpPr>
            <p:nvPr/>
          </p:nvSpPr>
          <p:spPr bwMode="auto">
            <a:xfrm>
              <a:off x="5252597" y="2614074"/>
              <a:ext cx="180501" cy="100266"/>
            </a:xfrm>
            <a:custGeom>
              <a:avLst/>
              <a:gdLst/>
              <a:ahLst/>
              <a:cxnLst>
                <a:cxn ang="0">
                  <a:pos x="116" y="48"/>
                </a:cxn>
                <a:cxn ang="0">
                  <a:pos x="114" y="42"/>
                </a:cxn>
                <a:cxn ang="0">
                  <a:pos x="113" y="40"/>
                </a:cxn>
                <a:cxn ang="0">
                  <a:pos x="108" y="37"/>
                </a:cxn>
                <a:cxn ang="0">
                  <a:pos x="110" y="32"/>
                </a:cxn>
                <a:cxn ang="0">
                  <a:pos x="110" y="28"/>
                </a:cxn>
                <a:cxn ang="0">
                  <a:pos x="110" y="25"/>
                </a:cxn>
                <a:cxn ang="0">
                  <a:pos x="106" y="18"/>
                </a:cxn>
                <a:cxn ang="0">
                  <a:pos x="103" y="16"/>
                </a:cxn>
                <a:cxn ang="0">
                  <a:pos x="98" y="15"/>
                </a:cxn>
                <a:cxn ang="0">
                  <a:pos x="92" y="17"/>
                </a:cxn>
                <a:cxn ang="0">
                  <a:pos x="86" y="15"/>
                </a:cxn>
                <a:cxn ang="0">
                  <a:pos x="82" y="10"/>
                </a:cxn>
                <a:cxn ang="0">
                  <a:pos x="78" y="7"/>
                </a:cxn>
                <a:cxn ang="0">
                  <a:pos x="72" y="1"/>
                </a:cxn>
                <a:cxn ang="0">
                  <a:pos x="66" y="0"/>
                </a:cxn>
                <a:cxn ang="0">
                  <a:pos x="64" y="2"/>
                </a:cxn>
                <a:cxn ang="0">
                  <a:pos x="61" y="4"/>
                </a:cxn>
                <a:cxn ang="0">
                  <a:pos x="55" y="7"/>
                </a:cxn>
                <a:cxn ang="0">
                  <a:pos x="55" y="27"/>
                </a:cxn>
                <a:cxn ang="0">
                  <a:pos x="50" y="32"/>
                </a:cxn>
                <a:cxn ang="0">
                  <a:pos x="44" y="36"/>
                </a:cxn>
                <a:cxn ang="0">
                  <a:pos x="38" y="31"/>
                </a:cxn>
                <a:cxn ang="0">
                  <a:pos x="37" y="21"/>
                </a:cxn>
                <a:cxn ang="0">
                  <a:pos x="33" y="21"/>
                </a:cxn>
                <a:cxn ang="0">
                  <a:pos x="27" y="14"/>
                </a:cxn>
                <a:cxn ang="0">
                  <a:pos x="26" y="10"/>
                </a:cxn>
                <a:cxn ang="0">
                  <a:pos x="21" y="12"/>
                </a:cxn>
                <a:cxn ang="0">
                  <a:pos x="11" y="15"/>
                </a:cxn>
                <a:cxn ang="0">
                  <a:pos x="8" y="21"/>
                </a:cxn>
                <a:cxn ang="0">
                  <a:pos x="6" y="32"/>
                </a:cxn>
                <a:cxn ang="0">
                  <a:pos x="2" y="43"/>
                </a:cxn>
                <a:cxn ang="0">
                  <a:pos x="1" y="49"/>
                </a:cxn>
                <a:cxn ang="0">
                  <a:pos x="0" y="54"/>
                </a:cxn>
                <a:cxn ang="0">
                  <a:pos x="2" y="60"/>
                </a:cxn>
                <a:cxn ang="0">
                  <a:pos x="5" y="58"/>
                </a:cxn>
                <a:cxn ang="0">
                  <a:pos x="8" y="54"/>
                </a:cxn>
                <a:cxn ang="0">
                  <a:pos x="19" y="50"/>
                </a:cxn>
                <a:cxn ang="0">
                  <a:pos x="28" y="52"/>
                </a:cxn>
                <a:cxn ang="0">
                  <a:pos x="33" y="50"/>
                </a:cxn>
                <a:cxn ang="0">
                  <a:pos x="38" y="50"/>
                </a:cxn>
                <a:cxn ang="0">
                  <a:pos x="45" y="52"/>
                </a:cxn>
                <a:cxn ang="0">
                  <a:pos x="48" y="53"/>
                </a:cxn>
                <a:cxn ang="0">
                  <a:pos x="53" y="55"/>
                </a:cxn>
                <a:cxn ang="0">
                  <a:pos x="56" y="53"/>
                </a:cxn>
                <a:cxn ang="0">
                  <a:pos x="59" y="52"/>
                </a:cxn>
                <a:cxn ang="0">
                  <a:pos x="62" y="49"/>
                </a:cxn>
                <a:cxn ang="0">
                  <a:pos x="67" y="55"/>
                </a:cxn>
                <a:cxn ang="0">
                  <a:pos x="72" y="56"/>
                </a:cxn>
                <a:cxn ang="0">
                  <a:pos x="77" y="58"/>
                </a:cxn>
                <a:cxn ang="0">
                  <a:pos x="80" y="61"/>
                </a:cxn>
                <a:cxn ang="0">
                  <a:pos x="83" y="66"/>
                </a:cxn>
                <a:cxn ang="0">
                  <a:pos x="87" y="69"/>
                </a:cxn>
                <a:cxn ang="0">
                  <a:pos x="92" y="71"/>
                </a:cxn>
                <a:cxn ang="0">
                  <a:pos x="95" y="69"/>
                </a:cxn>
                <a:cxn ang="0">
                  <a:pos x="100" y="67"/>
                </a:cxn>
                <a:cxn ang="0">
                  <a:pos x="108" y="67"/>
                </a:cxn>
                <a:cxn ang="0">
                  <a:pos x="109" y="64"/>
                </a:cxn>
                <a:cxn ang="0">
                  <a:pos x="113" y="61"/>
                </a:cxn>
                <a:cxn ang="0">
                  <a:pos x="114" y="60"/>
                </a:cxn>
                <a:cxn ang="0">
                  <a:pos x="116" y="58"/>
                </a:cxn>
                <a:cxn ang="0">
                  <a:pos x="118" y="53"/>
                </a:cxn>
              </a:cxnLst>
              <a:rect l="0" t="0" r="r" b="b"/>
              <a:pathLst>
                <a:path w="118" h="71">
                  <a:moveTo>
                    <a:pt x="118" y="53"/>
                  </a:moveTo>
                  <a:lnTo>
                    <a:pt x="118" y="53"/>
                  </a:lnTo>
                  <a:lnTo>
                    <a:pt x="116" y="50"/>
                  </a:lnTo>
                  <a:lnTo>
                    <a:pt x="116" y="50"/>
                  </a:lnTo>
                  <a:lnTo>
                    <a:pt x="116" y="48"/>
                  </a:lnTo>
                  <a:lnTo>
                    <a:pt x="116" y="45"/>
                  </a:lnTo>
                  <a:lnTo>
                    <a:pt x="116" y="45"/>
                  </a:lnTo>
                  <a:lnTo>
                    <a:pt x="114" y="44"/>
                  </a:lnTo>
                  <a:lnTo>
                    <a:pt x="114" y="43"/>
                  </a:lnTo>
                  <a:lnTo>
                    <a:pt x="114" y="42"/>
                  </a:lnTo>
                  <a:lnTo>
                    <a:pt x="114" y="42"/>
                  </a:lnTo>
                  <a:lnTo>
                    <a:pt x="113" y="42"/>
                  </a:lnTo>
                  <a:lnTo>
                    <a:pt x="113" y="42"/>
                  </a:lnTo>
                  <a:lnTo>
                    <a:pt x="113" y="40"/>
                  </a:lnTo>
                  <a:lnTo>
                    <a:pt x="113" y="40"/>
                  </a:lnTo>
                  <a:lnTo>
                    <a:pt x="113" y="39"/>
                  </a:lnTo>
                  <a:lnTo>
                    <a:pt x="113" y="39"/>
                  </a:lnTo>
                  <a:lnTo>
                    <a:pt x="111" y="37"/>
                  </a:lnTo>
                  <a:lnTo>
                    <a:pt x="111" y="37"/>
                  </a:lnTo>
                  <a:lnTo>
                    <a:pt x="108" y="37"/>
                  </a:lnTo>
                  <a:lnTo>
                    <a:pt x="108" y="37"/>
                  </a:lnTo>
                  <a:lnTo>
                    <a:pt x="108" y="36"/>
                  </a:lnTo>
                  <a:lnTo>
                    <a:pt x="109" y="34"/>
                  </a:lnTo>
                  <a:lnTo>
                    <a:pt x="110" y="33"/>
                  </a:lnTo>
                  <a:lnTo>
                    <a:pt x="110" y="32"/>
                  </a:lnTo>
                  <a:lnTo>
                    <a:pt x="110" y="32"/>
                  </a:lnTo>
                  <a:lnTo>
                    <a:pt x="109" y="32"/>
                  </a:lnTo>
                  <a:lnTo>
                    <a:pt x="109" y="32"/>
                  </a:lnTo>
                  <a:lnTo>
                    <a:pt x="109" y="31"/>
                  </a:lnTo>
                  <a:lnTo>
                    <a:pt x="110" y="28"/>
                  </a:lnTo>
                  <a:lnTo>
                    <a:pt x="110" y="28"/>
                  </a:lnTo>
                  <a:lnTo>
                    <a:pt x="110" y="28"/>
                  </a:lnTo>
                  <a:lnTo>
                    <a:pt x="110" y="28"/>
                  </a:lnTo>
                  <a:lnTo>
                    <a:pt x="110" y="25"/>
                  </a:lnTo>
                  <a:lnTo>
                    <a:pt x="110" y="25"/>
                  </a:lnTo>
                  <a:lnTo>
                    <a:pt x="108" y="22"/>
                  </a:lnTo>
                  <a:lnTo>
                    <a:pt x="108" y="22"/>
                  </a:lnTo>
                  <a:lnTo>
                    <a:pt x="106" y="21"/>
                  </a:lnTo>
                  <a:lnTo>
                    <a:pt x="106" y="18"/>
                  </a:lnTo>
                  <a:lnTo>
                    <a:pt x="106" y="18"/>
                  </a:lnTo>
                  <a:lnTo>
                    <a:pt x="106" y="17"/>
                  </a:lnTo>
                  <a:lnTo>
                    <a:pt x="106" y="17"/>
                  </a:lnTo>
                  <a:lnTo>
                    <a:pt x="105" y="16"/>
                  </a:lnTo>
                  <a:lnTo>
                    <a:pt x="105" y="16"/>
                  </a:lnTo>
                  <a:lnTo>
                    <a:pt x="103" y="16"/>
                  </a:lnTo>
                  <a:lnTo>
                    <a:pt x="103" y="16"/>
                  </a:lnTo>
                  <a:lnTo>
                    <a:pt x="100" y="16"/>
                  </a:lnTo>
                  <a:lnTo>
                    <a:pt x="99" y="15"/>
                  </a:lnTo>
                  <a:lnTo>
                    <a:pt x="98" y="15"/>
                  </a:lnTo>
                  <a:lnTo>
                    <a:pt x="98" y="15"/>
                  </a:lnTo>
                  <a:lnTo>
                    <a:pt x="97" y="15"/>
                  </a:lnTo>
                  <a:lnTo>
                    <a:pt x="97" y="15"/>
                  </a:lnTo>
                  <a:lnTo>
                    <a:pt x="93" y="14"/>
                  </a:lnTo>
                  <a:lnTo>
                    <a:pt x="93" y="14"/>
                  </a:lnTo>
                  <a:lnTo>
                    <a:pt x="92" y="17"/>
                  </a:lnTo>
                  <a:lnTo>
                    <a:pt x="92" y="17"/>
                  </a:lnTo>
                  <a:lnTo>
                    <a:pt x="89" y="16"/>
                  </a:lnTo>
                  <a:lnTo>
                    <a:pt x="88" y="15"/>
                  </a:lnTo>
                  <a:lnTo>
                    <a:pt x="88" y="15"/>
                  </a:lnTo>
                  <a:lnTo>
                    <a:pt x="86" y="15"/>
                  </a:lnTo>
                  <a:lnTo>
                    <a:pt x="86" y="15"/>
                  </a:lnTo>
                  <a:lnTo>
                    <a:pt x="84" y="11"/>
                  </a:lnTo>
                  <a:lnTo>
                    <a:pt x="84" y="11"/>
                  </a:lnTo>
                  <a:lnTo>
                    <a:pt x="82" y="10"/>
                  </a:lnTo>
                  <a:lnTo>
                    <a:pt x="82" y="10"/>
                  </a:lnTo>
                  <a:lnTo>
                    <a:pt x="82" y="9"/>
                  </a:lnTo>
                  <a:lnTo>
                    <a:pt x="82" y="7"/>
                  </a:lnTo>
                  <a:lnTo>
                    <a:pt x="82" y="7"/>
                  </a:lnTo>
                  <a:lnTo>
                    <a:pt x="78" y="7"/>
                  </a:lnTo>
                  <a:lnTo>
                    <a:pt x="78" y="7"/>
                  </a:lnTo>
                  <a:lnTo>
                    <a:pt x="76" y="6"/>
                  </a:lnTo>
                  <a:lnTo>
                    <a:pt x="76" y="6"/>
                  </a:lnTo>
                  <a:lnTo>
                    <a:pt x="75" y="5"/>
                  </a:lnTo>
                  <a:lnTo>
                    <a:pt x="75" y="5"/>
                  </a:lnTo>
                  <a:lnTo>
                    <a:pt x="72" y="1"/>
                  </a:lnTo>
                  <a:lnTo>
                    <a:pt x="72" y="1"/>
                  </a:lnTo>
                  <a:lnTo>
                    <a:pt x="70" y="0"/>
                  </a:lnTo>
                  <a:lnTo>
                    <a:pt x="68" y="0"/>
                  </a:lnTo>
                  <a:lnTo>
                    <a:pt x="68" y="0"/>
                  </a:lnTo>
                  <a:lnTo>
                    <a:pt x="66" y="0"/>
                  </a:lnTo>
                  <a:lnTo>
                    <a:pt x="64" y="1"/>
                  </a:lnTo>
                  <a:lnTo>
                    <a:pt x="64" y="1"/>
                  </a:lnTo>
                  <a:lnTo>
                    <a:pt x="64" y="2"/>
                  </a:lnTo>
                  <a:lnTo>
                    <a:pt x="64" y="2"/>
                  </a:lnTo>
                  <a:lnTo>
                    <a:pt x="64" y="2"/>
                  </a:lnTo>
                  <a:lnTo>
                    <a:pt x="64" y="2"/>
                  </a:lnTo>
                  <a:lnTo>
                    <a:pt x="61" y="2"/>
                  </a:lnTo>
                  <a:lnTo>
                    <a:pt x="61" y="2"/>
                  </a:lnTo>
                  <a:lnTo>
                    <a:pt x="61" y="4"/>
                  </a:lnTo>
                  <a:lnTo>
                    <a:pt x="61" y="4"/>
                  </a:lnTo>
                  <a:lnTo>
                    <a:pt x="59" y="5"/>
                  </a:lnTo>
                  <a:lnTo>
                    <a:pt x="56" y="6"/>
                  </a:lnTo>
                  <a:lnTo>
                    <a:pt x="56" y="6"/>
                  </a:lnTo>
                  <a:lnTo>
                    <a:pt x="55" y="7"/>
                  </a:lnTo>
                  <a:lnTo>
                    <a:pt x="55" y="7"/>
                  </a:lnTo>
                  <a:lnTo>
                    <a:pt x="55" y="10"/>
                  </a:lnTo>
                  <a:lnTo>
                    <a:pt x="55" y="10"/>
                  </a:lnTo>
                  <a:lnTo>
                    <a:pt x="55" y="21"/>
                  </a:lnTo>
                  <a:lnTo>
                    <a:pt x="55" y="21"/>
                  </a:lnTo>
                  <a:lnTo>
                    <a:pt x="55" y="27"/>
                  </a:lnTo>
                  <a:lnTo>
                    <a:pt x="54" y="29"/>
                  </a:lnTo>
                  <a:lnTo>
                    <a:pt x="53" y="31"/>
                  </a:lnTo>
                  <a:lnTo>
                    <a:pt x="53" y="31"/>
                  </a:lnTo>
                  <a:lnTo>
                    <a:pt x="50" y="32"/>
                  </a:lnTo>
                  <a:lnTo>
                    <a:pt x="50" y="32"/>
                  </a:lnTo>
                  <a:lnTo>
                    <a:pt x="48" y="33"/>
                  </a:lnTo>
                  <a:lnTo>
                    <a:pt x="48" y="33"/>
                  </a:lnTo>
                  <a:lnTo>
                    <a:pt x="45" y="34"/>
                  </a:lnTo>
                  <a:lnTo>
                    <a:pt x="44" y="36"/>
                  </a:lnTo>
                  <a:lnTo>
                    <a:pt x="44" y="36"/>
                  </a:lnTo>
                  <a:lnTo>
                    <a:pt x="42" y="36"/>
                  </a:lnTo>
                  <a:lnTo>
                    <a:pt x="40" y="34"/>
                  </a:lnTo>
                  <a:lnTo>
                    <a:pt x="40" y="34"/>
                  </a:lnTo>
                  <a:lnTo>
                    <a:pt x="38" y="31"/>
                  </a:lnTo>
                  <a:lnTo>
                    <a:pt x="38" y="31"/>
                  </a:lnTo>
                  <a:lnTo>
                    <a:pt x="37" y="27"/>
                  </a:lnTo>
                  <a:lnTo>
                    <a:pt x="37" y="27"/>
                  </a:lnTo>
                  <a:lnTo>
                    <a:pt x="37" y="23"/>
                  </a:lnTo>
                  <a:lnTo>
                    <a:pt x="37" y="23"/>
                  </a:lnTo>
                  <a:lnTo>
                    <a:pt x="37" y="21"/>
                  </a:lnTo>
                  <a:lnTo>
                    <a:pt x="37" y="21"/>
                  </a:lnTo>
                  <a:lnTo>
                    <a:pt x="35" y="21"/>
                  </a:lnTo>
                  <a:lnTo>
                    <a:pt x="34" y="21"/>
                  </a:lnTo>
                  <a:lnTo>
                    <a:pt x="34" y="21"/>
                  </a:lnTo>
                  <a:lnTo>
                    <a:pt x="33" y="21"/>
                  </a:lnTo>
                  <a:lnTo>
                    <a:pt x="32" y="20"/>
                  </a:lnTo>
                  <a:lnTo>
                    <a:pt x="32" y="20"/>
                  </a:lnTo>
                  <a:lnTo>
                    <a:pt x="28" y="17"/>
                  </a:lnTo>
                  <a:lnTo>
                    <a:pt x="28" y="16"/>
                  </a:lnTo>
                  <a:lnTo>
                    <a:pt x="27" y="14"/>
                  </a:lnTo>
                  <a:lnTo>
                    <a:pt x="27" y="14"/>
                  </a:lnTo>
                  <a:lnTo>
                    <a:pt x="27" y="14"/>
                  </a:lnTo>
                  <a:lnTo>
                    <a:pt x="27" y="14"/>
                  </a:lnTo>
                  <a:lnTo>
                    <a:pt x="27" y="11"/>
                  </a:lnTo>
                  <a:lnTo>
                    <a:pt x="26" y="10"/>
                  </a:lnTo>
                  <a:lnTo>
                    <a:pt x="24" y="10"/>
                  </a:lnTo>
                  <a:lnTo>
                    <a:pt x="24" y="10"/>
                  </a:lnTo>
                  <a:lnTo>
                    <a:pt x="22" y="11"/>
                  </a:lnTo>
                  <a:lnTo>
                    <a:pt x="22" y="11"/>
                  </a:lnTo>
                  <a:lnTo>
                    <a:pt x="21" y="12"/>
                  </a:lnTo>
                  <a:lnTo>
                    <a:pt x="21" y="14"/>
                  </a:lnTo>
                  <a:lnTo>
                    <a:pt x="21" y="14"/>
                  </a:lnTo>
                  <a:lnTo>
                    <a:pt x="18" y="15"/>
                  </a:lnTo>
                  <a:lnTo>
                    <a:pt x="16" y="15"/>
                  </a:lnTo>
                  <a:lnTo>
                    <a:pt x="11" y="15"/>
                  </a:lnTo>
                  <a:lnTo>
                    <a:pt x="11" y="15"/>
                  </a:lnTo>
                  <a:lnTo>
                    <a:pt x="10" y="18"/>
                  </a:lnTo>
                  <a:lnTo>
                    <a:pt x="10" y="18"/>
                  </a:lnTo>
                  <a:lnTo>
                    <a:pt x="8" y="21"/>
                  </a:lnTo>
                  <a:lnTo>
                    <a:pt x="8" y="21"/>
                  </a:lnTo>
                  <a:lnTo>
                    <a:pt x="7" y="23"/>
                  </a:lnTo>
                  <a:lnTo>
                    <a:pt x="7" y="27"/>
                  </a:lnTo>
                  <a:lnTo>
                    <a:pt x="7" y="27"/>
                  </a:lnTo>
                  <a:lnTo>
                    <a:pt x="6" y="32"/>
                  </a:lnTo>
                  <a:lnTo>
                    <a:pt x="6" y="32"/>
                  </a:lnTo>
                  <a:lnTo>
                    <a:pt x="5" y="34"/>
                  </a:lnTo>
                  <a:lnTo>
                    <a:pt x="2" y="37"/>
                  </a:lnTo>
                  <a:lnTo>
                    <a:pt x="2" y="37"/>
                  </a:lnTo>
                  <a:lnTo>
                    <a:pt x="2" y="39"/>
                  </a:lnTo>
                  <a:lnTo>
                    <a:pt x="2" y="43"/>
                  </a:lnTo>
                  <a:lnTo>
                    <a:pt x="2" y="43"/>
                  </a:lnTo>
                  <a:lnTo>
                    <a:pt x="1" y="45"/>
                  </a:lnTo>
                  <a:lnTo>
                    <a:pt x="1" y="45"/>
                  </a:lnTo>
                  <a:lnTo>
                    <a:pt x="1" y="49"/>
                  </a:lnTo>
                  <a:lnTo>
                    <a:pt x="1" y="49"/>
                  </a:lnTo>
                  <a:lnTo>
                    <a:pt x="1" y="52"/>
                  </a:lnTo>
                  <a:lnTo>
                    <a:pt x="1" y="52"/>
                  </a:lnTo>
                  <a:lnTo>
                    <a:pt x="1" y="53"/>
                  </a:lnTo>
                  <a:lnTo>
                    <a:pt x="0" y="54"/>
                  </a:lnTo>
                  <a:lnTo>
                    <a:pt x="0" y="54"/>
                  </a:lnTo>
                  <a:lnTo>
                    <a:pt x="1" y="58"/>
                  </a:lnTo>
                  <a:lnTo>
                    <a:pt x="1" y="58"/>
                  </a:lnTo>
                  <a:lnTo>
                    <a:pt x="2" y="60"/>
                  </a:lnTo>
                  <a:lnTo>
                    <a:pt x="2" y="60"/>
                  </a:lnTo>
                  <a:lnTo>
                    <a:pt x="2" y="60"/>
                  </a:lnTo>
                  <a:lnTo>
                    <a:pt x="2" y="60"/>
                  </a:lnTo>
                  <a:lnTo>
                    <a:pt x="2" y="60"/>
                  </a:lnTo>
                  <a:lnTo>
                    <a:pt x="5" y="59"/>
                  </a:lnTo>
                  <a:lnTo>
                    <a:pt x="5" y="59"/>
                  </a:lnTo>
                  <a:lnTo>
                    <a:pt x="5" y="58"/>
                  </a:lnTo>
                  <a:lnTo>
                    <a:pt x="5" y="55"/>
                  </a:lnTo>
                  <a:lnTo>
                    <a:pt x="5" y="55"/>
                  </a:lnTo>
                  <a:lnTo>
                    <a:pt x="7" y="54"/>
                  </a:lnTo>
                  <a:lnTo>
                    <a:pt x="8" y="54"/>
                  </a:lnTo>
                  <a:lnTo>
                    <a:pt x="8" y="54"/>
                  </a:lnTo>
                  <a:lnTo>
                    <a:pt x="12" y="53"/>
                  </a:lnTo>
                  <a:lnTo>
                    <a:pt x="12" y="53"/>
                  </a:lnTo>
                  <a:lnTo>
                    <a:pt x="15" y="50"/>
                  </a:lnTo>
                  <a:lnTo>
                    <a:pt x="15" y="50"/>
                  </a:lnTo>
                  <a:lnTo>
                    <a:pt x="19" y="50"/>
                  </a:lnTo>
                  <a:lnTo>
                    <a:pt x="23" y="50"/>
                  </a:lnTo>
                  <a:lnTo>
                    <a:pt x="23" y="50"/>
                  </a:lnTo>
                  <a:lnTo>
                    <a:pt x="27" y="52"/>
                  </a:lnTo>
                  <a:lnTo>
                    <a:pt x="27" y="52"/>
                  </a:lnTo>
                  <a:lnTo>
                    <a:pt x="28" y="52"/>
                  </a:lnTo>
                  <a:lnTo>
                    <a:pt x="28" y="52"/>
                  </a:lnTo>
                  <a:lnTo>
                    <a:pt x="31" y="50"/>
                  </a:lnTo>
                  <a:lnTo>
                    <a:pt x="31" y="50"/>
                  </a:lnTo>
                  <a:lnTo>
                    <a:pt x="31" y="50"/>
                  </a:lnTo>
                  <a:lnTo>
                    <a:pt x="33" y="50"/>
                  </a:lnTo>
                  <a:lnTo>
                    <a:pt x="35" y="52"/>
                  </a:lnTo>
                  <a:lnTo>
                    <a:pt x="35" y="52"/>
                  </a:lnTo>
                  <a:lnTo>
                    <a:pt x="37" y="50"/>
                  </a:lnTo>
                  <a:lnTo>
                    <a:pt x="38" y="50"/>
                  </a:lnTo>
                  <a:lnTo>
                    <a:pt x="38" y="50"/>
                  </a:lnTo>
                  <a:lnTo>
                    <a:pt x="39" y="50"/>
                  </a:lnTo>
                  <a:lnTo>
                    <a:pt x="39" y="52"/>
                  </a:lnTo>
                  <a:lnTo>
                    <a:pt x="39" y="52"/>
                  </a:lnTo>
                  <a:lnTo>
                    <a:pt x="43" y="52"/>
                  </a:lnTo>
                  <a:lnTo>
                    <a:pt x="45" y="52"/>
                  </a:lnTo>
                  <a:lnTo>
                    <a:pt x="45" y="52"/>
                  </a:lnTo>
                  <a:lnTo>
                    <a:pt x="45" y="53"/>
                  </a:lnTo>
                  <a:lnTo>
                    <a:pt x="45" y="53"/>
                  </a:lnTo>
                  <a:lnTo>
                    <a:pt x="48" y="53"/>
                  </a:lnTo>
                  <a:lnTo>
                    <a:pt x="48" y="53"/>
                  </a:lnTo>
                  <a:lnTo>
                    <a:pt x="50" y="54"/>
                  </a:lnTo>
                  <a:lnTo>
                    <a:pt x="50" y="54"/>
                  </a:lnTo>
                  <a:lnTo>
                    <a:pt x="51" y="55"/>
                  </a:lnTo>
                  <a:lnTo>
                    <a:pt x="51" y="55"/>
                  </a:lnTo>
                  <a:lnTo>
                    <a:pt x="53" y="55"/>
                  </a:lnTo>
                  <a:lnTo>
                    <a:pt x="53" y="55"/>
                  </a:lnTo>
                  <a:lnTo>
                    <a:pt x="54" y="54"/>
                  </a:lnTo>
                  <a:lnTo>
                    <a:pt x="54" y="53"/>
                  </a:lnTo>
                  <a:lnTo>
                    <a:pt x="54" y="53"/>
                  </a:lnTo>
                  <a:lnTo>
                    <a:pt x="56" y="53"/>
                  </a:lnTo>
                  <a:lnTo>
                    <a:pt x="56" y="53"/>
                  </a:lnTo>
                  <a:lnTo>
                    <a:pt x="59" y="53"/>
                  </a:lnTo>
                  <a:lnTo>
                    <a:pt x="59" y="53"/>
                  </a:lnTo>
                  <a:lnTo>
                    <a:pt x="59" y="52"/>
                  </a:lnTo>
                  <a:lnTo>
                    <a:pt x="59" y="52"/>
                  </a:lnTo>
                  <a:lnTo>
                    <a:pt x="60" y="52"/>
                  </a:lnTo>
                  <a:lnTo>
                    <a:pt x="60" y="52"/>
                  </a:lnTo>
                  <a:lnTo>
                    <a:pt x="60" y="50"/>
                  </a:lnTo>
                  <a:lnTo>
                    <a:pt x="62" y="49"/>
                  </a:lnTo>
                  <a:lnTo>
                    <a:pt x="62" y="49"/>
                  </a:lnTo>
                  <a:lnTo>
                    <a:pt x="64" y="50"/>
                  </a:lnTo>
                  <a:lnTo>
                    <a:pt x="66" y="53"/>
                  </a:lnTo>
                  <a:lnTo>
                    <a:pt x="66" y="53"/>
                  </a:lnTo>
                  <a:lnTo>
                    <a:pt x="67" y="55"/>
                  </a:lnTo>
                  <a:lnTo>
                    <a:pt x="67" y="55"/>
                  </a:lnTo>
                  <a:lnTo>
                    <a:pt x="67" y="56"/>
                  </a:lnTo>
                  <a:lnTo>
                    <a:pt x="68" y="58"/>
                  </a:lnTo>
                  <a:lnTo>
                    <a:pt x="68" y="58"/>
                  </a:lnTo>
                  <a:lnTo>
                    <a:pt x="72" y="56"/>
                  </a:lnTo>
                  <a:lnTo>
                    <a:pt x="72" y="56"/>
                  </a:lnTo>
                  <a:lnTo>
                    <a:pt x="75" y="56"/>
                  </a:lnTo>
                  <a:lnTo>
                    <a:pt x="75" y="56"/>
                  </a:lnTo>
                  <a:lnTo>
                    <a:pt x="76" y="58"/>
                  </a:lnTo>
                  <a:lnTo>
                    <a:pt x="76" y="58"/>
                  </a:lnTo>
                  <a:lnTo>
                    <a:pt x="77" y="58"/>
                  </a:lnTo>
                  <a:lnTo>
                    <a:pt x="77" y="59"/>
                  </a:lnTo>
                  <a:lnTo>
                    <a:pt x="77" y="59"/>
                  </a:lnTo>
                  <a:lnTo>
                    <a:pt x="78" y="60"/>
                  </a:lnTo>
                  <a:lnTo>
                    <a:pt x="80" y="61"/>
                  </a:lnTo>
                  <a:lnTo>
                    <a:pt x="80" y="61"/>
                  </a:lnTo>
                  <a:lnTo>
                    <a:pt x="81" y="64"/>
                  </a:lnTo>
                  <a:lnTo>
                    <a:pt x="81" y="64"/>
                  </a:lnTo>
                  <a:lnTo>
                    <a:pt x="82" y="65"/>
                  </a:lnTo>
                  <a:lnTo>
                    <a:pt x="82" y="65"/>
                  </a:lnTo>
                  <a:lnTo>
                    <a:pt x="83" y="66"/>
                  </a:lnTo>
                  <a:lnTo>
                    <a:pt x="83" y="66"/>
                  </a:lnTo>
                  <a:lnTo>
                    <a:pt x="84" y="67"/>
                  </a:lnTo>
                  <a:lnTo>
                    <a:pt x="84" y="67"/>
                  </a:lnTo>
                  <a:lnTo>
                    <a:pt x="87" y="69"/>
                  </a:lnTo>
                  <a:lnTo>
                    <a:pt x="87" y="69"/>
                  </a:lnTo>
                  <a:lnTo>
                    <a:pt x="87" y="69"/>
                  </a:lnTo>
                  <a:lnTo>
                    <a:pt x="87" y="69"/>
                  </a:lnTo>
                  <a:lnTo>
                    <a:pt x="91" y="70"/>
                  </a:lnTo>
                  <a:lnTo>
                    <a:pt x="91" y="70"/>
                  </a:lnTo>
                  <a:lnTo>
                    <a:pt x="92" y="71"/>
                  </a:lnTo>
                  <a:lnTo>
                    <a:pt x="92" y="71"/>
                  </a:lnTo>
                  <a:lnTo>
                    <a:pt x="92" y="71"/>
                  </a:lnTo>
                  <a:lnTo>
                    <a:pt x="94" y="71"/>
                  </a:lnTo>
                  <a:lnTo>
                    <a:pt x="94" y="71"/>
                  </a:lnTo>
                  <a:lnTo>
                    <a:pt x="95" y="69"/>
                  </a:lnTo>
                  <a:lnTo>
                    <a:pt x="95" y="69"/>
                  </a:lnTo>
                  <a:lnTo>
                    <a:pt x="97" y="67"/>
                  </a:lnTo>
                  <a:lnTo>
                    <a:pt x="97" y="67"/>
                  </a:lnTo>
                  <a:lnTo>
                    <a:pt x="100" y="67"/>
                  </a:lnTo>
                  <a:lnTo>
                    <a:pt x="100" y="67"/>
                  </a:lnTo>
                  <a:lnTo>
                    <a:pt x="104" y="67"/>
                  </a:lnTo>
                  <a:lnTo>
                    <a:pt x="104" y="67"/>
                  </a:lnTo>
                  <a:lnTo>
                    <a:pt x="108" y="69"/>
                  </a:lnTo>
                  <a:lnTo>
                    <a:pt x="108" y="69"/>
                  </a:lnTo>
                  <a:lnTo>
                    <a:pt x="108" y="67"/>
                  </a:lnTo>
                  <a:lnTo>
                    <a:pt x="108" y="66"/>
                  </a:lnTo>
                  <a:lnTo>
                    <a:pt x="108" y="66"/>
                  </a:lnTo>
                  <a:lnTo>
                    <a:pt x="108" y="65"/>
                  </a:lnTo>
                  <a:lnTo>
                    <a:pt x="108" y="65"/>
                  </a:lnTo>
                  <a:lnTo>
                    <a:pt x="109" y="64"/>
                  </a:lnTo>
                  <a:lnTo>
                    <a:pt x="109" y="64"/>
                  </a:lnTo>
                  <a:lnTo>
                    <a:pt x="110" y="64"/>
                  </a:lnTo>
                  <a:lnTo>
                    <a:pt x="111" y="63"/>
                  </a:lnTo>
                  <a:lnTo>
                    <a:pt x="111" y="63"/>
                  </a:lnTo>
                  <a:lnTo>
                    <a:pt x="113" y="61"/>
                  </a:lnTo>
                  <a:lnTo>
                    <a:pt x="113" y="61"/>
                  </a:lnTo>
                  <a:lnTo>
                    <a:pt x="113" y="60"/>
                  </a:lnTo>
                  <a:lnTo>
                    <a:pt x="113" y="60"/>
                  </a:lnTo>
                  <a:lnTo>
                    <a:pt x="114" y="60"/>
                  </a:lnTo>
                  <a:lnTo>
                    <a:pt x="114" y="60"/>
                  </a:lnTo>
                  <a:lnTo>
                    <a:pt x="115" y="59"/>
                  </a:lnTo>
                  <a:lnTo>
                    <a:pt x="115" y="59"/>
                  </a:lnTo>
                  <a:lnTo>
                    <a:pt x="115" y="58"/>
                  </a:lnTo>
                  <a:lnTo>
                    <a:pt x="115" y="58"/>
                  </a:lnTo>
                  <a:lnTo>
                    <a:pt x="116" y="58"/>
                  </a:lnTo>
                  <a:lnTo>
                    <a:pt x="116" y="58"/>
                  </a:lnTo>
                  <a:lnTo>
                    <a:pt x="118" y="55"/>
                  </a:lnTo>
                  <a:lnTo>
                    <a:pt x="118" y="55"/>
                  </a:lnTo>
                  <a:lnTo>
                    <a:pt x="118" y="53"/>
                  </a:lnTo>
                  <a:lnTo>
                    <a:pt x="118" y="53"/>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38" name="A1_Estonia">
              <a:extLst>
                <a:ext uri="{FF2B5EF4-FFF2-40B4-BE49-F238E27FC236}">
                  <a16:creationId xmlns:a16="http://schemas.microsoft.com/office/drawing/2014/main" id="{DAEA6370-DF59-4FFA-980E-9D8D0F53854E}"/>
                </a:ext>
              </a:extLst>
            </p:cNvPr>
            <p:cNvGrpSpPr/>
            <p:nvPr/>
          </p:nvGrpSpPr>
          <p:grpSpPr>
            <a:xfrm>
              <a:off x="5272482" y="2544876"/>
              <a:ext cx="156026" cy="93205"/>
              <a:chOff x="8512111" y="-360353"/>
              <a:chExt cx="345140" cy="223326"/>
            </a:xfrm>
            <a:grpFill/>
          </p:grpSpPr>
          <p:sp>
            <p:nvSpPr>
              <p:cNvPr id="949" name="Freeform 211">
                <a:extLst>
                  <a:ext uri="{FF2B5EF4-FFF2-40B4-BE49-F238E27FC236}">
                    <a16:creationId xmlns:a16="http://schemas.microsoft.com/office/drawing/2014/main" id="{8707DC42-7ADF-4644-BE17-67A957C1363C}"/>
                  </a:ext>
                </a:extLst>
              </p:cNvPr>
              <p:cNvSpPr>
                <a:spLocks/>
              </p:cNvSpPr>
              <p:nvPr/>
            </p:nvSpPr>
            <p:spPr bwMode="auto">
              <a:xfrm>
                <a:off x="8512111" y="-252074"/>
                <a:ext cx="84593" cy="77826"/>
              </a:xfrm>
              <a:custGeom>
                <a:avLst/>
                <a:gdLst/>
                <a:ahLst/>
                <a:cxnLst>
                  <a:cxn ang="0">
                    <a:pos x="2" y="7"/>
                  </a:cxn>
                  <a:cxn ang="0">
                    <a:pos x="3" y="8"/>
                  </a:cxn>
                  <a:cxn ang="0">
                    <a:pos x="2" y="10"/>
                  </a:cxn>
                  <a:cxn ang="0">
                    <a:pos x="2" y="10"/>
                  </a:cxn>
                  <a:cxn ang="0">
                    <a:pos x="2" y="10"/>
                  </a:cxn>
                  <a:cxn ang="0">
                    <a:pos x="0" y="10"/>
                  </a:cxn>
                  <a:cxn ang="0">
                    <a:pos x="2" y="11"/>
                  </a:cxn>
                  <a:cxn ang="0">
                    <a:pos x="4" y="12"/>
                  </a:cxn>
                  <a:cxn ang="0">
                    <a:pos x="4" y="13"/>
                  </a:cxn>
                  <a:cxn ang="0">
                    <a:pos x="5" y="15"/>
                  </a:cxn>
                  <a:cxn ang="0">
                    <a:pos x="5" y="15"/>
                  </a:cxn>
                  <a:cxn ang="0">
                    <a:pos x="6" y="16"/>
                  </a:cxn>
                  <a:cxn ang="0">
                    <a:pos x="4" y="18"/>
                  </a:cxn>
                  <a:cxn ang="0">
                    <a:pos x="3" y="21"/>
                  </a:cxn>
                  <a:cxn ang="0">
                    <a:pos x="3" y="23"/>
                  </a:cxn>
                  <a:cxn ang="0">
                    <a:pos x="2" y="23"/>
                  </a:cxn>
                  <a:cxn ang="0">
                    <a:pos x="2" y="23"/>
                  </a:cxn>
                  <a:cxn ang="0">
                    <a:pos x="4" y="23"/>
                  </a:cxn>
                  <a:cxn ang="0">
                    <a:pos x="6" y="23"/>
                  </a:cxn>
                  <a:cxn ang="0">
                    <a:pos x="8" y="18"/>
                  </a:cxn>
                  <a:cxn ang="0">
                    <a:pos x="8" y="16"/>
                  </a:cxn>
                  <a:cxn ang="0">
                    <a:pos x="9" y="15"/>
                  </a:cxn>
                  <a:cxn ang="0">
                    <a:pos x="13" y="15"/>
                  </a:cxn>
                  <a:cxn ang="0">
                    <a:pos x="13" y="15"/>
                  </a:cxn>
                  <a:cxn ang="0">
                    <a:pos x="14" y="13"/>
                  </a:cxn>
                  <a:cxn ang="0">
                    <a:pos x="14" y="12"/>
                  </a:cxn>
                  <a:cxn ang="0">
                    <a:pos x="15" y="11"/>
                  </a:cxn>
                  <a:cxn ang="0">
                    <a:pos x="20" y="11"/>
                  </a:cxn>
                  <a:cxn ang="0">
                    <a:pos x="20" y="11"/>
                  </a:cxn>
                  <a:cxn ang="0">
                    <a:pos x="21" y="10"/>
                  </a:cxn>
                  <a:cxn ang="0">
                    <a:pos x="21" y="7"/>
                  </a:cxn>
                  <a:cxn ang="0">
                    <a:pos x="22" y="6"/>
                  </a:cxn>
                  <a:cxn ang="0">
                    <a:pos x="25" y="6"/>
                  </a:cxn>
                  <a:cxn ang="0">
                    <a:pos x="25" y="5"/>
                  </a:cxn>
                  <a:cxn ang="0">
                    <a:pos x="22" y="4"/>
                  </a:cxn>
                  <a:cxn ang="0">
                    <a:pos x="21" y="2"/>
                  </a:cxn>
                  <a:cxn ang="0">
                    <a:pos x="19" y="1"/>
                  </a:cxn>
                  <a:cxn ang="0">
                    <a:pos x="15" y="2"/>
                  </a:cxn>
                  <a:cxn ang="0">
                    <a:pos x="13" y="0"/>
                  </a:cxn>
                  <a:cxn ang="0">
                    <a:pos x="11" y="2"/>
                  </a:cxn>
                  <a:cxn ang="0">
                    <a:pos x="11" y="2"/>
                  </a:cxn>
                  <a:cxn ang="0">
                    <a:pos x="8" y="2"/>
                  </a:cxn>
                  <a:cxn ang="0">
                    <a:pos x="8" y="4"/>
                  </a:cxn>
                  <a:cxn ang="0">
                    <a:pos x="5" y="6"/>
                  </a:cxn>
                  <a:cxn ang="0">
                    <a:pos x="5" y="6"/>
                  </a:cxn>
                  <a:cxn ang="0">
                    <a:pos x="4" y="5"/>
                  </a:cxn>
                  <a:cxn ang="0">
                    <a:pos x="2" y="5"/>
                  </a:cxn>
                  <a:cxn ang="0">
                    <a:pos x="2" y="5"/>
                  </a:cxn>
                  <a:cxn ang="0">
                    <a:pos x="0" y="6"/>
                  </a:cxn>
                  <a:cxn ang="0">
                    <a:pos x="2" y="7"/>
                  </a:cxn>
                </a:cxnLst>
                <a:rect l="0" t="0" r="r" b="b"/>
                <a:pathLst>
                  <a:path w="25" h="23">
                    <a:moveTo>
                      <a:pt x="2" y="7"/>
                    </a:moveTo>
                    <a:lnTo>
                      <a:pt x="2" y="7"/>
                    </a:lnTo>
                    <a:lnTo>
                      <a:pt x="3" y="7"/>
                    </a:lnTo>
                    <a:lnTo>
                      <a:pt x="3" y="8"/>
                    </a:lnTo>
                    <a:lnTo>
                      <a:pt x="3" y="8"/>
                    </a:lnTo>
                    <a:lnTo>
                      <a:pt x="2" y="10"/>
                    </a:lnTo>
                    <a:lnTo>
                      <a:pt x="2" y="10"/>
                    </a:lnTo>
                    <a:lnTo>
                      <a:pt x="2" y="10"/>
                    </a:lnTo>
                    <a:lnTo>
                      <a:pt x="2" y="10"/>
                    </a:lnTo>
                    <a:lnTo>
                      <a:pt x="2" y="10"/>
                    </a:lnTo>
                    <a:lnTo>
                      <a:pt x="2" y="10"/>
                    </a:lnTo>
                    <a:lnTo>
                      <a:pt x="0" y="10"/>
                    </a:lnTo>
                    <a:lnTo>
                      <a:pt x="0" y="10"/>
                    </a:lnTo>
                    <a:lnTo>
                      <a:pt x="2" y="11"/>
                    </a:lnTo>
                    <a:lnTo>
                      <a:pt x="2" y="11"/>
                    </a:lnTo>
                    <a:lnTo>
                      <a:pt x="4" y="12"/>
                    </a:lnTo>
                    <a:lnTo>
                      <a:pt x="4" y="12"/>
                    </a:lnTo>
                    <a:lnTo>
                      <a:pt x="4" y="13"/>
                    </a:lnTo>
                    <a:lnTo>
                      <a:pt x="4" y="15"/>
                    </a:lnTo>
                    <a:lnTo>
                      <a:pt x="5" y="15"/>
                    </a:lnTo>
                    <a:lnTo>
                      <a:pt x="5" y="15"/>
                    </a:lnTo>
                    <a:lnTo>
                      <a:pt x="5" y="15"/>
                    </a:lnTo>
                    <a:lnTo>
                      <a:pt x="6" y="15"/>
                    </a:lnTo>
                    <a:lnTo>
                      <a:pt x="6" y="16"/>
                    </a:lnTo>
                    <a:lnTo>
                      <a:pt x="6" y="16"/>
                    </a:lnTo>
                    <a:lnTo>
                      <a:pt x="4" y="18"/>
                    </a:lnTo>
                    <a:lnTo>
                      <a:pt x="4" y="18"/>
                    </a:lnTo>
                    <a:lnTo>
                      <a:pt x="3" y="21"/>
                    </a:lnTo>
                    <a:lnTo>
                      <a:pt x="3" y="23"/>
                    </a:lnTo>
                    <a:lnTo>
                      <a:pt x="3" y="23"/>
                    </a:lnTo>
                    <a:lnTo>
                      <a:pt x="2" y="23"/>
                    </a:lnTo>
                    <a:lnTo>
                      <a:pt x="2" y="23"/>
                    </a:lnTo>
                    <a:lnTo>
                      <a:pt x="2" y="23"/>
                    </a:lnTo>
                    <a:lnTo>
                      <a:pt x="2" y="23"/>
                    </a:lnTo>
                    <a:lnTo>
                      <a:pt x="4" y="23"/>
                    </a:lnTo>
                    <a:lnTo>
                      <a:pt x="4" y="23"/>
                    </a:lnTo>
                    <a:lnTo>
                      <a:pt x="6" y="23"/>
                    </a:lnTo>
                    <a:lnTo>
                      <a:pt x="6" y="23"/>
                    </a:lnTo>
                    <a:lnTo>
                      <a:pt x="8" y="21"/>
                    </a:lnTo>
                    <a:lnTo>
                      <a:pt x="8" y="18"/>
                    </a:lnTo>
                    <a:lnTo>
                      <a:pt x="8" y="18"/>
                    </a:lnTo>
                    <a:lnTo>
                      <a:pt x="8" y="16"/>
                    </a:lnTo>
                    <a:lnTo>
                      <a:pt x="9" y="15"/>
                    </a:lnTo>
                    <a:lnTo>
                      <a:pt x="9" y="15"/>
                    </a:lnTo>
                    <a:lnTo>
                      <a:pt x="11" y="15"/>
                    </a:lnTo>
                    <a:lnTo>
                      <a:pt x="13" y="15"/>
                    </a:lnTo>
                    <a:lnTo>
                      <a:pt x="13" y="15"/>
                    </a:lnTo>
                    <a:lnTo>
                      <a:pt x="13" y="15"/>
                    </a:lnTo>
                    <a:lnTo>
                      <a:pt x="14" y="13"/>
                    </a:lnTo>
                    <a:lnTo>
                      <a:pt x="14" y="13"/>
                    </a:lnTo>
                    <a:lnTo>
                      <a:pt x="14" y="12"/>
                    </a:lnTo>
                    <a:lnTo>
                      <a:pt x="14" y="12"/>
                    </a:lnTo>
                    <a:lnTo>
                      <a:pt x="14" y="12"/>
                    </a:lnTo>
                    <a:lnTo>
                      <a:pt x="15" y="11"/>
                    </a:lnTo>
                    <a:lnTo>
                      <a:pt x="15" y="11"/>
                    </a:lnTo>
                    <a:lnTo>
                      <a:pt x="20" y="11"/>
                    </a:lnTo>
                    <a:lnTo>
                      <a:pt x="20" y="11"/>
                    </a:lnTo>
                    <a:lnTo>
                      <a:pt x="20" y="11"/>
                    </a:lnTo>
                    <a:lnTo>
                      <a:pt x="21" y="10"/>
                    </a:lnTo>
                    <a:lnTo>
                      <a:pt x="21" y="10"/>
                    </a:lnTo>
                    <a:lnTo>
                      <a:pt x="21" y="7"/>
                    </a:lnTo>
                    <a:lnTo>
                      <a:pt x="21" y="7"/>
                    </a:lnTo>
                    <a:lnTo>
                      <a:pt x="21" y="6"/>
                    </a:lnTo>
                    <a:lnTo>
                      <a:pt x="22" y="6"/>
                    </a:lnTo>
                    <a:lnTo>
                      <a:pt x="22" y="6"/>
                    </a:lnTo>
                    <a:lnTo>
                      <a:pt x="25" y="6"/>
                    </a:lnTo>
                    <a:lnTo>
                      <a:pt x="25" y="6"/>
                    </a:lnTo>
                    <a:lnTo>
                      <a:pt x="25" y="5"/>
                    </a:lnTo>
                    <a:lnTo>
                      <a:pt x="25" y="5"/>
                    </a:lnTo>
                    <a:lnTo>
                      <a:pt x="22" y="4"/>
                    </a:lnTo>
                    <a:lnTo>
                      <a:pt x="22" y="4"/>
                    </a:lnTo>
                    <a:lnTo>
                      <a:pt x="21" y="2"/>
                    </a:lnTo>
                    <a:lnTo>
                      <a:pt x="19" y="1"/>
                    </a:lnTo>
                    <a:lnTo>
                      <a:pt x="19" y="1"/>
                    </a:lnTo>
                    <a:lnTo>
                      <a:pt x="15" y="2"/>
                    </a:lnTo>
                    <a:lnTo>
                      <a:pt x="15" y="2"/>
                    </a:lnTo>
                    <a:lnTo>
                      <a:pt x="14" y="1"/>
                    </a:lnTo>
                    <a:lnTo>
                      <a:pt x="13" y="0"/>
                    </a:lnTo>
                    <a:lnTo>
                      <a:pt x="13" y="0"/>
                    </a:lnTo>
                    <a:lnTo>
                      <a:pt x="11" y="2"/>
                    </a:lnTo>
                    <a:lnTo>
                      <a:pt x="11" y="2"/>
                    </a:lnTo>
                    <a:lnTo>
                      <a:pt x="11" y="2"/>
                    </a:lnTo>
                    <a:lnTo>
                      <a:pt x="8" y="2"/>
                    </a:lnTo>
                    <a:lnTo>
                      <a:pt x="8" y="2"/>
                    </a:lnTo>
                    <a:lnTo>
                      <a:pt x="8" y="4"/>
                    </a:lnTo>
                    <a:lnTo>
                      <a:pt x="8" y="4"/>
                    </a:lnTo>
                    <a:lnTo>
                      <a:pt x="6" y="5"/>
                    </a:lnTo>
                    <a:lnTo>
                      <a:pt x="5" y="6"/>
                    </a:lnTo>
                    <a:lnTo>
                      <a:pt x="5" y="6"/>
                    </a:lnTo>
                    <a:lnTo>
                      <a:pt x="5" y="6"/>
                    </a:lnTo>
                    <a:lnTo>
                      <a:pt x="4" y="5"/>
                    </a:lnTo>
                    <a:lnTo>
                      <a:pt x="4" y="5"/>
                    </a:lnTo>
                    <a:lnTo>
                      <a:pt x="3" y="4"/>
                    </a:lnTo>
                    <a:lnTo>
                      <a:pt x="2" y="5"/>
                    </a:lnTo>
                    <a:lnTo>
                      <a:pt x="2" y="5"/>
                    </a:lnTo>
                    <a:lnTo>
                      <a:pt x="2" y="5"/>
                    </a:lnTo>
                    <a:lnTo>
                      <a:pt x="0" y="6"/>
                    </a:lnTo>
                    <a:lnTo>
                      <a:pt x="0" y="6"/>
                    </a:lnTo>
                    <a:lnTo>
                      <a:pt x="2" y="7"/>
                    </a:lnTo>
                    <a:lnTo>
                      <a:pt x="2" y="7"/>
                    </a:lnTo>
                    <a:lnTo>
                      <a:pt x="2"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0" name="Freeform 212">
                <a:extLst>
                  <a:ext uri="{FF2B5EF4-FFF2-40B4-BE49-F238E27FC236}">
                    <a16:creationId xmlns:a16="http://schemas.microsoft.com/office/drawing/2014/main" id="{4E98CEAA-7459-49D0-B792-27582252E5C1}"/>
                  </a:ext>
                </a:extLst>
              </p:cNvPr>
              <p:cNvSpPr>
                <a:spLocks/>
              </p:cNvSpPr>
              <p:nvPr/>
            </p:nvSpPr>
            <p:spPr bwMode="auto">
              <a:xfrm>
                <a:off x="8525646" y="-299446"/>
                <a:ext cx="57523" cy="37221"/>
              </a:xfrm>
              <a:custGeom>
                <a:avLst/>
                <a:gdLst/>
                <a:ahLst/>
                <a:cxnLst>
                  <a:cxn ang="0">
                    <a:pos x="0" y="5"/>
                  </a:cxn>
                  <a:cxn ang="0">
                    <a:pos x="1" y="7"/>
                  </a:cxn>
                  <a:cxn ang="0">
                    <a:pos x="4" y="7"/>
                  </a:cxn>
                  <a:cxn ang="0">
                    <a:pos x="6" y="7"/>
                  </a:cxn>
                  <a:cxn ang="0">
                    <a:pos x="7" y="8"/>
                  </a:cxn>
                  <a:cxn ang="0">
                    <a:pos x="7" y="9"/>
                  </a:cxn>
                  <a:cxn ang="0">
                    <a:pos x="7" y="10"/>
                  </a:cxn>
                  <a:cxn ang="0">
                    <a:pos x="7" y="11"/>
                  </a:cxn>
                  <a:cxn ang="0">
                    <a:pos x="9" y="11"/>
                  </a:cxn>
                  <a:cxn ang="0">
                    <a:pos x="10" y="11"/>
                  </a:cxn>
                  <a:cxn ang="0">
                    <a:pos x="11" y="10"/>
                  </a:cxn>
                  <a:cxn ang="0">
                    <a:pos x="11" y="9"/>
                  </a:cxn>
                  <a:cxn ang="0">
                    <a:pos x="14" y="9"/>
                  </a:cxn>
                  <a:cxn ang="0">
                    <a:pos x="12" y="10"/>
                  </a:cxn>
                  <a:cxn ang="0">
                    <a:pos x="14" y="10"/>
                  </a:cxn>
                  <a:cxn ang="0">
                    <a:pos x="15" y="10"/>
                  </a:cxn>
                  <a:cxn ang="0">
                    <a:pos x="15" y="10"/>
                  </a:cxn>
                  <a:cxn ang="0">
                    <a:pos x="15" y="8"/>
                  </a:cxn>
                  <a:cxn ang="0">
                    <a:pos x="16" y="8"/>
                  </a:cxn>
                  <a:cxn ang="0">
                    <a:pos x="17" y="8"/>
                  </a:cxn>
                  <a:cxn ang="0">
                    <a:pos x="16" y="7"/>
                  </a:cxn>
                  <a:cxn ang="0">
                    <a:pos x="16" y="5"/>
                  </a:cxn>
                  <a:cxn ang="0">
                    <a:pos x="15" y="4"/>
                  </a:cxn>
                  <a:cxn ang="0">
                    <a:pos x="14" y="3"/>
                  </a:cxn>
                  <a:cxn ang="0">
                    <a:pos x="11" y="2"/>
                  </a:cxn>
                  <a:cxn ang="0">
                    <a:pos x="11" y="2"/>
                  </a:cxn>
                  <a:cxn ang="0">
                    <a:pos x="11" y="0"/>
                  </a:cxn>
                  <a:cxn ang="0">
                    <a:pos x="10" y="0"/>
                  </a:cxn>
                  <a:cxn ang="0">
                    <a:pos x="10" y="0"/>
                  </a:cxn>
                  <a:cxn ang="0">
                    <a:pos x="10" y="0"/>
                  </a:cxn>
                  <a:cxn ang="0">
                    <a:pos x="9" y="2"/>
                  </a:cxn>
                  <a:cxn ang="0">
                    <a:pos x="7" y="3"/>
                  </a:cxn>
                  <a:cxn ang="0">
                    <a:pos x="7" y="3"/>
                  </a:cxn>
                  <a:cxn ang="0">
                    <a:pos x="6" y="4"/>
                  </a:cxn>
                  <a:cxn ang="0">
                    <a:pos x="6" y="4"/>
                  </a:cxn>
                  <a:cxn ang="0">
                    <a:pos x="5" y="4"/>
                  </a:cxn>
                  <a:cxn ang="0">
                    <a:pos x="2" y="4"/>
                  </a:cxn>
                  <a:cxn ang="0">
                    <a:pos x="1" y="4"/>
                  </a:cxn>
                  <a:cxn ang="0">
                    <a:pos x="0" y="4"/>
                  </a:cxn>
                  <a:cxn ang="0">
                    <a:pos x="0" y="5"/>
                  </a:cxn>
                  <a:cxn ang="0">
                    <a:pos x="0" y="5"/>
                  </a:cxn>
                </a:cxnLst>
                <a:rect l="0" t="0" r="r" b="b"/>
                <a:pathLst>
                  <a:path w="17" h="11">
                    <a:moveTo>
                      <a:pt x="0" y="5"/>
                    </a:moveTo>
                    <a:lnTo>
                      <a:pt x="0" y="5"/>
                    </a:lnTo>
                    <a:lnTo>
                      <a:pt x="0" y="5"/>
                    </a:lnTo>
                    <a:lnTo>
                      <a:pt x="1" y="7"/>
                    </a:lnTo>
                    <a:lnTo>
                      <a:pt x="1" y="7"/>
                    </a:lnTo>
                    <a:lnTo>
                      <a:pt x="4" y="7"/>
                    </a:lnTo>
                    <a:lnTo>
                      <a:pt x="4" y="7"/>
                    </a:lnTo>
                    <a:lnTo>
                      <a:pt x="6" y="7"/>
                    </a:lnTo>
                    <a:lnTo>
                      <a:pt x="6" y="7"/>
                    </a:lnTo>
                    <a:lnTo>
                      <a:pt x="7" y="8"/>
                    </a:lnTo>
                    <a:lnTo>
                      <a:pt x="7" y="9"/>
                    </a:lnTo>
                    <a:lnTo>
                      <a:pt x="7" y="9"/>
                    </a:lnTo>
                    <a:lnTo>
                      <a:pt x="7" y="10"/>
                    </a:lnTo>
                    <a:lnTo>
                      <a:pt x="7" y="10"/>
                    </a:lnTo>
                    <a:lnTo>
                      <a:pt x="7" y="11"/>
                    </a:lnTo>
                    <a:lnTo>
                      <a:pt x="7" y="11"/>
                    </a:lnTo>
                    <a:lnTo>
                      <a:pt x="9" y="11"/>
                    </a:lnTo>
                    <a:lnTo>
                      <a:pt x="9" y="11"/>
                    </a:lnTo>
                    <a:lnTo>
                      <a:pt x="10" y="11"/>
                    </a:lnTo>
                    <a:lnTo>
                      <a:pt x="10" y="11"/>
                    </a:lnTo>
                    <a:lnTo>
                      <a:pt x="11" y="10"/>
                    </a:lnTo>
                    <a:lnTo>
                      <a:pt x="11" y="10"/>
                    </a:lnTo>
                    <a:lnTo>
                      <a:pt x="11" y="9"/>
                    </a:lnTo>
                    <a:lnTo>
                      <a:pt x="11" y="9"/>
                    </a:lnTo>
                    <a:lnTo>
                      <a:pt x="14" y="9"/>
                    </a:lnTo>
                    <a:lnTo>
                      <a:pt x="14" y="9"/>
                    </a:lnTo>
                    <a:lnTo>
                      <a:pt x="12" y="10"/>
                    </a:lnTo>
                    <a:lnTo>
                      <a:pt x="12" y="10"/>
                    </a:lnTo>
                    <a:lnTo>
                      <a:pt x="14" y="10"/>
                    </a:lnTo>
                    <a:lnTo>
                      <a:pt x="14" y="10"/>
                    </a:lnTo>
                    <a:lnTo>
                      <a:pt x="15" y="10"/>
                    </a:lnTo>
                    <a:lnTo>
                      <a:pt x="15" y="10"/>
                    </a:lnTo>
                    <a:lnTo>
                      <a:pt x="15" y="10"/>
                    </a:lnTo>
                    <a:lnTo>
                      <a:pt x="15" y="10"/>
                    </a:lnTo>
                    <a:lnTo>
                      <a:pt x="15" y="9"/>
                    </a:lnTo>
                    <a:lnTo>
                      <a:pt x="15" y="8"/>
                    </a:lnTo>
                    <a:lnTo>
                      <a:pt x="15" y="8"/>
                    </a:lnTo>
                    <a:lnTo>
                      <a:pt x="16" y="8"/>
                    </a:lnTo>
                    <a:lnTo>
                      <a:pt x="16" y="8"/>
                    </a:lnTo>
                    <a:lnTo>
                      <a:pt x="17" y="8"/>
                    </a:lnTo>
                    <a:lnTo>
                      <a:pt x="17" y="8"/>
                    </a:lnTo>
                    <a:lnTo>
                      <a:pt x="16" y="7"/>
                    </a:lnTo>
                    <a:lnTo>
                      <a:pt x="16" y="5"/>
                    </a:lnTo>
                    <a:lnTo>
                      <a:pt x="16" y="5"/>
                    </a:lnTo>
                    <a:lnTo>
                      <a:pt x="15" y="4"/>
                    </a:lnTo>
                    <a:lnTo>
                      <a:pt x="15" y="4"/>
                    </a:lnTo>
                    <a:lnTo>
                      <a:pt x="15" y="4"/>
                    </a:lnTo>
                    <a:lnTo>
                      <a:pt x="14" y="3"/>
                    </a:lnTo>
                    <a:lnTo>
                      <a:pt x="14" y="3"/>
                    </a:lnTo>
                    <a:lnTo>
                      <a:pt x="11" y="2"/>
                    </a:lnTo>
                    <a:lnTo>
                      <a:pt x="11" y="2"/>
                    </a:lnTo>
                    <a:lnTo>
                      <a:pt x="11" y="2"/>
                    </a:lnTo>
                    <a:lnTo>
                      <a:pt x="11" y="2"/>
                    </a:lnTo>
                    <a:lnTo>
                      <a:pt x="11" y="0"/>
                    </a:lnTo>
                    <a:lnTo>
                      <a:pt x="11" y="0"/>
                    </a:lnTo>
                    <a:lnTo>
                      <a:pt x="10" y="0"/>
                    </a:lnTo>
                    <a:lnTo>
                      <a:pt x="10" y="0"/>
                    </a:lnTo>
                    <a:lnTo>
                      <a:pt x="10" y="0"/>
                    </a:lnTo>
                    <a:lnTo>
                      <a:pt x="10" y="0"/>
                    </a:lnTo>
                    <a:lnTo>
                      <a:pt x="10" y="0"/>
                    </a:lnTo>
                    <a:lnTo>
                      <a:pt x="10" y="0"/>
                    </a:lnTo>
                    <a:lnTo>
                      <a:pt x="9" y="2"/>
                    </a:lnTo>
                    <a:lnTo>
                      <a:pt x="9" y="2"/>
                    </a:lnTo>
                    <a:lnTo>
                      <a:pt x="7" y="3"/>
                    </a:lnTo>
                    <a:lnTo>
                      <a:pt x="7" y="3"/>
                    </a:lnTo>
                    <a:lnTo>
                      <a:pt x="7" y="3"/>
                    </a:lnTo>
                    <a:lnTo>
                      <a:pt x="7" y="3"/>
                    </a:lnTo>
                    <a:lnTo>
                      <a:pt x="6" y="4"/>
                    </a:lnTo>
                    <a:lnTo>
                      <a:pt x="6" y="4"/>
                    </a:lnTo>
                    <a:lnTo>
                      <a:pt x="6" y="4"/>
                    </a:lnTo>
                    <a:lnTo>
                      <a:pt x="6" y="4"/>
                    </a:lnTo>
                    <a:lnTo>
                      <a:pt x="5" y="4"/>
                    </a:lnTo>
                    <a:lnTo>
                      <a:pt x="5" y="4"/>
                    </a:lnTo>
                    <a:lnTo>
                      <a:pt x="2" y="4"/>
                    </a:lnTo>
                    <a:lnTo>
                      <a:pt x="2" y="4"/>
                    </a:lnTo>
                    <a:lnTo>
                      <a:pt x="1" y="4"/>
                    </a:lnTo>
                    <a:lnTo>
                      <a:pt x="1" y="4"/>
                    </a:lnTo>
                    <a:lnTo>
                      <a:pt x="0" y="4"/>
                    </a:lnTo>
                    <a:lnTo>
                      <a:pt x="0" y="5"/>
                    </a:lnTo>
                    <a:lnTo>
                      <a:pt x="0" y="5"/>
                    </a:lnTo>
                    <a:lnTo>
                      <a:pt x="0" y="5"/>
                    </a:lnTo>
                    <a:lnTo>
                      <a:pt x="0"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213">
                <a:extLst>
                  <a:ext uri="{FF2B5EF4-FFF2-40B4-BE49-F238E27FC236}">
                    <a16:creationId xmlns:a16="http://schemas.microsoft.com/office/drawing/2014/main" id="{E62DB3BC-7A46-4CB5-A354-49A43BA87CA9}"/>
                  </a:ext>
                </a:extLst>
              </p:cNvPr>
              <p:cNvSpPr>
                <a:spLocks/>
              </p:cNvSpPr>
              <p:nvPr/>
            </p:nvSpPr>
            <p:spPr bwMode="auto">
              <a:xfrm>
                <a:off x="8583169" y="-292679"/>
                <a:ext cx="16919" cy="6767"/>
              </a:xfrm>
              <a:custGeom>
                <a:avLst/>
                <a:gdLst/>
                <a:ahLst/>
                <a:cxnLst>
                  <a:cxn ang="0">
                    <a:pos x="1" y="1"/>
                  </a:cxn>
                  <a:cxn ang="0">
                    <a:pos x="1" y="1"/>
                  </a:cxn>
                  <a:cxn ang="0">
                    <a:pos x="1" y="2"/>
                  </a:cxn>
                  <a:cxn ang="0">
                    <a:pos x="1" y="2"/>
                  </a:cxn>
                  <a:cxn ang="0">
                    <a:pos x="4" y="2"/>
                  </a:cxn>
                  <a:cxn ang="0">
                    <a:pos x="4" y="2"/>
                  </a:cxn>
                  <a:cxn ang="0">
                    <a:pos x="5" y="2"/>
                  </a:cxn>
                  <a:cxn ang="0">
                    <a:pos x="5" y="2"/>
                  </a:cxn>
                  <a:cxn ang="0">
                    <a:pos x="5" y="1"/>
                  </a:cxn>
                  <a:cxn ang="0">
                    <a:pos x="5" y="1"/>
                  </a:cxn>
                  <a:cxn ang="0">
                    <a:pos x="5" y="1"/>
                  </a:cxn>
                  <a:cxn ang="0">
                    <a:pos x="5" y="1"/>
                  </a:cxn>
                  <a:cxn ang="0">
                    <a:pos x="4" y="0"/>
                  </a:cxn>
                  <a:cxn ang="0">
                    <a:pos x="4" y="0"/>
                  </a:cxn>
                  <a:cxn ang="0">
                    <a:pos x="3" y="0"/>
                  </a:cxn>
                  <a:cxn ang="0">
                    <a:pos x="3" y="0"/>
                  </a:cxn>
                  <a:cxn ang="0">
                    <a:pos x="1" y="0"/>
                  </a:cxn>
                  <a:cxn ang="0">
                    <a:pos x="1" y="0"/>
                  </a:cxn>
                  <a:cxn ang="0">
                    <a:pos x="1" y="0"/>
                  </a:cxn>
                  <a:cxn ang="0">
                    <a:pos x="1" y="0"/>
                  </a:cxn>
                  <a:cxn ang="0">
                    <a:pos x="0" y="0"/>
                  </a:cxn>
                  <a:cxn ang="0">
                    <a:pos x="0" y="1"/>
                  </a:cxn>
                  <a:cxn ang="0">
                    <a:pos x="0" y="1"/>
                  </a:cxn>
                  <a:cxn ang="0">
                    <a:pos x="1" y="1"/>
                  </a:cxn>
                  <a:cxn ang="0">
                    <a:pos x="1" y="1"/>
                  </a:cxn>
                </a:cxnLst>
                <a:rect l="0" t="0" r="r" b="b"/>
                <a:pathLst>
                  <a:path w="5" h="2">
                    <a:moveTo>
                      <a:pt x="1" y="1"/>
                    </a:moveTo>
                    <a:lnTo>
                      <a:pt x="1" y="1"/>
                    </a:lnTo>
                    <a:lnTo>
                      <a:pt x="1" y="2"/>
                    </a:lnTo>
                    <a:lnTo>
                      <a:pt x="1" y="2"/>
                    </a:lnTo>
                    <a:lnTo>
                      <a:pt x="4" y="2"/>
                    </a:lnTo>
                    <a:lnTo>
                      <a:pt x="4" y="2"/>
                    </a:lnTo>
                    <a:lnTo>
                      <a:pt x="5" y="2"/>
                    </a:lnTo>
                    <a:lnTo>
                      <a:pt x="5" y="2"/>
                    </a:lnTo>
                    <a:lnTo>
                      <a:pt x="5" y="1"/>
                    </a:lnTo>
                    <a:lnTo>
                      <a:pt x="5" y="1"/>
                    </a:lnTo>
                    <a:lnTo>
                      <a:pt x="5" y="1"/>
                    </a:lnTo>
                    <a:lnTo>
                      <a:pt x="5" y="1"/>
                    </a:lnTo>
                    <a:lnTo>
                      <a:pt x="4" y="0"/>
                    </a:lnTo>
                    <a:lnTo>
                      <a:pt x="4" y="0"/>
                    </a:lnTo>
                    <a:lnTo>
                      <a:pt x="3" y="0"/>
                    </a:lnTo>
                    <a:lnTo>
                      <a:pt x="3" y="0"/>
                    </a:lnTo>
                    <a:lnTo>
                      <a:pt x="1" y="0"/>
                    </a:lnTo>
                    <a:lnTo>
                      <a:pt x="1" y="0"/>
                    </a:lnTo>
                    <a:lnTo>
                      <a:pt x="1" y="0"/>
                    </a:lnTo>
                    <a:lnTo>
                      <a:pt x="1" y="0"/>
                    </a:lnTo>
                    <a:lnTo>
                      <a:pt x="0" y="0"/>
                    </a:lnTo>
                    <a:lnTo>
                      <a:pt x="0" y="1"/>
                    </a:lnTo>
                    <a:lnTo>
                      <a:pt x="0" y="1"/>
                    </a:lnTo>
                    <a:lnTo>
                      <a:pt x="1" y="1"/>
                    </a:lnTo>
                    <a:lnTo>
                      <a:pt x="1"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 name="Freeform 249">
                <a:extLst>
                  <a:ext uri="{FF2B5EF4-FFF2-40B4-BE49-F238E27FC236}">
                    <a16:creationId xmlns:a16="http://schemas.microsoft.com/office/drawing/2014/main" id="{E3F07564-FC00-4A9D-8864-DDA963B6574B}"/>
                  </a:ext>
                </a:extLst>
              </p:cNvPr>
              <p:cNvSpPr>
                <a:spLocks/>
              </p:cNvSpPr>
              <p:nvPr/>
            </p:nvSpPr>
            <p:spPr bwMode="auto">
              <a:xfrm>
                <a:off x="8600088" y="-360353"/>
                <a:ext cx="257163" cy="223326"/>
              </a:xfrm>
              <a:custGeom>
                <a:avLst/>
                <a:gdLst/>
                <a:ahLst/>
                <a:cxnLst>
                  <a:cxn ang="0">
                    <a:pos x="74" y="7"/>
                  </a:cxn>
                  <a:cxn ang="0">
                    <a:pos x="70" y="9"/>
                  </a:cxn>
                  <a:cxn ang="0">
                    <a:pos x="65" y="6"/>
                  </a:cxn>
                  <a:cxn ang="0">
                    <a:pos x="59" y="7"/>
                  </a:cxn>
                  <a:cxn ang="0">
                    <a:pos x="53" y="4"/>
                  </a:cxn>
                  <a:cxn ang="0">
                    <a:pos x="48" y="5"/>
                  </a:cxn>
                  <a:cxn ang="0">
                    <a:pos x="43" y="1"/>
                  </a:cxn>
                  <a:cxn ang="0">
                    <a:pos x="39" y="0"/>
                  </a:cxn>
                  <a:cxn ang="0">
                    <a:pos x="38" y="1"/>
                  </a:cxn>
                  <a:cxn ang="0">
                    <a:pos x="36" y="2"/>
                  </a:cxn>
                  <a:cxn ang="0">
                    <a:pos x="34" y="4"/>
                  </a:cxn>
                  <a:cxn ang="0">
                    <a:pos x="27" y="5"/>
                  </a:cxn>
                  <a:cxn ang="0">
                    <a:pos x="22" y="4"/>
                  </a:cxn>
                  <a:cxn ang="0">
                    <a:pos x="20" y="4"/>
                  </a:cxn>
                  <a:cxn ang="0">
                    <a:pos x="16" y="7"/>
                  </a:cxn>
                  <a:cxn ang="0">
                    <a:pos x="12" y="10"/>
                  </a:cxn>
                  <a:cxn ang="0">
                    <a:pos x="11" y="11"/>
                  </a:cxn>
                  <a:cxn ang="0">
                    <a:pos x="11" y="11"/>
                  </a:cxn>
                  <a:cxn ang="0">
                    <a:pos x="6" y="12"/>
                  </a:cxn>
                  <a:cxn ang="0">
                    <a:pos x="4" y="13"/>
                  </a:cxn>
                  <a:cxn ang="0">
                    <a:pos x="3" y="17"/>
                  </a:cxn>
                  <a:cxn ang="0">
                    <a:pos x="1" y="18"/>
                  </a:cxn>
                  <a:cxn ang="0">
                    <a:pos x="4" y="22"/>
                  </a:cxn>
                  <a:cxn ang="0">
                    <a:pos x="0" y="26"/>
                  </a:cxn>
                  <a:cxn ang="0">
                    <a:pos x="3" y="28"/>
                  </a:cxn>
                  <a:cxn ang="0">
                    <a:pos x="9" y="28"/>
                  </a:cxn>
                  <a:cxn ang="0">
                    <a:pos x="1" y="31"/>
                  </a:cxn>
                  <a:cxn ang="0">
                    <a:pos x="3" y="33"/>
                  </a:cxn>
                  <a:cxn ang="0">
                    <a:pos x="4" y="36"/>
                  </a:cxn>
                  <a:cxn ang="0">
                    <a:pos x="5" y="38"/>
                  </a:cxn>
                  <a:cxn ang="0">
                    <a:pos x="5" y="42"/>
                  </a:cxn>
                  <a:cxn ang="0">
                    <a:pos x="9" y="43"/>
                  </a:cxn>
                  <a:cxn ang="0">
                    <a:pos x="14" y="44"/>
                  </a:cxn>
                  <a:cxn ang="0">
                    <a:pos x="17" y="39"/>
                  </a:cxn>
                  <a:cxn ang="0">
                    <a:pos x="18" y="43"/>
                  </a:cxn>
                  <a:cxn ang="0">
                    <a:pos x="18" y="53"/>
                  </a:cxn>
                  <a:cxn ang="0">
                    <a:pos x="16" y="56"/>
                  </a:cxn>
                  <a:cxn ang="0">
                    <a:pos x="22" y="53"/>
                  </a:cxn>
                  <a:cxn ang="0">
                    <a:pos x="25" y="51"/>
                  </a:cxn>
                  <a:cxn ang="0">
                    <a:pos x="25" y="50"/>
                  </a:cxn>
                  <a:cxn ang="0">
                    <a:pos x="29" y="49"/>
                  </a:cxn>
                  <a:cxn ang="0">
                    <a:pos x="36" y="54"/>
                  </a:cxn>
                  <a:cxn ang="0">
                    <a:pos x="39" y="56"/>
                  </a:cxn>
                  <a:cxn ang="0">
                    <a:pos x="43" y="58"/>
                  </a:cxn>
                  <a:cxn ang="0">
                    <a:pos x="45" y="60"/>
                  </a:cxn>
                  <a:cxn ang="0">
                    <a:pos x="49" y="64"/>
                  </a:cxn>
                  <a:cxn ang="0">
                    <a:pos x="54" y="63"/>
                  </a:cxn>
                  <a:cxn ang="0">
                    <a:pos x="59" y="64"/>
                  </a:cxn>
                  <a:cxn ang="0">
                    <a:pos x="64" y="65"/>
                  </a:cxn>
                  <a:cxn ang="0">
                    <a:pos x="65" y="61"/>
                  </a:cxn>
                  <a:cxn ang="0">
                    <a:pos x="67" y="58"/>
                  </a:cxn>
                  <a:cxn ang="0">
                    <a:pos x="70" y="58"/>
                  </a:cxn>
                  <a:cxn ang="0">
                    <a:pos x="69" y="53"/>
                  </a:cxn>
                  <a:cxn ang="0">
                    <a:pos x="67" y="48"/>
                  </a:cxn>
                  <a:cxn ang="0">
                    <a:pos x="64" y="43"/>
                  </a:cxn>
                  <a:cxn ang="0">
                    <a:pos x="64" y="39"/>
                  </a:cxn>
                  <a:cxn ang="0">
                    <a:pos x="60" y="34"/>
                  </a:cxn>
                  <a:cxn ang="0">
                    <a:pos x="58" y="26"/>
                  </a:cxn>
                  <a:cxn ang="0">
                    <a:pos x="63" y="21"/>
                  </a:cxn>
                  <a:cxn ang="0">
                    <a:pos x="70" y="21"/>
                  </a:cxn>
                  <a:cxn ang="0">
                    <a:pos x="71" y="15"/>
                  </a:cxn>
                  <a:cxn ang="0">
                    <a:pos x="76" y="12"/>
                  </a:cxn>
                  <a:cxn ang="0">
                    <a:pos x="76" y="9"/>
                  </a:cxn>
                </a:cxnLst>
                <a:rect l="0" t="0" r="r" b="b"/>
                <a:pathLst>
                  <a:path w="76" h="66">
                    <a:moveTo>
                      <a:pt x="76" y="7"/>
                    </a:moveTo>
                    <a:lnTo>
                      <a:pt x="76" y="7"/>
                    </a:lnTo>
                    <a:lnTo>
                      <a:pt x="75" y="7"/>
                    </a:lnTo>
                    <a:lnTo>
                      <a:pt x="74" y="7"/>
                    </a:lnTo>
                    <a:lnTo>
                      <a:pt x="74" y="7"/>
                    </a:lnTo>
                    <a:lnTo>
                      <a:pt x="72" y="9"/>
                    </a:lnTo>
                    <a:lnTo>
                      <a:pt x="72" y="9"/>
                    </a:lnTo>
                    <a:lnTo>
                      <a:pt x="70" y="9"/>
                    </a:lnTo>
                    <a:lnTo>
                      <a:pt x="70" y="9"/>
                    </a:lnTo>
                    <a:lnTo>
                      <a:pt x="67" y="7"/>
                    </a:lnTo>
                    <a:lnTo>
                      <a:pt x="67" y="7"/>
                    </a:lnTo>
                    <a:lnTo>
                      <a:pt x="65" y="6"/>
                    </a:lnTo>
                    <a:lnTo>
                      <a:pt x="65" y="6"/>
                    </a:lnTo>
                    <a:lnTo>
                      <a:pt x="63" y="6"/>
                    </a:lnTo>
                    <a:lnTo>
                      <a:pt x="59" y="7"/>
                    </a:lnTo>
                    <a:lnTo>
                      <a:pt x="59" y="7"/>
                    </a:lnTo>
                    <a:lnTo>
                      <a:pt x="56" y="6"/>
                    </a:lnTo>
                    <a:lnTo>
                      <a:pt x="54" y="6"/>
                    </a:lnTo>
                    <a:lnTo>
                      <a:pt x="54" y="6"/>
                    </a:lnTo>
                    <a:lnTo>
                      <a:pt x="53" y="4"/>
                    </a:lnTo>
                    <a:lnTo>
                      <a:pt x="52" y="4"/>
                    </a:lnTo>
                    <a:lnTo>
                      <a:pt x="52" y="5"/>
                    </a:lnTo>
                    <a:lnTo>
                      <a:pt x="52" y="5"/>
                    </a:lnTo>
                    <a:lnTo>
                      <a:pt x="48" y="5"/>
                    </a:lnTo>
                    <a:lnTo>
                      <a:pt x="47" y="4"/>
                    </a:lnTo>
                    <a:lnTo>
                      <a:pt x="47" y="4"/>
                    </a:lnTo>
                    <a:lnTo>
                      <a:pt x="43" y="1"/>
                    </a:lnTo>
                    <a:lnTo>
                      <a:pt x="43" y="1"/>
                    </a:lnTo>
                    <a:lnTo>
                      <a:pt x="42" y="0"/>
                    </a:lnTo>
                    <a:lnTo>
                      <a:pt x="41" y="0"/>
                    </a:lnTo>
                    <a:lnTo>
                      <a:pt x="39" y="0"/>
                    </a:lnTo>
                    <a:lnTo>
                      <a:pt x="39" y="0"/>
                    </a:lnTo>
                    <a:lnTo>
                      <a:pt x="39" y="1"/>
                    </a:lnTo>
                    <a:lnTo>
                      <a:pt x="39" y="2"/>
                    </a:lnTo>
                    <a:lnTo>
                      <a:pt x="39" y="2"/>
                    </a:lnTo>
                    <a:lnTo>
                      <a:pt x="38" y="1"/>
                    </a:lnTo>
                    <a:lnTo>
                      <a:pt x="38" y="1"/>
                    </a:lnTo>
                    <a:lnTo>
                      <a:pt x="37" y="0"/>
                    </a:lnTo>
                    <a:lnTo>
                      <a:pt x="37" y="0"/>
                    </a:lnTo>
                    <a:lnTo>
                      <a:pt x="36" y="2"/>
                    </a:lnTo>
                    <a:lnTo>
                      <a:pt x="36" y="2"/>
                    </a:lnTo>
                    <a:lnTo>
                      <a:pt x="36" y="4"/>
                    </a:lnTo>
                    <a:lnTo>
                      <a:pt x="34" y="4"/>
                    </a:lnTo>
                    <a:lnTo>
                      <a:pt x="34" y="4"/>
                    </a:lnTo>
                    <a:lnTo>
                      <a:pt x="33" y="6"/>
                    </a:lnTo>
                    <a:lnTo>
                      <a:pt x="31" y="6"/>
                    </a:lnTo>
                    <a:lnTo>
                      <a:pt x="27" y="5"/>
                    </a:lnTo>
                    <a:lnTo>
                      <a:pt x="27" y="5"/>
                    </a:lnTo>
                    <a:lnTo>
                      <a:pt x="25" y="5"/>
                    </a:lnTo>
                    <a:lnTo>
                      <a:pt x="23" y="5"/>
                    </a:lnTo>
                    <a:lnTo>
                      <a:pt x="23" y="5"/>
                    </a:lnTo>
                    <a:lnTo>
                      <a:pt x="22" y="4"/>
                    </a:lnTo>
                    <a:lnTo>
                      <a:pt x="22" y="2"/>
                    </a:lnTo>
                    <a:lnTo>
                      <a:pt x="21" y="2"/>
                    </a:lnTo>
                    <a:lnTo>
                      <a:pt x="21" y="2"/>
                    </a:lnTo>
                    <a:lnTo>
                      <a:pt x="20" y="4"/>
                    </a:lnTo>
                    <a:lnTo>
                      <a:pt x="18" y="6"/>
                    </a:lnTo>
                    <a:lnTo>
                      <a:pt x="18" y="6"/>
                    </a:lnTo>
                    <a:lnTo>
                      <a:pt x="17" y="6"/>
                    </a:lnTo>
                    <a:lnTo>
                      <a:pt x="16" y="7"/>
                    </a:lnTo>
                    <a:lnTo>
                      <a:pt x="16" y="7"/>
                    </a:lnTo>
                    <a:lnTo>
                      <a:pt x="14" y="10"/>
                    </a:lnTo>
                    <a:lnTo>
                      <a:pt x="14" y="10"/>
                    </a:lnTo>
                    <a:lnTo>
                      <a:pt x="12" y="10"/>
                    </a:lnTo>
                    <a:lnTo>
                      <a:pt x="11" y="11"/>
                    </a:lnTo>
                    <a:lnTo>
                      <a:pt x="11" y="11"/>
                    </a:lnTo>
                    <a:lnTo>
                      <a:pt x="11" y="11"/>
                    </a:lnTo>
                    <a:lnTo>
                      <a:pt x="11" y="11"/>
                    </a:lnTo>
                    <a:lnTo>
                      <a:pt x="11" y="11"/>
                    </a:lnTo>
                    <a:lnTo>
                      <a:pt x="11" y="11"/>
                    </a:lnTo>
                    <a:lnTo>
                      <a:pt x="11" y="11"/>
                    </a:lnTo>
                    <a:lnTo>
                      <a:pt x="11" y="11"/>
                    </a:lnTo>
                    <a:lnTo>
                      <a:pt x="11" y="11"/>
                    </a:lnTo>
                    <a:lnTo>
                      <a:pt x="11" y="11"/>
                    </a:lnTo>
                    <a:lnTo>
                      <a:pt x="9" y="11"/>
                    </a:lnTo>
                    <a:lnTo>
                      <a:pt x="6" y="12"/>
                    </a:lnTo>
                    <a:lnTo>
                      <a:pt x="6" y="12"/>
                    </a:lnTo>
                    <a:lnTo>
                      <a:pt x="5" y="13"/>
                    </a:lnTo>
                    <a:lnTo>
                      <a:pt x="5" y="13"/>
                    </a:lnTo>
                    <a:lnTo>
                      <a:pt x="4" y="13"/>
                    </a:lnTo>
                    <a:lnTo>
                      <a:pt x="3" y="15"/>
                    </a:lnTo>
                    <a:lnTo>
                      <a:pt x="3" y="15"/>
                    </a:lnTo>
                    <a:lnTo>
                      <a:pt x="3" y="17"/>
                    </a:lnTo>
                    <a:lnTo>
                      <a:pt x="3" y="17"/>
                    </a:lnTo>
                    <a:lnTo>
                      <a:pt x="3" y="17"/>
                    </a:lnTo>
                    <a:lnTo>
                      <a:pt x="3" y="17"/>
                    </a:lnTo>
                    <a:lnTo>
                      <a:pt x="1" y="18"/>
                    </a:lnTo>
                    <a:lnTo>
                      <a:pt x="1" y="18"/>
                    </a:lnTo>
                    <a:lnTo>
                      <a:pt x="0" y="20"/>
                    </a:lnTo>
                    <a:lnTo>
                      <a:pt x="0" y="22"/>
                    </a:lnTo>
                    <a:lnTo>
                      <a:pt x="0" y="22"/>
                    </a:lnTo>
                    <a:lnTo>
                      <a:pt x="4" y="22"/>
                    </a:lnTo>
                    <a:lnTo>
                      <a:pt x="4" y="22"/>
                    </a:lnTo>
                    <a:lnTo>
                      <a:pt x="1" y="23"/>
                    </a:lnTo>
                    <a:lnTo>
                      <a:pt x="1" y="23"/>
                    </a:lnTo>
                    <a:lnTo>
                      <a:pt x="0" y="26"/>
                    </a:lnTo>
                    <a:lnTo>
                      <a:pt x="0" y="26"/>
                    </a:lnTo>
                    <a:lnTo>
                      <a:pt x="1" y="26"/>
                    </a:lnTo>
                    <a:lnTo>
                      <a:pt x="1" y="26"/>
                    </a:lnTo>
                    <a:lnTo>
                      <a:pt x="3" y="28"/>
                    </a:lnTo>
                    <a:lnTo>
                      <a:pt x="4" y="28"/>
                    </a:lnTo>
                    <a:lnTo>
                      <a:pt x="4" y="28"/>
                    </a:lnTo>
                    <a:lnTo>
                      <a:pt x="9" y="28"/>
                    </a:lnTo>
                    <a:lnTo>
                      <a:pt x="9" y="28"/>
                    </a:lnTo>
                    <a:lnTo>
                      <a:pt x="4" y="29"/>
                    </a:lnTo>
                    <a:lnTo>
                      <a:pt x="4" y="29"/>
                    </a:lnTo>
                    <a:lnTo>
                      <a:pt x="3" y="31"/>
                    </a:lnTo>
                    <a:lnTo>
                      <a:pt x="1" y="31"/>
                    </a:lnTo>
                    <a:lnTo>
                      <a:pt x="1" y="31"/>
                    </a:lnTo>
                    <a:lnTo>
                      <a:pt x="3" y="32"/>
                    </a:lnTo>
                    <a:lnTo>
                      <a:pt x="3" y="33"/>
                    </a:lnTo>
                    <a:lnTo>
                      <a:pt x="3" y="33"/>
                    </a:lnTo>
                    <a:lnTo>
                      <a:pt x="4" y="34"/>
                    </a:lnTo>
                    <a:lnTo>
                      <a:pt x="4" y="34"/>
                    </a:lnTo>
                    <a:lnTo>
                      <a:pt x="4" y="36"/>
                    </a:lnTo>
                    <a:lnTo>
                      <a:pt x="4" y="36"/>
                    </a:lnTo>
                    <a:lnTo>
                      <a:pt x="4" y="37"/>
                    </a:lnTo>
                    <a:lnTo>
                      <a:pt x="4" y="37"/>
                    </a:lnTo>
                    <a:lnTo>
                      <a:pt x="5" y="38"/>
                    </a:lnTo>
                    <a:lnTo>
                      <a:pt x="5" y="38"/>
                    </a:lnTo>
                    <a:lnTo>
                      <a:pt x="5" y="39"/>
                    </a:lnTo>
                    <a:lnTo>
                      <a:pt x="5" y="39"/>
                    </a:lnTo>
                    <a:lnTo>
                      <a:pt x="5" y="42"/>
                    </a:lnTo>
                    <a:lnTo>
                      <a:pt x="5" y="42"/>
                    </a:lnTo>
                    <a:lnTo>
                      <a:pt x="6" y="42"/>
                    </a:lnTo>
                    <a:lnTo>
                      <a:pt x="6" y="42"/>
                    </a:lnTo>
                    <a:lnTo>
                      <a:pt x="9" y="43"/>
                    </a:lnTo>
                    <a:lnTo>
                      <a:pt x="9" y="43"/>
                    </a:lnTo>
                    <a:lnTo>
                      <a:pt x="11" y="44"/>
                    </a:lnTo>
                    <a:lnTo>
                      <a:pt x="11" y="44"/>
                    </a:lnTo>
                    <a:lnTo>
                      <a:pt x="12" y="44"/>
                    </a:lnTo>
                    <a:lnTo>
                      <a:pt x="14" y="44"/>
                    </a:lnTo>
                    <a:lnTo>
                      <a:pt x="15" y="40"/>
                    </a:lnTo>
                    <a:lnTo>
                      <a:pt x="15" y="40"/>
                    </a:lnTo>
                    <a:lnTo>
                      <a:pt x="16" y="39"/>
                    </a:lnTo>
                    <a:lnTo>
                      <a:pt x="17" y="39"/>
                    </a:lnTo>
                    <a:lnTo>
                      <a:pt x="17" y="39"/>
                    </a:lnTo>
                    <a:lnTo>
                      <a:pt x="18" y="42"/>
                    </a:lnTo>
                    <a:lnTo>
                      <a:pt x="18" y="43"/>
                    </a:lnTo>
                    <a:lnTo>
                      <a:pt x="18" y="43"/>
                    </a:lnTo>
                    <a:lnTo>
                      <a:pt x="18" y="51"/>
                    </a:lnTo>
                    <a:lnTo>
                      <a:pt x="18" y="51"/>
                    </a:lnTo>
                    <a:lnTo>
                      <a:pt x="18" y="53"/>
                    </a:lnTo>
                    <a:lnTo>
                      <a:pt x="18" y="53"/>
                    </a:lnTo>
                    <a:lnTo>
                      <a:pt x="17" y="54"/>
                    </a:lnTo>
                    <a:lnTo>
                      <a:pt x="17" y="54"/>
                    </a:lnTo>
                    <a:lnTo>
                      <a:pt x="16" y="56"/>
                    </a:lnTo>
                    <a:lnTo>
                      <a:pt x="16" y="56"/>
                    </a:lnTo>
                    <a:lnTo>
                      <a:pt x="17" y="55"/>
                    </a:lnTo>
                    <a:lnTo>
                      <a:pt x="17" y="55"/>
                    </a:lnTo>
                    <a:lnTo>
                      <a:pt x="20" y="54"/>
                    </a:lnTo>
                    <a:lnTo>
                      <a:pt x="22" y="53"/>
                    </a:lnTo>
                    <a:lnTo>
                      <a:pt x="22" y="53"/>
                    </a:lnTo>
                    <a:lnTo>
                      <a:pt x="22" y="51"/>
                    </a:lnTo>
                    <a:lnTo>
                      <a:pt x="22" y="51"/>
                    </a:lnTo>
                    <a:lnTo>
                      <a:pt x="25" y="51"/>
                    </a:lnTo>
                    <a:lnTo>
                      <a:pt x="25" y="51"/>
                    </a:lnTo>
                    <a:lnTo>
                      <a:pt x="25" y="51"/>
                    </a:lnTo>
                    <a:lnTo>
                      <a:pt x="25" y="51"/>
                    </a:lnTo>
                    <a:lnTo>
                      <a:pt x="25" y="50"/>
                    </a:lnTo>
                    <a:lnTo>
                      <a:pt x="25" y="50"/>
                    </a:lnTo>
                    <a:lnTo>
                      <a:pt x="27" y="49"/>
                    </a:lnTo>
                    <a:lnTo>
                      <a:pt x="29" y="49"/>
                    </a:lnTo>
                    <a:lnTo>
                      <a:pt x="29" y="49"/>
                    </a:lnTo>
                    <a:lnTo>
                      <a:pt x="31" y="49"/>
                    </a:lnTo>
                    <a:lnTo>
                      <a:pt x="33" y="50"/>
                    </a:lnTo>
                    <a:lnTo>
                      <a:pt x="33" y="50"/>
                    </a:lnTo>
                    <a:lnTo>
                      <a:pt x="36" y="54"/>
                    </a:lnTo>
                    <a:lnTo>
                      <a:pt x="36" y="54"/>
                    </a:lnTo>
                    <a:lnTo>
                      <a:pt x="37" y="55"/>
                    </a:lnTo>
                    <a:lnTo>
                      <a:pt x="37" y="55"/>
                    </a:lnTo>
                    <a:lnTo>
                      <a:pt x="39" y="56"/>
                    </a:lnTo>
                    <a:lnTo>
                      <a:pt x="39" y="56"/>
                    </a:lnTo>
                    <a:lnTo>
                      <a:pt x="43" y="56"/>
                    </a:lnTo>
                    <a:lnTo>
                      <a:pt x="43" y="56"/>
                    </a:lnTo>
                    <a:lnTo>
                      <a:pt x="43" y="58"/>
                    </a:lnTo>
                    <a:lnTo>
                      <a:pt x="43" y="59"/>
                    </a:lnTo>
                    <a:lnTo>
                      <a:pt x="43" y="59"/>
                    </a:lnTo>
                    <a:lnTo>
                      <a:pt x="45" y="60"/>
                    </a:lnTo>
                    <a:lnTo>
                      <a:pt x="45" y="60"/>
                    </a:lnTo>
                    <a:lnTo>
                      <a:pt x="47" y="64"/>
                    </a:lnTo>
                    <a:lnTo>
                      <a:pt x="47" y="64"/>
                    </a:lnTo>
                    <a:lnTo>
                      <a:pt x="49" y="64"/>
                    </a:lnTo>
                    <a:lnTo>
                      <a:pt x="49" y="64"/>
                    </a:lnTo>
                    <a:lnTo>
                      <a:pt x="50" y="65"/>
                    </a:lnTo>
                    <a:lnTo>
                      <a:pt x="53" y="66"/>
                    </a:lnTo>
                    <a:lnTo>
                      <a:pt x="53" y="66"/>
                    </a:lnTo>
                    <a:lnTo>
                      <a:pt x="54" y="63"/>
                    </a:lnTo>
                    <a:lnTo>
                      <a:pt x="54" y="63"/>
                    </a:lnTo>
                    <a:lnTo>
                      <a:pt x="58" y="64"/>
                    </a:lnTo>
                    <a:lnTo>
                      <a:pt x="58" y="64"/>
                    </a:lnTo>
                    <a:lnTo>
                      <a:pt x="59" y="64"/>
                    </a:lnTo>
                    <a:lnTo>
                      <a:pt x="59" y="64"/>
                    </a:lnTo>
                    <a:lnTo>
                      <a:pt x="60" y="64"/>
                    </a:lnTo>
                    <a:lnTo>
                      <a:pt x="61" y="65"/>
                    </a:lnTo>
                    <a:lnTo>
                      <a:pt x="64" y="65"/>
                    </a:lnTo>
                    <a:lnTo>
                      <a:pt x="64" y="65"/>
                    </a:lnTo>
                    <a:lnTo>
                      <a:pt x="64" y="63"/>
                    </a:lnTo>
                    <a:lnTo>
                      <a:pt x="64" y="63"/>
                    </a:lnTo>
                    <a:lnTo>
                      <a:pt x="65" y="61"/>
                    </a:lnTo>
                    <a:lnTo>
                      <a:pt x="66" y="60"/>
                    </a:lnTo>
                    <a:lnTo>
                      <a:pt x="66" y="60"/>
                    </a:lnTo>
                    <a:lnTo>
                      <a:pt x="66" y="59"/>
                    </a:lnTo>
                    <a:lnTo>
                      <a:pt x="67" y="58"/>
                    </a:lnTo>
                    <a:lnTo>
                      <a:pt x="67" y="58"/>
                    </a:lnTo>
                    <a:lnTo>
                      <a:pt x="69" y="58"/>
                    </a:lnTo>
                    <a:lnTo>
                      <a:pt x="70" y="58"/>
                    </a:lnTo>
                    <a:lnTo>
                      <a:pt x="70" y="58"/>
                    </a:lnTo>
                    <a:lnTo>
                      <a:pt x="71" y="56"/>
                    </a:lnTo>
                    <a:lnTo>
                      <a:pt x="71" y="55"/>
                    </a:lnTo>
                    <a:lnTo>
                      <a:pt x="69" y="53"/>
                    </a:lnTo>
                    <a:lnTo>
                      <a:pt x="69" y="53"/>
                    </a:lnTo>
                    <a:lnTo>
                      <a:pt x="67" y="49"/>
                    </a:lnTo>
                    <a:lnTo>
                      <a:pt x="67" y="49"/>
                    </a:lnTo>
                    <a:lnTo>
                      <a:pt x="67" y="48"/>
                    </a:lnTo>
                    <a:lnTo>
                      <a:pt x="67" y="48"/>
                    </a:lnTo>
                    <a:lnTo>
                      <a:pt x="67" y="47"/>
                    </a:lnTo>
                    <a:lnTo>
                      <a:pt x="67" y="47"/>
                    </a:lnTo>
                    <a:lnTo>
                      <a:pt x="65" y="45"/>
                    </a:lnTo>
                    <a:lnTo>
                      <a:pt x="64" y="43"/>
                    </a:lnTo>
                    <a:lnTo>
                      <a:pt x="64" y="43"/>
                    </a:lnTo>
                    <a:lnTo>
                      <a:pt x="64" y="40"/>
                    </a:lnTo>
                    <a:lnTo>
                      <a:pt x="64" y="40"/>
                    </a:lnTo>
                    <a:lnTo>
                      <a:pt x="64" y="39"/>
                    </a:lnTo>
                    <a:lnTo>
                      <a:pt x="63" y="39"/>
                    </a:lnTo>
                    <a:lnTo>
                      <a:pt x="63" y="39"/>
                    </a:lnTo>
                    <a:lnTo>
                      <a:pt x="61" y="37"/>
                    </a:lnTo>
                    <a:lnTo>
                      <a:pt x="60" y="34"/>
                    </a:lnTo>
                    <a:lnTo>
                      <a:pt x="60" y="29"/>
                    </a:lnTo>
                    <a:lnTo>
                      <a:pt x="60" y="29"/>
                    </a:lnTo>
                    <a:lnTo>
                      <a:pt x="58" y="26"/>
                    </a:lnTo>
                    <a:lnTo>
                      <a:pt x="58" y="26"/>
                    </a:lnTo>
                    <a:lnTo>
                      <a:pt x="58" y="23"/>
                    </a:lnTo>
                    <a:lnTo>
                      <a:pt x="59" y="22"/>
                    </a:lnTo>
                    <a:lnTo>
                      <a:pt x="59" y="22"/>
                    </a:lnTo>
                    <a:lnTo>
                      <a:pt x="63" y="21"/>
                    </a:lnTo>
                    <a:lnTo>
                      <a:pt x="65" y="20"/>
                    </a:lnTo>
                    <a:lnTo>
                      <a:pt x="65" y="20"/>
                    </a:lnTo>
                    <a:lnTo>
                      <a:pt x="70" y="21"/>
                    </a:lnTo>
                    <a:lnTo>
                      <a:pt x="70" y="21"/>
                    </a:lnTo>
                    <a:lnTo>
                      <a:pt x="70" y="17"/>
                    </a:lnTo>
                    <a:lnTo>
                      <a:pt x="70" y="17"/>
                    </a:lnTo>
                    <a:lnTo>
                      <a:pt x="71" y="15"/>
                    </a:lnTo>
                    <a:lnTo>
                      <a:pt x="71" y="15"/>
                    </a:lnTo>
                    <a:lnTo>
                      <a:pt x="72" y="15"/>
                    </a:lnTo>
                    <a:lnTo>
                      <a:pt x="74" y="13"/>
                    </a:lnTo>
                    <a:lnTo>
                      <a:pt x="75" y="13"/>
                    </a:lnTo>
                    <a:lnTo>
                      <a:pt x="76" y="12"/>
                    </a:lnTo>
                    <a:lnTo>
                      <a:pt x="76" y="12"/>
                    </a:lnTo>
                    <a:lnTo>
                      <a:pt x="76" y="10"/>
                    </a:lnTo>
                    <a:lnTo>
                      <a:pt x="76" y="10"/>
                    </a:lnTo>
                    <a:lnTo>
                      <a:pt x="76" y="9"/>
                    </a:lnTo>
                    <a:lnTo>
                      <a:pt x="76" y="7"/>
                    </a:lnTo>
                    <a:lnTo>
                      <a:pt x="76" y="7"/>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9" name="A1_Lesotho">
              <a:extLst>
                <a:ext uri="{FF2B5EF4-FFF2-40B4-BE49-F238E27FC236}">
                  <a16:creationId xmlns:a16="http://schemas.microsoft.com/office/drawing/2014/main" id="{91251A87-39A9-42AD-8C0F-CA883919DE13}"/>
                </a:ext>
              </a:extLst>
            </p:cNvPr>
            <p:cNvSpPr>
              <a:spLocks/>
            </p:cNvSpPr>
            <p:nvPr/>
          </p:nvSpPr>
          <p:spPr bwMode="auto">
            <a:xfrm>
              <a:off x="5400974" y="4915959"/>
              <a:ext cx="61187" cy="57900"/>
            </a:xfrm>
            <a:custGeom>
              <a:avLst/>
              <a:gdLst/>
              <a:ahLst/>
              <a:cxnLst>
                <a:cxn ang="0">
                  <a:pos x="38" y="10"/>
                </a:cxn>
                <a:cxn ang="0">
                  <a:pos x="33" y="9"/>
                </a:cxn>
                <a:cxn ang="0">
                  <a:pos x="32" y="5"/>
                </a:cxn>
                <a:cxn ang="0">
                  <a:pos x="30" y="5"/>
                </a:cxn>
                <a:cxn ang="0">
                  <a:pos x="30" y="4"/>
                </a:cxn>
                <a:cxn ang="0">
                  <a:pos x="25" y="0"/>
                </a:cxn>
                <a:cxn ang="0">
                  <a:pos x="24" y="2"/>
                </a:cxn>
                <a:cxn ang="0">
                  <a:pos x="22" y="3"/>
                </a:cxn>
                <a:cxn ang="0">
                  <a:pos x="19" y="3"/>
                </a:cxn>
                <a:cxn ang="0">
                  <a:pos x="16" y="5"/>
                </a:cxn>
                <a:cxn ang="0">
                  <a:pos x="14" y="7"/>
                </a:cxn>
                <a:cxn ang="0">
                  <a:pos x="11" y="9"/>
                </a:cxn>
                <a:cxn ang="0">
                  <a:pos x="8" y="14"/>
                </a:cxn>
                <a:cxn ang="0">
                  <a:pos x="6" y="16"/>
                </a:cxn>
                <a:cxn ang="0">
                  <a:pos x="5" y="19"/>
                </a:cxn>
                <a:cxn ang="0">
                  <a:pos x="2" y="20"/>
                </a:cxn>
                <a:cxn ang="0">
                  <a:pos x="1" y="20"/>
                </a:cxn>
                <a:cxn ang="0">
                  <a:pos x="0" y="23"/>
                </a:cxn>
                <a:cxn ang="0">
                  <a:pos x="2" y="26"/>
                </a:cxn>
                <a:cxn ang="0">
                  <a:pos x="3" y="29"/>
                </a:cxn>
                <a:cxn ang="0">
                  <a:pos x="5" y="30"/>
                </a:cxn>
                <a:cxn ang="0">
                  <a:pos x="6" y="31"/>
                </a:cxn>
                <a:cxn ang="0">
                  <a:pos x="6" y="34"/>
                </a:cxn>
                <a:cxn ang="0">
                  <a:pos x="8" y="35"/>
                </a:cxn>
                <a:cxn ang="0">
                  <a:pos x="9" y="36"/>
                </a:cxn>
                <a:cxn ang="0">
                  <a:pos x="11" y="38"/>
                </a:cxn>
                <a:cxn ang="0">
                  <a:pos x="13" y="40"/>
                </a:cxn>
                <a:cxn ang="0">
                  <a:pos x="18" y="40"/>
                </a:cxn>
                <a:cxn ang="0">
                  <a:pos x="19" y="37"/>
                </a:cxn>
                <a:cxn ang="0">
                  <a:pos x="19" y="36"/>
                </a:cxn>
                <a:cxn ang="0">
                  <a:pos x="21" y="34"/>
                </a:cxn>
                <a:cxn ang="0">
                  <a:pos x="21" y="32"/>
                </a:cxn>
                <a:cxn ang="0">
                  <a:pos x="25" y="30"/>
                </a:cxn>
                <a:cxn ang="0">
                  <a:pos x="30" y="29"/>
                </a:cxn>
                <a:cxn ang="0">
                  <a:pos x="34" y="27"/>
                </a:cxn>
                <a:cxn ang="0">
                  <a:pos x="35" y="26"/>
                </a:cxn>
                <a:cxn ang="0">
                  <a:pos x="34" y="24"/>
                </a:cxn>
                <a:cxn ang="0">
                  <a:pos x="35" y="24"/>
                </a:cxn>
                <a:cxn ang="0">
                  <a:pos x="36" y="24"/>
                </a:cxn>
                <a:cxn ang="0">
                  <a:pos x="38" y="19"/>
                </a:cxn>
                <a:cxn ang="0">
                  <a:pos x="39" y="16"/>
                </a:cxn>
                <a:cxn ang="0">
                  <a:pos x="40" y="15"/>
                </a:cxn>
                <a:cxn ang="0">
                  <a:pos x="38" y="10"/>
                </a:cxn>
              </a:cxnLst>
              <a:rect l="0" t="0" r="r" b="b"/>
              <a:pathLst>
                <a:path w="40" h="41">
                  <a:moveTo>
                    <a:pt x="38" y="10"/>
                  </a:moveTo>
                  <a:lnTo>
                    <a:pt x="38" y="10"/>
                  </a:lnTo>
                  <a:lnTo>
                    <a:pt x="35" y="9"/>
                  </a:lnTo>
                  <a:lnTo>
                    <a:pt x="33" y="9"/>
                  </a:lnTo>
                  <a:lnTo>
                    <a:pt x="33" y="9"/>
                  </a:lnTo>
                  <a:lnTo>
                    <a:pt x="32" y="5"/>
                  </a:lnTo>
                  <a:lnTo>
                    <a:pt x="32" y="5"/>
                  </a:lnTo>
                  <a:lnTo>
                    <a:pt x="30" y="5"/>
                  </a:lnTo>
                  <a:lnTo>
                    <a:pt x="30" y="4"/>
                  </a:lnTo>
                  <a:lnTo>
                    <a:pt x="30" y="4"/>
                  </a:lnTo>
                  <a:lnTo>
                    <a:pt x="27" y="2"/>
                  </a:lnTo>
                  <a:lnTo>
                    <a:pt x="25" y="0"/>
                  </a:lnTo>
                  <a:lnTo>
                    <a:pt x="24" y="2"/>
                  </a:lnTo>
                  <a:lnTo>
                    <a:pt x="24" y="2"/>
                  </a:lnTo>
                  <a:lnTo>
                    <a:pt x="22" y="3"/>
                  </a:lnTo>
                  <a:lnTo>
                    <a:pt x="22" y="3"/>
                  </a:lnTo>
                  <a:lnTo>
                    <a:pt x="19" y="3"/>
                  </a:lnTo>
                  <a:lnTo>
                    <a:pt x="19" y="3"/>
                  </a:lnTo>
                  <a:lnTo>
                    <a:pt x="16" y="5"/>
                  </a:lnTo>
                  <a:lnTo>
                    <a:pt x="16" y="5"/>
                  </a:lnTo>
                  <a:lnTo>
                    <a:pt x="14" y="7"/>
                  </a:lnTo>
                  <a:lnTo>
                    <a:pt x="14" y="7"/>
                  </a:lnTo>
                  <a:lnTo>
                    <a:pt x="12" y="8"/>
                  </a:lnTo>
                  <a:lnTo>
                    <a:pt x="11" y="9"/>
                  </a:lnTo>
                  <a:lnTo>
                    <a:pt x="11" y="9"/>
                  </a:lnTo>
                  <a:lnTo>
                    <a:pt x="8" y="14"/>
                  </a:lnTo>
                  <a:lnTo>
                    <a:pt x="8" y="14"/>
                  </a:lnTo>
                  <a:lnTo>
                    <a:pt x="6" y="16"/>
                  </a:lnTo>
                  <a:lnTo>
                    <a:pt x="6" y="16"/>
                  </a:lnTo>
                  <a:lnTo>
                    <a:pt x="5" y="19"/>
                  </a:lnTo>
                  <a:lnTo>
                    <a:pt x="5" y="19"/>
                  </a:lnTo>
                  <a:lnTo>
                    <a:pt x="2" y="20"/>
                  </a:lnTo>
                  <a:lnTo>
                    <a:pt x="1" y="20"/>
                  </a:lnTo>
                  <a:lnTo>
                    <a:pt x="1" y="20"/>
                  </a:lnTo>
                  <a:lnTo>
                    <a:pt x="0" y="21"/>
                  </a:lnTo>
                  <a:lnTo>
                    <a:pt x="0" y="23"/>
                  </a:lnTo>
                  <a:lnTo>
                    <a:pt x="0" y="23"/>
                  </a:lnTo>
                  <a:lnTo>
                    <a:pt x="2" y="26"/>
                  </a:lnTo>
                  <a:lnTo>
                    <a:pt x="2" y="26"/>
                  </a:lnTo>
                  <a:lnTo>
                    <a:pt x="3" y="29"/>
                  </a:lnTo>
                  <a:lnTo>
                    <a:pt x="3" y="29"/>
                  </a:lnTo>
                  <a:lnTo>
                    <a:pt x="5" y="30"/>
                  </a:lnTo>
                  <a:lnTo>
                    <a:pt x="5" y="30"/>
                  </a:lnTo>
                  <a:lnTo>
                    <a:pt x="6" y="31"/>
                  </a:lnTo>
                  <a:lnTo>
                    <a:pt x="6" y="34"/>
                  </a:lnTo>
                  <a:lnTo>
                    <a:pt x="6" y="34"/>
                  </a:lnTo>
                  <a:lnTo>
                    <a:pt x="8" y="35"/>
                  </a:lnTo>
                  <a:lnTo>
                    <a:pt x="8" y="35"/>
                  </a:lnTo>
                  <a:lnTo>
                    <a:pt x="8" y="36"/>
                  </a:lnTo>
                  <a:lnTo>
                    <a:pt x="9" y="36"/>
                  </a:lnTo>
                  <a:lnTo>
                    <a:pt x="9" y="36"/>
                  </a:lnTo>
                  <a:lnTo>
                    <a:pt x="11" y="38"/>
                  </a:lnTo>
                  <a:lnTo>
                    <a:pt x="13" y="40"/>
                  </a:lnTo>
                  <a:lnTo>
                    <a:pt x="13" y="40"/>
                  </a:lnTo>
                  <a:lnTo>
                    <a:pt x="16" y="41"/>
                  </a:lnTo>
                  <a:lnTo>
                    <a:pt x="18" y="40"/>
                  </a:lnTo>
                  <a:lnTo>
                    <a:pt x="18" y="40"/>
                  </a:lnTo>
                  <a:lnTo>
                    <a:pt x="19" y="37"/>
                  </a:lnTo>
                  <a:lnTo>
                    <a:pt x="19" y="37"/>
                  </a:lnTo>
                  <a:lnTo>
                    <a:pt x="19" y="36"/>
                  </a:lnTo>
                  <a:lnTo>
                    <a:pt x="19" y="36"/>
                  </a:lnTo>
                  <a:lnTo>
                    <a:pt x="21" y="34"/>
                  </a:lnTo>
                  <a:lnTo>
                    <a:pt x="21" y="32"/>
                  </a:lnTo>
                  <a:lnTo>
                    <a:pt x="21" y="32"/>
                  </a:lnTo>
                  <a:lnTo>
                    <a:pt x="23" y="30"/>
                  </a:lnTo>
                  <a:lnTo>
                    <a:pt x="25" y="30"/>
                  </a:lnTo>
                  <a:lnTo>
                    <a:pt x="30" y="29"/>
                  </a:lnTo>
                  <a:lnTo>
                    <a:pt x="30" y="29"/>
                  </a:lnTo>
                  <a:lnTo>
                    <a:pt x="34" y="29"/>
                  </a:lnTo>
                  <a:lnTo>
                    <a:pt x="34" y="27"/>
                  </a:lnTo>
                  <a:lnTo>
                    <a:pt x="35" y="26"/>
                  </a:lnTo>
                  <a:lnTo>
                    <a:pt x="35" y="26"/>
                  </a:lnTo>
                  <a:lnTo>
                    <a:pt x="34" y="25"/>
                  </a:lnTo>
                  <a:lnTo>
                    <a:pt x="34" y="24"/>
                  </a:lnTo>
                  <a:lnTo>
                    <a:pt x="34" y="24"/>
                  </a:lnTo>
                  <a:lnTo>
                    <a:pt x="35" y="24"/>
                  </a:lnTo>
                  <a:lnTo>
                    <a:pt x="36" y="24"/>
                  </a:lnTo>
                  <a:lnTo>
                    <a:pt x="36" y="24"/>
                  </a:lnTo>
                  <a:lnTo>
                    <a:pt x="36" y="21"/>
                  </a:lnTo>
                  <a:lnTo>
                    <a:pt x="38" y="19"/>
                  </a:lnTo>
                  <a:lnTo>
                    <a:pt x="38" y="19"/>
                  </a:lnTo>
                  <a:lnTo>
                    <a:pt x="39" y="16"/>
                  </a:lnTo>
                  <a:lnTo>
                    <a:pt x="40" y="16"/>
                  </a:lnTo>
                  <a:lnTo>
                    <a:pt x="40" y="15"/>
                  </a:lnTo>
                  <a:lnTo>
                    <a:pt x="40" y="15"/>
                  </a:lnTo>
                  <a:lnTo>
                    <a:pt x="38" y="10"/>
                  </a:lnTo>
                  <a:lnTo>
                    <a:pt x="38"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A1_Botswana">
              <a:extLst>
                <a:ext uri="{FF2B5EF4-FFF2-40B4-BE49-F238E27FC236}">
                  <a16:creationId xmlns:a16="http://schemas.microsoft.com/office/drawing/2014/main" id="{44C1EC7F-F2B9-4F71-AA7E-00DE535BFB27}"/>
                </a:ext>
              </a:extLst>
            </p:cNvPr>
            <p:cNvSpPr>
              <a:spLocks/>
            </p:cNvSpPr>
            <p:nvPr/>
          </p:nvSpPr>
          <p:spPr bwMode="auto">
            <a:xfrm>
              <a:off x="5229652" y="4653289"/>
              <a:ext cx="226391" cy="221716"/>
            </a:xfrm>
            <a:custGeom>
              <a:avLst/>
              <a:gdLst/>
              <a:ahLst/>
              <a:cxnLst>
                <a:cxn ang="0">
                  <a:pos x="146" y="71"/>
                </a:cxn>
                <a:cxn ang="0">
                  <a:pos x="145" y="68"/>
                </a:cxn>
                <a:cxn ang="0">
                  <a:pos x="133" y="64"/>
                </a:cxn>
                <a:cxn ang="0">
                  <a:pos x="126" y="58"/>
                </a:cxn>
                <a:cxn ang="0">
                  <a:pos x="124" y="54"/>
                </a:cxn>
                <a:cxn ang="0">
                  <a:pos x="124" y="45"/>
                </a:cxn>
                <a:cxn ang="0">
                  <a:pos x="117" y="44"/>
                </a:cxn>
                <a:cxn ang="0">
                  <a:pos x="115" y="41"/>
                </a:cxn>
                <a:cxn ang="0">
                  <a:pos x="107" y="34"/>
                </a:cxn>
                <a:cxn ang="0">
                  <a:pos x="103" y="33"/>
                </a:cxn>
                <a:cxn ang="0">
                  <a:pos x="99" y="30"/>
                </a:cxn>
                <a:cxn ang="0">
                  <a:pos x="95" y="16"/>
                </a:cxn>
                <a:cxn ang="0">
                  <a:pos x="90" y="7"/>
                </a:cxn>
                <a:cxn ang="0">
                  <a:pos x="82" y="0"/>
                </a:cxn>
                <a:cxn ang="0">
                  <a:pos x="75" y="3"/>
                </a:cxn>
                <a:cxn ang="0">
                  <a:pos x="70" y="1"/>
                </a:cxn>
                <a:cxn ang="0">
                  <a:pos x="63" y="5"/>
                </a:cxn>
                <a:cxn ang="0">
                  <a:pos x="58" y="10"/>
                </a:cxn>
                <a:cxn ang="0">
                  <a:pos x="55" y="6"/>
                </a:cxn>
                <a:cxn ang="0">
                  <a:pos x="52" y="4"/>
                </a:cxn>
                <a:cxn ang="0">
                  <a:pos x="17" y="6"/>
                </a:cxn>
                <a:cxn ang="0">
                  <a:pos x="15" y="71"/>
                </a:cxn>
                <a:cxn ang="0">
                  <a:pos x="0" y="120"/>
                </a:cxn>
                <a:cxn ang="0">
                  <a:pos x="8" y="128"/>
                </a:cxn>
                <a:cxn ang="0">
                  <a:pos x="10" y="134"/>
                </a:cxn>
                <a:cxn ang="0">
                  <a:pos x="12" y="141"/>
                </a:cxn>
                <a:cxn ang="0">
                  <a:pos x="10" y="151"/>
                </a:cxn>
                <a:cxn ang="0">
                  <a:pos x="11" y="156"/>
                </a:cxn>
                <a:cxn ang="0">
                  <a:pos x="17" y="156"/>
                </a:cxn>
                <a:cxn ang="0">
                  <a:pos x="26" y="157"/>
                </a:cxn>
                <a:cxn ang="0">
                  <a:pos x="28" y="153"/>
                </a:cxn>
                <a:cxn ang="0">
                  <a:pos x="32" y="152"/>
                </a:cxn>
                <a:cxn ang="0">
                  <a:pos x="34" y="148"/>
                </a:cxn>
                <a:cxn ang="0">
                  <a:pos x="42" y="145"/>
                </a:cxn>
                <a:cxn ang="0">
                  <a:pos x="43" y="140"/>
                </a:cxn>
                <a:cxn ang="0">
                  <a:pos x="44" y="136"/>
                </a:cxn>
                <a:cxn ang="0">
                  <a:pos x="47" y="130"/>
                </a:cxn>
                <a:cxn ang="0">
                  <a:pos x="55" y="129"/>
                </a:cxn>
                <a:cxn ang="0">
                  <a:pos x="59" y="129"/>
                </a:cxn>
                <a:cxn ang="0">
                  <a:pos x="64" y="135"/>
                </a:cxn>
                <a:cxn ang="0">
                  <a:pos x="69" y="135"/>
                </a:cxn>
                <a:cxn ang="0">
                  <a:pos x="79" y="137"/>
                </a:cxn>
                <a:cxn ang="0">
                  <a:pos x="85" y="136"/>
                </a:cxn>
                <a:cxn ang="0">
                  <a:pos x="88" y="134"/>
                </a:cxn>
                <a:cxn ang="0">
                  <a:pos x="93" y="119"/>
                </a:cxn>
                <a:cxn ang="0">
                  <a:pos x="102" y="118"/>
                </a:cxn>
                <a:cxn ang="0">
                  <a:pos x="106" y="113"/>
                </a:cxn>
                <a:cxn ang="0">
                  <a:pos x="110" y="109"/>
                </a:cxn>
                <a:cxn ang="0">
                  <a:pos x="113" y="99"/>
                </a:cxn>
                <a:cxn ang="0">
                  <a:pos x="119" y="95"/>
                </a:cxn>
                <a:cxn ang="0">
                  <a:pos x="121" y="92"/>
                </a:cxn>
                <a:cxn ang="0">
                  <a:pos x="126" y="88"/>
                </a:cxn>
                <a:cxn ang="0">
                  <a:pos x="130" y="83"/>
                </a:cxn>
                <a:cxn ang="0">
                  <a:pos x="135" y="80"/>
                </a:cxn>
                <a:cxn ang="0">
                  <a:pos x="144" y="79"/>
                </a:cxn>
                <a:cxn ang="0">
                  <a:pos x="146" y="74"/>
                </a:cxn>
                <a:cxn ang="0">
                  <a:pos x="148" y="72"/>
                </a:cxn>
              </a:cxnLst>
              <a:rect l="0" t="0" r="r" b="b"/>
              <a:pathLst>
                <a:path w="148" h="157">
                  <a:moveTo>
                    <a:pt x="148" y="72"/>
                  </a:moveTo>
                  <a:lnTo>
                    <a:pt x="148" y="72"/>
                  </a:lnTo>
                  <a:lnTo>
                    <a:pt x="148" y="72"/>
                  </a:lnTo>
                  <a:lnTo>
                    <a:pt x="146" y="71"/>
                  </a:lnTo>
                  <a:lnTo>
                    <a:pt x="146" y="71"/>
                  </a:lnTo>
                  <a:lnTo>
                    <a:pt x="145" y="70"/>
                  </a:lnTo>
                  <a:lnTo>
                    <a:pt x="145" y="68"/>
                  </a:lnTo>
                  <a:lnTo>
                    <a:pt x="145" y="68"/>
                  </a:lnTo>
                  <a:lnTo>
                    <a:pt x="141" y="65"/>
                  </a:lnTo>
                  <a:lnTo>
                    <a:pt x="136" y="64"/>
                  </a:lnTo>
                  <a:lnTo>
                    <a:pt x="136" y="64"/>
                  </a:lnTo>
                  <a:lnTo>
                    <a:pt x="133" y="64"/>
                  </a:lnTo>
                  <a:lnTo>
                    <a:pt x="133" y="64"/>
                  </a:lnTo>
                  <a:lnTo>
                    <a:pt x="128" y="63"/>
                  </a:lnTo>
                  <a:lnTo>
                    <a:pt x="128" y="63"/>
                  </a:lnTo>
                  <a:lnTo>
                    <a:pt x="126" y="58"/>
                  </a:lnTo>
                  <a:lnTo>
                    <a:pt x="126" y="58"/>
                  </a:lnTo>
                  <a:lnTo>
                    <a:pt x="125" y="55"/>
                  </a:lnTo>
                  <a:lnTo>
                    <a:pt x="125" y="55"/>
                  </a:lnTo>
                  <a:lnTo>
                    <a:pt x="124" y="54"/>
                  </a:lnTo>
                  <a:lnTo>
                    <a:pt x="124" y="54"/>
                  </a:lnTo>
                  <a:lnTo>
                    <a:pt x="124" y="52"/>
                  </a:lnTo>
                  <a:lnTo>
                    <a:pt x="124" y="48"/>
                  </a:lnTo>
                  <a:lnTo>
                    <a:pt x="124" y="45"/>
                  </a:lnTo>
                  <a:lnTo>
                    <a:pt x="121" y="44"/>
                  </a:lnTo>
                  <a:lnTo>
                    <a:pt x="121" y="44"/>
                  </a:lnTo>
                  <a:lnTo>
                    <a:pt x="119" y="44"/>
                  </a:lnTo>
                  <a:lnTo>
                    <a:pt x="117" y="44"/>
                  </a:lnTo>
                  <a:lnTo>
                    <a:pt x="117" y="44"/>
                  </a:lnTo>
                  <a:lnTo>
                    <a:pt x="115" y="42"/>
                  </a:lnTo>
                  <a:lnTo>
                    <a:pt x="115" y="41"/>
                  </a:lnTo>
                  <a:lnTo>
                    <a:pt x="115" y="41"/>
                  </a:lnTo>
                  <a:lnTo>
                    <a:pt x="113" y="37"/>
                  </a:lnTo>
                  <a:lnTo>
                    <a:pt x="112" y="36"/>
                  </a:lnTo>
                  <a:lnTo>
                    <a:pt x="107" y="34"/>
                  </a:lnTo>
                  <a:lnTo>
                    <a:pt x="107" y="34"/>
                  </a:lnTo>
                  <a:lnTo>
                    <a:pt x="104" y="33"/>
                  </a:lnTo>
                  <a:lnTo>
                    <a:pt x="104" y="33"/>
                  </a:lnTo>
                  <a:lnTo>
                    <a:pt x="103" y="33"/>
                  </a:lnTo>
                  <a:lnTo>
                    <a:pt x="103" y="33"/>
                  </a:lnTo>
                  <a:lnTo>
                    <a:pt x="103" y="32"/>
                  </a:lnTo>
                  <a:lnTo>
                    <a:pt x="102" y="31"/>
                  </a:lnTo>
                  <a:lnTo>
                    <a:pt x="99" y="30"/>
                  </a:lnTo>
                  <a:lnTo>
                    <a:pt x="99" y="30"/>
                  </a:lnTo>
                  <a:lnTo>
                    <a:pt x="97" y="27"/>
                  </a:lnTo>
                  <a:lnTo>
                    <a:pt x="96" y="23"/>
                  </a:lnTo>
                  <a:lnTo>
                    <a:pt x="95" y="16"/>
                  </a:lnTo>
                  <a:lnTo>
                    <a:pt x="95" y="16"/>
                  </a:lnTo>
                  <a:lnTo>
                    <a:pt x="95" y="14"/>
                  </a:lnTo>
                  <a:lnTo>
                    <a:pt x="92" y="11"/>
                  </a:lnTo>
                  <a:lnTo>
                    <a:pt x="92" y="11"/>
                  </a:lnTo>
                  <a:lnTo>
                    <a:pt x="90" y="7"/>
                  </a:lnTo>
                  <a:lnTo>
                    <a:pt x="90" y="7"/>
                  </a:lnTo>
                  <a:lnTo>
                    <a:pt x="83" y="0"/>
                  </a:lnTo>
                  <a:lnTo>
                    <a:pt x="83" y="0"/>
                  </a:lnTo>
                  <a:lnTo>
                    <a:pt x="82" y="0"/>
                  </a:lnTo>
                  <a:lnTo>
                    <a:pt x="82" y="0"/>
                  </a:lnTo>
                  <a:lnTo>
                    <a:pt x="77" y="0"/>
                  </a:lnTo>
                  <a:lnTo>
                    <a:pt x="77" y="0"/>
                  </a:lnTo>
                  <a:lnTo>
                    <a:pt x="75" y="3"/>
                  </a:lnTo>
                  <a:lnTo>
                    <a:pt x="74" y="4"/>
                  </a:lnTo>
                  <a:lnTo>
                    <a:pt x="72" y="3"/>
                  </a:lnTo>
                  <a:lnTo>
                    <a:pt x="72" y="3"/>
                  </a:lnTo>
                  <a:lnTo>
                    <a:pt x="70" y="1"/>
                  </a:lnTo>
                  <a:lnTo>
                    <a:pt x="70" y="1"/>
                  </a:lnTo>
                  <a:lnTo>
                    <a:pt x="66" y="4"/>
                  </a:lnTo>
                  <a:lnTo>
                    <a:pt x="66" y="4"/>
                  </a:lnTo>
                  <a:lnTo>
                    <a:pt x="63" y="5"/>
                  </a:lnTo>
                  <a:lnTo>
                    <a:pt x="63" y="5"/>
                  </a:lnTo>
                  <a:lnTo>
                    <a:pt x="60" y="7"/>
                  </a:lnTo>
                  <a:lnTo>
                    <a:pt x="59" y="9"/>
                  </a:lnTo>
                  <a:lnTo>
                    <a:pt x="58" y="10"/>
                  </a:lnTo>
                  <a:lnTo>
                    <a:pt x="58" y="10"/>
                  </a:lnTo>
                  <a:lnTo>
                    <a:pt x="58" y="10"/>
                  </a:lnTo>
                  <a:lnTo>
                    <a:pt x="58" y="10"/>
                  </a:lnTo>
                  <a:lnTo>
                    <a:pt x="55" y="6"/>
                  </a:lnTo>
                  <a:lnTo>
                    <a:pt x="55" y="6"/>
                  </a:lnTo>
                  <a:lnTo>
                    <a:pt x="54" y="4"/>
                  </a:lnTo>
                  <a:lnTo>
                    <a:pt x="52" y="4"/>
                  </a:lnTo>
                  <a:lnTo>
                    <a:pt x="52" y="4"/>
                  </a:lnTo>
                  <a:lnTo>
                    <a:pt x="39" y="5"/>
                  </a:lnTo>
                  <a:lnTo>
                    <a:pt x="39" y="5"/>
                  </a:lnTo>
                  <a:lnTo>
                    <a:pt x="28" y="6"/>
                  </a:lnTo>
                  <a:lnTo>
                    <a:pt x="17" y="6"/>
                  </a:lnTo>
                  <a:lnTo>
                    <a:pt x="17" y="6"/>
                  </a:lnTo>
                  <a:lnTo>
                    <a:pt x="17" y="6"/>
                  </a:lnTo>
                  <a:lnTo>
                    <a:pt x="16" y="6"/>
                  </a:lnTo>
                  <a:lnTo>
                    <a:pt x="15" y="71"/>
                  </a:lnTo>
                  <a:lnTo>
                    <a:pt x="0" y="71"/>
                  </a:lnTo>
                  <a:lnTo>
                    <a:pt x="0" y="108"/>
                  </a:lnTo>
                  <a:lnTo>
                    <a:pt x="0" y="120"/>
                  </a:lnTo>
                  <a:lnTo>
                    <a:pt x="0" y="120"/>
                  </a:lnTo>
                  <a:lnTo>
                    <a:pt x="3" y="121"/>
                  </a:lnTo>
                  <a:lnTo>
                    <a:pt x="5" y="123"/>
                  </a:lnTo>
                  <a:lnTo>
                    <a:pt x="5" y="123"/>
                  </a:lnTo>
                  <a:lnTo>
                    <a:pt x="8" y="128"/>
                  </a:lnTo>
                  <a:lnTo>
                    <a:pt x="9" y="130"/>
                  </a:lnTo>
                  <a:lnTo>
                    <a:pt x="10" y="130"/>
                  </a:lnTo>
                  <a:lnTo>
                    <a:pt x="10" y="130"/>
                  </a:lnTo>
                  <a:lnTo>
                    <a:pt x="10" y="134"/>
                  </a:lnTo>
                  <a:lnTo>
                    <a:pt x="10" y="134"/>
                  </a:lnTo>
                  <a:lnTo>
                    <a:pt x="12" y="137"/>
                  </a:lnTo>
                  <a:lnTo>
                    <a:pt x="12" y="137"/>
                  </a:lnTo>
                  <a:lnTo>
                    <a:pt x="12" y="141"/>
                  </a:lnTo>
                  <a:lnTo>
                    <a:pt x="12" y="145"/>
                  </a:lnTo>
                  <a:lnTo>
                    <a:pt x="12" y="145"/>
                  </a:lnTo>
                  <a:lnTo>
                    <a:pt x="11" y="147"/>
                  </a:lnTo>
                  <a:lnTo>
                    <a:pt x="10" y="151"/>
                  </a:lnTo>
                  <a:lnTo>
                    <a:pt x="10" y="151"/>
                  </a:lnTo>
                  <a:lnTo>
                    <a:pt x="11" y="157"/>
                  </a:lnTo>
                  <a:lnTo>
                    <a:pt x="11" y="157"/>
                  </a:lnTo>
                  <a:lnTo>
                    <a:pt x="11" y="156"/>
                  </a:lnTo>
                  <a:lnTo>
                    <a:pt x="12" y="156"/>
                  </a:lnTo>
                  <a:lnTo>
                    <a:pt x="15" y="156"/>
                  </a:lnTo>
                  <a:lnTo>
                    <a:pt x="15" y="156"/>
                  </a:lnTo>
                  <a:lnTo>
                    <a:pt x="17" y="156"/>
                  </a:lnTo>
                  <a:lnTo>
                    <a:pt x="17" y="156"/>
                  </a:lnTo>
                  <a:lnTo>
                    <a:pt x="20" y="157"/>
                  </a:lnTo>
                  <a:lnTo>
                    <a:pt x="20" y="157"/>
                  </a:lnTo>
                  <a:lnTo>
                    <a:pt x="26" y="157"/>
                  </a:lnTo>
                  <a:lnTo>
                    <a:pt x="26" y="157"/>
                  </a:lnTo>
                  <a:lnTo>
                    <a:pt x="27" y="156"/>
                  </a:lnTo>
                  <a:lnTo>
                    <a:pt x="27" y="156"/>
                  </a:lnTo>
                  <a:lnTo>
                    <a:pt x="28" y="153"/>
                  </a:lnTo>
                  <a:lnTo>
                    <a:pt x="28" y="153"/>
                  </a:lnTo>
                  <a:lnTo>
                    <a:pt x="28" y="153"/>
                  </a:lnTo>
                  <a:lnTo>
                    <a:pt x="30" y="152"/>
                  </a:lnTo>
                  <a:lnTo>
                    <a:pt x="32" y="152"/>
                  </a:lnTo>
                  <a:lnTo>
                    <a:pt x="32" y="152"/>
                  </a:lnTo>
                  <a:lnTo>
                    <a:pt x="33" y="151"/>
                  </a:lnTo>
                  <a:lnTo>
                    <a:pt x="34" y="148"/>
                  </a:lnTo>
                  <a:lnTo>
                    <a:pt x="34" y="148"/>
                  </a:lnTo>
                  <a:lnTo>
                    <a:pt x="37" y="146"/>
                  </a:lnTo>
                  <a:lnTo>
                    <a:pt x="37" y="146"/>
                  </a:lnTo>
                  <a:lnTo>
                    <a:pt x="39" y="146"/>
                  </a:lnTo>
                  <a:lnTo>
                    <a:pt x="42" y="145"/>
                  </a:lnTo>
                  <a:lnTo>
                    <a:pt x="42" y="145"/>
                  </a:lnTo>
                  <a:lnTo>
                    <a:pt x="41" y="144"/>
                  </a:lnTo>
                  <a:lnTo>
                    <a:pt x="42" y="142"/>
                  </a:lnTo>
                  <a:lnTo>
                    <a:pt x="43" y="140"/>
                  </a:lnTo>
                  <a:lnTo>
                    <a:pt x="43" y="140"/>
                  </a:lnTo>
                  <a:lnTo>
                    <a:pt x="44" y="140"/>
                  </a:lnTo>
                  <a:lnTo>
                    <a:pt x="44" y="139"/>
                  </a:lnTo>
                  <a:lnTo>
                    <a:pt x="44" y="136"/>
                  </a:lnTo>
                  <a:lnTo>
                    <a:pt x="44" y="136"/>
                  </a:lnTo>
                  <a:lnTo>
                    <a:pt x="46" y="133"/>
                  </a:lnTo>
                  <a:lnTo>
                    <a:pt x="46" y="133"/>
                  </a:lnTo>
                  <a:lnTo>
                    <a:pt x="47" y="130"/>
                  </a:lnTo>
                  <a:lnTo>
                    <a:pt x="49" y="129"/>
                  </a:lnTo>
                  <a:lnTo>
                    <a:pt x="54" y="129"/>
                  </a:lnTo>
                  <a:lnTo>
                    <a:pt x="54" y="129"/>
                  </a:lnTo>
                  <a:lnTo>
                    <a:pt x="55" y="129"/>
                  </a:lnTo>
                  <a:lnTo>
                    <a:pt x="55" y="129"/>
                  </a:lnTo>
                  <a:lnTo>
                    <a:pt x="58" y="129"/>
                  </a:lnTo>
                  <a:lnTo>
                    <a:pt x="58" y="129"/>
                  </a:lnTo>
                  <a:lnTo>
                    <a:pt x="59" y="129"/>
                  </a:lnTo>
                  <a:lnTo>
                    <a:pt x="60" y="130"/>
                  </a:lnTo>
                  <a:lnTo>
                    <a:pt x="60" y="130"/>
                  </a:lnTo>
                  <a:lnTo>
                    <a:pt x="61" y="133"/>
                  </a:lnTo>
                  <a:lnTo>
                    <a:pt x="64" y="135"/>
                  </a:lnTo>
                  <a:lnTo>
                    <a:pt x="64" y="135"/>
                  </a:lnTo>
                  <a:lnTo>
                    <a:pt x="66" y="135"/>
                  </a:lnTo>
                  <a:lnTo>
                    <a:pt x="69" y="135"/>
                  </a:lnTo>
                  <a:lnTo>
                    <a:pt x="69" y="135"/>
                  </a:lnTo>
                  <a:lnTo>
                    <a:pt x="70" y="136"/>
                  </a:lnTo>
                  <a:lnTo>
                    <a:pt x="74" y="137"/>
                  </a:lnTo>
                  <a:lnTo>
                    <a:pt x="77" y="137"/>
                  </a:lnTo>
                  <a:lnTo>
                    <a:pt x="79" y="137"/>
                  </a:lnTo>
                  <a:lnTo>
                    <a:pt x="79" y="136"/>
                  </a:lnTo>
                  <a:lnTo>
                    <a:pt x="79" y="136"/>
                  </a:lnTo>
                  <a:lnTo>
                    <a:pt x="85" y="136"/>
                  </a:lnTo>
                  <a:lnTo>
                    <a:pt x="85" y="136"/>
                  </a:lnTo>
                  <a:lnTo>
                    <a:pt x="87" y="136"/>
                  </a:lnTo>
                  <a:lnTo>
                    <a:pt x="87" y="136"/>
                  </a:lnTo>
                  <a:lnTo>
                    <a:pt x="88" y="135"/>
                  </a:lnTo>
                  <a:lnTo>
                    <a:pt x="88" y="134"/>
                  </a:lnTo>
                  <a:lnTo>
                    <a:pt x="88" y="134"/>
                  </a:lnTo>
                  <a:lnTo>
                    <a:pt x="92" y="123"/>
                  </a:lnTo>
                  <a:lnTo>
                    <a:pt x="92" y="123"/>
                  </a:lnTo>
                  <a:lnTo>
                    <a:pt x="93" y="119"/>
                  </a:lnTo>
                  <a:lnTo>
                    <a:pt x="93" y="119"/>
                  </a:lnTo>
                  <a:lnTo>
                    <a:pt x="96" y="118"/>
                  </a:lnTo>
                  <a:lnTo>
                    <a:pt x="97" y="118"/>
                  </a:lnTo>
                  <a:lnTo>
                    <a:pt x="102" y="118"/>
                  </a:lnTo>
                  <a:lnTo>
                    <a:pt x="102" y="118"/>
                  </a:lnTo>
                  <a:lnTo>
                    <a:pt x="104" y="117"/>
                  </a:lnTo>
                  <a:lnTo>
                    <a:pt x="104" y="114"/>
                  </a:lnTo>
                  <a:lnTo>
                    <a:pt x="106" y="113"/>
                  </a:lnTo>
                  <a:lnTo>
                    <a:pt x="107" y="112"/>
                  </a:lnTo>
                  <a:lnTo>
                    <a:pt x="107" y="112"/>
                  </a:lnTo>
                  <a:lnTo>
                    <a:pt x="108" y="110"/>
                  </a:lnTo>
                  <a:lnTo>
                    <a:pt x="110" y="109"/>
                  </a:lnTo>
                  <a:lnTo>
                    <a:pt x="110" y="109"/>
                  </a:lnTo>
                  <a:lnTo>
                    <a:pt x="112" y="104"/>
                  </a:lnTo>
                  <a:lnTo>
                    <a:pt x="113" y="99"/>
                  </a:lnTo>
                  <a:lnTo>
                    <a:pt x="113" y="99"/>
                  </a:lnTo>
                  <a:lnTo>
                    <a:pt x="114" y="98"/>
                  </a:lnTo>
                  <a:lnTo>
                    <a:pt x="115" y="96"/>
                  </a:lnTo>
                  <a:lnTo>
                    <a:pt x="115" y="96"/>
                  </a:lnTo>
                  <a:lnTo>
                    <a:pt x="119" y="95"/>
                  </a:lnTo>
                  <a:lnTo>
                    <a:pt x="119" y="95"/>
                  </a:lnTo>
                  <a:lnTo>
                    <a:pt x="120" y="93"/>
                  </a:lnTo>
                  <a:lnTo>
                    <a:pt x="121" y="92"/>
                  </a:lnTo>
                  <a:lnTo>
                    <a:pt x="121" y="92"/>
                  </a:lnTo>
                  <a:lnTo>
                    <a:pt x="123" y="91"/>
                  </a:lnTo>
                  <a:lnTo>
                    <a:pt x="125" y="90"/>
                  </a:lnTo>
                  <a:lnTo>
                    <a:pt x="125" y="90"/>
                  </a:lnTo>
                  <a:lnTo>
                    <a:pt x="126" y="88"/>
                  </a:lnTo>
                  <a:lnTo>
                    <a:pt x="128" y="86"/>
                  </a:lnTo>
                  <a:lnTo>
                    <a:pt x="128" y="86"/>
                  </a:lnTo>
                  <a:lnTo>
                    <a:pt x="129" y="85"/>
                  </a:lnTo>
                  <a:lnTo>
                    <a:pt x="130" y="83"/>
                  </a:lnTo>
                  <a:lnTo>
                    <a:pt x="130" y="83"/>
                  </a:lnTo>
                  <a:lnTo>
                    <a:pt x="134" y="80"/>
                  </a:lnTo>
                  <a:lnTo>
                    <a:pt x="134" y="80"/>
                  </a:lnTo>
                  <a:lnTo>
                    <a:pt x="135" y="80"/>
                  </a:lnTo>
                  <a:lnTo>
                    <a:pt x="135" y="80"/>
                  </a:lnTo>
                  <a:lnTo>
                    <a:pt x="139" y="80"/>
                  </a:lnTo>
                  <a:lnTo>
                    <a:pt x="141" y="79"/>
                  </a:lnTo>
                  <a:lnTo>
                    <a:pt x="144" y="79"/>
                  </a:lnTo>
                  <a:lnTo>
                    <a:pt x="144" y="79"/>
                  </a:lnTo>
                  <a:lnTo>
                    <a:pt x="145" y="75"/>
                  </a:lnTo>
                  <a:lnTo>
                    <a:pt x="145" y="75"/>
                  </a:lnTo>
                  <a:lnTo>
                    <a:pt x="146" y="74"/>
                  </a:lnTo>
                  <a:lnTo>
                    <a:pt x="148" y="74"/>
                  </a:lnTo>
                  <a:lnTo>
                    <a:pt x="148" y="74"/>
                  </a:lnTo>
                  <a:lnTo>
                    <a:pt x="148" y="72"/>
                  </a:lnTo>
                  <a:lnTo>
                    <a:pt x="148" y="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A1_Swaziland">
              <a:extLst>
                <a:ext uri="{FF2B5EF4-FFF2-40B4-BE49-F238E27FC236}">
                  <a16:creationId xmlns:a16="http://schemas.microsoft.com/office/drawing/2014/main" id="{1D229C3A-DB4B-42A3-8B03-9B8B2F9A3D78}"/>
                </a:ext>
              </a:extLst>
            </p:cNvPr>
            <p:cNvSpPr>
              <a:spLocks/>
            </p:cNvSpPr>
            <p:nvPr/>
          </p:nvSpPr>
          <p:spPr bwMode="auto">
            <a:xfrm>
              <a:off x="5494284" y="4845349"/>
              <a:ext cx="33653" cy="39542"/>
            </a:xfrm>
            <a:custGeom>
              <a:avLst/>
              <a:gdLst/>
              <a:ahLst/>
              <a:cxnLst>
                <a:cxn ang="0">
                  <a:pos x="21" y="4"/>
                </a:cxn>
                <a:cxn ang="0">
                  <a:pos x="21" y="4"/>
                </a:cxn>
                <a:cxn ang="0">
                  <a:pos x="17" y="4"/>
                </a:cxn>
                <a:cxn ang="0">
                  <a:pos x="15" y="3"/>
                </a:cxn>
                <a:cxn ang="0">
                  <a:pos x="15" y="3"/>
                </a:cxn>
                <a:cxn ang="0">
                  <a:pos x="13" y="1"/>
                </a:cxn>
                <a:cxn ang="0">
                  <a:pos x="12" y="0"/>
                </a:cxn>
                <a:cxn ang="0">
                  <a:pos x="12" y="0"/>
                </a:cxn>
                <a:cxn ang="0">
                  <a:pos x="9" y="0"/>
                </a:cxn>
                <a:cxn ang="0">
                  <a:pos x="9" y="0"/>
                </a:cxn>
                <a:cxn ang="0">
                  <a:pos x="7" y="0"/>
                </a:cxn>
                <a:cxn ang="0">
                  <a:pos x="7" y="0"/>
                </a:cxn>
                <a:cxn ang="0">
                  <a:pos x="4" y="5"/>
                </a:cxn>
                <a:cxn ang="0">
                  <a:pos x="4" y="5"/>
                </a:cxn>
                <a:cxn ang="0">
                  <a:pos x="1" y="9"/>
                </a:cxn>
                <a:cxn ang="0">
                  <a:pos x="0" y="14"/>
                </a:cxn>
                <a:cxn ang="0">
                  <a:pos x="0" y="14"/>
                </a:cxn>
                <a:cxn ang="0">
                  <a:pos x="0" y="17"/>
                </a:cxn>
                <a:cxn ang="0">
                  <a:pos x="0" y="17"/>
                </a:cxn>
                <a:cxn ang="0">
                  <a:pos x="2" y="21"/>
                </a:cxn>
                <a:cxn ang="0">
                  <a:pos x="2" y="21"/>
                </a:cxn>
                <a:cxn ang="0">
                  <a:pos x="2" y="22"/>
                </a:cxn>
                <a:cxn ang="0">
                  <a:pos x="2" y="22"/>
                </a:cxn>
                <a:cxn ang="0">
                  <a:pos x="2" y="23"/>
                </a:cxn>
                <a:cxn ang="0">
                  <a:pos x="2" y="23"/>
                </a:cxn>
                <a:cxn ang="0">
                  <a:pos x="4" y="26"/>
                </a:cxn>
                <a:cxn ang="0">
                  <a:pos x="6" y="26"/>
                </a:cxn>
                <a:cxn ang="0">
                  <a:pos x="6" y="26"/>
                </a:cxn>
                <a:cxn ang="0">
                  <a:pos x="9" y="28"/>
                </a:cxn>
                <a:cxn ang="0">
                  <a:pos x="12" y="28"/>
                </a:cxn>
                <a:cxn ang="0">
                  <a:pos x="18" y="28"/>
                </a:cxn>
                <a:cxn ang="0">
                  <a:pos x="18" y="28"/>
                </a:cxn>
                <a:cxn ang="0">
                  <a:pos x="20" y="23"/>
                </a:cxn>
                <a:cxn ang="0">
                  <a:pos x="20" y="23"/>
                </a:cxn>
                <a:cxn ang="0">
                  <a:pos x="20" y="21"/>
                </a:cxn>
                <a:cxn ang="0">
                  <a:pos x="20" y="21"/>
                </a:cxn>
                <a:cxn ang="0">
                  <a:pos x="22" y="20"/>
                </a:cxn>
                <a:cxn ang="0">
                  <a:pos x="22" y="20"/>
                </a:cxn>
                <a:cxn ang="0">
                  <a:pos x="22" y="20"/>
                </a:cxn>
                <a:cxn ang="0">
                  <a:pos x="22" y="20"/>
                </a:cxn>
                <a:cxn ang="0">
                  <a:pos x="22" y="12"/>
                </a:cxn>
                <a:cxn ang="0">
                  <a:pos x="21" y="4"/>
                </a:cxn>
                <a:cxn ang="0">
                  <a:pos x="21" y="4"/>
                </a:cxn>
              </a:cxnLst>
              <a:rect l="0" t="0" r="r" b="b"/>
              <a:pathLst>
                <a:path w="22" h="28">
                  <a:moveTo>
                    <a:pt x="21" y="4"/>
                  </a:moveTo>
                  <a:lnTo>
                    <a:pt x="21" y="4"/>
                  </a:lnTo>
                  <a:lnTo>
                    <a:pt x="17" y="4"/>
                  </a:lnTo>
                  <a:lnTo>
                    <a:pt x="15" y="3"/>
                  </a:lnTo>
                  <a:lnTo>
                    <a:pt x="15" y="3"/>
                  </a:lnTo>
                  <a:lnTo>
                    <a:pt x="13" y="1"/>
                  </a:lnTo>
                  <a:lnTo>
                    <a:pt x="12" y="0"/>
                  </a:lnTo>
                  <a:lnTo>
                    <a:pt x="12" y="0"/>
                  </a:lnTo>
                  <a:lnTo>
                    <a:pt x="9" y="0"/>
                  </a:lnTo>
                  <a:lnTo>
                    <a:pt x="9" y="0"/>
                  </a:lnTo>
                  <a:lnTo>
                    <a:pt x="7" y="0"/>
                  </a:lnTo>
                  <a:lnTo>
                    <a:pt x="7" y="0"/>
                  </a:lnTo>
                  <a:lnTo>
                    <a:pt x="4" y="5"/>
                  </a:lnTo>
                  <a:lnTo>
                    <a:pt x="4" y="5"/>
                  </a:lnTo>
                  <a:lnTo>
                    <a:pt x="1" y="9"/>
                  </a:lnTo>
                  <a:lnTo>
                    <a:pt x="0" y="14"/>
                  </a:lnTo>
                  <a:lnTo>
                    <a:pt x="0" y="14"/>
                  </a:lnTo>
                  <a:lnTo>
                    <a:pt x="0" y="17"/>
                  </a:lnTo>
                  <a:lnTo>
                    <a:pt x="0" y="17"/>
                  </a:lnTo>
                  <a:lnTo>
                    <a:pt x="2" y="21"/>
                  </a:lnTo>
                  <a:lnTo>
                    <a:pt x="2" y="21"/>
                  </a:lnTo>
                  <a:lnTo>
                    <a:pt x="2" y="22"/>
                  </a:lnTo>
                  <a:lnTo>
                    <a:pt x="2" y="22"/>
                  </a:lnTo>
                  <a:lnTo>
                    <a:pt x="2" y="23"/>
                  </a:lnTo>
                  <a:lnTo>
                    <a:pt x="2" y="23"/>
                  </a:lnTo>
                  <a:lnTo>
                    <a:pt x="4" y="26"/>
                  </a:lnTo>
                  <a:lnTo>
                    <a:pt x="6" y="26"/>
                  </a:lnTo>
                  <a:lnTo>
                    <a:pt x="6" y="26"/>
                  </a:lnTo>
                  <a:lnTo>
                    <a:pt x="9" y="28"/>
                  </a:lnTo>
                  <a:lnTo>
                    <a:pt x="12" y="28"/>
                  </a:lnTo>
                  <a:lnTo>
                    <a:pt x="18" y="28"/>
                  </a:lnTo>
                  <a:lnTo>
                    <a:pt x="18" y="28"/>
                  </a:lnTo>
                  <a:lnTo>
                    <a:pt x="20" y="23"/>
                  </a:lnTo>
                  <a:lnTo>
                    <a:pt x="20" y="23"/>
                  </a:lnTo>
                  <a:lnTo>
                    <a:pt x="20" y="21"/>
                  </a:lnTo>
                  <a:lnTo>
                    <a:pt x="20" y="21"/>
                  </a:lnTo>
                  <a:lnTo>
                    <a:pt x="22" y="20"/>
                  </a:lnTo>
                  <a:lnTo>
                    <a:pt x="22" y="20"/>
                  </a:lnTo>
                  <a:lnTo>
                    <a:pt x="22" y="20"/>
                  </a:lnTo>
                  <a:lnTo>
                    <a:pt x="22" y="20"/>
                  </a:lnTo>
                  <a:lnTo>
                    <a:pt x="22" y="12"/>
                  </a:lnTo>
                  <a:lnTo>
                    <a:pt x="21" y="4"/>
                  </a:lnTo>
                  <a:lnTo>
                    <a:pt x="21"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A1_Reunion">
              <a:extLst>
                <a:ext uri="{FF2B5EF4-FFF2-40B4-BE49-F238E27FC236}">
                  <a16:creationId xmlns:a16="http://schemas.microsoft.com/office/drawing/2014/main" id="{0984301D-DC9E-4E9F-A76B-A2DAF7D4FED1}"/>
                </a:ext>
              </a:extLst>
            </p:cNvPr>
            <p:cNvSpPr>
              <a:spLocks/>
            </p:cNvSpPr>
            <p:nvPr/>
          </p:nvSpPr>
          <p:spPr bwMode="auto">
            <a:xfrm>
              <a:off x="6090853" y="4722486"/>
              <a:ext cx="27296" cy="25200"/>
            </a:xfrm>
            <a:custGeom>
              <a:avLst/>
              <a:gdLst/>
              <a:ahLst/>
              <a:cxnLst>
                <a:cxn ang="0">
                  <a:pos x="8" y="0"/>
                </a:cxn>
                <a:cxn ang="0">
                  <a:pos x="8" y="0"/>
                </a:cxn>
                <a:cxn ang="0">
                  <a:pos x="6" y="0"/>
                </a:cxn>
                <a:cxn ang="0">
                  <a:pos x="5" y="1"/>
                </a:cxn>
                <a:cxn ang="0">
                  <a:pos x="2" y="3"/>
                </a:cxn>
                <a:cxn ang="0">
                  <a:pos x="1" y="4"/>
                </a:cxn>
                <a:cxn ang="0">
                  <a:pos x="1" y="4"/>
                </a:cxn>
                <a:cxn ang="0">
                  <a:pos x="0" y="5"/>
                </a:cxn>
                <a:cxn ang="0">
                  <a:pos x="1" y="8"/>
                </a:cxn>
                <a:cxn ang="0">
                  <a:pos x="1" y="8"/>
                </a:cxn>
                <a:cxn ang="0">
                  <a:pos x="2" y="10"/>
                </a:cxn>
                <a:cxn ang="0">
                  <a:pos x="2" y="10"/>
                </a:cxn>
                <a:cxn ang="0">
                  <a:pos x="3" y="11"/>
                </a:cxn>
                <a:cxn ang="0">
                  <a:pos x="5" y="11"/>
                </a:cxn>
                <a:cxn ang="0">
                  <a:pos x="5" y="11"/>
                </a:cxn>
                <a:cxn ang="0">
                  <a:pos x="6" y="12"/>
                </a:cxn>
                <a:cxn ang="0">
                  <a:pos x="7" y="11"/>
                </a:cxn>
                <a:cxn ang="0">
                  <a:pos x="7" y="11"/>
                </a:cxn>
                <a:cxn ang="0">
                  <a:pos x="9" y="9"/>
                </a:cxn>
                <a:cxn ang="0">
                  <a:pos x="12" y="6"/>
                </a:cxn>
                <a:cxn ang="0">
                  <a:pos x="12" y="6"/>
                </a:cxn>
                <a:cxn ang="0">
                  <a:pos x="12" y="4"/>
                </a:cxn>
                <a:cxn ang="0">
                  <a:pos x="11" y="3"/>
                </a:cxn>
                <a:cxn ang="0">
                  <a:pos x="11" y="3"/>
                </a:cxn>
                <a:cxn ang="0">
                  <a:pos x="9" y="0"/>
                </a:cxn>
                <a:cxn ang="0">
                  <a:pos x="9" y="0"/>
                </a:cxn>
                <a:cxn ang="0">
                  <a:pos x="8" y="0"/>
                </a:cxn>
              </a:cxnLst>
              <a:rect l="0" t="0" r="r" b="b"/>
              <a:pathLst>
                <a:path w="12" h="12">
                  <a:moveTo>
                    <a:pt x="8" y="0"/>
                  </a:moveTo>
                  <a:lnTo>
                    <a:pt x="8" y="0"/>
                  </a:lnTo>
                  <a:lnTo>
                    <a:pt x="6" y="0"/>
                  </a:lnTo>
                  <a:lnTo>
                    <a:pt x="5" y="1"/>
                  </a:lnTo>
                  <a:lnTo>
                    <a:pt x="2" y="3"/>
                  </a:lnTo>
                  <a:lnTo>
                    <a:pt x="1" y="4"/>
                  </a:lnTo>
                  <a:lnTo>
                    <a:pt x="1" y="4"/>
                  </a:lnTo>
                  <a:lnTo>
                    <a:pt x="0" y="5"/>
                  </a:lnTo>
                  <a:lnTo>
                    <a:pt x="1" y="8"/>
                  </a:lnTo>
                  <a:lnTo>
                    <a:pt x="1" y="8"/>
                  </a:lnTo>
                  <a:lnTo>
                    <a:pt x="2" y="10"/>
                  </a:lnTo>
                  <a:lnTo>
                    <a:pt x="2" y="10"/>
                  </a:lnTo>
                  <a:lnTo>
                    <a:pt x="3" y="11"/>
                  </a:lnTo>
                  <a:lnTo>
                    <a:pt x="5" y="11"/>
                  </a:lnTo>
                  <a:lnTo>
                    <a:pt x="5" y="11"/>
                  </a:lnTo>
                  <a:lnTo>
                    <a:pt x="6" y="12"/>
                  </a:lnTo>
                  <a:lnTo>
                    <a:pt x="7" y="11"/>
                  </a:lnTo>
                  <a:lnTo>
                    <a:pt x="7" y="11"/>
                  </a:lnTo>
                  <a:lnTo>
                    <a:pt x="9" y="9"/>
                  </a:lnTo>
                  <a:lnTo>
                    <a:pt x="12" y="6"/>
                  </a:lnTo>
                  <a:lnTo>
                    <a:pt x="12" y="6"/>
                  </a:lnTo>
                  <a:lnTo>
                    <a:pt x="12" y="4"/>
                  </a:lnTo>
                  <a:lnTo>
                    <a:pt x="11" y="3"/>
                  </a:lnTo>
                  <a:lnTo>
                    <a:pt x="11" y="3"/>
                  </a:lnTo>
                  <a:lnTo>
                    <a:pt x="9" y="0"/>
                  </a:lnTo>
                  <a:lnTo>
                    <a:pt x="9" y="0"/>
                  </a:lnTo>
                  <a:lnTo>
                    <a:pt x="8" y="0"/>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A1_Mauritius">
              <a:extLst>
                <a:ext uri="{FF2B5EF4-FFF2-40B4-BE49-F238E27FC236}">
                  <a16:creationId xmlns:a16="http://schemas.microsoft.com/office/drawing/2014/main" id="{F16850C5-A901-46FA-BD85-8C7CB517D529}"/>
                </a:ext>
              </a:extLst>
            </p:cNvPr>
            <p:cNvSpPr>
              <a:spLocks/>
            </p:cNvSpPr>
            <p:nvPr/>
          </p:nvSpPr>
          <p:spPr bwMode="auto">
            <a:xfrm>
              <a:off x="6144390" y="4704128"/>
              <a:ext cx="27296" cy="21600"/>
            </a:xfrm>
            <a:custGeom>
              <a:avLst/>
              <a:gdLst/>
              <a:ahLst/>
              <a:cxnLst>
                <a:cxn ang="0">
                  <a:pos x="9" y="0"/>
                </a:cxn>
                <a:cxn ang="0">
                  <a:pos x="9" y="0"/>
                </a:cxn>
                <a:cxn ang="0">
                  <a:pos x="5" y="0"/>
                </a:cxn>
                <a:cxn ang="0">
                  <a:pos x="5" y="0"/>
                </a:cxn>
                <a:cxn ang="0">
                  <a:pos x="1" y="5"/>
                </a:cxn>
                <a:cxn ang="0">
                  <a:pos x="0" y="7"/>
                </a:cxn>
                <a:cxn ang="0">
                  <a:pos x="1" y="9"/>
                </a:cxn>
                <a:cxn ang="0">
                  <a:pos x="1" y="9"/>
                </a:cxn>
                <a:cxn ang="0">
                  <a:pos x="1" y="9"/>
                </a:cxn>
                <a:cxn ang="0">
                  <a:pos x="1" y="9"/>
                </a:cxn>
                <a:cxn ang="0">
                  <a:pos x="1" y="11"/>
                </a:cxn>
                <a:cxn ang="0">
                  <a:pos x="1" y="11"/>
                </a:cxn>
                <a:cxn ang="0">
                  <a:pos x="6" y="9"/>
                </a:cxn>
                <a:cxn ang="0">
                  <a:pos x="9" y="9"/>
                </a:cxn>
                <a:cxn ang="0">
                  <a:pos x="11" y="7"/>
                </a:cxn>
                <a:cxn ang="0">
                  <a:pos x="11" y="7"/>
                </a:cxn>
                <a:cxn ang="0">
                  <a:pos x="12" y="5"/>
                </a:cxn>
                <a:cxn ang="0">
                  <a:pos x="12" y="2"/>
                </a:cxn>
                <a:cxn ang="0">
                  <a:pos x="11" y="1"/>
                </a:cxn>
                <a:cxn ang="0">
                  <a:pos x="9" y="0"/>
                </a:cxn>
              </a:cxnLst>
              <a:rect l="0" t="0" r="r" b="b"/>
              <a:pathLst>
                <a:path w="12" h="11">
                  <a:moveTo>
                    <a:pt x="9" y="0"/>
                  </a:moveTo>
                  <a:lnTo>
                    <a:pt x="9" y="0"/>
                  </a:lnTo>
                  <a:lnTo>
                    <a:pt x="5" y="0"/>
                  </a:lnTo>
                  <a:lnTo>
                    <a:pt x="5" y="0"/>
                  </a:lnTo>
                  <a:lnTo>
                    <a:pt x="1" y="5"/>
                  </a:lnTo>
                  <a:lnTo>
                    <a:pt x="0" y="7"/>
                  </a:lnTo>
                  <a:lnTo>
                    <a:pt x="1" y="9"/>
                  </a:lnTo>
                  <a:lnTo>
                    <a:pt x="1" y="9"/>
                  </a:lnTo>
                  <a:lnTo>
                    <a:pt x="1" y="9"/>
                  </a:lnTo>
                  <a:lnTo>
                    <a:pt x="1" y="9"/>
                  </a:lnTo>
                  <a:lnTo>
                    <a:pt x="1" y="11"/>
                  </a:lnTo>
                  <a:lnTo>
                    <a:pt x="1" y="11"/>
                  </a:lnTo>
                  <a:lnTo>
                    <a:pt x="6" y="9"/>
                  </a:lnTo>
                  <a:lnTo>
                    <a:pt x="9" y="9"/>
                  </a:lnTo>
                  <a:lnTo>
                    <a:pt x="11" y="7"/>
                  </a:lnTo>
                  <a:lnTo>
                    <a:pt x="11" y="7"/>
                  </a:lnTo>
                  <a:lnTo>
                    <a:pt x="12" y="5"/>
                  </a:lnTo>
                  <a:lnTo>
                    <a:pt x="12" y="2"/>
                  </a:lnTo>
                  <a:lnTo>
                    <a:pt x="11" y="1"/>
                  </a:lnTo>
                  <a:lnTo>
                    <a:pt x="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A1_Iraq">
              <a:extLst>
                <a:ext uri="{FF2B5EF4-FFF2-40B4-BE49-F238E27FC236}">
                  <a16:creationId xmlns:a16="http://schemas.microsoft.com/office/drawing/2014/main" id="{15108F77-C554-4E0B-BC95-CE5F62C261CA}"/>
                </a:ext>
              </a:extLst>
            </p:cNvPr>
            <p:cNvSpPr>
              <a:spLocks/>
            </p:cNvSpPr>
            <p:nvPr/>
          </p:nvSpPr>
          <p:spPr bwMode="auto">
            <a:xfrm>
              <a:off x="5691612" y="3325822"/>
              <a:ext cx="237099" cy="224540"/>
            </a:xfrm>
            <a:custGeom>
              <a:avLst/>
              <a:gdLst/>
              <a:ahLst/>
              <a:cxnLst>
                <a:cxn ang="0">
                  <a:pos x="154" y="142"/>
                </a:cxn>
                <a:cxn ang="0">
                  <a:pos x="153" y="137"/>
                </a:cxn>
                <a:cxn ang="0">
                  <a:pos x="148" y="131"/>
                </a:cxn>
                <a:cxn ang="0">
                  <a:pos x="147" y="125"/>
                </a:cxn>
                <a:cxn ang="0">
                  <a:pos x="142" y="121"/>
                </a:cxn>
                <a:cxn ang="0">
                  <a:pos x="144" y="111"/>
                </a:cxn>
                <a:cxn ang="0">
                  <a:pos x="143" y="105"/>
                </a:cxn>
                <a:cxn ang="0">
                  <a:pos x="139" y="99"/>
                </a:cxn>
                <a:cxn ang="0">
                  <a:pos x="133" y="95"/>
                </a:cxn>
                <a:cxn ang="0">
                  <a:pos x="130" y="92"/>
                </a:cxn>
                <a:cxn ang="0">
                  <a:pos x="123" y="88"/>
                </a:cxn>
                <a:cxn ang="0">
                  <a:pos x="119" y="83"/>
                </a:cxn>
                <a:cxn ang="0">
                  <a:pos x="115" y="77"/>
                </a:cxn>
                <a:cxn ang="0">
                  <a:pos x="110" y="72"/>
                </a:cxn>
                <a:cxn ang="0">
                  <a:pos x="109" y="70"/>
                </a:cxn>
                <a:cxn ang="0">
                  <a:pos x="107" y="65"/>
                </a:cxn>
                <a:cxn ang="0">
                  <a:pos x="107" y="56"/>
                </a:cxn>
                <a:cxn ang="0">
                  <a:pos x="110" y="54"/>
                </a:cxn>
                <a:cxn ang="0">
                  <a:pos x="114" y="49"/>
                </a:cxn>
                <a:cxn ang="0">
                  <a:pos x="119" y="43"/>
                </a:cxn>
                <a:cxn ang="0">
                  <a:pos x="115" y="34"/>
                </a:cxn>
                <a:cxn ang="0">
                  <a:pos x="121" y="31"/>
                </a:cxn>
                <a:cxn ang="0">
                  <a:pos x="112" y="31"/>
                </a:cxn>
                <a:cxn ang="0">
                  <a:pos x="105" y="26"/>
                </a:cxn>
                <a:cxn ang="0">
                  <a:pos x="103" y="18"/>
                </a:cxn>
                <a:cxn ang="0">
                  <a:pos x="100" y="13"/>
                </a:cxn>
                <a:cxn ang="0">
                  <a:pos x="98" y="7"/>
                </a:cxn>
                <a:cxn ang="0">
                  <a:pos x="94" y="5"/>
                </a:cxn>
                <a:cxn ang="0">
                  <a:pos x="87" y="5"/>
                </a:cxn>
                <a:cxn ang="0">
                  <a:pos x="79" y="1"/>
                </a:cxn>
                <a:cxn ang="0">
                  <a:pos x="73" y="1"/>
                </a:cxn>
                <a:cxn ang="0">
                  <a:pos x="68" y="0"/>
                </a:cxn>
                <a:cxn ang="0">
                  <a:pos x="62" y="2"/>
                </a:cxn>
                <a:cxn ang="0">
                  <a:pos x="55" y="8"/>
                </a:cxn>
                <a:cxn ang="0">
                  <a:pos x="50" y="15"/>
                </a:cxn>
                <a:cxn ang="0">
                  <a:pos x="44" y="16"/>
                </a:cxn>
                <a:cxn ang="0">
                  <a:pos x="39" y="27"/>
                </a:cxn>
                <a:cxn ang="0">
                  <a:pos x="40" y="35"/>
                </a:cxn>
                <a:cxn ang="0">
                  <a:pos x="39" y="42"/>
                </a:cxn>
                <a:cxn ang="0">
                  <a:pos x="39" y="49"/>
                </a:cxn>
                <a:cxn ang="0">
                  <a:pos x="34" y="59"/>
                </a:cxn>
                <a:cxn ang="0">
                  <a:pos x="13" y="70"/>
                </a:cxn>
                <a:cxn ang="0">
                  <a:pos x="6" y="75"/>
                </a:cxn>
                <a:cxn ang="0">
                  <a:pos x="3" y="95"/>
                </a:cxn>
                <a:cxn ang="0">
                  <a:pos x="39" y="115"/>
                </a:cxn>
                <a:cxn ang="0">
                  <a:pos x="110" y="158"/>
                </a:cxn>
                <a:cxn ang="0">
                  <a:pos x="125" y="159"/>
                </a:cxn>
                <a:cxn ang="0">
                  <a:pos x="128" y="153"/>
                </a:cxn>
                <a:cxn ang="0">
                  <a:pos x="132" y="147"/>
                </a:cxn>
                <a:cxn ang="0">
                  <a:pos x="133" y="143"/>
                </a:cxn>
                <a:cxn ang="0">
                  <a:pos x="138" y="141"/>
                </a:cxn>
                <a:cxn ang="0">
                  <a:pos x="147" y="142"/>
                </a:cxn>
                <a:cxn ang="0">
                  <a:pos x="155" y="143"/>
                </a:cxn>
              </a:cxnLst>
              <a:rect l="0" t="0" r="r" b="b"/>
              <a:pathLst>
                <a:path w="155" h="159">
                  <a:moveTo>
                    <a:pt x="155" y="143"/>
                  </a:moveTo>
                  <a:lnTo>
                    <a:pt x="155" y="143"/>
                  </a:lnTo>
                  <a:lnTo>
                    <a:pt x="154" y="142"/>
                  </a:lnTo>
                  <a:lnTo>
                    <a:pt x="154" y="142"/>
                  </a:lnTo>
                  <a:lnTo>
                    <a:pt x="154" y="142"/>
                  </a:lnTo>
                  <a:lnTo>
                    <a:pt x="154" y="142"/>
                  </a:lnTo>
                  <a:lnTo>
                    <a:pt x="154" y="142"/>
                  </a:lnTo>
                  <a:lnTo>
                    <a:pt x="154" y="142"/>
                  </a:lnTo>
                  <a:lnTo>
                    <a:pt x="154" y="141"/>
                  </a:lnTo>
                  <a:lnTo>
                    <a:pt x="154" y="140"/>
                  </a:lnTo>
                  <a:lnTo>
                    <a:pt x="154" y="140"/>
                  </a:lnTo>
                  <a:lnTo>
                    <a:pt x="153" y="137"/>
                  </a:lnTo>
                  <a:lnTo>
                    <a:pt x="150" y="136"/>
                  </a:lnTo>
                  <a:lnTo>
                    <a:pt x="150" y="136"/>
                  </a:lnTo>
                  <a:lnTo>
                    <a:pt x="149" y="135"/>
                  </a:lnTo>
                  <a:lnTo>
                    <a:pt x="148" y="133"/>
                  </a:lnTo>
                  <a:lnTo>
                    <a:pt x="148" y="133"/>
                  </a:lnTo>
                  <a:lnTo>
                    <a:pt x="148" y="131"/>
                  </a:lnTo>
                  <a:lnTo>
                    <a:pt x="148" y="130"/>
                  </a:lnTo>
                  <a:lnTo>
                    <a:pt x="148" y="130"/>
                  </a:lnTo>
                  <a:lnTo>
                    <a:pt x="148" y="126"/>
                  </a:lnTo>
                  <a:lnTo>
                    <a:pt x="148" y="125"/>
                  </a:lnTo>
                  <a:lnTo>
                    <a:pt x="147" y="125"/>
                  </a:lnTo>
                  <a:lnTo>
                    <a:pt x="147" y="125"/>
                  </a:lnTo>
                  <a:lnTo>
                    <a:pt x="145" y="125"/>
                  </a:lnTo>
                  <a:lnTo>
                    <a:pt x="145" y="125"/>
                  </a:lnTo>
                  <a:lnTo>
                    <a:pt x="143" y="125"/>
                  </a:lnTo>
                  <a:lnTo>
                    <a:pt x="143" y="124"/>
                  </a:lnTo>
                  <a:lnTo>
                    <a:pt x="142" y="121"/>
                  </a:lnTo>
                  <a:lnTo>
                    <a:pt x="142" y="121"/>
                  </a:lnTo>
                  <a:lnTo>
                    <a:pt x="142" y="118"/>
                  </a:lnTo>
                  <a:lnTo>
                    <a:pt x="142" y="118"/>
                  </a:lnTo>
                  <a:lnTo>
                    <a:pt x="143" y="114"/>
                  </a:lnTo>
                  <a:lnTo>
                    <a:pt x="143" y="114"/>
                  </a:lnTo>
                  <a:lnTo>
                    <a:pt x="144" y="113"/>
                  </a:lnTo>
                  <a:lnTo>
                    <a:pt x="144" y="111"/>
                  </a:lnTo>
                  <a:lnTo>
                    <a:pt x="144" y="111"/>
                  </a:lnTo>
                  <a:lnTo>
                    <a:pt x="144" y="110"/>
                  </a:lnTo>
                  <a:lnTo>
                    <a:pt x="145" y="109"/>
                  </a:lnTo>
                  <a:lnTo>
                    <a:pt x="145" y="109"/>
                  </a:lnTo>
                  <a:lnTo>
                    <a:pt x="143" y="105"/>
                  </a:lnTo>
                  <a:lnTo>
                    <a:pt x="143" y="105"/>
                  </a:lnTo>
                  <a:lnTo>
                    <a:pt x="142" y="103"/>
                  </a:lnTo>
                  <a:lnTo>
                    <a:pt x="142" y="103"/>
                  </a:lnTo>
                  <a:lnTo>
                    <a:pt x="141" y="103"/>
                  </a:lnTo>
                  <a:lnTo>
                    <a:pt x="141" y="102"/>
                  </a:lnTo>
                  <a:lnTo>
                    <a:pt x="141" y="102"/>
                  </a:lnTo>
                  <a:lnTo>
                    <a:pt x="139" y="99"/>
                  </a:lnTo>
                  <a:lnTo>
                    <a:pt x="139" y="99"/>
                  </a:lnTo>
                  <a:lnTo>
                    <a:pt x="137" y="97"/>
                  </a:lnTo>
                  <a:lnTo>
                    <a:pt x="137" y="97"/>
                  </a:lnTo>
                  <a:lnTo>
                    <a:pt x="134" y="95"/>
                  </a:lnTo>
                  <a:lnTo>
                    <a:pt x="134" y="95"/>
                  </a:lnTo>
                  <a:lnTo>
                    <a:pt x="133" y="95"/>
                  </a:lnTo>
                  <a:lnTo>
                    <a:pt x="133" y="95"/>
                  </a:lnTo>
                  <a:lnTo>
                    <a:pt x="132" y="94"/>
                  </a:lnTo>
                  <a:lnTo>
                    <a:pt x="132" y="94"/>
                  </a:lnTo>
                  <a:lnTo>
                    <a:pt x="130" y="92"/>
                  </a:lnTo>
                  <a:lnTo>
                    <a:pt x="130" y="92"/>
                  </a:lnTo>
                  <a:lnTo>
                    <a:pt x="130" y="92"/>
                  </a:lnTo>
                  <a:lnTo>
                    <a:pt x="128" y="92"/>
                  </a:lnTo>
                  <a:lnTo>
                    <a:pt x="128" y="92"/>
                  </a:lnTo>
                  <a:lnTo>
                    <a:pt x="127" y="91"/>
                  </a:lnTo>
                  <a:lnTo>
                    <a:pt x="127" y="91"/>
                  </a:lnTo>
                  <a:lnTo>
                    <a:pt x="125" y="91"/>
                  </a:lnTo>
                  <a:lnTo>
                    <a:pt x="123" y="88"/>
                  </a:lnTo>
                  <a:lnTo>
                    <a:pt x="123" y="88"/>
                  </a:lnTo>
                  <a:lnTo>
                    <a:pt x="121" y="86"/>
                  </a:lnTo>
                  <a:lnTo>
                    <a:pt x="121" y="86"/>
                  </a:lnTo>
                  <a:lnTo>
                    <a:pt x="120" y="84"/>
                  </a:lnTo>
                  <a:lnTo>
                    <a:pt x="119" y="83"/>
                  </a:lnTo>
                  <a:lnTo>
                    <a:pt x="119" y="83"/>
                  </a:lnTo>
                  <a:lnTo>
                    <a:pt x="119" y="81"/>
                  </a:lnTo>
                  <a:lnTo>
                    <a:pt x="119" y="81"/>
                  </a:lnTo>
                  <a:lnTo>
                    <a:pt x="117" y="80"/>
                  </a:lnTo>
                  <a:lnTo>
                    <a:pt x="117" y="80"/>
                  </a:lnTo>
                  <a:lnTo>
                    <a:pt x="116" y="77"/>
                  </a:lnTo>
                  <a:lnTo>
                    <a:pt x="115" y="77"/>
                  </a:lnTo>
                  <a:lnTo>
                    <a:pt x="115" y="77"/>
                  </a:lnTo>
                  <a:lnTo>
                    <a:pt x="115" y="73"/>
                  </a:lnTo>
                  <a:lnTo>
                    <a:pt x="115" y="73"/>
                  </a:lnTo>
                  <a:lnTo>
                    <a:pt x="111" y="75"/>
                  </a:lnTo>
                  <a:lnTo>
                    <a:pt x="111" y="75"/>
                  </a:lnTo>
                  <a:lnTo>
                    <a:pt x="110" y="72"/>
                  </a:lnTo>
                  <a:lnTo>
                    <a:pt x="110" y="71"/>
                  </a:lnTo>
                  <a:lnTo>
                    <a:pt x="110" y="71"/>
                  </a:lnTo>
                  <a:lnTo>
                    <a:pt x="110" y="71"/>
                  </a:lnTo>
                  <a:lnTo>
                    <a:pt x="110" y="71"/>
                  </a:lnTo>
                  <a:lnTo>
                    <a:pt x="109" y="70"/>
                  </a:lnTo>
                  <a:lnTo>
                    <a:pt x="109" y="70"/>
                  </a:lnTo>
                  <a:lnTo>
                    <a:pt x="106" y="69"/>
                  </a:lnTo>
                  <a:lnTo>
                    <a:pt x="106" y="69"/>
                  </a:lnTo>
                  <a:lnTo>
                    <a:pt x="106" y="66"/>
                  </a:lnTo>
                  <a:lnTo>
                    <a:pt x="106" y="65"/>
                  </a:lnTo>
                  <a:lnTo>
                    <a:pt x="107" y="65"/>
                  </a:lnTo>
                  <a:lnTo>
                    <a:pt x="107" y="65"/>
                  </a:lnTo>
                  <a:lnTo>
                    <a:pt x="107" y="59"/>
                  </a:lnTo>
                  <a:lnTo>
                    <a:pt x="107" y="59"/>
                  </a:lnTo>
                  <a:lnTo>
                    <a:pt x="106" y="57"/>
                  </a:lnTo>
                  <a:lnTo>
                    <a:pt x="106" y="56"/>
                  </a:lnTo>
                  <a:lnTo>
                    <a:pt x="106" y="56"/>
                  </a:lnTo>
                  <a:lnTo>
                    <a:pt x="107" y="56"/>
                  </a:lnTo>
                  <a:lnTo>
                    <a:pt x="109" y="55"/>
                  </a:lnTo>
                  <a:lnTo>
                    <a:pt x="109" y="55"/>
                  </a:lnTo>
                  <a:lnTo>
                    <a:pt x="110" y="55"/>
                  </a:lnTo>
                  <a:lnTo>
                    <a:pt x="111" y="55"/>
                  </a:lnTo>
                  <a:lnTo>
                    <a:pt x="111" y="55"/>
                  </a:lnTo>
                  <a:lnTo>
                    <a:pt x="110" y="54"/>
                  </a:lnTo>
                  <a:lnTo>
                    <a:pt x="110" y="51"/>
                  </a:lnTo>
                  <a:lnTo>
                    <a:pt x="110" y="51"/>
                  </a:lnTo>
                  <a:lnTo>
                    <a:pt x="111" y="50"/>
                  </a:lnTo>
                  <a:lnTo>
                    <a:pt x="111" y="50"/>
                  </a:lnTo>
                  <a:lnTo>
                    <a:pt x="114" y="49"/>
                  </a:lnTo>
                  <a:lnTo>
                    <a:pt x="114" y="49"/>
                  </a:lnTo>
                  <a:lnTo>
                    <a:pt x="114" y="46"/>
                  </a:lnTo>
                  <a:lnTo>
                    <a:pt x="114" y="46"/>
                  </a:lnTo>
                  <a:lnTo>
                    <a:pt x="119" y="46"/>
                  </a:lnTo>
                  <a:lnTo>
                    <a:pt x="119" y="46"/>
                  </a:lnTo>
                  <a:lnTo>
                    <a:pt x="119" y="43"/>
                  </a:lnTo>
                  <a:lnTo>
                    <a:pt x="119" y="43"/>
                  </a:lnTo>
                  <a:lnTo>
                    <a:pt x="117" y="42"/>
                  </a:lnTo>
                  <a:lnTo>
                    <a:pt x="116" y="40"/>
                  </a:lnTo>
                  <a:lnTo>
                    <a:pt x="116" y="40"/>
                  </a:lnTo>
                  <a:lnTo>
                    <a:pt x="115" y="38"/>
                  </a:lnTo>
                  <a:lnTo>
                    <a:pt x="115" y="35"/>
                  </a:lnTo>
                  <a:lnTo>
                    <a:pt x="115" y="34"/>
                  </a:lnTo>
                  <a:lnTo>
                    <a:pt x="115" y="34"/>
                  </a:lnTo>
                  <a:lnTo>
                    <a:pt x="117" y="33"/>
                  </a:lnTo>
                  <a:lnTo>
                    <a:pt x="117" y="33"/>
                  </a:lnTo>
                  <a:lnTo>
                    <a:pt x="119" y="33"/>
                  </a:lnTo>
                  <a:lnTo>
                    <a:pt x="119" y="33"/>
                  </a:lnTo>
                  <a:lnTo>
                    <a:pt x="121" y="31"/>
                  </a:lnTo>
                  <a:lnTo>
                    <a:pt x="121" y="31"/>
                  </a:lnTo>
                  <a:lnTo>
                    <a:pt x="116" y="31"/>
                  </a:lnTo>
                  <a:lnTo>
                    <a:pt x="116" y="31"/>
                  </a:lnTo>
                  <a:lnTo>
                    <a:pt x="115" y="31"/>
                  </a:lnTo>
                  <a:lnTo>
                    <a:pt x="112" y="31"/>
                  </a:lnTo>
                  <a:lnTo>
                    <a:pt x="112" y="31"/>
                  </a:lnTo>
                  <a:lnTo>
                    <a:pt x="111" y="29"/>
                  </a:lnTo>
                  <a:lnTo>
                    <a:pt x="109" y="28"/>
                  </a:lnTo>
                  <a:lnTo>
                    <a:pt x="109" y="28"/>
                  </a:lnTo>
                  <a:lnTo>
                    <a:pt x="105" y="28"/>
                  </a:lnTo>
                  <a:lnTo>
                    <a:pt x="105" y="28"/>
                  </a:lnTo>
                  <a:lnTo>
                    <a:pt x="105" y="26"/>
                  </a:lnTo>
                  <a:lnTo>
                    <a:pt x="105" y="23"/>
                  </a:lnTo>
                  <a:lnTo>
                    <a:pt x="105" y="23"/>
                  </a:lnTo>
                  <a:lnTo>
                    <a:pt x="104" y="21"/>
                  </a:lnTo>
                  <a:lnTo>
                    <a:pt x="104" y="21"/>
                  </a:lnTo>
                  <a:lnTo>
                    <a:pt x="103" y="18"/>
                  </a:lnTo>
                  <a:lnTo>
                    <a:pt x="103" y="18"/>
                  </a:lnTo>
                  <a:lnTo>
                    <a:pt x="101" y="18"/>
                  </a:lnTo>
                  <a:lnTo>
                    <a:pt x="100" y="18"/>
                  </a:lnTo>
                  <a:lnTo>
                    <a:pt x="100" y="18"/>
                  </a:lnTo>
                  <a:lnTo>
                    <a:pt x="100" y="17"/>
                  </a:lnTo>
                  <a:lnTo>
                    <a:pt x="100" y="17"/>
                  </a:lnTo>
                  <a:lnTo>
                    <a:pt x="100" y="13"/>
                  </a:lnTo>
                  <a:lnTo>
                    <a:pt x="100" y="13"/>
                  </a:lnTo>
                  <a:lnTo>
                    <a:pt x="99" y="12"/>
                  </a:lnTo>
                  <a:lnTo>
                    <a:pt x="98" y="12"/>
                  </a:lnTo>
                  <a:lnTo>
                    <a:pt x="98" y="12"/>
                  </a:lnTo>
                  <a:lnTo>
                    <a:pt x="98" y="7"/>
                  </a:lnTo>
                  <a:lnTo>
                    <a:pt x="98" y="7"/>
                  </a:lnTo>
                  <a:lnTo>
                    <a:pt x="95" y="7"/>
                  </a:lnTo>
                  <a:lnTo>
                    <a:pt x="95" y="7"/>
                  </a:lnTo>
                  <a:lnTo>
                    <a:pt x="95" y="5"/>
                  </a:lnTo>
                  <a:lnTo>
                    <a:pt x="95" y="5"/>
                  </a:lnTo>
                  <a:lnTo>
                    <a:pt x="95" y="5"/>
                  </a:lnTo>
                  <a:lnTo>
                    <a:pt x="94" y="5"/>
                  </a:lnTo>
                  <a:lnTo>
                    <a:pt x="93" y="4"/>
                  </a:lnTo>
                  <a:lnTo>
                    <a:pt x="93" y="4"/>
                  </a:lnTo>
                  <a:lnTo>
                    <a:pt x="90" y="6"/>
                  </a:lnTo>
                  <a:lnTo>
                    <a:pt x="88" y="8"/>
                  </a:lnTo>
                  <a:lnTo>
                    <a:pt x="88" y="8"/>
                  </a:lnTo>
                  <a:lnTo>
                    <a:pt x="87" y="5"/>
                  </a:lnTo>
                  <a:lnTo>
                    <a:pt x="85" y="1"/>
                  </a:lnTo>
                  <a:lnTo>
                    <a:pt x="85" y="1"/>
                  </a:lnTo>
                  <a:lnTo>
                    <a:pt x="84" y="1"/>
                  </a:lnTo>
                  <a:lnTo>
                    <a:pt x="81" y="1"/>
                  </a:lnTo>
                  <a:lnTo>
                    <a:pt x="81" y="1"/>
                  </a:lnTo>
                  <a:lnTo>
                    <a:pt x="79" y="1"/>
                  </a:lnTo>
                  <a:lnTo>
                    <a:pt x="79" y="1"/>
                  </a:lnTo>
                  <a:lnTo>
                    <a:pt x="78" y="1"/>
                  </a:lnTo>
                  <a:lnTo>
                    <a:pt x="78" y="1"/>
                  </a:lnTo>
                  <a:lnTo>
                    <a:pt x="77" y="1"/>
                  </a:lnTo>
                  <a:lnTo>
                    <a:pt x="77" y="1"/>
                  </a:lnTo>
                  <a:lnTo>
                    <a:pt x="73" y="1"/>
                  </a:lnTo>
                  <a:lnTo>
                    <a:pt x="73" y="1"/>
                  </a:lnTo>
                  <a:lnTo>
                    <a:pt x="68" y="0"/>
                  </a:lnTo>
                  <a:lnTo>
                    <a:pt x="68" y="0"/>
                  </a:lnTo>
                  <a:lnTo>
                    <a:pt x="68" y="0"/>
                  </a:lnTo>
                  <a:lnTo>
                    <a:pt x="68" y="0"/>
                  </a:lnTo>
                  <a:lnTo>
                    <a:pt x="68" y="0"/>
                  </a:lnTo>
                  <a:lnTo>
                    <a:pt x="68" y="0"/>
                  </a:lnTo>
                  <a:lnTo>
                    <a:pt x="67" y="1"/>
                  </a:lnTo>
                  <a:lnTo>
                    <a:pt x="67" y="1"/>
                  </a:lnTo>
                  <a:lnTo>
                    <a:pt x="63" y="1"/>
                  </a:lnTo>
                  <a:lnTo>
                    <a:pt x="63" y="1"/>
                  </a:lnTo>
                  <a:lnTo>
                    <a:pt x="62" y="2"/>
                  </a:lnTo>
                  <a:lnTo>
                    <a:pt x="62" y="2"/>
                  </a:lnTo>
                  <a:lnTo>
                    <a:pt x="61" y="4"/>
                  </a:lnTo>
                  <a:lnTo>
                    <a:pt x="61" y="4"/>
                  </a:lnTo>
                  <a:lnTo>
                    <a:pt x="56" y="6"/>
                  </a:lnTo>
                  <a:lnTo>
                    <a:pt x="56" y="6"/>
                  </a:lnTo>
                  <a:lnTo>
                    <a:pt x="55" y="8"/>
                  </a:lnTo>
                  <a:lnTo>
                    <a:pt x="55" y="8"/>
                  </a:lnTo>
                  <a:lnTo>
                    <a:pt x="52" y="11"/>
                  </a:lnTo>
                  <a:lnTo>
                    <a:pt x="52" y="11"/>
                  </a:lnTo>
                  <a:lnTo>
                    <a:pt x="51" y="12"/>
                  </a:lnTo>
                  <a:lnTo>
                    <a:pt x="51" y="12"/>
                  </a:lnTo>
                  <a:lnTo>
                    <a:pt x="50" y="15"/>
                  </a:lnTo>
                  <a:lnTo>
                    <a:pt x="50" y="15"/>
                  </a:lnTo>
                  <a:lnTo>
                    <a:pt x="47" y="16"/>
                  </a:lnTo>
                  <a:lnTo>
                    <a:pt x="47" y="16"/>
                  </a:lnTo>
                  <a:lnTo>
                    <a:pt x="46" y="16"/>
                  </a:lnTo>
                  <a:lnTo>
                    <a:pt x="44" y="16"/>
                  </a:lnTo>
                  <a:lnTo>
                    <a:pt x="44" y="16"/>
                  </a:lnTo>
                  <a:lnTo>
                    <a:pt x="41" y="17"/>
                  </a:lnTo>
                  <a:lnTo>
                    <a:pt x="40" y="18"/>
                  </a:lnTo>
                  <a:lnTo>
                    <a:pt x="40" y="18"/>
                  </a:lnTo>
                  <a:lnTo>
                    <a:pt x="39" y="22"/>
                  </a:lnTo>
                  <a:lnTo>
                    <a:pt x="39" y="27"/>
                  </a:lnTo>
                  <a:lnTo>
                    <a:pt x="39" y="27"/>
                  </a:lnTo>
                  <a:lnTo>
                    <a:pt x="40" y="29"/>
                  </a:lnTo>
                  <a:lnTo>
                    <a:pt x="40" y="29"/>
                  </a:lnTo>
                  <a:lnTo>
                    <a:pt x="41" y="32"/>
                  </a:lnTo>
                  <a:lnTo>
                    <a:pt x="41" y="32"/>
                  </a:lnTo>
                  <a:lnTo>
                    <a:pt x="41" y="34"/>
                  </a:lnTo>
                  <a:lnTo>
                    <a:pt x="40" y="35"/>
                  </a:lnTo>
                  <a:lnTo>
                    <a:pt x="40" y="35"/>
                  </a:lnTo>
                  <a:lnTo>
                    <a:pt x="40" y="37"/>
                  </a:lnTo>
                  <a:lnTo>
                    <a:pt x="40" y="37"/>
                  </a:lnTo>
                  <a:lnTo>
                    <a:pt x="39" y="38"/>
                  </a:lnTo>
                  <a:lnTo>
                    <a:pt x="39" y="38"/>
                  </a:lnTo>
                  <a:lnTo>
                    <a:pt x="39" y="42"/>
                  </a:lnTo>
                  <a:lnTo>
                    <a:pt x="39" y="45"/>
                  </a:lnTo>
                  <a:lnTo>
                    <a:pt x="39" y="45"/>
                  </a:lnTo>
                  <a:lnTo>
                    <a:pt x="39" y="48"/>
                  </a:lnTo>
                  <a:lnTo>
                    <a:pt x="39" y="48"/>
                  </a:lnTo>
                  <a:lnTo>
                    <a:pt x="39" y="49"/>
                  </a:lnTo>
                  <a:lnTo>
                    <a:pt x="39" y="49"/>
                  </a:lnTo>
                  <a:lnTo>
                    <a:pt x="39" y="53"/>
                  </a:lnTo>
                  <a:lnTo>
                    <a:pt x="39" y="53"/>
                  </a:lnTo>
                  <a:lnTo>
                    <a:pt x="36" y="56"/>
                  </a:lnTo>
                  <a:lnTo>
                    <a:pt x="36" y="57"/>
                  </a:lnTo>
                  <a:lnTo>
                    <a:pt x="34" y="59"/>
                  </a:lnTo>
                  <a:lnTo>
                    <a:pt x="34" y="59"/>
                  </a:lnTo>
                  <a:lnTo>
                    <a:pt x="32" y="60"/>
                  </a:lnTo>
                  <a:lnTo>
                    <a:pt x="28" y="60"/>
                  </a:lnTo>
                  <a:lnTo>
                    <a:pt x="28" y="60"/>
                  </a:lnTo>
                  <a:lnTo>
                    <a:pt x="20" y="65"/>
                  </a:lnTo>
                  <a:lnTo>
                    <a:pt x="13" y="70"/>
                  </a:lnTo>
                  <a:lnTo>
                    <a:pt x="13" y="70"/>
                  </a:lnTo>
                  <a:lnTo>
                    <a:pt x="13" y="71"/>
                  </a:lnTo>
                  <a:lnTo>
                    <a:pt x="13" y="71"/>
                  </a:lnTo>
                  <a:lnTo>
                    <a:pt x="9" y="73"/>
                  </a:lnTo>
                  <a:lnTo>
                    <a:pt x="9" y="73"/>
                  </a:lnTo>
                  <a:lnTo>
                    <a:pt x="6" y="75"/>
                  </a:lnTo>
                  <a:lnTo>
                    <a:pt x="6" y="75"/>
                  </a:lnTo>
                  <a:lnTo>
                    <a:pt x="2" y="77"/>
                  </a:lnTo>
                  <a:lnTo>
                    <a:pt x="2" y="77"/>
                  </a:lnTo>
                  <a:lnTo>
                    <a:pt x="0" y="78"/>
                  </a:lnTo>
                  <a:lnTo>
                    <a:pt x="3" y="91"/>
                  </a:lnTo>
                  <a:lnTo>
                    <a:pt x="5" y="95"/>
                  </a:lnTo>
                  <a:lnTo>
                    <a:pt x="3" y="95"/>
                  </a:lnTo>
                  <a:lnTo>
                    <a:pt x="3" y="99"/>
                  </a:lnTo>
                  <a:lnTo>
                    <a:pt x="7" y="98"/>
                  </a:lnTo>
                  <a:lnTo>
                    <a:pt x="7" y="100"/>
                  </a:lnTo>
                  <a:lnTo>
                    <a:pt x="7" y="102"/>
                  </a:lnTo>
                  <a:lnTo>
                    <a:pt x="25" y="107"/>
                  </a:lnTo>
                  <a:lnTo>
                    <a:pt x="39" y="115"/>
                  </a:lnTo>
                  <a:lnTo>
                    <a:pt x="51" y="121"/>
                  </a:lnTo>
                  <a:lnTo>
                    <a:pt x="66" y="133"/>
                  </a:lnTo>
                  <a:lnTo>
                    <a:pt x="94" y="158"/>
                  </a:lnTo>
                  <a:lnTo>
                    <a:pt x="94" y="158"/>
                  </a:lnTo>
                  <a:lnTo>
                    <a:pt x="110" y="158"/>
                  </a:lnTo>
                  <a:lnTo>
                    <a:pt x="110" y="158"/>
                  </a:lnTo>
                  <a:lnTo>
                    <a:pt x="119" y="159"/>
                  </a:lnTo>
                  <a:lnTo>
                    <a:pt x="119" y="159"/>
                  </a:lnTo>
                  <a:lnTo>
                    <a:pt x="123" y="159"/>
                  </a:lnTo>
                  <a:lnTo>
                    <a:pt x="123" y="159"/>
                  </a:lnTo>
                  <a:lnTo>
                    <a:pt x="125" y="159"/>
                  </a:lnTo>
                  <a:lnTo>
                    <a:pt x="125" y="159"/>
                  </a:lnTo>
                  <a:lnTo>
                    <a:pt x="126" y="158"/>
                  </a:lnTo>
                  <a:lnTo>
                    <a:pt x="126" y="158"/>
                  </a:lnTo>
                  <a:lnTo>
                    <a:pt x="127" y="156"/>
                  </a:lnTo>
                  <a:lnTo>
                    <a:pt x="127" y="156"/>
                  </a:lnTo>
                  <a:lnTo>
                    <a:pt x="128" y="153"/>
                  </a:lnTo>
                  <a:lnTo>
                    <a:pt x="128" y="153"/>
                  </a:lnTo>
                  <a:lnTo>
                    <a:pt x="130" y="152"/>
                  </a:lnTo>
                  <a:lnTo>
                    <a:pt x="130" y="152"/>
                  </a:lnTo>
                  <a:lnTo>
                    <a:pt x="131" y="151"/>
                  </a:lnTo>
                  <a:lnTo>
                    <a:pt x="131" y="151"/>
                  </a:lnTo>
                  <a:lnTo>
                    <a:pt x="131" y="148"/>
                  </a:lnTo>
                  <a:lnTo>
                    <a:pt x="132" y="147"/>
                  </a:lnTo>
                  <a:lnTo>
                    <a:pt x="132" y="147"/>
                  </a:lnTo>
                  <a:lnTo>
                    <a:pt x="132" y="146"/>
                  </a:lnTo>
                  <a:lnTo>
                    <a:pt x="133" y="146"/>
                  </a:lnTo>
                  <a:lnTo>
                    <a:pt x="133" y="146"/>
                  </a:lnTo>
                  <a:lnTo>
                    <a:pt x="133" y="143"/>
                  </a:lnTo>
                  <a:lnTo>
                    <a:pt x="133" y="143"/>
                  </a:lnTo>
                  <a:lnTo>
                    <a:pt x="134" y="142"/>
                  </a:lnTo>
                  <a:lnTo>
                    <a:pt x="137" y="141"/>
                  </a:lnTo>
                  <a:lnTo>
                    <a:pt x="137" y="141"/>
                  </a:lnTo>
                  <a:lnTo>
                    <a:pt x="137" y="141"/>
                  </a:lnTo>
                  <a:lnTo>
                    <a:pt x="138" y="141"/>
                  </a:lnTo>
                  <a:lnTo>
                    <a:pt x="138" y="141"/>
                  </a:lnTo>
                  <a:lnTo>
                    <a:pt x="142" y="141"/>
                  </a:lnTo>
                  <a:lnTo>
                    <a:pt x="142" y="141"/>
                  </a:lnTo>
                  <a:lnTo>
                    <a:pt x="145" y="141"/>
                  </a:lnTo>
                  <a:lnTo>
                    <a:pt x="145" y="141"/>
                  </a:lnTo>
                  <a:lnTo>
                    <a:pt x="147" y="142"/>
                  </a:lnTo>
                  <a:lnTo>
                    <a:pt x="147" y="142"/>
                  </a:lnTo>
                  <a:lnTo>
                    <a:pt x="150" y="143"/>
                  </a:lnTo>
                  <a:lnTo>
                    <a:pt x="150" y="143"/>
                  </a:lnTo>
                  <a:lnTo>
                    <a:pt x="153" y="145"/>
                  </a:lnTo>
                  <a:lnTo>
                    <a:pt x="153" y="145"/>
                  </a:lnTo>
                  <a:lnTo>
                    <a:pt x="155" y="143"/>
                  </a:lnTo>
                  <a:lnTo>
                    <a:pt x="155" y="143"/>
                  </a:lnTo>
                  <a:lnTo>
                    <a:pt x="155" y="143"/>
                  </a:lnTo>
                  <a:lnTo>
                    <a:pt x="155" y="14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A1_Georgia">
              <a:extLst>
                <a:ext uri="{FF2B5EF4-FFF2-40B4-BE49-F238E27FC236}">
                  <a16:creationId xmlns:a16="http://schemas.microsoft.com/office/drawing/2014/main" id="{B8E2B5CA-8D91-4388-A3CC-C5B9CD8B84F2}"/>
                </a:ext>
              </a:extLst>
            </p:cNvPr>
            <p:cNvSpPr>
              <a:spLocks/>
            </p:cNvSpPr>
            <p:nvPr/>
          </p:nvSpPr>
          <p:spPr bwMode="auto">
            <a:xfrm>
              <a:off x="5720675" y="3140823"/>
              <a:ext cx="163675" cy="77671"/>
            </a:xfrm>
            <a:custGeom>
              <a:avLst/>
              <a:gdLst/>
              <a:ahLst/>
              <a:cxnLst>
                <a:cxn ang="0">
                  <a:pos x="104" y="46"/>
                </a:cxn>
                <a:cxn ang="0">
                  <a:pos x="102" y="44"/>
                </a:cxn>
                <a:cxn ang="0">
                  <a:pos x="100" y="40"/>
                </a:cxn>
                <a:cxn ang="0">
                  <a:pos x="102" y="38"/>
                </a:cxn>
                <a:cxn ang="0">
                  <a:pos x="103" y="36"/>
                </a:cxn>
                <a:cxn ang="0">
                  <a:pos x="101" y="35"/>
                </a:cxn>
                <a:cxn ang="0">
                  <a:pos x="97" y="33"/>
                </a:cxn>
                <a:cxn ang="0">
                  <a:pos x="91" y="30"/>
                </a:cxn>
                <a:cxn ang="0">
                  <a:pos x="92" y="27"/>
                </a:cxn>
                <a:cxn ang="0">
                  <a:pos x="88" y="22"/>
                </a:cxn>
                <a:cxn ang="0">
                  <a:pos x="84" y="19"/>
                </a:cxn>
                <a:cxn ang="0">
                  <a:pos x="81" y="18"/>
                </a:cxn>
                <a:cxn ang="0">
                  <a:pos x="77" y="19"/>
                </a:cxn>
                <a:cxn ang="0">
                  <a:pos x="73" y="17"/>
                </a:cxn>
                <a:cxn ang="0">
                  <a:pos x="68" y="19"/>
                </a:cxn>
                <a:cxn ang="0">
                  <a:pos x="62" y="21"/>
                </a:cxn>
                <a:cxn ang="0">
                  <a:pos x="60" y="17"/>
                </a:cxn>
                <a:cxn ang="0">
                  <a:pos x="57" y="14"/>
                </a:cxn>
                <a:cxn ang="0">
                  <a:pos x="52" y="13"/>
                </a:cxn>
                <a:cxn ang="0">
                  <a:pos x="42" y="8"/>
                </a:cxn>
                <a:cxn ang="0">
                  <a:pos x="36" y="7"/>
                </a:cxn>
                <a:cxn ang="0">
                  <a:pos x="30" y="7"/>
                </a:cxn>
                <a:cxn ang="0">
                  <a:pos x="26" y="7"/>
                </a:cxn>
                <a:cxn ang="0">
                  <a:pos x="21" y="5"/>
                </a:cxn>
                <a:cxn ang="0">
                  <a:pos x="20" y="6"/>
                </a:cxn>
                <a:cxn ang="0">
                  <a:pos x="14" y="2"/>
                </a:cxn>
                <a:cxn ang="0">
                  <a:pos x="10" y="1"/>
                </a:cxn>
                <a:cxn ang="0">
                  <a:pos x="4" y="0"/>
                </a:cxn>
                <a:cxn ang="0">
                  <a:pos x="0" y="3"/>
                </a:cxn>
                <a:cxn ang="0">
                  <a:pos x="4" y="7"/>
                </a:cxn>
                <a:cxn ang="0">
                  <a:pos x="10" y="11"/>
                </a:cxn>
                <a:cxn ang="0">
                  <a:pos x="14" y="12"/>
                </a:cxn>
                <a:cxn ang="0">
                  <a:pos x="20" y="17"/>
                </a:cxn>
                <a:cxn ang="0">
                  <a:pos x="24" y="22"/>
                </a:cxn>
                <a:cxn ang="0">
                  <a:pos x="25" y="25"/>
                </a:cxn>
                <a:cxn ang="0">
                  <a:pos x="26" y="30"/>
                </a:cxn>
                <a:cxn ang="0">
                  <a:pos x="27" y="35"/>
                </a:cxn>
                <a:cxn ang="0">
                  <a:pos x="27" y="41"/>
                </a:cxn>
                <a:cxn ang="0">
                  <a:pos x="26" y="45"/>
                </a:cxn>
                <a:cxn ang="0">
                  <a:pos x="39" y="46"/>
                </a:cxn>
                <a:cxn ang="0">
                  <a:pos x="46" y="44"/>
                </a:cxn>
                <a:cxn ang="0">
                  <a:pos x="49" y="49"/>
                </a:cxn>
                <a:cxn ang="0">
                  <a:pos x="53" y="51"/>
                </a:cxn>
                <a:cxn ang="0">
                  <a:pos x="55" y="54"/>
                </a:cxn>
                <a:cxn ang="0">
                  <a:pos x="60" y="52"/>
                </a:cxn>
                <a:cxn ang="0">
                  <a:pos x="65" y="51"/>
                </a:cxn>
                <a:cxn ang="0">
                  <a:pos x="70" y="51"/>
                </a:cxn>
                <a:cxn ang="0">
                  <a:pos x="77" y="51"/>
                </a:cxn>
                <a:cxn ang="0">
                  <a:pos x="77" y="50"/>
                </a:cxn>
                <a:cxn ang="0">
                  <a:pos x="81" y="48"/>
                </a:cxn>
                <a:cxn ang="0">
                  <a:pos x="85" y="46"/>
                </a:cxn>
                <a:cxn ang="0">
                  <a:pos x="91" y="48"/>
                </a:cxn>
                <a:cxn ang="0">
                  <a:pos x="92" y="50"/>
                </a:cxn>
                <a:cxn ang="0">
                  <a:pos x="98" y="51"/>
                </a:cxn>
                <a:cxn ang="0">
                  <a:pos x="102" y="52"/>
                </a:cxn>
                <a:cxn ang="0">
                  <a:pos x="106" y="55"/>
                </a:cxn>
                <a:cxn ang="0">
                  <a:pos x="107" y="52"/>
                </a:cxn>
              </a:cxnLst>
              <a:rect l="0" t="0" r="r" b="b"/>
              <a:pathLst>
                <a:path w="107" h="55">
                  <a:moveTo>
                    <a:pt x="107" y="48"/>
                  </a:moveTo>
                  <a:lnTo>
                    <a:pt x="107" y="48"/>
                  </a:lnTo>
                  <a:lnTo>
                    <a:pt x="106" y="48"/>
                  </a:lnTo>
                  <a:lnTo>
                    <a:pt x="106" y="48"/>
                  </a:lnTo>
                  <a:lnTo>
                    <a:pt x="106" y="48"/>
                  </a:lnTo>
                  <a:lnTo>
                    <a:pt x="106" y="48"/>
                  </a:lnTo>
                  <a:lnTo>
                    <a:pt x="104" y="46"/>
                  </a:lnTo>
                  <a:lnTo>
                    <a:pt x="104" y="46"/>
                  </a:lnTo>
                  <a:lnTo>
                    <a:pt x="103" y="46"/>
                  </a:lnTo>
                  <a:lnTo>
                    <a:pt x="103" y="46"/>
                  </a:lnTo>
                  <a:lnTo>
                    <a:pt x="103" y="45"/>
                  </a:lnTo>
                  <a:lnTo>
                    <a:pt x="103" y="45"/>
                  </a:lnTo>
                  <a:lnTo>
                    <a:pt x="102" y="44"/>
                  </a:lnTo>
                  <a:lnTo>
                    <a:pt x="102" y="44"/>
                  </a:lnTo>
                  <a:lnTo>
                    <a:pt x="102" y="43"/>
                  </a:lnTo>
                  <a:lnTo>
                    <a:pt x="102" y="43"/>
                  </a:lnTo>
                  <a:lnTo>
                    <a:pt x="100" y="41"/>
                  </a:lnTo>
                  <a:lnTo>
                    <a:pt x="100" y="41"/>
                  </a:lnTo>
                  <a:lnTo>
                    <a:pt x="100" y="41"/>
                  </a:lnTo>
                  <a:lnTo>
                    <a:pt x="100" y="40"/>
                  </a:lnTo>
                  <a:lnTo>
                    <a:pt x="100" y="40"/>
                  </a:lnTo>
                  <a:lnTo>
                    <a:pt x="100" y="39"/>
                  </a:lnTo>
                  <a:lnTo>
                    <a:pt x="100" y="39"/>
                  </a:lnTo>
                  <a:lnTo>
                    <a:pt x="101" y="39"/>
                  </a:lnTo>
                  <a:lnTo>
                    <a:pt x="101" y="39"/>
                  </a:lnTo>
                  <a:lnTo>
                    <a:pt x="102" y="38"/>
                  </a:lnTo>
                  <a:lnTo>
                    <a:pt x="102" y="38"/>
                  </a:lnTo>
                  <a:lnTo>
                    <a:pt x="102" y="38"/>
                  </a:lnTo>
                  <a:lnTo>
                    <a:pt x="102" y="38"/>
                  </a:lnTo>
                  <a:lnTo>
                    <a:pt x="103" y="38"/>
                  </a:lnTo>
                  <a:lnTo>
                    <a:pt x="103" y="38"/>
                  </a:lnTo>
                  <a:lnTo>
                    <a:pt x="103" y="38"/>
                  </a:lnTo>
                  <a:lnTo>
                    <a:pt x="103" y="38"/>
                  </a:lnTo>
                  <a:lnTo>
                    <a:pt x="103" y="36"/>
                  </a:lnTo>
                  <a:lnTo>
                    <a:pt x="103" y="36"/>
                  </a:lnTo>
                  <a:lnTo>
                    <a:pt x="103" y="38"/>
                  </a:lnTo>
                  <a:lnTo>
                    <a:pt x="103" y="38"/>
                  </a:lnTo>
                  <a:lnTo>
                    <a:pt x="103" y="36"/>
                  </a:lnTo>
                  <a:lnTo>
                    <a:pt x="103" y="36"/>
                  </a:lnTo>
                  <a:lnTo>
                    <a:pt x="102" y="35"/>
                  </a:lnTo>
                  <a:lnTo>
                    <a:pt x="102" y="35"/>
                  </a:lnTo>
                  <a:lnTo>
                    <a:pt x="101" y="35"/>
                  </a:lnTo>
                  <a:lnTo>
                    <a:pt x="101" y="35"/>
                  </a:lnTo>
                  <a:lnTo>
                    <a:pt x="100" y="34"/>
                  </a:lnTo>
                  <a:lnTo>
                    <a:pt x="100" y="34"/>
                  </a:lnTo>
                  <a:lnTo>
                    <a:pt x="100" y="33"/>
                  </a:lnTo>
                  <a:lnTo>
                    <a:pt x="100" y="33"/>
                  </a:lnTo>
                  <a:lnTo>
                    <a:pt x="97" y="33"/>
                  </a:lnTo>
                  <a:lnTo>
                    <a:pt x="97" y="33"/>
                  </a:lnTo>
                  <a:lnTo>
                    <a:pt x="96" y="33"/>
                  </a:lnTo>
                  <a:lnTo>
                    <a:pt x="96" y="33"/>
                  </a:lnTo>
                  <a:lnTo>
                    <a:pt x="95" y="32"/>
                  </a:lnTo>
                  <a:lnTo>
                    <a:pt x="95" y="32"/>
                  </a:lnTo>
                  <a:lnTo>
                    <a:pt x="95" y="30"/>
                  </a:lnTo>
                  <a:lnTo>
                    <a:pt x="95" y="30"/>
                  </a:lnTo>
                  <a:lnTo>
                    <a:pt x="91" y="30"/>
                  </a:lnTo>
                  <a:lnTo>
                    <a:pt x="91" y="30"/>
                  </a:lnTo>
                  <a:lnTo>
                    <a:pt x="91" y="29"/>
                  </a:lnTo>
                  <a:lnTo>
                    <a:pt x="91" y="29"/>
                  </a:lnTo>
                  <a:lnTo>
                    <a:pt x="91" y="29"/>
                  </a:lnTo>
                  <a:lnTo>
                    <a:pt x="91" y="28"/>
                  </a:lnTo>
                  <a:lnTo>
                    <a:pt x="91" y="28"/>
                  </a:lnTo>
                  <a:lnTo>
                    <a:pt x="92" y="27"/>
                  </a:lnTo>
                  <a:lnTo>
                    <a:pt x="93" y="24"/>
                  </a:lnTo>
                  <a:lnTo>
                    <a:pt x="93" y="24"/>
                  </a:lnTo>
                  <a:lnTo>
                    <a:pt x="92" y="23"/>
                  </a:lnTo>
                  <a:lnTo>
                    <a:pt x="92" y="22"/>
                  </a:lnTo>
                  <a:lnTo>
                    <a:pt x="92" y="22"/>
                  </a:lnTo>
                  <a:lnTo>
                    <a:pt x="88" y="22"/>
                  </a:lnTo>
                  <a:lnTo>
                    <a:pt x="88" y="22"/>
                  </a:lnTo>
                  <a:lnTo>
                    <a:pt x="86" y="22"/>
                  </a:lnTo>
                  <a:lnTo>
                    <a:pt x="86" y="22"/>
                  </a:lnTo>
                  <a:lnTo>
                    <a:pt x="85" y="22"/>
                  </a:lnTo>
                  <a:lnTo>
                    <a:pt x="85" y="22"/>
                  </a:lnTo>
                  <a:lnTo>
                    <a:pt x="84" y="22"/>
                  </a:lnTo>
                  <a:lnTo>
                    <a:pt x="84" y="22"/>
                  </a:lnTo>
                  <a:lnTo>
                    <a:pt x="84" y="19"/>
                  </a:lnTo>
                  <a:lnTo>
                    <a:pt x="84" y="19"/>
                  </a:lnTo>
                  <a:lnTo>
                    <a:pt x="84" y="19"/>
                  </a:lnTo>
                  <a:lnTo>
                    <a:pt x="82" y="19"/>
                  </a:lnTo>
                  <a:lnTo>
                    <a:pt x="82" y="19"/>
                  </a:lnTo>
                  <a:lnTo>
                    <a:pt x="81" y="19"/>
                  </a:lnTo>
                  <a:lnTo>
                    <a:pt x="81" y="19"/>
                  </a:lnTo>
                  <a:lnTo>
                    <a:pt x="81" y="18"/>
                  </a:lnTo>
                  <a:lnTo>
                    <a:pt x="81" y="18"/>
                  </a:lnTo>
                  <a:lnTo>
                    <a:pt x="80" y="18"/>
                  </a:lnTo>
                  <a:lnTo>
                    <a:pt x="80" y="18"/>
                  </a:lnTo>
                  <a:lnTo>
                    <a:pt x="77" y="18"/>
                  </a:lnTo>
                  <a:lnTo>
                    <a:pt x="77" y="18"/>
                  </a:lnTo>
                  <a:lnTo>
                    <a:pt x="77" y="19"/>
                  </a:lnTo>
                  <a:lnTo>
                    <a:pt x="77" y="19"/>
                  </a:lnTo>
                  <a:lnTo>
                    <a:pt x="76" y="19"/>
                  </a:lnTo>
                  <a:lnTo>
                    <a:pt x="76" y="19"/>
                  </a:lnTo>
                  <a:lnTo>
                    <a:pt x="75" y="18"/>
                  </a:lnTo>
                  <a:lnTo>
                    <a:pt x="75" y="18"/>
                  </a:lnTo>
                  <a:lnTo>
                    <a:pt x="74" y="18"/>
                  </a:lnTo>
                  <a:lnTo>
                    <a:pt x="73" y="17"/>
                  </a:lnTo>
                  <a:lnTo>
                    <a:pt x="73" y="17"/>
                  </a:lnTo>
                  <a:lnTo>
                    <a:pt x="73" y="18"/>
                  </a:lnTo>
                  <a:lnTo>
                    <a:pt x="73" y="18"/>
                  </a:lnTo>
                  <a:lnTo>
                    <a:pt x="70" y="18"/>
                  </a:lnTo>
                  <a:lnTo>
                    <a:pt x="70" y="18"/>
                  </a:lnTo>
                  <a:lnTo>
                    <a:pt x="69" y="19"/>
                  </a:lnTo>
                  <a:lnTo>
                    <a:pt x="68" y="19"/>
                  </a:lnTo>
                  <a:lnTo>
                    <a:pt x="68" y="19"/>
                  </a:lnTo>
                  <a:lnTo>
                    <a:pt x="65" y="21"/>
                  </a:lnTo>
                  <a:lnTo>
                    <a:pt x="65" y="21"/>
                  </a:lnTo>
                  <a:lnTo>
                    <a:pt x="64" y="21"/>
                  </a:lnTo>
                  <a:lnTo>
                    <a:pt x="64" y="21"/>
                  </a:lnTo>
                  <a:lnTo>
                    <a:pt x="63" y="22"/>
                  </a:lnTo>
                  <a:lnTo>
                    <a:pt x="63" y="22"/>
                  </a:lnTo>
                  <a:lnTo>
                    <a:pt x="62" y="21"/>
                  </a:lnTo>
                  <a:lnTo>
                    <a:pt x="62" y="21"/>
                  </a:lnTo>
                  <a:lnTo>
                    <a:pt x="60" y="19"/>
                  </a:lnTo>
                  <a:lnTo>
                    <a:pt x="60" y="19"/>
                  </a:lnTo>
                  <a:lnTo>
                    <a:pt x="60" y="18"/>
                  </a:lnTo>
                  <a:lnTo>
                    <a:pt x="60" y="18"/>
                  </a:lnTo>
                  <a:lnTo>
                    <a:pt x="60" y="17"/>
                  </a:lnTo>
                  <a:lnTo>
                    <a:pt x="60" y="17"/>
                  </a:lnTo>
                  <a:lnTo>
                    <a:pt x="59" y="16"/>
                  </a:lnTo>
                  <a:lnTo>
                    <a:pt x="59" y="16"/>
                  </a:lnTo>
                  <a:lnTo>
                    <a:pt x="59" y="16"/>
                  </a:lnTo>
                  <a:lnTo>
                    <a:pt x="59" y="16"/>
                  </a:lnTo>
                  <a:lnTo>
                    <a:pt x="58" y="16"/>
                  </a:lnTo>
                  <a:lnTo>
                    <a:pt x="58" y="16"/>
                  </a:lnTo>
                  <a:lnTo>
                    <a:pt x="57" y="14"/>
                  </a:lnTo>
                  <a:lnTo>
                    <a:pt x="57" y="14"/>
                  </a:lnTo>
                  <a:lnTo>
                    <a:pt x="55" y="14"/>
                  </a:lnTo>
                  <a:lnTo>
                    <a:pt x="55" y="14"/>
                  </a:lnTo>
                  <a:lnTo>
                    <a:pt x="54" y="13"/>
                  </a:lnTo>
                  <a:lnTo>
                    <a:pt x="54" y="13"/>
                  </a:lnTo>
                  <a:lnTo>
                    <a:pt x="52" y="13"/>
                  </a:lnTo>
                  <a:lnTo>
                    <a:pt x="52" y="13"/>
                  </a:lnTo>
                  <a:lnTo>
                    <a:pt x="49" y="11"/>
                  </a:lnTo>
                  <a:lnTo>
                    <a:pt x="49" y="11"/>
                  </a:lnTo>
                  <a:lnTo>
                    <a:pt x="47" y="10"/>
                  </a:lnTo>
                  <a:lnTo>
                    <a:pt x="46" y="8"/>
                  </a:lnTo>
                  <a:lnTo>
                    <a:pt x="46" y="8"/>
                  </a:lnTo>
                  <a:lnTo>
                    <a:pt x="42" y="8"/>
                  </a:lnTo>
                  <a:lnTo>
                    <a:pt x="42" y="8"/>
                  </a:lnTo>
                  <a:lnTo>
                    <a:pt x="41" y="7"/>
                  </a:lnTo>
                  <a:lnTo>
                    <a:pt x="41" y="7"/>
                  </a:lnTo>
                  <a:lnTo>
                    <a:pt x="39" y="7"/>
                  </a:lnTo>
                  <a:lnTo>
                    <a:pt x="39" y="7"/>
                  </a:lnTo>
                  <a:lnTo>
                    <a:pt x="38" y="7"/>
                  </a:lnTo>
                  <a:lnTo>
                    <a:pt x="38" y="7"/>
                  </a:lnTo>
                  <a:lnTo>
                    <a:pt x="36" y="7"/>
                  </a:lnTo>
                  <a:lnTo>
                    <a:pt x="35" y="8"/>
                  </a:lnTo>
                  <a:lnTo>
                    <a:pt x="35" y="8"/>
                  </a:lnTo>
                  <a:lnTo>
                    <a:pt x="32" y="8"/>
                  </a:lnTo>
                  <a:lnTo>
                    <a:pt x="31" y="7"/>
                  </a:lnTo>
                  <a:lnTo>
                    <a:pt x="31" y="7"/>
                  </a:lnTo>
                  <a:lnTo>
                    <a:pt x="30" y="7"/>
                  </a:lnTo>
                  <a:lnTo>
                    <a:pt x="30" y="7"/>
                  </a:lnTo>
                  <a:lnTo>
                    <a:pt x="28" y="7"/>
                  </a:lnTo>
                  <a:lnTo>
                    <a:pt x="28" y="7"/>
                  </a:lnTo>
                  <a:lnTo>
                    <a:pt x="28" y="7"/>
                  </a:lnTo>
                  <a:lnTo>
                    <a:pt x="28" y="7"/>
                  </a:lnTo>
                  <a:lnTo>
                    <a:pt x="27" y="7"/>
                  </a:lnTo>
                  <a:lnTo>
                    <a:pt x="27" y="7"/>
                  </a:lnTo>
                  <a:lnTo>
                    <a:pt x="26" y="7"/>
                  </a:lnTo>
                  <a:lnTo>
                    <a:pt x="25" y="6"/>
                  </a:lnTo>
                  <a:lnTo>
                    <a:pt x="25" y="6"/>
                  </a:lnTo>
                  <a:lnTo>
                    <a:pt x="25" y="5"/>
                  </a:lnTo>
                  <a:lnTo>
                    <a:pt x="25" y="5"/>
                  </a:lnTo>
                  <a:lnTo>
                    <a:pt x="22" y="5"/>
                  </a:lnTo>
                  <a:lnTo>
                    <a:pt x="22" y="5"/>
                  </a:lnTo>
                  <a:lnTo>
                    <a:pt x="21" y="5"/>
                  </a:lnTo>
                  <a:lnTo>
                    <a:pt x="21" y="5"/>
                  </a:lnTo>
                  <a:lnTo>
                    <a:pt x="20" y="5"/>
                  </a:lnTo>
                  <a:lnTo>
                    <a:pt x="20" y="5"/>
                  </a:lnTo>
                  <a:lnTo>
                    <a:pt x="20" y="5"/>
                  </a:lnTo>
                  <a:lnTo>
                    <a:pt x="20" y="5"/>
                  </a:lnTo>
                  <a:lnTo>
                    <a:pt x="20" y="6"/>
                  </a:lnTo>
                  <a:lnTo>
                    <a:pt x="20" y="6"/>
                  </a:lnTo>
                  <a:lnTo>
                    <a:pt x="17" y="6"/>
                  </a:lnTo>
                  <a:lnTo>
                    <a:pt x="17" y="6"/>
                  </a:lnTo>
                  <a:lnTo>
                    <a:pt x="16" y="5"/>
                  </a:lnTo>
                  <a:lnTo>
                    <a:pt x="15" y="3"/>
                  </a:lnTo>
                  <a:lnTo>
                    <a:pt x="15" y="3"/>
                  </a:lnTo>
                  <a:lnTo>
                    <a:pt x="14" y="2"/>
                  </a:lnTo>
                  <a:lnTo>
                    <a:pt x="14" y="2"/>
                  </a:lnTo>
                  <a:lnTo>
                    <a:pt x="13" y="1"/>
                  </a:lnTo>
                  <a:lnTo>
                    <a:pt x="13" y="1"/>
                  </a:lnTo>
                  <a:lnTo>
                    <a:pt x="11" y="0"/>
                  </a:lnTo>
                  <a:lnTo>
                    <a:pt x="11" y="0"/>
                  </a:lnTo>
                  <a:lnTo>
                    <a:pt x="10" y="0"/>
                  </a:lnTo>
                  <a:lnTo>
                    <a:pt x="10" y="0"/>
                  </a:lnTo>
                  <a:lnTo>
                    <a:pt x="10" y="1"/>
                  </a:lnTo>
                  <a:lnTo>
                    <a:pt x="9" y="1"/>
                  </a:lnTo>
                  <a:lnTo>
                    <a:pt x="9" y="1"/>
                  </a:lnTo>
                  <a:lnTo>
                    <a:pt x="8" y="0"/>
                  </a:lnTo>
                  <a:lnTo>
                    <a:pt x="8" y="0"/>
                  </a:lnTo>
                  <a:lnTo>
                    <a:pt x="6" y="0"/>
                  </a:lnTo>
                  <a:lnTo>
                    <a:pt x="6" y="0"/>
                  </a:lnTo>
                  <a:lnTo>
                    <a:pt x="4" y="0"/>
                  </a:lnTo>
                  <a:lnTo>
                    <a:pt x="4" y="0"/>
                  </a:lnTo>
                  <a:lnTo>
                    <a:pt x="3" y="0"/>
                  </a:lnTo>
                  <a:lnTo>
                    <a:pt x="3" y="0"/>
                  </a:lnTo>
                  <a:lnTo>
                    <a:pt x="1" y="0"/>
                  </a:lnTo>
                  <a:lnTo>
                    <a:pt x="1" y="0"/>
                  </a:lnTo>
                  <a:lnTo>
                    <a:pt x="0" y="3"/>
                  </a:lnTo>
                  <a:lnTo>
                    <a:pt x="0" y="3"/>
                  </a:lnTo>
                  <a:lnTo>
                    <a:pt x="0" y="3"/>
                  </a:lnTo>
                  <a:lnTo>
                    <a:pt x="0" y="3"/>
                  </a:lnTo>
                  <a:lnTo>
                    <a:pt x="1" y="5"/>
                  </a:lnTo>
                  <a:lnTo>
                    <a:pt x="3" y="6"/>
                  </a:lnTo>
                  <a:lnTo>
                    <a:pt x="3" y="6"/>
                  </a:lnTo>
                  <a:lnTo>
                    <a:pt x="4" y="7"/>
                  </a:lnTo>
                  <a:lnTo>
                    <a:pt x="4" y="7"/>
                  </a:lnTo>
                  <a:lnTo>
                    <a:pt x="5" y="10"/>
                  </a:lnTo>
                  <a:lnTo>
                    <a:pt x="5" y="10"/>
                  </a:lnTo>
                  <a:lnTo>
                    <a:pt x="6" y="10"/>
                  </a:lnTo>
                  <a:lnTo>
                    <a:pt x="6" y="10"/>
                  </a:lnTo>
                  <a:lnTo>
                    <a:pt x="8" y="10"/>
                  </a:lnTo>
                  <a:lnTo>
                    <a:pt x="8" y="10"/>
                  </a:lnTo>
                  <a:lnTo>
                    <a:pt x="10" y="11"/>
                  </a:lnTo>
                  <a:lnTo>
                    <a:pt x="10" y="11"/>
                  </a:lnTo>
                  <a:lnTo>
                    <a:pt x="11" y="11"/>
                  </a:lnTo>
                  <a:lnTo>
                    <a:pt x="11" y="11"/>
                  </a:lnTo>
                  <a:lnTo>
                    <a:pt x="13" y="11"/>
                  </a:lnTo>
                  <a:lnTo>
                    <a:pt x="13" y="11"/>
                  </a:lnTo>
                  <a:lnTo>
                    <a:pt x="14" y="12"/>
                  </a:lnTo>
                  <a:lnTo>
                    <a:pt x="14" y="12"/>
                  </a:lnTo>
                  <a:lnTo>
                    <a:pt x="17" y="13"/>
                  </a:lnTo>
                  <a:lnTo>
                    <a:pt x="17" y="13"/>
                  </a:lnTo>
                  <a:lnTo>
                    <a:pt x="17" y="16"/>
                  </a:lnTo>
                  <a:lnTo>
                    <a:pt x="17" y="16"/>
                  </a:lnTo>
                  <a:lnTo>
                    <a:pt x="19" y="17"/>
                  </a:lnTo>
                  <a:lnTo>
                    <a:pt x="20" y="17"/>
                  </a:lnTo>
                  <a:lnTo>
                    <a:pt x="20" y="17"/>
                  </a:lnTo>
                  <a:lnTo>
                    <a:pt x="22" y="18"/>
                  </a:lnTo>
                  <a:lnTo>
                    <a:pt x="22" y="18"/>
                  </a:lnTo>
                  <a:lnTo>
                    <a:pt x="24" y="19"/>
                  </a:lnTo>
                  <a:lnTo>
                    <a:pt x="24" y="19"/>
                  </a:lnTo>
                  <a:lnTo>
                    <a:pt x="24" y="22"/>
                  </a:lnTo>
                  <a:lnTo>
                    <a:pt x="24" y="22"/>
                  </a:lnTo>
                  <a:lnTo>
                    <a:pt x="24" y="22"/>
                  </a:lnTo>
                  <a:lnTo>
                    <a:pt x="24" y="22"/>
                  </a:lnTo>
                  <a:lnTo>
                    <a:pt x="24" y="23"/>
                  </a:lnTo>
                  <a:lnTo>
                    <a:pt x="24" y="23"/>
                  </a:lnTo>
                  <a:lnTo>
                    <a:pt x="25" y="24"/>
                  </a:lnTo>
                  <a:lnTo>
                    <a:pt x="25" y="24"/>
                  </a:lnTo>
                  <a:lnTo>
                    <a:pt x="25" y="25"/>
                  </a:lnTo>
                  <a:lnTo>
                    <a:pt x="25" y="25"/>
                  </a:lnTo>
                  <a:lnTo>
                    <a:pt x="26" y="25"/>
                  </a:lnTo>
                  <a:lnTo>
                    <a:pt x="26" y="25"/>
                  </a:lnTo>
                  <a:lnTo>
                    <a:pt x="26" y="27"/>
                  </a:lnTo>
                  <a:lnTo>
                    <a:pt x="26" y="29"/>
                  </a:lnTo>
                  <a:lnTo>
                    <a:pt x="26" y="29"/>
                  </a:lnTo>
                  <a:lnTo>
                    <a:pt x="26" y="30"/>
                  </a:lnTo>
                  <a:lnTo>
                    <a:pt x="26" y="30"/>
                  </a:lnTo>
                  <a:lnTo>
                    <a:pt x="26" y="32"/>
                  </a:lnTo>
                  <a:lnTo>
                    <a:pt x="26" y="32"/>
                  </a:lnTo>
                  <a:lnTo>
                    <a:pt x="26" y="32"/>
                  </a:lnTo>
                  <a:lnTo>
                    <a:pt x="26" y="32"/>
                  </a:lnTo>
                  <a:lnTo>
                    <a:pt x="27" y="34"/>
                  </a:lnTo>
                  <a:lnTo>
                    <a:pt x="27" y="34"/>
                  </a:lnTo>
                  <a:lnTo>
                    <a:pt x="27" y="35"/>
                  </a:lnTo>
                  <a:lnTo>
                    <a:pt x="27" y="35"/>
                  </a:lnTo>
                  <a:lnTo>
                    <a:pt x="27" y="40"/>
                  </a:lnTo>
                  <a:lnTo>
                    <a:pt x="27" y="40"/>
                  </a:lnTo>
                  <a:lnTo>
                    <a:pt x="27" y="40"/>
                  </a:lnTo>
                  <a:lnTo>
                    <a:pt x="27" y="40"/>
                  </a:lnTo>
                  <a:lnTo>
                    <a:pt x="27" y="41"/>
                  </a:lnTo>
                  <a:lnTo>
                    <a:pt x="27" y="41"/>
                  </a:lnTo>
                  <a:lnTo>
                    <a:pt x="25" y="43"/>
                  </a:lnTo>
                  <a:lnTo>
                    <a:pt x="25" y="43"/>
                  </a:lnTo>
                  <a:lnTo>
                    <a:pt x="26" y="44"/>
                  </a:lnTo>
                  <a:lnTo>
                    <a:pt x="25" y="44"/>
                  </a:lnTo>
                  <a:lnTo>
                    <a:pt x="25" y="44"/>
                  </a:lnTo>
                  <a:lnTo>
                    <a:pt x="26" y="45"/>
                  </a:lnTo>
                  <a:lnTo>
                    <a:pt x="26" y="45"/>
                  </a:lnTo>
                  <a:lnTo>
                    <a:pt x="30" y="46"/>
                  </a:lnTo>
                  <a:lnTo>
                    <a:pt x="30" y="46"/>
                  </a:lnTo>
                  <a:lnTo>
                    <a:pt x="32" y="45"/>
                  </a:lnTo>
                  <a:lnTo>
                    <a:pt x="32" y="45"/>
                  </a:lnTo>
                  <a:lnTo>
                    <a:pt x="38" y="46"/>
                  </a:lnTo>
                  <a:lnTo>
                    <a:pt x="38" y="46"/>
                  </a:lnTo>
                  <a:lnTo>
                    <a:pt x="39" y="46"/>
                  </a:lnTo>
                  <a:lnTo>
                    <a:pt x="41" y="45"/>
                  </a:lnTo>
                  <a:lnTo>
                    <a:pt x="41" y="45"/>
                  </a:lnTo>
                  <a:lnTo>
                    <a:pt x="42" y="44"/>
                  </a:lnTo>
                  <a:lnTo>
                    <a:pt x="43" y="43"/>
                  </a:lnTo>
                  <a:lnTo>
                    <a:pt x="43" y="43"/>
                  </a:lnTo>
                  <a:lnTo>
                    <a:pt x="44" y="43"/>
                  </a:lnTo>
                  <a:lnTo>
                    <a:pt x="46" y="44"/>
                  </a:lnTo>
                  <a:lnTo>
                    <a:pt x="46" y="44"/>
                  </a:lnTo>
                  <a:lnTo>
                    <a:pt x="46" y="45"/>
                  </a:lnTo>
                  <a:lnTo>
                    <a:pt x="47" y="46"/>
                  </a:lnTo>
                  <a:lnTo>
                    <a:pt x="47" y="46"/>
                  </a:lnTo>
                  <a:lnTo>
                    <a:pt x="49" y="48"/>
                  </a:lnTo>
                  <a:lnTo>
                    <a:pt x="49" y="48"/>
                  </a:lnTo>
                  <a:lnTo>
                    <a:pt x="49" y="49"/>
                  </a:lnTo>
                  <a:lnTo>
                    <a:pt x="49" y="49"/>
                  </a:lnTo>
                  <a:lnTo>
                    <a:pt x="50" y="50"/>
                  </a:lnTo>
                  <a:lnTo>
                    <a:pt x="50" y="50"/>
                  </a:lnTo>
                  <a:lnTo>
                    <a:pt x="50" y="50"/>
                  </a:lnTo>
                  <a:lnTo>
                    <a:pt x="52" y="50"/>
                  </a:lnTo>
                  <a:lnTo>
                    <a:pt x="52" y="50"/>
                  </a:lnTo>
                  <a:lnTo>
                    <a:pt x="53" y="51"/>
                  </a:lnTo>
                  <a:lnTo>
                    <a:pt x="54" y="52"/>
                  </a:lnTo>
                  <a:lnTo>
                    <a:pt x="54" y="52"/>
                  </a:lnTo>
                  <a:lnTo>
                    <a:pt x="54" y="54"/>
                  </a:lnTo>
                  <a:lnTo>
                    <a:pt x="54" y="54"/>
                  </a:lnTo>
                  <a:lnTo>
                    <a:pt x="54" y="54"/>
                  </a:lnTo>
                  <a:lnTo>
                    <a:pt x="54" y="54"/>
                  </a:lnTo>
                  <a:lnTo>
                    <a:pt x="55" y="54"/>
                  </a:lnTo>
                  <a:lnTo>
                    <a:pt x="55" y="54"/>
                  </a:lnTo>
                  <a:lnTo>
                    <a:pt x="58" y="54"/>
                  </a:lnTo>
                  <a:lnTo>
                    <a:pt x="58" y="54"/>
                  </a:lnTo>
                  <a:lnTo>
                    <a:pt x="59" y="54"/>
                  </a:lnTo>
                  <a:lnTo>
                    <a:pt x="59" y="54"/>
                  </a:lnTo>
                  <a:lnTo>
                    <a:pt x="60" y="52"/>
                  </a:lnTo>
                  <a:lnTo>
                    <a:pt x="60" y="52"/>
                  </a:lnTo>
                  <a:lnTo>
                    <a:pt x="62" y="52"/>
                  </a:lnTo>
                  <a:lnTo>
                    <a:pt x="62" y="52"/>
                  </a:lnTo>
                  <a:lnTo>
                    <a:pt x="62" y="52"/>
                  </a:lnTo>
                  <a:lnTo>
                    <a:pt x="62" y="52"/>
                  </a:lnTo>
                  <a:lnTo>
                    <a:pt x="64" y="51"/>
                  </a:lnTo>
                  <a:lnTo>
                    <a:pt x="64" y="51"/>
                  </a:lnTo>
                  <a:lnTo>
                    <a:pt x="65" y="51"/>
                  </a:lnTo>
                  <a:lnTo>
                    <a:pt x="65" y="51"/>
                  </a:lnTo>
                  <a:lnTo>
                    <a:pt x="68" y="51"/>
                  </a:lnTo>
                  <a:lnTo>
                    <a:pt x="68" y="51"/>
                  </a:lnTo>
                  <a:lnTo>
                    <a:pt x="69" y="50"/>
                  </a:lnTo>
                  <a:lnTo>
                    <a:pt x="69" y="51"/>
                  </a:lnTo>
                  <a:lnTo>
                    <a:pt x="69" y="51"/>
                  </a:lnTo>
                  <a:lnTo>
                    <a:pt x="70" y="51"/>
                  </a:lnTo>
                  <a:lnTo>
                    <a:pt x="71" y="52"/>
                  </a:lnTo>
                  <a:lnTo>
                    <a:pt x="71" y="52"/>
                  </a:lnTo>
                  <a:lnTo>
                    <a:pt x="73" y="51"/>
                  </a:lnTo>
                  <a:lnTo>
                    <a:pt x="73" y="51"/>
                  </a:lnTo>
                  <a:lnTo>
                    <a:pt x="74" y="51"/>
                  </a:lnTo>
                  <a:lnTo>
                    <a:pt x="74" y="51"/>
                  </a:lnTo>
                  <a:lnTo>
                    <a:pt x="77" y="51"/>
                  </a:lnTo>
                  <a:lnTo>
                    <a:pt x="77" y="51"/>
                  </a:lnTo>
                  <a:lnTo>
                    <a:pt x="76" y="50"/>
                  </a:lnTo>
                  <a:lnTo>
                    <a:pt x="76" y="50"/>
                  </a:lnTo>
                  <a:lnTo>
                    <a:pt x="77" y="50"/>
                  </a:lnTo>
                  <a:lnTo>
                    <a:pt x="77" y="50"/>
                  </a:lnTo>
                  <a:lnTo>
                    <a:pt x="77" y="50"/>
                  </a:lnTo>
                  <a:lnTo>
                    <a:pt x="77" y="50"/>
                  </a:lnTo>
                  <a:lnTo>
                    <a:pt x="79" y="50"/>
                  </a:lnTo>
                  <a:lnTo>
                    <a:pt x="79" y="50"/>
                  </a:lnTo>
                  <a:lnTo>
                    <a:pt x="80" y="49"/>
                  </a:lnTo>
                  <a:lnTo>
                    <a:pt x="80" y="49"/>
                  </a:lnTo>
                  <a:lnTo>
                    <a:pt x="80" y="48"/>
                  </a:lnTo>
                  <a:lnTo>
                    <a:pt x="80" y="48"/>
                  </a:lnTo>
                  <a:lnTo>
                    <a:pt x="81" y="48"/>
                  </a:lnTo>
                  <a:lnTo>
                    <a:pt x="81" y="48"/>
                  </a:lnTo>
                  <a:lnTo>
                    <a:pt x="82" y="48"/>
                  </a:lnTo>
                  <a:lnTo>
                    <a:pt x="82" y="48"/>
                  </a:lnTo>
                  <a:lnTo>
                    <a:pt x="84" y="46"/>
                  </a:lnTo>
                  <a:lnTo>
                    <a:pt x="84" y="46"/>
                  </a:lnTo>
                  <a:lnTo>
                    <a:pt x="85" y="46"/>
                  </a:lnTo>
                  <a:lnTo>
                    <a:pt x="85" y="46"/>
                  </a:lnTo>
                  <a:lnTo>
                    <a:pt x="86" y="46"/>
                  </a:lnTo>
                  <a:lnTo>
                    <a:pt x="86" y="46"/>
                  </a:lnTo>
                  <a:lnTo>
                    <a:pt x="87" y="46"/>
                  </a:lnTo>
                  <a:lnTo>
                    <a:pt x="87" y="46"/>
                  </a:lnTo>
                  <a:lnTo>
                    <a:pt x="88" y="48"/>
                  </a:lnTo>
                  <a:lnTo>
                    <a:pt x="88" y="48"/>
                  </a:lnTo>
                  <a:lnTo>
                    <a:pt x="91" y="48"/>
                  </a:lnTo>
                  <a:lnTo>
                    <a:pt x="91" y="48"/>
                  </a:lnTo>
                  <a:lnTo>
                    <a:pt x="92" y="49"/>
                  </a:lnTo>
                  <a:lnTo>
                    <a:pt x="92" y="49"/>
                  </a:lnTo>
                  <a:lnTo>
                    <a:pt x="91" y="50"/>
                  </a:lnTo>
                  <a:lnTo>
                    <a:pt x="91" y="50"/>
                  </a:lnTo>
                  <a:lnTo>
                    <a:pt x="92" y="50"/>
                  </a:lnTo>
                  <a:lnTo>
                    <a:pt x="92" y="50"/>
                  </a:lnTo>
                  <a:lnTo>
                    <a:pt x="93" y="51"/>
                  </a:lnTo>
                  <a:lnTo>
                    <a:pt x="93" y="51"/>
                  </a:lnTo>
                  <a:lnTo>
                    <a:pt x="93" y="51"/>
                  </a:lnTo>
                  <a:lnTo>
                    <a:pt x="93" y="51"/>
                  </a:lnTo>
                  <a:lnTo>
                    <a:pt x="96" y="51"/>
                  </a:lnTo>
                  <a:lnTo>
                    <a:pt x="96" y="51"/>
                  </a:lnTo>
                  <a:lnTo>
                    <a:pt x="98" y="51"/>
                  </a:lnTo>
                  <a:lnTo>
                    <a:pt x="98" y="51"/>
                  </a:lnTo>
                  <a:lnTo>
                    <a:pt x="98" y="52"/>
                  </a:lnTo>
                  <a:lnTo>
                    <a:pt x="98" y="52"/>
                  </a:lnTo>
                  <a:lnTo>
                    <a:pt x="100" y="52"/>
                  </a:lnTo>
                  <a:lnTo>
                    <a:pt x="100" y="52"/>
                  </a:lnTo>
                  <a:lnTo>
                    <a:pt x="102" y="52"/>
                  </a:lnTo>
                  <a:lnTo>
                    <a:pt x="102" y="52"/>
                  </a:lnTo>
                  <a:lnTo>
                    <a:pt x="103" y="54"/>
                  </a:lnTo>
                  <a:lnTo>
                    <a:pt x="103" y="54"/>
                  </a:lnTo>
                  <a:lnTo>
                    <a:pt x="103" y="54"/>
                  </a:lnTo>
                  <a:lnTo>
                    <a:pt x="103" y="54"/>
                  </a:lnTo>
                  <a:lnTo>
                    <a:pt x="104" y="55"/>
                  </a:lnTo>
                  <a:lnTo>
                    <a:pt x="104" y="55"/>
                  </a:lnTo>
                  <a:lnTo>
                    <a:pt x="106" y="55"/>
                  </a:lnTo>
                  <a:lnTo>
                    <a:pt x="106" y="55"/>
                  </a:lnTo>
                  <a:lnTo>
                    <a:pt x="106" y="54"/>
                  </a:lnTo>
                  <a:lnTo>
                    <a:pt x="106" y="54"/>
                  </a:lnTo>
                  <a:lnTo>
                    <a:pt x="107" y="54"/>
                  </a:lnTo>
                  <a:lnTo>
                    <a:pt x="107" y="54"/>
                  </a:lnTo>
                  <a:lnTo>
                    <a:pt x="107" y="52"/>
                  </a:lnTo>
                  <a:lnTo>
                    <a:pt x="107" y="52"/>
                  </a:lnTo>
                  <a:lnTo>
                    <a:pt x="107" y="50"/>
                  </a:lnTo>
                  <a:lnTo>
                    <a:pt x="107" y="50"/>
                  </a:lnTo>
                  <a:lnTo>
                    <a:pt x="107" y="49"/>
                  </a:lnTo>
                  <a:lnTo>
                    <a:pt x="107" y="48"/>
                  </a:lnTo>
                  <a:lnTo>
                    <a:pt x="107"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A1_Armenia">
              <a:extLst>
                <a:ext uri="{FF2B5EF4-FFF2-40B4-BE49-F238E27FC236}">
                  <a16:creationId xmlns:a16="http://schemas.microsoft.com/office/drawing/2014/main" id="{A544FC24-2CD5-4935-A212-249D507A6E78}"/>
                </a:ext>
              </a:extLst>
            </p:cNvPr>
            <p:cNvSpPr>
              <a:spLocks/>
            </p:cNvSpPr>
            <p:nvPr/>
          </p:nvSpPr>
          <p:spPr bwMode="auto">
            <a:xfrm>
              <a:off x="5803276" y="3211433"/>
              <a:ext cx="79543" cy="70610"/>
            </a:xfrm>
            <a:custGeom>
              <a:avLst/>
              <a:gdLst/>
              <a:ahLst/>
              <a:cxnLst>
                <a:cxn ang="0">
                  <a:pos x="26" y="32"/>
                </a:cxn>
                <a:cxn ang="0">
                  <a:pos x="28" y="33"/>
                </a:cxn>
                <a:cxn ang="0">
                  <a:pos x="32" y="37"/>
                </a:cxn>
                <a:cxn ang="0">
                  <a:pos x="36" y="36"/>
                </a:cxn>
                <a:cxn ang="0">
                  <a:pos x="39" y="37"/>
                </a:cxn>
                <a:cxn ang="0">
                  <a:pos x="41" y="42"/>
                </a:cxn>
                <a:cxn ang="0">
                  <a:pos x="43" y="45"/>
                </a:cxn>
                <a:cxn ang="0">
                  <a:pos x="44" y="50"/>
                </a:cxn>
                <a:cxn ang="0">
                  <a:pos x="44" y="50"/>
                </a:cxn>
                <a:cxn ang="0">
                  <a:pos x="47" y="50"/>
                </a:cxn>
                <a:cxn ang="0">
                  <a:pos x="49" y="50"/>
                </a:cxn>
                <a:cxn ang="0">
                  <a:pos x="52" y="49"/>
                </a:cxn>
                <a:cxn ang="0">
                  <a:pos x="52" y="49"/>
                </a:cxn>
                <a:cxn ang="0">
                  <a:pos x="50" y="45"/>
                </a:cxn>
                <a:cxn ang="0">
                  <a:pos x="50" y="44"/>
                </a:cxn>
                <a:cxn ang="0">
                  <a:pos x="52" y="43"/>
                </a:cxn>
                <a:cxn ang="0">
                  <a:pos x="50" y="42"/>
                </a:cxn>
                <a:cxn ang="0">
                  <a:pos x="49" y="38"/>
                </a:cxn>
                <a:cxn ang="0">
                  <a:pos x="50" y="38"/>
                </a:cxn>
                <a:cxn ang="0">
                  <a:pos x="50" y="37"/>
                </a:cxn>
                <a:cxn ang="0">
                  <a:pos x="49" y="36"/>
                </a:cxn>
                <a:cxn ang="0">
                  <a:pos x="47" y="34"/>
                </a:cxn>
                <a:cxn ang="0">
                  <a:pos x="44" y="36"/>
                </a:cxn>
                <a:cxn ang="0">
                  <a:pos x="43" y="33"/>
                </a:cxn>
                <a:cxn ang="0">
                  <a:pos x="42" y="32"/>
                </a:cxn>
                <a:cxn ang="0">
                  <a:pos x="41" y="31"/>
                </a:cxn>
                <a:cxn ang="0">
                  <a:pos x="39" y="31"/>
                </a:cxn>
                <a:cxn ang="0">
                  <a:pos x="38" y="29"/>
                </a:cxn>
                <a:cxn ang="0">
                  <a:pos x="37" y="27"/>
                </a:cxn>
                <a:cxn ang="0">
                  <a:pos x="41" y="26"/>
                </a:cxn>
                <a:cxn ang="0">
                  <a:pos x="42" y="24"/>
                </a:cxn>
                <a:cxn ang="0">
                  <a:pos x="41" y="21"/>
                </a:cxn>
                <a:cxn ang="0">
                  <a:pos x="38" y="20"/>
                </a:cxn>
                <a:cxn ang="0">
                  <a:pos x="37" y="18"/>
                </a:cxn>
                <a:cxn ang="0">
                  <a:pos x="36" y="17"/>
                </a:cxn>
                <a:cxn ang="0">
                  <a:pos x="33" y="15"/>
                </a:cxn>
                <a:cxn ang="0">
                  <a:pos x="33" y="15"/>
                </a:cxn>
                <a:cxn ang="0">
                  <a:pos x="32" y="12"/>
                </a:cxn>
                <a:cxn ang="0">
                  <a:pos x="34" y="10"/>
                </a:cxn>
                <a:cxn ang="0">
                  <a:pos x="36" y="9"/>
                </a:cxn>
                <a:cxn ang="0">
                  <a:pos x="34" y="7"/>
                </a:cxn>
                <a:cxn ang="0">
                  <a:pos x="33" y="6"/>
                </a:cxn>
                <a:cxn ang="0">
                  <a:pos x="28" y="5"/>
                </a:cxn>
                <a:cxn ang="0">
                  <a:pos x="30" y="2"/>
                </a:cxn>
                <a:cxn ang="0">
                  <a:pos x="27" y="1"/>
                </a:cxn>
                <a:cxn ang="0">
                  <a:pos x="26" y="0"/>
                </a:cxn>
                <a:cxn ang="0">
                  <a:pos x="23" y="0"/>
                </a:cxn>
                <a:cxn ang="0">
                  <a:pos x="23" y="1"/>
                </a:cxn>
                <a:cxn ang="0">
                  <a:pos x="19" y="1"/>
                </a:cxn>
                <a:cxn ang="0">
                  <a:pos x="15" y="1"/>
                </a:cxn>
                <a:cxn ang="0">
                  <a:pos x="11" y="1"/>
                </a:cxn>
                <a:cxn ang="0">
                  <a:pos x="8" y="2"/>
                </a:cxn>
                <a:cxn ang="0">
                  <a:pos x="5" y="4"/>
                </a:cxn>
                <a:cxn ang="0">
                  <a:pos x="0" y="4"/>
                </a:cxn>
                <a:cxn ang="0">
                  <a:pos x="0" y="4"/>
                </a:cxn>
                <a:cxn ang="0">
                  <a:pos x="4" y="6"/>
                </a:cxn>
                <a:cxn ang="0">
                  <a:pos x="6" y="11"/>
                </a:cxn>
                <a:cxn ang="0">
                  <a:pos x="4" y="16"/>
                </a:cxn>
                <a:cxn ang="0">
                  <a:pos x="5" y="21"/>
                </a:cxn>
                <a:cxn ang="0">
                  <a:pos x="9" y="26"/>
                </a:cxn>
                <a:cxn ang="0">
                  <a:pos x="17" y="28"/>
                </a:cxn>
                <a:cxn ang="0">
                  <a:pos x="20" y="32"/>
                </a:cxn>
              </a:cxnLst>
              <a:rect l="0" t="0" r="r" b="b"/>
              <a:pathLst>
                <a:path w="52" h="50">
                  <a:moveTo>
                    <a:pt x="21" y="32"/>
                  </a:moveTo>
                  <a:lnTo>
                    <a:pt x="21" y="32"/>
                  </a:lnTo>
                  <a:lnTo>
                    <a:pt x="23" y="32"/>
                  </a:lnTo>
                  <a:lnTo>
                    <a:pt x="23" y="32"/>
                  </a:lnTo>
                  <a:lnTo>
                    <a:pt x="26" y="32"/>
                  </a:lnTo>
                  <a:lnTo>
                    <a:pt x="26" y="32"/>
                  </a:lnTo>
                  <a:lnTo>
                    <a:pt x="26" y="32"/>
                  </a:lnTo>
                  <a:lnTo>
                    <a:pt x="26" y="32"/>
                  </a:lnTo>
                  <a:lnTo>
                    <a:pt x="27" y="32"/>
                  </a:lnTo>
                  <a:lnTo>
                    <a:pt x="28" y="33"/>
                  </a:lnTo>
                  <a:lnTo>
                    <a:pt x="28" y="34"/>
                  </a:lnTo>
                  <a:lnTo>
                    <a:pt x="28" y="34"/>
                  </a:lnTo>
                  <a:lnTo>
                    <a:pt x="32" y="34"/>
                  </a:lnTo>
                  <a:lnTo>
                    <a:pt x="32" y="34"/>
                  </a:lnTo>
                  <a:lnTo>
                    <a:pt x="32" y="37"/>
                  </a:lnTo>
                  <a:lnTo>
                    <a:pt x="32" y="37"/>
                  </a:lnTo>
                  <a:lnTo>
                    <a:pt x="33" y="37"/>
                  </a:lnTo>
                  <a:lnTo>
                    <a:pt x="34" y="37"/>
                  </a:lnTo>
                  <a:lnTo>
                    <a:pt x="36" y="36"/>
                  </a:lnTo>
                  <a:lnTo>
                    <a:pt x="36" y="36"/>
                  </a:lnTo>
                  <a:lnTo>
                    <a:pt x="37" y="36"/>
                  </a:lnTo>
                  <a:lnTo>
                    <a:pt x="38" y="36"/>
                  </a:lnTo>
                  <a:lnTo>
                    <a:pt x="38" y="36"/>
                  </a:lnTo>
                  <a:lnTo>
                    <a:pt x="39" y="37"/>
                  </a:lnTo>
                  <a:lnTo>
                    <a:pt x="39" y="37"/>
                  </a:lnTo>
                  <a:lnTo>
                    <a:pt x="39" y="39"/>
                  </a:lnTo>
                  <a:lnTo>
                    <a:pt x="39" y="40"/>
                  </a:lnTo>
                  <a:lnTo>
                    <a:pt x="41" y="40"/>
                  </a:lnTo>
                  <a:lnTo>
                    <a:pt x="41" y="40"/>
                  </a:lnTo>
                  <a:lnTo>
                    <a:pt x="41" y="42"/>
                  </a:lnTo>
                  <a:lnTo>
                    <a:pt x="41" y="42"/>
                  </a:lnTo>
                  <a:lnTo>
                    <a:pt x="43" y="43"/>
                  </a:lnTo>
                  <a:lnTo>
                    <a:pt x="43" y="43"/>
                  </a:lnTo>
                  <a:lnTo>
                    <a:pt x="43" y="45"/>
                  </a:lnTo>
                  <a:lnTo>
                    <a:pt x="43" y="45"/>
                  </a:lnTo>
                  <a:lnTo>
                    <a:pt x="44" y="48"/>
                  </a:lnTo>
                  <a:lnTo>
                    <a:pt x="44" y="50"/>
                  </a:lnTo>
                  <a:lnTo>
                    <a:pt x="44" y="50"/>
                  </a:lnTo>
                  <a:lnTo>
                    <a:pt x="44" y="50"/>
                  </a:lnTo>
                  <a:lnTo>
                    <a:pt x="44" y="50"/>
                  </a:lnTo>
                  <a:lnTo>
                    <a:pt x="44" y="50"/>
                  </a:lnTo>
                  <a:lnTo>
                    <a:pt x="44" y="50"/>
                  </a:lnTo>
                  <a:lnTo>
                    <a:pt x="44" y="50"/>
                  </a:lnTo>
                  <a:lnTo>
                    <a:pt x="44" y="50"/>
                  </a:lnTo>
                  <a:lnTo>
                    <a:pt x="44" y="50"/>
                  </a:lnTo>
                  <a:lnTo>
                    <a:pt x="44" y="50"/>
                  </a:lnTo>
                  <a:lnTo>
                    <a:pt x="44" y="50"/>
                  </a:lnTo>
                  <a:lnTo>
                    <a:pt x="46" y="50"/>
                  </a:lnTo>
                  <a:lnTo>
                    <a:pt x="46" y="50"/>
                  </a:lnTo>
                  <a:lnTo>
                    <a:pt x="47" y="50"/>
                  </a:lnTo>
                  <a:lnTo>
                    <a:pt x="47" y="50"/>
                  </a:lnTo>
                  <a:lnTo>
                    <a:pt x="48" y="50"/>
                  </a:lnTo>
                  <a:lnTo>
                    <a:pt x="48" y="50"/>
                  </a:lnTo>
                  <a:lnTo>
                    <a:pt x="49" y="50"/>
                  </a:lnTo>
                  <a:lnTo>
                    <a:pt x="49" y="50"/>
                  </a:lnTo>
                  <a:lnTo>
                    <a:pt x="49" y="50"/>
                  </a:lnTo>
                  <a:lnTo>
                    <a:pt x="49" y="50"/>
                  </a:lnTo>
                  <a:lnTo>
                    <a:pt x="50" y="50"/>
                  </a:lnTo>
                  <a:lnTo>
                    <a:pt x="50" y="50"/>
                  </a:lnTo>
                  <a:lnTo>
                    <a:pt x="52" y="49"/>
                  </a:lnTo>
                  <a:lnTo>
                    <a:pt x="52" y="49"/>
                  </a:lnTo>
                  <a:lnTo>
                    <a:pt x="52" y="49"/>
                  </a:lnTo>
                  <a:lnTo>
                    <a:pt x="52" y="49"/>
                  </a:lnTo>
                  <a:lnTo>
                    <a:pt x="52" y="49"/>
                  </a:lnTo>
                  <a:lnTo>
                    <a:pt x="52" y="49"/>
                  </a:lnTo>
                  <a:lnTo>
                    <a:pt x="52" y="48"/>
                  </a:lnTo>
                  <a:lnTo>
                    <a:pt x="52" y="48"/>
                  </a:lnTo>
                  <a:lnTo>
                    <a:pt x="50" y="47"/>
                  </a:lnTo>
                  <a:lnTo>
                    <a:pt x="50" y="47"/>
                  </a:lnTo>
                  <a:lnTo>
                    <a:pt x="50" y="45"/>
                  </a:lnTo>
                  <a:lnTo>
                    <a:pt x="50" y="45"/>
                  </a:lnTo>
                  <a:lnTo>
                    <a:pt x="49" y="44"/>
                  </a:lnTo>
                  <a:lnTo>
                    <a:pt x="49" y="44"/>
                  </a:lnTo>
                  <a:lnTo>
                    <a:pt x="50" y="44"/>
                  </a:lnTo>
                  <a:lnTo>
                    <a:pt x="50" y="44"/>
                  </a:lnTo>
                  <a:lnTo>
                    <a:pt x="50" y="44"/>
                  </a:lnTo>
                  <a:lnTo>
                    <a:pt x="50" y="44"/>
                  </a:lnTo>
                  <a:lnTo>
                    <a:pt x="52" y="44"/>
                  </a:lnTo>
                  <a:lnTo>
                    <a:pt x="52" y="44"/>
                  </a:lnTo>
                  <a:lnTo>
                    <a:pt x="52" y="43"/>
                  </a:lnTo>
                  <a:lnTo>
                    <a:pt x="52" y="43"/>
                  </a:lnTo>
                  <a:lnTo>
                    <a:pt x="52" y="43"/>
                  </a:lnTo>
                  <a:lnTo>
                    <a:pt x="52" y="43"/>
                  </a:lnTo>
                  <a:lnTo>
                    <a:pt x="50" y="42"/>
                  </a:lnTo>
                  <a:lnTo>
                    <a:pt x="50" y="42"/>
                  </a:lnTo>
                  <a:lnTo>
                    <a:pt x="50" y="40"/>
                  </a:lnTo>
                  <a:lnTo>
                    <a:pt x="50" y="40"/>
                  </a:lnTo>
                  <a:lnTo>
                    <a:pt x="49" y="39"/>
                  </a:lnTo>
                  <a:lnTo>
                    <a:pt x="49" y="39"/>
                  </a:lnTo>
                  <a:lnTo>
                    <a:pt x="49" y="38"/>
                  </a:lnTo>
                  <a:lnTo>
                    <a:pt x="49" y="38"/>
                  </a:lnTo>
                  <a:lnTo>
                    <a:pt x="50" y="38"/>
                  </a:lnTo>
                  <a:lnTo>
                    <a:pt x="50" y="38"/>
                  </a:lnTo>
                  <a:lnTo>
                    <a:pt x="50" y="38"/>
                  </a:lnTo>
                  <a:lnTo>
                    <a:pt x="50" y="38"/>
                  </a:lnTo>
                  <a:lnTo>
                    <a:pt x="50" y="37"/>
                  </a:lnTo>
                  <a:lnTo>
                    <a:pt x="50" y="37"/>
                  </a:lnTo>
                  <a:lnTo>
                    <a:pt x="50" y="37"/>
                  </a:lnTo>
                  <a:lnTo>
                    <a:pt x="50" y="37"/>
                  </a:lnTo>
                  <a:lnTo>
                    <a:pt x="50" y="37"/>
                  </a:lnTo>
                  <a:lnTo>
                    <a:pt x="50" y="37"/>
                  </a:lnTo>
                  <a:lnTo>
                    <a:pt x="50" y="36"/>
                  </a:lnTo>
                  <a:lnTo>
                    <a:pt x="50" y="36"/>
                  </a:lnTo>
                  <a:lnTo>
                    <a:pt x="49" y="36"/>
                  </a:lnTo>
                  <a:lnTo>
                    <a:pt x="49" y="36"/>
                  </a:lnTo>
                  <a:lnTo>
                    <a:pt x="48" y="34"/>
                  </a:lnTo>
                  <a:lnTo>
                    <a:pt x="48" y="34"/>
                  </a:lnTo>
                  <a:lnTo>
                    <a:pt x="48" y="34"/>
                  </a:lnTo>
                  <a:lnTo>
                    <a:pt x="48" y="34"/>
                  </a:lnTo>
                  <a:lnTo>
                    <a:pt x="47" y="34"/>
                  </a:lnTo>
                  <a:lnTo>
                    <a:pt x="47" y="34"/>
                  </a:lnTo>
                  <a:lnTo>
                    <a:pt x="46" y="36"/>
                  </a:lnTo>
                  <a:lnTo>
                    <a:pt x="46" y="36"/>
                  </a:lnTo>
                  <a:lnTo>
                    <a:pt x="44" y="36"/>
                  </a:lnTo>
                  <a:lnTo>
                    <a:pt x="44" y="36"/>
                  </a:lnTo>
                  <a:lnTo>
                    <a:pt x="44" y="34"/>
                  </a:lnTo>
                  <a:lnTo>
                    <a:pt x="44" y="34"/>
                  </a:lnTo>
                  <a:lnTo>
                    <a:pt x="44" y="34"/>
                  </a:lnTo>
                  <a:lnTo>
                    <a:pt x="44" y="34"/>
                  </a:lnTo>
                  <a:lnTo>
                    <a:pt x="43" y="33"/>
                  </a:lnTo>
                  <a:lnTo>
                    <a:pt x="43" y="33"/>
                  </a:lnTo>
                  <a:lnTo>
                    <a:pt x="43" y="33"/>
                  </a:lnTo>
                  <a:lnTo>
                    <a:pt x="43" y="33"/>
                  </a:lnTo>
                  <a:lnTo>
                    <a:pt x="42" y="32"/>
                  </a:lnTo>
                  <a:lnTo>
                    <a:pt x="42" y="32"/>
                  </a:lnTo>
                  <a:lnTo>
                    <a:pt x="42" y="32"/>
                  </a:lnTo>
                  <a:lnTo>
                    <a:pt x="42" y="32"/>
                  </a:lnTo>
                  <a:lnTo>
                    <a:pt x="42" y="32"/>
                  </a:lnTo>
                  <a:lnTo>
                    <a:pt x="42" y="32"/>
                  </a:lnTo>
                  <a:lnTo>
                    <a:pt x="41" y="31"/>
                  </a:lnTo>
                  <a:lnTo>
                    <a:pt x="41" y="31"/>
                  </a:lnTo>
                  <a:lnTo>
                    <a:pt x="41" y="31"/>
                  </a:lnTo>
                  <a:lnTo>
                    <a:pt x="41" y="31"/>
                  </a:lnTo>
                  <a:lnTo>
                    <a:pt x="39" y="31"/>
                  </a:lnTo>
                  <a:lnTo>
                    <a:pt x="39" y="31"/>
                  </a:lnTo>
                  <a:lnTo>
                    <a:pt x="39" y="29"/>
                  </a:lnTo>
                  <a:lnTo>
                    <a:pt x="39" y="29"/>
                  </a:lnTo>
                  <a:lnTo>
                    <a:pt x="39" y="29"/>
                  </a:lnTo>
                  <a:lnTo>
                    <a:pt x="39" y="29"/>
                  </a:lnTo>
                  <a:lnTo>
                    <a:pt x="38" y="29"/>
                  </a:lnTo>
                  <a:lnTo>
                    <a:pt x="38" y="29"/>
                  </a:lnTo>
                  <a:lnTo>
                    <a:pt x="38" y="28"/>
                  </a:lnTo>
                  <a:lnTo>
                    <a:pt x="38" y="28"/>
                  </a:lnTo>
                  <a:lnTo>
                    <a:pt x="37" y="27"/>
                  </a:lnTo>
                  <a:lnTo>
                    <a:pt x="37" y="27"/>
                  </a:lnTo>
                  <a:lnTo>
                    <a:pt x="37" y="27"/>
                  </a:lnTo>
                  <a:lnTo>
                    <a:pt x="37" y="27"/>
                  </a:lnTo>
                  <a:lnTo>
                    <a:pt x="41" y="26"/>
                  </a:lnTo>
                  <a:lnTo>
                    <a:pt x="41" y="26"/>
                  </a:lnTo>
                  <a:lnTo>
                    <a:pt x="41" y="26"/>
                  </a:lnTo>
                  <a:lnTo>
                    <a:pt x="41" y="26"/>
                  </a:lnTo>
                  <a:lnTo>
                    <a:pt x="41" y="24"/>
                  </a:lnTo>
                  <a:lnTo>
                    <a:pt x="41" y="24"/>
                  </a:lnTo>
                  <a:lnTo>
                    <a:pt x="42" y="24"/>
                  </a:lnTo>
                  <a:lnTo>
                    <a:pt x="42" y="24"/>
                  </a:lnTo>
                  <a:lnTo>
                    <a:pt x="42" y="23"/>
                  </a:lnTo>
                  <a:lnTo>
                    <a:pt x="42" y="23"/>
                  </a:lnTo>
                  <a:lnTo>
                    <a:pt x="42" y="22"/>
                  </a:lnTo>
                  <a:lnTo>
                    <a:pt x="42" y="22"/>
                  </a:lnTo>
                  <a:lnTo>
                    <a:pt x="41" y="21"/>
                  </a:lnTo>
                  <a:lnTo>
                    <a:pt x="41" y="21"/>
                  </a:lnTo>
                  <a:lnTo>
                    <a:pt x="39" y="20"/>
                  </a:lnTo>
                  <a:lnTo>
                    <a:pt x="38" y="20"/>
                  </a:lnTo>
                  <a:lnTo>
                    <a:pt x="38" y="20"/>
                  </a:lnTo>
                  <a:lnTo>
                    <a:pt x="38" y="20"/>
                  </a:lnTo>
                  <a:lnTo>
                    <a:pt x="37" y="20"/>
                  </a:lnTo>
                  <a:lnTo>
                    <a:pt x="37" y="20"/>
                  </a:lnTo>
                  <a:lnTo>
                    <a:pt x="37" y="18"/>
                  </a:lnTo>
                  <a:lnTo>
                    <a:pt x="37" y="18"/>
                  </a:lnTo>
                  <a:lnTo>
                    <a:pt x="37" y="18"/>
                  </a:lnTo>
                  <a:lnTo>
                    <a:pt x="37" y="18"/>
                  </a:lnTo>
                  <a:lnTo>
                    <a:pt x="36" y="17"/>
                  </a:lnTo>
                  <a:lnTo>
                    <a:pt x="36" y="17"/>
                  </a:lnTo>
                  <a:lnTo>
                    <a:pt x="36" y="17"/>
                  </a:lnTo>
                  <a:lnTo>
                    <a:pt x="36" y="17"/>
                  </a:lnTo>
                  <a:lnTo>
                    <a:pt x="34" y="16"/>
                  </a:lnTo>
                  <a:lnTo>
                    <a:pt x="34" y="16"/>
                  </a:lnTo>
                  <a:lnTo>
                    <a:pt x="34" y="16"/>
                  </a:lnTo>
                  <a:lnTo>
                    <a:pt x="34" y="16"/>
                  </a:lnTo>
                  <a:lnTo>
                    <a:pt x="33" y="15"/>
                  </a:lnTo>
                  <a:lnTo>
                    <a:pt x="33" y="15"/>
                  </a:lnTo>
                  <a:lnTo>
                    <a:pt x="33" y="15"/>
                  </a:lnTo>
                  <a:lnTo>
                    <a:pt x="33" y="15"/>
                  </a:lnTo>
                  <a:lnTo>
                    <a:pt x="33" y="15"/>
                  </a:lnTo>
                  <a:lnTo>
                    <a:pt x="33" y="15"/>
                  </a:lnTo>
                  <a:lnTo>
                    <a:pt x="33" y="13"/>
                  </a:lnTo>
                  <a:lnTo>
                    <a:pt x="33" y="13"/>
                  </a:lnTo>
                  <a:lnTo>
                    <a:pt x="32" y="12"/>
                  </a:lnTo>
                  <a:lnTo>
                    <a:pt x="32" y="12"/>
                  </a:lnTo>
                  <a:lnTo>
                    <a:pt x="32" y="12"/>
                  </a:lnTo>
                  <a:lnTo>
                    <a:pt x="33" y="11"/>
                  </a:lnTo>
                  <a:lnTo>
                    <a:pt x="33" y="11"/>
                  </a:lnTo>
                  <a:lnTo>
                    <a:pt x="34" y="10"/>
                  </a:lnTo>
                  <a:lnTo>
                    <a:pt x="34" y="10"/>
                  </a:lnTo>
                  <a:lnTo>
                    <a:pt x="34" y="10"/>
                  </a:lnTo>
                  <a:lnTo>
                    <a:pt x="34" y="10"/>
                  </a:lnTo>
                  <a:lnTo>
                    <a:pt x="36" y="9"/>
                  </a:lnTo>
                  <a:lnTo>
                    <a:pt x="36" y="9"/>
                  </a:lnTo>
                  <a:lnTo>
                    <a:pt x="36" y="9"/>
                  </a:lnTo>
                  <a:lnTo>
                    <a:pt x="36" y="9"/>
                  </a:lnTo>
                  <a:lnTo>
                    <a:pt x="34" y="7"/>
                  </a:lnTo>
                  <a:lnTo>
                    <a:pt x="34" y="7"/>
                  </a:lnTo>
                  <a:lnTo>
                    <a:pt x="34" y="7"/>
                  </a:lnTo>
                  <a:lnTo>
                    <a:pt x="34" y="7"/>
                  </a:lnTo>
                  <a:lnTo>
                    <a:pt x="34" y="7"/>
                  </a:lnTo>
                  <a:lnTo>
                    <a:pt x="34" y="7"/>
                  </a:lnTo>
                  <a:lnTo>
                    <a:pt x="33" y="6"/>
                  </a:lnTo>
                  <a:lnTo>
                    <a:pt x="33" y="6"/>
                  </a:lnTo>
                  <a:lnTo>
                    <a:pt x="33" y="6"/>
                  </a:lnTo>
                  <a:lnTo>
                    <a:pt x="33" y="6"/>
                  </a:lnTo>
                  <a:lnTo>
                    <a:pt x="32" y="6"/>
                  </a:lnTo>
                  <a:lnTo>
                    <a:pt x="32" y="6"/>
                  </a:lnTo>
                  <a:lnTo>
                    <a:pt x="30" y="5"/>
                  </a:lnTo>
                  <a:lnTo>
                    <a:pt x="30" y="5"/>
                  </a:lnTo>
                  <a:lnTo>
                    <a:pt x="28" y="5"/>
                  </a:lnTo>
                  <a:lnTo>
                    <a:pt x="28" y="5"/>
                  </a:lnTo>
                  <a:lnTo>
                    <a:pt x="28" y="4"/>
                  </a:lnTo>
                  <a:lnTo>
                    <a:pt x="28" y="4"/>
                  </a:lnTo>
                  <a:lnTo>
                    <a:pt x="30" y="2"/>
                  </a:lnTo>
                  <a:lnTo>
                    <a:pt x="30" y="2"/>
                  </a:lnTo>
                  <a:lnTo>
                    <a:pt x="30" y="2"/>
                  </a:lnTo>
                  <a:lnTo>
                    <a:pt x="28" y="2"/>
                  </a:lnTo>
                  <a:lnTo>
                    <a:pt x="28" y="2"/>
                  </a:lnTo>
                  <a:lnTo>
                    <a:pt x="27" y="1"/>
                  </a:lnTo>
                  <a:lnTo>
                    <a:pt x="27" y="1"/>
                  </a:lnTo>
                  <a:lnTo>
                    <a:pt x="26" y="0"/>
                  </a:lnTo>
                  <a:lnTo>
                    <a:pt x="26" y="0"/>
                  </a:lnTo>
                  <a:lnTo>
                    <a:pt x="26" y="0"/>
                  </a:lnTo>
                  <a:lnTo>
                    <a:pt x="26" y="0"/>
                  </a:lnTo>
                  <a:lnTo>
                    <a:pt x="26" y="0"/>
                  </a:lnTo>
                  <a:lnTo>
                    <a:pt x="26" y="0"/>
                  </a:lnTo>
                  <a:lnTo>
                    <a:pt x="25" y="0"/>
                  </a:lnTo>
                  <a:lnTo>
                    <a:pt x="25" y="0"/>
                  </a:lnTo>
                  <a:lnTo>
                    <a:pt x="23" y="0"/>
                  </a:lnTo>
                  <a:lnTo>
                    <a:pt x="23" y="0"/>
                  </a:lnTo>
                  <a:lnTo>
                    <a:pt x="23" y="0"/>
                  </a:lnTo>
                  <a:lnTo>
                    <a:pt x="23" y="0"/>
                  </a:lnTo>
                  <a:lnTo>
                    <a:pt x="22" y="0"/>
                  </a:lnTo>
                  <a:lnTo>
                    <a:pt x="22" y="0"/>
                  </a:lnTo>
                  <a:lnTo>
                    <a:pt x="23" y="1"/>
                  </a:lnTo>
                  <a:lnTo>
                    <a:pt x="23" y="1"/>
                  </a:lnTo>
                  <a:lnTo>
                    <a:pt x="20" y="1"/>
                  </a:lnTo>
                  <a:lnTo>
                    <a:pt x="20" y="1"/>
                  </a:lnTo>
                  <a:lnTo>
                    <a:pt x="19" y="1"/>
                  </a:lnTo>
                  <a:lnTo>
                    <a:pt x="19" y="1"/>
                  </a:lnTo>
                  <a:lnTo>
                    <a:pt x="17" y="2"/>
                  </a:lnTo>
                  <a:lnTo>
                    <a:pt x="17" y="2"/>
                  </a:lnTo>
                  <a:lnTo>
                    <a:pt x="16" y="1"/>
                  </a:lnTo>
                  <a:lnTo>
                    <a:pt x="15" y="1"/>
                  </a:lnTo>
                  <a:lnTo>
                    <a:pt x="15" y="1"/>
                  </a:lnTo>
                  <a:lnTo>
                    <a:pt x="15" y="0"/>
                  </a:lnTo>
                  <a:lnTo>
                    <a:pt x="14" y="1"/>
                  </a:lnTo>
                  <a:lnTo>
                    <a:pt x="14" y="1"/>
                  </a:lnTo>
                  <a:lnTo>
                    <a:pt x="11" y="1"/>
                  </a:lnTo>
                  <a:lnTo>
                    <a:pt x="11" y="1"/>
                  </a:lnTo>
                  <a:lnTo>
                    <a:pt x="10" y="1"/>
                  </a:lnTo>
                  <a:lnTo>
                    <a:pt x="10" y="1"/>
                  </a:lnTo>
                  <a:lnTo>
                    <a:pt x="8" y="2"/>
                  </a:lnTo>
                  <a:lnTo>
                    <a:pt x="8" y="2"/>
                  </a:lnTo>
                  <a:lnTo>
                    <a:pt x="8" y="2"/>
                  </a:lnTo>
                  <a:lnTo>
                    <a:pt x="8" y="2"/>
                  </a:lnTo>
                  <a:lnTo>
                    <a:pt x="6" y="2"/>
                  </a:lnTo>
                  <a:lnTo>
                    <a:pt x="6" y="2"/>
                  </a:lnTo>
                  <a:lnTo>
                    <a:pt x="5" y="4"/>
                  </a:lnTo>
                  <a:lnTo>
                    <a:pt x="5" y="4"/>
                  </a:lnTo>
                  <a:lnTo>
                    <a:pt x="4" y="4"/>
                  </a:lnTo>
                  <a:lnTo>
                    <a:pt x="4" y="4"/>
                  </a:lnTo>
                  <a:lnTo>
                    <a:pt x="1" y="4"/>
                  </a:lnTo>
                  <a:lnTo>
                    <a:pt x="1" y="4"/>
                  </a:lnTo>
                  <a:lnTo>
                    <a:pt x="0" y="4"/>
                  </a:lnTo>
                  <a:lnTo>
                    <a:pt x="0" y="4"/>
                  </a:lnTo>
                  <a:lnTo>
                    <a:pt x="0" y="4"/>
                  </a:lnTo>
                  <a:lnTo>
                    <a:pt x="0" y="4"/>
                  </a:lnTo>
                  <a:lnTo>
                    <a:pt x="0" y="4"/>
                  </a:lnTo>
                  <a:lnTo>
                    <a:pt x="0" y="4"/>
                  </a:lnTo>
                  <a:lnTo>
                    <a:pt x="3" y="5"/>
                  </a:lnTo>
                  <a:lnTo>
                    <a:pt x="3" y="5"/>
                  </a:lnTo>
                  <a:lnTo>
                    <a:pt x="3" y="5"/>
                  </a:lnTo>
                  <a:lnTo>
                    <a:pt x="3" y="5"/>
                  </a:lnTo>
                  <a:lnTo>
                    <a:pt x="4" y="6"/>
                  </a:lnTo>
                  <a:lnTo>
                    <a:pt x="5" y="7"/>
                  </a:lnTo>
                  <a:lnTo>
                    <a:pt x="5" y="7"/>
                  </a:lnTo>
                  <a:lnTo>
                    <a:pt x="5" y="10"/>
                  </a:lnTo>
                  <a:lnTo>
                    <a:pt x="5" y="10"/>
                  </a:lnTo>
                  <a:lnTo>
                    <a:pt x="6" y="11"/>
                  </a:lnTo>
                  <a:lnTo>
                    <a:pt x="5" y="12"/>
                  </a:lnTo>
                  <a:lnTo>
                    <a:pt x="5" y="12"/>
                  </a:lnTo>
                  <a:lnTo>
                    <a:pt x="6" y="15"/>
                  </a:lnTo>
                  <a:lnTo>
                    <a:pt x="6" y="15"/>
                  </a:lnTo>
                  <a:lnTo>
                    <a:pt x="4" y="16"/>
                  </a:lnTo>
                  <a:lnTo>
                    <a:pt x="3" y="17"/>
                  </a:lnTo>
                  <a:lnTo>
                    <a:pt x="3" y="17"/>
                  </a:lnTo>
                  <a:lnTo>
                    <a:pt x="4" y="20"/>
                  </a:lnTo>
                  <a:lnTo>
                    <a:pt x="5" y="21"/>
                  </a:lnTo>
                  <a:lnTo>
                    <a:pt x="5" y="21"/>
                  </a:lnTo>
                  <a:lnTo>
                    <a:pt x="5" y="23"/>
                  </a:lnTo>
                  <a:lnTo>
                    <a:pt x="6" y="26"/>
                  </a:lnTo>
                  <a:lnTo>
                    <a:pt x="6" y="26"/>
                  </a:lnTo>
                  <a:lnTo>
                    <a:pt x="8" y="26"/>
                  </a:lnTo>
                  <a:lnTo>
                    <a:pt x="9" y="26"/>
                  </a:lnTo>
                  <a:lnTo>
                    <a:pt x="9" y="26"/>
                  </a:lnTo>
                  <a:lnTo>
                    <a:pt x="14" y="27"/>
                  </a:lnTo>
                  <a:lnTo>
                    <a:pt x="14" y="27"/>
                  </a:lnTo>
                  <a:lnTo>
                    <a:pt x="17" y="28"/>
                  </a:lnTo>
                  <a:lnTo>
                    <a:pt x="17" y="28"/>
                  </a:lnTo>
                  <a:lnTo>
                    <a:pt x="20" y="31"/>
                  </a:lnTo>
                  <a:lnTo>
                    <a:pt x="20" y="31"/>
                  </a:lnTo>
                  <a:lnTo>
                    <a:pt x="20" y="32"/>
                  </a:lnTo>
                  <a:lnTo>
                    <a:pt x="20" y="32"/>
                  </a:lnTo>
                  <a:lnTo>
                    <a:pt x="20" y="32"/>
                  </a:lnTo>
                  <a:lnTo>
                    <a:pt x="20" y="32"/>
                  </a:lnTo>
                  <a:lnTo>
                    <a:pt x="20" y="32"/>
                  </a:lnTo>
                  <a:lnTo>
                    <a:pt x="21" y="32"/>
                  </a:lnTo>
                  <a:lnTo>
                    <a:pt x="21" y="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47" name="A1_Azerbaijan">
              <a:extLst>
                <a:ext uri="{FF2B5EF4-FFF2-40B4-BE49-F238E27FC236}">
                  <a16:creationId xmlns:a16="http://schemas.microsoft.com/office/drawing/2014/main" id="{6EAE4DF3-8237-4736-B615-39EE45B6CA07}"/>
                </a:ext>
              </a:extLst>
            </p:cNvPr>
            <p:cNvGrpSpPr/>
            <p:nvPr/>
          </p:nvGrpSpPr>
          <p:grpSpPr>
            <a:xfrm>
              <a:off x="5833870" y="3194487"/>
              <a:ext cx="142259" cy="101679"/>
              <a:chOff x="5385923" y="3194519"/>
              <a:chExt cx="131336" cy="101680"/>
            </a:xfrm>
            <a:grpFill/>
          </p:grpSpPr>
          <p:sp>
            <p:nvSpPr>
              <p:cNvPr id="947" name="A4_Azerbaijan">
                <a:extLst>
                  <a:ext uri="{FF2B5EF4-FFF2-40B4-BE49-F238E27FC236}">
                    <a16:creationId xmlns:a16="http://schemas.microsoft.com/office/drawing/2014/main" id="{C681BFDD-484B-4FE7-9AC8-969DD0B5760C}"/>
                  </a:ext>
                </a:extLst>
              </p:cNvPr>
              <p:cNvSpPr>
                <a:spLocks/>
              </p:cNvSpPr>
              <p:nvPr/>
            </p:nvSpPr>
            <p:spPr bwMode="auto">
              <a:xfrm>
                <a:off x="5392984" y="3194519"/>
                <a:ext cx="124275" cy="101680"/>
              </a:xfrm>
              <a:custGeom>
                <a:avLst/>
                <a:gdLst/>
                <a:ahLst/>
                <a:cxnLst>
                  <a:cxn ang="0">
                    <a:pos x="85" y="29"/>
                  </a:cxn>
                  <a:cxn ang="0">
                    <a:pos x="81" y="27"/>
                  </a:cxn>
                  <a:cxn ang="0">
                    <a:pos x="74" y="25"/>
                  </a:cxn>
                  <a:cxn ang="0">
                    <a:pos x="73" y="21"/>
                  </a:cxn>
                  <a:cxn ang="0">
                    <a:pos x="68" y="16"/>
                  </a:cxn>
                  <a:cxn ang="0">
                    <a:pos x="67" y="10"/>
                  </a:cxn>
                  <a:cxn ang="0">
                    <a:pos x="62" y="3"/>
                  </a:cxn>
                  <a:cxn ang="0">
                    <a:pos x="59" y="0"/>
                  </a:cxn>
                  <a:cxn ang="0">
                    <a:pos x="55" y="6"/>
                  </a:cxn>
                  <a:cxn ang="0">
                    <a:pos x="50" y="10"/>
                  </a:cxn>
                  <a:cxn ang="0">
                    <a:pos x="46" y="13"/>
                  </a:cxn>
                  <a:cxn ang="0">
                    <a:pos x="38" y="12"/>
                  </a:cxn>
                  <a:cxn ang="0">
                    <a:pos x="34" y="5"/>
                  </a:cxn>
                  <a:cxn ang="0">
                    <a:pos x="29" y="0"/>
                  </a:cxn>
                  <a:cxn ang="0">
                    <a:pos x="25" y="0"/>
                  </a:cxn>
                  <a:cxn ang="0">
                    <a:pos x="21" y="1"/>
                  </a:cxn>
                  <a:cxn ang="0">
                    <a:pos x="23" y="6"/>
                  </a:cxn>
                  <a:cxn ang="0">
                    <a:pos x="27" y="10"/>
                  </a:cxn>
                  <a:cxn ang="0">
                    <a:pos x="27" y="16"/>
                  </a:cxn>
                  <a:cxn ang="0">
                    <a:pos x="23" y="14"/>
                  </a:cxn>
                  <a:cxn ang="0">
                    <a:pos x="14" y="13"/>
                  </a:cxn>
                  <a:cxn ang="0">
                    <a:pos x="12" y="10"/>
                  </a:cxn>
                  <a:cxn ang="0">
                    <a:pos x="5" y="8"/>
                  </a:cxn>
                  <a:cxn ang="0">
                    <a:pos x="0" y="12"/>
                  </a:cxn>
                  <a:cxn ang="0">
                    <a:pos x="3" y="14"/>
                  </a:cxn>
                  <a:cxn ang="0">
                    <a:pos x="5" y="17"/>
                  </a:cxn>
                  <a:cxn ang="0">
                    <a:pos x="9" y="19"/>
                  </a:cxn>
                  <a:cxn ang="0">
                    <a:pos x="9" y="22"/>
                  </a:cxn>
                  <a:cxn ang="0">
                    <a:pos x="8" y="27"/>
                  </a:cxn>
                  <a:cxn ang="0">
                    <a:pos x="11" y="29"/>
                  </a:cxn>
                  <a:cxn ang="0">
                    <a:pos x="13" y="32"/>
                  </a:cxn>
                  <a:cxn ang="0">
                    <a:pos x="16" y="36"/>
                  </a:cxn>
                  <a:cxn ang="0">
                    <a:pos x="13" y="40"/>
                  </a:cxn>
                  <a:cxn ang="0">
                    <a:pos x="16" y="43"/>
                  </a:cxn>
                  <a:cxn ang="0">
                    <a:pos x="18" y="45"/>
                  </a:cxn>
                  <a:cxn ang="0">
                    <a:pos x="21" y="48"/>
                  </a:cxn>
                  <a:cxn ang="0">
                    <a:pos x="25" y="48"/>
                  </a:cxn>
                  <a:cxn ang="0">
                    <a:pos x="25" y="50"/>
                  </a:cxn>
                  <a:cxn ang="0">
                    <a:pos x="27" y="55"/>
                  </a:cxn>
                  <a:cxn ang="0">
                    <a:pos x="24" y="56"/>
                  </a:cxn>
                  <a:cxn ang="0">
                    <a:pos x="27" y="61"/>
                  </a:cxn>
                  <a:cxn ang="0">
                    <a:pos x="33" y="56"/>
                  </a:cxn>
                  <a:cxn ang="0">
                    <a:pos x="36" y="54"/>
                  </a:cxn>
                  <a:cxn ang="0">
                    <a:pos x="44" y="49"/>
                  </a:cxn>
                  <a:cxn ang="0">
                    <a:pos x="50" y="46"/>
                  </a:cxn>
                  <a:cxn ang="0">
                    <a:pos x="54" y="52"/>
                  </a:cxn>
                  <a:cxn ang="0">
                    <a:pos x="55" y="60"/>
                  </a:cxn>
                  <a:cxn ang="0">
                    <a:pos x="50" y="61"/>
                  </a:cxn>
                  <a:cxn ang="0">
                    <a:pos x="57" y="68"/>
                  </a:cxn>
                  <a:cxn ang="0">
                    <a:pos x="62" y="71"/>
                  </a:cxn>
                  <a:cxn ang="0">
                    <a:pos x="63" y="67"/>
                  </a:cxn>
                  <a:cxn ang="0">
                    <a:pos x="63" y="61"/>
                  </a:cxn>
                  <a:cxn ang="0">
                    <a:pos x="66" y="55"/>
                  </a:cxn>
                  <a:cxn ang="0">
                    <a:pos x="71" y="52"/>
                  </a:cxn>
                  <a:cxn ang="0">
                    <a:pos x="72" y="51"/>
                  </a:cxn>
                  <a:cxn ang="0">
                    <a:pos x="72" y="46"/>
                  </a:cxn>
                  <a:cxn ang="0">
                    <a:pos x="72" y="41"/>
                  </a:cxn>
                  <a:cxn ang="0">
                    <a:pos x="74" y="35"/>
                  </a:cxn>
                  <a:cxn ang="0">
                    <a:pos x="78" y="32"/>
                  </a:cxn>
                  <a:cxn ang="0">
                    <a:pos x="84" y="32"/>
                  </a:cxn>
                </a:cxnLst>
                <a:rect l="0" t="0" r="r" b="b"/>
                <a:pathLst>
                  <a:path w="88" h="72">
                    <a:moveTo>
                      <a:pt x="87" y="30"/>
                    </a:moveTo>
                    <a:lnTo>
                      <a:pt x="87" y="30"/>
                    </a:lnTo>
                    <a:lnTo>
                      <a:pt x="87" y="30"/>
                    </a:lnTo>
                    <a:lnTo>
                      <a:pt x="87" y="30"/>
                    </a:lnTo>
                    <a:lnTo>
                      <a:pt x="87" y="30"/>
                    </a:lnTo>
                    <a:lnTo>
                      <a:pt x="87" y="30"/>
                    </a:lnTo>
                    <a:lnTo>
                      <a:pt x="87" y="29"/>
                    </a:lnTo>
                    <a:lnTo>
                      <a:pt x="87" y="29"/>
                    </a:lnTo>
                    <a:lnTo>
                      <a:pt x="85" y="29"/>
                    </a:lnTo>
                    <a:lnTo>
                      <a:pt x="85" y="29"/>
                    </a:lnTo>
                    <a:lnTo>
                      <a:pt x="84" y="29"/>
                    </a:lnTo>
                    <a:lnTo>
                      <a:pt x="84" y="29"/>
                    </a:lnTo>
                    <a:lnTo>
                      <a:pt x="83" y="29"/>
                    </a:lnTo>
                    <a:lnTo>
                      <a:pt x="83" y="29"/>
                    </a:lnTo>
                    <a:lnTo>
                      <a:pt x="83" y="28"/>
                    </a:lnTo>
                    <a:lnTo>
                      <a:pt x="83" y="28"/>
                    </a:lnTo>
                    <a:lnTo>
                      <a:pt x="82" y="27"/>
                    </a:lnTo>
                    <a:lnTo>
                      <a:pt x="82" y="27"/>
                    </a:lnTo>
                    <a:lnTo>
                      <a:pt x="81" y="27"/>
                    </a:lnTo>
                    <a:lnTo>
                      <a:pt x="81" y="27"/>
                    </a:lnTo>
                    <a:lnTo>
                      <a:pt x="79" y="27"/>
                    </a:lnTo>
                    <a:lnTo>
                      <a:pt x="79" y="27"/>
                    </a:lnTo>
                    <a:lnTo>
                      <a:pt x="78" y="25"/>
                    </a:lnTo>
                    <a:lnTo>
                      <a:pt x="78" y="25"/>
                    </a:lnTo>
                    <a:lnTo>
                      <a:pt x="77" y="25"/>
                    </a:lnTo>
                    <a:lnTo>
                      <a:pt x="77" y="25"/>
                    </a:lnTo>
                    <a:lnTo>
                      <a:pt x="76" y="25"/>
                    </a:lnTo>
                    <a:lnTo>
                      <a:pt x="76" y="25"/>
                    </a:lnTo>
                    <a:lnTo>
                      <a:pt x="74" y="25"/>
                    </a:lnTo>
                    <a:lnTo>
                      <a:pt x="74" y="25"/>
                    </a:lnTo>
                    <a:lnTo>
                      <a:pt x="74" y="24"/>
                    </a:lnTo>
                    <a:lnTo>
                      <a:pt x="74" y="24"/>
                    </a:lnTo>
                    <a:lnTo>
                      <a:pt x="73" y="24"/>
                    </a:lnTo>
                    <a:lnTo>
                      <a:pt x="73" y="23"/>
                    </a:lnTo>
                    <a:lnTo>
                      <a:pt x="73" y="23"/>
                    </a:lnTo>
                    <a:lnTo>
                      <a:pt x="73" y="22"/>
                    </a:lnTo>
                    <a:lnTo>
                      <a:pt x="73" y="22"/>
                    </a:lnTo>
                    <a:lnTo>
                      <a:pt x="73" y="22"/>
                    </a:lnTo>
                    <a:lnTo>
                      <a:pt x="73" y="22"/>
                    </a:lnTo>
                    <a:lnTo>
                      <a:pt x="73" y="21"/>
                    </a:lnTo>
                    <a:lnTo>
                      <a:pt x="73" y="21"/>
                    </a:lnTo>
                    <a:lnTo>
                      <a:pt x="73" y="21"/>
                    </a:lnTo>
                    <a:lnTo>
                      <a:pt x="73" y="21"/>
                    </a:lnTo>
                    <a:lnTo>
                      <a:pt x="71" y="19"/>
                    </a:lnTo>
                    <a:lnTo>
                      <a:pt x="71" y="19"/>
                    </a:lnTo>
                    <a:lnTo>
                      <a:pt x="70" y="18"/>
                    </a:lnTo>
                    <a:lnTo>
                      <a:pt x="70" y="17"/>
                    </a:lnTo>
                    <a:lnTo>
                      <a:pt x="70" y="17"/>
                    </a:lnTo>
                    <a:lnTo>
                      <a:pt x="68" y="16"/>
                    </a:lnTo>
                    <a:lnTo>
                      <a:pt x="68" y="16"/>
                    </a:lnTo>
                    <a:lnTo>
                      <a:pt x="68" y="14"/>
                    </a:lnTo>
                    <a:lnTo>
                      <a:pt x="68" y="14"/>
                    </a:lnTo>
                    <a:lnTo>
                      <a:pt x="68" y="13"/>
                    </a:lnTo>
                    <a:lnTo>
                      <a:pt x="68" y="13"/>
                    </a:lnTo>
                    <a:lnTo>
                      <a:pt x="68" y="12"/>
                    </a:lnTo>
                    <a:lnTo>
                      <a:pt x="68" y="12"/>
                    </a:lnTo>
                    <a:lnTo>
                      <a:pt x="68" y="11"/>
                    </a:lnTo>
                    <a:lnTo>
                      <a:pt x="68" y="11"/>
                    </a:lnTo>
                    <a:lnTo>
                      <a:pt x="67" y="10"/>
                    </a:lnTo>
                    <a:lnTo>
                      <a:pt x="67" y="10"/>
                    </a:lnTo>
                    <a:lnTo>
                      <a:pt x="66" y="8"/>
                    </a:lnTo>
                    <a:lnTo>
                      <a:pt x="66" y="8"/>
                    </a:lnTo>
                    <a:lnTo>
                      <a:pt x="65" y="7"/>
                    </a:lnTo>
                    <a:lnTo>
                      <a:pt x="65" y="7"/>
                    </a:lnTo>
                    <a:lnTo>
                      <a:pt x="65" y="6"/>
                    </a:lnTo>
                    <a:lnTo>
                      <a:pt x="65" y="6"/>
                    </a:lnTo>
                    <a:lnTo>
                      <a:pt x="65" y="6"/>
                    </a:lnTo>
                    <a:lnTo>
                      <a:pt x="65" y="6"/>
                    </a:lnTo>
                    <a:lnTo>
                      <a:pt x="62" y="3"/>
                    </a:lnTo>
                    <a:lnTo>
                      <a:pt x="62" y="3"/>
                    </a:lnTo>
                    <a:lnTo>
                      <a:pt x="62" y="2"/>
                    </a:lnTo>
                    <a:lnTo>
                      <a:pt x="62" y="2"/>
                    </a:lnTo>
                    <a:lnTo>
                      <a:pt x="61" y="1"/>
                    </a:lnTo>
                    <a:lnTo>
                      <a:pt x="61" y="1"/>
                    </a:lnTo>
                    <a:lnTo>
                      <a:pt x="60" y="0"/>
                    </a:lnTo>
                    <a:lnTo>
                      <a:pt x="60" y="0"/>
                    </a:lnTo>
                    <a:lnTo>
                      <a:pt x="59" y="0"/>
                    </a:lnTo>
                    <a:lnTo>
                      <a:pt x="59" y="0"/>
                    </a:lnTo>
                    <a:lnTo>
                      <a:pt x="59" y="0"/>
                    </a:lnTo>
                    <a:lnTo>
                      <a:pt x="59" y="0"/>
                    </a:lnTo>
                    <a:lnTo>
                      <a:pt x="57" y="1"/>
                    </a:lnTo>
                    <a:lnTo>
                      <a:pt x="57" y="1"/>
                    </a:lnTo>
                    <a:lnTo>
                      <a:pt x="57" y="3"/>
                    </a:lnTo>
                    <a:lnTo>
                      <a:pt x="57" y="3"/>
                    </a:lnTo>
                    <a:lnTo>
                      <a:pt x="56" y="3"/>
                    </a:lnTo>
                    <a:lnTo>
                      <a:pt x="56" y="3"/>
                    </a:lnTo>
                    <a:lnTo>
                      <a:pt x="56" y="5"/>
                    </a:lnTo>
                    <a:lnTo>
                      <a:pt x="56" y="5"/>
                    </a:lnTo>
                    <a:lnTo>
                      <a:pt x="55" y="6"/>
                    </a:lnTo>
                    <a:lnTo>
                      <a:pt x="55" y="6"/>
                    </a:lnTo>
                    <a:lnTo>
                      <a:pt x="54" y="7"/>
                    </a:lnTo>
                    <a:lnTo>
                      <a:pt x="54" y="7"/>
                    </a:lnTo>
                    <a:lnTo>
                      <a:pt x="52" y="7"/>
                    </a:lnTo>
                    <a:lnTo>
                      <a:pt x="52" y="7"/>
                    </a:lnTo>
                    <a:lnTo>
                      <a:pt x="50" y="7"/>
                    </a:lnTo>
                    <a:lnTo>
                      <a:pt x="50" y="7"/>
                    </a:lnTo>
                    <a:lnTo>
                      <a:pt x="50" y="8"/>
                    </a:lnTo>
                    <a:lnTo>
                      <a:pt x="50" y="8"/>
                    </a:lnTo>
                    <a:lnTo>
                      <a:pt x="50" y="10"/>
                    </a:lnTo>
                    <a:lnTo>
                      <a:pt x="50" y="10"/>
                    </a:lnTo>
                    <a:lnTo>
                      <a:pt x="49" y="10"/>
                    </a:lnTo>
                    <a:lnTo>
                      <a:pt x="49" y="10"/>
                    </a:lnTo>
                    <a:lnTo>
                      <a:pt x="49" y="11"/>
                    </a:lnTo>
                    <a:lnTo>
                      <a:pt x="49" y="11"/>
                    </a:lnTo>
                    <a:lnTo>
                      <a:pt x="47" y="12"/>
                    </a:lnTo>
                    <a:lnTo>
                      <a:pt x="47" y="12"/>
                    </a:lnTo>
                    <a:lnTo>
                      <a:pt x="47" y="13"/>
                    </a:lnTo>
                    <a:lnTo>
                      <a:pt x="47" y="13"/>
                    </a:lnTo>
                    <a:lnTo>
                      <a:pt x="46" y="13"/>
                    </a:lnTo>
                    <a:lnTo>
                      <a:pt x="46" y="13"/>
                    </a:lnTo>
                    <a:lnTo>
                      <a:pt x="45" y="14"/>
                    </a:lnTo>
                    <a:lnTo>
                      <a:pt x="44" y="13"/>
                    </a:lnTo>
                    <a:lnTo>
                      <a:pt x="44" y="13"/>
                    </a:lnTo>
                    <a:lnTo>
                      <a:pt x="43" y="13"/>
                    </a:lnTo>
                    <a:lnTo>
                      <a:pt x="43" y="13"/>
                    </a:lnTo>
                    <a:lnTo>
                      <a:pt x="40" y="13"/>
                    </a:lnTo>
                    <a:lnTo>
                      <a:pt x="40" y="13"/>
                    </a:lnTo>
                    <a:lnTo>
                      <a:pt x="39" y="12"/>
                    </a:lnTo>
                    <a:lnTo>
                      <a:pt x="39" y="12"/>
                    </a:lnTo>
                    <a:lnTo>
                      <a:pt x="38" y="12"/>
                    </a:lnTo>
                    <a:lnTo>
                      <a:pt x="38" y="12"/>
                    </a:lnTo>
                    <a:lnTo>
                      <a:pt x="38" y="10"/>
                    </a:lnTo>
                    <a:lnTo>
                      <a:pt x="38" y="10"/>
                    </a:lnTo>
                    <a:lnTo>
                      <a:pt x="35" y="6"/>
                    </a:lnTo>
                    <a:lnTo>
                      <a:pt x="35" y="6"/>
                    </a:lnTo>
                    <a:lnTo>
                      <a:pt x="35" y="6"/>
                    </a:lnTo>
                    <a:lnTo>
                      <a:pt x="35" y="6"/>
                    </a:lnTo>
                    <a:lnTo>
                      <a:pt x="35" y="5"/>
                    </a:lnTo>
                    <a:lnTo>
                      <a:pt x="35" y="5"/>
                    </a:lnTo>
                    <a:lnTo>
                      <a:pt x="34" y="5"/>
                    </a:lnTo>
                    <a:lnTo>
                      <a:pt x="34" y="5"/>
                    </a:lnTo>
                    <a:lnTo>
                      <a:pt x="34" y="3"/>
                    </a:lnTo>
                    <a:lnTo>
                      <a:pt x="34" y="3"/>
                    </a:lnTo>
                    <a:lnTo>
                      <a:pt x="32" y="2"/>
                    </a:lnTo>
                    <a:lnTo>
                      <a:pt x="32" y="2"/>
                    </a:lnTo>
                    <a:lnTo>
                      <a:pt x="32" y="1"/>
                    </a:lnTo>
                    <a:lnTo>
                      <a:pt x="32" y="1"/>
                    </a:lnTo>
                    <a:lnTo>
                      <a:pt x="30" y="1"/>
                    </a:lnTo>
                    <a:lnTo>
                      <a:pt x="30" y="1"/>
                    </a:lnTo>
                    <a:lnTo>
                      <a:pt x="29" y="0"/>
                    </a:lnTo>
                    <a:lnTo>
                      <a:pt x="29" y="0"/>
                    </a:lnTo>
                    <a:lnTo>
                      <a:pt x="29" y="0"/>
                    </a:lnTo>
                    <a:lnTo>
                      <a:pt x="29" y="0"/>
                    </a:lnTo>
                    <a:lnTo>
                      <a:pt x="28" y="0"/>
                    </a:lnTo>
                    <a:lnTo>
                      <a:pt x="28" y="0"/>
                    </a:lnTo>
                    <a:lnTo>
                      <a:pt x="28" y="0"/>
                    </a:lnTo>
                    <a:lnTo>
                      <a:pt x="28" y="0"/>
                    </a:lnTo>
                    <a:lnTo>
                      <a:pt x="27" y="1"/>
                    </a:lnTo>
                    <a:lnTo>
                      <a:pt x="27" y="1"/>
                    </a:lnTo>
                    <a:lnTo>
                      <a:pt x="25" y="0"/>
                    </a:lnTo>
                    <a:lnTo>
                      <a:pt x="25" y="0"/>
                    </a:lnTo>
                    <a:lnTo>
                      <a:pt x="24" y="0"/>
                    </a:lnTo>
                    <a:lnTo>
                      <a:pt x="24" y="0"/>
                    </a:lnTo>
                    <a:lnTo>
                      <a:pt x="23" y="0"/>
                    </a:lnTo>
                    <a:lnTo>
                      <a:pt x="23" y="0"/>
                    </a:lnTo>
                    <a:lnTo>
                      <a:pt x="23" y="0"/>
                    </a:lnTo>
                    <a:lnTo>
                      <a:pt x="23" y="0"/>
                    </a:lnTo>
                    <a:lnTo>
                      <a:pt x="22" y="1"/>
                    </a:lnTo>
                    <a:lnTo>
                      <a:pt x="22" y="1"/>
                    </a:lnTo>
                    <a:lnTo>
                      <a:pt x="21" y="1"/>
                    </a:lnTo>
                    <a:lnTo>
                      <a:pt x="21" y="1"/>
                    </a:lnTo>
                    <a:lnTo>
                      <a:pt x="21" y="2"/>
                    </a:lnTo>
                    <a:lnTo>
                      <a:pt x="21" y="2"/>
                    </a:lnTo>
                    <a:lnTo>
                      <a:pt x="21" y="3"/>
                    </a:lnTo>
                    <a:lnTo>
                      <a:pt x="21" y="3"/>
                    </a:lnTo>
                    <a:lnTo>
                      <a:pt x="21" y="3"/>
                    </a:lnTo>
                    <a:lnTo>
                      <a:pt x="23" y="5"/>
                    </a:lnTo>
                    <a:lnTo>
                      <a:pt x="23" y="5"/>
                    </a:lnTo>
                    <a:lnTo>
                      <a:pt x="23" y="6"/>
                    </a:lnTo>
                    <a:lnTo>
                      <a:pt x="23" y="6"/>
                    </a:lnTo>
                    <a:lnTo>
                      <a:pt x="24" y="7"/>
                    </a:lnTo>
                    <a:lnTo>
                      <a:pt x="24" y="7"/>
                    </a:lnTo>
                    <a:lnTo>
                      <a:pt x="24" y="8"/>
                    </a:lnTo>
                    <a:lnTo>
                      <a:pt x="24" y="8"/>
                    </a:lnTo>
                    <a:lnTo>
                      <a:pt x="25" y="8"/>
                    </a:lnTo>
                    <a:lnTo>
                      <a:pt x="25" y="8"/>
                    </a:lnTo>
                    <a:lnTo>
                      <a:pt x="27" y="10"/>
                    </a:lnTo>
                    <a:lnTo>
                      <a:pt x="27" y="10"/>
                    </a:lnTo>
                    <a:lnTo>
                      <a:pt x="27" y="10"/>
                    </a:lnTo>
                    <a:lnTo>
                      <a:pt x="27" y="10"/>
                    </a:lnTo>
                    <a:lnTo>
                      <a:pt x="28" y="10"/>
                    </a:lnTo>
                    <a:lnTo>
                      <a:pt x="28" y="10"/>
                    </a:lnTo>
                    <a:lnTo>
                      <a:pt x="28" y="11"/>
                    </a:lnTo>
                    <a:lnTo>
                      <a:pt x="28" y="12"/>
                    </a:lnTo>
                    <a:lnTo>
                      <a:pt x="28" y="12"/>
                    </a:lnTo>
                    <a:lnTo>
                      <a:pt x="28" y="14"/>
                    </a:lnTo>
                    <a:lnTo>
                      <a:pt x="28" y="14"/>
                    </a:lnTo>
                    <a:lnTo>
                      <a:pt x="28" y="16"/>
                    </a:lnTo>
                    <a:lnTo>
                      <a:pt x="28" y="16"/>
                    </a:lnTo>
                    <a:lnTo>
                      <a:pt x="27" y="16"/>
                    </a:lnTo>
                    <a:lnTo>
                      <a:pt x="27" y="16"/>
                    </a:lnTo>
                    <a:lnTo>
                      <a:pt x="27" y="17"/>
                    </a:lnTo>
                    <a:lnTo>
                      <a:pt x="27" y="17"/>
                    </a:lnTo>
                    <a:lnTo>
                      <a:pt x="25" y="17"/>
                    </a:lnTo>
                    <a:lnTo>
                      <a:pt x="25" y="17"/>
                    </a:lnTo>
                    <a:lnTo>
                      <a:pt x="24" y="16"/>
                    </a:lnTo>
                    <a:lnTo>
                      <a:pt x="24" y="16"/>
                    </a:lnTo>
                    <a:lnTo>
                      <a:pt x="24" y="16"/>
                    </a:lnTo>
                    <a:lnTo>
                      <a:pt x="24" y="16"/>
                    </a:lnTo>
                    <a:lnTo>
                      <a:pt x="23" y="14"/>
                    </a:lnTo>
                    <a:lnTo>
                      <a:pt x="23" y="14"/>
                    </a:lnTo>
                    <a:lnTo>
                      <a:pt x="21" y="14"/>
                    </a:lnTo>
                    <a:lnTo>
                      <a:pt x="21" y="14"/>
                    </a:lnTo>
                    <a:lnTo>
                      <a:pt x="19" y="14"/>
                    </a:lnTo>
                    <a:lnTo>
                      <a:pt x="19" y="14"/>
                    </a:lnTo>
                    <a:lnTo>
                      <a:pt x="19" y="13"/>
                    </a:lnTo>
                    <a:lnTo>
                      <a:pt x="19" y="13"/>
                    </a:lnTo>
                    <a:lnTo>
                      <a:pt x="17" y="13"/>
                    </a:lnTo>
                    <a:lnTo>
                      <a:pt x="17" y="13"/>
                    </a:lnTo>
                    <a:lnTo>
                      <a:pt x="14" y="13"/>
                    </a:lnTo>
                    <a:lnTo>
                      <a:pt x="14" y="13"/>
                    </a:lnTo>
                    <a:lnTo>
                      <a:pt x="14" y="13"/>
                    </a:lnTo>
                    <a:lnTo>
                      <a:pt x="14" y="13"/>
                    </a:lnTo>
                    <a:lnTo>
                      <a:pt x="13" y="12"/>
                    </a:lnTo>
                    <a:lnTo>
                      <a:pt x="13" y="12"/>
                    </a:lnTo>
                    <a:lnTo>
                      <a:pt x="12" y="12"/>
                    </a:lnTo>
                    <a:lnTo>
                      <a:pt x="12" y="12"/>
                    </a:lnTo>
                    <a:lnTo>
                      <a:pt x="13" y="11"/>
                    </a:lnTo>
                    <a:lnTo>
                      <a:pt x="13" y="11"/>
                    </a:lnTo>
                    <a:lnTo>
                      <a:pt x="12" y="10"/>
                    </a:lnTo>
                    <a:lnTo>
                      <a:pt x="12" y="10"/>
                    </a:lnTo>
                    <a:lnTo>
                      <a:pt x="9" y="10"/>
                    </a:lnTo>
                    <a:lnTo>
                      <a:pt x="9" y="10"/>
                    </a:lnTo>
                    <a:lnTo>
                      <a:pt x="8" y="8"/>
                    </a:lnTo>
                    <a:lnTo>
                      <a:pt x="8" y="8"/>
                    </a:lnTo>
                    <a:lnTo>
                      <a:pt x="7" y="8"/>
                    </a:lnTo>
                    <a:lnTo>
                      <a:pt x="7" y="8"/>
                    </a:lnTo>
                    <a:lnTo>
                      <a:pt x="6" y="8"/>
                    </a:lnTo>
                    <a:lnTo>
                      <a:pt x="6" y="8"/>
                    </a:lnTo>
                    <a:lnTo>
                      <a:pt x="5" y="8"/>
                    </a:lnTo>
                    <a:lnTo>
                      <a:pt x="5" y="8"/>
                    </a:lnTo>
                    <a:lnTo>
                      <a:pt x="3" y="10"/>
                    </a:lnTo>
                    <a:lnTo>
                      <a:pt x="3" y="10"/>
                    </a:lnTo>
                    <a:lnTo>
                      <a:pt x="2" y="10"/>
                    </a:lnTo>
                    <a:lnTo>
                      <a:pt x="2" y="10"/>
                    </a:lnTo>
                    <a:lnTo>
                      <a:pt x="1" y="10"/>
                    </a:lnTo>
                    <a:lnTo>
                      <a:pt x="1" y="10"/>
                    </a:lnTo>
                    <a:lnTo>
                      <a:pt x="1" y="11"/>
                    </a:lnTo>
                    <a:lnTo>
                      <a:pt x="1" y="11"/>
                    </a:lnTo>
                    <a:lnTo>
                      <a:pt x="0" y="12"/>
                    </a:lnTo>
                    <a:lnTo>
                      <a:pt x="0" y="12"/>
                    </a:lnTo>
                    <a:lnTo>
                      <a:pt x="1" y="12"/>
                    </a:lnTo>
                    <a:lnTo>
                      <a:pt x="1" y="12"/>
                    </a:lnTo>
                    <a:lnTo>
                      <a:pt x="1" y="12"/>
                    </a:lnTo>
                    <a:lnTo>
                      <a:pt x="1" y="12"/>
                    </a:lnTo>
                    <a:lnTo>
                      <a:pt x="1" y="12"/>
                    </a:lnTo>
                    <a:lnTo>
                      <a:pt x="1" y="12"/>
                    </a:lnTo>
                    <a:lnTo>
                      <a:pt x="2" y="13"/>
                    </a:lnTo>
                    <a:lnTo>
                      <a:pt x="2" y="13"/>
                    </a:lnTo>
                    <a:lnTo>
                      <a:pt x="3" y="14"/>
                    </a:lnTo>
                    <a:lnTo>
                      <a:pt x="3" y="14"/>
                    </a:lnTo>
                    <a:lnTo>
                      <a:pt x="5" y="14"/>
                    </a:lnTo>
                    <a:lnTo>
                      <a:pt x="5" y="14"/>
                    </a:lnTo>
                    <a:lnTo>
                      <a:pt x="5" y="14"/>
                    </a:lnTo>
                    <a:lnTo>
                      <a:pt x="3" y="16"/>
                    </a:lnTo>
                    <a:lnTo>
                      <a:pt x="3" y="16"/>
                    </a:lnTo>
                    <a:lnTo>
                      <a:pt x="3" y="17"/>
                    </a:lnTo>
                    <a:lnTo>
                      <a:pt x="3" y="17"/>
                    </a:lnTo>
                    <a:lnTo>
                      <a:pt x="5" y="17"/>
                    </a:lnTo>
                    <a:lnTo>
                      <a:pt x="5" y="17"/>
                    </a:lnTo>
                    <a:lnTo>
                      <a:pt x="7" y="18"/>
                    </a:lnTo>
                    <a:lnTo>
                      <a:pt x="7" y="18"/>
                    </a:lnTo>
                    <a:lnTo>
                      <a:pt x="8" y="18"/>
                    </a:lnTo>
                    <a:lnTo>
                      <a:pt x="8" y="18"/>
                    </a:lnTo>
                    <a:lnTo>
                      <a:pt x="8" y="18"/>
                    </a:lnTo>
                    <a:lnTo>
                      <a:pt x="8" y="18"/>
                    </a:lnTo>
                    <a:lnTo>
                      <a:pt x="9" y="19"/>
                    </a:lnTo>
                    <a:lnTo>
                      <a:pt x="9" y="19"/>
                    </a:lnTo>
                    <a:lnTo>
                      <a:pt x="9" y="19"/>
                    </a:lnTo>
                    <a:lnTo>
                      <a:pt x="9" y="19"/>
                    </a:lnTo>
                    <a:lnTo>
                      <a:pt x="9" y="19"/>
                    </a:lnTo>
                    <a:lnTo>
                      <a:pt x="9" y="19"/>
                    </a:lnTo>
                    <a:lnTo>
                      <a:pt x="11" y="21"/>
                    </a:lnTo>
                    <a:lnTo>
                      <a:pt x="11" y="21"/>
                    </a:lnTo>
                    <a:lnTo>
                      <a:pt x="11" y="21"/>
                    </a:lnTo>
                    <a:lnTo>
                      <a:pt x="11" y="21"/>
                    </a:lnTo>
                    <a:lnTo>
                      <a:pt x="9" y="22"/>
                    </a:lnTo>
                    <a:lnTo>
                      <a:pt x="9" y="22"/>
                    </a:lnTo>
                    <a:lnTo>
                      <a:pt x="9" y="22"/>
                    </a:lnTo>
                    <a:lnTo>
                      <a:pt x="9" y="22"/>
                    </a:lnTo>
                    <a:lnTo>
                      <a:pt x="8" y="23"/>
                    </a:lnTo>
                    <a:lnTo>
                      <a:pt x="8" y="23"/>
                    </a:lnTo>
                    <a:lnTo>
                      <a:pt x="7" y="24"/>
                    </a:lnTo>
                    <a:lnTo>
                      <a:pt x="7" y="24"/>
                    </a:lnTo>
                    <a:lnTo>
                      <a:pt x="7" y="24"/>
                    </a:lnTo>
                    <a:lnTo>
                      <a:pt x="8" y="25"/>
                    </a:lnTo>
                    <a:lnTo>
                      <a:pt x="8" y="25"/>
                    </a:lnTo>
                    <a:lnTo>
                      <a:pt x="8" y="27"/>
                    </a:lnTo>
                    <a:lnTo>
                      <a:pt x="8" y="27"/>
                    </a:lnTo>
                    <a:lnTo>
                      <a:pt x="8" y="27"/>
                    </a:lnTo>
                    <a:lnTo>
                      <a:pt x="8" y="27"/>
                    </a:lnTo>
                    <a:lnTo>
                      <a:pt x="8" y="27"/>
                    </a:lnTo>
                    <a:lnTo>
                      <a:pt x="8" y="27"/>
                    </a:lnTo>
                    <a:lnTo>
                      <a:pt x="9" y="28"/>
                    </a:lnTo>
                    <a:lnTo>
                      <a:pt x="9" y="28"/>
                    </a:lnTo>
                    <a:lnTo>
                      <a:pt x="9" y="28"/>
                    </a:lnTo>
                    <a:lnTo>
                      <a:pt x="9" y="28"/>
                    </a:lnTo>
                    <a:lnTo>
                      <a:pt x="11" y="29"/>
                    </a:lnTo>
                    <a:lnTo>
                      <a:pt x="11" y="29"/>
                    </a:lnTo>
                    <a:lnTo>
                      <a:pt x="11" y="29"/>
                    </a:lnTo>
                    <a:lnTo>
                      <a:pt x="11" y="29"/>
                    </a:lnTo>
                    <a:lnTo>
                      <a:pt x="12" y="30"/>
                    </a:lnTo>
                    <a:lnTo>
                      <a:pt x="12" y="30"/>
                    </a:lnTo>
                    <a:lnTo>
                      <a:pt x="12" y="30"/>
                    </a:lnTo>
                    <a:lnTo>
                      <a:pt x="12" y="30"/>
                    </a:lnTo>
                    <a:lnTo>
                      <a:pt x="12" y="32"/>
                    </a:lnTo>
                    <a:lnTo>
                      <a:pt x="12" y="32"/>
                    </a:lnTo>
                    <a:lnTo>
                      <a:pt x="13" y="32"/>
                    </a:lnTo>
                    <a:lnTo>
                      <a:pt x="13" y="32"/>
                    </a:lnTo>
                    <a:lnTo>
                      <a:pt x="13" y="32"/>
                    </a:lnTo>
                    <a:lnTo>
                      <a:pt x="14" y="32"/>
                    </a:lnTo>
                    <a:lnTo>
                      <a:pt x="16" y="33"/>
                    </a:lnTo>
                    <a:lnTo>
                      <a:pt x="16" y="33"/>
                    </a:lnTo>
                    <a:lnTo>
                      <a:pt x="17" y="34"/>
                    </a:lnTo>
                    <a:lnTo>
                      <a:pt x="17" y="34"/>
                    </a:lnTo>
                    <a:lnTo>
                      <a:pt x="17" y="35"/>
                    </a:lnTo>
                    <a:lnTo>
                      <a:pt x="17" y="35"/>
                    </a:lnTo>
                    <a:lnTo>
                      <a:pt x="17" y="36"/>
                    </a:lnTo>
                    <a:lnTo>
                      <a:pt x="17" y="36"/>
                    </a:lnTo>
                    <a:lnTo>
                      <a:pt x="16" y="36"/>
                    </a:lnTo>
                    <a:lnTo>
                      <a:pt x="16" y="36"/>
                    </a:lnTo>
                    <a:lnTo>
                      <a:pt x="16" y="38"/>
                    </a:lnTo>
                    <a:lnTo>
                      <a:pt x="16" y="38"/>
                    </a:lnTo>
                    <a:lnTo>
                      <a:pt x="16" y="38"/>
                    </a:lnTo>
                    <a:lnTo>
                      <a:pt x="16" y="38"/>
                    </a:lnTo>
                    <a:lnTo>
                      <a:pt x="12" y="39"/>
                    </a:lnTo>
                    <a:lnTo>
                      <a:pt x="12" y="39"/>
                    </a:lnTo>
                    <a:lnTo>
                      <a:pt x="12" y="39"/>
                    </a:lnTo>
                    <a:lnTo>
                      <a:pt x="12" y="39"/>
                    </a:lnTo>
                    <a:lnTo>
                      <a:pt x="13" y="40"/>
                    </a:lnTo>
                    <a:lnTo>
                      <a:pt x="13" y="40"/>
                    </a:lnTo>
                    <a:lnTo>
                      <a:pt x="13" y="41"/>
                    </a:lnTo>
                    <a:lnTo>
                      <a:pt x="13" y="41"/>
                    </a:lnTo>
                    <a:lnTo>
                      <a:pt x="14" y="41"/>
                    </a:lnTo>
                    <a:lnTo>
                      <a:pt x="14" y="41"/>
                    </a:lnTo>
                    <a:lnTo>
                      <a:pt x="14" y="41"/>
                    </a:lnTo>
                    <a:lnTo>
                      <a:pt x="14" y="41"/>
                    </a:lnTo>
                    <a:lnTo>
                      <a:pt x="14" y="43"/>
                    </a:lnTo>
                    <a:lnTo>
                      <a:pt x="14" y="43"/>
                    </a:lnTo>
                    <a:lnTo>
                      <a:pt x="16" y="43"/>
                    </a:lnTo>
                    <a:lnTo>
                      <a:pt x="16" y="43"/>
                    </a:lnTo>
                    <a:lnTo>
                      <a:pt x="16" y="43"/>
                    </a:lnTo>
                    <a:lnTo>
                      <a:pt x="16" y="43"/>
                    </a:lnTo>
                    <a:lnTo>
                      <a:pt x="17" y="44"/>
                    </a:lnTo>
                    <a:lnTo>
                      <a:pt x="17" y="44"/>
                    </a:lnTo>
                    <a:lnTo>
                      <a:pt x="17" y="44"/>
                    </a:lnTo>
                    <a:lnTo>
                      <a:pt x="17" y="44"/>
                    </a:lnTo>
                    <a:lnTo>
                      <a:pt x="17" y="44"/>
                    </a:lnTo>
                    <a:lnTo>
                      <a:pt x="17" y="44"/>
                    </a:lnTo>
                    <a:lnTo>
                      <a:pt x="18" y="45"/>
                    </a:lnTo>
                    <a:lnTo>
                      <a:pt x="18" y="45"/>
                    </a:lnTo>
                    <a:lnTo>
                      <a:pt x="18" y="45"/>
                    </a:lnTo>
                    <a:lnTo>
                      <a:pt x="18" y="45"/>
                    </a:lnTo>
                    <a:lnTo>
                      <a:pt x="19" y="46"/>
                    </a:lnTo>
                    <a:lnTo>
                      <a:pt x="19" y="46"/>
                    </a:lnTo>
                    <a:lnTo>
                      <a:pt x="19" y="46"/>
                    </a:lnTo>
                    <a:lnTo>
                      <a:pt x="19" y="46"/>
                    </a:lnTo>
                    <a:lnTo>
                      <a:pt x="19" y="48"/>
                    </a:lnTo>
                    <a:lnTo>
                      <a:pt x="19" y="48"/>
                    </a:lnTo>
                    <a:lnTo>
                      <a:pt x="21" y="48"/>
                    </a:lnTo>
                    <a:lnTo>
                      <a:pt x="21" y="48"/>
                    </a:lnTo>
                    <a:lnTo>
                      <a:pt x="22" y="46"/>
                    </a:lnTo>
                    <a:lnTo>
                      <a:pt x="22" y="46"/>
                    </a:lnTo>
                    <a:lnTo>
                      <a:pt x="23" y="46"/>
                    </a:lnTo>
                    <a:lnTo>
                      <a:pt x="23" y="46"/>
                    </a:lnTo>
                    <a:lnTo>
                      <a:pt x="23" y="46"/>
                    </a:lnTo>
                    <a:lnTo>
                      <a:pt x="23" y="46"/>
                    </a:lnTo>
                    <a:lnTo>
                      <a:pt x="24" y="48"/>
                    </a:lnTo>
                    <a:lnTo>
                      <a:pt x="24" y="48"/>
                    </a:lnTo>
                    <a:lnTo>
                      <a:pt x="25" y="48"/>
                    </a:lnTo>
                    <a:lnTo>
                      <a:pt x="25" y="48"/>
                    </a:lnTo>
                    <a:lnTo>
                      <a:pt x="25" y="49"/>
                    </a:lnTo>
                    <a:lnTo>
                      <a:pt x="25" y="49"/>
                    </a:lnTo>
                    <a:lnTo>
                      <a:pt x="25" y="49"/>
                    </a:lnTo>
                    <a:lnTo>
                      <a:pt x="25" y="49"/>
                    </a:lnTo>
                    <a:lnTo>
                      <a:pt x="25" y="49"/>
                    </a:lnTo>
                    <a:lnTo>
                      <a:pt x="25" y="49"/>
                    </a:lnTo>
                    <a:lnTo>
                      <a:pt x="25" y="50"/>
                    </a:lnTo>
                    <a:lnTo>
                      <a:pt x="25" y="50"/>
                    </a:lnTo>
                    <a:lnTo>
                      <a:pt x="25" y="50"/>
                    </a:lnTo>
                    <a:lnTo>
                      <a:pt x="25" y="50"/>
                    </a:lnTo>
                    <a:lnTo>
                      <a:pt x="24" y="50"/>
                    </a:lnTo>
                    <a:lnTo>
                      <a:pt x="24" y="50"/>
                    </a:lnTo>
                    <a:lnTo>
                      <a:pt x="24" y="51"/>
                    </a:lnTo>
                    <a:lnTo>
                      <a:pt x="24" y="51"/>
                    </a:lnTo>
                    <a:lnTo>
                      <a:pt x="25" y="52"/>
                    </a:lnTo>
                    <a:lnTo>
                      <a:pt x="25" y="52"/>
                    </a:lnTo>
                    <a:lnTo>
                      <a:pt x="25" y="54"/>
                    </a:lnTo>
                    <a:lnTo>
                      <a:pt x="25" y="54"/>
                    </a:lnTo>
                    <a:lnTo>
                      <a:pt x="27" y="55"/>
                    </a:lnTo>
                    <a:lnTo>
                      <a:pt x="27" y="55"/>
                    </a:lnTo>
                    <a:lnTo>
                      <a:pt x="27" y="55"/>
                    </a:lnTo>
                    <a:lnTo>
                      <a:pt x="27" y="55"/>
                    </a:lnTo>
                    <a:lnTo>
                      <a:pt x="27" y="56"/>
                    </a:lnTo>
                    <a:lnTo>
                      <a:pt x="27" y="56"/>
                    </a:lnTo>
                    <a:lnTo>
                      <a:pt x="25" y="56"/>
                    </a:lnTo>
                    <a:lnTo>
                      <a:pt x="25" y="56"/>
                    </a:lnTo>
                    <a:lnTo>
                      <a:pt x="25" y="56"/>
                    </a:lnTo>
                    <a:lnTo>
                      <a:pt x="25" y="56"/>
                    </a:lnTo>
                    <a:lnTo>
                      <a:pt x="24" y="56"/>
                    </a:lnTo>
                    <a:lnTo>
                      <a:pt x="24" y="56"/>
                    </a:lnTo>
                    <a:lnTo>
                      <a:pt x="25" y="57"/>
                    </a:lnTo>
                    <a:lnTo>
                      <a:pt x="25" y="57"/>
                    </a:lnTo>
                    <a:lnTo>
                      <a:pt x="25" y="59"/>
                    </a:lnTo>
                    <a:lnTo>
                      <a:pt x="25" y="59"/>
                    </a:lnTo>
                    <a:lnTo>
                      <a:pt x="27" y="60"/>
                    </a:lnTo>
                    <a:lnTo>
                      <a:pt x="27" y="60"/>
                    </a:lnTo>
                    <a:lnTo>
                      <a:pt x="27" y="61"/>
                    </a:lnTo>
                    <a:lnTo>
                      <a:pt x="27" y="61"/>
                    </a:lnTo>
                    <a:lnTo>
                      <a:pt x="27" y="61"/>
                    </a:lnTo>
                    <a:lnTo>
                      <a:pt x="27" y="61"/>
                    </a:lnTo>
                    <a:lnTo>
                      <a:pt x="27" y="61"/>
                    </a:lnTo>
                    <a:lnTo>
                      <a:pt x="27" y="61"/>
                    </a:lnTo>
                    <a:lnTo>
                      <a:pt x="28" y="60"/>
                    </a:lnTo>
                    <a:lnTo>
                      <a:pt x="28" y="60"/>
                    </a:lnTo>
                    <a:lnTo>
                      <a:pt x="30" y="57"/>
                    </a:lnTo>
                    <a:lnTo>
                      <a:pt x="30" y="57"/>
                    </a:lnTo>
                    <a:lnTo>
                      <a:pt x="32" y="56"/>
                    </a:lnTo>
                    <a:lnTo>
                      <a:pt x="32" y="56"/>
                    </a:lnTo>
                    <a:lnTo>
                      <a:pt x="33" y="56"/>
                    </a:lnTo>
                    <a:lnTo>
                      <a:pt x="33" y="56"/>
                    </a:lnTo>
                    <a:lnTo>
                      <a:pt x="33" y="56"/>
                    </a:lnTo>
                    <a:lnTo>
                      <a:pt x="33" y="56"/>
                    </a:lnTo>
                    <a:lnTo>
                      <a:pt x="33" y="56"/>
                    </a:lnTo>
                    <a:lnTo>
                      <a:pt x="33" y="56"/>
                    </a:lnTo>
                    <a:lnTo>
                      <a:pt x="34" y="56"/>
                    </a:lnTo>
                    <a:lnTo>
                      <a:pt x="35" y="55"/>
                    </a:lnTo>
                    <a:lnTo>
                      <a:pt x="35" y="55"/>
                    </a:lnTo>
                    <a:lnTo>
                      <a:pt x="36" y="54"/>
                    </a:lnTo>
                    <a:lnTo>
                      <a:pt x="36" y="54"/>
                    </a:lnTo>
                    <a:lnTo>
                      <a:pt x="38" y="52"/>
                    </a:lnTo>
                    <a:lnTo>
                      <a:pt x="38" y="52"/>
                    </a:lnTo>
                    <a:lnTo>
                      <a:pt x="39" y="51"/>
                    </a:lnTo>
                    <a:lnTo>
                      <a:pt x="39" y="51"/>
                    </a:lnTo>
                    <a:lnTo>
                      <a:pt x="40" y="50"/>
                    </a:lnTo>
                    <a:lnTo>
                      <a:pt x="40" y="50"/>
                    </a:lnTo>
                    <a:lnTo>
                      <a:pt x="40" y="50"/>
                    </a:lnTo>
                    <a:lnTo>
                      <a:pt x="40" y="50"/>
                    </a:lnTo>
                    <a:lnTo>
                      <a:pt x="44" y="49"/>
                    </a:lnTo>
                    <a:lnTo>
                      <a:pt x="44" y="49"/>
                    </a:lnTo>
                    <a:lnTo>
                      <a:pt x="45" y="48"/>
                    </a:lnTo>
                    <a:lnTo>
                      <a:pt x="45" y="48"/>
                    </a:lnTo>
                    <a:lnTo>
                      <a:pt x="46" y="48"/>
                    </a:lnTo>
                    <a:lnTo>
                      <a:pt x="46" y="48"/>
                    </a:lnTo>
                    <a:lnTo>
                      <a:pt x="47" y="46"/>
                    </a:lnTo>
                    <a:lnTo>
                      <a:pt x="47" y="46"/>
                    </a:lnTo>
                    <a:lnTo>
                      <a:pt x="49" y="45"/>
                    </a:lnTo>
                    <a:lnTo>
                      <a:pt x="49" y="45"/>
                    </a:lnTo>
                    <a:lnTo>
                      <a:pt x="50" y="46"/>
                    </a:lnTo>
                    <a:lnTo>
                      <a:pt x="50" y="46"/>
                    </a:lnTo>
                    <a:lnTo>
                      <a:pt x="52" y="49"/>
                    </a:lnTo>
                    <a:lnTo>
                      <a:pt x="52" y="49"/>
                    </a:lnTo>
                    <a:lnTo>
                      <a:pt x="54" y="50"/>
                    </a:lnTo>
                    <a:lnTo>
                      <a:pt x="54" y="50"/>
                    </a:lnTo>
                    <a:lnTo>
                      <a:pt x="55" y="51"/>
                    </a:lnTo>
                    <a:lnTo>
                      <a:pt x="55" y="51"/>
                    </a:lnTo>
                    <a:lnTo>
                      <a:pt x="55" y="51"/>
                    </a:lnTo>
                    <a:lnTo>
                      <a:pt x="55" y="51"/>
                    </a:lnTo>
                    <a:lnTo>
                      <a:pt x="54" y="52"/>
                    </a:lnTo>
                    <a:lnTo>
                      <a:pt x="54" y="52"/>
                    </a:lnTo>
                    <a:lnTo>
                      <a:pt x="52" y="54"/>
                    </a:lnTo>
                    <a:lnTo>
                      <a:pt x="52" y="54"/>
                    </a:lnTo>
                    <a:lnTo>
                      <a:pt x="52" y="55"/>
                    </a:lnTo>
                    <a:lnTo>
                      <a:pt x="52" y="55"/>
                    </a:lnTo>
                    <a:lnTo>
                      <a:pt x="54" y="57"/>
                    </a:lnTo>
                    <a:lnTo>
                      <a:pt x="54" y="57"/>
                    </a:lnTo>
                    <a:lnTo>
                      <a:pt x="55" y="59"/>
                    </a:lnTo>
                    <a:lnTo>
                      <a:pt x="55" y="59"/>
                    </a:lnTo>
                    <a:lnTo>
                      <a:pt x="55" y="59"/>
                    </a:lnTo>
                    <a:lnTo>
                      <a:pt x="55" y="60"/>
                    </a:lnTo>
                    <a:lnTo>
                      <a:pt x="55" y="60"/>
                    </a:lnTo>
                    <a:lnTo>
                      <a:pt x="55" y="60"/>
                    </a:lnTo>
                    <a:lnTo>
                      <a:pt x="55" y="60"/>
                    </a:lnTo>
                    <a:lnTo>
                      <a:pt x="54" y="61"/>
                    </a:lnTo>
                    <a:lnTo>
                      <a:pt x="52" y="61"/>
                    </a:lnTo>
                    <a:lnTo>
                      <a:pt x="52" y="61"/>
                    </a:lnTo>
                    <a:lnTo>
                      <a:pt x="51" y="61"/>
                    </a:lnTo>
                    <a:lnTo>
                      <a:pt x="51" y="61"/>
                    </a:lnTo>
                    <a:lnTo>
                      <a:pt x="50" y="61"/>
                    </a:lnTo>
                    <a:lnTo>
                      <a:pt x="50" y="61"/>
                    </a:lnTo>
                    <a:lnTo>
                      <a:pt x="50" y="62"/>
                    </a:lnTo>
                    <a:lnTo>
                      <a:pt x="50" y="63"/>
                    </a:lnTo>
                    <a:lnTo>
                      <a:pt x="50" y="63"/>
                    </a:lnTo>
                    <a:lnTo>
                      <a:pt x="52" y="65"/>
                    </a:lnTo>
                    <a:lnTo>
                      <a:pt x="52" y="65"/>
                    </a:lnTo>
                    <a:lnTo>
                      <a:pt x="54" y="66"/>
                    </a:lnTo>
                    <a:lnTo>
                      <a:pt x="56" y="67"/>
                    </a:lnTo>
                    <a:lnTo>
                      <a:pt x="56" y="67"/>
                    </a:lnTo>
                    <a:lnTo>
                      <a:pt x="57" y="68"/>
                    </a:lnTo>
                    <a:lnTo>
                      <a:pt x="57" y="68"/>
                    </a:lnTo>
                    <a:lnTo>
                      <a:pt x="57" y="68"/>
                    </a:lnTo>
                    <a:lnTo>
                      <a:pt x="57" y="68"/>
                    </a:lnTo>
                    <a:lnTo>
                      <a:pt x="60" y="71"/>
                    </a:lnTo>
                    <a:lnTo>
                      <a:pt x="60" y="71"/>
                    </a:lnTo>
                    <a:lnTo>
                      <a:pt x="61" y="72"/>
                    </a:lnTo>
                    <a:lnTo>
                      <a:pt x="61" y="72"/>
                    </a:lnTo>
                    <a:lnTo>
                      <a:pt x="62" y="72"/>
                    </a:lnTo>
                    <a:lnTo>
                      <a:pt x="62" y="72"/>
                    </a:lnTo>
                    <a:lnTo>
                      <a:pt x="62" y="71"/>
                    </a:lnTo>
                    <a:lnTo>
                      <a:pt x="62" y="71"/>
                    </a:lnTo>
                    <a:lnTo>
                      <a:pt x="62" y="71"/>
                    </a:lnTo>
                    <a:lnTo>
                      <a:pt x="62" y="71"/>
                    </a:lnTo>
                    <a:lnTo>
                      <a:pt x="63" y="71"/>
                    </a:lnTo>
                    <a:lnTo>
                      <a:pt x="63" y="71"/>
                    </a:lnTo>
                    <a:lnTo>
                      <a:pt x="63" y="68"/>
                    </a:lnTo>
                    <a:lnTo>
                      <a:pt x="63" y="68"/>
                    </a:lnTo>
                    <a:lnTo>
                      <a:pt x="63" y="68"/>
                    </a:lnTo>
                    <a:lnTo>
                      <a:pt x="63" y="68"/>
                    </a:lnTo>
                    <a:lnTo>
                      <a:pt x="63" y="67"/>
                    </a:lnTo>
                    <a:lnTo>
                      <a:pt x="63" y="67"/>
                    </a:lnTo>
                    <a:lnTo>
                      <a:pt x="63" y="65"/>
                    </a:lnTo>
                    <a:lnTo>
                      <a:pt x="63" y="65"/>
                    </a:lnTo>
                    <a:lnTo>
                      <a:pt x="63" y="63"/>
                    </a:lnTo>
                    <a:lnTo>
                      <a:pt x="63" y="63"/>
                    </a:lnTo>
                    <a:lnTo>
                      <a:pt x="63" y="63"/>
                    </a:lnTo>
                    <a:lnTo>
                      <a:pt x="63" y="63"/>
                    </a:lnTo>
                    <a:lnTo>
                      <a:pt x="65" y="62"/>
                    </a:lnTo>
                    <a:lnTo>
                      <a:pt x="65" y="62"/>
                    </a:lnTo>
                    <a:lnTo>
                      <a:pt x="65" y="62"/>
                    </a:lnTo>
                    <a:lnTo>
                      <a:pt x="63" y="61"/>
                    </a:lnTo>
                    <a:lnTo>
                      <a:pt x="63" y="61"/>
                    </a:lnTo>
                    <a:lnTo>
                      <a:pt x="63" y="60"/>
                    </a:lnTo>
                    <a:lnTo>
                      <a:pt x="63" y="60"/>
                    </a:lnTo>
                    <a:lnTo>
                      <a:pt x="65" y="56"/>
                    </a:lnTo>
                    <a:lnTo>
                      <a:pt x="65" y="56"/>
                    </a:lnTo>
                    <a:lnTo>
                      <a:pt x="63" y="55"/>
                    </a:lnTo>
                    <a:lnTo>
                      <a:pt x="63" y="55"/>
                    </a:lnTo>
                    <a:lnTo>
                      <a:pt x="65" y="55"/>
                    </a:lnTo>
                    <a:lnTo>
                      <a:pt x="65" y="55"/>
                    </a:lnTo>
                    <a:lnTo>
                      <a:pt x="66" y="55"/>
                    </a:lnTo>
                    <a:lnTo>
                      <a:pt x="66" y="55"/>
                    </a:lnTo>
                    <a:lnTo>
                      <a:pt x="66" y="55"/>
                    </a:lnTo>
                    <a:lnTo>
                      <a:pt x="67" y="56"/>
                    </a:lnTo>
                    <a:lnTo>
                      <a:pt x="68" y="57"/>
                    </a:lnTo>
                    <a:lnTo>
                      <a:pt x="68" y="57"/>
                    </a:lnTo>
                    <a:lnTo>
                      <a:pt x="70" y="56"/>
                    </a:lnTo>
                    <a:lnTo>
                      <a:pt x="70" y="56"/>
                    </a:lnTo>
                    <a:lnTo>
                      <a:pt x="70" y="55"/>
                    </a:lnTo>
                    <a:lnTo>
                      <a:pt x="71" y="52"/>
                    </a:lnTo>
                    <a:lnTo>
                      <a:pt x="71" y="52"/>
                    </a:lnTo>
                    <a:lnTo>
                      <a:pt x="71" y="54"/>
                    </a:lnTo>
                    <a:lnTo>
                      <a:pt x="71" y="54"/>
                    </a:lnTo>
                    <a:lnTo>
                      <a:pt x="72" y="54"/>
                    </a:lnTo>
                    <a:lnTo>
                      <a:pt x="72" y="54"/>
                    </a:lnTo>
                    <a:lnTo>
                      <a:pt x="72" y="52"/>
                    </a:lnTo>
                    <a:lnTo>
                      <a:pt x="72" y="52"/>
                    </a:lnTo>
                    <a:lnTo>
                      <a:pt x="72" y="51"/>
                    </a:lnTo>
                    <a:lnTo>
                      <a:pt x="72" y="51"/>
                    </a:lnTo>
                    <a:lnTo>
                      <a:pt x="72" y="51"/>
                    </a:lnTo>
                    <a:lnTo>
                      <a:pt x="72" y="51"/>
                    </a:lnTo>
                    <a:lnTo>
                      <a:pt x="71" y="51"/>
                    </a:lnTo>
                    <a:lnTo>
                      <a:pt x="71" y="50"/>
                    </a:lnTo>
                    <a:lnTo>
                      <a:pt x="71" y="50"/>
                    </a:lnTo>
                    <a:lnTo>
                      <a:pt x="71" y="50"/>
                    </a:lnTo>
                    <a:lnTo>
                      <a:pt x="71" y="49"/>
                    </a:lnTo>
                    <a:lnTo>
                      <a:pt x="71" y="49"/>
                    </a:lnTo>
                    <a:lnTo>
                      <a:pt x="71" y="48"/>
                    </a:lnTo>
                    <a:lnTo>
                      <a:pt x="72" y="46"/>
                    </a:lnTo>
                    <a:lnTo>
                      <a:pt x="72" y="46"/>
                    </a:lnTo>
                    <a:lnTo>
                      <a:pt x="72" y="46"/>
                    </a:lnTo>
                    <a:lnTo>
                      <a:pt x="72" y="46"/>
                    </a:lnTo>
                    <a:lnTo>
                      <a:pt x="72" y="45"/>
                    </a:lnTo>
                    <a:lnTo>
                      <a:pt x="72" y="45"/>
                    </a:lnTo>
                    <a:lnTo>
                      <a:pt x="72" y="44"/>
                    </a:lnTo>
                    <a:lnTo>
                      <a:pt x="72" y="44"/>
                    </a:lnTo>
                    <a:lnTo>
                      <a:pt x="72" y="44"/>
                    </a:lnTo>
                    <a:lnTo>
                      <a:pt x="72" y="43"/>
                    </a:lnTo>
                    <a:lnTo>
                      <a:pt x="72" y="43"/>
                    </a:lnTo>
                    <a:lnTo>
                      <a:pt x="72" y="41"/>
                    </a:lnTo>
                    <a:lnTo>
                      <a:pt x="72" y="41"/>
                    </a:lnTo>
                    <a:lnTo>
                      <a:pt x="73" y="40"/>
                    </a:lnTo>
                    <a:lnTo>
                      <a:pt x="73" y="40"/>
                    </a:lnTo>
                    <a:lnTo>
                      <a:pt x="73" y="38"/>
                    </a:lnTo>
                    <a:lnTo>
                      <a:pt x="73" y="38"/>
                    </a:lnTo>
                    <a:lnTo>
                      <a:pt x="73" y="36"/>
                    </a:lnTo>
                    <a:lnTo>
                      <a:pt x="73" y="36"/>
                    </a:lnTo>
                    <a:lnTo>
                      <a:pt x="73" y="35"/>
                    </a:lnTo>
                    <a:lnTo>
                      <a:pt x="73" y="35"/>
                    </a:lnTo>
                    <a:lnTo>
                      <a:pt x="74" y="35"/>
                    </a:lnTo>
                    <a:lnTo>
                      <a:pt x="74" y="35"/>
                    </a:lnTo>
                    <a:lnTo>
                      <a:pt x="76" y="35"/>
                    </a:lnTo>
                    <a:lnTo>
                      <a:pt x="76" y="35"/>
                    </a:lnTo>
                    <a:lnTo>
                      <a:pt x="76" y="34"/>
                    </a:lnTo>
                    <a:lnTo>
                      <a:pt x="76" y="34"/>
                    </a:lnTo>
                    <a:lnTo>
                      <a:pt x="77" y="34"/>
                    </a:lnTo>
                    <a:lnTo>
                      <a:pt x="77" y="34"/>
                    </a:lnTo>
                    <a:lnTo>
                      <a:pt x="78" y="32"/>
                    </a:lnTo>
                    <a:lnTo>
                      <a:pt x="78" y="32"/>
                    </a:lnTo>
                    <a:lnTo>
                      <a:pt x="78" y="32"/>
                    </a:lnTo>
                    <a:lnTo>
                      <a:pt x="78" y="32"/>
                    </a:lnTo>
                    <a:lnTo>
                      <a:pt x="78" y="32"/>
                    </a:lnTo>
                    <a:lnTo>
                      <a:pt x="78" y="32"/>
                    </a:lnTo>
                    <a:lnTo>
                      <a:pt x="79" y="30"/>
                    </a:lnTo>
                    <a:lnTo>
                      <a:pt x="79" y="30"/>
                    </a:lnTo>
                    <a:lnTo>
                      <a:pt x="81" y="32"/>
                    </a:lnTo>
                    <a:lnTo>
                      <a:pt x="81" y="32"/>
                    </a:lnTo>
                    <a:lnTo>
                      <a:pt x="82" y="32"/>
                    </a:lnTo>
                    <a:lnTo>
                      <a:pt x="82" y="32"/>
                    </a:lnTo>
                    <a:lnTo>
                      <a:pt x="84" y="32"/>
                    </a:lnTo>
                    <a:lnTo>
                      <a:pt x="84" y="32"/>
                    </a:lnTo>
                    <a:lnTo>
                      <a:pt x="85" y="32"/>
                    </a:lnTo>
                    <a:lnTo>
                      <a:pt x="85" y="32"/>
                    </a:lnTo>
                    <a:lnTo>
                      <a:pt x="88" y="34"/>
                    </a:lnTo>
                    <a:lnTo>
                      <a:pt x="88" y="34"/>
                    </a:lnTo>
                    <a:lnTo>
                      <a:pt x="87" y="30"/>
                    </a:lnTo>
                    <a:lnTo>
                      <a:pt x="87"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8" name="Freeform 277">
                <a:extLst>
                  <a:ext uri="{FF2B5EF4-FFF2-40B4-BE49-F238E27FC236}">
                    <a16:creationId xmlns:a16="http://schemas.microsoft.com/office/drawing/2014/main" id="{DDDB9686-6C65-408B-BA4D-CD54370A33A0}"/>
                  </a:ext>
                </a:extLst>
              </p:cNvPr>
              <p:cNvSpPr>
                <a:spLocks/>
              </p:cNvSpPr>
              <p:nvPr/>
            </p:nvSpPr>
            <p:spPr bwMode="auto">
              <a:xfrm>
                <a:off x="5385923" y="3256656"/>
                <a:ext cx="33893" cy="25420"/>
              </a:xfrm>
              <a:custGeom>
                <a:avLst/>
                <a:gdLst/>
                <a:ahLst/>
                <a:cxnLst>
                  <a:cxn ang="0">
                    <a:pos x="23" y="13"/>
                  </a:cxn>
                  <a:cxn ang="0">
                    <a:pos x="23" y="11"/>
                  </a:cxn>
                  <a:cxn ang="0">
                    <a:pos x="21" y="10"/>
                  </a:cxn>
                  <a:cxn ang="0">
                    <a:pos x="21" y="8"/>
                  </a:cxn>
                  <a:cxn ang="0">
                    <a:pos x="19" y="7"/>
                  </a:cxn>
                  <a:cxn ang="0">
                    <a:pos x="19" y="5"/>
                  </a:cxn>
                  <a:cxn ang="0">
                    <a:pos x="18" y="4"/>
                  </a:cxn>
                  <a:cxn ang="0">
                    <a:pos x="16" y="4"/>
                  </a:cxn>
                  <a:cxn ang="0">
                    <a:pos x="14" y="5"/>
                  </a:cxn>
                  <a:cxn ang="0">
                    <a:pos x="12" y="5"/>
                  </a:cxn>
                  <a:cxn ang="0">
                    <a:pos x="12" y="2"/>
                  </a:cxn>
                  <a:cxn ang="0">
                    <a:pos x="8" y="2"/>
                  </a:cxn>
                  <a:cxn ang="0">
                    <a:pos x="8" y="1"/>
                  </a:cxn>
                  <a:cxn ang="0">
                    <a:pos x="6" y="0"/>
                  </a:cxn>
                  <a:cxn ang="0">
                    <a:pos x="6" y="0"/>
                  </a:cxn>
                  <a:cxn ang="0">
                    <a:pos x="3" y="0"/>
                  </a:cxn>
                  <a:cxn ang="0">
                    <a:pos x="1" y="0"/>
                  </a:cxn>
                  <a:cxn ang="0">
                    <a:pos x="0" y="0"/>
                  </a:cxn>
                  <a:cxn ang="0">
                    <a:pos x="1" y="1"/>
                  </a:cxn>
                  <a:cxn ang="0">
                    <a:pos x="1" y="1"/>
                  </a:cxn>
                  <a:cxn ang="0">
                    <a:pos x="2" y="2"/>
                  </a:cxn>
                  <a:cxn ang="0">
                    <a:pos x="2" y="2"/>
                  </a:cxn>
                  <a:cxn ang="0">
                    <a:pos x="3" y="4"/>
                  </a:cxn>
                  <a:cxn ang="0">
                    <a:pos x="5" y="6"/>
                  </a:cxn>
                  <a:cxn ang="0">
                    <a:pos x="6" y="7"/>
                  </a:cxn>
                  <a:cxn ang="0">
                    <a:pos x="6" y="7"/>
                  </a:cxn>
                  <a:cxn ang="0">
                    <a:pos x="8" y="10"/>
                  </a:cxn>
                  <a:cxn ang="0">
                    <a:pos x="8" y="11"/>
                  </a:cxn>
                  <a:cxn ang="0">
                    <a:pos x="10" y="12"/>
                  </a:cxn>
                  <a:cxn ang="0">
                    <a:pos x="12" y="13"/>
                  </a:cxn>
                  <a:cxn ang="0">
                    <a:pos x="13" y="16"/>
                  </a:cxn>
                  <a:cxn ang="0">
                    <a:pos x="16" y="17"/>
                  </a:cxn>
                  <a:cxn ang="0">
                    <a:pos x="19" y="18"/>
                  </a:cxn>
                  <a:cxn ang="0">
                    <a:pos x="21" y="18"/>
                  </a:cxn>
                  <a:cxn ang="0">
                    <a:pos x="22" y="18"/>
                  </a:cxn>
                  <a:cxn ang="0">
                    <a:pos x="24" y="18"/>
                  </a:cxn>
                  <a:cxn ang="0">
                    <a:pos x="24" y="18"/>
                  </a:cxn>
                  <a:cxn ang="0">
                    <a:pos x="24" y="16"/>
                  </a:cxn>
                  <a:cxn ang="0">
                    <a:pos x="23" y="13"/>
                  </a:cxn>
                </a:cxnLst>
                <a:rect l="0" t="0" r="r" b="b"/>
                <a:pathLst>
                  <a:path w="24" h="18">
                    <a:moveTo>
                      <a:pt x="23" y="13"/>
                    </a:moveTo>
                    <a:lnTo>
                      <a:pt x="23" y="13"/>
                    </a:lnTo>
                    <a:lnTo>
                      <a:pt x="23" y="11"/>
                    </a:lnTo>
                    <a:lnTo>
                      <a:pt x="23" y="11"/>
                    </a:lnTo>
                    <a:lnTo>
                      <a:pt x="21" y="10"/>
                    </a:lnTo>
                    <a:lnTo>
                      <a:pt x="21" y="10"/>
                    </a:lnTo>
                    <a:lnTo>
                      <a:pt x="21" y="8"/>
                    </a:lnTo>
                    <a:lnTo>
                      <a:pt x="21" y="8"/>
                    </a:lnTo>
                    <a:lnTo>
                      <a:pt x="19" y="8"/>
                    </a:lnTo>
                    <a:lnTo>
                      <a:pt x="19" y="7"/>
                    </a:lnTo>
                    <a:lnTo>
                      <a:pt x="19" y="5"/>
                    </a:lnTo>
                    <a:lnTo>
                      <a:pt x="19" y="5"/>
                    </a:lnTo>
                    <a:lnTo>
                      <a:pt x="18" y="4"/>
                    </a:lnTo>
                    <a:lnTo>
                      <a:pt x="18" y="4"/>
                    </a:lnTo>
                    <a:lnTo>
                      <a:pt x="17" y="4"/>
                    </a:lnTo>
                    <a:lnTo>
                      <a:pt x="16" y="4"/>
                    </a:lnTo>
                    <a:lnTo>
                      <a:pt x="16" y="4"/>
                    </a:lnTo>
                    <a:lnTo>
                      <a:pt x="14" y="5"/>
                    </a:lnTo>
                    <a:lnTo>
                      <a:pt x="13" y="5"/>
                    </a:lnTo>
                    <a:lnTo>
                      <a:pt x="12" y="5"/>
                    </a:lnTo>
                    <a:lnTo>
                      <a:pt x="12" y="5"/>
                    </a:lnTo>
                    <a:lnTo>
                      <a:pt x="12" y="2"/>
                    </a:lnTo>
                    <a:lnTo>
                      <a:pt x="12" y="2"/>
                    </a:lnTo>
                    <a:lnTo>
                      <a:pt x="8" y="2"/>
                    </a:lnTo>
                    <a:lnTo>
                      <a:pt x="8" y="2"/>
                    </a:lnTo>
                    <a:lnTo>
                      <a:pt x="8" y="1"/>
                    </a:lnTo>
                    <a:lnTo>
                      <a:pt x="7" y="0"/>
                    </a:lnTo>
                    <a:lnTo>
                      <a:pt x="6" y="0"/>
                    </a:lnTo>
                    <a:lnTo>
                      <a:pt x="6" y="0"/>
                    </a:lnTo>
                    <a:lnTo>
                      <a:pt x="6" y="0"/>
                    </a:lnTo>
                    <a:lnTo>
                      <a:pt x="6" y="0"/>
                    </a:lnTo>
                    <a:lnTo>
                      <a:pt x="3" y="0"/>
                    </a:lnTo>
                    <a:lnTo>
                      <a:pt x="3" y="0"/>
                    </a:lnTo>
                    <a:lnTo>
                      <a:pt x="1" y="0"/>
                    </a:lnTo>
                    <a:lnTo>
                      <a:pt x="1" y="0"/>
                    </a:lnTo>
                    <a:lnTo>
                      <a:pt x="0" y="0"/>
                    </a:lnTo>
                    <a:lnTo>
                      <a:pt x="0" y="0"/>
                    </a:lnTo>
                    <a:lnTo>
                      <a:pt x="1" y="1"/>
                    </a:lnTo>
                    <a:lnTo>
                      <a:pt x="1" y="1"/>
                    </a:lnTo>
                    <a:lnTo>
                      <a:pt x="1" y="1"/>
                    </a:lnTo>
                    <a:lnTo>
                      <a:pt x="1" y="1"/>
                    </a:lnTo>
                    <a:lnTo>
                      <a:pt x="2" y="2"/>
                    </a:lnTo>
                    <a:lnTo>
                      <a:pt x="2" y="2"/>
                    </a:lnTo>
                    <a:lnTo>
                      <a:pt x="2" y="2"/>
                    </a:lnTo>
                    <a:lnTo>
                      <a:pt x="3" y="4"/>
                    </a:lnTo>
                    <a:lnTo>
                      <a:pt x="3" y="4"/>
                    </a:lnTo>
                    <a:lnTo>
                      <a:pt x="5" y="4"/>
                    </a:lnTo>
                    <a:lnTo>
                      <a:pt x="5" y="6"/>
                    </a:lnTo>
                    <a:lnTo>
                      <a:pt x="5" y="6"/>
                    </a:lnTo>
                    <a:lnTo>
                      <a:pt x="6" y="7"/>
                    </a:lnTo>
                    <a:lnTo>
                      <a:pt x="6" y="7"/>
                    </a:lnTo>
                    <a:lnTo>
                      <a:pt x="6" y="7"/>
                    </a:lnTo>
                    <a:lnTo>
                      <a:pt x="7" y="8"/>
                    </a:lnTo>
                    <a:lnTo>
                      <a:pt x="8" y="10"/>
                    </a:lnTo>
                    <a:lnTo>
                      <a:pt x="8" y="10"/>
                    </a:lnTo>
                    <a:lnTo>
                      <a:pt x="8" y="11"/>
                    </a:lnTo>
                    <a:lnTo>
                      <a:pt x="10" y="12"/>
                    </a:lnTo>
                    <a:lnTo>
                      <a:pt x="10" y="12"/>
                    </a:lnTo>
                    <a:lnTo>
                      <a:pt x="11" y="12"/>
                    </a:lnTo>
                    <a:lnTo>
                      <a:pt x="12" y="13"/>
                    </a:lnTo>
                    <a:lnTo>
                      <a:pt x="12" y="13"/>
                    </a:lnTo>
                    <a:lnTo>
                      <a:pt x="13" y="16"/>
                    </a:lnTo>
                    <a:lnTo>
                      <a:pt x="13" y="16"/>
                    </a:lnTo>
                    <a:lnTo>
                      <a:pt x="16" y="17"/>
                    </a:lnTo>
                    <a:lnTo>
                      <a:pt x="16" y="17"/>
                    </a:lnTo>
                    <a:lnTo>
                      <a:pt x="19" y="18"/>
                    </a:lnTo>
                    <a:lnTo>
                      <a:pt x="19" y="18"/>
                    </a:lnTo>
                    <a:lnTo>
                      <a:pt x="21" y="18"/>
                    </a:lnTo>
                    <a:lnTo>
                      <a:pt x="21" y="18"/>
                    </a:lnTo>
                    <a:lnTo>
                      <a:pt x="22" y="18"/>
                    </a:lnTo>
                    <a:lnTo>
                      <a:pt x="22" y="18"/>
                    </a:lnTo>
                    <a:lnTo>
                      <a:pt x="24" y="18"/>
                    </a:lnTo>
                    <a:lnTo>
                      <a:pt x="24" y="18"/>
                    </a:lnTo>
                    <a:lnTo>
                      <a:pt x="24" y="18"/>
                    </a:lnTo>
                    <a:lnTo>
                      <a:pt x="24" y="18"/>
                    </a:lnTo>
                    <a:lnTo>
                      <a:pt x="24" y="16"/>
                    </a:lnTo>
                    <a:lnTo>
                      <a:pt x="23" y="13"/>
                    </a:lnTo>
                    <a:lnTo>
                      <a:pt x="23"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48" name="A1_Iran">
              <a:extLst>
                <a:ext uri="{FF2B5EF4-FFF2-40B4-BE49-F238E27FC236}">
                  <a16:creationId xmlns:a16="http://schemas.microsoft.com/office/drawing/2014/main" id="{99347C51-A2E7-476E-B879-D7384E9F9E5D}"/>
                </a:ext>
              </a:extLst>
            </p:cNvPr>
            <p:cNvSpPr>
              <a:spLocks/>
            </p:cNvSpPr>
            <p:nvPr/>
          </p:nvSpPr>
          <p:spPr bwMode="auto">
            <a:xfrm>
              <a:off x="5820103" y="3256623"/>
              <a:ext cx="474196" cy="398240"/>
            </a:xfrm>
            <a:custGeom>
              <a:avLst/>
              <a:gdLst/>
              <a:ahLst/>
              <a:cxnLst>
                <a:cxn ang="0">
                  <a:pos x="296" y="222"/>
                </a:cxn>
                <a:cxn ang="0">
                  <a:pos x="272" y="196"/>
                </a:cxn>
                <a:cxn ang="0">
                  <a:pos x="280" y="184"/>
                </a:cxn>
                <a:cxn ang="0">
                  <a:pos x="271" y="164"/>
                </a:cxn>
                <a:cxn ang="0">
                  <a:pos x="267" y="133"/>
                </a:cxn>
                <a:cxn ang="0">
                  <a:pos x="266" y="114"/>
                </a:cxn>
                <a:cxn ang="0">
                  <a:pos x="275" y="88"/>
                </a:cxn>
                <a:cxn ang="0">
                  <a:pos x="275" y="75"/>
                </a:cxn>
                <a:cxn ang="0">
                  <a:pos x="261" y="64"/>
                </a:cxn>
                <a:cxn ang="0">
                  <a:pos x="250" y="54"/>
                </a:cxn>
                <a:cxn ang="0">
                  <a:pos x="238" y="43"/>
                </a:cxn>
                <a:cxn ang="0">
                  <a:pos x="223" y="39"/>
                </a:cxn>
                <a:cxn ang="0">
                  <a:pos x="213" y="33"/>
                </a:cxn>
                <a:cxn ang="0">
                  <a:pos x="205" y="32"/>
                </a:cxn>
                <a:cxn ang="0">
                  <a:pos x="194" y="34"/>
                </a:cxn>
                <a:cxn ang="0">
                  <a:pos x="177" y="39"/>
                </a:cxn>
                <a:cxn ang="0">
                  <a:pos x="163" y="50"/>
                </a:cxn>
                <a:cxn ang="0">
                  <a:pos x="153" y="60"/>
                </a:cxn>
                <a:cxn ang="0">
                  <a:pos x="101" y="50"/>
                </a:cxn>
                <a:cxn ang="0">
                  <a:pos x="77" y="37"/>
                </a:cxn>
                <a:cxn ang="0">
                  <a:pos x="71" y="24"/>
                </a:cxn>
                <a:cxn ang="0">
                  <a:pos x="65" y="17"/>
                </a:cxn>
                <a:cxn ang="0">
                  <a:pos x="68" y="13"/>
                </a:cxn>
                <a:cxn ang="0">
                  <a:pos x="68" y="6"/>
                </a:cxn>
                <a:cxn ang="0">
                  <a:pos x="59" y="4"/>
                </a:cxn>
                <a:cxn ang="0">
                  <a:pos x="50" y="10"/>
                </a:cxn>
                <a:cxn ang="0">
                  <a:pos x="46" y="12"/>
                </a:cxn>
                <a:cxn ang="0">
                  <a:pos x="39" y="18"/>
                </a:cxn>
                <a:cxn ang="0">
                  <a:pos x="33" y="18"/>
                </a:cxn>
                <a:cxn ang="0">
                  <a:pos x="31" y="18"/>
                </a:cxn>
                <a:cxn ang="0">
                  <a:pos x="20" y="12"/>
                </a:cxn>
                <a:cxn ang="0">
                  <a:pos x="14" y="4"/>
                </a:cxn>
                <a:cxn ang="0">
                  <a:pos x="8" y="1"/>
                </a:cxn>
                <a:cxn ang="0">
                  <a:pos x="3" y="7"/>
                </a:cxn>
                <a:cxn ang="0">
                  <a:pos x="4" y="22"/>
                </a:cxn>
                <a:cxn ang="0">
                  <a:pos x="8" y="29"/>
                </a:cxn>
                <a:cxn ang="0">
                  <a:pos x="10" y="42"/>
                </a:cxn>
                <a:cxn ang="0">
                  <a:pos x="11" y="54"/>
                </a:cxn>
                <a:cxn ang="0">
                  <a:pos x="16" y="66"/>
                </a:cxn>
                <a:cxn ang="0">
                  <a:pos x="21" y="77"/>
                </a:cxn>
                <a:cxn ang="0">
                  <a:pos x="35" y="82"/>
                </a:cxn>
                <a:cxn ang="0">
                  <a:pos x="35" y="92"/>
                </a:cxn>
                <a:cxn ang="0">
                  <a:pos x="27" y="104"/>
                </a:cxn>
                <a:cxn ang="0">
                  <a:pos x="23" y="114"/>
                </a:cxn>
                <a:cxn ang="0">
                  <a:pos x="27" y="124"/>
                </a:cxn>
                <a:cxn ang="0">
                  <a:pos x="35" y="132"/>
                </a:cxn>
                <a:cxn ang="0">
                  <a:pos x="46" y="141"/>
                </a:cxn>
                <a:cxn ang="0">
                  <a:pos x="57" y="151"/>
                </a:cxn>
                <a:cxn ang="0">
                  <a:pos x="60" y="162"/>
                </a:cxn>
                <a:cxn ang="0">
                  <a:pos x="63" y="174"/>
                </a:cxn>
                <a:cxn ang="0">
                  <a:pos x="70" y="189"/>
                </a:cxn>
                <a:cxn ang="0">
                  <a:pos x="77" y="192"/>
                </a:cxn>
                <a:cxn ang="0">
                  <a:pos x="90" y="190"/>
                </a:cxn>
                <a:cxn ang="0">
                  <a:pos x="106" y="206"/>
                </a:cxn>
                <a:cxn ang="0">
                  <a:pos x="119" y="227"/>
                </a:cxn>
                <a:cxn ang="0">
                  <a:pos x="141" y="243"/>
                </a:cxn>
                <a:cxn ang="0">
                  <a:pos x="169" y="256"/>
                </a:cxn>
                <a:cxn ang="0">
                  <a:pos x="204" y="245"/>
                </a:cxn>
                <a:cxn ang="0">
                  <a:pos x="216" y="271"/>
                </a:cxn>
                <a:cxn ang="0">
                  <a:pos x="270" y="279"/>
                </a:cxn>
                <a:cxn ang="0">
                  <a:pos x="283" y="270"/>
                </a:cxn>
                <a:cxn ang="0">
                  <a:pos x="298" y="254"/>
                </a:cxn>
              </a:cxnLst>
              <a:rect l="0" t="0" r="r" b="b"/>
              <a:pathLst>
                <a:path w="310" h="282">
                  <a:moveTo>
                    <a:pt x="303" y="241"/>
                  </a:moveTo>
                  <a:lnTo>
                    <a:pt x="303" y="241"/>
                  </a:lnTo>
                  <a:lnTo>
                    <a:pt x="300" y="241"/>
                  </a:lnTo>
                  <a:lnTo>
                    <a:pt x="300" y="240"/>
                  </a:lnTo>
                  <a:lnTo>
                    <a:pt x="302" y="236"/>
                  </a:lnTo>
                  <a:lnTo>
                    <a:pt x="302" y="236"/>
                  </a:lnTo>
                  <a:lnTo>
                    <a:pt x="303" y="228"/>
                  </a:lnTo>
                  <a:lnTo>
                    <a:pt x="302" y="225"/>
                  </a:lnTo>
                  <a:lnTo>
                    <a:pt x="299" y="224"/>
                  </a:lnTo>
                  <a:lnTo>
                    <a:pt x="297" y="224"/>
                  </a:lnTo>
                  <a:lnTo>
                    <a:pt x="297" y="224"/>
                  </a:lnTo>
                  <a:lnTo>
                    <a:pt x="296" y="222"/>
                  </a:lnTo>
                  <a:lnTo>
                    <a:pt x="293" y="222"/>
                  </a:lnTo>
                  <a:lnTo>
                    <a:pt x="291" y="220"/>
                  </a:lnTo>
                  <a:lnTo>
                    <a:pt x="289" y="219"/>
                  </a:lnTo>
                  <a:lnTo>
                    <a:pt x="289" y="219"/>
                  </a:lnTo>
                  <a:lnTo>
                    <a:pt x="287" y="217"/>
                  </a:lnTo>
                  <a:lnTo>
                    <a:pt x="283" y="216"/>
                  </a:lnTo>
                  <a:lnTo>
                    <a:pt x="283" y="216"/>
                  </a:lnTo>
                  <a:lnTo>
                    <a:pt x="278" y="206"/>
                  </a:lnTo>
                  <a:lnTo>
                    <a:pt x="276" y="202"/>
                  </a:lnTo>
                  <a:lnTo>
                    <a:pt x="273" y="196"/>
                  </a:lnTo>
                  <a:lnTo>
                    <a:pt x="273" y="196"/>
                  </a:lnTo>
                  <a:lnTo>
                    <a:pt x="272" y="196"/>
                  </a:lnTo>
                  <a:lnTo>
                    <a:pt x="272" y="196"/>
                  </a:lnTo>
                  <a:lnTo>
                    <a:pt x="272" y="195"/>
                  </a:lnTo>
                  <a:lnTo>
                    <a:pt x="272" y="195"/>
                  </a:lnTo>
                  <a:lnTo>
                    <a:pt x="271" y="194"/>
                  </a:lnTo>
                  <a:lnTo>
                    <a:pt x="270" y="194"/>
                  </a:lnTo>
                  <a:lnTo>
                    <a:pt x="270" y="194"/>
                  </a:lnTo>
                  <a:lnTo>
                    <a:pt x="272" y="192"/>
                  </a:lnTo>
                  <a:lnTo>
                    <a:pt x="275" y="190"/>
                  </a:lnTo>
                  <a:lnTo>
                    <a:pt x="280" y="184"/>
                  </a:lnTo>
                  <a:lnTo>
                    <a:pt x="280" y="184"/>
                  </a:lnTo>
                  <a:lnTo>
                    <a:pt x="280" y="184"/>
                  </a:lnTo>
                  <a:lnTo>
                    <a:pt x="280" y="184"/>
                  </a:lnTo>
                  <a:lnTo>
                    <a:pt x="283" y="179"/>
                  </a:lnTo>
                  <a:lnTo>
                    <a:pt x="285" y="176"/>
                  </a:lnTo>
                  <a:lnTo>
                    <a:pt x="286" y="174"/>
                  </a:lnTo>
                  <a:lnTo>
                    <a:pt x="286" y="174"/>
                  </a:lnTo>
                  <a:lnTo>
                    <a:pt x="286" y="170"/>
                  </a:lnTo>
                  <a:lnTo>
                    <a:pt x="285" y="168"/>
                  </a:lnTo>
                  <a:lnTo>
                    <a:pt x="283" y="167"/>
                  </a:lnTo>
                  <a:lnTo>
                    <a:pt x="281" y="165"/>
                  </a:lnTo>
                  <a:lnTo>
                    <a:pt x="277" y="165"/>
                  </a:lnTo>
                  <a:lnTo>
                    <a:pt x="272" y="164"/>
                  </a:lnTo>
                  <a:lnTo>
                    <a:pt x="272" y="164"/>
                  </a:lnTo>
                  <a:lnTo>
                    <a:pt x="271" y="164"/>
                  </a:lnTo>
                  <a:lnTo>
                    <a:pt x="270" y="162"/>
                  </a:lnTo>
                  <a:lnTo>
                    <a:pt x="269" y="158"/>
                  </a:lnTo>
                  <a:lnTo>
                    <a:pt x="269" y="158"/>
                  </a:lnTo>
                  <a:lnTo>
                    <a:pt x="269" y="156"/>
                  </a:lnTo>
                  <a:lnTo>
                    <a:pt x="269" y="153"/>
                  </a:lnTo>
                  <a:lnTo>
                    <a:pt x="269" y="153"/>
                  </a:lnTo>
                  <a:lnTo>
                    <a:pt x="270" y="149"/>
                  </a:lnTo>
                  <a:lnTo>
                    <a:pt x="270" y="149"/>
                  </a:lnTo>
                  <a:lnTo>
                    <a:pt x="269" y="143"/>
                  </a:lnTo>
                  <a:lnTo>
                    <a:pt x="269" y="138"/>
                  </a:lnTo>
                  <a:lnTo>
                    <a:pt x="269" y="138"/>
                  </a:lnTo>
                  <a:lnTo>
                    <a:pt x="267" y="133"/>
                  </a:lnTo>
                  <a:lnTo>
                    <a:pt x="267" y="131"/>
                  </a:lnTo>
                  <a:lnTo>
                    <a:pt x="267" y="130"/>
                  </a:lnTo>
                  <a:lnTo>
                    <a:pt x="267" y="130"/>
                  </a:lnTo>
                  <a:lnTo>
                    <a:pt x="271" y="126"/>
                  </a:lnTo>
                  <a:lnTo>
                    <a:pt x="271" y="126"/>
                  </a:lnTo>
                  <a:lnTo>
                    <a:pt x="271" y="125"/>
                  </a:lnTo>
                  <a:lnTo>
                    <a:pt x="271" y="125"/>
                  </a:lnTo>
                  <a:lnTo>
                    <a:pt x="270" y="124"/>
                  </a:lnTo>
                  <a:lnTo>
                    <a:pt x="267" y="122"/>
                  </a:lnTo>
                  <a:lnTo>
                    <a:pt x="265" y="120"/>
                  </a:lnTo>
                  <a:lnTo>
                    <a:pt x="265" y="120"/>
                  </a:lnTo>
                  <a:lnTo>
                    <a:pt x="266" y="114"/>
                  </a:lnTo>
                  <a:lnTo>
                    <a:pt x="267" y="111"/>
                  </a:lnTo>
                  <a:lnTo>
                    <a:pt x="269" y="110"/>
                  </a:lnTo>
                  <a:lnTo>
                    <a:pt x="270" y="110"/>
                  </a:lnTo>
                  <a:lnTo>
                    <a:pt x="270" y="110"/>
                  </a:lnTo>
                  <a:lnTo>
                    <a:pt x="269" y="106"/>
                  </a:lnTo>
                  <a:lnTo>
                    <a:pt x="270" y="105"/>
                  </a:lnTo>
                  <a:lnTo>
                    <a:pt x="273" y="100"/>
                  </a:lnTo>
                  <a:lnTo>
                    <a:pt x="273" y="100"/>
                  </a:lnTo>
                  <a:lnTo>
                    <a:pt x="275" y="98"/>
                  </a:lnTo>
                  <a:lnTo>
                    <a:pt x="275" y="94"/>
                  </a:lnTo>
                  <a:lnTo>
                    <a:pt x="275" y="88"/>
                  </a:lnTo>
                  <a:lnTo>
                    <a:pt x="275" y="88"/>
                  </a:lnTo>
                  <a:lnTo>
                    <a:pt x="277" y="84"/>
                  </a:lnTo>
                  <a:lnTo>
                    <a:pt x="277" y="84"/>
                  </a:lnTo>
                  <a:lnTo>
                    <a:pt x="276" y="83"/>
                  </a:lnTo>
                  <a:lnTo>
                    <a:pt x="276" y="83"/>
                  </a:lnTo>
                  <a:lnTo>
                    <a:pt x="276" y="80"/>
                  </a:lnTo>
                  <a:lnTo>
                    <a:pt x="276" y="80"/>
                  </a:lnTo>
                  <a:lnTo>
                    <a:pt x="275" y="78"/>
                  </a:lnTo>
                  <a:lnTo>
                    <a:pt x="275" y="78"/>
                  </a:lnTo>
                  <a:lnTo>
                    <a:pt x="275" y="77"/>
                  </a:lnTo>
                  <a:lnTo>
                    <a:pt x="275" y="77"/>
                  </a:lnTo>
                  <a:lnTo>
                    <a:pt x="275" y="76"/>
                  </a:lnTo>
                  <a:lnTo>
                    <a:pt x="275" y="75"/>
                  </a:lnTo>
                  <a:lnTo>
                    <a:pt x="275" y="75"/>
                  </a:lnTo>
                  <a:lnTo>
                    <a:pt x="275" y="71"/>
                  </a:lnTo>
                  <a:lnTo>
                    <a:pt x="275" y="71"/>
                  </a:lnTo>
                  <a:lnTo>
                    <a:pt x="275" y="67"/>
                  </a:lnTo>
                  <a:lnTo>
                    <a:pt x="275" y="65"/>
                  </a:lnTo>
                  <a:lnTo>
                    <a:pt x="275" y="65"/>
                  </a:lnTo>
                  <a:lnTo>
                    <a:pt x="273" y="64"/>
                  </a:lnTo>
                  <a:lnTo>
                    <a:pt x="271" y="64"/>
                  </a:lnTo>
                  <a:lnTo>
                    <a:pt x="267" y="64"/>
                  </a:lnTo>
                  <a:lnTo>
                    <a:pt x="267" y="64"/>
                  </a:lnTo>
                  <a:lnTo>
                    <a:pt x="261" y="64"/>
                  </a:lnTo>
                  <a:lnTo>
                    <a:pt x="261" y="64"/>
                  </a:lnTo>
                  <a:lnTo>
                    <a:pt x="260" y="62"/>
                  </a:lnTo>
                  <a:lnTo>
                    <a:pt x="259" y="60"/>
                  </a:lnTo>
                  <a:lnTo>
                    <a:pt x="259" y="60"/>
                  </a:lnTo>
                  <a:lnTo>
                    <a:pt x="258" y="57"/>
                  </a:lnTo>
                  <a:lnTo>
                    <a:pt x="258" y="57"/>
                  </a:lnTo>
                  <a:lnTo>
                    <a:pt x="256" y="56"/>
                  </a:lnTo>
                  <a:lnTo>
                    <a:pt x="256" y="56"/>
                  </a:lnTo>
                  <a:lnTo>
                    <a:pt x="255" y="55"/>
                  </a:lnTo>
                  <a:lnTo>
                    <a:pt x="253" y="55"/>
                  </a:lnTo>
                  <a:lnTo>
                    <a:pt x="253" y="55"/>
                  </a:lnTo>
                  <a:lnTo>
                    <a:pt x="250" y="54"/>
                  </a:lnTo>
                  <a:lnTo>
                    <a:pt x="250" y="54"/>
                  </a:lnTo>
                  <a:lnTo>
                    <a:pt x="249" y="53"/>
                  </a:lnTo>
                  <a:lnTo>
                    <a:pt x="249" y="53"/>
                  </a:lnTo>
                  <a:lnTo>
                    <a:pt x="247" y="49"/>
                  </a:lnTo>
                  <a:lnTo>
                    <a:pt x="247" y="49"/>
                  </a:lnTo>
                  <a:lnTo>
                    <a:pt x="244" y="46"/>
                  </a:lnTo>
                  <a:lnTo>
                    <a:pt x="244" y="46"/>
                  </a:lnTo>
                  <a:lnTo>
                    <a:pt x="243" y="45"/>
                  </a:lnTo>
                  <a:lnTo>
                    <a:pt x="240" y="45"/>
                  </a:lnTo>
                  <a:lnTo>
                    <a:pt x="240" y="45"/>
                  </a:lnTo>
                  <a:lnTo>
                    <a:pt x="239" y="44"/>
                  </a:lnTo>
                  <a:lnTo>
                    <a:pt x="238" y="43"/>
                  </a:lnTo>
                  <a:lnTo>
                    <a:pt x="238" y="43"/>
                  </a:lnTo>
                  <a:lnTo>
                    <a:pt x="233" y="43"/>
                  </a:lnTo>
                  <a:lnTo>
                    <a:pt x="233" y="43"/>
                  </a:lnTo>
                  <a:lnTo>
                    <a:pt x="231" y="43"/>
                  </a:lnTo>
                  <a:lnTo>
                    <a:pt x="229" y="44"/>
                  </a:lnTo>
                  <a:lnTo>
                    <a:pt x="229" y="44"/>
                  </a:lnTo>
                  <a:lnTo>
                    <a:pt x="227" y="43"/>
                  </a:lnTo>
                  <a:lnTo>
                    <a:pt x="227" y="43"/>
                  </a:lnTo>
                  <a:lnTo>
                    <a:pt x="226" y="39"/>
                  </a:lnTo>
                  <a:lnTo>
                    <a:pt x="226" y="39"/>
                  </a:lnTo>
                  <a:lnTo>
                    <a:pt x="226" y="39"/>
                  </a:lnTo>
                  <a:lnTo>
                    <a:pt x="226" y="39"/>
                  </a:lnTo>
                  <a:lnTo>
                    <a:pt x="223" y="39"/>
                  </a:lnTo>
                  <a:lnTo>
                    <a:pt x="223" y="39"/>
                  </a:lnTo>
                  <a:lnTo>
                    <a:pt x="220" y="39"/>
                  </a:lnTo>
                  <a:lnTo>
                    <a:pt x="220" y="39"/>
                  </a:lnTo>
                  <a:lnTo>
                    <a:pt x="217" y="39"/>
                  </a:lnTo>
                  <a:lnTo>
                    <a:pt x="216" y="38"/>
                  </a:lnTo>
                  <a:lnTo>
                    <a:pt x="216" y="38"/>
                  </a:lnTo>
                  <a:lnTo>
                    <a:pt x="215" y="37"/>
                  </a:lnTo>
                  <a:lnTo>
                    <a:pt x="215" y="35"/>
                  </a:lnTo>
                  <a:lnTo>
                    <a:pt x="215" y="35"/>
                  </a:lnTo>
                  <a:lnTo>
                    <a:pt x="213" y="34"/>
                  </a:lnTo>
                  <a:lnTo>
                    <a:pt x="213" y="33"/>
                  </a:lnTo>
                  <a:lnTo>
                    <a:pt x="213" y="33"/>
                  </a:lnTo>
                  <a:lnTo>
                    <a:pt x="211" y="30"/>
                  </a:lnTo>
                  <a:lnTo>
                    <a:pt x="211" y="30"/>
                  </a:lnTo>
                  <a:lnTo>
                    <a:pt x="210" y="30"/>
                  </a:lnTo>
                  <a:lnTo>
                    <a:pt x="210" y="30"/>
                  </a:lnTo>
                  <a:lnTo>
                    <a:pt x="210" y="32"/>
                  </a:lnTo>
                  <a:lnTo>
                    <a:pt x="210" y="32"/>
                  </a:lnTo>
                  <a:lnTo>
                    <a:pt x="209" y="33"/>
                  </a:lnTo>
                  <a:lnTo>
                    <a:pt x="207" y="32"/>
                  </a:lnTo>
                  <a:lnTo>
                    <a:pt x="207" y="32"/>
                  </a:lnTo>
                  <a:lnTo>
                    <a:pt x="206" y="30"/>
                  </a:lnTo>
                  <a:lnTo>
                    <a:pt x="206" y="30"/>
                  </a:lnTo>
                  <a:lnTo>
                    <a:pt x="205" y="32"/>
                  </a:lnTo>
                  <a:lnTo>
                    <a:pt x="205" y="32"/>
                  </a:lnTo>
                  <a:lnTo>
                    <a:pt x="201" y="32"/>
                  </a:lnTo>
                  <a:lnTo>
                    <a:pt x="201" y="32"/>
                  </a:lnTo>
                  <a:lnTo>
                    <a:pt x="200" y="32"/>
                  </a:lnTo>
                  <a:lnTo>
                    <a:pt x="200" y="32"/>
                  </a:lnTo>
                  <a:lnTo>
                    <a:pt x="199" y="30"/>
                  </a:lnTo>
                  <a:lnTo>
                    <a:pt x="199" y="30"/>
                  </a:lnTo>
                  <a:lnTo>
                    <a:pt x="198" y="32"/>
                  </a:lnTo>
                  <a:lnTo>
                    <a:pt x="198" y="34"/>
                  </a:lnTo>
                  <a:lnTo>
                    <a:pt x="198" y="34"/>
                  </a:lnTo>
                  <a:lnTo>
                    <a:pt x="196" y="34"/>
                  </a:lnTo>
                  <a:lnTo>
                    <a:pt x="194" y="34"/>
                  </a:lnTo>
                  <a:lnTo>
                    <a:pt x="194" y="34"/>
                  </a:lnTo>
                  <a:lnTo>
                    <a:pt x="188" y="34"/>
                  </a:lnTo>
                  <a:lnTo>
                    <a:pt x="184" y="34"/>
                  </a:lnTo>
                  <a:lnTo>
                    <a:pt x="182" y="35"/>
                  </a:lnTo>
                  <a:lnTo>
                    <a:pt x="182" y="35"/>
                  </a:lnTo>
                  <a:lnTo>
                    <a:pt x="180" y="37"/>
                  </a:lnTo>
                  <a:lnTo>
                    <a:pt x="180" y="37"/>
                  </a:lnTo>
                  <a:lnTo>
                    <a:pt x="179" y="37"/>
                  </a:lnTo>
                  <a:lnTo>
                    <a:pt x="179" y="37"/>
                  </a:lnTo>
                  <a:lnTo>
                    <a:pt x="179" y="38"/>
                  </a:lnTo>
                  <a:lnTo>
                    <a:pt x="179" y="38"/>
                  </a:lnTo>
                  <a:lnTo>
                    <a:pt x="177" y="39"/>
                  </a:lnTo>
                  <a:lnTo>
                    <a:pt x="177" y="39"/>
                  </a:lnTo>
                  <a:lnTo>
                    <a:pt x="174" y="40"/>
                  </a:lnTo>
                  <a:lnTo>
                    <a:pt x="174" y="40"/>
                  </a:lnTo>
                  <a:lnTo>
                    <a:pt x="173" y="42"/>
                  </a:lnTo>
                  <a:lnTo>
                    <a:pt x="173" y="43"/>
                  </a:lnTo>
                  <a:lnTo>
                    <a:pt x="173" y="43"/>
                  </a:lnTo>
                  <a:lnTo>
                    <a:pt x="173" y="45"/>
                  </a:lnTo>
                  <a:lnTo>
                    <a:pt x="172" y="46"/>
                  </a:lnTo>
                  <a:lnTo>
                    <a:pt x="172" y="46"/>
                  </a:lnTo>
                  <a:lnTo>
                    <a:pt x="168" y="49"/>
                  </a:lnTo>
                  <a:lnTo>
                    <a:pt x="168" y="49"/>
                  </a:lnTo>
                  <a:lnTo>
                    <a:pt x="163" y="50"/>
                  </a:lnTo>
                  <a:lnTo>
                    <a:pt x="163" y="50"/>
                  </a:lnTo>
                  <a:lnTo>
                    <a:pt x="161" y="50"/>
                  </a:lnTo>
                  <a:lnTo>
                    <a:pt x="161" y="50"/>
                  </a:lnTo>
                  <a:lnTo>
                    <a:pt x="158" y="49"/>
                  </a:lnTo>
                  <a:lnTo>
                    <a:pt x="158" y="49"/>
                  </a:lnTo>
                  <a:lnTo>
                    <a:pt x="160" y="53"/>
                  </a:lnTo>
                  <a:lnTo>
                    <a:pt x="161" y="56"/>
                  </a:lnTo>
                  <a:lnTo>
                    <a:pt x="161" y="56"/>
                  </a:lnTo>
                  <a:lnTo>
                    <a:pt x="160" y="59"/>
                  </a:lnTo>
                  <a:lnTo>
                    <a:pt x="158" y="60"/>
                  </a:lnTo>
                  <a:lnTo>
                    <a:pt x="153" y="60"/>
                  </a:lnTo>
                  <a:lnTo>
                    <a:pt x="153" y="60"/>
                  </a:lnTo>
                  <a:lnTo>
                    <a:pt x="147" y="59"/>
                  </a:lnTo>
                  <a:lnTo>
                    <a:pt x="141" y="60"/>
                  </a:lnTo>
                  <a:lnTo>
                    <a:pt x="141" y="60"/>
                  </a:lnTo>
                  <a:lnTo>
                    <a:pt x="136" y="62"/>
                  </a:lnTo>
                  <a:lnTo>
                    <a:pt x="130" y="62"/>
                  </a:lnTo>
                  <a:lnTo>
                    <a:pt x="118" y="62"/>
                  </a:lnTo>
                  <a:lnTo>
                    <a:pt x="118" y="62"/>
                  </a:lnTo>
                  <a:lnTo>
                    <a:pt x="112" y="61"/>
                  </a:lnTo>
                  <a:lnTo>
                    <a:pt x="107" y="59"/>
                  </a:lnTo>
                  <a:lnTo>
                    <a:pt x="107" y="59"/>
                  </a:lnTo>
                  <a:lnTo>
                    <a:pt x="103" y="55"/>
                  </a:lnTo>
                  <a:lnTo>
                    <a:pt x="101" y="50"/>
                  </a:lnTo>
                  <a:lnTo>
                    <a:pt x="101" y="50"/>
                  </a:lnTo>
                  <a:lnTo>
                    <a:pt x="96" y="48"/>
                  </a:lnTo>
                  <a:lnTo>
                    <a:pt x="90" y="48"/>
                  </a:lnTo>
                  <a:lnTo>
                    <a:pt x="90" y="48"/>
                  </a:lnTo>
                  <a:lnTo>
                    <a:pt x="85" y="46"/>
                  </a:lnTo>
                  <a:lnTo>
                    <a:pt x="84" y="46"/>
                  </a:lnTo>
                  <a:lnTo>
                    <a:pt x="82" y="44"/>
                  </a:lnTo>
                  <a:lnTo>
                    <a:pt x="82" y="44"/>
                  </a:lnTo>
                  <a:lnTo>
                    <a:pt x="81" y="43"/>
                  </a:lnTo>
                  <a:lnTo>
                    <a:pt x="79" y="40"/>
                  </a:lnTo>
                  <a:lnTo>
                    <a:pt x="79" y="40"/>
                  </a:lnTo>
                  <a:lnTo>
                    <a:pt x="77" y="37"/>
                  </a:lnTo>
                  <a:lnTo>
                    <a:pt x="77" y="34"/>
                  </a:lnTo>
                  <a:lnTo>
                    <a:pt x="76" y="27"/>
                  </a:lnTo>
                  <a:lnTo>
                    <a:pt x="76" y="27"/>
                  </a:lnTo>
                  <a:lnTo>
                    <a:pt x="76" y="28"/>
                  </a:lnTo>
                  <a:lnTo>
                    <a:pt x="76" y="28"/>
                  </a:lnTo>
                  <a:lnTo>
                    <a:pt x="75" y="28"/>
                  </a:lnTo>
                  <a:lnTo>
                    <a:pt x="75" y="28"/>
                  </a:lnTo>
                  <a:lnTo>
                    <a:pt x="74" y="27"/>
                  </a:lnTo>
                  <a:lnTo>
                    <a:pt x="74" y="27"/>
                  </a:lnTo>
                  <a:lnTo>
                    <a:pt x="71" y="24"/>
                  </a:lnTo>
                  <a:lnTo>
                    <a:pt x="71" y="24"/>
                  </a:lnTo>
                  <a:lnTo>
                    <a:pt x="71" y="24"/>
                  </a:lnTo>
                  <a:lnTo>
                    <a:pt x="71" y="24"/>
                  </a:lnTo>
                  <a:lnTo>
                    <a:pt x="70" y="23"/>
                  </a:lnTo>
                  <a:lnTo>
                    <a:pt x="70" y="23"/>
                  </a:lnTo>
                  <a:lnTo>
                    <a:pt x="68" y="22"/>
                  </a:lnTo>
                  <a:lnTo>
                    <a:pt x="66" y="21"/>
                  </a:lnTo>
                  <a:lnTo>
                    <a:pt x="66" y="21"/>
                  </a:lnTo>
                  <a:lnTo>
                    <a:pt x="64" y="19"/>
                  </a:lnTo>
                  <a:lnTo>
                    <a:pt x="64" y="19"/>
                  </a:lnTo>
                  <a:lnTo>
                    <a:pt x="64" y="18"/>
                  </a:lnTo>
                  <a:lnTo>
                    <a:pt x="64" y="17"/>
                  </a:lnTo>
                  <a:lnTo>
                    <a:pt x="64" y="17"/>
                  </a:lnTo>
                  <a:lnTo>
                    <a:pt x="65" y="17"/>
                  </a:lnTo>
                  <a:lnTo>
                    <a:pt x="65" y="17"/>
                  </a:lnTo>
                  <a:lnTo>
                    <a:pt x="66" y="17"/>
                  </a:lnTo>
                  <a:lnTo>
                    <a:pt x="66" y="17"/>
                  </a:lnTo>
                  <a:lnTo>
                    <a:pt x="68" y="17"/>
                  </a:lnTo>
                  <a:lnTo>
                    <a:pt x="69" y="16"/>
                  </a:lnTo>
                  <a:lnTo>
                    <a:pt x="69" y="16"/>
                  </a:lnTo>
                  <a:lnTo>
                    <a:pt x="69" y="16"/>
                  </a:lnTo>
                  <a:lnTo>
                    <a:pt x="69" y="16"/>
                  </a:lnTo>
                  <a:lnTo>
                    <a:pt x="69" y="15"/>
                  </a:lnTo>
                  <a:lnTo>
                    <a:pt x="69" y="15"/>
                  </a:lnTo>
                  <a:lnTo>
                    <a:pt x="69" y="15"/>
                  </a:lnTo>
                  <a:lnTo>
                    <a:pt x="68" y="13"/>
                  </a:lnTo>
                  <a:lnTo>
                    <a:pt x="68" y="13"/>
                  </a:lnTo>
                  <a:lnTo>
                    <a:pt x="66" y="11"/>
                  </a:lnTo>
                  <a:lnTo>
                    <a:pt x="66" y="11"/>
                  </a:lnTo>
                  <a:lnTo>
                    <a:pt x="66" y="10"/>
                  </a:lnTo>
                  <a:lnTo>
                    <a:pt x="66" y="10"/>
                  </a:lnTo>
                  <a:lnTo>
                    <a:pt x="68" y="8"/>
                  </a:lnTo>
                  <a:lnTo>
                    <a:pt x="68" y="8"/>
                  </a:lnTo>
                  <a:lnTo>
                    <a:pt x="69" y="7"/>
                  </a:lnTo>
                  <a:lnTo>
                    <a:pt x="69" y="7"/>
                  </a:lnTo>
                  <a:lnTo>
                    <a:pt x="69" y="7"/>
                  </a:lnTo>
                  <a:lnTo>
                    <a:pt x="69" y="7"/>
                  </a:lnTo>
                  <a:lnTo>
                    <a:pt x="68" y="6"/>
                  </a:lnTo>
                  <a:lnTo>
                    <a:pt x="68" y="6"/>
                  </a:lnTo>
                  <a:lnTo>
                    <a:pt x="66" y="5"/>
                  </a:lnTo>
                  <a:lnTo>
                    <a:pt x="66" y="5"/>
                  </a:lnTo>
                  <a:lnTo>
                    <a:pt x="64" y="2"/>
                  </a:lnTo>
                  <a:lnTo>
                    <a:pt x="64" y="2"/>
                  </a:lnTo>
                  <a:lnTo>
                    <a:pt x="63" y="1"/>
                  </a:lnTo>
                  <a:lnTo>
                    <a:pt x="63" y="1"/>
                  </a:lnTo>
                  <a:lnTo>
                    <a:pt x="61" y="2"/>
                  </a:lnTo>
                  <a:lnTo>
                    <a:pt x="61" y="2"/>
                  </a:lnTo>
                  <a:lnTo>
                    <a:pt x="60" y="4"/>
                  </a:lnTo>
                  <a:lnTo>
                    <a:pt x="60" y="4"/>
                  </a:lnTo>
                  <a:lnTo>
                    <a:pt x="59" y="4"/>
                  </a:lnTo>
                  <a:lnTo>
                    <a:pt x="59" y="4"/>
                  </a:lnTo>
                  <a:lnTo>
                    <a:pt x="58" y="5"/>
                  </a:lnTo>
                  <a:lnTo>
                    <a:pt x="58" y="5"/>
                  </a:lnTo>
                  <a:lnTo>
                    <a:pt x="54" y="6"/>
                  </a:lnTo>
                  <a:lnTo>
                    <a:pt x="54" y="6"/>
                  </a:lnTo>
                  <a:lnTo>
                    <a:pt x="54" y="6"/>
                  </a:lnTo>
                  <a:lnTo>
                    <a:pt x="54" y="6"/>
                  </a:lnTo>
                  <a:lnTo>
                    <a:pt x="53" y="7"/>
                  </a:lnTo>
                  <a:lnTo>
                    <a:pt x="53" y="7"/>
                  </a:lnTo>
                  <a:lnTo>
                    <a:pt x="52" y="8"/>
                  </a:lnTo>
                  <a:lnTo>
                    <a:pt x="52" y="8"/>
                  </a:lnTo>
                  <a:lnTo>
                    <a:pt x="50" y="10"/>
                  </a:lnTo>
                  <a:lnTo>
                    <a:pt x="50" y="10"/>
                  </a:lnTo>
                  <a:lnTo>
                    <a:pt x="49" y="11"/>
                  </a:lnTo>
                  <a:lnTo>
                    <a:pt x="49" y="11"/>
                  </a:lnTo>
                  <a:lnTo>
                    <a:pt x="48" y="12"/>
                  </a:lnTo>
                  <a:lnTo>
                    <a:pt x="47" y="12"/>
                  </a:lnTo>
                  <a:lnTo>
                    <a:pt x="47" y="12"/>
                  </a:lnTo>
                  <a:lnTo>
                    <a:pt x="47" y="12"/>
                  </a:lnTo>
                  <a:lnTo>
                    <a:pt x="47" y="12"/>
                  </a:lnTo>
                  <a:lnTo>
                    <a:pt x="47" y="12"/>
                  </a:lnTo>
                  <a:lnTo>
                    <a:pt x="47" y="12"/>
                  </a:lnTo>
                  <a:lnTo>
                    <a:pt x="46" y="12"/>
                  </a:lnTo>
                  <a:lnTo>
                    <a:pt x="46" y="12"/>
                  </a:lnTo>
                  <a:lnTo>
                    <a:pt x="44" y="13"/>
                  </a:lnTo>
                  <a:lnTo>
                    <a:pt x="44" y="13"/>
                  </a:lnTo>
                  <a:lnTo>
                    <a:pt x="42" y="16"/>
                  </a:lnTo>
                  <a:lnTo>
                    <a:pt x="42" y="16"/>
                  </a:lnTo>
                  <a:lnTo>
                    <a:pt x="41" y="17"/>
                  </a:lnTo>
                  <a:lnTo>
                    <a:pt x="41" y="17"/>
                  </a:lnTo>
                  <a:lnTo>
                    <a:pt x="41" y="17"/>
                  </a:lnTo>
                  <a:lnTo>
                    <a:pt x="41" y="17"/>
                  </a:lnTo>
                  <a:lnTo>
                    <a:pt x="41" y="17"/>
                  </a:lnTo>
                  <a:lnTo>
                    <a:pt x="41" y="17"/>
                  </a:lnTo>
                  <a:lnTo>
                    <a:pt x="39" y="18"/>
                  </a:lnTo>
                  <a:lnTo>
                    <a:pt x="39" y="18"/>
                  </a:lnTo>
                  <a:lnTo>
                    <a:pt x="38" y="18"/>
                  </a:lnTo>
                  <a:lnTo>
                    <a:pt x="38" y="18"/>
                  </a:lnTo>
                  <a:lnTo>
                    <a:pt x="38" y="18"/>
                  </a:lnTo>
                  <a:lnTo>
                    <a:pt x="38" y="18"/>
                  </a:lnTo>
                  <a:lnTo>
                    <a:pt x="37" y="18"/>
                  </a:lnTo>
                  <a:lnTo>
                    <a:pt x="37" y="18"/>
                  </a:lnTo>
                  <a:lnTo>
                    <a:pt x="36" y="18"/>
                  </a:lnTo>
                  <a:lnTo>
                    <a:pt x="36" y="18"/>
                  </a:lnTo>
                  <a:lnTo>
                    <a:pt x="35" y="18"/>
                  </a:lnTo>
                  <a:lnTo>
                    <a:pt x="35" y="18"/>
                  </a:lnTo>
                  <a:lnTo>
                    <a:pt x="33" y="18"/>
                  </a:lnTo>
                  <a:lnTo>
                    <a:pt x="33" y="18"/>
                  </a:lnTo>
                  <a:lnTo>
                    <a:pt x="33" y="18"/>
                  </a:lnTo>
                  <a:lnTo>
                    <a:pt x="33" y="18"/>
                  </a:lnTo>
                  <a:lnTo>
                    <a:pt x="33" y="18"/>
                  </a:lnTo>
                  <a:lnTo>
                    <a:pt x="33" y="18"/>
                  </a:lnTo>
                  <a:lnTo>
                    <a:pt x="33" y="18"/>
                  </a:lnTo>
                  <a:lnTo>
                    <a:pt x="33" y="18"/>
                  </a:lnTo>
                  <a:lnTo>
                    <a:pt x="33" y="18"/>
                  </a:lnTo>
                  <a:lnTo>
                    <a:pt x="33" y="18"/>
                  </a:lnTo>
                  <a:lnTo>
                    <a:pt x="33" y="18"/>
                  </a:lnTo>
                  <a:lnTo>
                    <a:pt x="33" y="18"/>
                  </a:lnTo>
                  <a:lnTo>
                    <a:pt x="33" y="18"/>
                  </a:lnTo>
                  <a:lnTo>
                    <a:pt x="31" y="18"/>
                  </a:lnTo>
                  <a:lnTo>
                    <a:pt x="31" y="18"/>
                  </a:lnTo>
                  <a:lnTo>
                    <a:pt x="30" y="18"/>
                  </a:lnTo>
                  <a:lnTo>
                    <a:pt x="30" y="18"/>
                  </a:lnTo>
                  <a:lnTo>
                    <a:pt x="28" y="18"/>
                  </a:lnTo>
                  <a:lnTo>
                    <a:pt x="28" y="18"/>
                  </a:lnTo>
                  <a:lnTo>
                    <a:pt x="25" y="17"/>
                  </a:lnTo>
                  <a:lnTo>
                    <a:pt x="25" y="17"/>
                  </a:lnTo>
                  <a:lnTo>
                    <a:pt x="22" y="16"/>
                  </a:lnTo>
                  <a:lnTo>
                    <a:pt x="22" y="16"/>
                  </a:lnTo>
                  <a:lnTo>
                    <a:pt x="21" y="13"/>
                  </a:lnTo>
                  <a:lnTo>
                    <a:pt x="21" y="13"/>
                  </a:lnTo>
                  <a:lnTo>
                    <a:pt x="20" y="12"/>
                  </a:lnTo>
                  <a:lnTo>
                    <a:pt x="19" y="12"/>
                  </a:lnTo>
                  <a:lnTo>
                    <a:pt x="19" y="12"/>
                  </a:lnTo>
                  <a:lnTo>
                    <a:pt x="17" y="11"/>
                  </a:lnTo>
                  <a:lnTo>
                    <a:pt x="17" y="10"/>
                  </a:lnTo>
                  <a:lnTo>
                    <a:pt x="17" y="10"/>
                  </a:lnTo>
                  <a:lnTo>
                    <a:pt x="16" y="8"/>
                  </a:lnTo>
                  <a:lnTo>
                    <a:pt x="15" y="7"/>
                  </a:lnTo>
                  <a:lnTo>
                    <a:pt x="15" y="7"/>
                  </a:lnTo>
                  <a:lnTo>
                    <a:pt x="15" y="7"/>
                  </a:lnTo>
                  <a:lnTo>
                    <a:pt x="14" y="6"/>
                  </a:lnTo>
                  <a:lnTo>
                    <a:pt x="14" y="6"/>
                  </a:lnTo>
                  <a:lnTo>
                    <a:pt x="14" y="4"/>
                  </a:lnTo>
                  <a:lnTo>
                    <a:pt x="12" y="4"/>
                  </a:lnTo>
                  <a:lnTo>
                    <a:pt x="12" y="4"/>
                  </a:lnTo>
                  <a:lnTo>
                    <a:pt x="11" y="2"/>
                  </a:lnTo>
                  <a:lnTo>
                    <a:pt x="11" y="2"/>
                  </a:lnTo>
                  <a:lnTo>
                    <a:pt x="11" y="2"/>
                  </a:lnTo>
                  <a:lnTo>
                    <a:pt x="10" y="1"/>
                  </a:lnTo>
                  <a:lnTo>
                    <a:pt x="10" y="1"/>
                  </a:lnTo>
                  <a:lnTo>
                    <a:pt x="10" y="1"/>
                  </a:lnTo>
                  <a:lnTo>
                    <a:pt x="10" y="1"/>
                  </a:lnTo>
                  <a:lnTo>
                    <a:pt x="9" y="0"/>
                  </a:lnTo>
                  <a:lnTo>
                    <a:pt x="9" y="0"/>
                  </a:lnTo>
                  <a:lnTo>
                    <a:pt x="8" y="1"/>
                  </a:lnTo>
                  <a:lnTo>
                    <a:pt x="8" y="1"/>
                  </a:lnTo>
                  <a:lnTo>
                    <a:pt x="6" y="2"/>
                  </a:lnTo>
                  <a:lnTo>
                    <a:pt x="6" y="2"/>
                  </a:lnTo>
                  <a:lnTo>
                    <a:pt x="6" y="5"/>
                  </a:lnTo>
                  <a:lnTo>
                    <a:pt x="6" y="5"/>
                  </a:lnTo>
                  <a:lnTo>
                    <a:pt x="6" y="6"/>
                  </a:lnTo>
                  <a:lnTo>
                    <a:pt x="6" y="6"/>
                  </a:lnTo>
                  <a:lnTo>
                    <a:pt x="6" y="7"/>
                  </a:lnTo>
                  <a:lnTo>
                    <a:pt x="6" y="7"/>
                  </a:lnTo>
                  <a:lnTo>
                    <a:pt x="5" y="7"/>
                  </a:lnTo>
                  <a:lnTo>
                    <a:pt x="3" y="7"/>
                  </a:lnTo>
                  <a:lnTo>
                    <a:pt x="3" y="7"/>
                  </a:lnTo>
                  <a:lnTo>
                    <a:pt x="0" y="8"/>
                  </a:lnTo>
                  <a:lnTo>
                    <a:pt x="1" y="10"/>
                  </a:lnTo>
                  <a:lnTo>
                    <a:pt x="1" y="10"/>
                  </a:lnTo>
                  <a:lnTo>
                    <a:pt x="1" y="12"/>
                  </a:lnTo>
                  <a:lnTo>
                    <a:pt x="1" y="12"/>
                  </a:lnTo>
                  <a:lnTo>
                    <a:pt x="3" y="15"/>
                  </a:lnTo>
                  <a:lnTo>
                    <a:pt x="3" y="15"/>
                  </a:lnTo>
                  <a:lnTo>
                    <a:pt x="3" y="17"/>
                  </a:lnTo>
                  <a:lnTo>
                    <a:pt x="3" y="17"/>
                  </a:lnTo>
                  <a:lnTo>
                    <a:pt x="3" y="18"/>
                  </a:lnTo>
                  <a:lnTo>
                    <a:pt x="3" y="18"/>
                  </a:lnTo>
                  <a:lnTo>
                    <a:pt x="4" y="22"/>
                  </a:lnTo>
                  <a:lnTo>
                    <a:pt x="4" y="22"/>
                  </a:lnTo>
                  <a:lnTo>
                    <a:pt x="4" y="23"/>
                  </a:lnTo>
                  <a:lnTo>
                    <a:pt x="4" y="23"/>
                  </a:lnTo>
                  <a:lnTo>
                    <a:pt x="4" y="24"/>
                  </a:lnTo>
                  <a:lnTo>
                    <a:pt x="4" y="24"/>
                  </a:lnTo>
                  <a:lnTo>
                    <a:pt x="4" y="27"/>
                  </a:lnTo>
                  <a:lnTo>
                    <a:pt x="4" y="27"/>
                  </a:lnTo>
                  <a:lnTo>
                    <a:pt x="5" y="28"/>
                  </a:lnTo>
                  <a:lnTo>
                    <a:pt x="5" y="29"/>
                  </a:lnTo>
                  <a:lnTo>
                    <a:pt x="5" y="29"/>
                  </a:lnTo>
                  <a:lnTo>
                    <a:pt x="8" y="29"/>
                  </a:lnTo>
                  <a:lnTo>
                    <a:pt x="8" y="29"/>
                  </a:lnTo>
                  <a:lnTo>
                    <a:pt x="6" y="32"/>
                  </a:lnTo>
                  <a:lnTo>
                    <a:pt x="6" y="33"/>
                  </a:lnTo>
                  <a:lnTo>
                    <a:pt x="6" y="33"/>
                  </a:lnTo>
                  <a:lnTo>
                    <a:pt x="4" y="35"/>
                  </a:lnTo>
                  <a:lnTo>
                    <a:pt x="3" y="38"/>
                  </a:lnTo>
                  <a:lnTo>
                    <a:pt x="3" y="38"/>
                  </a:lnTo>
                  <a:lnTo>
                    <a:pt x="4" y="39"/>
                  </a:lnTo>
                  <a:lnTo>
                    <a:pt x="5" y="40"/>
                  </a:lnTo>
                  <a:lnTo>
                    <a:pt x="5" y="40"/>
                  </a:lnTo>
                  <a:lnTo>
                    <a:pt x="8" y="42"/>
                  </a:lnTo>
                  <a:lnTo>
                    <a:pt x="10" y="42"/>
                  </a:lnTo>
                  <a:lnTo>
                    <a:pt x="10" y="42"/>
                  </a:lnTo>
                  <a:lnTo>
                    <a:pt x="9" y="44"/>
                  </a:lnTo>
                  <a:lnTo>
                    <a:pt x="9" y="46"/>
                  </a:lnTo>
                  <a:lnTo>
                    <a:pt x="9" y="46"/>
                  </a:lnTo>
                  <a:lnTo>
                    <a:pt x="10" y="49"/>
                  </a:lnTo>
                  <a:lnTo>
                    <a:pt x="11" y="50"/>
                  </a:lnTo>
                  <a:lnTo>
                    <a:pt x="11" y="50"/>
                  </a:lnTo>
                  <a:lnTo>
                    <a:pt x="11" y="51"/>
                  </a:lnTo>
                  <a:lnTo>
                    <a:pt x="11" y="51"/>
                  </a:lnTo>
                  <a:lnTo>
                    <a:pt x="11" y="53"/>
                  </a:lnTo>
                  <a:lnTo>
                    <a:pt x="11" y="54"/>
                  </a:lnTo>
                  <a:lnTo>
                    <a:pt x="11" y="54"/>
                  </a:lnTo>
                  <a:lnTo>
                    <a:pt x="11" y="54"/>
                  </a:lnTo>
                  <a:lnTo>
                    <a:pt x="11" y="54"/>
                  </a:lnTo>
                  <a:lnTo>
                    <a:pt x="11" y="54"/>
                  </a:lnTo>
                  <a:lnTo>
                    <a:pt x="11" y="56"/>
                  </a:lnTo>
                  <a:lnTo>
                    <a:pt x="11" y="56"/>
                  </a:lnTo>
                  <a:lnTo>
                    <a:pt x="14" y="56"/>
                  </a:lnTo>
                  <a:lnTo>
                    <a:pt x="14" y="56"/>
                  </a:lnTo>
                  <a:lnTo>
                    <a:pt x="14" y="61"/>
                  </a:lnTo>
                  <a:lnTo>
                    <a:pt x="14" y="61"/>
                  </a:lnTo>
                  <a:lnTo>
                    <a:pt x="15" y="61"/>
                  </a:lnTo>
                  <a:lnTo>
                    <a:pt x="16" y="62"/>
                  </a:lnTo>
                  <a:lnTo>
                    <a:pt x="16" y="62"/>
                  </a:lnTo>
                  <a:lnTo>
                    <a:pt x="16" y="66"/>
                  </a:lnTo>
                  <a:lnTo>
                    <a:pt x="16" y="66"/>
                  </a:lnTo>
                  <a:lnTo>
                    <a:pt x="16" y="67"/>
                  </a:lnTo>
                  <a:lnTo>
                    <a:pt x="16" y="67"/>
                  </a:lnTo>
                  <a:lnTo>
                    <a:pt x="17" y="67"/>
                  </a:lnTo>
                  <a:lnTo>
                    <a:pt x="19" y="67"/>
                  </a:lnTo>
                  <a:lnTo>
                    <a:pt x="19" y="67"/>
                  </a:lnTo>
                  <a:lnTo>
                    <a:pt x="20" y="70"/>
                  </a:lnTo>
                  <a:lnTo>
                    <a:pt x="20" y="70"/>
                  </a:lnTo>
                  <a:lnTo>
                    <a:pt x="21" y="72"/>
                  </a:lnTo>
                  <a:lnTo>
                    <a:pt x="21" y="72"/>
                  </a:lnTo>
                  <a:lnTo>
                    <a:pt x="21" y="75"/>
                  </a:lnTo>
                  <a:lnTo>
                    <a:pt x="21" y="77"/>
                  </a:lnTo>
                  <a:lnTo>
                    <a:pt x="21" y="77"/>
                  </a:lnTo>
                  <a:lnTo>
                    <a:pt x="25" y="77"/>
                  </a:lnTo>
                  <a:lnTo>
                    <a:pt x="25" y="77"/>
                  </a:lnTo>
                  <a:lnTo>
                    <a:pt x="27" y="78"/>
                  </a:lnTo>
                  <a:lnTo>
                    <a:pt x="28" y="80"/>
                  </a:lnTo>
                  <a:lnTo>
                    <a:pt x="28" y="80"/>
                  </a:lnTo>
                  <a:lnTo>
                    <a:pt x="31" y="80"/>
                  </a:lnTo>
                  <a:lnTo>
                    <a:pt x="32" y="80"/>
                  </a:lnTo>
                  <a:lnTo>
                    <a:pt x="32" y="80"/>
                  </a:lnTo>
                  <a:lnTo>
                    <a:pt x="37" y="80"/>
                  </a:lnTo>
                  <a:lnTo>
                    <a:pt x="37" y="80"/>
                  </a:lnTo>
                  <a:lnTo>
                    <a:pt x="35" y="82"/>
                  </a:lnTo>
                  <a:lnTo>
                    <a:pt x="35" y="82"/>
                  </a:lnTo>
                  <a:lnTo>
                    <a:pt x="33" y="82"/>
                  </a:lnTo>
                  <a:lnTo>
                    <a:pt x="33" y="82"/>
                  </a:lnTo>
                  <a:lnTo>
                    <a:pt x="31" y="83"/>
                  </a:lnTo>
                  <a:lnTo>
                    <a:pt x="31" y="83"/>
                  </a:lnTo>
                  <a:lnTo>
                    <a:pt x="31" y="84"/>
                  </a:lnTo>
                  <a:lnTo>
                    <a:pt x="31" y="87"/>
                  </a:lnTo>
                  <a:lnTo>
                    <a:pt x="32" y="89"/>
                  </a:lnTo>
                  <a:lnTo>
                    <a:pt x="32" y="89"/>
                  </a:lnTo>
                  <a:lnTo>
                    <a:pt x="33" y="91"/>
                  </a:lnTo>
                  <a:lnTo>
                    <a:pt x="35" y="92"/>
                  </a:lnTo>
                  <a:lnTo>
                    <a:pt x="35" y="92"/>
                  </a:lnTo>
                  <a:lnTo>
                    <a:pt x="35" y="95"/>
                  </a:lnTo>
                  <a:lnTo>
                    <a:pt x="35" y="95"/>
                  </a:lnTo>
                  <a:lnTo>
                    <a:pt x="30" y="95"/>
                  </a:lnTo>
                  <a:lnTo>
                    <a:pt x="30" y="95"/>
                  </a:lnTo>
                  <a:lnTo>
                    <a:pt x="30" y="98"/>
                  </a:lnTo>
                  <a:lnTo>
                    <a:pt x="30" y="98"/>
                  </a:lnTo>
                  <a:lnTo>
                    <a:pt x="27" y="99"/>
                  </a:lnTo>
                  <a:lnTo>
                    <a:pt x="27" y="99"/>
                  </a:lnTo>
                  <a:lnTo>
                    <a:pt x="26" y="100"/>
                  </a:lnTo>
                  <a:lnTo>
                    <a:pt x="26" y="100"/>
                  </a:lnTo>
                  <a:lnTo>
                    <a:pt x="26" y="103"/>
                  </a:lnTo>
                  <a:lnTo>
                    <a:pt x="27" y="104"/>
                  </a:lnTo>
                  <a:lnTo>
                    <a:pt x="27" y="104"/>
                  </a:lnTo>
                  <a:lnTo>
                    <a:pt x="26" y="104"/>
                  </a:lnTo>
                  <a:lnTo>
                    <a:pt x="25" y="104"/>
                  </a:lnTo>
                  <a:lnTo>
                    <a:pt x="25" y="104"/>
                  </a:lnTo>
                  <a:lnTo>
                    <a:pt x="23" y="105"/>
                  </a:lnTo>
                  <a:lnTo>
                    <a:pt x="22" y="105"/>
                  </a:lnTo>
                  <a:lnTo>
                    <a:pt x="22" y="105"/>
                  </a:lnTo>
                  <a:lnTo>
                    <a:pt x="22" y="106"/>
                  </a:lnTo>
                  <a:lnTo>
                    <a:pt x="23" y="108"/>
                  </a:lnTo>
                  <a:lnTo>
                    <a:pt x="23" y="108"/>
                  </a:lnTo>
                  <a:lnTo>
                    <a:pt x="23" y="114"/>
                  </a:lnTo>
                  <a:lnTo>
                    <a:pt x="23" y="114"/>
                  </a:lnTo>
                  <a:lnTo>
                    <a:pt x="22" y="114"/>
                  </a:lnTo>
                  <a:lnTo>
                    <a:pt x="22" y="115"/>
                  </a:lnTo>
                  <a:lnTo>
                    <a:pt x="22" y="118"/>
                  </a:lnTo>
                  <a:lnTo>
                    <a:pt x="22" y="118"/>
                  </a:lnTo>
                  <a:lnTo>
                    <a:pt x="25" y="119"/>
                  </a:lnTo>
                  <a:lnTo>
                    <a:pt x="25" y="119"/>
                  </a:lnTo>
                  <a:lnTo>
                    <a:pt x="26" y="120"/>
                  </a:lnTo>
                  <a:lnTo>
                    <a:pt x="26" y="120"/>
                  </a:lnTo>
                  <a:lnTo>
                    <a:pt x="26" y="120"/>
                  </a:lnTo>
                  <a:lnTo>
                    <a:pt x="26" y="120"/>
                  </a:lnTo>
                  <a:lnTo>
                    <a:pt x="26" y="121"/>
                  </a:lnTo>
                  <a:lnTo>
                    <a:pt x="27" y="124"/>
                  </a:lnTo>
                  <a:lnTo>
                    <a:pt x="27" y="124"/>
                  </a:lnTo>
                  <a:lnTo>
                    <a:pt x="31" y="122"/>
                  </a:lnTo>
                  <a:lnTo>
                    <a:pt x="31" y="122"/>
                  </a:lnTo>
                  <a:lnTo>
                    <a:pt x="31" y="126"/>
                  </a:lnTo>
                  <a:lnTo>
                    <a:pt x="31" y="126"/>
                  </a:lnTo>
                  <a:lnTo>
                    <a:pt x="32" y="126"/>
                  </a:lnTo>
                  <a:lnTo>
                    <a:pt x="33" y="129"/>
                  </a:lnTo>
                  <a:lnTo>
                    <a:pt x="33" y="129"/>
                  </a:lnTo>
                  <a:lnTo>
                    <a:pt x="35" y="130"/>
                  </a:lnTo>
                  <a:lnTo>
                    <a:pt x="35" y="130"/>
                  </a:lnTo>
                  <a:lnTo>
                    <a:pt x="35" y="132"/>
                  </a:lnTo>
                  <a:lnTo>
                    <a:pt x="35" y="132"/>
                  </a:lnTo>
                  <a:lnTo>
                    <a:pt x="36" y="133"/>
                  </a:lnTo>
                  <a:lnTo>
                    <a:pt x="37" y="135"/>
                  </a:lnTo>
                  <a:lnTo>
                    <a:pt x="37" y="135"/>
                  </a:lnTo>
                  <a:lnTo>
                    <a:pt x="39" y="137"/>
                  </a:lnTo>
                  <a:lnTo>
                    <a:pt x="39" y="137"/>
                  </a:lnTo>
                  <a:lnTo>
                    <a:pt x="41" y="140"/>
                  </a:lnTo>
                  <a:lnTo>
                    <a:pt x="43" y="140"/>
                  </a:lnTo>
                  <a:lnTo>
                    <a:pt x="43" y="140"/>
                  </a:lnTo>
                  <a:lnTo>
                    <a:pt x="44" y="141"/>
                  </a:lnTo>
                  <a:lnTo>
                    <a:pt x="44" y="141"/>
                  </a:lnTo>
                  <a:lnTo>
                    <a:pt x="46" y="141"/>
                  </a:lnTo>
                  <a:lnTo>
                    <a:pt x="46" y="141"/>
                  </a:lnTo>
                  <a:lnTo>
                    <a:pt x="46" y="141"/>
                  </a:lnTo>
                  <a:lnTo>
                    <a:pt x="48" y="143"/>
                  </a:lnTo>
                  <a:lnTo>
                    <a:pt x="48" y="143"/>
                  </a:lnTo>
                  <a:lnTo>
                    <a:pt x="49" y="144"/>
                  </a:lnTo>
                  <a:lnTo>
                    <a:pt x="49" y="144"/>
                  </a:lnTo>
                  <a:lnTo>
                    <a:pt x="50" y="144"/>
                  </a:lnTo>
                  <a:lnTo>
                    <a:pt x="50" y="144"/>
                  </a:lnTo>
                  <a:lnTo>
                    <a:pt x="53" y="146"/>
                  </a:lnTo>
                  <a:lnTo>
                    <a:pt x="53" y="146"/>
                  </a:lnTo>
                  <a:lnTo>
                    <a:pt x="55" y="148"/>
                  </a:lnTo>
                  <a:lnTo>
                    <a:pt x="55" y="148"/>
                  </a:lnTo>
                  <a:lnTo>
                    <a:pt x="57" y="151"/>
                  </a:lnTo>
                  <a:lnTo>
                    <a:pt x="57" y="151"/>
                  </a:lnTo>
                  <a:lnTo>
                    <a:pt x="57" y="152"/>
                  </a:lnTo>
                  <a:lnTo>
                    <a:pt x="58" y="152"/>
                  </a:lnTo>
                  <a:lnTo>
                    <a:pt x="58" y="152"/>
                  </a:lnTo>
                  <a:lnTo>
                    <a:pt x="59" y="154"/>
                  </a:lnTo>
                  <a:lnTo>
                    <a:pt x="59" y="154"/>
                  </a:lnTo>
                  <a:lnTo>
                    <a:pt x="61" y="158"/>
                  </a:lnTo>
                  <a:lnTo>
                    <a:pt x="61" y="158"/>
                  </a:lnTo>
                  <a:lnTo>
                    <a:pt x="60" y="159"/>
                  </a:lnTo>
                  <a:lnTo>
                    <a:pt x="60" y="160"/>
                  </a:lnTo>
                  <a:lnTo>
                    <a:pt x="60" y="160"/>
                  </a:lnTo>
                  <a:lnTo>
                    <a:pt x="60" y="162"/>
                  </a:lnTo>
                  <a:lnTo>
                    <a:pt x="59" y="163"/>
                  </a:lnTo>
                  <a:lnTo>
                    <a:pt x="59" y="163"/>
                  </a:lnTo>
                  <a:lnTo>
                    <a:pt x="58" y="167"/>
                  </a:lnTo>
                  <a:lnTo>
                    <a:pt x="58" y="167"/>
                  </a:lnTo>
                  <a:lnTo>
                    <a:pt x="58" y="170"/>
                  </a:lnTo>
                  <a:lnTo>
                    <a:pt x="58" y="170"/>
                  </a:lnTo>
                  <a:lnTo>
                    <a:pt x="59" y="173"/>
                  </a:lnTo>
                  <a:lnTo>
                    <a:pt x="59" y="174"/>
                  </a:lnTo>
                  <a:lnTo>
                    <a:pt x="61" y="174"/>
                  </a:lnTo>
                  <a:lnTo>
                    <a:pt x="61" y="174"/>
                  </a:lnTo>
                  <a:lnTo>
                    <a:pt x="63" y="174"/>
                  </a:lnTo>
                  <a:lnTo>
                    <a:pt x="63" y="174"/>
                  </a:lnTo>
                  <a:lnTo>
                    <a:pt x="64" y="174"/>
                  </a:lnTo>
                  <a:lnTo>
                    <a:pt x="64" y="175"/>
                  </a:lnTo>
                  <a:lnTo>
                    <a:pt x="64" y="179"/>
                  </a:lnTo>
                  <a:lnTo>
                    <a:pt x="64" y="179"/>
                  </a:lnTo>
                  <a:lnTo>
                    <a:pt x="64" y="180"/>
                  </a:lnTo>
                  <a:lnTo>
                    <a:pt x="64" y="182"/>
                  </a:lnTo>
                  <a:lnTo>
                    <a:pt x="64" y="182"/>
                  </a:lnTo>
                  <a:lnTo>
                    <a:pt x="65" y="184"/>
                  </a:lnTo>
                  <a:lnTo>
                    <a:pt x="66" y="185"/>
                  </a:lnTo>
                  <a:lnTo>
                    <a:pt x="66" y="185"/>
                  </a:lnTo>
                  <a:lnTo>
                    <a:pt x="69" y="186"/>
                  </a:lnTo>
                  <a:lnTo>
                    <a:pt x="70" y="189"/>
                  </a:lnTo>
                  <a:lnTo>
                    <a:pt x="70" y="189"/>
                  </a:lnTo>
                  <a:lnTo>
                    <a:pt x="70" y="190"/>
                  </a:lnTo>
                  <a:lnTo>
                    <a:pt x="70" y="191"/>
                  </a:lnTo>
                  <a:lnTo>
                    <a:pt x="70" y="191"/>
                  </a:lnTo>
                  <a:lnTo>
                    <a:pt x="70" y="191"/>
                  </a:lnTo>
                  <a:lnTo>
                    <a:pt x="70" y="191"/>
                  </a:lnTo>
                  <a:lnTo>
                    <a:pt x="73" y="192"/>
                  </a:lnTo>
                  <a:lnTo>
                    <a:pt x="73" y="191"/>
                  </a:lnTo>
                  <a:lnTo>
                    <a:pt x="73" y="191"/>
                  </a:lnTo>
                  <a:lnTo>
                    <a:pt x="75" y="192"/>
                  </a:lnTo>
                  <a:lnTo>
                    <a:pt x="77" y="192"/>
                  </a:lnTo>
                  <a:lnTo>
                    <a:pt x="77" y="192"/>
                  </a:lnTo>
                  <a:lnTo>
                    <a:pt x="79" y="190"/>
                  </a:lnTo>
                  <a:lnTo>
                    <a:pt x="79" y="186"/>
                  </a:lnTo>
                  <a:lnTo>
                    <a:pt x="79" y="184"/>
                  </a:lnTo>
                  <a:lnTo>
                    <a:pt x="79" y="184"/>
                  </a:lnTo>
                  <a:lnTo>
                    <a:pt x="81" y="184"/>
                  </a:lnTo>
                  <a:lnTo>
                    <a:pt x="81" y="184"/>
                  </a:lnTo>
                  <a:lnTo>
                    <a:pt x="81" y="187"/>
                  </a:lnTo>
                  <a:lnTo>
                    <a:pt x="81" y="187"/>
                  </a:lnTo>
                  <a:lnTo>
                    <a:pt x="87" y="187"/>
                  </a:lnTo>
                  <a:lnTo>
                    <a:pt x="87" y="187"/>
                  </a:lnTo>
                  <a:lnTo>
                    <a:pt x="88" y="190"/>
                  </a:lnTo>
                  <a:lnTo>
                    <a:pt x="90" y="190"/>
                  </a:lnTo>
                  <a:lnTo>
                    <a:pt x="93" y="189"/>
                  </a:lnTo>
                  <a:lnTo>
                    <a:pt x="93" y="189"/>
                  </a:lnTo>
                  <a:lnTo>
                    <a:pt x="95" y="189"/>
                  </a:lnTo>
                  <a:lnTo>
                    <a:pt x="96" y="190"/>
                  </a:lnTo>
                  <a:lnTo>
                    <a:pt x="98" y="194"/>
                  </a:lnTo>
                  <a:lnTo>
                    <a:pt x="98" y="194"/>
                  </a:lnTo>
                  <a:lnTo>
                    <a:pt x="101" y="196"/>
                  </a:lnTo>
                  <a:lnTo>
                    <a:pt x="104" y="198"/>
                  </a:lnTo>
                  <a:lnTo>
                    <a:pt x="104" y="198"/>
                  </a:lnTo>
                  <a:lnTo>
                    <a:pt x="106" y="202"/>
                  </a:lnTo>
                  <a:lnTo>
                    <a:pt x="106" y="206"/>
                  </a:lnTo>
                  <a:lnTo>
                    <a:pt x="106" y="206"/>
                  </a:lnTo>
                  <a:lnTo>
                    <a:pt x="109" y="211"/>
                  </a:lnTo>
                  <a:lnTo>
                    <a:pt x="112" y="213"/>
                  </a:lnTo>
                  <a:lnTo>
                    <a:pt x="113" y="216"/>
                  </a:lnTo>
                  <a:lnTo>
                    <a:pt x="113" y="216"/>
                  </a:lnTo>
                  <a:lnTo>
                    <a:pt x="114" y="216"/>
                  </a:lnTo>
                  <a:lnTo>
                    <a:pt x="114" y="216"/>
                  </a:lnTo>
                  <a:lnTo>
                    <a:pt x="114" y="220"/>
                  </a:lnTo>
                  <a:lnTo>
                    <a:pt x="117" y="224"/>
                  </a:lnTo>
                  <a:lnTo>
                    <a:pt x="117" y="224"/>
                  </a:lnTo>
                  <a:lnTo>
                    <a:pt x="118" y="225"/>
                  </a:lnTo>
                  <a:lnTo>
                    <a:pt x="119" y="227"/>
                  </a:lnTo>
                  <a:lnTo>
                    <a:pt x="119" y="227"/>
                  </a:lnTo>
                  <a:lnTo>
                    <a:pt x="119" y="232"/>
                  </a:lnTo>
                  <a:lnTo>
                    <a:pt x="119" y="232"/>
                  </a:lnTo>
                  <a:lnTo>
                    <a:pt x="124" y="232"/>
                  </a:lnTo>
                  <a:lnTo>
                    <a:pt x="129" y="234"/>
                  </a:lnTo>
                  <a:lnTo>
                    <a:pt x="129" y="234"/>
                  </a:lnTo>
                  <a:lnTo>
                    <a:pt x="133" y="235"/>
                  </a:lnTo>
                  <a:lnTo>
                    <a:pt x="135" y="236"/>
                  </a:lnTo>
                  <a:lnTo>
                    <a:pt x="136" y="236"/>
                  </a:lnTo>
                  <a:lnTo>
                    <a:pt x="136" y="236"/>
                  </a:lnTo>
                  <a:lnTo>
                    <a:pt x="136" y="239"/>
                  </a:lnTo>
                  <a:lnTo>
                    <a:pt x="137" y="240"/>
                  </a:lnTo>
                  <a:lnTo>
                    <a:pt x="141" y="243"/>
                  </a:lnTo>
                  <a:lnTo>
                    <a:pt x="141" y="243"/>
                  </a:lnTo>
                  <a:lnTo>
                    <a:pt x="148" y="247"/>
                  </a:lnTo>
                  <a:lnTo>
                    <a:pt x="148" y="247"/>
                  </a:lnTo>
                  <a:lnTo>
                    <a:pt x="152" y="250"/>
                  </a:lnTo>
                  <a:lnTo>
                    <a:pt x="155" y="252"/>
                  </a:lnTo>
                  <a:lnTo>
                    <a:pt x="155" y="252"/>
                  </a:lnTo>
                  <a:lnTo>
                    <a:pt x="157" y="254"/>
                  </a:lnTo>
                  <a:lnTo>
                    <a:pt x="161" y="254"/>
                  </a:lnTo>
                  <a:lnTo>
                    <a:pt x="166" y="254"/>
                  </a:lnTo>
                  <a:lnTo>
                    <a:pt x="166" y="254"/>
                  </a:lnTo>
                  <a:lnTo>
                    <a:pt x="167" y="255"/>
                  </a:lnTo>
                  <a:lnTo>
                    <a:pt x="169" y="256"/>
                  </a:lnTo>
                  <a:lnTo>
                    <a:pt x="174" y="256"/>
                  </a:lnTo>
                  <a:lnTo>
                    <a:pt x="174" y="256"/>
                  </a:lnTo>
                  <a:lnTo>
                    <a:pt x="179" y="252"/>
                  </a:lnTo>
                  <a:lnTo>
                    <a:pt x="179" y="252"/>
                  </a:lnTo>
                  <a:lnTo>
                    <a:pt x="182" y="251"/>
                  </a:lnTo>
                  <a:lnTo>
                    <a:pt x="184" y="250"/>
                  </a:lnTo>
                  <a:lnTo>
                    <a:pt x="184" y="250"/>
                  </a:lnTo>
                  <a:lnTo>
                    <a:pt x="189" y="247"/>
                  </a:lnTo>
                  <a:lnTo>
                    <a:pt x="193" y="245"/>
                  </a:lnTo>
                  <a:lnTo>
                    <a:pt x="193" y="245"/>
                  </a:lnTo>
                  <a:lnTo>
                    <a:pt x="199" y="244"/>
                  </a:lnTo>
                  <a:lnTo>
                    <a:pt x="204" y="245"/>
                  </a:lnTo>
                  <a:lnTo>
                    <a:pt x="204" y="245"/>
                  </a:lnTo>
                  <a:lnTo>
                    <a:pt x="205" y="247"/>
                  </a:lnTo>
                  <a:lnTo>
                    <a:pt x="206" y="249"/>
                  </a:lnTo>
                  <a:lnTo>
                    <a:pt x="210" y="251"/>
                  </a:lnTo>
                  <a:lnTo>
                    <a:pt x="210" y="251"/>
                  </a:lnTo>
                  <a:lnTo>
                    <a:pt x="210" y="254"/>
                  </a:lnTo>
                  <a:lnTo>
                    <a:pt x="210" y="257"/>
                  </a:lnTo>
                  <a:lnTo>
                    <a:pt x="210" y="262"/>
                  </a:lnTo>
                  <a:lnTo>
                    <a:pt x="210" y="262"/>
                  </a:lnTo>
                  <a:lnTo>
                    <a:pt x="210" y="266"/>
                  </a:lnTo>
                  <a:lnTo>
                    <a:pt x="212" y="267"/>
                  </a:lnTo>
                  <a:lnTo>
                    <a:pt x="216" y="271"/>
                  </a:lnTo>
                  <a:lnTo>
                    <a:pt x="216" y="271"/>
                  </a:lnTo>
                  <a:lnTo>
                    <a:pt x="222" y="273"/>
                  </a:lnTo>
                  <a:lnTo>
                    <a:pt x="229" y="273"/>
                  </a:lnTo>
                  <a:lnTo>
                    <a:pt x="242" y="274"/>
                  </a:lnTo>
                  <a:lnTo>
                    <a:pt x="242" y="274"/>
                  </a:lnTo>
                  <a:lnTo>
                    <a:pt x="248" y="276"/>
                  </a:lnTo>
                  <a:lnTo>
                    <a:pt x="248" y="276"/>
                  </a:lnTo>
                  <a:lnTo>
                    <a:pt x="256" y="278"/>
                  </a:lnTo>
                  <a:lnTo>
                    <a:pt x="264" y="279"/>
                  </a:lnTo>
                  <a:lnTo>
                    <a:pt x="264" y="279"/>
                  </a:lnTo>
                  <a:lnTo>
                    <a:pt x="270" y="279"/>
                  </a:lnTo>
                  <a:lnTo>
                    <a:pt x="270" y="279"/>
                  </a:lnTo>
                  <a:lnTo>
                    <a:pt x="272" y="281"/>
                  </a:lnTo>
                  <a:lnTo>
                    <a:pt x="276" y="282"/>
                  </a:lnTo>
                  <a:lnTo>
                    <a:pt x="276" y="282"/>
                  </a:lnTo>
                  <a:lnTo>
                    <a:pt x="277" y="279"/>
                  </a:lnTo>
                  <a:lnTo>
                    <a:pt x="277" y="279"/>
                  </a:lnTo>
                  <a:lnTo>
                    <a:pt x="280" y="279"/>
                  </a:lnTo>
                  <a:lnTo>
                    <a:pt x="280" y="279"/>
                  </a:lnTo>
                  <a:lnTo>
                    <a:pt x="281" y="273"/>
                  </a:lnTo>
                  <a:lnTo>
                    <a:pt x="281" y="273"/>
                  </a:lnTo>
                  <a:lnTo>
                    <a:pt x="282" y="272"/>
                  </a:lnTo>
                  <a:lnTo>
                    <a:pt x="283" y="270"/>
                  </a:lnTo>
                  <a:lnTo>
                    <a:pt x="283" y="270"/>
                  </a:lnTo>
                  <a:lnTo>
                    <a:pt x="285" y="267"/>
                  </a:lnTo>
                  <a:lnTo>
                    <a:pt x="285" y="265"/>
                  </a:lnTo>
                  <a:lnTo>
                    <a:pt x="285" y="263"/>
                  </a:lnTo>
                  <a:lnTo>
                    <a:pt x="286" y="261"/>
                  </a:lnTo>
                  <a:lnTo>
                    <a:pt x="286" y="261"/>
                  </a:lnTo>
                  <a:lnTo>
                    <a:pt x="288" y="261"/>
                  </a:lnTo>
                  <a:lnTo>
                    <a:pt x="291" y="260"/>
                  </a:lnTo>
                  <a:lnTo>
                    <a:pt x="291" y="260"/>
                  </a:lnTo>
                  <a:lnTo>
                    <a:pt x="292" y="257"/>
                  </a:lnTo>
                  <a:lnTo>
                    <a:pt x="294" y="255"/>
                  </a:lnTo>
                  <a:lnTo>
                    <a:pt x="294" y="255"/>
                  </a:lnTo>
                  <a:lnTo>
                    <a:pt x="298" y="254"/>
                  </a:lnTo>
                  <a:lnTo>
                    <a:pt x="300" y="254"/>
                  </a:lnTo>
                  <a:lnTo>
                    <a:pt x="303" y="254"/>
                  </a:lnTo>
                  <a:lnTo>
                    <a:pt x="305" y="252"/>
                  </a:lnTo>
                  <a:lnTo>
                    <a:pt x="305" y="252"/>
                  </a:lnTo>
                  <a:lnTo>
                    <a:pt x="308" y="251"/>
                  </a:lnTo>
                  <a:lnTo>
                    <a:pt x="308" y="249"/>
                  </a:lnTo>
                  <a:lnTo>
                    <a:pt x="309" y="245"/>
                  </a:lnTo>
                  <a:lnTo>
                    <a:pt x="310" y="243"/>
                  </a:lnTo>
                  <a:lnTo>
                    <a:pt x="310" y="243"/>
                  </a:lnTo>
                  <a:lnTo>
                    <a:pt x="303" y="241"/>
                  </a:lnTo>
                  <a:lnTo>
                    <a:pt x="303" y="24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A1_Afghanistan">
              <a:extLst>
                <a:ext uri="{FF2B5EF4-FFF2-40B4-BE49-F238E27FC236}">
                  <a16:creationId xmlns:a16="http://schemas.microsoft.com/office/drawing/2014/main" id="{56996559-62AC-4AC8-A644-522A09312979}"/>
                </a:ext>
              </a:extLst>
            </p:cNvPr>
            <p:cNvSpPr>
              <a:spLocks/>
            </p:cNvSpPr>
            <p:nvPr/>
          </p:nvSpPr>
          <p:spPr bwMode="auto">
            <a:xfrm>
              <a:off x="6225465" y="3294753"/>
              <a:ext cx="351823" cy="247136"/>
            </a:xfrm>
            <a:custGeom>
              <a:avLst/>
              <a:gdLst/>
              <a:ahLst/>
              <a:cxnLst>
                <a:cxn ang="0">
                  <a:pos x="216" y="24"/>
                </a:cxn>
                <a:cxn ang="0">
                  <a:pos x="211" y="21"/>
                </a:cxn>
                <a:cxn ang="0">
                  <a:pos x="197" y="26"/>
                </a:cxn>
                <a:cxn ang="0">
                  <a:pos x="190" y="30"/>
                </a:cxn>
                <a:cxn ang="0">
                  <a:pos x="176" y="32"/>
                </a:cxn>
                <a:cxn ang="0">
                  <a:pos x="171" y="10"/>
                </a:cxn>
                <a:cxn ang="0">
                  <a:pos x="169" y="0"/>
                </a:cxn>
                <a:cxn ang="0">
                  <a:pos x="154" y="11"/>
                </a:cxn>
                <a:cxn ang="0">
                  <a:pos x="146" y="18"/>
                </a:cxn>
                <a:cxn ang="0">
                  <a:pos x="140" y="27"/>
                </a:cxn>
                <a:cxn ang="0">
                  <a:pos x="129" y="27"/>
                </a:cxn>
                <a:cxn ang="0">
                  <a:pos x="120" y="28"/>
                </a:cxn>
                <a:cxn ang="0">
                  <a:pos x="104" y="24"/>
                </a:cxn>
                <a:cxn ang="0">
                  <a:pos x="96" y="22"/>
                </a:cxn>
                <a:cxn ang="0">
                  <a:pos x="89" y="21"/>
                </a:cxn>
                <a:cxn ang="0">
                  <a:pos x="82" y="21"/>
                </a:cxn>
                <a:cxn ang="0">
                  <a:pos x="73" y="26"/>
                </a:cxn>
                <a:cxn ang="0">
                  <a:pos x="67" y="28"/>
                </a:cxn>
                <a:cxn ang="0">
                  <a:pos x="66" y="35"/>
                </a:cxn>
                <a:cxn ang="0">
                  <a:pos x="62" y="44"/>
                </a:cxn>
                <a:cxn ang="0">
                  <a:pos x="55" y="48"/>
                </a:cxn>
                <a:cxn ang="0">
                  <a:pos x="53" y="50"/>
                </a:cxn>
                <a:cxn ang="0">
                  <a:pos x="45" y="51"/>
                </a:cxn>
                <a:cxn ang="0">
                  <a:pos x="42" y="54"/>
                </a:cxn>
                <a:cxn ang="0">
                  <a:pos x="42" y="57"/>
                </a:cxn>
                <a:cxn ang="0">
                  <a:pos x="35" y="64"/>
                </a:cxn>
                <a:cxn ang="0">
                  <a:pos x="31" y="65"/>
                </a:cxn>
                <a:cxn ang="0">
                  <a:pos x="27" y="62"/>
                </a:cxn>
                <a:cxn ang="0">
                  <a:pos x="16" y="60"/>
                </a:cxn>
                <a:cxn ang="0">
                  <a:pos x="10" y="61"/>
                </a:cxn>
                <a:cxn ang="0">
                  <a:pos x="5" y="83"/>
                </a:cxn>
                <a:cxn ang="0">
                  <a:pos x="2" y="95"/>
                </a:cxn>
                <a:cxn ang="0">
                  <a:pos x="2" y="103"/>
                </a:cxn>
                <a:cxn ang="0">
                  <a:pos x="5" y="122"/>
                </a:cxn>
                <a:cxn ang="0">
                  <a:pos x="6" y="137"/>
                </a:cxn>
                <a:cxn ang="0">
                  <a:pos x="21" y="143"/>
                </a:cxn>
                <a:cxn ang="0">
                  <a:pos x="15" y="157"/>
                </a:cxn>
                <a:cxn ang="0">
                  <a:pos x="7" y="168"/>
                </a:cxn>
                <a:cxn ang="0">
                  <a:pos x="40" y="174"/>
                </a:cxn>
                <a:cxn ang="0">
                  <a:pos x="60" y="173"/>
                </a:cxn>
                <a:cxn ang="0">
                  <a:pos x="81" y="170"/>
                </a:cxn>
                <a:cxn ang="0">
                  <a:pos x="91" y="163"/>
                </a:cxn>
                <a:cxn ang="0">
                  <a:pos x="94" y="147"/>
                </a:cxn>
                <a:cxn ang="0">
                  <a:pos x="105" y="141"/>
                </a:cxn>
                <a:cxn ang="0">
                  <a:pos x="113" y="137"/>
                </a:cxn>
                <a:cxn ang="0">
                  <a:pos x="122" y="130"/>
                </a:cxn>
                <a:cxn ang="0">
                  <a:pos x="132" y="133"/>
                </a:cxn>
                <a:cxn ang="0">
                  <a:pos x="140" y="124"/>
                </a:cxn>
                <a:cxn ang="0">
                  <a:pos x="143" y="111"/>
                </a:cxn>
                <a:cxn ang="0">
                  <a:pos x="157" y="99"/>
                </a:cxn>
                <a:cxn ang="0">
                  <a:pos x="151" y="91"/>
                </a:cxn>
                <a:cxn ang="0">
                  <a:pos x="168" y="87"/>
                </a:cxn>
                <a:cxn ang="0">
                  <a:pos x="173" y="72"/>
                </a:cxn>
                <a:cxn ang="0">
                  <a:pos x="178" y="66"/>
                </a:cxn>
                <a:cxn ang="0">
                  <a:pos x="178" y="57"/>
                </a:cxn>
                <a:cxn ang="0">
                  <a:pos x="173" y="45"/>
                </a:cxn>
                <a:cxn ang="0">
                  <a:pos x="181" y="40"/>
                </a:cxn>
                <a:cxn ang="0">
                  <a:pos x="190" y="33"/>
                </a:cxn>
                <a:cxn ang="0">
                  <a:pos x="214" y="32"/>
                </a:cxn>
                <a:cxn ang="0">
                  <a:pos x="224" y="30"/>
                </a:cxn>
                <a:cxn ang="0">
                  <a:pos x="222" y="28"/>
                </a:cxn>
                <a:cxn ang="0">
                  <a:pos x="228" y="26"/>
                </a:cxn>
                <a:cxn ang="0">
                  <a:pos x="230" y="23"/>
                </a:cxn>
              </a:cxnLst>
              <a:rect l="0" t="0" r="r" b="b"/>
              <a:pathLst>
                <a:path w="230" h="175">
                  <a:moveTo>
                    <a:pt x="230" y="23"/>
                  </a:moveTo>
                  <a:lnTo>
                    <a:pt x="230" y="23"/>
                  </a:lnTo>
                  <a:lnTo>
                    <a:pt x="227" y="21"/>
                  </a:lnTo>
                  <a:lnTo>
                    <a:pt x="223" y="21"/>
                  </a:lnTo>
                  <a:lnTo>
                    <a:pt x="223" y="21"/>
                  </a:lnTo>
                  <a:lnTo>
                    <a:pt x="219" y="23"/>
                  </a:lnTo>
                  <a:lnTo>
                    <a:pt x="216" y="24"/>
                  </a:lnTo>
                  <a:lnTo>
                    <a:pt x="216" y="24"/>
                  </a:lnTo>
                  <a:lnTo>
                    <a:pt x="211" y="24"/>
                  </a:lnTo>
                  <a:lnTo>
                    <a:pt x="211" y="24"/>
                  </a:lnTo>
                  <a:lnTo>
                    <a:pt x="209" y="23"/>
                  </a:lnTo>
                  <a:lnTo>
                    <a:pt x="209" y="22"/>
                  </a:lnTo>
                  <a:lnTo>
                    <a:pt x="211" y="21"/>
                  </a:lnTo>
                  <a:lnTo>
                    <a:pt x="211" y="21"/>
                  </a:lnTo>
                  <a:lnTo>
                    <a:pt x="208" y="21"/>
                  </a:lnTo>
                  <a:lnTo>
                    <a:pt x="205" y="21"/>
                  </a:lnTo>
                  <a:lnTo>
                    <a:pt x="201" y="23"/>
                  </a:lnTo>
                  <a:lnTo>
                    <a:pt x="198" y="26"/>
                  </a:lnTo>
                  <a:lnTo>
                    <a:pt x="198" y="26"/>
                  </a:lnTo>
                  <a:lnTo>
                    <a:pt x="197" y="26"/>
                  </a:lnTo>
                  <a:lnTo>
                    <a:pt x="197" y="26"/>
                  </a:lnTo>
                  <a:lnTo>
                    <a:pt x="197" y="26"/>
                  </a:lnTo>
                  <a:lnTo>
                    <a:pt x="197" y="26"/>
                  </a:lnTo>
                  <a:lnTo>
                    <a:pt x="196" y="26"/>
                  </a:lnTo>
                  <a:lnTo>
                    <a:pt x="195" y="27"/>
                  </a:lnTo>
                  <a:lnTo>
                    <a:pt x="192" y="29"/>
                  </a:lnTo>
                  <a:lnTo>
                    <a:pt x="192" y="29"/>
                  </a:lnTo>
                  <a:lnTo>
                    <a:pt x="190" y="30"/>
                  </a:lnTo>
                  <a:lnTo>
                    <a:pt x="187" y="30"/>
                  </a:lnTo>
                  <a:lnTo>
                    <a:pt x="187" y="30"/>
                  </a:lnTo>
                  <a:lnTo>
                    <a:pt x="183" y="33"/>
                  </a:lnTo>
                  <a:lnTo>
                    <a:pt x="180" y="34"/>
                  </a:lnTo>
                  <a:lnTo>
                    <a:pt x="178" y="34"/>
                  </a:lnTo>
                  <a:lnTo>
                    <a:pt x="178" y="34"/>
                  </a:lnTo>
                  <a:lnTo>
                    <a:pt x="176" y="32"/>
                  </a:lnTo>
                  <a:lnTo>
                    <a:pt x="175" y="29"/>
                  </a:lnTo>
                  <a:lnTo>
                    <a:pt x="176" y="22"/>
                  </a:lnTo>
                  <a:lnTo>
                    <a:pt x="176" y="22"/>
                  </a:lnTo>
                  <a:lnTo>
                    <a:pt x="176" y="10"/>
                  </a:lnTo>
                  <a:lnTo>
                    <a:pt x="176" y="10"/>
                  </a:lnTo>
                  <a:lnTo>
                    <a:pt x="173" y="10"/>
                  </a:lnTo>
                  <a:lnTo>
                    <a:pt x="171" y="10"/>
                  </a:lnTo>
                  <a:lnTo>
                    <a:pt x="171" y="8"/>
                  </a:lnTo>
                  <a:lnTo>
                    <a:pt x="171" y="8"/>
                  </a:lnTo>
                  <a:lnTo>
                    <a:pt x="170" y="6"/>
                  </a:lnTo>
                  <a:lnTo>
                    <a:pt x="171" y="5"/>
                  </a:lnTo>
                  <a:lnTo>
                    <a:pt x="174" y="1"/>
                  </a:lnTo>
                  <a:lnTo>
                    <a:pt x="174" y="1"/>
                  </a:lnTo>
                  <a:lnTo>
                    <a:pt x="169" y="0"/>
                  </a:lnTo>
                  <a:lnTo>
                    <a:pt x="163" y="0"/>
                  </a:lnTo>
                  <a:lnTo>
                    <a:pt x="163" y="0"/>
                  </a:lnTo>
                  <a:lnTo>
                    <a:pt x="160" y="3"/>
                  </a:lnTo>
                  <a:lnTo>
                    <a:pt x="158" y="7"/>
                  </a:lnTo>
                  <a:lnTo>
                    <a:pt x="158" y="7"/>
                  </a:lnTo>
                  <a:lnTo>
                    <a:pt x="156" y="10"/>
                  </a:lnTo>
                  <a:lnTo>
                    <a:pt x="154" y="11"/>
                  </a:lnTo>
                  <a:lnTo>
                    <a:pt x="156" y="12"/>
                  </a:lnTo>
                  <a:lnTo>
                    <a:pt x="156" y="12"/>
                  </a:lnTo>
                  <a:lnTo>
                    <a:pt x="154" y="19"/>
                  </a:lnTo>
                  <a:lnTo>
                    <a:pt x="154" y="19"/>
                  </a:lnTo>
                  <a:lnTo>
                    <a:pt x="152" y="19"/>
                  </a:lnTo>
                  <a:lnTo>
                    <a:pt x="148" y="18"/>
                  </a:lnTo>
                  <a:lnTo>
                    <a:pt x="146" y="18"/>
                  </a:lnTo>
                  <a:lnTo>
                    <a:pt x="143" y="19"/>
                  </a:lnTo>
                  <a:lnTo>
                    <a:pt x="143" y="19"/>
                  </a:lnTo>
                  <a:lnTo>
                    <a:pt x="142" y="21"/>
                  </a:lnTo>
                  <a:lnTo>
                    <a:pt x="142" y="22"/>
                  </a:lnTo>
                  <a:lnTo>
                    <a:pt x="142" y="26"/>
                  </a:lnTo>
                  <a:lnTo>
                    <a:pt x="142" y="26"/>
                  </a:lnTo>
                  <a:lnTo>
                    <a:pt x="140" y="27"/>
                  </a:lnTo>
                  <a:lnTo>
                    <a:pt x="136" y="28"/>
                  </a:lnTo>
                  <a:lnTo>
                    <a:pt x="136" y="28"/>
                  </a:lnTo>
                  <a:lnTo>
                    <a:pt x="135" y="26"/>
                  </a:lnTo>
                  <a:lnTo>
                    <a:pt x="132" y="24"/>
                  </a:lnTo>
                  <a:lnTo>
                    <a:pt x="130" y="24"/>
                  </a:lnTo>
                  <a:lnTo>
                    <a:pt x="129" y="27"/>
                  </a:lnTo>
                  <a:lnTo>
                    <a:pt x="129" y="27"/>
                  </a:lnTo>
                  <a:lnTo>
                    <a:pt x="122" y="28"/>
                  </a:lnTo>
                  <a:lnTo>
                    <a:pt x="122" y="28"/>
                  </a:lnTo>
                  <a:lnTo>
                    <a:pt x="122" y="29"/>
                  </a:lnTo>
                  <a:lnTo>
                    <a:pt x="122" y="29"/>
                  </a:lnTo>
                  <a:lnTo>
                    <a:pt x="121" y="29"/>
                  </a:lnTo>
                  <a:lnTo>
                    <a:pt x="120" y="28"/>
                  </a:lnTo>
                  <a:lnTo>
                    <a:pt x="120" y="28"/>
                  </a:lnTo>
                  <a:lnTo>
                    <a:pt x="116" y="27"/>
                  </a:lnTo>
                  <a:lnTo>
                    <a:pt x="116" y="27"/>
                  </a:lnTo>
                  <a:lnTo>
                    <a:pt x="113" y="26"/>
                  </a:lnTo>
                  <a:lnTo>
                    <a:pt x="113" y="26"/>
                  </a:lnTo>
                  <a:lnTo>
                    <a:pt x="109" y="24"/>
                  </a:lnTo>
                  <a:lnTo>
                    <a:pt x="109" y="24"/>
                  </a:lnTo>
                  <a:lnTo>
                    <a:pt x="104" y="24"/>
                  </a:lnTo>
                  <a:lnTo>
                    <a:pt x="104" y="24"/>
                  </a:lnTo>
                  <a:lnTo>
                    <a:pt x="102" y="23"/>
                  </a:lnTo>
                  <a:lnTo>
                    <a:pt x="102" y="23"/>
                  </a:lnTo>
                  <a:lnTo>
                    <a:pt x="99" y="23"/>
                  </a:lnTo>
                  <a:lnTo>
                    <a:pt x="97" y="23"/>
                  </a:lnTo>
                  <a:lnTo>
                    <a:pt x="97" y="23"/>
                  </a:lnTo>
                  <a:lnTo>
                    <a:pt x="96" y="22"/>
                  </a:lnTo>
                  <a:lnTo>
                    <a:pt x="96" y="22"/>
                  </a:lnTo>
                  <a:lnTo>
                    <a:pt x="94" y="23"/>
                  </a:lnTo>
                  <a:lnTo>
                    <a:pt x="94" y="23"/>
                  </a:lnTo>
                  <a:lnTo>
                    <a:pt x="93" y="23"/>
                  </a:lnTo>
                  <a:lnTo>
                    <a:pt x="93" y="23"/>
                  </a:lnTo>
                  <a:lnTo>
                    <a:pt x="89" y="21"/>
                  </a:lnTo>
                  <a:lnTo>
                    <a:pt x="89" y="21"/>
                  </a:lnTo>
                  <a:lnTo>
                    <a:pt x="86" y="19"/>
                  </a:lnTo>
                  <a:lnTo>
                    <a:pt x="84" y="18"/>
                  </a:lnTo>
                  <a:lnTo>
                    <a:pt x="83" y="19"/>
                  </a:lnTo>
                  <a:lnTo>
                    <a:pt x="83" y="19"/>
                  </a:lnTo>
                  <a:lnTo>
                    <a:pt x="82" y="19"/>
                  </a:lnTo>
                  <a:lnTo>
                    <a:pt x="82" y="19"/>
                  </a:lnTo>
                  <a:lnTo>
                    <a:pt x="82" y="21"/>
                  </a:lnTo>
                  <a:lnTo>
                    <a:pt x="82" y="22"/>
                  </a:lnTo>
                  <a:lnTo>
                    <a:pt x="82" y="22"/>
                  </a:lnTo>
                  <a:lnTo>
                    <a:pt x="81" y="24"/>
                  </a:lnTo>
                  <a:lnTo>
                    <a:pt x="81" y="24"/>
                  </a:lnTo>
                  <a:lnTo>
                    <a:pt x="80" y="24"/>
                  </a:lnTo>
                  <a:lnTo>
                    <a:pt x="80" y="24"/>
                  </a:lnTo>
                  <a:lnTo>
                    <a:pt x="73" y="26"/>
                  </a:lnTo>
                  <a:lnTo>
                    <a:pt x="73" y="26"/>
                  </a:lnTo>
                  <a:lnTo>
                    <a:pt x="71" y="26"/>
                  </a:lnTo>
                  <a:lnTo>
                    <a:pt x="71" y="26"/>
                  </a:lnTo>
                  <a:lnTo>
                    <a:pt x="69" y="27"/>
                  </a:lnTo>
                  <a:lnTo>
                    <a:pt x="69" y="27"/>
                  </a:lnTo>
                  <a:lnTo>
                    <a:pt x="67" y="27"/>
                  </a:lnTo>
                  <a:lnTo>
                    <a:pt x="67" y="28"/>
                  </a:lnTo>
                  <a:lnTo>
                    <a:pt x="67" y="28"/>
                  </a:lnTo>
                  <a:lnTo>
                    <a:pt x="69" y="30"/>
                  </a:lnTo>
                  <a:lnTo>
                    <a:pt x="69" y="30"/>
                  </a:lnTo>
                  <a:lnTo>
                    <a:pt x="66" y="33"/>
                  </a:lnTo>
                  <a:lnTo>
                    <a:pt x="66" y="33"/>
                  </a:lnTo>
                  <a:lnTo>
                    <a:pt x="66" y="35"/>
                  </a:lnTo>
                  <a:lnTo>
                    <a:pt x="66" y="35"/>
                  </a:lnTo>
                  <a:lnTo>
                    <a:pt x="66" y="37"/>
                  </a:lnTo>
                  <a:lnTo>
                    <a:pt x="66" y="37"/>
                  </a:lnTo>
                  <a:lnTo>
                    <a:pt x="66" y="38"/>
                  </a:lnTo>
                  <a:lnTo>
                    <a:pt x="66" y="38"/>
                  </a:lnTo>
                  <a:lnTo>
                    <a:pt x="65" y="40"/>
                  </a:lnTo>
                  <a:lnTo>
                    <a:pt x="65" y="40"/>
                  </a:lnTo>
                  <a:lnTo>
                    <a:pt x="62" y="44"/>
                  </a:lnTo>
                  <a:lnTo>
                    <a:pt x="62" y="44"/>
                  </a:lnTo>
                  <a:lnTo>
                    <a:pt x="61" y="45"/>
                  </a:lnTo>
                  <a:lnTo>
                    <a:pt x="61" y="45"/>
                  </a:lnTo>
                  <a:lnTo>
                    <a:pt x="59" y="46"/>
                  </a:lnTo>
                  <a:lnTo>
                    <a:pt x="59" y="46"/>
                  </a:lnTo>
                  <a:lnTo>
                    <a:pt x="58" y="48"/>
                  </a:lnTo>
                  <a:lnTo>
                    <a:pt x="55" y="48"/>
                  </a:lnTo>
                  <a:lnTo>
                    <a:pt x="55" y="48"/>
                  </a:lnTo>
                  <a:lnTo>
                    <a:pt x="55" y="49"/>
                  </a:lnTo>
                  <a:lnTo>
                    <a:pt x="55" y="49"/>
                  </a:lnTo>
                  <a:lnTo>
                    <a:pt x="55" y="49"/>
                  </a:lnTo>
                  <a:lnTo>
                    <a:pt x="54" y="50"/>
                  </a:lnTo>
                  <a:lnTo>
                    <a:pt x="53" y="50"/>
                  </a:lnTo>
                  <a:lnTo>
                    <a:pt x="53" y="50"/>
                  </a:lnTo>
                  <a:lnTo>
                    <a:pt x="49" y="50"/>
                  </a:lnTo>
                  <a:lnTo>
                    <a:pt x="49" y="50"/>
                  </a:lnTo>
                  <a:lnTo>
                    <a:pt x="48" y="51"/>
                  </a:lnTo>
                  <a:lnTo>
                    <a:pt x="48" y="51"/>
                  </a:lnTo>
                  <a:lnTo>
                    <a:pt x="48" y="51"/>
                  </a:lnTo>
                  <a:lnTo>
                    <a:pt x="45" y="51"/>
                  </a:lnTo>
                  <a:lnTo>
                    <a:pt x="45" y="51"/>
                  </a:lnTo>
                  <a:lnTo>
                    <a:pt x="43" y="51"/>
                  </a:lnTo>
                  <a:lnTo>
                    <a:pt x="43" y="51"/>
                  </a:lnTo>
                  <a:lnTo>
                    <a:pt x="42" y="51"/>
                  </a:lnTo>
                  <a:lnTo>
                    <a:pt x="42" y="51"/>
                  </a:lnTo>
                  <a:lnTo>
                    <a:pt x="40" y="53"/>
                  </a:lnTo>
                  <a:lnTo>
                    <a:pt x="40" y="53"/>
                  </a:lnTo>
                  <a:lnTo>
                    <a:pt x="42" y="54"/>
                  </a:lnTo>
                  <a:lnTo>
                    <a:pt x="43" y="55"/>
                  </a:lnTo>
                  <a:lnTo>
                    <a:pt x="43" y="55"/>
                  </a:lnTo>
                  <a:lnTo>
                    <a:pt x="43" y="57"/>
                  </a:lnTo>
                  <a:lnTo>
                    <a:pt x="43" y="57"/>
                  </a:lnTo>
                  <a:lnTo>
                    <a:pt x="42" y="56"/>
                  </a:lnTo>
                  <a:lnTo>
                    <a:pt x="42" y="56"/>
                  </a:lnTo>
                  <a:lnTo>
                    <a:pt x="42" y="57"/>
                  </a:lnTo>
                  <a:lnTo>
                    <a:pt x="42" y="57"/>
                  </a:lnTo>
                  <a:lnTo>
                    <a:pt x="42" y="57"/>
                  </a:lnTo>
                  <a:lnTo>
                    <a:pt x="42" y="57"/>
                  </a:lnTo>
                  <a:lnTo>
                    <a:pt x="42" y="60"/>
                  </a:lnTo>
                  <a:lnTo>
                    <a:pt x="40" y="61"/>
                  </a:lnTo>
                  <a:lnTo>
                    <a:pt x="40" y="61"/>
                  </a:lnTo>
                  <a:lnTo>
                    <a:pt x="35" y="64"/>
                  </a:lnTo>
                  <a:lnTo>
                    <a:pt x="35" y="64"/>
                  </a:lnTo>
                  <a:lnTo>
                    <a:pt x="34" y="65"/>
                  </a:lnTo>
                  <a:lnTo>
                    <a:pt x="34" y="65"/>
                  </a:lnTo>
                  <a:lnTo>
                    <a:pt x="33" y="64"/>
                  </a:lnTo>
                  <a:lnTo>
                    <a:pt x="33" y="64"/>
                  </a:lnTo>
                  <a:lnTo>
                    <a:pt x="31" y="65"/>
                  </a:lnTo>
                  <a:lnTo>
                    <a:pt x="31" y="65"/>
                  </a:lnTo>
                  <a:lnTo>
                    <a:pt x="29" y="66"/>
                  </a:lnTo>
                  <a:lnTo>
                    <a:pt x="29" y="66"/>
                  </a:lnTo>
                  <a:lnTo>
                    <a:pt x="28" y="66"/>
                  </a:lnTo>
                  <a:lnTo>
                    <a:pt x="28" y="66"/>
                  </a:lnTo>
                  <a:lnTo>
                    <a:pt x="27" y="65"/>
                  </a:lnTo>
                  <a:lnTo>
                    <a:pt x="27" y="62"/>
                  </a:lnTo>
                  <a:lnTo>
                    <a:pt x="27" y="62"/>
                  </a:lnTo>
                  <a:lnTo>
                    <a:pt x="24" y="61"/>
                  </a:lnTo>
                  <a:lnTo>
                    <a:pt x="24" y="61"/>
                  </a:lnTo>
                  <a:lnTo>
                    <a:pt x="21" y="60"/>
                  </a:lnTo>
                  <a:lnTo>
                    <a:pt x="21" y="60"/>
                  </a:lnTo>
                  <a:lnTo>
                    <a:pt x="18" y="60"/>
                  </a:lnTo>
                  <a:lnTo>
                    <a:pt x="18" y="60"/>
                  </a:lnTo>
                  <a:lnTo>
                    <a:pt x="16" y="60"/>
                  </a:lnTo>
                  <a:lnTo>
                    <a:pt x="16" y="60"/>
                  </a:lnTo>
                  <a:lnTo>
                    <a:pt x="13" y="57"/>
                  </a:lnTo>
                  <a:lnTo>
                    <a:pt x="13" y="57"/>
                  </a:lnTo>
                  <a:lnTo>
                    <a:pt x="12" y="57"/>
                  </a:lnTo>
                  <a:lnTo>
                    <a:pt x="12" y="57"/>
                  </a:lnTo>
                  <a:lnTo>
                    <a:pt x="10" y="61"/>
                  </a:lnTo>
                  <a:lnTo>
                    <a:pt x="10" y="61"/>
                  </a:lnTo>
                  <a:lnTo>
                    <a:pt x="10" y="67"/>
                  </a:lnTo>
                  <a:lnTo>
                    <a:pt x="10" y="71"/>
                  </a:lnTo>
                  <a:lnTo>
                    <a:pt x="8" y="73"/>
                  </a:lnTo>
                  <a:lnTo>
                    <a:pt x="8" y="73"/>
                  </a:lnTo>
                  <a:lnTo>
                    <a:pt x="5" y="78"/>
                  </a:lnTo>
                  <a:lnTo>
                    <a:pt x="4" y="79"/>
                  </a:lnTo>
                  <a:lnTo>
                    <a:pt x="5" y="83"/>
                  </a:lnTo>
                  <a:lnTo>
                    <a:pt x="5" y="83"/>
                  </a:lnTo>
                  <a:lnTo>
                    <a:pt x="4" y="83"/>
                  </a:lnTo>
                  <a:lnTo>
                    <a:pt x="2" y="84"/>
                  </a:lnTo>
                  <a:lnTo>
                    <a:pt x="1" y="87"/>
                  </a:lnTo>
                  <a:lnTo>
                    <a:pt x="0" y="93"/>
                  </a:lnTo>
                  <a:lnTo>
                    <a:pt x="0" y="93"/>
                  </a:lnTo>
                  <a:lnTo>
                    <a:pt x="2" y="95"/>
                  </a:lnTo>
                  <a:lnTo>
                    <a:pt x="5" y="97"/>
                  </a:lnTo>
                  <a:lnTo>
                    <a:pt x="6" y="98"/>
                  </a:lnTo>
                  <a:lnTo>
                    <a:pt x="6" y="98"/>
                  </a:lnTo>
                  <a:lnTo>
                    <a:pt x="6" y="99"/>
                  </a:lnTo>
                  <a:lnTo>
                    <a:pt x="6" y="99"/>
                  </a:lnTo>
                  <a:lnTo>
                    <a:pt x="2" y="103"/>
                  </a:lnTo>
                  <a:lnTo>
                    <a:pt x="2" y="103"/>
                  </a:lnTo>
                  <a:lnTo>
                    <a:pt x="2" y="104"/>
                  </a:lnTo>
                  <a:lnTo>
                    <a:pt x="2" y="106"/>
                  </a:lnTo>
                  <a:lnTo>
                    <a:pt x="4" y="111"/>
                  </a:lnTo>
                  <a:lnTo>
                    <a:pt x="4" y="111"/>
                  </a:lnTo>
                  <a:lnTo>
                    <a:pt x="4" y="116"/>
                  </a:lnTo>
                  <a:lnTo>
                    <a:pt x="5" y="122"/>
                  </a:lnTo>
                  <a:lnTo>
                    <a:pt x="5" y="122"/>
                  </a:lnTo>
                  <a:lnTo>
                    <a:pt x="4" y="126"/>
                  </a:lnTo>
                  <a:lnTo>
                    <a:pt x="4" y="126"/>
                  </a:lnTo>
                  <a:lnTo>
                    <a:pt x="4" y="129"/>
                  </a:lnTo>
                  <a:lnTo>
                    <a:pt x="4" y="131"/>
                  </a:lnTo>
                  <a:lnTo>
                    <a:pt x="4" y="131"/>
                  </a:lnTo>
                  <a:lnTo>
                    <a:pt x="5" y="135"/>
                  </a:lnTo>
                  <a:lnTo>
                    <a:pt x="6" y="137"/>
                  </a:lnTo>
                  <a:lnTo>
                    <a:pt x="7" y="137"/>
                  </a:lnTo>
                  <a:lnTo>
                    <a:pt x="7" y="137"/>
                  </a:lnTo>
                  <a:lnTo>
                    <a:pt x="12" y="138"/>
                  </a:lnTo>
                  <a:lnTo>
                    <a:pt x="16" y="138"/>
                  </a:lnTo>
                  <a:lnTo>
                    <a:pt x="18" y="140"/>
                  </a:lnTo>
                  <a:lnTo>
                    <a:pt x="20" y="141"/>
                  </a:lnTo>
                  <a:lnTo>
                    <a:pt x="21" y="143"/>
                  </a:lnTo>
                  <a:lnTo>
                    <a:pt x="21" y="147"/>
                  </a:lnTo>
                  <a:lnTo>
                    <a:pt x="21" y="147"/>
                  </a:lnTo>
                  <a:lnTo>
                    <a:pt x="20" y="149"/>
                  </a:lnTo>
                  <a:lnTo>
                    <a:pt x="18" y="152"/>
                  </a:lnTo>
                  <a:lnTo>
                    <a:pt x="15" y="157"/>
                  </a:lnTo>
                  <a:lnTo>
                    <a:pt x="15" y="157"/>
                  </a:lnTo>
                  <a:lnTo>
                    <a:pt x="15" y="157"/>
                  </a:lnTo>
                  <a:lnTo>
                    <a:pt x="15" y="157"/>
                  </a:lnTo>
                  <a:lnTo>
                    <a:pt x="10" y="163"/>
                  </a:lnTo>
                  <a:lnTo>
                    <a:pt x="7" y="165"/>
                  </a:lnTo>
                  <a:lnTo>
                    <a:pt x="5" y="167"/>
                  </a:lnTo>
                  <a:lnTo>
                    <a:pt x="5" y="167"/>
                  </a:lnTo>
                  <a:lnTo>
                    <a:pt x="6" y="167"/>
                  </a:lnTo>
                  <a:lnTo>
                    <a:pt x="7" y="168"/>
                  </a:lnTo>
                  <a:lnTo>
                    <a:pt x="7" y="168"/>
                  </a:lnTo>
                  <a:lnTo>
                    <a:pt x="13" y="171"/>
                  </a:lnTo>
                  <a:lnTo>
                    <a:pt x="20" y="174"/>
                  </a:lnTo>
                  <a:lnTo>
                    <a:pt x="20" y="174"/>
                  </a:lnTo>
                  <a:lnTo>
                    <a:pt x="31" y="175"/>
                  </a:lnTo>
                  <a:lnTo>
                    <a:pt x="35" y="175"/>
                  </a:lnTo>
                  <a:lnTo>
                    <a:pt x="40" y="174"/>
                  </a:lnTo>
                  <a:lnTo>
                    <a:pt x="40" y="174"/>
                  </a:lnTo>
                  <a:lnTo>
                    <a:pt x="46" y="174"/>
                  </a:lnTo>
                  <a:lnTo>
                    <a:pt x="53" y="174"/>
                  </a:lnTo>
                  <a:lnTo>
                    <a:pt x="53" y="174"/>
                  </a:lnTo>
                  <a:lnTo>
                    <a:pt x="56" y="174"/>
                  </a:lnTo>
                  <a:lnTo>
                    <a:pt x="58" y="174"/>
                  </a:lnTo>
                  <a:lnTo>
                    <a:pt x="60" y="173"/>
                  </a:lnTo>
                  <a:lnTo>
                    <a:pt x="60" y="173"/>
                  </a:lnTo>
                  <a:lnTo>
                    <a:pt x="64" y="171"/>
                  </a:lnTo>
                  <a:lnTo>
                    <a:pt x="69" y="171"/>
                  </a:lnTo>
                  <a:lnTo>
                    <a:pt x="72" y="173"/>
                  </a:lnTo>
                  <a:lnTo>
                    <a:pt x="77" y="173"/>
                  </a:lnTo>
                  <a:lnTo>
                    <a:pt x="77" y="173"/>
                  </a:lnTo>
                  <a:lnTo>
                    <a:pt x="81" y="170"/>
                  </a:lnTo>
                  <a:lnTo>
                    <a:pt x="86" y="168"/>
                  </a:lnTo>
                  <a:lnTo>
                    <a:pt x="86" y="168"/>
                  </a:lnTo>
                  <a:lnTo>
                    <a:pt x="93" y="167"/>
                  </a:lnTo>
                  <a:lnTo>
                    <a:pt x="93" y="167"/>
                  </a:lnTo>
                  <a:lnTo>
                    <a:pt x="92" y="164"/>
                  </a:lnTo>
                  <a:lnTo>
                    <a:pt x="91" y="163"/>
                  </a:lnTo>
                  <a:lnTo>
                    <a:pt x="91" y="163"/>
                  </a:lnTo>
                  <a:lnTo>
                    <a:pt x="92" y="160"/>
                  </a:lnTo>
                  <a:lnTo>
                    <a:pt x="93" y="159"/>
                  </a:lnTo>
                  <a:lnTo>
                    <a:pt x="93" y="154"/>
                  </a:lnTo>
                  <a:lnTo>
                    <a:pt x="93" y="154"/>
                  </a:lnTo>
                  <a:lnTo>
                    <a:pt x="93" y="151"/>
                  </a:lnTo>
                  <a:lnTo>
                    <a:pt x="94" y="147"/>
                  </a:lnTo>
                  <a:lnTo>
                    <a:pt x="94" y="147"/>
                  </a:lnTo>
                  <a:lnTo>
                    <a:pt x="97" y="146"/>
                  </a:lnTo>
                  <a:lnTo>
                    <a:pt x="98" y="144"/>
                  </a:lnTo>
                  <a:lnTo>
                    <a:pt x="100" y="142"/>
                  </a:lnTo>
                  <a:lnTo>
                    <a:pt x="100" y="142"/>
                  </a:lnTo>
                  <a:lnTo>
                    <a:pt x="103" y="140"/>
                  </a:lnTo>
                  <a:lnTo>
                    <a:pt x="105" y="140"/>
                  </a:lnTo>
                  <a:lnTo>
                    <a:pt x="105" y="141"/>
                  </a:lnTo>
                  <a:lnTo>
                    <a:pt x="105" y="141"/>
                  </a:lnTo>
                  <a:lnTo>
                    <a:pt x="109" y="141"/>
                  </a:lnTo>
                  <a:lnTo>
                    <a:pt x="114" y="141"/>
                  </a:lnTo>
                  <a:lnTo>
                    <a:pt x="114" y="141"/>
                  </a:lnTo>
                  <a:lnTo>
                    <a:pt x="115" y="140"/>
                  </a:lnTo>
                  <a:lnTo>
                    <a:pt x="115" y="138"/>
                  </a:lnTo>
                  <a:lnTo>
                    <a:pt x="113" y="137"/>
                  </a:lnTo>
                  <a:lnTo>
                    <a:pt x="113" y="137"/>
                  </a:lnTo>
                  <a:lnTo>
                    <a:pt x="118" y="135"/>
                  </a:lnTo>
                  <a:lnTo>
                    <a:pt x="121" y="132"/>
                  </a:lnTo>
                  <a:lnTo>
                    <a:pt x="121" y="132"/>
                  </a:lnTo>
                  <a:lnTo>
                    <a:pt x="121" y="131"/>
                  </a:lnTo>
                  <a:lnTo>
                    <a:pt x="121" y="130"/>
                  </a:lnTo>
                  <a:lnTo>
                    <a:pt x="122" y="130"/>
                  </a:lnTo>
                  <a:lnTo>
                    <a:pt x="122" y="130"/>
                  </a:lnTo>
                  <a:lnTo>
                    <a:pt x="125" y="130"/>
                  </a:lnTo>
                  <a:lnTo>
                    <a:pt x="127" y="131"/>
                  </a:lnTo>
                  <a:lnTo>
                    <a:pt x="127" y="131"/>
                  </a:lnTo>
                  <a:lnTo>
                    <a:pt x="129" y="131"/>
                  </a:lnTo>
                  <a:lnTo>
                    <a:pt x="130" y="131"/>
                  </a:lnTo>
                  <a:lnTo>
                    <a:pt x="132" y="133"/>
                  </a:lnTo>
                  <a:lnTo>
                    <a:pt x="132" y="133"/>
                  </a:lnTo>
                  <a:lnTo>
                    <a:pt x="136" y="135"/>
                  </a:lnTo>
                  <a:lnTo>
                    <a:pt x="140" y="132"/>
                  </a:lnTo>
                  <a:lnTo>
                    <a:pt x="140" y="132"/>
                  </a:lnTo>
                  <a:lnTo>
                    <a:pt x="140" y="130"/>
                  </a:lnTo>
                  <a:lnTo>
                    <a:pt x="141" y="129"/>
                  </a:lnTo>
                  <a:lnTo>
                    <a:pt x="140" y="124"/>
                  </a:lnTo>
                  <a:lnTo>
                    <a:pt x="140" y="119"/>
                  </a:lnTo>
                  <a:lnTo>
                    <a:pt x="141" y="117"/>
                  </a:lnTo>
                  <a:lnTo>
                    <a:pt x="142" y="116"/>
                  </a:lnTo>
                  <a:lnTo>
                    <a:pt x="142" y="116"/>
                  </a:lnTo>
                  <a:lnTo>
                    <a:pt x="142" y="111"/>
                  </a:lnTo>
                  <a:lnTo>
                    <a:pt x="142" y="111"/>
                  </a:lnTo>
                  <a:lnTo>
                    <a:pt x="143" y="111"/>
                  </a:lnTo>
                  <a:lnTo>
                    <a:pt x="143" y="111"/>
                  </a:lnTo>
                  <a:lnTo>
                    <a:pt x="145" y="106"/>
                  </a:lnTo>
                  <a:lnTo>
                    <a:pt x="145" y="106"/>
                  </a:lnTo>
                  <a:lnTo>
                    <a:pt x="151" y="105"/>
                  </a:lnTo>
                  <a:lnTo>
                    <a:pt x="156" y="103"/>
                  </a:lnTo>
                  <a:lnTo>
                    <a:pt x="156" y="103"/>
                  </a:lnTo>
                  <a:lnTo>
                    <a:pt x="157" y="99"/>
                  </a:lnTo>
                  <a:lnTo>
                    <a:pt x="157" y="99"/>
                  </a:lnTo>
                  <a:lnTo>
                    <a:pt x="154" y="97"/>
                  </a:lnTo>
                  <a:lnTo>
                    <a:pt x="154" y="97"/>
                  </a:lnTo>
                  <a:lnTo>
                    <a:pt x="154" y="94"/>
                  </a:lnTo>
                  <a:lnTo>
                    <a:pt x="154" y="94"/>
                  </a:lnTo>
                  <a:lnTo>
                    <a:pt x="151" y="91"/>
                  </a:lnTo>
                  <a:lnTo>
                    <a:pt x="151" y="91"/>
                  </a:lnTo>
                  <a:lnTo>
                    <a:pt x="149" y="88"/>
                  </a:lnTo>
                  <a:lnTo>
                    <a:pt x="153" y="88"/>
                  </a:lnTo>
                  <a:lnTo>
                    <a:pt x="153" y="88"/>
                  </a:lnTo>
                  <a:lnTo>
                    <a:pt x="162" y="88"/>
                  </a:lnTo>
                  <a:lnTo>
                    <a:pt x="162" y="88"/>
                  </a:lnTo>
                  <a:lnTo>
                    <a:pt x="165" y="88"/>
                  </a:lnTo>
                  <a:lnTo>
                    <a:pt x="168" y="87"/>
                  </a:lnTo>
                  <a:lnTo>
                    <a:pt x="170" y="84"/>
                  </a:lnTo>
                  <a:lnTo>
                    <a:pt x="170" y="81"/>
                  </a:lnTo>
                  <a:lnTo>
                    <a:pt x="170" y="81"/>
                  </a:lnTo>
                  <a:lnTo>
                    <a:pt x="169" y="78"/>
                  </a:lnTo>
                  <a:lnTo>
                    <a:pt x="170" y="76"/>
                  </a:lnTo>
                  <a:lnTo>
                    <a:pt x="170" y="76"/>
                  </a:lnTo>
                  <a:lnTo>
                    <a:pt x="173" y="72"/>
                  </a:lnTo>
                  <a:lnTo>
                    <a:pt x="174" y="70"/>
                  </a:lnTo>
                  <a:lnTo>
                    <a:pt x="174" y="70"/>
                  </a:lnTo>
                  <a:lnTo>
                    <a:pt x="175" y="70"/>
                  </a:lnTo>
                  <a:lnTo>
                    <a:pt x="175" y="68"/>
                  </a:lnTo>
                  <a:lnTo>
                    <a:pt x="176" y="66"/>
                  </a:lnTo>
                  <a:lnTo>
                    <a:pt x="176" y="66"/>
                  </a:lnTo>
                  <a:lnTo>
                    <a:pt x="178" y="66"/>
                  </a:lnTo>
                  <a:lnTo>
                    <a:pt x="178" y="66"/>
                  </a:lnTo>
                  <a:lnTo>
                    <a:pt x="176" y="65"/>
                  </a:lnTo>
                  <a:lnTo>
                    <a:pt x="176" y="62"/>
                  </a:lnTo>
                  <a:lnTo>
                    <a:pt x="176" y="62"/>
                  </a:lnTo>
                  <a:lnTo>
                    <a:pt x="178" y="60"/>
                  </a:lnTo>
                  <a:lnTo>
                    <a:pt x="178" y="57"/>
                  </a:lnTo>
                  <a:lnTo>
                    <a:pt x="178" y="57"/>
                  </a:lnTo>
                  <a:lnTo>
                    <a:pt x="176" y="57"/>
                  </a:lnTo>
                  <a:lnTo>
                    <a:pt x="175" y="56"/>
                  </a:lnTo>
                  <a:lnTo>
                    <a:pt x="175" y="53"/>
                  </a:lnTo>
                  <a:lnTo>
                    <a:pt x="175" y="53"/>
                  </a:lnTo>
                  <a:lnTo>
                    <a:pt x="171" y="50"/>
                  </a:lnTo>
                  <a:lnTo>
                    <a:pt x="171" y="48"/>
                  </a:lnTo>
                  <a:lnTo>
                    <a:pt x="173" y="45"/>
                  </a:lnTo>
                  <a:lnTo>
                    <a:pt x="175" y="44"/>
                  </a:lnTo>
                  <a:lnTo>
                    <a:pt x="175" y="44"/>
                  </a:lnTo>
                  <a:lnTo>
                    <a:pt x="176" y="41"/>
                  </a:lnTo>
                  <a:lnTo>
                    <a:pt x="176" y="41"/>
                  </a:lnTo>
                  <a:lnTo>
                    <a:pt x="176" y="40"/>
                  </a:lnTo>
                  <a:lnTo>
                    <a:pt x="178" y="40"/>
                  </a:lnTo>
                  <a:lnTo>
                    <a:pt x="181" y="40"/>
                  </a:lnTo>
                  <a:lnTo>
                    <a:pt x="181" y="40"/>
                  </a:lnTo>
                  <a:lnTo>
                    <a:pt x="183" y="38"/>
                  </a:lnTo>
                  <a:lnTo>
                    <a:pt x="185" y="37"/>
                  </a:lnTo>
                  <a:lnTo>
                    <a:pt x="185" y="37"/>
                  </a:lnTo>
                  <a:lnTo>
                    <a:pt x="186" y="34"/>
                  </a:lnTo>
                  <a:lnTo>
                    <a:pt x="190" y="33"/>
                  </a:lnTo>
                  <a:lnTo>
                    <a:pt x="190" y="33"/>
                  </a:lnTo>
                  <a:lnTo>
                    <a:pt x="196" y="33"/>
                  </a:lnTo>
                  <a:lnTo>
                    <a:pt x="196" y="33"/>
                  </a:lnTo>
                  <a:lnTo>
                    <a:pt x="202" y="30"/>
                  </a:lnTo>
                  <a:lnTo>
                    <a:pt x="202" y="30"/>
                  </a:lnTo>
                  <a:lnTo>
                    <a:pt x="208" y="30"/>
                  </a:lnTo>
                  <a:lnTo>
                    <a:pt x="214" y="32"/>
                  </a:lnTo>
                  <a:lnTo>
                    <a:pt x="214" y="32"/>
                  </a:lnTo>
                  <a:lnTo>
                    <a:pt x="217" y="32"/>
                  </a:lnTo>
                  <a:lnTo>
                    <a:pt x="219" y="32"/>
                  </a:lnTo>
                  <a:lnTo>
                    <a:pt x="219" y="32"/>
                  </a:lnTo>
                  <a:lnTo>
                    <a:pt x="221" y="30"/>
                  </a:lnTo>
                  <a:lnTo>
                    <a:pt x="222" y="29"/>
                  </a:lnTo>
                  <a:lnTo>
                    <a:pt x="222" y="29"/>
                  </a:lnTo>
                  <a:lnTo>
                    <a:pt x="224" y="30"/>
                  </a:lnTo>
                  <a:lnTo>
                    <a:pt x="224" y="30"/>
                  </a:lnTo>
                  <a:lnTo>
                    <a:pt x="224" y="29"/>
                  </a:lnTo>
                  <a:lnTo>
                    <a:pt x="224" y="29"/>
                  </a:lnTo>
                  <a:lnTo>
                    <a:pt x="222" y="28"/>
                  </a:lnTo>
                  <a:lnTo>
                    <a:pt x="222" y="28"/>
                  </a:lnTo>
                  <a:lnTo>
                    <a:pt x="222" y="28"/>
                  </a:lnTo>
                  <a:lnTo>
                    <a:pt x="222" y="28"/>
                  </a:lnTo>
                  <a:lnTo>
                    <a:pt x="223" y="27"/>
                  </a:lnTo>
                  <a:lnTo>
                    <a:pt x="224" y="26"/>
                  </a:lnTo>
                  <a:lnTo>
                    <a:pt x="228" y="27"/>
                  </a:lnTo>
                  <a:lnTo>
                    <a:pt x="228" y="27"/>
                  </a:lnTo>
                  <a:lnTo>
                    <a:pt x="228" y="26"/>
                  </a:lnTo>
                  <a:lnTo>
                    <a:pt x="228" y="26"/>
                  </a:lnTo>
                  <a:lnTo>
                    <a:pt x="228" y="26"/>
                  </a:lnTo>
                  <a:lnTo>
                    <a:pt x="228" y="26"/>
                  </a:lnTo>
                  <a:lnTo>
                    <a:pt x="229" y="26"/>
                  </a:lnTo>
                  <a:lnTo>
                    <a:pt x="229" y="26"/>
                  </a:lnTo>
                  <a:lnTo>
                    <a:pt x="228" y="24"/>
                  </a:lnTo>
                  <a:lnTo>
                    <a:pt x="228" y="24"/>
                  </a:lnTo>
                  <a:lnTo>
                    <a:pt x="229" y="24"/>
                  </a:lnTo>
                  <a:lnTo>
                    <a:pt x="230" y="23"/>
                  </a:lnTo>
                  <a:lnTo>
                    <a:pt x="230" y="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A1_Sri Lanka">
              <a:extLst>
                <a:ext uri="{FF2B5EF4-FFF2-40B4-BE49-F238E27FC236}">
                  <a16:creationId xmlns:a16="http://schemas.microsoft.com/office/drawing/2014/main" id="{34C68D86-B076-470B-A465-7B5F32368EBC}"/>
                </a:ext>
              </a:extLst>
            </p:cNvPr>
            <p:cNvSpPr>
              <a:spLocks/>
            </p:cNvSpPr>
            <p:nvPr/>
          </p:nvSpPr>
          <p:spPr bwMode="auto">
            <a:xfrm>
              <a:off x="6699662" y="4017799"/>
              <a:ext cx="48949" cy="90382"/>
            </a:xfrm>
            <a:custGeom>
              <a:avLst/>
              <a:gdLst/>
              <a:ahLst/>
              <a:cxnLst>
                <a:cxn ang="0">
                  <a:pos x="32" y="39"/>
                </a:cxn>
                <a:cxn ang="0">
                  <a:pos x="32" y="37"/>
                </a:cxn>
                <a:cxn ang="0">
                  <a:pos x="32" y="37"/>
                </a:cxn>
                <a:cxn ang="0">
                  <a:pos x="31" y="35"/>
                </a:cxn>
                <a:cxn ang="0">
                  <a:pos x="29" y="33"/>
                </a:cxn>
                <a:cxn ang="0">
                  <a:pos x="28" y="30"/>
                </a:cxn>
                <a:cxn ang="0">
                  <a:pos x="24" y="25"/>
                </a:cxn>
                <a:cxn ang="0">
                  <a:pos x="24" y="22"/>
                </a:cxn>
                <a:cxn ang="0">
                  <a:pos x="24" y="21"/>
                </a:cxn>
                <a:cxn ang="0">
                  <a:pos x="23" y="20"/>
                </a:cxn>
                <a:cxn ang="0">
                  <a:pos x="21" y="16"/>
                </a:cxn>
                <a:cxn ang="0">
                  <a:pos x="18" y="14"/>
                </a:cxn>
                <a:cxn ang="0">
                  <a:pos x="17" y="12"/>
                </a:cxn>
                <a:cxn ang="0">
                  <a:pos x="16" y="8"/>
                </a:cxn>
                <a:cxn ang="0">
                  <a:pos x="13" y="5"/>
                </a:cxn>
                <a:cxn ang="0">
                  <a:pos x="11" y="4"/>
                </a:cxn>
                <a:cxn ang="0">
                  <a:pos x="4" y="0"/>
                </a:cxn>
                <a:cxn ang="0">
                  <a:pos x="1" y="0"/>
                </a:cxn>
                <a:cxn ang="0">
                  <a:pos x="5" y="3"/>
                </a:cxn>
                <a:cxn ang="0">
                  <a:pos x="4" y="8"/>
                </a:cxn>
                <a:cxn ang="0">
                  <a:pos x="2" y="10"/>
                </a:cxn>
                <a:cxn ang="0">
                  <a:pos x="1" y="11"/>
                </a:cxn>
                <a:cxn ang="0">
                  <a:pos x="1" y="15"/>
                </a:cxn>
                <a:cxn ang="0">
                  <a:pos x="0" y="21"/>
                </a:cxn>
                <a:cxn ang="0">
                  <a:pos x="0" y="28"/>
                </a:cxn>
                <a:cxn ang="0">
                  <a:pos x="1" y="42"/>
                </a:cxn>
                <a:cxn ang="0">
                  <a:pos x="2" y="55"/>
                </a:cxn>
                <a:cxn ang="0">
                  <a:pos x="5" y="60"/>
                </a:cxn>
                <a:cxn ang="0">
                  <a:pos x="10" y="64"/>
                </a:cxn>
                <a:cxn ang="0">
                  <a:pos x="13" y="63"/>
                </a:cxn>
                <a:cxn ang="0">
                  <a:pos x="16" y="62"/>
                </a:cxn>
                <a:cxn ang="0">
                  <a:pos x="18" y="60"/>
                </a:cxn>
                <a:cxn ang="0">
                  <a:pos x="21" y="60"/>
                </a:cxn>
                <a:cxn ang="0">
                  <a:pos x="23" y="59"/>
                </a:cxn>
                <a:cxn ang="0">
                  <a:pos x="28" y="57"/>
                </a:cxn>
                <a:cxn ang="0">
                  <a:pos x="32" y="52"/>
                </a:cxn>
                <a:cxn ang="0">
                  <a:pos x="32" y="46"/>
                </a:cxn>
                <a:cxn ang="0">
                  <a:pos x="32" y="39"/>
                </a:cxn>
              </a:cxnLst>
              <a:rect l="0" t="0" r="r" b="b"/>
              <a:pathLst>
                <a:path w="32" h="64">
                  <a:moveTo>
                    <a:pt x="32" y="39"/>
                  </a:moveTo>
                  <a:lnTo>
                    <a:pt x="32" y="39"/>
                  </a:lnTo>
                  <a:lnTo>
                    <a:pt x="32" y="38"/>
                  </a:lnTo>
                  <a:lnTo>
                    <a:pt x="32" y="37"/>
                  </a:lnTo>
                  <a:lnTo>
                    <a:pt x="32" y="37"/>
                  </a:lnTo>
                  <a:lnTo>
                    <a:pt x="32" y="37"/>
                  </a:lnTo>
                  <a:lnTo>
                    <a:pt x="32" y="37"/>
                  </a:lnTo>
                  <a:lnTo>
                    <a:pt x="31" y="35"/>
                  </a:lnTo>
                  <a:lnTo>
                    <a:pt x="31" y="35"/>
                  </a:lnTo>
                  <a:lnTo>
                    <a:pt x="29" y="33"/>
                  </a:lnTo>
                  <a:lnTo>
                    <a:pt x="28" y="30"/>
                  </a:lnTo>
                  <a:lnTo>
                    <a:pt x="28" y="30"/>
                  </a:lnTo>
                  <a:lnTo>
                    <a:pt x="26" y="28"/>
                  </a:lnTo>
                  <a:lnTo>
                    <a:pt x="24" y="25"/>
                  </a:lnTo>
                  <a:lnTo>
                    <a:pt x="24" y="25"/>
                  </a:lnTo>
                  <a:lnTo>
                    <a:pt x="24" y="22"/>
                  </a:lnTo>
                  <a:lnTo>
                    <a:pt x="24" y="22"/>
                  </a:lnTo>
                  <a:lnTo>
                    <a:pt x="24" y="21"/>
                  </a:lnTo>
                  <a:lnTo>
                    <a:pt x="23" y="20"/>
                  </a:lnTo>
                  <a:lnTo>
                    <a:pt x="23" y="20"/>
                  </a:lnTo>
                  <a:lnTo>
                    <a:pt x="22" y="19"/>
                  </a:lnTo>
                  <a:lnTo>
                    <a:pt x="21" y="16"/>
                  </a:lnTo>
                  <a:lnTo>
                    <a:pt x="21" y="16"/>
                  </a:lnTo>
                  <a:lnTo>
                    <a:pt x="18" y="14"/>
                  </a:lnTo>
                  <a:lnTo>
                    <a:pt x="17" y="12"/>
                  </a:lnTo>
                  <a:lnTo>
                    <a:pt x="17" y="12"/>
                  </a:lnTo>
                  <a:lnTo>
                    <a:pt x="16" y="10"/>
                  </a:lnTo>
                  <a:lnTo>
                    <a:pt x="16" y="8"/>
                  </a:lnTo>
                  <a:lnTo>
                    <a:pt x="16" y="8"/>
                  </a:lnTo>
                  <a:lnTo>
                    <a:pt x="13" y="5"/>
                  </a:lnTo>
                  <a:lnTo>
                    <a:pt x="11" y="4"/>
                  </a:lnTo>
                  <a:lnTo>
                    <a:pt x="11" y="4"/>
                  </a:lnTo>
                  <a:lnTo>
                    <a:pt x="6" y="1"/>
                  </a:lnTo>
                  <a:lnTo>
                    <a:pt x="4" y="0"/>
                  </a:lnTo>
                  <a:lnTo>
                    <a:pt x="1" y="0"/>
                  </a:lnTo>
                  <a:lnTo>
                    <a:pt x="1" y="0"/>
                  </a:lnTo>
                  <a:lnTo>
                    <a:pt x="4" y="1"/>
                  </a:lnTo>
                  <a:lnTo>
                    <a:pt x="5" y="3"/>
                  </a:lnTo>
                  <a:lnTo>
                    <a:pt x="5" y="3"/>
                  </a:lnTo>
                  <a:lnTo>
                    <a:pt x="4" y="8"/>
                  </a:lnTo>
                  <a:lnTo>
                    <a:pt x="4" y="8"/>
                  </a:lnTo>
                  <a:lnTo>
                    <a:pt x="2" y="10"/>
                  </a:lnTo>
                  <a:lnTo>
                    <a:pt x="1" y="11"/>
                  </a:lnTo>
                  <a:lnTo>
                    <a:pt x="1" y="11"/>
                  </a:lnTo>
                  <a:lnTo>
                    <a:pt x="1" y="14"/>
                  </a:lnTo>
                  <a:lnTo>
                    <a:pt x="1" y="15"/>
                  </a:lnTo>
                  <a:lnTo>
                    <a:pt x="1" y="15"/>
                  </a:lnTo>
                  <a:lnTo>
                    <a:pt x="0" y="21"/>
                  </a:lnTo>
                  <a:lnTo>
                    <a:pt x="0" y="28"/>
                  </a:lnTo>
                  <a:lnTo>
                    <a:pt x="0" y="28"/>
                  </a:lnTo>
                  <a:lnTo>
                    <a:pt x="1" y="42"/>
                  </a:lnTo>
                  <a:lnTo>
                    <a:pt x="1" y="42"/>
                  </a:lnTo>
                  <a:lnTo>
                    <a:pt x="1" y="49"/>
                  </a:lnTo>
                  <a:lnTo>
                    <a:pt x="2" y="55"/>
                  </a:lnTo>
                  <a:lnTo>
                    <a:pt x="2" y="55"/>
                  </a:lnTo>
                  <a:lnTo>
                    <a:pt x="5" y="60"/>
                  </a:lnTo>
                  <a:lnTo>
                    <a:pt x="10" y="63"/>
                  </a:lnTo>
                  <a:lnTo>
                    <a:pt x="10" y="64"/>
                  </a:lnTo>
                  <a:lnTo>
                    <a:pt x="10" y="64"/>
                  </a:lnTo>
                  <a:lnTo>
                    <a:pt x="13" y="63"/>
                  </a:lnTo>
                  <a:lnTo>
                    <a:pt x="13" y="63"/>
                  </a:lnTo>
                  <a:lnTo>
                    <a:pt x="16" y="62"/>
                  </a:lnTo>
                  <a:lnTo>
                    <a:pt x="16" y="62"/>
                  </a:lnTo>
                  <a:lnTo>
                    <a:pt x="18" y="60"/>
                  </a:lnTo>
                  <a:lnTo>
                    <a:pt x="18" y="60"/>
                  </a:lnTo>
                  <a:lnTo>
                    <a:pt x="21" y="60"/>
                  </a:lnTo>
                  <a:lnTo>
                    <a:pt x="21" y="60"/>
                  </a:lnTo>
                  <a:lnTo>
                    <a:pt x="23" y="59"/>
                  </a:lnTo>
                  <a:lnTo>
                    <a:pt x="23" y="59"/>
                  </a:lnTo>
                  <a:lnTo>
                    <a:pt x="28" y="57"/>
                  </a:lnTo>
                  <a:lnTo>
                    <a:pt x="31" y="54"/>
                  </a:lnTo>
                  <a:lnTo>
                    <a:pt x="32" y="52"/>
                  </a:lnTo>
                  <a:lnTo>
                    <a:pt x="32" y="52"/>
                  </a:lnTo>
                  <a:lnTo>
                    <a:pt x="32" y="46"/>
                  </a:lnTo>
                  <a:lnTo>
                    <a:pt x="32" y="39"/>
                  </a:lnTo>
                  <a:lnTo>
                    <a:pt x="32" y="3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51" name="A1_France">
              <a:extLst>
                <a:ext uri="{FF2B5EF4-FFF2-40B4-BE49-F238E27FC236}">
                  <a16:creationId xmlns:a16="http://schemas.microsoft.com/office/drawing/2014/main" id="{FF156721-3C0F-4162-9F25-A96F114A4237}"/>
                </a:ext>
              </a:extLst>
            </p:cNvPr>
            <p:cNvGrpSpPr/>
            <p:nvPr/>
          </p:nvGrpSpPr>
          <p:grpSpPr>
            <a:xfrm>
              <a:off x="4619313" y="2889452"/>
              <a:ext cx="353355" cy="319157"/>
              <a:chOff x="7067258" y="465277"/>
              <a:chExt cx="781642" cy="764722"/>
            </a:xfrm>
            <a:grpFill/>
          </p:grpSpPr>
          <p:sp>
            <p:nvSpPr>
              <p:cNvPr id="945" name="Freeform 284">
                <a:extLst>
                  <a:ext uri="{FF2B5EF4-FFF2-40B4-BE49-F238E27FC236}">
                    <a16:creationId xmlns:a16="http://schemas.microsoft.com/office/drawing/2014/main" id="{0441885E-D55E-42A5-BC4B-6988DFA2FB49}"/>
                  </a:ext>
                </a:extLst>
              </p:cNvPr>
              <p:cNvSpPr>
                <a:spLocks/>
              </p:cNvSpPr>
              <p:nvPr/>
            </p:nvSpPr>
            <p:spPr bwMode="auto">
              <a:xfrm>
                <a:off x="7794760" y="1108185"/>
                <a:ext cx="54140" cy="121814"/>
              </a:xfrm>
              <a:custGeom>
                <a:avLst/>
                <a:gdLst/>
                <a:ahLst/>
                <a:cxnLst>
                  <a:cxn ang="0">
                    <a:pos x="16" y="10"/>
                  </a:cxn>
                  <a:cxn ang="0">
                    <a:pos x="15" y="7"/>
                  </a:cxn>
                  <a:cxn ang="0">
                    <a:pos x="15" y="4"/>
                  </a:cxn>
                  <a:cxn ang="0">
                    <a:pos x="15" y="2"/>
                  </a:cxn>
                  <a:cxn ang="0">
                    <a:pos x="14" y="0"/>
                  </a:cxn>
                  <a:cxn ang="0">
                    <a:pos x="13" y="1"/>
                  </a:cxn>
                  <a:cxn ang="0">
                    <a:pos x="13" y="4"/>
                  </a:cxn>
                  <a:cxn ang="0">
                    <a:pos x="13" y="6"/>
                  </a:cxn>
                  <a:cxn ang="0">
                    <a:pos x="10" y="6"/>
                  </a:cxn>
                  <a:cxn ang="0">
                    <a:pos x="9" y="6"/>
                  </a:cxn>
                  <a:cxn ang="0">
                    <a:pos x="8" y="7"/>
                  </a:cxn>
                  <a:cxn ang="0">
                    <a:pos x="6" y="9"/>
                  </a:cxn>
                  <a:cxn ang="0">
                    <a:pos x="3" y="10"/>
                  </a:cxn>
                  <a:cxn ang="0">
                    <a:pos x="2" y="11"/>
                  </a:cxn>
                  <a:cxn ang="0">
                    <a:pos x="2" y="12"/>
                  </a:cxn>
                  <a:cxn ang="0">
                    <a:pos x="0" y="12"/>
                  </a:cxn>
                  <a:cxn ang="0">
                    <a:pos x="0" y="13"/>
                  </a:cxn>
                  <a:cxn ang="0">
                    <a:pos x="0" y="13"/>
                  </a:cxn>
                  <a:cxn ang="0">
                    <a:pos x="2" y="16"/>
                  </a:cxn>
                  <a:cxn ang="0">
                    <a:pos x="0" y="17"/>
                  </a:cxn>
                  <a:cxn ang="0">
                    <a:pos x="0" y="20"/>
                  </a:cxn>
                  <a:cxn ang="0">
                    <a:pos x="2" y="21"/>
                  </a:cxn>
                  <a:cxn ang="0">
                    <a:pos x="4" y="21"/>
                  </a:cxn>
                  <a:cxn ang="0">
                    <a:pos x="4" y="20"/>
                  </a:cxn>
                  <a:cxn ang="0">
                    <a:pos x="4" y="21"/>
                  </a:cxn>
                  <a:cxn ang="0">
                    <a:pos x="3" y="22"/>
                  </a:cxn>
                  <a:cxn ang="0">
                    <a:pos x="2" y="23"/>
                  </a:cxn>
                  <a:cxn ang="0">
                    <a:pos x="2" y="24"/>
                  </a:cxn>
                  <a:cxn ang="0">
                    <a:pos x="3" y="24"/>
                  </a:cxn>
                  <a:cxn ang="0">
                    <a:pos x="3" y="27"/>
                  </a:cxn>
                  <a:cxn ang="0">
                    <a:pos x="3" y="28"/>
                  </a:cxn>
                  <a:cxn ang="0">
                    <a:pos x="4" y="28"/>
                  </a:cxn>
                  <a:cxn ang="0">
                    <a:pos x="4" y="29"/>
                  </a:cxn>
                  <a:cxn ang="0">
                    <a:pos x="5" y="32"/>
                  </a:cxn>
                  <a:cxn ang="0">
                    <a:pos x="6" y="33"/>
                  </a:cxn>
                  <a:cxn ang="0">
                    <a:pos x="9" y="34"/>
                  </a:cxn>
                  <a:cxn ang="0">
                    <a:pos x="9" y="36"/>
                  </a:cxn>
                  <a:cxn ang="0">
                    <a:pos x="11" y="34"/>
                  </a:cxn>
                  <a:cxn ang="0">
                    <a:pos x="11" y="33"/>
                  </a:cxn>
                  <a:cxn ang="0">
                    <a:pos x="13" y="32"/>
                  </a:cxn>
                  <a:cxn ang="0">
                    <a:pos x="13" y="31"/>
                  </a:cxn>
                  <a:cxn ang="0">
                    <a:pos x="13" y="31"/>
                  </a:cxn>
                  <a:cxn ang="0">
                    <a:pos x="14" y="27"/>
                  </a:cxn>
                  <a:cxn ang="0">
                    <a:pos x="14" y="24"/>
                  </a:cxn>
                  <a:cxn ang="0">
                    <a:pos x="15" y="22"/>
                  </a:cxn>
                  <a:cxn ang="0">
                    <a:pos x="15" y="18"/>
                  </a:cxn>
                  <a:cxn ang="0">
                    <a:pos x="16" y="16"/>
                  </a:cxn>
                  <a:cxn ang="0">
                    <a:pos x="16" y="11"/>
                  </a:cxn>
                </a:cxnLst>
                <a:rect l="0" t="0" r="r" b="b"/>
                <a:pathLst>
                  <a:path w="16" h="36">
                    <a:moveTo>
                      <a:pt x="16" y="11"/>
                    </a:moveTo>
                    <a:lnTo>
                      <a:pt x="16" y="11"/>
                    </a:lnTo>
                    <a:lnTo>
                      <a:pt x="16" y="10"/>
                    </a:lnTo>
                    <a:lnTo>
                      <a:pt x="16" y="10"/>
                    </a:lnTo>
                    <a:lnTo>
                      <a:pt x="15" y="7"/>
                    </a:lnTo>
                    <a:lnTo>
                      <a:pt x="15" y="7"/>
                    </a:lnTo>
                    <a:lnTo>
                      <a:pt x="15" y="5"/>
                    </a:lnTo>
                    <a:lnTo>
                      <a:pt x="15" y="5"/>
                    </a:lnTo>
                    <a:lnTo>
                      <a:pt x="15" y="4"/>
                    </a:lnTo>
                    <a:lnTo>
                      <a:pt x="15" y="4"/>
                    </a:lnTo>
                    <a:lnTo>
                      <a:pt x="15" y="2"/>
                    </a:lnTo>
                    <a:lnTo>
                      <a:pt x="15" y="2"/>
                    </a:lnTo>
                    <a:lnTo>
                      <a:pt x="14" y="1"/>
                    </a:lnTo>
                    <a:lnTo>
                      <a:pt x="14" y="1"/>
                    </a:lnTo>
                    <a:lnTo>
                      <a:pt x="14" y="0"/>
                    </a:lnTo>
                    <a:lnTo>
                      <a:pt x="14" y="0"/>
                    </a:lnTo>
                    <a:lnTo>
                      <a:pt x="13" y="1"/>
                    </a:lnTo>
                    <a:lnTo>
                      <a:pt x="13" y="1"/>
                    </a:lnTo>
                    <a:lnTo>
                      <a:pt x="13" y="2"/>
                    </a:lnTo>
                    <a:lnTo>
                      <a:pt x="13" y="2"/>
                    </a:lnTo>
                    <a:lnTo>
                      <a:pt x="13" y="4"/>
                    </a:lnTo>
                    <a:lnTo>
                      <a:pt x="13" y="4"/>
                    </a:lnTo>
                    <a:lnTo>
                      <a:pt x="13" y="6"/>
                    </a:lnTo>
                    <a:lnTo>
                      <a:pt x="13" y="6"/>
                    </a:lnTo>
                    <a:lnTo>
                      <a:pt x="11" y="7"/>
                    </a:lnTo>
                    <a:lnTo>
                      <a:pt x="11" y="7"/>
                    </a:lnTo>
                    <a:lnTo>
                      <a:pt x="10" y="6"/>
                    </a:lnTo>
                    <a:lnTo>
                      <a:pt x="10" y="6"/>
                    </a:lnTo>
                    <a:lnTo>
                      <a:pt x="9" y="6"/>
                    </a:lnTo>
                    <a:lnTo>
                      <a:pt x="9" y="6"/>
                    </a:lnTo>
                    <a:lnTo>
                      <a:pt x="8" y="6"/>
                    </a:lnTo>
                    <a:lnTo>
                      <a:pt x="8" y="6"/>
                    </a:lnTo>
                    <a:lnTo>
                      <a:pt x="8" y="7"/>
                    </a:lnTo>
                    <a:lnTo>
                      <a:pt x="8" y="7"/>
                    </a:lnTo>
                    <a:lnTo>
                      <a:pt x="6" y="9"/>
                    </a:lnTo>
                    <a:lnTo>
                      <a:pt x="6" y="9"/>
                    </a:lnTo>
                    <a:lnTo>
                      <a:pt x="5" y="9"/>
                    </a:lnTo>
                    <a:lnTo>
                      <a:pt x="5" y="9"/>
                    </a:lnTo>
                    <a:lnTo>
                      <a:pt x="3" y="10"/>
                    </a:lnTo>
                    <a:lnTo>
                      <a:pt x="3" y="10"/>
                    </a:lnTo>
                    <a:lnTo>
                      <a:pt x="2" y="11"/>
                    </a:lnTo>
                    <a:lnTo>
                      <a:pt x="2" y="11"/>
                    </a:lnTo>
                    <a:lnTo>
                      <a:pt x="2" y="12"/>
                    </a:lnTo>
                    <a:lnTo>
                      <a:pt x="2" y="12"/>
                    </a:lnTo>
                    <a:lnTo>
                      <a:pt x="2" y="12"/>
                    </a:lnTo>
                    <a:lnTo>
                      <a:pt x="2" y="12"/>
                    </a:lnTo>
                    <a:lnTo>
                      <a:pt x="0" y="12"/>
                    </a:lnTo>
                    <a:lnTo>
                      <a:pt x="0" y="12"/>
                    </a:lnTo>
                    <a:lnTo>
                      <a:pt x="0" y="13"/>
                    </a:lnTo>
                    <a:lnTo>
                      <a:pt x="0" y="13"/>
                    </a:lnTo>
                    <a:lnTo>
                      <a:pt x="0" y="13"/>
                    </a:lnTo>
                    <a:lnTo>
                      <a:pt x="0" y="13"/>
                    </a:lnTo>
                    <a:lnTo>
                      <a:pt x="0" y="13"/>
                    </a:lnTo>
                    <a:lnTo>
                      <a:pt x="0" y="13"/>
                    </a:lnTo>
                    <a:lnTo>
                      <a:pt x="0" y="16"/>
                    </a:lnTo>
                    <a:lnTo>
                      <a:pt x="0" y="16"/>
                    </a:lnTo>
                    <a:lnTo>
                      <a:pt x="2" y="16"/>
                    </a:lnTo>
                    <a:lnTo>
                      <a:pt x="2" y="16"/>
                    </a:lnTo>
                    <a:lnTo>
                      <a:pt x="0" y="17"/>
                    </a:lnTo>
                    <a:lnTo>
                      <a:pt x="0" y="17"/>
                    </a:lnTo>
                    <a:lnTo>
                      <a:pt x="0" y="18"/>
                    </a:lnTo>
                    <a:lnTo>
                      <a:pt x="0" y="20"/>
                    </a:lnTo>
                    <a:lnTo>
                      <a:pt x="0" y="20"/>
                    </a:lnTo>
                    <a:lnTo>
                      <a:pt x="2" y="21"/>
                    </a:lnTo>
                    <a:lnTo>
                      <a:pt x="2" y="21"/>
                    </a:lnTo>
                    <a:lnTo>
                      <a:pt x="2" y="21"/>
                    </a:lnTo>
                    <a:lnTo>
                      <a:pt x="3" y="21"/>
                    </a:lnTo>
                    <a:lnTo>
                      <a:pt x="3" y="21"/>
                    </a:lnTo>
                    <a:lnTo>
                      <a:pt x="4" y="21"/>
                    </a:lnTo>
                    <a:lnTo>
                      <a:pt x="4" y="21"/>
                    </a:lnTo>
                    <a:lnTo>
                      <a:pt x="4" y="20"/>
                    </a:lnTo>
                    <a:lnTo>
                      <a:pt x="4" y="20"/>
                    </a:lnTo>
                    <a:lnTo>
                      <a:pt x="4" y="21"/>
                    </a:lnTo>
                    <a:lnTo>
                      <a:pt x="4" y="21"/>
                    </a:lnTo>
                    <a:lnTo>
                      <a:pt x="4" y="21"/>
                    </a:lnTo>
                    <a:lnTo>
                      <a:pt x="3" y="21"/>
                    </a:lnTo>
                    <a:lnTo>
                      <a:pt x="3" y="21"/>
                    </a:lnTo>
                    <a:lnTo>
                      <a:pt x="3" y="22"/>
                    </a:lnTo>
                    <a:lnTo>
                      <a:pt x="3" y="22"/>
                    </a:lnTo>
                    <a:lnTo>
                      <a:pt x="2" y="23"/>
                    </a:lnTo>
                    <a:lnTo>
                      <a:pt x="2" y="23"/>
                    </a:lnTo>
                    <a:lnTo>
                      <a:pt x="0" y="24"/>
                    </a:lnTo>
                    <a:lnTo>
                      <a:pt x="0" y="24"/>
                    </a:lnTo>
                    <a:lnTo>
                      <a:pt x="2" y="24"/>
                    </a:lnTo>
                    <a:lnTo>
                      <a:pt x="2" y="24"/>
                    </a:lnTo>
                    <a:lnTo>
                      <a:pt x="3" y="24"/>
                    </a:lnTo>
                    <a:lnTo>
                      <a:pt x="3" y="24"/>
                    </a:lnTo>
                    <a:lnTo>
                      <a:pt x="4" y="26"/>
                    </a:lnTo>
                    <a:lnTo>
                      <a:pt x="4" y="26"/>
                    </a:lnTo>
                    <a:lnTo>
                      <a:pt x="3" y="27"/>
                    </a:lnTo>
                    <a:lnTo>
                      <a:pt x="3" y="27"/>
                    </a:lnTo>
                    <a:lnTo>
                      <a:pt x="3" y="28"/>
                    </a:lnTo>
                    <a:lnTo>
                      <a:pt x="3" y="28"/>
                    </a:lnTo>
                    <a:lnTo>
                      <a:pt x="3" y="28"/>
                    </a:lnTo>
                    <a:lnTo>
                      <a:pt x="4" y="28"/>
                    </a:lnTo>
                    <a:lnTo>
                      <a:pt x="4" y="28"/>
                    </a:lnTo>
                    <a:lnTo>
                      <a:pt x="4" y="29"/>
                    </a:lnTo>
                    <a:lnTo>
                      <a:pt x="4" y="29"/>
                    </a:lnTo>
                    <a:lnTo>
                      <a:pt x="4" y="29"/>
                    </a:lnTo>
                    <a:lnTo>
                      <a:pt x="4" y="31"/>
                    </a:lnTo>
                    <a:lnTo>
                      <a:pt x="4" y="31"/>
                    </a:lnTo>
                    <a:lnTo>
                      <a:pt x="5" y="32"/>
                    </a:lnTo>
                    <a:lnTo>
                      <a:pt x="5" y="32"/>
                    </a:lnTo>
                    <a:lnTo>
                      <a:pt x="6" y="33"/>
                    </a:lnTo>
                    <a:lnTo>
                      <a:pt x="6" y="33"/>
                    </a:lnTo>
                    <a:lnTo>
                      <a:pt x="8" y="33"/>
                    </a:lnTo>
                    <a:lnTo>
                      <a:pt x="8" y="33"/>
                    </a:lnTo>
                    <a:lnTo>
                      <a:pt x="9" y="34"/>
                    </a:lnTo>
                    <a:lnTo>
                      <a:pt x="9" y="34"/>
                    </a:lnTo>
                    <a:lnTo>
                      <a:pt x="9" y="36"/>
                    </a:lnTo>
                    <a:lnTo>
                      <a:pt x="9" y="36"/>
                    </a:lnTo>
                    <a:lnTo>
                      <a:pt x="10" y="36"/>
                    </a:lnTo>
                    <a:lnTo>
                      <a:pt x="10" y="36"/>
                    </a:lnTo>
                    <a:lnTo>
                      <a:pt x="11" y="34"/>
                    </a:lnTo>
                    <a:lnTo>
                      <a:pt x="11" y="34"/>
                    </a:lnTo>
                    <a:lnTo>
                      <a:pt x="11" y="33"/>
                    </a:lnTo>
                    <a:lnTo>
                      <a:pt x="11" y="33"/>
                    </a:lnTo>
                    <a:lnTo>
                      <a:pt x="11" y="32"/>
                    </a:lnTo>
                    <a:lnTo>
                      <a:pt x="11" y="32"/>
                    </a:lnTo>
                    <a:lnTo>
                      <a:pt x="13" y="32"/>
                    </a:lnTo>
                    <a:lnTo>
                      <a:pt x="13" y="32"/>
                    </a:lnTo>
                    <a:lnTo>
                      <a:pt x="13" y="31"/>
                    </a:lnTo>
                    <a:lnTo>
                      <a:pt x="13" y="31"/>
                    </a:lnTo>
                    <a:lnTo>
                      <a:pt x="13" y="31"/>
                    </a:lnTo>
                    <a:lnTo>
                      <a:pt x="13" y="31"/>
                    </a:lnTo>
                    <a:lnTo>
                      <a:pt x="13" y="31"/>
                    </a:lnTo>
                    <a:lnTo>
                      <a:pt x="14" y="29"/>
                    </a:lnTo>
                    <a:lnTo>
                      <a:pt x="14" y="29"/>
                    </a:lnTo>
                    <a:lnTo>
                      <a:pt x="14" y="27"/>
                    </a:lnTo>
                    <a:lnTo>
                      <a:pt x="14" y="27"/>
                    </a:lnTo>
                    <a:lnTo>
                      <a:pt x="14" y="24"/>
                    </a:lnTo>
                    <a:lnTo>
                      <a:pt x="14" y="24"/>
                    </a:lnTo>
                    <a:lnTo>
                      <a:pt x="15" y="23"/>
                    </a:lnTo>
                    <a:lnTo>
                      <a:pt x="15" y="23"/>
                    </a:lnTo>
                    <a:lnTo>
                      <a:pt x="15" y="22"/>
                    </a:lnTo>
                    <a:lnTo>
                      <a:pt x="15" y="22"/>
                    </a:lnTo>
                    <a:lnTo>
                      <a:pt x="15" y="18"/>
                    </a:lnTo>
                    <a:lnTo>
                      <a:pt x="15" y="18"/>
                    </a:lnTo>
                    <a:lnTo>
                      <a:pt x="15" y="17"/>
                    </a:lnTo>
                    <a:lnTo>
                      <a:pt x="15" y="17"/>
                    </a:lnTo>
                    <a:lnTo>
                      <a:pt x="16" y="16"/>
                    </a:lnTo>
                    <a:lnTo>
                      <a:pt x="16" y="16"/>
                    </a:lnTo>
                    <a:lnTo>
                      <a:pt x="16" y="11"/>
                    </a:lnTo>
                    <a:lnTo>
                      <a:pt x="16" y="11"/>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6" name="Freeform 285">
                <a:extLst>
                  <a:ext uri="{FF2B5EF4-FFF2-40B4-BE49-F238E27FC236}">
                    <a16:creationId xmlns:a16="http://schemas.microsoft.com/office/drawing/2014/main" id="{469C4A13-7300-4E76-81A5-42B3D592ACC2}"/>
                  </a:ext>
                </a:extLst>
              </p:cNvPr>
              <p:cNvSpPr>
                <a:spLocks/>
              </p:cNvSpPr>
              <p:nvPr/>
            </p:nvSpPr>
            <p:spPr bwMode="auto">
              <a:xfrm>
                <a:off x="7067258" y="465277"/>
                <a:ext cx="703816" cy="697048"/>
              </a:xfrm>
              <a:custGeom>
                <a:avLst/>
                <a:gdLst/>
                <a:ahLst/>
                <a:cxnLst>
                  <a:cxn ang="0">
                    <a:pos x="190" y="47"/>
                  </a:cxn>
                  <a:cxn ang="0">
                    <a:pos x="181" y="40"/>
                  </a:cxn>
                  <a:cxn ang="0">
                    <a:pos x="174" y="40"/>
                  </a:cxn>
                  <a:cxn ang="0">
                    <a:pos x="161" y="34"/>
                  </a:cxn>
                  <a:cxn ang="0">
                    <a:pos x="155" y="27"/>
                  </a:cxn>
                  <a:cxn ang="0">
                    <a:pos x="145" y="28"/>
                  </a:cxn>
                  <a:cxn ang="0">
                    <a:pos x="144" y="20"/>
                  </a:cxn>
                  <a:cxn ang="0">
                    <a:pos x="136" y="13"/>
                  </a:cxn>
                  <a:cxn ang="0">
                    <a:pos x="120" y="7"/>
                  </a:cxn>
                  <a:cxn ang="0">
                    <a:pos x="106" y="4"/>
                  </a:cxn>
                  <a:cxn ang="0">
                    <a:pos x="104" y="22"/>
                  </a:cxn>
                  <a:cxn ang="0">
                    <a:pos x="87" y="31"/>
                  </a:cxn>
                  <a:cxn ang="0">
                    <a:pos x="81" y="40"/>
                  </a:cxn>
                  <a:cxn ang="0">
                    <a:pos x="67" y="43"/>
                  </a:cxn>
                  <a:cxn ang="0">
                    <a:pos x="57" y="38"/>
                  </a:cxn>
                  <a:cxn ang="0">
                    <a:pos x="45" y="34"/>
                  </a:cxn>
                  <a:cxn ang="0">
                    <a:pos x="52" y="50"/>
                  </a:cxn>
                  <a:cxn ang="0">
                    <a:pos x="47" y="59"/>
                  </a:cxn>
                  <a:cxn ang="0">
                    <a:pos x="39" y="60"/>
                  </a:cxn>
                  <a:cxn ang="0">
                    <a:pos x="27" y="56"/>
                  </a:cxn>
                  <a:cxn ang="0">
                    <a:pos x="16" y="59"/>
                  </a:cxn>
                  <a:cxn ang="0">
                    <a:pos x="1" y="65"/>
                  </a:cxn>
                  <a:cxn ang="0">
                    <a:pos x="7" y="67"/>
                  </a:cxn>
                  <a:cxn ang="0">
                    <a:pos x="2" y="75"/>
                  </a:cxn>
                  <a:cxn ang="0">
                    <a:pos x="12" y="78"/>
                  </a:cxn>
                  <a:cxn ang="0">
                    <a:pos x="16" y="81"/>
                  </a:cxn>
                  <a:cxn ang="0">
                    <a:pos x="34" y="88"/>
                  </a:cxn>
                  <a:cxn ang="0">
                    <a:pos x="43" y="94"/>
                  </a:cxn>
                  <a:cxn ang="0">
                    <a:pos x="45" y="105"/>
                  </a:cxn>
                  <a:cxn ang="0">
                    <a:pos x="57" y="116"/>
                  </a:cxn>
                  <a:cxn ang="0">
                    <a:pos x="58" y="124"/>
                  </a:cxn>
                  <a:cxn ang="0">
                    <a:pos x="63" y="134"/>
                  </a:cxn>
                  <a:cxn ang="0">
                    <a:pos x="66" y="141"/>
                  </a:cxn>
                  <a:cxn ang="0">
                    <a:pos x="58" y="136"/>
                  </a:cxn>
                  <a:cxn ang="0">
                    <a:pos x="58" y="153"/>
                  </a:cxn>
                  <a:cxn ang="0">
                    <a:pos x="55" y="170"/>
                  </a:cxn>
                  <a:cxn ang="0">
                    <a:pos x="50" y="183"/>
                  </a:cxn>
                  <a:cxn ang="0">
                    <a:pos x="56" y="189"/>
                  </a:cxn>
                  <a:cxn ang="0">
                    <a:pos x="71" y="195"/>
                  </a:cxn>
                  <a:cxn ang="0">
                    <a:pos x="84" y="197"/>
                  </a:cxn>
                  <a:cxn ang="0">
                    <a:pos x="96" y="197"/>
                  </a:cxn>
                  <a:cxn ang="0">
                    <a:pos x="114" y="203"/>
                  </a:cxn>
                  <a:cxn ang="0">
                    <a:pos x="126" y="203"/>
                  </a:cxn>
                  <a:cxn ang="0">
                    <a:pos x="127" y="191"/>
                  </a:cxn>
                  <a:cxn ang="0">
                    <a:pos x="136" y="180"/>
                  </a:cxn>
                  <a:cxn ang="0">
                    <a:pos x="157" y="184"/>
                  </a:cxn>
                  <a:cxn ang="0">
                    <a:pos x="165" y="185"/>
                  </a:cxn>
                  <a:cxn ang="0">
                    <a:pos x="180" y="189"/>
                  </a:cxn>
                  <a:cxn ang="0">
                    <a:pos x="190" y="179"/>
                  </a:cxn>
                  <a:cxn ang="0">
                    <a:pos x="203" y="174"/>
                  </a:cxn>
                  <a:cxn ang="0">
                    <a:pos x="194" y="165"/>
                  </a:cxn>
                  <a:cxn ang="0">
                    <a:pos x="187" y="154"/>
                  </a:cxn>
                  <a:cxn ang="0">
                    <a:pos x="185" y="145"/>
                  </a:cxn>
                  <a:cxn ang="0">
                    <a:pos x="187" y="130"/>
                  </a:cxn>
                  <a:cxn ang="0">
                    <a:pos x="191" y="124"/>
                  </a:cxn>
                  <a:cxn ang="0">
                    <a:pos x="187" y="116"/>
                  </a:cxn>
                  <a:cxn ang="0">
                    <a:pos x="177" y="116"/>
                  </a:cxn>
                  <a:cxn ang="0">
                    <a:pos x="180" y="104"/>
                  </a:cxn>
                  <a:cxn ang="0">
                    <a:pos x="194" y="88"/>
                  </a:cxn>
                  <a:cxn ang="0">
                    <a:pos x="201" y="78"/>
                  </a:cxn>
                  <a:cxn ang="0">
                    <a:pos x="204" y="62"/>
                  </a:cxn>
                  <a:cxn ang="0">
                    <a:pos x="203" y="50"/>
                  </a:cxn>
                </a:cxnLst>
                <a:rect l="0" t="0" r="r" b="b"/>
                <a:pathLst>
                  <a:path w="208" h="206">
                    <a:moveTo>
                      <a:pt x="203" y="50"/>
                    </a:moveTo>
                    <a:lnTo>
                      <a:pt x="203" y="50"/>
                    </a:lnTo>
                    <a:lnTo>
                      <a:pt x="201" y="49"/>
                    </a:lnTo>
                    <a:lnTo>
                      <a:pt x="201" y="49"/>
                    </a:lnTo>
                    <a:lnTo>
                      <a:pt x="198" y="49"/>
                    </a:lnTo>
                    <a:lnTo>
                      <a:pt x="198" y="49"/>
                    </a:lnTo>
                    <a:lnTo>
                      <a:pt x="197" y="48"/>
                    </a:lnTo>
                    <a:lnTo>
                      <a:pt x="197" y="48"/>
                    </a:lnTo>
                    <a:lnTo>
                      <a:pt x="196" y="48"/>
                    </a:lnTo>
                    <a:lnTo>
                      <a:pt x="196" y="48"/>
                    </a:lnTo>
                    <a:lnTo>
                      <a:pt x="191" y="48"/>
                    </a:lnTo>
                    <a:lnTo>
                      <a:pt x="191" y="48"/>
                    </a:lnTo>
                    <a:lnTo>
                      <a:pt x="190" y="47"/>
                    </a:lnTo>
                    <a:lnTo>
                      <a:pt x="187" y="47"/>
                    </a:lnTo>
                    <a:lnTo>
                      <a:pt x="187" y="47"/>
                    </a:lnTo>
                    <a:lnTo>
                      <a:pt x="187" y="48"/>
                    </a:lnTo>
                    <a:lnTo>
                      <a:pt x="187" y="48"/>
                    </a:lnTo>
                    <a:lnTo>
                      <a:pt x="186" y="48"/>
                    </a:lnTo>
                    <a:lnTo>
                      <a:pt x="186" y="48"/>
                    </a:lnTo>
                    <a:lnTo>
                      <a:pt x="185" y="45"/>
                    </a:lnTo>
                    <a:lnTo>
                      <a:pt x="185" y="45"/>
                    </a:lnTo>
                    <a:lnTo>
                      <a:pt x="183" y="42"/>
                    </a:lnTo>
                    <a:lnTo>
                      <a:pt x="183" y="42"/>
                    </a:lnTo>
                    <a:lnTo>
                      <a:pt x="182" y="42"/>
                    </a:lnTo>
                    <a:lnTo>
                      <a:pt x="182" y="42"/>
                    </a:lnTo>
                    <a:lnTo>
                      <a:pt x="181" y="40"/>
                    </a:lnTo>
                    <a:lnTo>
                      <a:pt x="181" y="40"/>
                    </a:lnTo>
                    <a:lnTo>
                      <a:pt x="179" y="40"/>
                    </a:lnTo>
                    <a:lnTo>
                      <a:pt x="179" y="40"/>
                    </a:lnTo>
                    <a:lnTo>
                      <a:pt x="179" y="40"/>
                    </a:lnTo>
                    <a:lnTo>
                      <a:pt x="179" y="40"/>
                    </a:lnTo>
                    <a:lnTo>
                      <a:pt x="177" y="40"/>
                    </a:lnTo>
                    <a:lnTo>
                      <a:pt x="177" y="40"/>
                    </a:lnTo>
                    <a:lnTo>
                      <a:pt x="177" y="40"/>
                    </a:lnTo>
                    <a:lnTo>
                      <a:pt x="177" y="40"/>
                    </a:lnTo>
                    <a:lnTo>
                      <a:pt x="175" y="40"/>
                    </a:lnTo>
                    <a:lnTo>
                      <a:pt x="175" y="40"/>
                    </a:lnTo>
                    <a:lnTo>
                      <a:pt x="174" y="40"/>
                    </a:lnTo>
                    <a:lnTo>
                      <a:pt x="174" y="40"/>
                    </a:lnTo>
                    <a:lnTo>
                      <a:pt x="172" y="40"/>
                    </a:lnTo>
                    <a:lnTo>
                      <a:pt x="171" y="39"/>
                    </a:lnTo>
                    <a:lnTo>
                      <a:pt x="171" y="39"/>
                    </a:lnTo>
                    <a:lnTo>
                      <a:pt x="171" y="38"/>
                    </a:lnTo>
                    <a:lnTo>
                      <a:pt x="171" y="38"/>
                    </a:lnTo>
                    <a:lnTo>
                      <a:pt x="170" y="37"/>
                    </a:lnTo>
                    <a:lnTo>
                      <a:pt x="170" y="37"/>
                    </a:lnTo>
                    <a:lnTo>
                      <a:pt x="168" y="35"/>
                    </a:lnTo>
                    <a:lnTo>
                      <a:pt x="168" y="35"/>
                    </a:lnTo>
                    <a:lnTo>
                      <a:pt x="164" y="35"/>
                    </a:lnTo>
                    <a:lnTo>
                      <a:pt x="164" y="35"/>
                    </a:lnTo>
                    <a:lnTo>
                      <a:pt x="163" y="35"/>
                    </a:lnTo>
                    <a:lnTo>
                      <a:pt x="161" y="34"/>
                    </a:lnTo>
                    <a:lnTo>
                      <a:pt x="161" y="34"/>
                    </a:lnTo>
                    <a:lnTo>
                      <a:pt x="161" y="33"/>
                    </a:lnTo>
                    <a:lnTo>
                      <a:pt x="161" y="33"/>
                    </a:lnTo>
                    <a:lnTo>
                      <a:pt x="160" y="32"/>
                    </a:lnTo>
                    <a:lnTo>
                      <a:pt x="159" y="31"/>
                    </a:lnTo>
                    <a:lnTo>
                      <a:pt x="159" y="31"/>
                    </a:lnTo>
                    <a:lnTo>
                      <a:pt x="155" y="31"/>
                    </a:lnTo>
                    <a:lnTo>
                      <a:pt x="155" y="31"/>
                    </a:lnTo>
                    <a:lnTo>
                      <a:pt x="155" y="29"/>
                    </a:lnTo>
                    <a:lnTo>
                      <a:pt x="155" y="29"/>
                    </a:lnTo>
                    <a:lnTo>
                      <a:pt x="155" y="29"/>
                    </a:lnTo>
                    <a:lnTo>
                      <a:pt x="155" y="29"/>
                    </a:lnTo>
                    <a:lnTo>
                      <a:pt x="155" y="27"/>
                    </a:lnTo>
                    <a:lnTo>
                      <a:pt x="155" y="27"/>
                    </a:lnTo>
                    <a:lnTo>
                      <a:pt x="157" y="26"/>
                    </a:lnTo>
                    <a:lnTo>
                      <a:pt x="157" y="24"/>
                    </a:lnTo>
                    <a:lnTo>
                      <a:pt x="155" y="23"/>
                    </a:lnTo>
                    <a:lnTo>
                      <a:pt x="154" y="23"/>
                    </a:lnTo>
                    <a:lnTo>
                      <a:pt x="154" y="23"/>
                    </a:lnTo>
                    <a:lnTo>
                      <a:pt x="152" y="26"/>
                    </a:lnTo>
                    <a:lnTo>
                      <a:pt x="152" y="26"/>
                    </a:lnTo>
                    <a:lnTo>
                      <a:pt x="153" y="28"/>
                    </a:lnTo>
                    <a:lnTo>
                      <a:pt x="153" y="28"/>
                    </a:lnTo>
                    <a:lnTo>
                      <a:pt x="149" y="28"/>
                    </a:lnTo>
                    <a:lnTo>
                      <a:pt x="145" y="28"/>
                    </a:lnTo>
                    <a:lnTo>
                      <a:pt x="145" y="28"/>
                    </a:lnTo>
                    <a:lnTo>
                      <a:pt x="144" y="27"/>
                    </a:lnTo>
                    <a:lnTo>
                      <a:pt x="145" y="26"/>
                    </a:lnTo>
                    <a:lnTo>
                      <a:pt x="145" y="24"/>
                    </a:lnTo>
                    <a:lnTo>
                      <a:pt x="144" y="23"/>
                    </a:lnTo>
                    <a:lnTo>
                      <a:pt x="144" y="23"/>
                    </a:lnTo>
                    <a:lnTo>
                      <a:pt x="144" y="22"/>
                    </a:lnTo>
                    <a:lnTo>
                      <a:pt x="145" y="22"/>
                    </a:lnTo>
                    <a:lnTo>
                      <a:pt x="145" y="22"/>
                    </a:lnTo>
                    <a:lnTo>
                      <a:pt x="145" y="21"/>
                    </a:lnTo>
                    <a:lnTo>
                      <a:pt x="145" y="21"/>
                    </a:lnTo>
                    <a:lnTo>
                      <a:pt x="144" y="21"/>
                    </a:lnTo>
                    <a:lnTo>
                      <a:pt x="144" y="21"/>
                    </a:lnTo>
                    <a:lnTo>
                      <a:pt x="144" y="20"/>
                    </a:lnTo>
                    <a:lnTo>
                      <a:pt x="144" y="20"/>
                    </a:lnTo>
                    <a:lnTo>
                      <a:pt x="143" y="18"/>
                    </a:lnTo>
                    <a:lnTo>
                      <a:pt x="143" y="18"/>
                    </a:lnTo>
                    <a:lnTo>
                      <a:pt x="141" y="18"/>
                    </a:lnTo>
                    <a:lnTo>
                      <a:pt x="141" y="18"/>
                    </a:lnTo>
                    <a:lnTo>
                      <a:pt x="138" y="18"/>
                    </a:lnTo>
                    <a:lnTo>
                      <a:pt x="138" y="18"/>
                    </a:lnTo>
                    <a:lnTo>
                      <a:pt x="137" y="18"/>
                    </a:lnTo>
                    <a:lnTo>
                      <a:pt x="137" y="18"/>
                    </a:lnTo>
                    <a:lnTo>
                      <a:pt x="136" y="18"/>
                    </a:lnTo>
                    <a:lnTo>
                      <a:pt x="136" y="17"/>
                    </a:lnTo>
                    <a:lnTo>
                      <a:pt x="136" y="13"/>
                    </a:lnTo>
                    <a:lnTo>
                      <a:pt x="136" y="13"/>
                    </a:lnTo>
                    <a:lnTo>
                      <a:pt x="131" y="13"/>
                    </a:lnTo>
                    <a:lnTo>
                      <a:pt x="131" y="13"/>
                    </a:lnTo>
                    <a:lnTo>
                      <a:pt x="131" y="9"/>
                    </a:lnTo>
                    <a:lnTo>
                      <a:pt x="131" y="9"/>
                    </a:lnTo>
                    <a:lnTo>
                      <a:pt x="130" y="7"/>
                    </a:lnTo>
                    <a:lnTo>
                      <a:pt x="127" y="7"/>
                    </a:lnTo>
                    <a:lnTo>
                      <a:pt x="127" y="7"/>
                    </a:lnTo>
                    <a:lnTo>
                      <a:pt x="125" y="7"/>
                    </a:lnTo>
                    <a:lnTo>
                      <a:pt x="125" y="7"/>
                    </a:lnTo>
                    <a:lnTo>
                      <a:pt x="122" y="7"/>
                    </a:lnTo>
                    <a:lnTo>
                      <a:pt x="122" y="7"/>
                    </a:lnTo>
                    <a:lnTo>
                      <a:pt x="120" y="7"/>
                    </a:lnTo>
                    <a:lnTo>
                      <a:pt x="120" y="7"/>
                    </a:lnTo>
                    <a:lnTo>
                      <a:pt x="119" y="6"/>
                    </a:lnTo>
                    <a:lnTo>
                      <a:pt x="119" y="6"/>
                    </a:lnTo>
                    <a:lnTo>
                      <a:pt x="119" y="2"/>
                    </a:lnTo>
                    <a:lnTo>
                      <a:pt x="117" y="0"/>
                    </a:lnTo>
                    <a:lnTo>
                      <a:pt x="117" y="0"/>
                    </a:lnTo>
                    <a:lnTo>
                      <a:pt x="117" y="0"/>
                    </a:lnTo>
                    <a:lnTo>
                      <a:pt x="117" y="0"/>
                    </a:lnTo>
                    <a:lnTo>
                      <a:pt x="112" y="1"/>
                    </a:lnTo>
                    <a:lnTo>
                      <a:pt x="112" y="1"/>
                    </a:lnTo>
                    <a:lnTo>
                      <a:pt x="110" y="2"/>
                    </a:lnTo>
                    <a:lnTo>
                      <a:pt x="110" y="2"/>
                    </a:lnTo>
                    <a:lnTo>
                      <a:pt x="106" y="4"/>
                    </a:lnTo>
                    <a:lnTo>
                      <a:pt x="106" y="4"/>
                    </a:lnTo>
                    <a:lnTo>
                      <a:pt x="105" y="5"/>
                    </a:lnTo>
                    <a:lnTo>
                      <a:pt x="105" y="5"/>
                    </a:lnTo>
                    <a:lnTo>
                      <a:pt x="103" y="6"/>
                    </a:lnTo>
                    <a:lnTo>
                      <a:pt x="103" y="9"/>
                    </a:lnTo>
                    <a:lnTo>
                      <a:pt x="103" y="15"/>
                    </a:lnTo>
                    <a:lnTo>
                      <a:pt x="103" y="15"/>
                    </a:lnTo>
                    <a:lnTo>
                      <a:pt x="103" y="17"/>
                    </a:lnTo>
                    <a:lnTo>
                      <a:pt x="103" y="17"/>
                    </a:lnTo>
                    <a:lnTo>
                      <a:pt x="103" y="20"/>
                    </a:lnTo>
                    <a:lnTo>
                      <a:pt x="103" y="20"/>
                    </a:lnTo>
                    <a:lnTo>
                      <a:pt x="103" y="21"/>
                    </a:lnTo>
                    <a:lnTo>
                      <a:pt x="104" y="22"/>
                    </a:lnTo>
                    <a:lnTo>
                      <a:pt x="104" y="22"/>
                    </a:lnTo>
                    <a:lnTo>
                      <a:pt x="103" y="22"/>
                    </a:lnTo>
                    <a:lnTo>
                      <a:pt x="101" y="23"/>
                    </a:lnTo>
                    <a:lnTo>
                      <a:pt x="101" y="23"/>
                    </a:lnTo>
                    <a:lnTo>
                      <a:pt x="100" y="24"/>
                    </a:lnTo>
                    <a:lnTo>
                      <a:pt x="100" y="26"/>
                    </a:lnTo>
                    <a:lnTo>
                      <a:pt x="100" y="26"/>
                    </a:lnTo>
                    <a:lnTo>
                      <a:pt x="98" y="28"/>
                    </a:lnTo>
                    <a:lnTo>
                      <a:pt x="95" y="29"/>
                    </a:lnTo>
                    <a:lnTo>
                      <a:pt x="95" y="29"/>
                    </a:lnTo>
                    <a:lnTo>
                      <a:pt x="93" y="29"/>
                    </a:lnTo>
                    <a:lnTo>
                      <a:pt x="89" y="31"/>
                    </a:lnTo>
                    <a:lnTo>
                      <a:pt x="89" y="31"/>
                    </a:lnTo>
                    <a:lnTo>
                      <a:pt x="87" y="31"/>
                    </a:lnTo>
                    <a:lnTo>
                      <a:pt x="87" y="31"/>
                    </a:lnTo>
                    <a:lnTo>
                      <a:pt x="85" y="32"/>
                    </a:lnTo>
                    <a:lnTo>
                      <a:pt x="85" y="32"/>
                    </a:lnTo>
                    <a:lnTo>
                      <a:pt x="83" y="32"/>
                    </a:lnTo>
                    <a:lnTo>
                      <a:pt x="81" y="33"/>
                    </a:lnTo>
                    <a:lnTo>
                      <a:pt x="81" y="33"/>
                    </a:lnTo>
                    <a:lnTo>
                      <a:pt x="79" y="37"/>
                    </a:lnTo>
                    <a:lnTo>
                      <a:pt x="79" y="37"/>
                    </a:lnTo>
                    <a:lnTo>
                      <a:pt x="79" y="39"/>
                    </a:lnTo>
                    <a:lnTo>
                      <a:pt x="79" y="39"/>
                    </a:lnTo>
                    <a:lnTo>
                      <a:pt x="81" y="40"/>
                    </a:lnTo>
                    <a:lnTo>
                      <a:pt x="81" y="40"/>
                    </a:lnTo>
                    <a:lnTo>
                      <a:pt x="81" y="40"/>
                    </a:lnTo>
                    <a:lnTo>
                      <a:pt x="79" y="42"/>
                    </a:lnTo>
                    <a:lnTo>
                      <a:pt x="79" y="42"/>
                    </a:lnTo>
                    <a:lnTo>
                      <a:pt x="78" y="42"/>
                    </a:lnTo>
                    <a:lnTo>
                      <a:pt x="78" y="42"/>
                    </a:lnTo>
                    <a:lnTo>
                      <a:pt x="76" y="44"/>
                    </a:lnTo>
                    <a:lnTo>
                      <a:pt x="76" y="44"/>
                    </a:lnTo>
                    <a:lnTo>
                      <a:pt x="73" y="44"/>
                    </a:lnTo>
                    <a:lnTo>
                      <a:pt x="73" y="44"/>
                    </a:lnTo>
                    <a:lnTo>
                      <a:pt x="71" y="44"/>
                    </a:lnTo>
                    <a:lnTo>
                      <a:pt x="71" y="44"/>
                    </a:lnTo>
                    <a:lnTo>
                      <a:pt x="69" y="43"/>
                    </a:lnTo>
                    <a:lnTo>
                      <a:pt x="67" y="43"/>
                    </a:lnTo>
                    <a:lnTo>
                      <a:pt x="67" y="43"/>
                    </a:lnTo>
                    <a:lnTo>
                      <a:pt x="65" y="43"/>
                    </a:lnTo>
                    <a:lnTo>
                      <a:pt x="63" y="43"/>
                    </a:lnTo>
                    <a:lnTo>
                      <a:pt x="63" y="43"/>
                    </a:lnTo>
                    <a:lnTo>
                      <a:pt x="61" y="43"/>
                    </a:lnTo>
                    <a:lnTo>
                      <a:pt x="61" y="43"/>
                    </a:lnTo>
                    <a:lnTo>
                      <a:pt x="58" y="43"/>
                    </a:lnTo>
                    <a:lnTo>
                      <a:pt x="58" y="43"/>
                    </a:lnTo>
                    <a:lnTo>
                      <a:pt x="58" y="42"/>
                    </a:lnTo>
                    <a:lnTo>
                      <a:pt x="58" y="40"/>
                    </a:lnTo>
                    <a:lnTo>
                      <a:pt x="57" y="40"/>
                    </a:lnTo>
                    <a:lnTo>
                      <a:pt x="57" y="40"/>
                    </a:lnTo>
                    <a:lnTo>
                      <a:pt x="57" y="38"/>
                    </a:lnTo>
                    <a:lnTo>
                      <a:pt x="57" y="38"/>
                    </a:lnTo>
                    <a:lnTo>
                      <a:pt x="58" y="35"/>
                    </a:lnTo>
                    <a:lnTo>
                      <a:pt x="58" y="35"/>
                    </a:lnTo>
                    <a:lnTo>
                      <a:pt x="56" y="34"/>
                    </a:lnTo>
                    <a:lnTo>
                      <a:pt x="54" y="35"/>
                    </a:lnTo>
                    <a:lnTo>
                      <a:pt x="52" y="35"/>
                    </a:lnTo>
                    <a:lnTo>
                      <a:pt x="50" y="35"/>
                    </a:lnTo>
                    <a:lnTo>
                      <a:pt x="50" y="35"/>
                    </a:lnTo>
                    <a:lnTo>
                      <a:pt x="50" y="34"/>
                    </a:lnTo>
                    <a:lnTo>
                      <a:pt x="49" y="34"/>
                    </a:lnTo>
                    <a:lnTo>
                      <a:pt x="49" y="34"/>
                    </a:lnTo>
                    <a:lnTo>
                      <a:pt x="46" y="34"/>
                    </a:lnTo>
                    <a:lnTo>
                      <a:pt x="45" y="34"/>
                    </a:lnTo>
                    <a:lnTo>
                      <a:pt x="45" y="34"/>
                    </a:lnTo>
                    <a:lnTo>
                      <a:pt x="47" y="35"/>
                    </a:lnTo>
                    <a:lnTo>
                      <a:pt x="47" y="35"/>
                    </a:lnTo>
                    <a:lnTo>
                      <a:pt x="47" y="39"/>
                    </a:lnTo>
                    <a:lnTo>
                      <a:pt x="47" y="39"/>
                    </a:lnTo>
                    <a:lnTo>
                      <a:pt x="49" y="42"/>
                    </a:lnTo>
                    <a:lnTo>
                      <a:pt x="49" y="42"/>
                    </a:lnTo>
                    <a:lnTo>
                      <a:pt x="50" y="44"/>
                    </a:lnTo>
                    <a:lnTo>
                      <a:pt x="50" y="44"/>
                    </a:lnTo>
                    <a:lnTo>
                      <a:pt x="51" y="47"/>
                    </a:lnTo>
                    <a:lnTo>
                      <a:pt x="51" y="47"/>
                    </a:lnTo>
                    <a:lnTo>
                      <a:pt x="51" y="48"/>
                    </a:lnTo>
                    <a:lnTo>
                      <a:pt x="51" y="48"/>
                    </a:lnTo>
                    <a:lnTo>
                      <a:pt x="52" y="50"/>
                    </a:lnTo>
                    <a:lnTo>
                      <a:pt x="52" y="50"/>
                    </a:lnTo>
                    <a:lnTo>
                      <a:pt x="52" y="54"/>
                    </a:lnTo>
                    <a:lnTo>
                      <a:pt x="52" y="54"/>
                    </a:lnTo>
                    <a:lnTo>
                      <a:pt x="52" y="55"/>
                    </a:lnTo>
                    <a:lnTo>
                      <a:pt x="52" y="58"/>
                    </a:lnTo>
                    <a:lnTo>
                      <a:pt x="52" y="58"/>
                    </a:lnTo>
                    <a:lnTo>
                      <a:pt x="54" y="59"/>
                    </a:lnTo>
                    <a:lnTo>
                      <a:pt x="54" y="59"/>
                    </a:lnTo>
                    <a:lnTo>
                      <a:pt x="55" y="61"/>
                    </a:lnTo>
                    <a:lnTo>
                      <a:pt x="55" y="61"/>
                    </a:lnTo>
                    <a:lnTo>
                      <a:pt x="49" y="61"/>
                    </a:lnTo>
                    <a:lnTo>
                      <a:pt x="49" y="61"/>
                    </a:lnTo>
                    <a:lnTo>
                      <a:pt x="47" y="59"/>
                    </a:lnTo>
                    <a:lnTo>
                      <a:pt x="47" y="59"/>
                    </a:lnTo>
                    <a:lnTo>
                      <a:pt x="46" y="59"/>
                    </a:lnTo>
                    <a:lnTo>
                      <a:pt x="45" y="60"/>
                    </a:lnTo>
                    <a:lnTo>
                      <a:pt x="45" y="60"/>
                    </a:lnTo>
                    <a:lnTo>
                      <a:pt x="45" y="61"/>
                    </a:lnTo>
                    <a:lnTo>
                      <a:pt x="45" y="61"/>
                    </a:lnTo>
                    <a:lnTo>
                      <a:pt x="44" y="61"/>
                    </a:lnTo>
                    <a:lnTo>
                      <a:pt x="43" y="61"/>
                    </a:lnTo>
                    <a:lnTo>
                      <a:pt x="43" y="61"/>
                    </a:lnTo>
                    <a:lnTo>
                      <a:pt x="41" y="60"/>
                    </a:lnTo>
                    <a:lnTo>
                      <a:pt x="41" y="60"/>
                    </a:lnTo>
                    <a:lnTo>
                      <a:pt x="39" y="60"/>
                    </a:lnTo>
                    <a:lnTo>
                      <a:pt x="39" y="60"/>
                    </a:lnTo>
                    <a:lnTo>
                      <a:pt x="36" y="61"/>
                    </a:lnTo>
                    <a:lnTo>
                      <a:pt x="35" y="62"/>
                    </a:lnTo>
                    <a:lnTo>
                      <a:pt x="35" y="62"/>
                    </a:lnTo>
                    <a:lnTo>
                      <a:pt x="34" y="62"/>
                    </a:lnTo>
                    <a:lnTo>
                      <a:pt x="33" y="61"/>
                    </a:lnTo>
                    <a:lnTo>
                      <a:pt x="32" y="59"/>
                    </a:lnTo>
                    <a:lnTo>
                      <a:pt x="32" y="59"/>
                    </a:lnTo>
                    <a:lnTo>
                      <a:pt x="30" y="58"/>
                    </a:lnTo>
                    <a:lnTo>
                      <a:pt x="29" y="56"/>
                    </a:lnTo>
                    <a:lnTo>
                      <a:pt x="29" y="56"/>
                    </a:lnTo>
                    <a:lnTo>
                      <a:pt x="28" y="56"/>
                    </a:lnTo>
                    <a:lnTo>
                      <a:pt x="28" y="56"/>
                    </a:lnTo>
                    <a:lnTo>
                      <a:pt x="27" y="56"/>
                    </a:lnTo>
                    <a:lnTo>
                      <a:pt x="27" y="56"/>
                    </a:lnTo>
                    <a:lnTo>
                      <a:pt x="27" y="55"/>
                    </a:lnTo>
                    <a:lnTo>
                      <a:pt x="27" y="55"/>
                    </a:lnTo>
                    <a:lnTo>
                      <a:pt x="20" y="56"/>
                    </a:lnTo>
                    <a:lnTo>
                      <a:pt x="20" y="56"/>
                    </a:lnTo>
                    <a:lnTo>
                      <a:pt x="20" y="58"/>
                    </a:lnTo>
                    <a:lnTo>
                      <a:pt x="20" y="59"/>
                    </a:lnTo>
                    <a:lnTo>
                      <a:pt x="20" y="59"/>
                    </a:lnTo>
                    <a:lnTo>
                      <a:pt x="19" y="59"/>
                    </a:lnTo>
                    <a:lnTo>
                      <a:pt x="18" y="59"/>
                    </a:lnTo>
                    <a:lnTo>
                      <a:pt x="18" y="59"/>
                    </a:lnTo>
                    <a:lnTo>
                      <a:pt x="16" y="59"/>
                    </a:lnTo>
                    <a:lnTo>
                      <a:pt x="16" y="59"/>
                    </a:lnTo>
                    <a:lnTo>
                      <a:pt x="16" y="60"/>
                    </a:lnTo>
                    <a:lnTo>
                      <a:pt x="13" y="60"/>
                    </a:lnTo>
                    <a:lnTo>
                      <a:pt x="13" y="60"/>
                    </a:lnTo>
                    <a:lnTo>
                      <a:pt x="13" y="59"/>
                    </a:lnTo>
                    <a:lnTo>
                      <a:pt x="12" y="59"/>
                    </a:lnTo>
                    <a:lnTo>
                      <a:pt x="11" y="60"/>
                    </a:lnTo>
                    <a:lnTo>
                      <a:pt x="11" y="60"/>
                    </a:lnTo>
                    <a:lnTo>
                      <a:pt x="7" y="60"/>
                    </a:lnTo>
                    <a:lnTo>
                      <a:pt x="7" y="60"/>
                    </a:lnTo>
                    <a:lnTo>
                      <a:pt x="5" y="61"/>
                    </a:lnTo>
                    <a:lnTo>
                      <a:pt x="2" y="62"/>
                    </a:lnTo>
                    <a:lnTo>
                      <a:pt x="2" y="62"/>
                    </a:lnTo>
                    <a:lnTo>
                      <a:pt x="1" y="65"/>
                    </a:lnTo>
                    <a:lnTo>
                      <a:pt x="1" y="65"/>
                    </a:lnTo>
                    <a:lnTo>
                      <a:pt x="1" y="65"/>
                    </a:lnTo>
                    <a:lnTo>
                      <a:pt x="1" y="65"/>
                    </a:lnTo>
                    <a:lnTo>
                      <a:pt x="0" y="66"/>
                    </a:lnTo>
                    <a:lnTo>
                      <a:pt x="1" y="66"/>
                    </a:lnTo>
                    <a:lnTo>
                      <a:pt x="1" y="66"/>
                    </a:lnTo>
                    <a:lnTo>
                      <a:pt x="1" y="67"/>
                    </a:lnTo>
                    <a:lnTo>
                      <a:pt x="2" y="69"/>
                    </a:lnTo>
                    <a:lnTo>
                      <a:pt x="2" y="69"/>
                    </a:lnTo>
                    <a:lnTo>
                      <a:pt x="3" y="67"/>
                    </a:lnTo>
                    <a:lnTo>
                      <a:pt x="5" y="66"/>
                    </a:lnTo>
                    <a:lnTo>
                      <a:pt x="5" y="66"/>
                    </a:lnTo>
                    <a:lnTo>
                      <a:pt x="7" y="67"/>
                    </a:lnTo>
                    <a:lnTo>
                      <a:pt x="8" y="69"/>
                    </a:lnTo>
                    <a:lnTo>
                      <a:pt x="8" y="69"/>
                    </a:lnTo>
                    <a:lnTo>
                      <a:pt x="5" y="69"/>
                    </a:lnTo>
                    <a:lnTo>
                      <a:pt x="5" y="69"/>
                    </a:lnTo>
                    <a:lnTo>
                      <a:pt x="3" y="70"/>
                    </a:lnTo>
                    <a:lnTo>
                      <a:pt x="3" y="70"/>
                    </a:lnTo>
                    <a:lnTo>
                      <a:pt x="8" y="71"/>
                    </a:lnTo>
                    <a:lnTo>
                      <a:pt x="8" y="71"/>
                    </a:lnTo>
                    <a:lnTo>
                      <a:pt x="8" y="72"/>
                    </a:lnTo>
                    <a:lnTo>
                      <a:pt x="8" y="73"/>
                    </a:lnTo>
                    <a:lnTo>
                      <a:pt x="8" y="73"/>
                    </a:lnTo>
                    <a:lnTo>
                      <a:pt x="5" y="73"/>
                    </a:lnTo>
                    <a:lnTo>
                      <a:pt x="2" y="75"/>
                    </a:lnTo>
                    <a:lnTo>
                      <a:pt x="2" y="75"/>
                    </a:lnTo>
                    <a:lnTo>
                      <a:pt x="2" y="75"/>
                    </a:lnTo>
                    <a:lnTo>
                      <a:pt x="5" y="76"/>
                    </a:lnTo>
                    <a:lnTo>
                      <a:pt x="6" y="76"/>
                    </a:lnTo>
                    <a:lnTo>
                      <a:pt x="6" y="77"/>
                    </a:lnTo>
                    <a:lnTo>
                      <a:pt x="6" y="77"/>
                    </a:lnTo>
                    <a:lnTo>
                      <a:pt x="7" y="77"/>
                    </a:lnTo>
                    <a:lnTo>
                      <a:pt x="7" y="78"/>
                    </a:lnTo>
                    <a:lnTo>
                      <a:pt x="7" y="81"/>
                    </a:lnTo>
                    <a:lnTo>
                      <a:pt x="7" y="81"/>
                    </a:lnTo>
                    <a:lnTo>
                      <a:pt x="11" y="81"/>
                    </a:lnTo>
                    <a:lnTo>
                      <a:pt x="12" y="80"/>
                    </a:lnTo>
                    <a:lnTo>
                      <a:pt x="12" y="78"/>
                    </a:lnTo>
                    <a:lnTo>
                      <a:pt x="12" y="78"/>
                    </a:lnTo>
                    <a:lnTo>
                      <a:pt x="14" y="80"/>
                    </a:lnTo>
                    <a:lnTo>
                      <a:pt x="14" y="80"/>
                    </a:lnTo>
                    <a:lnTo>
                      <a:pt x="14" y="80"/>
                    </a:lnTo>
                    <a:lnTo>
                      <a:pt x="14" y="80"/>
                    </a:lnTo>
                    <a:lnTo>
                      <a:pt x="16" y="80"/>
                    </a:lnTo>
                    <a:lnTo>
                      <a:pt x="16" y="80"/>
                    </a:lnTo>
                    <a:lnTo>
                      <a:pt x="16" y="81"/>
                    </a:lnTo>
                    <a:lnTo>
                      <a:pt x="16" y="81"/>
                    </a:lnTo>
                    <a:lnTo>
                      <a:pt x="16" y="81"/>
                    </a:lnTo>
                    <a:lnTo>
                      <a:pt x="16" y="81"/>
                    </a:lnTo>
                    <a:lnTo>
                      <a:pt x="16" y="81"/>
                    </a:lnTo>
                    <a:lnTo>
                      <a:pt x="16" y="81"/>
                    </a:lnTo>
                    <a:lnTo>
                      <a:pt x="18" y="81"/>
                    </a:lnTo>
                    <a:lnTo>
                      <a:pt x="20" y="82"/>
                    </a:lnTo>
                    <a:lnTo>
                      <a:pt x="20" y="82"/>
                    </a:lnTo>
                    <a:lnTo>
                      <a:pt x="24" y="85"/>
                    </a:lnTo>
                    <a:lnTo>
                      <a:pt x="24" y="85"/>
                    </a:lnTo>
                    <a:lnTo>
                      <a:pt x="28" y="87"/>
                    </a:lnTo>
                    <a:lnTo>
                      <a:pt x="28" y="87"/>
                    </a:lnTo>
                    <a:lnTo>
                      <a:pt x="30" y="87"/>
                    </a:lnTo>
                    <a:lnTo>
                      <a:pt x="32" y="86"/>
                    </a:lnTo>
                    <a:lnTo>
                      <a:pt x="32" y="86"/>
                    </a:lnTo>
                    <a:lnTo>
                      <a:pt x="32" y="88"/>
                    </a:lnTo>
                    <a:lnTo>
                      <a:pt x="32" y="88"/>
                    </a:lnTo>
                    <a:lnTo>
                      <a:pt x="34" y="88"/>
                    </a:lnTo>
                    <a:lnTo>
                      <a:pt x="36" y="88"/>
                    </a:lnTo>
                    <a:lnTo>
                      <a:pt x="36" y="88"/>
                    </a:lnTo>
                    <a:lnTo>
                      <a:pt x="38" y="89"/>
                    </a:lnTo>
                    <a:lnTo>
                      <a:pt x="38" y="91"/>
                    </a:lnTo>
                    <a:lnTo>
                      <a:pt x="38" y="91"/>
                    </a:lnTo>
                    <a:lnTo>
                      <a:pt x="36" y="91"/>
                    </a:lnTo>
                    <a:lnTo>
                      <a:pt x="36" y="92"/>
                    </a:lnTo>
                    <a:lnTo>
                      <a:pt x="36" y="92"/>
                    </a:lnTo>
                    <a:lnTo>
                      <a:pt x="38" y="93"/>
                    </a:lnTo>
                    <a:lnTo>
                      <a:pt x="38" y="94"/>
                    </a:lnTo>
                    <a:lnTo>
                      <a:pt x="38" y="94"/>
                    </a:lnTo>
                    <a:lnTo>
                      <a:pt x="41" y="94"/>
                    </a:lnTo>
                    <a:lnTo>
                      <a:pt x="43" y="94"/>
                    </a:lnTo>
                    <a:lnTo>
                      <a:pt x="43" y="96"/>
                    </a:lnTo>
                    <a:lnTo>
                      <a:pt x="43" y="96"/>
                    </a:lnTo>
                    <a:lnTo>
                      <a:pt x="41" y="98"/>
                    </a:lnTo>
                    <a:lnTo>
                      <a:pt x="41" y="98"/>
                    </a:lnTo>
                    <a:lnTo>
                      <a:pt x="43" y="98"/>
                    </a:lnTo>
                    <a:lnTo>
                      <a:pt x="44" y="98"/>
                    </a:lnTo>
                    <a:lnTo>
                      <a:pt x="44" y="98"/>
                    </a:lnTo>
                    <a:lnTo>
                      <a:pt x="45" y="99"/>
                    </a:lnTo>
                    <a:lnTo>
                      <a:pt x="45" y="99"/>
                    </a:lnTo>
                    <a:lnTo>
                      <a:pt x="45" y="99"/>
                    </a:lnTo>
                    <a:lnTo>
                      <a:pt x="43" y="103"/>
                    </a:lnTo>
                    <a:lnTo>
                      <a:pt x="43" y="103"/>
                    </a:lnTo>
                    <a:lnTo>
                      <a:pt x="45" y="105"/>
                    </a:lnTo>
                    <a:lnTo>
                      <a:pt x="45" y="105"/>
                    </a:lnTo>
                    <a:lnTo>
                      <a:pt x="47" y="108"/>
                    </a:lnTo>
                    <a:lnTo>
                      <a:pt x="47" y="108"/>
                    </a:lnTo>
                    <a:lnTo>
                      <a:pt x="47" y="109"/>
                    </a:lnTo>
                    <a:lnTo>
                      <a:pt x="47" y="109"/>
                    </a:lnTo>
                    <a:lnTo>
                      <a:pt x="47" y="109"/>
                    </a:lnTo>
                    <a:lnTo>
                      <a:pt x="49" y="112"/>
                    </a:lnTo>
                    <a:lnTo>
                      <a:pt x="50" y="113"/>
                    </a:lnTo>
                    <a:lnTo>
                      <a:pt x="50" y="113"/>
                    </a:lnTo>
                    <a:lnTo>
                      <a:pt x="54" y="114"/>
                    </a:lnTo>
                    <a:lnTo>
                      <a:pt x="54" y="114"/>
                    </a:lnTo>
                    <a:lnTo>
                      <a:pt x="57" y="116"/>
                    </a:lnTo>
                    <a:lnTo>
                      <a:pt x="57" y="116"/>
                    </a:lnTo>
                    <a:lnTo>
                      <a:pt x="58" y="118"/>
                    </a:lnTo>
                    <a:lnTo>
                      <a:pt x="57" y="119"/>
                    </a:lnTo>
                    <a:lnTo>
                      <a:pt x="57" y="119"/>
                    </a:lnTo>
                    <a:lnTo>
                      <a:pt x="58" y="120"/>
                    </a:lnTo>
                    <a:lnTo>
                      <a:pt x="60" y="120"/>
                    </a:lnTo>
                    <a:lnTo>
                      <a:pt x="60" y="120"/>
                    </a:lnTo>
                    <a:lnTo>
                      <a:pt x="60" y="121"/>
                    </a:lnTo>
                    <a:lnTo>
                      <a:pt x="60" y="121"/>
                    </a:lnTo>
                    <a:lnTo>
                      <a:pt x="61" y="124"/>
                    </a:lnTo>
                    <a:lnTo>
                      <a:pt x="60" y="125"/>
                    </a:lnTo>
                    <a:lnTo>
                      <a:pt x="60" y="125"/>
                    </a:lnTo>
                    <a:lnTo>
                      <a:pt x="58" y="125"/>
                    </a:lnTo>
                    <a:lnTo>
                      <a:pt x="58" y="124"/>
                    </a:lnTo>
                    <a:lnTo>
                      <a:pt x="57" y="123"/>
                    </a:lnTo>
                    <a:lnTo>
                      <a:pt x="55" y="123"/>
                    </a:lnTo>
                    <a:lnTo>
                      <a:pt x="55" y="123"/>
                    </a:lnTo>
                    <a:lnTo>
                      <a:pt x="55" y="124"/>
                    </a:lnTo>
                    <a:lnTo>
                      <a:pt x="56" y="126"/>
                    </a:lnTo>
                    <a:lnTo>
                      <a:pt x="56" y="126"/>
                    </a:lnTo>
                    <a:lnTo>
                      <a:pt x="57" y="127"/>
                    </a:lnTo>
                    <a:lnTo>
                      <a:pt x="58" y="131"/>
                    </a:lnTo>
                    <a:lnTo>
                      <a:pt x="58" y="131"/>
                    </a:lnTo>
                    <a:lnTo>
                      <a:pt x="61" y="132"/>
                    </a:lnTo>
                    <a:lnTo>
                      <a:pt x="61" y="132"/>
                    </a:lnTo>
                    <a:lnTo>
                      <a:pt x="63" y="134"/>
                    </a:lnTo>
                    <a:lnTo>
                      <a:pt x="63" y="134"/>
                    </a:lnTo>
                    <a:lnTo>
                      <a:pt x="66" y="136"/>
                    </a:lnTo>
                    <a:lnTo>
                      <a:pt x="66" y="136"/>
                    </a:lnTo>
                    <a:lnTo>
                      <a:pt x="67" y="140"/>
                    </a:lnTo>
                    <a:lnTo>
                      <a:pt x="67" y="140"/>
                    </a:lnTo>
                    <a:lnTo>
                      <a:pt x="67" y="142"/>
                    </a:lnTo>
                    <a:lnTo>
                      <a:pt x="67" y="142"/>
                    </a:lnTo>
                    <a:lnTo>
                      <a:pt x="69" y="147"/>
                    </a:lnTo>
                    <a:lnTo>
                      <a:pt x="69" y="147"/>
                    </a:lnTo>
                    <a:lnTo>
                      <a:pt x="67" y="143"/>
                    </a:lnTo>
                    <a:lnTo>
                      <a:pt x="67" y="143"/>
                    </a:lnTo>
                    <a:lnTo>
                      <a:pt x="66" y="141"/>
                    </a:lnTo>
                    <a:lnTo>
                      <a:pt x="66" y="141"/>
                    </a:lnTo>
                    <a:lnTo>
                      <a:pt x="66" y="141"/>
                    </a:lnTo>
                    <a:lnTo>
                      <a:pt x="66" y="141"/>
                    </a:lnTo>
                    <a:lnTo>
                      <a:pt x="66" y="140"/>
                    </a:lnTo>
                    <a:lnTo>
                      <a:pt x="66" y="140"/>
                    </a:lnTo>
                    <a:lnTo>
                      <a:pt x="63" y="138"/>
                    </a:lnTo>
                    <a:lnTo>
                      <a:pt x="63" y="138"/>
                    </a:lnTo>
                    <a:lnTo>
                      <a:pt x="61" y="136"/>
                    </a:lnTo>
                    <a:lnTo>
                      <a:pt x="61" y="136"/>
                    </a:lnTo>
                    <a:lnTo>
                      <a:pt x="61" y="135"/>
                    </a:lnTo>
                    <a:lnTo>
                      <a:pt x="60" y="134"/>
                    </a:lnTo>
                    <a:lnTo>
                      <a:pt x="60" y="134"/>
                    </a:lnTo>
                    <a:lnTo>
                      <a:pt x="60" y="135"/>
                    </a:lnTo>
                    <a:lnTo>
                      <a:pt x="58" y="136"/>
                    </a:lnTo>
                    <a:lnTo>
                      <a:pt x="58" y="136"/>
                    </a:lnTo>
                    <a:lnTo>
                      <a:pt x="58" y="141"/>
                    </a:lnTo>
                    <a:lnTo>
                      <a:pt x="58" y="141"/>
                    </a:lnTo>
                    <a:lnTo>
                      <a:pt x="57" y="142"/>
                    </a:lnTo>
                    <a:lnTo>
                      <a:pt x="57" y="142"/>
                    </a:lnTo>
                    <a:lnTo>
                      <a:pt x="58" y="145"/>
                    </a:lnTo>
                    <a:lnTo>
                      <a:pt x="58" y="145"/>
                    </a:lnTo>
                    <a:lnTo>
                      <a:pt x="57" y="147"/>
                    </a:lnTo>
                    <a:lnTo>
                      <a:pt x="57" y="147"/>
                    </a:lnTo>
                    <a:lnTo>
                      <a:pt x="57" y="152"/>
                    </a:lnTo>
                    <a:lnTo>
                      <a:pt x="57" y="152"/>
                    </a:lnTo>
                    <a:lnTo>
                      <a:pt x="58" y="152"/>
                    </a:lnTo>
                    <a:lnTo>
                      <a:pt x="58" y="153"/>
                    </a:lnTo>
                    <a:lnTo>
                      <a:pt x="58" y="153"/>
                    </a:lnTo>
                    <a:lnTo>
                      <a:pt x="60" y="153"/>
                    </a:lnTo>
                    <a:lnTo>
                      <a:pt x="60" y="153"/>
                    </a:lnTo>
                    <a:lnTo>
                      <a:pt x="60" y="154"/>
                    </a:lnTo>
                    <a:lnTo>
                      <a:pt x="58" y="156"/>
                    </a:lnTo>
                    <a:lnTo>
                      <a:pt x="58" y="156"/>
                    </a:lnTo>
                    <a:lnTo>
                      <a:pt x="57" y="157"/>
                    </a:lnTo>
                    <a:lnTo>
                      <a:pt x="57" y="157"/>
                    </a:lnTo>
                    <a:lnTo>
                      <a:pt x="57" y="162"/>
                    </a:lnTo>
                    <a:lnTo>
                      <a:pt x="57" y="162"/>
                    </a:lnTo>
                    <a:lnTo>
                      <a:pt x="56" y="165"/>
                    </a:lnTo>
                    <a:lnTo>
                      <a:pt x="56" y="165"/>
                    </a:lnTo>
                    <a:lnTo>
                      <a:pt x="55" y="170"/>
                    </a:lnTo>
                    <a:lnTo>
                      <a:pt x="55" y="170"/>
                    </a:lnTo>
                    <a:lnTo>
                      <a:pt x="55" y="173"/>
                    </a:lnTo>
                    <a:lnTo>
                      <a:pt x="55" y="173"/>
                    </a:lnTo>
                    <a:lnTo>
                      <a:pt x="55" y="175"/>
                    </a:lnTo>
                    <a:lnTo>
                      <a:pt x="55" y="175"/>
                    </a:lnTo>
                    <a:lnTo>
                      <a:pt x="54" y="178"/>
                    </a:lnTo>
                    <a:lnTo>
                      <a:pt x="54" y="178"/>
                    </a:lnTo>
                    <a:lnTo>
                      <a:pt x="52" y="181"/>
                    </a:lnTo>
                    <a:lnTo>
                      <a:pt x="52" y="181"/>
                    </a:lnTo>
                    <a:lnTo>
                      <a:pt x="51" y="181"/>
                    </a:lnTo>
                    <a:lnTo>
                      <a:pt x="49" y="181"/>
                    </a:lnTo>
                    <a:lnTo>
                      <a:pt x="49" y="181"/>
                    </a:lnTo>
                    <a:lnTo>
                      <a:pt x="50" y="183"/>
                    </a:lnTo>
                    <a:lnTo>
                      <a:pt x="50" y="183"/>
                    </a:lnTo>
                    <a:lnTo>
                      <a:pt x="50" y="184"/>
                    </a:lnTo>
                    <a:lnTo>
                      <a:pt x="50" y="184"/>
                    </a:lnTo>
                    <a:lnTo>
                      <a:pt x="51" y="185"/>
                    </a:lnTo>
                    <a:lnTo>
                      <a:pt x="51" y="185"/>
                    </a:lnTo>
                    <a:lnTo>
                      <a:pt x="52" y="185"/>
                    </a:lnTo>
                    <a:lnTo>
                      <a:pt x="52" y="185"/>
                    </a:lnTo>
                    <a:lnTo>
                      <a:pt x="52" y="185"/>
                    </a:lnTo>
                    <a:lnTo>
                      <a:pt x="52" y="185"/>
                    </a:lnTo>
                    <a:lnTo>
                      <a:pt x="54" y="189"/>
                    </a:lnTo>
                    <a:lnTo>
                      <a:pt x="55" y="190"/>
                    </a:lnTo>
                    <a:lnTo>
                      <a:pt x="56" y="191"/>
                    </a:lnTo>
                    <a:lnTo>
                      <a:pt x="56" y="191"/>
                    </a:lnTo>
                    <a:lnTo>
                      <a:pt x="56" y="189"/>
                    </a:lnTo>
                    <a:lnTo>
                      <a:pt x="56" y="189"/>
                    </a:lnTo>
                    <a:lnTo>
                      <a:pt x="58" y="190"/>
                    </a:lnTo>
                    <a:lnTo>
                      <a:pt x="62" y="191"/>
                    </a:lnTo>
                    <a:lnTo>
                      <a:pt x="62" y="191"/>
                    </a:lnTo>
                    <a:lnTo>
                      <a:pt x="65" y="191"/>
                    </a:lnTo>
                    <a:lnTo>
                      <a:pt x="66" y="191"/>
                    </a:lnTo>
                    <a:lnTo>
                      <a:pt x="67" y="192"/>
                    </a:lnTo>
                    <a:lnTo>
                      <a:pt x="67" y="192"/>
                    </a:lnTo>
                    <a:lnTo>
                      <a:pt x="67" y="192"/>
                    </a:lnTo>
                    <a:lnTo>
                      <a:pt x="67" y="192"/>
                    </a:lnTo>
                    <a:lnTo>
                      <a:pt x="68" y="195"/>
                    </a:lnTo>
                    <a:lnTo>
                      <a:pt x="68" y="195"/>
                    </a:lnTo>
                    <a:lnTo>
                      <a:pt x="71" y="195"/>
                    </a:lnTo>
                    <a:lnTo>
                      <a:pt x="73" y="195"/>
                    </a:lnTo>
                    <a:lnTo>
                      <a:pt x="73" y="195"/>
                    </a:lnTo>
                    <a:lnTo>
                      <a:pt x="74" y="197"/>
                    </a:lnTo>
                    <a:lnTo>
                      <a:pt x="74" y="197"/>
                    </a:lnTo>
                    <a:lnTo>
                      <a:pt x="76" y="197"/>
                    </a:lnTo>
                    <a:lnTo>
                      <a:pt x="77" y="197"/>
                    </a:lnTo>
                    <a:lnTo>
                      <a:pt x="77" y="197"/>
                    </a:lnTo>
                    <a:lnTo>
                      <a:pt x="81" y="197"/>
                    </a:lnTo>
                    <a:lnTo>
                      <a:pt x="82" y="199"/>
                    </a:lnTo>
                    <a:lnTo>
                      <a:pt x="82" y="199"/>
                    </a:lnTo>
                    <a:lnTo>
                      <a:pt x="83" y="197"/>
                    </a:lnTo>
                    <a:lnTo>
                      <a:pt x="84" y="197"/>
                    </a:lnTo>
                    <a:lnTo>
                      <a:pt x="84" y="197"/>
                    </a:lnTo>
                    <a:lnTo>
                      <a:pt x="87" y="197"/>
                    </a:lnTo>
                    <a:lnTo>
                      <a:pt x="87" y="197"/>
                    </a:lnTo>
                    <a:lnTo>
                      <a:pt x="87" y="195"/>
                    </a:lnTo>
                    <a:lnTo>
                      <a:pt x="87" y="195"/>
                    </a:lnTo>
                    <a:lnTo>
                      <a:pt x="89" y="195"/>
                    </a:lnTo>
                    <a:lnTo>
                      <a:pt x="92" y="195"/>
                    </a:lnTo>
                    <a:lnTo>
                      <a:pt x="92" y="195"/>
                    </a:lnTo>
                    <a:lnTo>
                      <a:pt x="93" y="195"/>
                    </a:lnTo>
                    <a:lnTo>
                      <a:pt x="94" y="196"/>
                    </a:lnTo>
                    <a:lnTo>
                      <a:pt x="94" y="196"/>
                    </a:lnTo>
                    <a:lnTo>
                      <a:pt x="95" y="197"/>
                    </a:lnTo>
                    <a:lnTo>
                      <a:pt x="96" y="197"/>
                    </a:lnTo>
                    <a:lnTo>
                      <a:pt x="96" y="197"/>
                    </a:lnTo>
                    <a:lnTo>
                      <a:pt x="99" y="197"/>
                    </a:lnTo>
                    <a:lnTo>
                      <a:pt x="99" y="197"/>
                    </a:lnTo>
                    <a:lnTo>
                      <a:pt x="101" y="200"/>
                    </a:lnTo>
                    <a:lnTo>
                      <a:pt x="101" y="200"/>
                    </a:lnTo>
                    <a:lnTo>
                      <a:pt x="105" y="201"/>
                    </a:lnTo>
                    <a:lnTo>
                      <a:pt x="105" y="201"/>
                    </a:lnTo>
                    <a:lnTo>
                      <a:pt x="107" y="202"/>
                    </a:lnTo>
                    <a:lnTo>
                      <a:pt x="107" y="202"/>
                    </a:lnTo>
                    <a:lnTo>
                      <a:pt x="109" y="203"/>
                    </a:lnTo>
                    <a:lnTo>
                      <a:pt x="110" y="205"/>
                    </a:lnTo>
                    <a:lnTo>
                      <a:pt x="110" y="205"/>
                    </a:lnTo>
                    <a:lnTo>
                      <a:pt x="111" y="203"/>
                    </a:lnTo>
                    <a:lnTo>
                      <a:pt x="114" y="203"/>
                    </a:lnTo>
                    <a:lnTo>
                      <a:pt x="114" y="203"/>
                    </a:lnTo>
                    <a:lnTo>
                      <a:pt x="115" y="203"/>
                    </a:lnTo>
                    <a:lnTo>
                      <a:pt x="116" y="206"/>
                    </a:lnTo>
                    <a:lnTo>
                      <a:pt x="116" y="206"/>
                    </a:lnTo>
                    <a:lnTo>
                      <a:pt x="117" y="206"/>
                    </a:lnTo>
                    <a:lnTo>
                      <a:pt x="120" y="205"/>
                    </a:lnTo>
                    <a:lnTo>
                      <a:pt x="120" y="205"/>
                    </a:lnTo>
                    <a:lnTo>
                      <a:pt x="120" y="205"/>
                    </a:lnTo>
                    <a:lnTo>
                      <a:pt x="120" y="205"/>
                    </a:lnTo>
                    <a:lnTo>
                      <a:pt x="121" y="203"/>
                    </a:lnTo>
                    <a:lnTo>
                      <a:pt x="123" y="202"/>
                    </a:lnTo>
                    <a:lnTo>
                      <a:pt x="123" y="202"/>
                    </a:lnTo>
                    <a:lnTo>
                      <a:pt x="126" y="203"/>
                    </a:lnTo>
                    <a:lnTo>
                      <a:pt x="127" y="203"/>
                    </a:lnTo>
                    <a:lnTo>
                      <a:pt x="127" y="203"/>
                    </a:lnTo>
                    <a:lnTo>
                      <a:pt x="127" y="203"/>
                    </a:lnTo>
                    <a:lnTo>
                      <a:pt x="127" y="202"/>
                    </a:lnTo>
                    <a:lnTo>
                      <a:pt x="127" y="202"/>
                    </a:lnTo>
                    <a:lnTo>
                      <a:pt x="127" y="202"/>
                    </a:lnTo>
                    <a:lnTo>
                      <a:pt x="127" y="202"/>
                    </a:lnTo>
                    <a:lnTo>
                      <a:pt x="127" y="199"/>
                    </a:lnTo>
                    <a:lnTo>
                      <a:pt x="127" y="199"/>
                    </a:lnTo>
                    <a:lnTo>
                      <a:pt x="127" y="197"/>
                    </a:lnTo>
                    <a:lnTo>
                      <a:pt x="127" y="197"/>
                    </a:lnTo>
                    <a:lnTo>
                      <a:pt x="127" y="191"/>
                    </a:lnTo>
                    <a:lnTo>
                      <a:pt x="127" y="191"/>
                    </a:lnTo>
                    <a:lnTo>
                      <a:pt x="128" y="189"/>
                    </a:lnTo>
                    <a:lnTo>
                      <a:pt x="128" y="188"/>
                    </a:lnTo>
                    <a:lnTo>
                      <a:pt x="130" y="186"/>
                    </a:lnTo>
                    <a:lnTo>
                      <a:pt x="130" y="186"/>
                    </a:lnTo>
                    <a:lnTo>
                      <a:pt x="132" y="186"/>
                    </a:lnTo>
                    <a:lnTo>
                      <a:pt x="133" y="185"/>
                    </a:lnTo>
                    <a:lnTo>
                      <a:pt x="133" y="184"/>
                    </a:lnTo>
                    <a:lnTo>
                      <a:pt x="133" y="184"/>
                    </a:lnTo>
                    <a:lnTo>
                      <a:pt x="134" y="184"/>
                    </a:lnTo>
                    <a:lnTo>
                      <a:pt x="134" y="184"/>
                    </a:lnTo>
                    <a:lnTo>
                      <a:pt x="134" y="181"/>
                    </a:lnTo>
                    <a:lnTo>
                      <a:pt x="136" y="180"/>
                    </a:lnTo>
                    <a:lnTo>
                      <a:pt x="136" y="180"/>
                    </a:lnTo>
                    <a:lnTo>
                      <a:pt x="138" y="180"/>
                    </a:lnTo>
                    <a:lnTo>
                      <a:pt x="141" y="180"/>
                    </a:lnTo>
                    <a:lnTo>
                      <a:pt x="141" y="180"/>
                    </a:lnTo>
                    <a:lnTo>
                      <a:pt x="145" y="180"/>
                    </a:lnTo>
                    <a:lnTo>
                      <a:pt x="145" y="180"/>
                    </a:lnTo>
                    <a:lnTo>
                      <a:pt x="149" y="181"/>
                    </a:lnTo>
                    <a:lnTo>
                      <a:pt x="149" y="181"/>
                    </a:lnTo>
                    <a:lnTo>
                      <a:pt x="148" y="181"/>
                    </a:lnTo>
                    <a:lnTo>
                      <a:pt x="148" y="181"/>
                    </a:lnTo>
                    <a:lnTo>
                      <a:pt x="148" y="183"/>
                    </a:lnTo>
                    <a:lnTo>
                      <a:pt x="148" y="183"/>
                    </a:lnTo>
                    <a:lnTo>
                      <a:pt x="153" y="184"/>
                    </a:lnTo>
                    <a:lnTo>
                      <a:pt x="157" y="184"/>
                    </a:lnTo>
                    <a:lnTo>
                      <a:pt x="157" y="184"/>
                    </a:lnTo>
                    <a:lnTo>
                      <a:pt x="157" y="183"/>
                    </a:lnTo>
                    <a:lnTo>
                      <a:pt x="157" y="181"/>
                    </a:lnTo>
                    <a:lnTo>
                      <a:pt x="158" y="181"/>
                    </a:lnTo>
                    <a:lnTo>
                      <a:pt x="159" y="183"/>
                    </a:lnTo>
                    <a:lnTo>
                      <a:pt x="159" y="183"/>
                    </a:lnTo>
                    <a:lnTo>
                      <a:pt x="160" y="184"/>
                    </a:lnTo>
                    <a:lnTo>
                      <a:pt x="160" y="184"/>
                    </a:lnTo>
                    <a:lnTo>
                      <a:pt x="163" y="184"/>
                    </a:lnTo>
                    <a:lnTo>
                      <a:pt x="163" y="184"/>
                    </a:lnTo>
                    <a:lnTo>
                      <a:pt x="163" y="184"/>
                    </a:lnTo>
                    <a:lnTo>
                      <a:pt x="163" y="184"/>
                    </a:lnTo>
                    <a:lnTo>
                      <a:pt x="165" y="185"/>
                    </a:lnTo>
                    <a:lnTo>
                      <a:pt x="165" y="185"/>
                    </a:lnTo>
                    <a:lnTo>
                      <a:pt x="165" y="186"/>
                    </a:lnTo>
                    <a:lnTo>
                      <a:pt x="166" y="188"/>
                    </a:lnTo>
                    <a:lnTo>
                      <a:pt x="170" y="188"/>
                    </a:lnTo>
                    <a:lnTo>
                      <a:pt x="170" y="188"/>
                    </a:lnTo>
                    <a:lnTo>
                      <a:pt x="175" y="190"/>
                    </a:lnTo>
                    <a:lnTo>
                      <a:pt x="175" y="190"/>
                    </a:lnTo>
                    <a:lnTo>
                      <a:pt x="177" y="190"/>
                    </a:lnTo>
                    <a:lnTo>
                      <a:pt x="177" y="190"/>
                    </a:lnTo>
                    <a:lnTo>
                      <a:pt x="177" y="189"/>
                    </a:lnTo>
                    <a:lnTo>
                      <a:pt x="177" y="189"/>
                    </a:lnTo>
                    <a:lnTo>
                      <a:pt x="180" y="189"/>
                    </a:lnTo>
                    <a:lnTo>
                      <a:pt x="180" y="189"/>
                    </a:lnTo>
                    <a:lnTo>
                      <a:pt x="185" y="186"/>
                    </a:lnTo>
                    <a:lnTo>
                      <a:pt x="185" y="186"/>
                    </a:lnTo>
                    <a:lnTo>
                      <a:pt x="183" y="186"/>
                    </a:lnTo>
                    <a:lnTo>
                      <a:pt x="183" y="186"/>
                    </a:lnTo>
                    <a:lnTo>
                      <a:pt x="183" y="185"/>
                    </a:lnTo>
                    <a:lnTo>
                      <a:pt x="186" y="184"/>
                    </a:lnTo>
                    <a:lnTo>
                      <a:pt x="186" y="184"/>
                    </a:lnTo>
                    <a:lnTo>
                      <a:pt x="186" y="181"/>
                    </a:lnTo>
                    <a:lnTo>
                      <a:pt x="186" y="181"/>
                    </a:lnTo>
                    <a:lnTo>
                      <a:pt x="186" y="180"/>
                    </a:lnTo>
                    <a:lnTo>
                      <a:pt x="187" y="180"/>
                    </a:lnTo>
                    <a:lnTo>
                      <a:pt x="187" y="180"/>
                    </a:lnTo>
                    <a:lnTo>
                      <a:pt x="190" y="179"/>
                    </a:lnTo>
                    <a:lnTo>
                      <a:pt x="190" y="178"/>
                    </a:lnTo>
                    <a:lnTo>
                      <a:pt x="190" y="178"/>
                    </a:lnTo>
                    <a:lnTo>
                      <a:pt x="194" y="178"/>
                    </a:lnTo>
                    <a:lnTo>
                      <a:pt x="194" y="178"/>
                    </a:lnTo>
                    <a:lnTo>
                      <a:pt x="194" y="175"/>
                    </a:lnTo>
                    <a:lnTo>
                      <a:pt x="197" y="175"/>
                    </a:lnTo>
                    <a:lnTo>
                      <a:pt x="197" y="176"/>
                    </a:lnTo>
                    <a:lnTo>
                      <a:pt x="197" y="176"/>
                    </a:lnTo>
                    <a:lnTo>
                      <a:pt x="201" y="176"/>
                    </a:lnTo>
                    <a:lnTo>
                      <a:pt x="203" y="175"/>
                    </a:lnTo>
                    <a:lnTo>
                      <a:pt x="203" y="175"/>
                    </a:lnTo>
                    <a:lnTo>
                      <a:pt x="203" y="174"/>
                    </a:lnTo>
                    <a:lnTo>
                      <a:pt x="203" y="174"/>
                    </a:lnTo>
                    <a:lnTo>
                      <a:pt x="201" y="175"/>
                    </a:lnTo>
                    <a:lnTo>
                      <a:pt x="197" y="175"/>
                    </a:lnTo>
                    <a:lnTo>
                      <a:pt x="197" y="175"/>
                    </a:lnTo>
                    <a:lnTo>
                      <a:pt x="196" y="173"/>
                    </a:lnTo>
                    <a:lnTo>
                      <a:pt x="196" y="173"/>
                    </a:lnTo>
                    <a:lnTo>
                      <a:pt x="197" y="172"/>
                    </a:lnTo>
                    <a:lnTo>
                      <a:pt x="197" y="170"/>
                    </a:lnTo>
                    <a:lnTo>
                      <a:pt x="198" y="169"/>
                    </a:lnTo>
                    <a:lnTo>
                      <a:pt x="199" y="168"/>
                    </a:lnTo>
                    <a:lnTo>
                      <a:pt x="199" y="168"/>
                    </a:lnTo>
                    <a:lnTo>
                      <a:pt x="199" y="167"/>
                    </a:lnTo>
                    <a:lnTo>
                      <a:pt x="198" y="165"/>
                    </a:lnTo>
                    <a:lnTo>
                      <a:pt x="194" y="165"/>
                    </a:lnTo>
                    <a:lnTo>
                      <a:pt x="194" y="165"/>
                    </a:lnTo>
                    <a:lnTo>
                      <a:pt x="192" y="164"/>
                    </a:lnTo>
                    <a:lnTo>
                      <a:pt x="192" y="164"/>
                    </a:lnTo>
                    <a:lnTo>
                      <a:pt x="188" y="163"/>
                    </a:lnTo>
                    <a:lnTo>
                      <a:pt x="188" y="163"/>
                    </a:lnTo>
                    <a:lnTo>
                      <a:pt x="187" y="162"/>
                    </a:lnTo>
                    <a:lnTo>
                      <a:pt x="187" y="161"/>
                    </a:lnTo>
                    <a:lnTo>
                      <a:pt x="187" y="157"/>
                    </a:lnTo>
                    <a:lnTo>
                      <a:pt x="187" y="157"/>
                    </a:lnTo>
                    <a:lnTo>
                      <a:pt x="187" y="156"/>
                    </a:lnTo>
                    <a:lnTo>
                      <a:pt x="187" y="156"/>
                    </a:lnTo>
                    <a:lnTo>
                      <a:pt x="187" y="154"/>
                    </a:lnTo>
                    <a:lnTo>
                      <a:pt x="187" y="154"/>
                    </a:lnTo>
                    <a:lnTo>
                      <a:pt x="188" y="153"/>
                    </a:lnTo>
                    <a:lnTo>
                      <a:pt x="190" y="153"/>
                    </a:lnTo>
                    <a:lnTo>
                      <a:pt x="190" y="153"/>
                    </a:lnTo>
                    <a:lnTo>
                      <a:pt x="190" y="150"/>
                    </a:lnTo>
                    <a:lnTo>
                      <a:pt x="190" y="150"/>
                    </a:lnTo>
                    <a:lnTo>
                      <a:pt x="187" y="148"/>
                    </a:lnTo>
                    <a:lnTo>
                      <a:pt x="186" y="148"/>
                    </a:lnTo>
                    <a:lnTo>
                      <a:pt x="186" y="147"/>
                    </a:lnTo>
                    <a:lnTo>
                      <a:pt x="186" y="147"/>
                    </a:lnTo>
                    <a:lnTo>
                      <a:pt x="185" y="147"/>
                    </a:lnTo>
                    <a:lnTo>
                      <a:pt x="185" y="147"/>
                    </a:lnTo>
                    <a:lnTo>
                      <a:pt x="185" y="145"/>
                    </a:lnTo>
                    <a:lnTo>
                      <a:pt x="185" y="145"/>
                    </a:lnTo>
                    <a:lnTo>
                      <a:pt x="186" y="143"/>
                    </a:lnTo>
                    <a:lnTo>
                      <a:pt x="186" y="143"/>
                    </a:lnTo>
                    <a:lnTo>
                      <a:pt x="188" y="142"/>
                    </a:lnTo>
                    <a:lnTo>
                      <a:pt x="190" y="142"/>
                    </a:lnTo>
                    <a:lnTo>
                      <a:pt x="190" y="142"/>
                    </a:lnTo>
                    <a:lnTo>
                      <a:pt x="191" y="140"/>
                    </a:lnTo>
                    <a:lnTo>
                      <a:pt x="192" y="137"/>
                    </a:lnTo>
                    <a:lnTo>
                      <a:pt x="192" y="137"/>
                    </a:lnTo>
                    <a:lnTo>
                      <a:pt x="190" y="136"/>
                    </a:lnTo>
                    <a:lnTo>
                      <a:pt x="190" y="135"/>
                    </a:lnTo>
                    <a:lnTo>
                      <a:pt x="188" y="132"/>
                    </a:lnTo>
                    <a:lnTo>
                      <a:pt x="188" y="132"/>
                    </a:lnTo>
                    <a:lnTo>
                      <a:pt x="187" y="130"/>
                    </a:lnTo>
                    <a:lnTo>
                      <a:pt x="186" y="127"/>
                    </a:lnTo>
                    <a:lnTo>
                      <a:pt x="186" y="127"/>
                    </a:lnTo>
                    <a:lnTo>
                      <a:pt x="187" y="127"/>
                    </a:lnTo>
                    <a:lnTo>
                      <a:pt x="187" y="127"/>
                    </a:lnTo>
                    <a:lnTo>
                      <a:pt x="188" y="126"/>
                    </a:lnTo>
                    <a:lnTo>
                      <a:pt x="191" y="125"/>
                    </a:lnTo>
                    <a:lnTo>
                      <a:pt x="191" y="125"/>
                    </a:lnTo>
                    <a:lnTo>
                      <a:pt x="191" y="125"/>
                    </a:lnTo>
                    <a:lnTo>
                      <a:pt x="191" y="124"/>
                    </a:lnTo>
                    <a:lnTo>
                      <a:pt x="191" y="124"/>
                    </a:lnTo>
                    <a:lnTo>
                      <a:pt x="190" y="125"/>
                    </a:lnTo>
                    <a:lnTo>
                      <a:pt x="190" y="125"/>
                    </a:lnTo>
                    <a:lnTo>
                      <a:pt x="191" y="124"/>
                    </a:lnTo>
                    <a:lnTo>
                      <a:pt x="191" y="124"/>
                    </a:lnTo>
                    <a:lnTo>
                      <a:pt x="190" y="124"/>
                    </a:lnTo>
                    <a:lnTo>
                      <a:pt x="190" y="124"/>
                    </a:lnTo>
                    <a:lnTo>
                      <a:pt x="188" y="123"/>
                    </a:lnTo>
                    <a:lnTo>
                      <a:pt x="188" y="123"/>
                    </a:lnTo>
                    <a:lnTo>
                      <a:pt x="188" y="121"/>
                    </a:lnTo>
                    <a:lnTo>
                      <a:pt x="188" y="121"/>
                    </a:lnTo>
                    <a:lnTo>
                      <a:pt x="188" y="120"/>
                    </a:lnTo>
                    <a:lnTo>
                      <a:pt x="187" y="119"/>
                    </a:lnTo>
                    <a:lnTo>
                      <a:pt x="187" y="119"/>
                    </a:lnTo>
                    <a:lnTo>
                      <a:pt x="186" y="116"/>
                    </a:lnTo>
                    <a:lnTo>
                      <a:pt x="186" y="116"/>
                    </a:lnTo>
                    <a:lnTo>
                      <a:pt x="187" y="116"/>
                    </a:lnTo>
                    <a:lnTo>
                      <a:pt x="187" y="116"/>
                    </a:lnTo>
                    <a:lnTo>
                      <a:pt x="186" y="114"/>
                    </a:lnTo>
                    <a:lnTo>
                      <a:pt x="186" y="114"/>
                    </a:lnTo>
                    <a:lnTo>
                      <a:pt x="186" y="114"/>
                    </a:lnTo>
                    <a:lnTo>
                      <a:pt x="186" y="114"/>
                    </a:lnTo>
                    <a:lnTo>
                      <a:pt x="183" y="112"/>
                    </a:lnTo>
                    <a:lnTo>
                      <a:pt x="181" y="112"/>
                    </a:lnTo>
                    <a:lnTo>
                      <a:pt x="181" y="112"/>
                    </a:lnTo>
                    <a:lnTo>
                      <a:pt x="179" y="114"/>
                    </a:lnTo>
                    <a:lnTo>
                      <a:pt x="179" y="114"/>
                    </a:lnTo>
                    <a:lnTo>
                      <a:pt x="177" y="115"/>
                    </a:lnTo>
                    <a:lnTo>
                      <a:pt x="177" y="116"/>
                    </a:lnTo>
                    <a:lnTo>
                      <a:pt x="177" y="116"/>
                    </a:lnTo>
                    <a:lnTo>
                      <a:pt x="176" y="116"/>
                    </a:lnTo>
                    <a:lnTo>
                      <a:pt x="176" y="116"/>
                    </a:lnTo>
                    <a:lnTo>
                      <a:pt x="175" y="113"/>
                    </a:lnTo>
                    <a:lnTo>
                      <a:pt x="175" y="113"/>
                    </a:lnTo>
                    <a:lnTo>
                      <a:pt x="176" y="112"/>
                    </a:lnTo>
                    <a:lnTo>
                      <a:pt x="176" y="112"/>
                    </a:lnTo>
                    <a:lnTo>
                      <a:pt x="176" y="109"/>
                    </a:lnTo>
                    <a:lnTo>
                      <a:pt x="176" y="108"/>
                    </a:lnTo>
                    <a:lnTo>
                      <a:pt x="176" y="108"/>
                    </a:lnTo>
                    <a:lnTo>
                      <a:pt x="177" y="108"/>
                    </a:lnTo>
                    <a:lnTo>
                      <a:pt x="180" y="107"/>
                    </a:lnTo>
                    <a:lnTo>
                      <a:pt x="180" y="107"/>
                    </a:lnTo>
                    <a:lnTo>
                      <a:pt x="180" y="104"/>
                    </a:lnTo>
                    <a:lnTo>
                      <a:pt x="181" y="102"/>
                    </a:lnTo>
                    <a:lnTo>
                      <a:pt x="181" y="102"/>
                    </a:lnTo>
                    <a:lnTo>
                      <a:pt x="183" y="100"/>
                    </a:lnTo>
                    <a:lnTo>
                      <a:pt x="186" y="98"/>
                    </a:lnTo>
                    <a:lnTo>
                      <a:pt x="186" y="98"/>
                    </a:lnTo>
                    <a:lnTo>
                      <a:pt x="187" y="96"/>
                    </a:lnTo>
                    <a:lnTo>
                      <a:pt x="187" y="96"/>
                    </a:lnTo>
                    <a:lnTo>
                      <a:pt x="188" y="93"/>
                    </a:lnTo>
                    <a:lnTo>
                      <a:pt x="188" y="93"/>
                    </a:lnTo>
                    <a:lnTo>
                      <a:pt x="188" y="91"/>
                    </a:lnTo>
                    <a:lnTo>
                      <a:pt x="190" y="88"/>
                    </a:lnTo>
                    <a:lnTo>
                      <a:pt x="190" y="88"/>
                    </a:lnTo>
                    <a:lnTo>
                      <a:pt x="194" y="88"/>
                    </a:lnTo>
                    <a:lnTo>
                      <a:pt x="194" y="88"/>
                    </a:lnTo>
                    <a:lnTo>
                      <a:pt x="197" y="88"/>
                    </a:lnTo>
                    <a:lnTo>
                      <a:pt x="197" y="88"/>
                    </a:lnTo>
                    <a:lnTo>
                      <a:pt x="198" y="88"/>
                    </a:lnTo>
                    <a:lnTo>
                      <a:pt x="198" y="88"/>
                    </a:lnTo>
                    <a:lnTo>
                      <a:pt x="198" y="86"/>
                    </a:lnTo>
                    <a:lnTo>
                      <a:pt x="198" y="86"/>
                    </a:lnTo>
                    <a:lnTo>
                      <a:pt x="198" y="86"/>
                    </a:lnTo>
                    <a:lnTo>
                      <a:pt x="198" y="86"/>
                    </a:lnTo>
                    <a:lnTo>
                      <a:pt x="199" y="83"/>
                    </a:lnTo>
                    <a:lnTo>
                      <a:pt x="199" y="81"/>
                    </a:lnTo>
                    <a:lnTo>
                      <a:pt x="199" y="81"/>
                    </a:lnTo>
                    <a:lnTo>
                      <a:pt x="201" y="78"/>
                    </a:lnTo>
                    <a:lnTo>
                      <a:pt x="201" y="78"/>
                    </a:lnTo>
                    <a:lnTo>
                      <a:pt x="201" y="76"/>
                    </a:lnTo>
                    <a:lnTo>
                      <a:pt x="201" y="76"/>
                    </a:lnTo>
                    <a:lnTo>
                      <a:pt x="201" y="73"/>
                    </a:lnTo>
                    <a:lnTo>
                      <a:pt x="201" y="70"/>
                    </a:lnTo>
                    <a:lnTo>
                      <a:pt x="201" y="70"/>
                    </a:lnTo>
                    <a:lnTo>
                      <a:pt x="202" y="69"/>
                    </a:lnTo>
                    <a:lnTo>
                      <a:pt x="202" y="69"/>
                    </a:lnTo>
                    <a:lnTo>
                      <a:pt x="202" y="67"/>
                    </a:lnTo>
                    <a:lnTo>
                      <a:pt x="202" y="67"/>
                    </a:lnTo>
                    <a:lnTo>
                      <a:pt x="204" y="66"/>
                    </a:lnTo>
                    <a:lnTo>
                      <a:pt x="204" y="66"/>
                    </a:lnTo>
                    <a:lnTo>
                      <a:pt x="204" y="62"/>
                    </a:lnTo>
                    <a:lnTo>
                      <a:pt x="204" y="62"/>
                    </a:lnTo>
                    <a:lnTo>
                      <a:pt x="206" y="60"/>
                    </a:lnTo>
                    <a:lnTo>
                      <a:pt x="206" y="60"/>
                    </a:lnTo>
                    <a:lnTo>
                      <a:pt x="206" y="58"/>
                    </a:lnTo>
                    <a:lnTo>
                      <a:pt x="206" y="58"/>
                    </a:lnTo>
                    <a:lnTo>
                      <a:pt x="206" y="55"/>
                    </a:lnTo>
                    <a:lnTo>
                      <a:pt x="208" y="54"/>
                    </a:lnTo>
                    <a:lnTo>
                      <a:pt x="208" y="54"/>
                    </a:lnTo>
                    <a:lnTo>
                      <a:pt x="208" y="53"/>
                    </a:lnTo>
                    <a:lnTo>
                      <a:pt x="208" y="50"/>
                    </a:lnTo>
                    <a:lnTo>
                      <a:pt x="208" y="50"/>
                    </a:lnTo>
                    <a:lnTo>
                      <a:pt x="203" y="50"/>
                    </a:lnTo>
                    <a:lnTo>
                      <a:pt x="203" y="5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2" name="A1_Iceland">
              <a:extLst>
                <a:ext uri="{FF2B5EF4-FFF2-40B4-BE49-F238E27FC236}">
                  <a16:creationId xmlns:a16="http://schemas.microsoft.com/office/drawing/2014/main" id="{87241FC0-7CB8-413F-B0DA-A7CAF0CC4271}"/>
                </a:ext>
              </a:extLst>
            </p:cNvPr>
            <p:cNvSpPr>
              <a:spLocks/>
            </p:cNvSpPr>
            <p:nvPr/>
          </p:nvSpPr>
          <p:spPr bwMode="auto">
            <a:xfrm>
              <a:off x="4132880" y="2200299"/>
              <a:ext cx="272280" cy="168051"/>
            </a:xfrm>
            <a:custGeom>
              <a:avLst/>
              <a:gdLst/>
              <a:ahLst/>
              <a:cxnLst>
                <a:cxn ang="0">
                  <a:pos x="175" y="47"/>
                </a:cxn>
                <a:cxn ang="0">
                  <a:pos x="173" y="36"/>
                </a:cxn>
                <a:cxn ang="0">
                  <a:pos x="166" y="28"/>
                </a:cxn>
                <a:cxn ang="0">
                  <a:pos x="161" y="21"/>
                </a:cxn>
                <a:cxn ang="0">
                  <a:pos x="156" y="16"/>
                </a:cxn>
                <a:cxn ang="0">
                  <a:pos x="158" y="7"/>
                </a:cxn>
                <a:cxn ang="0">
                  <a:pos x="149" y="10"/>
                </a:cxn>
                <a:cxn ang="0">
                  <a:pos x="144" y="5"/>
                </a:cxn>
                <a:cxn ang="0">
                  <a:pos x="134" y="0"/>
                </a:cxn>
                <a:cxn ang="0">
                  <a:pos x="131" y="11"/>
                </a:cxn>
                <a:cxn ang="0">
                  <a:pos x="124" y="14"/>
                </a:cxn>
                <a:cxn ang="0">
                  <a:pos x="112" y="20"/>
                </a:cxn>
                <a:cxn ang="0">
                  <a:pos x="104" y="27"/>
                </a:cxn>
                <a:cxn ang="0">
                  <a:pos x="101" y="22"/>
                </a:cxn>
                <a:cxn ang="0">
                  <a:pos x="93" y="11"/>
                </a:cxn>
                <a:cxn ang="0">
                  <a:pos x="86" y="17"/>
                </a:cxn>
                <a:cxn ang="0">
                  <a:pos x="81" y="31"/>
                </a:cxn>
                <a:cxn ang="0">
                  <a:pos x="73" y="17"/>
                </a:cxn>
                <a:cxn ang="0">
                  <a:pos x="70" y="29"/>
                </a:cxn>
                <a:cxn ang="0">
                  <a:pos x="62" y="33"/>
                </a:cxn>
                <a:cxn ang="0">
                  <a:pos x="57" y="49"/>
                </a:cxn>
                <a:cxn ang="0">
                  <a:pos x="52" y="36"/>
                </a:cxn>
                <a:cxn ang="0">
                  <a:pos x="53" y="29"/>
                </a:cxn>
                <a:cxn ang="0">
                  <a:pos x="53" y="21"/>
                </a:cxn>
                <a:cxn ang="0">
                  <a:pos x="46" y="15"/>
                </a:cxn>
                <a:cxn ang="0">
                  <a:pos x="31" y="2"/>
                </a:cxn>
                <a:cxn ang="0">
                  <a:pos x="22" y="6"/>
                </a:cxn>
                <a:cxn ang="0">
                  <a:pos x="27" y="14"/>
                </a:cxn>
                <a:cxn ang="0">
                  <a:pos x="33" y="20"/>
                </a:cxn>
                <a:cxn ang="0">
                  <a:pos x="21" y="15"/>
                </a:cxn>
                <a:cxn ang="0">
                  <a:pos x="12" y="20"/>
                </a:cxn>
                <a:cxn ang="0">
                  <a:pos x="12" y="27"/>
                </a:cxn>
                <a:cxn ang="0">
                  <a:pos x="11" y="28"/>
                </a:cxn>
                <a:cxn ang="0">
                  <a:pos x="10" y="38"/>
                </a:cxn>
                <a:cxn ang="0">
                  <a:pos x="0" y="38"/>
                </a:cxn>
                <a:cxn ang="0">
                  <a:pos x="9" y="42"/>
                </a:cxn>
                <a:cxn ang="0">
                  <a:pos x="26" y="38"/>
                </a:cxn>
                <a:cxn ang="0">
                  <a:pos x="35" y="41"/>
                </a:cxn>
                <a:cxn ang="0">
                  <a:pos x="43" y="44"/>
                </a:cxn>
                <a:cxn ang="0">
                  <a:pos x="39" y="55"/>
                </a:cxn>
                <a:cxn ang="0">
                  <a:pos x="43" y="59"/>
                </a:cxn>
                <a:cxn ang="0">
                  <a:pos x="27" y="59"/>
                </a:cxn>
                <a:cxn ang="0">
                  <a:pos x="17" y="61"/>
                </a:cxn>
                <a:cxn ang="0">
                  <a:pos x="11" y="70"/>
                </a:cxn>
                <a:cxn ang="0">
                  <a:pos x="26" y="66"/>
                </a:cxn>
                <a:cxn ang="0">
                  <a:pos x="37" y="74"/>
                </a:cxn>
                <a:cxn ang="0">
                  <a:pos x="41" y="83"/>
                </a:cxn>
                <a:cxn ang="0">
                  <a:pos x="41" y="93"/>
                </a:cxn>
                <a:cxn ang="0">
                  <a:pos x="31" y="94"/>
                </a:cxn>
                <a:cxn ang="0">
                  <a:pos x="33" y="104"/>
                </a:cxn>
                <a:cxn ang="0">
                  <a:pos x="50" y="103"/>
                </a:cxn>
                <a:cxn ang="0">
                  <a:pos x="68" y="113"/>
                </a:cxn>
                <a:cxn ang="0">
                  <a:pos x="96" y="118"/>
                </a:cxn>
                <a:cxn ang="0">
                  <a:pos x="108" y="112"/>
                </a:cxn>
                <a:cxn ang="0">
                  <a:pos x="119" y="103"/>
                </a:cxn>
                <a:cxn ang="0">
                  <a:pos x="133" y="98"/>
                </a:cxn>
                <a:cxn ang="0">
                  <a:pos x="145" y="88"/>
                </a:cxn>
                <a:cxn ang="0">
                  <a:pos x="156" y="86"/>
                </a:cxn>
                <a:cxn ang="0">
                  <a:pos x="163" y="81"/>
                </a:cxn>
                <a:cxn ang="0">
                  <a:pos x="169" y="70"/>
                </a:cxn>
                <a:cxn ang="0">
                  <a:pos x="175" y="64"/>
                </a:cxn>
                <a:cxn ang="0">
                  <a:pos x="178" y="55"/>
                </a:cxn>
              </a:cxnLst>
              <a:rect l="0" t="0" r="r" b="b"/>
              <a:pathLst>
                <a:path w="178" h="119">
                  <a:moveTo>
                    <a:pt x="178" y="50"/>
                  </a:moveTo>
                  <a:lnTo>
                    <a:pt x="178" y="50"/>
                  </a:lnTo>
                  <a:lnTo>
                    <a:pt x="177" y="49"/>
                  </a:lnTo>
                  <a:lnTo>
                    <a:pt x="177" y="49"/>
                  </a:lnTo>
                  <a:lnTo>
                    <a:pt x="175" y="49"/>
                  </a:lnTo>
                  <a:lnTo>
                    <a:pt x="175" y="49"/>
                  </a:lnTo>
                  <a:lnTo>
                    <a:pt x="175" y="48"/>
                  </a:lnTo>
                  <a:lnTo>
                    <a:pt x="174" y="47"/>
                  </a:lnTo>
                  <a:lnTo>
                    <a:pt x="174" y="47"/>
                  </a:lnTo>
                  <a:lnTo>
                    <a:pt x="175" y="47"/>
                  </a:lnTo>
                  <a:lnTo>
                    <a:pt x="175" y="47"/>
                  </a:lnTo>
                  <a:lnTo>
                    <a:pt x="177" y="45"/>
                  </a:lnTo>
                  <a:lnTo>
                    <a:pt x="177" y="43"/>
                  </a:lnTo>
                  <a:lnTo>
                    <a:pt x="177" y="41"/>
                  </a:lnTo>
                  <a:lnTo>
                    <a:pt x="177" y="41"/>
                  </a:lnTo>
                  <a:lnTo>
                    <a:pt x="175" y="39"/>
                  </a:lnTo>
                  <a:lnTo>
                    <a:pt x="174" y="38"/>
                  </a:lnTo>
                  <a:lnTo>
                    <a:pt x="174" y="38"/>
                  </a:lnTo>
                  <a:lnTo>
                    <a:pt x="173" y="36"/>
                  </a:lnTo>
                  <a:lnTo>
                    <a:pt x="173" y="36"/>
                  </a:lnTo>
                  <a:lnTo>
                    <a:pt x="171" y="34"/>
                  </a:lnTo>
                  <a:lnTo>
                    <a:pt x="171" y="34"/>
                  </a:lnTo>
                  <a:lnTo>
                    <a:pt x="171" y="33"/>
                  </a:lnTo>
                  <a:lnTo>
                    <a:pt x="171" y="33"/>
                  </a:lnTo>
                  <a:lnTo>
                    <a:pt x="168" y="33"/>
                  </a:lnTo>
                  <a:lnTo>
                    <a:pt x="168" y="33"/>
                  </a:lnTo>
                  <a:lnTo>
                    <a:pt x="167" y="32"/>
                  </a:lnTo>
                  <a:lnTo>
                    <a:pt x="167" y="31"/>
                  </a:lnTo>
                  <a:lnTo>
                    <a:pt x="166" y="28"/>
                  </a:lnTo>
                  <a:lnTo>
                    <a:pt x="166" y="28"/>
                  </a:lnTo>
                  <a:lnTo>
                    <a:pt x="163" y="28"/>
                  </a:lnTo>
                  <a:lnTo>
                    <a:pt x="162" y="29"/>
                  </a:lnTo>
                  <a:lnTo>
                    <a:pt x="162" y="29"/>
                  </a:lnTo>
                  <a:lnTo>
                    <a:pt x="160" y="31"/>
                  </a:lnTo>
                  <a:lnTo>
                    <a:pt x="158" y="32"/>
                  </a:lnTo>
                  <a:lnTo>
                    <a:pt x="158" y="32"/>
                  </a:lnTo>
                  <a:lnTo>
                    <a:pt x="158" y="28"/>
                  </a:lnTo>
                  <a:lnTo>
                    <a:pt x="161" y="25"/>
                  </a:lnTo>
                  <a:lnTo>
                    <a:pt x="161" y="25"/>
                  </a:lnTo>
                  <a:lnTo>
                    <a:pt x="161" y="21"/>
                  </a:lnTo>
                  <a:lnTo>
                    <a:pt x="160" y="20"/>
                  </a:lnTo>
                  <a:lnTo>
                    <a:pt x="160" y="18"/>
                  </a:lnTo>
                  <a:lnTo>
                    <a:pt x="160" y="18"/>
                  </a:lnTo>
                  <a:lnTo>
                    <a:pt x="156" y="18"/>
                  </a:lnTo>
                  <a:lnTo>
                    <a:pt x="155" y="18"/>
                  </a:lnTo>
                  <a:lnTo>
                    <a:pt x="153" y="17"/>
                  </a:lnTo>
                  <a:lnTo>
                    <a:pt x="153" y="17"/>
                  </a:lnTo>
                  <a:lnTo>
                    <a:pt x="155" y="16"/>
                  </a:lnTo>
                  <a:lnTo>
                    <a:pt x="156" y="16"/>
                  </a:lnTo>
                  <a:lnTo>
                    <a:pt x="156" y="16"/>
                  </a:lnTo>
                  <a:lnTo>
                    <a:pt x="156" y="14"/>
                  </a:lnTo>
                  <a:lnTo>
                    <a:pt x="156" y="12"/>
                  </a:lnTo>
                  <a:lnTo>
                    <a:pt x="156" y="12"/>
                  </a:lnTo>
                  <a:lnTo>
                    <a:pt x="156" y="11"/>
                  </a:lnTo>
                  <a:lnTo>
                    <a:pt x="156" y="10"/>
                  </a:lnTo>
                  <a:lnTo>
                    <a:pt x="156" y="10"/>
                  </a:lnTo>
                  <a:lnTo>
                    <a:pt x="158" y="9"/>
                  </a:lnTo>
                  <a:lnTo>
                    <a:pt x="160" y="7"/>
                  </a:lnTo>
                  <a:lnTo>
                    <a:pt x="160" y="7"/>
                  </a:lnTo>
                  <a:lnTo>
                    <a:pt x="158" y="7"/>
                  </a:lnTo>
                  <a:lnTo>
                    <a:pt x="158" y="7"/>
                  </a:lnTo>
                  <a:lnTo>
                    <a:pt x="157" y="6"/>
                  </a:lnTo>
                  <a:lnTo>
                    <a:pt x="156" y="6"/>
                  </a:lnTo>
                  <a:lnTo>
                    <a:pt x="153" y="6"/>
                  </a:lnTo>
                  <a:lnTo>
                    <a:pt x="153" y="6"/>
                  </a:lnTo>
                  <a:lnTo>
                    <a:pt x="153" y="10"/>
                  </a:lnTo>
                  <a:lnTo>
                    <a:pt x="153" y="10"/>
                  </a:lnTo>
                  <a:lnTo>
                    <a:pt x="151" y="10"/>
                  </a:lnTo>
                  <a:lnTo>
                    <a:pt x="149" y="10"/>
                  </a:lnTo>
                  <a:lnTo>
                    <a:pt x="149" y="10"/>
                  </a:lnTo>
                  <a:lnTo>
                    <a:pt x="149" y="12"/>
                  </a:lnTo>
                  <a:lnTo>
                    <a:pt x="149" y="15"/>
                  </a:lnTo>
                  <a:lnTo>
                    <a:pt x="149" y="15"/>
                  </a:lnTo>
                  <a:lnTo>
                    <a:pt x="147" y="14"/>
                  </a:lnTo>
                  <a:lnTo>
                    <a:pt x="146" y="12"/>
                  </a:lnTo>
                  <a:lnTo>
                    <a:pt x="146" y="12"/>
                  </a:lnTo>
                  <a:lnTo>
                    <a:pt x="144" y="11"/>
                  </a:lnTo>
                  <a:lnTo>
                    <a:pt x="144" y="10"/>
                  </a:lnTo>
                  <a:lnTo>
                    <a:pt x="144" y="10"/>
                  </a:lnTo>
                  <a:lnTo>
                    <a:pt x="144" y="5"/>
                  </a:lnTo>
                  <a:lnTo>
                    <a:pt x="144" y="5"/>
                  </a:lnTo>
                  <a:lnTo>
                    <a:pt x="140" y="2"/>
                  </a:lnTo>
                  <a:lnTo>
                    <a:pt x="140" y="2"/>
                  </a:lnTo>
                  <a:lnTo>
                    <a:pt x="140" y="1"/>
                  </a:lnTo>
                  <a:lnTo>
                    <a:pt x="139" y="0"/>
                  </a:lnTo>
                  <a:lnTo>
                    <a:pt x="139" y="0"/>
                  </a:lnTo>
                  <a:lnTo>
                    <a:pt x="137" y="0"/>
                  </a:lnTo>
                  <a:lnTo>
                    <a:pt x="135" y="0"/>
                  </a:lnTo>
                  <a:lnTo>
                    <a:pt x="135" y="0"/>
                  </a:lnTo>
                  <a:lnTo>
                    <a:pt x="134" y="0"/>
                  </a:lnTo>
                  <a:lnTo>
                    <a:pt x="134" y="0"/>
                  </a:lnTo>
                  <a:lnTo>
                    <a:pt x="133" y="1"/>
                  </a:lnTo>
                  <a:lnTo>
                    <a:pt x="133" y="1"/>
                  </a:lnTo>
                  <a:lnTo>
                    <a:pt x="129" y="1"/>
                  </a:lnTo>
                  <a:lnTo>
                    <a:pt x="129" y="1"/>
                  </a:lnTo>
                  <a:lnTo>
                    <a:pt x="130" y="5"/>
                  </a:lnTo>
                  <a:lnTo>
                    <a:pt x="130" y="5"/>
                  </a:lnTo>
                  <a:lnTo>
                    <a:pt x="131" y="9"/>
                  </a:lnTo>
                  <a:lnTo>
                    <a:pt x="131" y="9"/>
                  </a:lnTo>
                  <a:lnTo>
                    <a:pt x="131" y="11"/>
                  </a:lnTo>
                  <a:lnTo>
                    <a:pt x="131" y="12"/>
                  </a:lnTo>
                  <a:lnTo>
                    <a:pt x="131" y="12"/>
                  </a:lnTo>
                  <a:lnTo>
                    <a:pt x="129" y="14"/>
                  </a:lnTo>
                  <a:lnTo>
                    <a:pt x="129" y="15"/>
                  </a:lnTo>
                  <a:lnTo>
                    <a:pt x="129" y="15"/>
                  </a:lnTo>
                  <a:lnTo>
                    <a:pt x="128" y="15"/>
                  </a:lnTo>
                  <a:lnTo>
                    <a:pt x="126" y="15"/>
                  </a:lnTo>
                  <a:lnTo>
                    <a:pt x="126" y="15"/>
                  </a:lnTo>
                  <a:lnTo>
                    <a:pt x="124" y="14"/>
                  </a:lnTo>
                  <a:lnTo>
                    <a:pt x="124" y="14"/>
                  </a:lnTo>
                  <a:lnTo>
                    <a:pt x="122" y="12"/>
                  </a:lnTo>
                  <a:lnTo>
                    <a:pt x="119" y="12"/>
                  </a:lnTo>
                  <a:lnTo>
                    <a:pt x="119" y="12"/>
                  </a:lnTo>
                  <a:lnTo>
                    <a:pt x="118" y="15"/>
                  </a:lnTo>
                  <a:lnTo>
                    <a:pt x="117" y="18"/>
                  </a:lnTo>
                  <a:lnTo>
                    <a:pt x="117" y="18"/>
                  </a:lnTo>
                  <a:lnTo>
                    <a:pt x="115" y="21"/>
                  </a:lnTo>
                  <a:lnTo>
                    <a:pt x="115" y="21"/>
                  </a:lnTo>
                  <a:lnTo>
                    <a:pt x="113" y="21"/>
                  </a:lnTo>
                  <a:lnTo>
                    <a:pt x="112" y="20"/>
                  </a:lnTo>
                  <a:lnTo>
                    <a:pt x="108" y="16"/>
                  </a:lnTo>
                  <a:lnTo>
                    <a:pt x="108" y="16"/>
                  </a:lnTo>
                  <a:lnTo>
                    <a:pt x="106" y="14"/>
                  </a:lnTo>
                  <a:lnTo>
                    <a:pt x="103" y="14"/>
                  </a:lnTo>
                  <a:lnTo>
                    <a:pt x="101" y="14"/>
                  </a:lnTo>
                  <a:lnTo>
                    <a:pt x="101" y="14"/>
                  </a:lnTo>
                  <a:lnTo>
                    <a:pt x="101" y="18"/>
                  </a:lnTo>
                  <a:lnTo>
                    <a:pt x="103" y="23"/>
                  </a:lnTo>
                  <a:lnTo>
                    <a:pt x="103" y="23"/>
                  </a:lnTo>
                  <a:lnTo>
                    <a:pt x="104" y="27"/>
                  </a:lnTo>
                  <a:lnTo>
                    <a:pt x="106" y="29"/>
                  </a:lnTo>
                  <a:lnTo>
                    <a:pt x="104" y="32"/>
                  </a:lnTo>
                  <a:lnTo>
                    <a:pt x="104" y="32"/>
                  </a:lnTo>
                  <a:lnTo>
                    <a:pt x="104" y="31"/>
                  </a:lnTo>
                  <a:lnTo>
                    <a:pt x="103" y="29"/>
                  </a:lnTo>
                  <a:lnTo>
                    <a:pt x="103" y="29"/>
                  </a:lnTo>
                  <a:lnTo>
                    <a:pt x="102" y="26"/>
                  </a:lnTo>
                  <a:lnTo>
                    <a:pt x="102" y="26"/>
                  </a:lnTo>
                  <a:lnTo>
                    <a:pt x="101" y="22"/>
                  </a:lnTo>
                  <a:lnTo>
                    <a:pt x="101" y="22"/>
                  </a:lnTo>
                  <a:lnTo>
                    <a:pt x="99" y="21"/>
                  </a:lnTo>
                  <a:lnTo>
                    <a:pt x="98" y="20"/>
                  </a:lnTo>
                  <a:lnTo>
                    <a:pt x="98" y="20"/>
                  </a:lnTo>
                  <a:lnTo>
                    <a:pt x="98" y="17"/>
                  </a:lnTo>
                  <a:lnTo>
                    <a:pt x="97" y="16"/>
                  </a:lnTo>
                  <a:lnTo>
                    <a:pt x="97" y="16"/>
                  </a:lnTo>
                  <a:lnTo>
                    <a:pt x="96" y="14"/>
                  </a:lnTo>
                  <a:lnTo>
                    <a:pt x="96" y="14"/>
                  </a:lnTo>
                  <a:lnTo>
                    <a:pt x="95" y="12"/>
                  </a:lnTo>
                  <a:lnTo>
                    <a:pt x="93" y="11"/>
                  </a:lnTo>
                  <a:lnTo>
                    <a:pt x="93" y="11"/>
                  </a:lnTo>
                  <a:lnTo>
                    <a:pt x="92" y="12"/>
                  </a:lnTo>
                  <a:lnTo>
                    <a:pt x="91" y="14"/>
                  </a:lnTo>
                  <a:lnTo>
                    <a:pt x="91" y="14"/>
                  </a:lnTo>
                  <a:lnTo>
                    <a:pt x="90" y="15"/>
                  </a:lnTo>
                  <a:lnTo>
                    <a:pt x="90" y="15"/>
                  </a:lnTo>
                  <a:lnTo>
                    <a:pt x="88" y="16"/>
                  </a:lnTo>
                  <a:lnTo>
                    <a:pt x="87" y="17"/>
                  </a:lnTo>
                  <a:lnTo>
                    <a:pt x="87" y="17"/>
                  </a:lnTo>
                  <a:lnTo>
                    <a:pt x="86" y="17"/>
                  </a:lnTo>
                  <a:lnTo>
                    <a:pt x="85" y="17"/>
                  </a:lnTo>
                  <a:lnTo>
                    <a:pt x="85" y="17"/>
                  </a:lnTo>
                  <a:lnTo>
                    <a:pt x="84" y="21"/>
                  </a:lnTo>
                  <a:lnTo>
                    <a:pt x="84" y="21"/>
                  </a:lnTo>
                  <a:lnTo>
                    <a:pt x="84" y="25"/>
                  </a:lnTo>
                  <a:lnTo>
                    <a:pt x="84" y="28"/>
                  </a:lnTo>
                  <a:lnTo>
                    <a:pt x="84" y="28"/>
                  </a:lnTo>
                  <a:lnTo>
                    <a:pt x="82" y="31"/>
                  </a:lnTo>
                  <a:lnTo>
                    <a:pt x="82" y="31"/>
                  </a:lnTo>
                  <a:lnTo>
                    <a:pt x="81" y="31"/>
                  </a:lnTo>
                  <a:lnTo>
                    <a:pt x="81" y="31"/>
                  </a:lnTo>
                  <a:lnTo>
                    <a:pt x="80" y="28"/>
                  </a:lnTo>
                  <a:lnTo>
                    <a:pt x="80" y="27"/>
                  </a:lnTo>
                  <a:lnTo>
                    <a:pt x="80" y="27"/>
                  </a:lnTo>
                  <a:lnTo>
                    <a:pt x="77" y="26"/>
                  </a:lnTo>
                  <a:lnTo>
                    <a:pt x="77" y="26"/>
                  </a:lnTo>
                  <a:lnTo>
                    <a:pt x="76" y="23"/>
                  </a:lnTo>
                  <a:lnTo>
                    <a:pt x="75" y="20"/>
                  </a:lnTo>
                  <a:lnTo>
                    <a:pt x="75" y="20"/>
                  </a:lnTo>
                  <a:lnTo>
                    <a:pt x="73" y="17"/>
                  </a:lnTo>
                  <a:lnTo>
                    <a:pt x="71" y="16"/>
                  </a:lnTo>
                  <a:lnTo>
                    <a:pt x="70" y="16"/>
                  </a:lnTo>
                  <a:lnTo>
                    <a:pt x="70" y="16"/>
                  </a:lnTo>
                  <a:lnTo>
                    <a:pt x="68" y="17"/>
                  </a:lnTo>
                  <a:lnTo>
                    <a:pt x="68" y="18"/>
                  </a:lnTo>
                  <a:lnTo>
                    <a:pt x="68" y="21"/>
                  </a:lnTo>
                  <a:lnTo>
                    <a:pt x="68" y="21"/>
                  </a:lnTo>
                  <a:lnTo>
                    <a:pt x="69" y="27"/>
                  </a:lnTo>
                  <a:lnTo>
                    <a:pt x="69" y="27"/>
                  </a:lnTo>
                  <a:lnTo>
                    <a:pt x="70" y="29"/>
                  </a:lnTo>
                  <a:lnTo>
                    <a:pt x="71" y="33"/>
                  </a:lnTo>
                  <a:lnTo>
                    <a:pt x="71" y="33"/>
                  </a:lnTo>
                  <a:lnTo>
                    <a:pt x="69" y="37"/>
                  </a:lnTo>
                  <a:lnTo>
                    <a:pt x="68" y="37"/>
                  </a:lnTo>
                  <a:lnTo>
                    <a:pt x="66" y="37"/>
                  </a:lnTo>
                  <a:lnTo>
                    <a:pt x="66" y="37"/>
                  </a:lnTo>
                  <a:lnTo>
                    <a:pt x="65" y="37"/>
                  </a:lnTo>
                  <a:lnTo>
                    <a:pt x="64" y="34"/>
                  </a:lnTo>
                  <a:lnTo>
                    <a:pt x="63" y="33"/>
                  </a:lnTo>
                  <a:lnTo>
                    <a:pt x="62" y="33"/>
                  </a:lnTo>
                  <a:lnTo>
                    <a:pt x="62" y="33"/>
                  </a:lnTo>
                  <a:lnTo>
                    <a:pt x="59" y="37"/>
                  </a:lnTo>
                  <a:lnTo>
                    <a:pt x="59" y="37"/>
                  </a:lnTo>
                  <a:lnTo>
                    <a:pt x="58" y="41"/>
                  </a:lnTo>
                  <a:lnTo>
                    <a:pt x="58" y="43"/>
                  </a:lnTo>
                  <a:lnTo>
                    <a:pt x="58" y="43"/>
                  </a:lnTo>
                  <a:lnTo>
                    <a:pt x="57" y="43"/>
                  </a:lnTo>
                  <a:lnTo>
                    <a:pt x="57" y="43"/>
                  </a:lnTo>
                  <a:lnTo>
                    <a:pt x="57" y="49"/>
                  </a:lnTo>
                  <a:lnTo>
                    <a:pt x="57" y="49"/>
                  </a:lnTo>
                  <a:lnTo>
                    <a:pt x="57" y="48"/>
                  </a:lnTo>
                  <a:lnTo>
                    <a:pt x="57" y="48"/>
                  </a:lnTo>
                  <a:lnTo>
                    <a:pt x="55" y="47"/>
                  </a:lnTo>
                  <a:lnTo>
                    <a:pt x="55" y="44"/>
                  </a:lnTo>
                  <a:lnTo>
                    <a:pt x="54" y="42"/>
                  </a:lnTo>
                  <a:lnTo>
                    <a:pt x="54" y="41"/>
                  </a:lnTo>
                  <a:lnTo>
                    <a:pt x="53" y="41"/>
                  </a:lnTo>
                  <a:lnTo>
                    <a:pt x="53" y="41"/>
                  </a:lnTo>
                  <a:lnTo>
                    <a:pt x="53" y="38"/>
                  </a:lnTo>
                  <a:lnTo>
                    <a:pt x="52" y="36"/>
                  </a:lnTo>
                  <a:lnTo>
                    <a:pt x="52" y="36"/>
                  </a:lnTo>
                  <a:lnTo>
                    <a:pt x="50" y="34"/>
                  </a:lnTo>
                  <a:lnTo>
                    <a:pt x="48" y="33"/>
                  </a:lnTo>
                  <a:lnTo>
                    <a:pt x="48" y="33"/>
                  </a:lnTo>
                  <a:lnTo>
                    <a:pt x="48" y="32"/>
                  </a:lnTo>
                  <a:lnTo>
                    <a:pt x="48" y="32"/>
                  </a:lnTo>
                  <a:lnTo>
                    <a:pt x="50" y="32"/>
                  </a:lnTo>
                  <a:lnTo>
                    <a:pt x="52" y="32"/>
                  </a:lnTo>
                  <a:lnTo>
                    <a:pt x="52" y="32"/>
                  </a:lnTo>
                  <a:lnTo>
                    <a:pt x="53" y="29"/>
                  </a:lnTo>
                  <a:lnTo>
                    <a:pt x="53" y="29"/>
                  </a:lnTo>
                  <a:lnTo>
                    <a:pt x="54" y="27"/>
                  </a:lnTo>
                  <a:lnTo>
                    <a:pt x="54" y="26"/>
                  </a:lnTo>
                  <a:lnTo>
                    <a:pt x="54" y="26"/>
                  </a:lnTo>
                  <a:lnTo>
                    <a:pt x="53" y="25"/>
                  </a:lnTo>
                  <a:lnTo>
                    <a:pt x="52" y="23"/>
                  </a:lnTo>
                  <a:lnTo>
                    <a:pt x="52" y="23"/>
                  </a:lnTo>
                  <a:lnTo>
                    <a:pt x="54" y="22"/>
                  </a:lnTo>
                  <a:lnTo>
                    <a:pt x="53" y="21"/>
                  </a:lnTo>
                  <a:lnTo>
                    <a:pt x="53" y="21"/>
                  </a:lnTo>
                  <a:lnTo>
                    <a:pt x="49" y="20"/>
                  </a:lnTo>
                  <a:lnTo>
                    <a:pt x="49" y="20"/>
                  </a:lnTo>
                  <a:lnTo>
                    <a:pt x="49" y="18"/>
                  </a:lnTo>
                  <a:lnTo>
                    <a:pt x="49" y="18"/>
                  </a:lnTo>
                  <a:lnTo>
                    <a:pt x="47" y="18"/>
                  </a:lnTo>
                  <a:lnTo>
                    <a:pt x="47" y="18"/>
                  </a:lnTo>
                  <a:lnTo>
                    <a:pt x="47" y="16"/>
                  </a:lnTo>
                  <a:lnTo>
                    <a:pt x="47" y="15"/>
                  </a:lnTo>
                  <a:lnTo>
                    <a:pt x="46" y="15"/>
                  </a:lnTo>
                  <a:lnTo>
                    <a:pt x="46" y="15"/>
                  </a:lnTo>
                  <a:lnTo>
                    <a:pt x="43" y="11"/>
                  </a:lnTo>
                  <a:lnTo>
                    <a:pt x="43" y="11"/>
                  </a:lnTo>
                  <a:lnTo>
                    <a:pt x="39" y="10"/>
                  </a:lnTo>
                  <a:lnTo>
                    <a:pt x="39" y="10"/>
                  </a:lnTo>
                  <a:lnTo>
                    <a:pt x="38" y="6"/>
                  </a:lnTo>
                  <a:lnTo>
                    <a:pt x="38" y="6"/>
                  </a:lnTo>
                  <a:lnTo>
                    <a:pt x="36" y="4"/>
                  </a:lnTo>
                  <a:lnTo>
                    <a:pt x="36" y="4"/>
                  </a:lnTo>
                  <a:lnTo>
                    <a:pt x="33" y="2"/>
                  </a:lnTo>
                  <a:lnTo>
                    <a:pt x="31" y="2"/>
                  </a:lnTo>
                  <a:lnTo>
                    <a:pt x="31" y="2"/>
                  </a:lnTo>
                  <a:lnTo>
                    <a:pt x="28" y="1"/>
                  </a:lnTo>
                  <a:lnTo>
                    <a:pt x="28" y="1"/>
                  </a:lnTo>
                  <a:lnTo>
                    <a:pt x="27" y="2"/>
                  </a:lnTo>
                  <a:lnTo>
                    <a:pt x="27" y="2"/>
                  </a:lnTo>
                  <a:lnTo>
                    <a:pt x="24" y="4"/>
                  </a:lnTo>
                  <a:lnTo>
                    <a:pt x="24" y="4"/>
                  </a:lnTo>
                  <a:lnTo>
                    <a:pt x="25" y="6"/>
                  </a:lnTo>
                  <a:lnTo>
                    <a:pt x="22" y="6"/>
                  </a:lnTo>
                  <a:lnTo>
                    <a:pt x="22" y="6"/>
                  </a:lnTo>
                  <a:lnTo>
                    <a:pt x="22" y="7"/>
                  </a:lnTo>
                  <a:lnTo>
                    <a:pt x="24" y="9"/>
                  </a:lnTo>
                  <a:lnTo>
                    <a:pt x="26" y="9"/>
                  </a:lnTo>
                  <a:lnTo>
                    <a:pt x="30" y="9"/>
                  </a:lnTo>
                  <a:lnTo>
                    <a:pt x="31" y="9"/>
                  </a:lnTo>
                  <a:lnTo>
                    <a:pt x="32" y="10"/>
                  </a:lnTo>
                  <a:lnTo>
                    <a:pt x="32" y="10"/>
                  </a:lnTo>
                  <a:lnTo>
                    <a:pt x="27" y="11"/>
                  </a:lnTo>
                  <a:lnTo>
                    <a:pt x="26" y="12"/>
                  </a:lnTo>
                  <a:lnTo>
                    <a:pt x="27" y="14"/>
                  </a:lnTo>
                  <a:lnTo>
                    <a:pt x="27" y="14"/>
                  </a:lnTo>
                  <a:lnTo>
                    <a:pt x="28" y="15"/>
                  </a:lnTo>
                  <a:lnTo>
                    <a:pt x="31" y="16"/>
                  </a:lnTo>
                  <a:lnTo>
                    <a:pt x="31" y="16"/>
                  </a:lnTo>
                  <a:lnTo>
                    <a:pt x="32" y="17"/>
                  </a:lnTo>
                  <a:lnTo>
                    <a:pt x="33" y="18"/>
                  </a:lnTo>
                  <a:lnTo>
                    <a:pt x="33" y="18"/>
                  </a:lnTo>
                  <a:lnTo>
                    <a:pt x="35" y="22"/>
                  </a:lnTo>
                  <a:lnTo>
                    <a:pt x="35" y="22"/>
                  </a:lnTo>
                  <a:lnTo>
                    <a:pt x="33" y="20"/>
                  </a:lnTo>
                  <a:lnTo>
                    <a:pt x="31" y="18"/>
                  </a:lnTo>
                  <a:lnTo>
                    <a:pt x="31" y="18"/>
                  </a:lnTo>
                  <a:lnTo>
                    <a:pt x="30" y="18"/>
                  </a:lnTo>
                  <a:lnTo>
                    <a:pt x="28" y="18"/>
                  </a:lnTo>
                  <a:lnTo>
                    <a:pt x="28" y="18"/>
                  </a:lnTo>
                  <a:lnTo>
                    <a:pt x="28" y="18"/>
                  </a:lnTo>
                  <a:lnTo>
                    <a:pt x="27" y="18"/>
                  </a:lnTo>
                  <a:lnTo>
                    <a:pt x="27" y="18"/>
                  </a:lnTo>
                  <a:lnTo>
                    <a:pt x="25" y="16"/>
                  </a:lnTo>
                  <a:lnTo>
                    <a:pt x="21" y="15"/>
                  </a:lnTo>
                  <a:lnTo>
                    <a:pt x="21" y="15"/>
                  </a:lnTo>
                  <a:lnTo>
                    <a:pt x="19" y="14"/>
                  </a:lnTo>
                  <a:lnTo>
                    <a:pt x="16" y="14"/>
                  </a:lnTo>
                  <a:lnTo>
                    <a:pt x="16" y="14"/>
                  </a:lnTo>
                  <a:lnTo>
                    <a:pt x="17" y="18"/>
                  </a:lnTo>
                  <a:lnTo>
                    <a:pt x="17" y="18"/>
                  </a:lnTo>
                  <a:lnTo>
                    <a:pt x="15" y="18"/>
                  </a:lnTo>
                  <a:lnTo>
                    <a:pt x="12" y="18"/>
                  </a:lnTo>
                  <a:lnTo>
                    <a:pt x="12" y="18"/>
                  </a:lnTo>
                  <a:lnTo>
                    <a:pt x="12" y="20"/>
                  </a:lnTo>
                  <a:lnTo>
                    <a:pt x="14" y="22"/>
                  </a:lnTo>
                  <a:lnTo>
                    <a:pt x="14" y="22"/>
                  </a:lnTo>
                  <a:lnTo>
                    <a:pt x="15" y="22"/>
                  </a:lnTo>
                  <a:lnTo>
                    <a:pt x="15" y="22"/>
                  </a:lnTo>
                  <a:lnTo>
                    <a:pt x="15" y="23"/>
                  </a:lnTo>
                  <a:lnTo>
                    <a:pt x="16" y="25"/>
                  </a:lnTo>
                  <a:lnTo>
                    <a:pt x="16" y="25"/>
                  </a:lnTo>
                  <a:lnTo>
                    <a:pt x="12" y="25"/>
                  </a:lnTo>
                  <a:lnTo>
                    <a:pt x="12" y="25"/>
                  </a:lnTo>
                  <a:lnTo>
                    <a:pt x="12" y="27"/>
                  </a:lnTo>
                  <a:lnTo>
                    <a:pt x="14" y="29"/>
                  </a:lnTo>
                  <a:lnTo>
                    <a:pt x="14" y="29"/>
                  </a:lnTo>
                  <a:lnTo>
                    <a:pt x="17" y="31"/>
                  </a:lnTo>
                  <a:lnTo>
                    <a:pt x="19" y="32"/>
                  </a:lnTo>
                  <a:lnTo>
                    <a:pt x="19" y="34"/>
                  </a:lnTo>
                  <a:lnTo>
                    <a:pt x="19" y="34"/>
                  </a:lnTo>
                  <a:lnTo>
                    <a:pt x="16" y="33"/>
                  </a:lnTo>
                  <a:lnTo>
                    <a:pt x="14" y="31"/>
                  </a:lnTo>
                  <a:lnTo>
                    <a:pt x="14" y="31"/>
                  </a:lnTo>
                  <a:lnTo>
                    <a:pt x="11" y="28"/>
                  </a:lnTo>
                  <a:lnTo>
                    <a:pt x="8" y="28"/>
                  </a:lnTo>
                  <a:lnTo>
                    <a:pt x="8" y="28"/>
                  </a:lnTo>
                  <a:lnTo>
                    <a:pt x="9" y="32"/>
                  </a:lnTo>
                  <a:lnTo>
                    <a:pt x="9" y="32"/>
                  </a:lnTo>
                  <a:lnTo>
                    <a:pt x="9" y="33"/>
                  </a:lnTo>
                  <a:lnTo>
                    <a:pt x="10" y="34"/>
                  </a:lnTo>
                  <a:lnTo>
                    <a:pt x="10" y="34"/>
                  </a:lnTo>
                  <a:lnTo>
                    <a:pt x="9" y="36"/>
                  </a:lnTo>
                  <a:lnTo>
                    <a:pt x="9" y="36"/>
                  </a:lnTo>
                  <a:lnTo>
                    <a:pt x="10" y="38"/>
                  </a:lnTo>
                  <a:lnTo>
                    <a:pt x="10" y="38"/>
                  </a:lnTo>
                  <a:lnTo>
                    <a:pt x="8" y="37"/>
                  </a:lnTo>
                  <a:lnTo>
                    <a:pt x="6" y="36"/>
                  </a:lnTo>
                  <a:lnTo>
                    <a:pt x="5" y="34"/>
                  </a:lnTo>
                  <a:lnTo>
                    <a:pt x="4" y="33"/>
                  </a:lnTo>
                  <a:lnTo>
                    <a:pt x="4" y="33"/>
                  </a:lnTo>
                  <a:lnTo>
                    <a:pt x="3" y="36"/>
                  </a:lnTo>
                  <a:lnTo>
                    <a:pt x="1" y="37"/>
                  </a:lnTo>
                  <a:lnTo>
                    <a:pt x="1" y="37"/>
                  </a:lnTo>
                  <a:lnTo>
                    <a:pt x="0" y="38"/>
                  </a:lnTo>
                  <a:lnTo>
                    <a:pt x="0" y="41"/>
                  </a:lnTo>
                  <a:lnTo>
                    <a:pt x="0" y="41"/>
                  </a:lnTo>
                  <a:lnTo>
                    <a:pt x="1" y="41"/>
                  </a:lnTo>
                  <a:lnTo>
                    <a:pt x="3" y="41"/>
                  </a:lnTo>
                  <a:lnTo>
                    <a:pt x="6" y="41"/>
                  </a:lnTo>
                  <a:lnTo>
                    <a:pt x="6" y="41"/>
                  </a:lnTo>
                  <a:lnTo>
                    <a:pt x="8" y="42"/>
                  </a:lnTo>
                  <a:lnTo>
                    <a:pt x="8" y="42"/>
                  </a:lnTo>
                  <a:lnTo>
                    <a:pt x="9" y="42"/>
                  </a:lnTo>
                  <a:lnTo>
                    <a:pt x="9" y="42"/>
                  </a:lnTo>
                  <a:lnTo>
                    <a:pt x="10" y="44"/>
                  </a:lnTo>
                  <a:lnTo>
                    <a:pt x="10" y="44"/>
                  </a:lnTo>
                  <a:lnTo>
                    <a:pt x="16" y="43"/>
                  </a:lnTo>
                  <a:lnTo>
                    <a:pt x="16" y="43"/>
                  </a:lnTo>
                  <a:lnTo>
                    <a:pt x="20" y="41"/>
                  </a:lnTo>
                  <a:lnTo>
                    <a:pt x="20" y="41"/>
                  </a:lnTo>
                  <a:lnTo>
                    <a:pt x="22" y="41"/>
                  </a:lnTo>
                  <a:lnTo>
                    <a:pt x="25" y="39"/>
                  </a:lnTo>
                  <a:lnTo>
                    <a:pt x="25" y="39"/>
                  </a:lnTo>
                  <a:lnTo>
                    <a:pt x="26" y="38"/>
                  </a:lnTo>
                  <a:lnTo>
                    <a:pt x="28" y="38"/>
                  </a:lnTo>
                  <a:lnTo>
                    <a:pt x="28" y="38"/>
                  </a:lnTo>
                  <a:lnTo>
                    <a:pt x="30" y="39"/>
                  </a:lnTo>
                  <a:lnTo>
                    <a:pt x="30" y="39"/>
                  </a:lnTo>
                  <a:lnTo>
                    <a:pt x="31" y="39"/>
                  </a:lnTo>
                  <a:lnTo>
                    <a:pt x="32" y="39"/>
                  </a:lnTo>
                  <a:lnTo>
                    <a:pt x="32" y="39"/>
                  </a:lnTo>
                  <a:lnTo>
                    <a:pt x="35" y="39"/>
                  </a:lnTo>
                  <a:lnTo>
                    <a:pt x="35" y="39"/>
                  </a:lnTo>
                  <a:lnTo>
                    <a:pt x="35" y="41"/>
                  </a:lnTo>
                  <a:lnTo>
                    <a:pt x="36" y="42"/>
                  </a:lnTo>
                  <a:lnTo>
                    <a:pt x="36" y="42"/>
                  </a:lnTo>
                  <a:lnTo>
                    <a:pt x="41" y="42"/>
                  </a:lnTo>
                  <a:lnTo>
                    <a:pt x="41" y="42"/>
                  </a:lnTo>
                  <a:lnTo>
                    <a:pt x="41" y="41"/>
                  </a:lnTo>
                  <a:lnTo>
                    <a:pt x="41" y="41"/>
                  </a:lnTo>
                  <a:lnTo>
                    <a:pt x="42" y="42"/>
                  </a:lnTo>
                  <a:lnTo>
                    <a:pt x="42" y="42"/>
                  </a:lnTo>
                  <a:lnTo>
                    <a:pt x="43" y="43"/>
                  </a:lnTo>
                  <a:lnTo>
                    <a:pt x="43" y="44"/>
                  </a:lnTo>
                  <a:lnTo>
                    <a:pt x="43" y="44"/>
                  </a:lnTo>
                  <a:lnTo>
                    <a:pt x="37" y="50"/>
                  </a:lnTo>
                  <a:lnTo>
                    <a:pt x="37" y="50"/>
                  </a:lnTo>
                  <a:lnTo>
                    <a:pt x="35" y="52"/>
                  </a:lnTo>
                  <a:lnTo>
                    <a:pt x="35" y="53"/>
                  </a:lnTo>
                  <a:lnTo>
                    <a:pt x="35" y="54"/>
                  </a:lnTo>
                  <a:lnTo>
                    <a:pt x="35" y="54"/>
                  </a:lnTo>
                  <a:lnTo>
                    <a:pt x="38" y="55"/>
                  </a:lnTo>
                  <a:lnTo>
                    <a:pt x="38" y="55"/>
                  </a:lnTo>
                  <a:lnTo>
                    <a:pt x="39" y="55"/>
                  </a:lnTo>
                  <a:lnTo>
                    <a:pt x="42" y="55"/>
                  </a:lnTo>
                  <a:lnTo>
                    <a:pt x="42" y="55"/>
                  </a:lnTo>
                  <a:lnTo>
                    <a:pt x="46" y="53"/>
                  </a:lnTo>
                  <a:lnTo>
                    <a:pt x="46" y="53"/>
                  </a:lnTo>
                  <a:lnTo>
                    <a:pt x="46" y="54"/>
                  </a:lnTo>
                  <a:lnTo>
                    <a:pt x="44" y="54"/>
                  </a:lnTo>
                  <a:lnTo>
                    <a:pt x="44" y="54"/>
                  </a:lnTo>
                  <a:lnTo>
                    <a:pt x="44" y="58"/>
                  </a:lnTo>
                  <a:lnTo>
                    <a:pt x="44" y="58"/>
                  </a:lnTo>
                  <a:lnTo>
                    <a:pt x="43" y="59"/>
                  </a:lnTo>
                  <a:lnTo>
                    <a:pt x="43" y="59"/>
                  </a:lnTo>
                  <a:lnTo>
                    <a:pt x="37" y="58"/>
                  </a:lnTo>
                  <a:lnTo>
                    <a:pt x="37" y="58"/>
                  </a:lnTo>
                  <a:lnTo>
                    <a:pt x="32" y="58"/>
                  </a:lnTo>
                  <a:lnTo>
                    <a:pt x="32" y="58"/>
                  </a:lnTo>
                  <a:lnTo>
                    <a:pt x="31" y="58"/>
                  </a:lnTo>
                  <a:lnTo>
                    <a:pt x="30" y="56"/>
                  </a:lnTo>
                  <a:lnTo>
                    <a:pt x="30" y="56"/>
                  </a:lnTo>
                  <a:lnTo>
                    <a:pt x="27" y="59"/>
                  </a:lnTo>
                  <a:lnTo>
                    <a:pt x="27" y="59"/>
                  </a:lnTo>
                  <a:lnTo>
                    <a:pt x="25" y="59"/>
                  </a:lnTo>
                  <a:lnTo>
                    <a:pt x="24" y="59"/>
                  </a:lnTo>
                  <a:lnTo>
                    <a:pt x="24" y="59"/>
                  </a:lnTo>
                  <a:lnTo>
                    <a:pt x="22" y="59"/>
                  </a:lnTo>
                  <a:lnTo>
                    <a:pt x="21" y="60"/>
                  </a:lnTo>
                  <a:lnTo>
                    <a:pt x="21" y="61"/>
                  </a:lnTo>
                  <a:lnTo>
                    <a:pt x="20" y="61"/>
                  </a:lnTo>
                  <a:lnTo>
                    <a:pt x="20" y="61"/>
                  </a:lnTo>
                  <a:lnTo>
                    <a:pt x="19" y="61"/>
                  </a:lnTo>
                  <a:lnTo>
                    <a:pt x="17" y="61"/>
                  </a:lnTo>
                  <a:lnTo>
                    <a:pt x="17" y="61"/>
                  </a:lnTo>
                  <a:lnTo>
                    <a:pt x="16" y="63"/>
                  </a:lnTo>
                  <a:lnTo>
                    <a:pt x="15" y="63"/>
                  </a:lnTo>
                  <a:lnTo>
                    <a:pt x="15" y="63"/>
                  </a:lnTo>
                  <a:lnTo>
                    <a:pt x="10" y="64"/>
                  </a:lnTo>
                  <a:lnTo>
                    <a:pt x="10" y="64"/>
                  </a:lnTo>
                  <a:lnTo>
                    <a:pt x="10" y="67"/>
                  </a:lnTo>
                  <a:lnTo>
                    <a:pt x="10" y="69"/>
                  </a:lnTo>
                  <a:lnTo>
                    <a:pt x="11" y="70"/>
                  </a:lnTo>
                  <a:lnTo>
                    <a:pt x="11" y="70"/>
                  </a:lnTo>
                  <a:lnTo>
                    <a:pt x="14" y="70"/>
                  </a:lnTo>
                  <a:lnTo>
                    <a:pt x="15" y="70"/>
                  </a:lnTo>
                  <a:lnTo>
                    <a:pt x="16" y="67"/>
                  </a:lnTo>
                  <a:lnTo>
                    <a:pt x="17" y="66"/>
                  </a:lnTo>
                  <a:lnTo>
                    <a:pt x="17" y="66"/>
                  </a:lnTo>
                  <a:lnTo>
                    <a:pt x="20" y="66"/>
                  </a:lnTo>
                  <a:lnTo>
                    <a:pt x="21" y="66"/>
                  </a:lnTo>
                  <a:lnTo>
                    <a:pt x="22" y="65"/>
                  </a:lnTo>
                  <a:lnTo>
                    <a:pt x="22" y="65"/>
                  </a:lnTo>
                  <a:lnTo>
                    <a:pt x="26" y="66"/>
                  </a:lnTo>
                  <a:lnTo>
                    <a:pt x="30" y="67"/>
                  </a:lnTo>
                  <a:lnTo>
                    <a:pt x="30" y="67"/>
                  </a:lnTo>
                  <a:lnTo>
                    <a:pt x="31" y="67"/>
                  </a:lnTo>
                  <a:lnTo>
                    <a:pt x="31" y="67"/>
                  </a:lnTo>
                  <a:lnTo>
                    <a:pt x="32" y="69"/>
                  </a:lnTo>
                  <a:lnTo>
                    <a:pt x="32" y="69"/>
                  </a:lnTo>
                  <a:lnTo>
                    <a:pt x="36" y="69"/>
                  </a:lnTo>
                  <a:lnTo>
                    <a:pt x="36" y="69"/>
                  </a:lnTo>
                  <a:lnTo>
                    <a:pt x="36" y="72"/>
                  </a:lnTo>
                  <a:lnTo>
                    <a:pt x="37" y="74"/>
                  </a:lnTo>
                  <a:lnTo>
                    <a:pt x="38" y="74"/>
                  </a:lnTo>
                  <a:lnTo>
                    <a:pt x="38" y="74"/>
                  </a:lnTo>
                  <a:lnTo>
                    <a:pt x="38" y="76"/>
                  </a:lnTo>
                  <a:lnTo>
                    <a:pt x="39" y="80"/>
                  </a:lnTo>
                  <a:lnTo>
                    <a:pt x="39" y="80"/>
                  </a:lnTo>
                  <a:lnTo>
                    <a:pt x="42" y="80"/>
                  </a:lnTo>
                  <a:lnTo>
                    <a:pt x="42" y="80"/>
                  </a:lnTo>
                  <a:lnTo>
                    <a:pt x="42" y="82"/>
                  </a:lnTo>
                  <a:lnTo>
                    <a:pt x="42" y="82"/>
                  </a:lnTo>
                  <a:lnTo>
                    <a:pt x="41" y="83"/>
                  </a:lnTo>
                  <a:lnTo>
                    <a:pt x="41" y="85"/>
                  </a:lnTo>
                  <a:lnTo>
                    <a:pt x="41" y="85"/>
                  </a:lnTo>
                  <a:lnTo>
                    <a:pt x="41" y="86"/>
                  </a:lnTo>
                  <a:lnTo>
                    <a:pt x="42" y="87"/>
                  </a:lnTo>
                  <a:lnTo>
                    <a:pt x="43" y="87"/>
                  </a:lnTo>
                  <a:lnTo>
                    <a:pt x="44" y="88"/>
                  </a:lnTo>
                  <a:lnTo>
                    <a:pt x="44" y="88"/>
                  </a:lnTo>
                  <a:lnTo>
                    <a:pt x="44" y="91"/>
                  </a:lnTo>
                  <a:lnTo>
                    <a:pt x="43" y="92"/>
                  </a:lnTo>
                  <a:lnTo>
                    <a:pt x="41" y="93"/>
                  </a:lnTo>
                  <a:lnTo>
                    <a:pt x="41" y="93"/>
                  </a:lnTo>
                  <a:lnTo>
                    <a:pt x="39" y="94"/>
                  </a:lnTo>
                  <a:lnTo>
                    <a:pt x="39" y="94"/>
                  </a:lnTo>
                  <a:lnTo>
                    <a:pt x="37" y="94"/>
                  </a:lnTo>
                  <a:lnTo>
                    <a:pt x="37" y="94"/>
                  </a:lnTo>
                  <a:lnTo>
                    <a:pt x="36" y="97"/>
                  </a:lnTo>
                  <a:lnTo>
                    <a:pt x="33" y="97"/>
                  </a:lnTo>
                  <a:lnTo>
                    <a:pt x="33" y="97"/>
                  </a:lnTo>
                  <a:lnTo>
                    <a:pt x="32" y="96"/>
                  </a:lnTo>
                  <a:lnTo>
                    <a:pt x="31" y="94"/>
                  </a:lnTo>
                  <a:lnTo>
                    <a:pt x="30" y="94"/>
                  </a:lnTo>
                  <a:lnTo>
                    <a:pt x="30" y="94"/>
                  </a:lnTo>
                  <a:lnTo>
                    <a:pt x="30" y="96"/>
                  </a:lnTo>
                  <a:lnTo>
                    <a:pt x="30" y="96"/>
                  </a:lnTo>
                  <a:lnTo>
                    <a:pt x="30" y="97"/>
                  </a:lnTo>
                  <a:lnTo>
                    <a:pt x="31" y="99"/>
                  </a:lnTo>
                  <a:lnTo>
                    <a:pt x="31" y="99"/>
                  </a:lnTo>
                  <a:lnTo>
                    <a:pt x="30" y="104"/>
                  </a:lnTo>
                  <a:lnTo>
                    <a:pt x="30" y="104"/>
                  </a:lnTo>
                  <a:lnTo>
                    <a:pt x="33" y="104"/>
                  </a:lnTo>
                  <a:lnTo>
                    <a:pt x="35" y="103"/>
                  </a:lnTo>
                  <a:lnTo>
                    <a:pt x="36" y="102"/>
                  </a:lnTo>
                  <a:lnTo>
                    <a:pt x="36" y="102"/>
                  </a:lnTo>
                  <a:lnTo>
                    <a:pt x="41" y="103"/>
                  </a:lnTo>
                  <a:lnTo>
                    <a:pt x="43" y="103"/>
                  </a:lnTo>
                  <a:lnTo>
                    <a:pt x="44" y="103"/>
                  </a:lnTo>
                  <a:lnTo>
                    <a:pt x="44" y="102"/>
                  </a:lnTo>
                  <a:lnTo>
                    <a:pt x="44" y="102"/>
                  </a:lnTo>
                  <a:lnTo>
                    <a:pt x="47" y="103"/>
                  </a:lnTo>
                  <a:lnTo>
                    <a:pt x="50" y="103"/>
                  </a:lnTo>
                  <a:lnTo>
                    <a:pt x="50" y="103"/>
                  </a:lnTo>
                  <a:lnTo>
                    <a:pt x="50" y="102"/>
                  </a:lnTo>
                  <a:lnTo>
                    <a:pt x="50" y="102"/>
                  </a:lnTo>
                  <a:lnTo>
                    <a:pt x="53" y="102"/>
                  </a:lnTo>
                  <a:lnTo>
                    <a:pt x="57" y="103"/>
                  </a:lnTo>
                  <a:lnTo>
                    <a:pt x="57" y="103"/>
                  </a:lnTo>
                  <a:lnTo>
                    <a:pt x="57" y="103"/>
                  </a:lnTo>
                  <a:lnTo>
                    <a:pt x="60" y="104"/>
                  </a:lnTo>
                  <a:lnTo>
                    <a:pt x="63" y="107"/>
                  </a:lnTo>
                  <a:lnTo>
                    <a:pt x="68" y="113"/>
                  </a:lnTo>
                  <a:lnTo>
                    <a:pt x="68" y="113"/>
                  </a:lnTo>
                  <a:lnTo>
                    <a:pt x="71" y="114"/>
                  </a:lnTo>
                  <a:lnTo>
                    <a:pt x="75" y="115"/>
                  </a:lnTo>
                  <a:lnTo>
                    <a:pt x="75" y="115"/>
                  </a:lnTo>
                  <a:lnTo>
                    <a:pt x="79" y="115"/>
                  </a:lnTo>
                  <a:lnTo>
                    <a:pt x="84" y="115"/>
                  </a:lnTo>
                  <a:lnTo>
                    <a:pt x="84" y="115"/>
                  </a:lnTo>
                  <a:lnTo>
                    <a:pt x="86" y="118"/>
                  </a:lnTo>
                  <a:lnTo>
                    <a:pt x="88" y="119"/>
                  </a:lnTo>
                  <a:lnTo>
                    <a:pt x="96" y="118"/>
                  </a:lnTo>
                  <a:lnTo>
                    <a:pt x="96" y="118"/>
                  </a:lnTo>
                  <a:lnTo>
                    <a:pt x="99" y="118"/>
                  </a:lnTo>
                  <a:lnTo>
                    <a:pt x="102" y="117"/>
                  </a:lnTo>
                  <a:lnTo>
                    <a:pt x="102" y="117"/>
                  </a:lnTo>
                  <a:lnTo>
                    <a:pt x="104" y="115"/>
                  </a:lnTo>
                  <a:lnTo>
                    <a:pt x="107" y="114"/>
                  </a:lnTo>
                  <a:lnTo>
                    <a:pt x="107" y="114"/>
                  </a:lnTo>
                  <a:lnTo>
                    <a:pt x="108" y="113"/>
                  </a:lnTo>
                  <a:lnTo>
                    <a:pt x="108" y="113"/>
                  </a:lnTo>
                  <a:lnTo>
                    <a:pt x="108" y="112"/>
                  </a:lnTo>
                  <a:lnTo>
                    <a:pt x="108" y="112"/>
                  </a:lnTo>
                  <a:lnTo>
                    <a:pt x="109" y="110"/>
                  </a:lnTo>
                  <a:lnTo>
                    <a:pt x="111" y="109"/>
                  </a:lnTo>
                  <a:lnTo>
                    <a:pt x="111" y="109"/>
                  </a:lnTo>
                  <a:lnTo>
                    <a:pt x="112" y="107"/>
                  </a:lnTo>
                  <a:lnTo>
                    <a:pt x="112" y="107"/>
                  </a:lnTo>
                  <a:lnTo>
                    <a:pt x="114" y="105"/>
                  </a:lnTo>
                  <a:lnTo>
                    <a:pt x="117" y="104"/>
                  </a:lnTo>
                  <a:lnTo>
                    <a:pt x="117" y="104"/>
                  </a:lnTo>
                  <a:lnTo>
                    <a:pt x="119" y="103"/>
                  </a:lnTo>
                  <a:lnTo>
                    <a:pt x="122" y="102"/>
                  </a:lnTo>
                  <a:lnTo>
                    <a:pt x="122" y="102"/>
                  </a:lnTo>
                  <a:lnTo>
                    <a:pt x="123" y="103"/>
                  </a:lnTo>
                  <a:lnTo>
                    <a:pt x="123" y="103"/>
                  </a:lnTo>
                  <a:lnTo>
                    <a:pt x="125" y="103"/>
                  </a:lnTo>
                  <a:lnTo>
                    <a:pt x="125" y="103"/>
                  </a:lnTo>
                  <a:lnTo>
                    <a:pt x="129" y="102"/>
                  </a:lnTo>
                  <a:lnTo>
                    <a:pt x="130" y="99"/>
                  </a:lnTo>
                  <a:lnTo>
                    <a:pt x="130" y="99"/>
                  </a:lnTo>
                  <a:lnTo>
                    <a:pt x="133" y="98"/>
                  </a:lnTo>
                  <a:lnTo>
                    <a:pt x="134" y="96"/>
                  </a:lnTo>
                  <a:lnTo>
                    <a:pt x="134" y="96"/>
                  </a:lnTo>
                  <a:lnTo>
                    <a:pt x="139" y="93"/>
                  </a:lnTo>
                  <a:lnTo>
                    <a:pt x="139" y="93"/>
                  </a:lnTo>
                  <a:lnTo>
                    <a:pt x="142" y="91"/>
                  </a:lnTo>
                  <a:lnTo>
                    <a:pt x="144" y="90"/>
                  </a:lnTo>
                  <a:lnTo>
                    <a:pt x="144" y="90"/>
                  </a:lnTo>
                  <a:lnTo>
                    <a:pt x="145" y="88"/>
                  </a:lnTo>
                  <a:lnTo>
                    <a:pt x="145" y="88"/>
                  </a:lnTo>
                  <a:lnTo>
                    <a:pt x="145" y="88"/>
                  </a:lnTo>
                  <a:lnTo>
                    <a:pt x="147" y="88"/>
                  </a:lnTo>
                  <a:lnTo>
                    <a:pt x="147" y="88"/>
                  </a:lnTo>
                  <a:lnTo>
                    <a:pt x="149" y="87"/>
                  </a:lnTo>
                  <a:lnTo>
                    <a:pt x="149" y="87"/>
                  </a:lnTo>
                  <a:lnTo>
                    <a:pt x="150" y="87"/>
                  </a:lnTo>
                  <a:lnTo>
                    <a:pt x="152" y="87"/>
                  </a:lnTo>
                  <a:lnTo>
                    <a:pt x="153" y="88"/>
                  </a:lnTo>
                  <a:lnTo>
                    <a:pt x="155" y="88"/>
                  </a:lnTo>
                  <a:lnTo>
                    <a:pt x="155" y="88"/>
                  </a:lnTo>
                  <a:lnTo>
                    <a:pt x="156" y="86"/>
                  </a:lnTo>
                  <a:lnTo>
                    <a:pt x="157" y="85"/>
                  </a:lnTo>
                  <a:lnTo>
                    <a:pt x="157" y="85"/>
                  </a:lnTo>
                  <a:lnTo>
                    <a:pt x="157" y="83"/>
                  </a:lnTo>
                  <a:lnTo>
                    <a:pt x="158" y="81"/>
                  </a:lnTo>
                  <a:lnTo>
                    <a:pt x="158" y="81"/>
                  </a:lnTo>
                  <a:lnTo>
                    <a:pt x="160" y="82"/>
                  </a:lnTo>
                  <a:lnTo>
                    <a:pt x="161" y="82"/>
                  </a:lnTo>
                  <a:lnTo>
                    <a:pt x="161" y="82"/>
                  </a:lnTo>
                  <a:lnTo>
                    <a:pt x="161" y="82"/>
                  </a:lnTo>
                  <a:lnTo>
                    <a:pt x="163" y="81"/>
                  </a:lnTo>
                  <a:lnTo>
                    <a:pt x="163" y="80"/>
                  </a:lnTo>
                  <a:lnTo>
                    <a:pt x="162" y="77"/>
                  </a:lnTo>
                  <a:lnTo>
                    <a:pt x="163" y="76"/>
                  </a:lnTo>
                  <a:lnTo>
                    <a:pt x="163" y="76"/>
                  </a:lnTo>
                  <a:lnTo>
                    <a:pt x="164" y="75"/>
                  </a:lnTo>
                  <a:lnTo>
                    <a:pt x="166" y="74"/>
                  </a:lnTo>
                  <a:lnTo>
                    <a:pt x="167" y="71"/>
                  </a:lnTo>
                  <a:lnTo>
                    <a:pt x="167" y="71"/>
                  </a:lnTo>
                  <a:lnTo>
                    <a:pt x="169" y="70"/>
                  </a:lnTo>
                  <a:lnTo>
                    <a:pt x="169" y="70"/>
                  </a:lnTo>
                  <a:lnTo>
                    <a:pt x="171" y="67"/>
                  </a:lnTo>
                  <a:lnTo>
                    <a:pt x="171" y="67"/>
                  </a:lnTo>
                  <a:lnTo>
                    <a:pt x="173" y="67"/>
                  </a:lnTo>
                  <a:lnTo>
                    <a:pt x="173" y="67"/>
                  </a:lnTo>
                  <a:lnTo>
                    <a:pt x="173" y="66"/>
                  </a:lnTo>
                  <a:lnTo>
                    <a:pt x="173" y="66"/>
                  </a:lnTo>
                  <a:lnTo>
                    <a:pt x="173" y="66"/>
                  </a:lnTo>
                  <a:lnTo>
                    <a:pt x="174" y="64"/>
                  </a:lnTo>
                  <a:lnTo>
                    <a:pt x="175" y="64"/>
                  </a:lnTo>
                  <a:lnTo>
                    <a:pt x="175" y="64"/>
                  </a:lnTo>
                  <a:lnTo>
                    <a:pt x="175" y="63"/>
                  </a:lnTo>
                  <a:lnTo>
                    <a:pt x="175" y="63"/>
                  </a:lnTo>
                  <a:lnTo>
                    <a:pt x="174" y="63"/>
                  </a:lnTo>
                  <a:lnTo>
                    <a:pt x="174" y="61"/>
                  </a:lnTo>
                  <a:lnTo>
                    <a:pt x="174" y="61"/>
                  </a:lnTo>
                  <a:lnTo>
                    <a:pt x="177" y="60"/>
                  </a:lnTo>
                  <a:lnTo>
                    <a:pt x="178" y="59"/>
                  </a:lnTo>
                  <a:lnTo>
                    <a:pt x="178" y="56"/>
                  </a:lnTo>
                  <a:lnTo>
                    <a:pt x="178" y="56"/>
                  </a:lnTo>
                  <a:lnTo>
                    <a:pt x="178" y="55"/>
                  </a:lnTo>
                  <a:lnTo>
                    <a:pt x="178" y="54"/>
                  </a:lnTo>
                  <a:lnTo>
                    <a:pt x="177" y="53"/>
                  </a:lnTo>
                  <a:lnTo>
                    <a:pt x="177" y="53"/>
                  </a:lnTo>
                  <a:lnTo>
                    <a:pt x="177" y="52"/>
                  </a:lnTo>
                  <a:lnTo>
                    <a:pt x="177" y="52"/>
                  </a:lnTo>
                  <a:lnTo>
                    <a:pt x="178" y="50"/>
                  </a:lnTo>
                  <a:lnTo>
                    <a:pt x="178" y="5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A1_Bangladesh">
              <a:extLst>
                <a:ext uri="{FF2B5EF4-FFF2-40B4-BE49-F238E27FC236}">
                  <a16:creationId xmlns:a16="http://schemas.microsoft.com/office/drawing/2014/main" id="{849BD8F9-6BFD-4A25-9707-719FE4127B8A}"/>
                </a:ext>
              </a:extLst>
            </p:cNvPr>
            <p:cNvSpPr>
              <a:spLocks/>
            </p:cNvSpPr>
            <p:nvPr/>
          </p:nvSpPr>
          <p:spPr bwMode="auto">
            <a:xfrm>
              <a:off x="6900048" y="3618148"/>
              <a:ext cx="114725" cy="139808"/>
            </a:xfrm>
            <a:custGeom>
              <a:avLst/>
              <a:gdLst/>
              <a:ahLst/>
              <a:cxnLst>
                <a:cxn ang="0">
                  <a:pos x="74" y="81"/>
                </a:cxn>
                <a:cxn ang="0">
                  <a:pos x="74" y="74"/>
                </a:cxn>
                <a:cxn ang="0">
                  <a:pos x="71" y="66"/>
                </a:cxn>
                <a:cxn ang="0">
                  <a:pos x="70" y="60"/>
                </a:cxn>
                <a:cxn ang="0">
                  <a:pos x="68" y="49"/>
                </a:cxn>
                <a:cxn ang="0">
                  <a:pos x="59" y="63"/>
                </a:cxn>
                <a:cxn ang="0">
                  <a:pos x="53" y="54"/>
                </a:cxn>
                <a:cxn ang="0">
                  <a:pos x="52" y="47"/>
                </a:cxn>
                <a:cxn ang="0">
                  <a:pos x="63" y="38"/>
                </a:cxn>
                <a:cxn ang="0">
                  <a:pos x="69" y="28"/>
                </a:cxn>
                <a:cxn ang="0">
                  <a:pos x="72" y="28"/>
                </a:cxn>
                <a:cxn ang="0">
                  <a:pos x="54" y="23"/>
                </a:cxn>
                <a:cxn ang="0">
                  <a:pos x="32" y="21"/>
                </a:cxn>
                <a:cxn ang="0">
                  <a:pos x="28" y="6"/>
                </a:cxn>
                <a:cxn ang="0">
                  <a:pos x="23" y="9"/>
                </a:cxn>
                <a:cxn ang="0">
                  <a:pos x="20" y="6"/>
                </a:cxn>
                <a:cxn ang="0">
                  <a:pos x="7" y="1"/>
                </a:cxn>
                <a:cxn ang="0">
                  <a:pos x="4" y="6"/>
                </a:cxn>
                <a:cxn ang="0">
                  <a:pos x="10" y="17"/>
                </a:cxn>
                <a:cxn ang="0">
                  <a:pos x="16" y="22"/>
                </a:cxn>
                <a:cxn ang="0">
                  <a:pos x="5" y="28"/>
                </a:cxn>
                <a:cxn ang="0">
                  <a:pos x="5" y="37"/>
                </a:cxn>
                <a:cxn ang="0">
                  <a:pos x="12" y="50"/>
                </a:cxn>
                <a:cxn ang="0">
                  <a:pos x="16" y="58"/>
                </a:cxn>
                <a:cxn ang="0">
                  <a:pos x="15" y="65"/>
                </a:cxn>
                <a:cxn ang="0">
                  <a:pos x="16" y="72"/>
                </a:cxn>
                <a:cxn ang="0">
                  <a:pos x="16" y="81"/>
                </a:cxn>
                <a:cxn ang="0">
                  <a:pos x="21" y="82"/>
                </a:cxn>
                <a:cxn ang="0">
                  <a:pos x="25" y="85"/>
                </a:cxn>
                <a:cxn ang="0">
                  <a:pos x="26" y="82"/>
                </a:cxn>
                <a:cxn ang="0">
                  <a:pos x="31" y="81"/>
                </a:cxn>
                <a:cxn ang="0">
                  <a:pos x="34" y="81"/>
                </a:cxn>
                <a:cxn ang="0">
                  <a:pos x="38" y="78"/>
                </a:cxn>
                <a:cxn ang="0">
                  <a:pos x="42" y="80"/>
                </a:cxn>
                <a:cxn ang="0">
                  <a:pos x="44" y="78"/>
                </a:cxn>
                <a:cxn ang="0">
                  <a:pos x="45" y="77"/>
                </a:cxn>
                <a:cxn ang="0">
                  <a:pos x="47" y="74"/>
                </a:cxn>
                <a:cxn ang="0">
                  <a:pos x="45" y="70"/>
                </a:cxn>
                <a:cxn ang="0">
                  <a:pos x="47" y="66"/>
                </a:cxn>
                <a:cxn ang="0">
                  <a:pos x="52" y="69"/>
                </a:cxn>
                <a:cxn ang="0">
                  <a:pos x="55" y="66"/>
                </a:cxn>
                <a:cxn ang="0">
                  <a:pos x="59" y="71"/>
                </a:cxn>
                <a:cxn ang="0">
                  <a:pos x="60" y="75"/>
                </a:cxn>
                <a:cxn ang="0">
                  <a:pos x="61" y="75"/>
                </a:cxn>
                <a:cxn ang="0">
                  <a:pos x="63" y="81"/>
                </a:cxn>
                <a:cxn ang="0">
                  <a:pos x="64" y="86"/>
                </a:cxn>
                <a:cxn ang="0">
                  <a:pos x="65" y="92"/>
                </a:cxn>
                <a:cxn ang="0">
                  <a:pos x="65" y="92"/>
                </a:cxn>
                <a:cxn ang="0">
                  <a:pos x="69" y="98"/>
                </a:cxn>
                <a:cxn ang="0">
                  <a:pos x="68" y="94"/>
                </a:cxn>
                <a:cxn ang="0">
                  <a:pos x="68" y="92"/>
                </a:cxn>
                <a:cxn ang="0">
                  <a:pos x="69" y="90"/>
                </a:cxn>
                <a:cxn ang="0">
                  <a:pos x="70" y="87"/>
                </a:cxn>
                <a:cxn ang="0">
                  <a:pos x="71" y="90"/>
                </a:cxn>
                <a:cxn ang="0">
                  <a:pos x="74" y="91"/>
                </a:cxn>
                <a:cxn ang="0">
                  <a:pos x="74" y="87"/>
                </a:cxn>
              </a:cxnLst>
              <a:rect l="0" t="0" r="r" b="b"/>
              <a:pathLst>
                <a:path w="75" h="99">
                  <a:moveTo>
                    <a:pt x="74" y="87"/>
                  </a:moveTo>
                  <a:lnTo>
                    <a:pt x="74" y="87"/>
                  </a:lnTo>
                  <a:lnTo>
                    <a:pt x="74" y="83"/>
                  </a:lnTo>
                  <a:lnTo>
                    <a:pt x="74" y="81"/>
                  </a:lnTo>
                  <a:lnTo>
                    <a:pt x="74" y="81"/>
                  </a:lnTo>
                  <a:lnTo>
                    <a:pt x="74" y="78"/>
                  </a:lnTo>
                  <a:lnTo>
                    <a:pt x="74" y="78"/>
                  </a:lnTo>
                  <a:lnTo>
                    <a:pt x="74" y="78"/>
                  </a:lnTo>
                  <a:lnTo>
                    <a:pt x="74" y="78"/>
                  </a:lnTo>
                  <a:lnTo>
                    <a:pt x="74" y="74"/>
                  </a:lnTo>
                  <a:lnTo>
                    <a:pt x="74" y="67"/>
                  </a:lnTo>
                  <a:lnTo>
                    <a:pt x="74" y="67"/>
                  </a:lnTo>
                  <a:lnTo>
                    <a:pt x="72" y="66"/>
                  </a:lnTo>
                  <a:lnTo>
                    <a:pt x="71" y="66"/>
                  </a:lnTo>
                  <a:lnTo>
                    <a:pt x="71" y="66"/>
                  </a:lnTo>
                  <a:lnTo>
                    <a:pt x="70" y="64"/>
                  </a:lnTo>
                  <a:lnTo>
                    <a:pt x="70" y="64"/>
                  </a:lnTo>
                  <a:lnTo>
                    <a:pt x="70" y="64"/>
                  </a:lnTo>
                  <a:lnTo>
                    <a:pt x="70" y="64"/>
                  </a:lnTo>
                  <a:lnTo>
                    <a:pt x="70" y="60"/>
                  </a:lnTo>
                  <a:lnTo>
                    <a:pt x="70" y="60"/>
                  </a:lnTo>
                  <a:lnTo>
                    <a:pt x="70" y="56"/>
                  </a:lnTo>
                  <a:lnTo>
                    <a:pt x="70" y="52"/>
                  </a:lnTo>
                  <a:lnTo>
                    <a:pt x="70" y="52"/>
                  </a:lnTo>
                  <a:lnTo>
                    <a:pt x="68" y="49"/>
                  </a:lnTo>
                  <a:lnTo>
                    <a:pt x="64" y="49"/>
                  </a:lnTo>
                  <a:lnTo>
                    <a:pt x="64" y="49"/>
                  </a:lnTo>
                  <a:lnTo>
                    <a:pt x="64" y="52"/>
                  </a:lnTo>
                  <a:lnTo>
                    <a:pt x="63" y="55"/>
                  </a:lnTo>
                  <a:lnTo>
                    <a:pt x="59" y="63"/>
                  </a:lnTo>
                  <a:lnTo>
                    <a:pt x="59" y="63"/>
                  </a:lnTo>
                  <a:lnTo>
                    <a:pt x="56" y="61"/>
                  </a:lnTo>
                  <a:lnTo>
                    <a:pt x="55" y="59"/>
                  </a:lnTo>
                  <a:lnTo>
                    <a:pt x="53" y="54"/>
                  </a:lnTo>
                  <a:lnTo>
                    <a:pt x="53" y="54"/>
                  </a:lnTo>
                  <a:lnTo>
                    <a:pt x="52" y="50"/>
                  </a:lnTo>
                  <a:lnTo>
                    <a:pt x="50" y="49"/>
                  </a:lnTo>
                  <a:lnTo>
                    <a:pt x="52" y="48"/>
                  </a:lnTo>
                  <a:lnTo>
                    <a:pt x="52" y="48"/>
                  </a:lnTo>
                  <a:lnTo>
                    <a:pt x="52" y="47"/>
                  </a:lnTo>
                  <a:lnTo>
                    <a:pt x="53" y="45"/>
                  </a:lnTo>
                  <a:lnTo>
                    <a:pt x="55" y="43"/>
                  </a:lnTo>
                  <a:lnTo>
                    <a:pt x="55" y="43"/>
                  </a:lnTo>
                  <a:lnTo>
                    <a:pt x="60" y="42"/>
                  </a:lnTo>
                  <a:lnTo>
                    <a:pt x="63" y="38"/>
                  </a:lnTo>
                  <a:lnTo>
                    <a:pt x="63" y="38"/>
                  </a:lnTo>
                  <a:lnTo>
                    <a:pt x="69" y="34"/>
                  </a:lnTo>
                  <a:lnTo>
                    <a:pt x="69" y="34"/>
                  </a:lnTo>
                  <a:lnTo>
                    <a:pt x="69" y="31"/>
                  </a:lnTo>
                  <a:lnTo>
                    <a:pt x="69" y="28"/>
                  </a:lnTo>
                  <a:lnTo>
                    <a:pt x="69" y="28"/>
                  </a:lnTo>
                  <a:lnTo>
                    <a:pt x="69" y="28"/>
                  </a:lnTo>
                  <a:lnTo>
                    <a:pt x="70" y="28"/>
                  </a:lnTo>
                  <a:lnTo>
                    <a:pt x="72" y="28"/>
                  </a:lnTo>
                  <a:lnTo>
                    <a:pt x="72" y="28"/>
                  </a:lnTo>
                  <a:lnTo>
                    <a:pt x="71" y="26"/>
                  </a:lnTo>
                  <a:lnTo>
                    <a:pt x="70" y="25"/>
                  </a:lnTo>
                  <a:lnTo>
                    <a:pt x="65" y="23"/>
                  </a:lnTo>
                  <a:lnTo>
                    <a:pt x="54" y="23"/>
                  </a:lnTo>
                  <a:lnTo>
                    <a:pt x="54" y="23"/>
                  </a:lnTo>
                  <a:lnTo>
                    <a:pt x="49" y="23"/>
                  </a:lnTo>
                  <a:lnTo>
                    <a:pt x="43" y="23"/>
                  </a:lnTo>
                  <a:lnTo>
                    <a:pt x="37" y="22"/>
                  </a:lnTo>
                  <a:lnTo>
                    <a:pt x="32" y="21"/>
                  </a:lnTo>
                  <a:lnTo>
                    <a:pt x="32" y="21"/>
                  </a:lnTo>
                  <a:lnTo>
                    <a:pt x="31" y="20"/>
                  </a:lnTo>
                  <a:lnTo>
                    <a:pt x="30" y="17"/>
                  </a:lnTo>
                  <a:lnTo>
                    <a:pt x="30" y="14"/>
                  </a:lnTo>
                  <a:lnTo>
                    <a:pt x="30" y="9"/>
                  </a:lnTo>
                  <a:lnTo>
                    <a:pt x="28" y="6"/>
                  </a:lnTo>
                  <a:lnTo>
                    <a:pt x="26" y="4"/>
                  </a:lnTo>
                  <a:lnTo>
                    <a:pt x="26" y="4"/>
                  </a:lnTo>
                  <a:lnTo>
                    <a:pt x="25" y="6"/>
                  </a:lnTo>
                  <a:lnTo>
                    <a:pt x="23" y="9"/>
                  </a:lnTo>
                  <a:lnTo>
                    <a:pt x="23" y="9"/>
                  </a:lnTo>
                  <a:lnTo>
                    <a:pt x="21" y="9"/>
                  </a:lnTo>
                  <a:lnTo>
                    <a:pt x="20" y="7"/>
                  </a:lnTo>
                  <a:lnTo>
                    <a:pt x="20" y="7"/>
                  </a:lnTo>
                  <a:lnTo>
                    <a:pt x="20" y="6"/>
                  </a:lnTo>
                  <a:lnTo>
                    <a:pt x="20" y="6"/>
                  </a:lnTo>
                  <a:lnTo>
                    <a:pt x="17" y="4"/>
                  </a:lnTo>
                  <a:lnTo>
                    <a:pt x="14" y="1"/>
                  </a:lnTo>
                  <a:lnTo>
                    <a:pt x="11" y="0"/>
                  </a:lnTo>
                  <a:lnTo>
                    <a:pt x="10" y="0"/>
                  </a:lnTo>
                  <a:lnTo>
                    <a:pt x="7" y="1"/>
                  </a:lnTo>
                  <a:lnTo>
                    <a:pt x="7" y="1"/>
                  </a:lnTo>
                  <a:lnTo>
                    <a:pt x="9" y="1"/>
                  </a:lnTo>
                  <a:lnTo>
                    <a:pt x="9" y="1"/>
                  </a:lnTo>
                  <a:lnTo>
                    <a:pt x="5" y="4"/>
                  </a:lnTo>
                  <a:lnTo>
                    <a:pt x="4" y="6"/>
                  </a:lnTo>
                  <a:lnTo>
                    <a:pt x="3" y="9"/>
                  </a:lnTo>
                  <a:lnTo>
                    <a:pt x="3" y="11"/>
                  </a:lnTo>
                  <a:lnTo>
                    <a:pt x="6" y="15"/>
                  </a:lnTo>
                  <a:lnTo>
                    <a:pt x="10" y="17"/>
                  </a:lnTo>
                  <a:lnTo>
                    <a:pt x="10" y="17"/>
                  </a:lnTo>
                  <a:lnTo>
                    <a:pt x="12" y="17"/>
                  </a:lnTo>
                  <a:lnTo>
                    <a:pt x="15" y="18"/>
                  </a:lnTo>
                  <a:lnTo>
                    <a:pt x="16" y="20"/>
                  </a:lnTo>
                  <a:lnTo>
                    <a:pt x="16" y="22"/>
                  </a:lnTo>
                  <a:lnTo>
                    <a:pt x="16" y="22"/>
                  </a:lnTo>
                  <a:lnTo>
                    <a:pt x="12" y="23"/>
                  </a:lnTo>
                  <a:lnTo>
                    <a:pt x="7" y="23"/>
                  </a:lnTo>
                  <a:lnTo>
                    <a:pt x="7" y="23"/>
                  </a:lnTo>
                  <a:lnTo>
                    <a:pt x="6" y="26"/>
                  </a:lnTo>
                  <a:lnTo>
                    <a:pt x="5" y="28"/>
                  </a:lnTo>
                  <a:lnTo>
                    <a:pt x="5" y="28"/>
                  </a:lnTo>
                  <a:lnTo>
                    <a:pt x="0" y="32"/>
                  </a:lnTo>
                  <a:lnTo>
                    <a:pt x="0" y="32"/>
                  </a:lnTo>
                  <a:lnTo>
                    <a:pt x="1" y="36"/>
                  </a:lnTo>
                  <a:lnTo>
                    <a:pt x="5" y="37"/>
                  </a:lnTo>
                  <a:lnTo>
                    <a:pt x="14" y="39"/>
                  </a:lnTo>
                  <a:lnTo>
                    <a:pt x="14" y="39"/>
                  </a:lnTo>
                  <a:lnTo>
                    <a:pt x="12" y="44"/>
                  </a:lnTo>
                  <a:lnTo>
                    <a:pt x="12" y="47"/>
                  </a:lnTo>
                  <a:lnTo>
                    <a:pt x="12" y="50"/>
                  </a:lnTo>
                  <a:lnTo>
                    <a:pt x="12" y="54"/>
                  </a:lnTo>
                  <a:lnTo>
                    <a:pt x="12" y="54"/>
                  </a:lnTo>
                  <a:lnTo>
                    <a:pt x="14" y="58"/>
                  </a:lnTo>
                  <a:lnTo>
                    <a:pt x="15" y="58"/>
                  </a:lnTo>
                  <a:lnTo>
                    <a:pt x="16" y="58"/>
                  </a:lnTo>
                  <a:lnTo>
                    <a:pt x="17" y="59"/>
                  </a:lnTo>
                  <a:lnTo>
                    <a:pt x="17" y="59"/>
                  </a:lnTo>
                  <a:lnTo>
                    <a:pt x="16" y="65"/>
                  </a:lnTo>
                  <a:lnTo>
                    <a:pt x="16" y="65"/>
                  </a:lnTo>
                  <a:lnTo>
                    <a:pt x="15" y="65"/>
                  </a:lnTo>
                  <a:lnTo>
                    <a:pt x="15" y="67"/>
                  </a:lnTo>
                  <a:lnTo>
                    <a:pt x="16" y="69"/>
                  </a:lnTo>
                  <a:lnTo>
                    <a:pt x="15" y="71"/>
                  </a:lnTo>
                  <a:lnTo>
                    <a:pt x="15" y="71"/>
                  </a:lnTo>
                  <a:lnTo>
                    <a:pt x="16" y="72"/>
                  </a:lnTo>
                  <a:lnTo>
                    <a:pt x="16" y="74"/>
                  </a:lnTo>
                  <a:lnTo>
                    <a:pt x="16" y="74"/>
                  </a:lnTo>
                  <a:lnTo>
                    <a:pt x="16" y="74"/>
                  </a:lnTo>
                  <a:lnTo>
                    <a:pt x="16" y="81"/>
                  </a:lnTo>
                  <a:lnTo>
                    <a:pt x="16" y="81"/>
                  </a:lnTo>
                  <a:lnTo>
                    <a:pt x="17" y="81"/>
                  </a:lnTo>
                  <a:lnTo>
                    <a:pt x="17" y="81"/>
                  </a:lnTo>
                  <a:lnTo>
                    <a:pt x="21" y="83"/>
                  </a:lnTo>
                  <a:lnTo>
                    <a:pt x="21" y="83"/>
                  </a:lnTo>
                  <a:lnTo>
                    <a:pt x="21" y="82"/>
                  </a:lnTo>
                  <a:lnTo>
                    <a:pt x="21" y="82"/>
                  </a:lnTo>
                  <a:lnTo>
                    <a:pt x="22" y="82"/>
                  </a:lnTo>
                  <a:lnTo>
                    <a:pt x="23" y="83"/>
                  </a:lnTo>
                  <a:lnTo>
                    <a:pt x="23" y="83"/>
                  </a:lnTo>
                  <a:lnTo>
                    <a:pt x="25" y="85"/>
                  </a:lnTo>
                  <a:lnTo>
                    <a:pt x="25" y="85"/>
                  </a:lnTo>
                  <a:lnTo>
                    <a:pt x="25" y="82"/>
                  </a:lnTo>
                  <a:lnTo>
                    <a:pt x="25" y="82"/>
                  </a:lnTo>
                  <a:lnTo>
                    <a:pt x="26" y="82"/>
                  </a:lnTo>
                  <a:lnTo>
                    <a:pt x="26" y="82"/>
                  </a:lnTo>
                  <a:lnTo>
                    <a:pt x="27" y="82"/>
                  </a:lnTo>
                  <a:lnTo>
                    <a:pt x="27" y="82"/>
                  </a:lnTo>
                  <a:lnTo>
                    <a:pt x="30" y="82"/>
                  </a:lnTo>
                  <a:lnTo>
                    <a:pt x="30" y="82"/>
                  </a:lnTo>
                  <a:lnTo>
                    <a:pt x="31" y="81"/>
                  </a:lnTo>
                  <a:lnTo>
                    <a:pt x="31" y="81"/>
                  </a:lnTo>
                  <a:lnTo>
                    <a:pt x="31" y="78"/>
                  </a:lnTo>
                  <a:lnTo>
                    <a:pt x="31" y="78"/>
                  </a:lnTo>
                  <a:lnTo>
                    <a:pt x="33" y="80"/>
                  </a:lnTo>
                  <a:lnTo>
                    <a:pt x="34" y="81"/>
                  </a:lnTo>
                  <a:lnTo>
                    <a:pt x="34" y="81"/>
                  </a:lnTo>
                  <a:lnTo>
                    <a:pt x="37" y="81"/>
                  </a:lnTo>
                  <a:lnTo>
                    <a:pt x="37" y="81"/>
                  </a:lnTo>
                  <a:lnTo>
                    <a:pt x="38" y="80"/>
                  </a:lnTo>
                  <a:lnTo>
                    <a:pt x="38" y="78"/>
                  </a:lnTo>
                  <a:lnTo>
                    <a:pt x="38" y="78"/>
                  </a:lnTo>
                  <a:lnTo>
                    <a:pt x="39" y="80"/>
                  </a:lnTo>
                  <a:lnTo>
                    <a:pt x="42" y="81"/>
                  </a:lnTo>
                  <a:lnTo>
                    <a:pt x="42" y="81"/>
                  </a:lnTo>
                  <a:lnTo>
                    <a:pt x="42" y="80"/>
                  </a:lnTo>
                  <a:lnTo>
                    <a:pt x="43" y="80"/>
                  </a:lnTo>
                  <a:lnTo>
                    <a:pt x="43" y="80"/>
                  </a:lnTo>
                  <a:lnTo>
                    <a:pt x="43" y="80"/>
                  </a:lnTo>
                  <a:lnTo>
                    <a:pt x="44" y="78"/>
                  </a:lnTo>
                  <a:lnTo>
                    <a:pt x="44" y="78"/>
                  </a:lnTo>
                  <a:lnTo>
                    <a:pt x="44" y="78"/>
                  </a:lnTo>
                  <a:lnTo>
                    <a:pt x="44" y="77"/>
                  </a:lnTo>
                  <a:lnTo>
                    <a:pt x="44" y="77"/>
                  </a:lnTo>
                  <a:lnTo>
                    <a:pt x="45" y="77"/>
                  </a:lnTo>
                  <a:lnTo>
                    <a:pt x="45" y="77"/>
                  </a:lnTo>
                  <a:lnTo>
                    <a:pt x="47" y="76"/>
                  </a:lnTo>
                  <a:lnTo>
                    <a:pt x="47" y="76"/>
                  </a:lnTo>
                  <a:lnTo>
                    <a:pt x="47" y="75"/>
                  </a:lnTo>
                  <a:lnTo>
                    <a:pt x="47" y="74"/>
                  </a:lnTo>
                  <a:lnTo>
                    <a:pt x="47" y="74"/>
                  </a:lnTo>
                  <a:lnTo>
                    <a:pt x="45" y="74"/>
                  </a:lnTo>
                  <a:lnTo>
                    <a:pt x="45" y="74"/>
                  </a:lnTo>
                  <a:lnTo>
                    <a:pt x="45" y="72"/>
                  </a:lnTo>
                  <a:lnTo>
                    <a:pt x="45" y="70"/>
                  </a:lnTo>
                  <a:lnTo>
                    <a:pt x="45" y="70"/>
                  </a:lnTo>
                  <a:lnTo>
                    <a:pt x="47" y="67"/>
                  </a:lnTo>
                  <a:lnTo>
                    <a:pt x="47" y="67"/>
                  </a:lnTo>
                  <a:lnTo>
                    <a:pt x="45" y="66"/>
                  </a:lnTo>
                  <a:lnTo>
                    <a:pt x="45" y="66"/>
                  </a:lnTo>
                  <a:lnTo>
                    <a:pt x="47" y="66"/>
                  </a:lnTo>
                  <a:lnTo>
                    <a:pt x="47" y="66"/>
                  </a:lnTo>
                  <a:lnTo>
                    <a:pt x="48" y="67"/>
                  </a:lnTo>
                  <a:lnTo>
                    <a:pt x="48" y="67"/>
                  </a:lnTo>
                  <a:lnTo>
                    <a:pt x="52" y="69"/>
                  </a:lnTo>
                  <a:lnTo>
                    <a:pt x="52" y="69"/>
                  </a:lnTo>
                  <a:lnTo>
                    <a:pt x="54" y="67"/>
                  </a:lnTo>
                  <a:lnTo>
                    <a:pt x="54" y="67"/>
                  </a:lnTo>
                  <a:lnTo>
                    <a:pt x="54" y="67"/>
                  </a:lnTo>
                  <a:lnTo>
                    <a:pt x="55" y="66"/>
                  </a:lnTo>
                  <a:lnTo>
                    <a:pt x="55" y="66"/>
                  </a:lnTo>
                  <a:lnTo>
                    <a:pt x="56" y="66"/>
                  </a:lnTo>
                  <a:lnTo>
                    <a:pt x="59" y="69"/>
                  </a:lnTo>
                  <a:lnTo>
                    <a:pt x="59" y="69"/>
                  </a:lnTo>
                  <a:lnTo>
                    <a:pt x="59" y="71"/>
                  </a:lnTo>
                  <a:lnTo>
                    <a:pt x="59" y="71"/>
                  </a:lnTo>
                  <a:lnTo>
                    <a:pt x="60" y="74"/>
                  </a:lnTo>
                  <a:lnTo>
                    <a:pt x="60" y="74"/>
                  </a:lnTo>
                  <a:lnTo>
                    <a:pt x="60" y="74"/>
                  </a:lnTo>
                  <a:lnTo>
                    <a:pt x="60" y="74"/>
                  </a:lnTo>
                  <a:lnTo>
                    <a:pt x="60" y="75"/>
                  </a:lnTo>
                  <a:lnTo>
                    <a:pt x="60" y="75"/>
                  </a:lnTo>
                  <a:lnTo>
                    <a:pt x="60" y="75"/>
                  </a:lnTo>
                  <a:lnTo>
                    <a:pt x="60" y="75"/>
                  </a:lnTo>
                  <a:lnTo>
                    <a:pt x="61" y="75"/>
                  </a:lnTo>
                  <a:lnTo>
                    <a:pt x="61" y="75"/>
                  </a:lnTo>
                  <a:lnTo>
                    <a:pt x="61" y="77"/>
                  </a:lnTo>
                  <a:lnTo>
                    <a:pt x="61" y="77"/>
                  </a:lnTo>
                  <a:lnTo>
                    <a:pt x="61" y="78"/>
                  </a:lnTo>
                  <a:lnTo>
                    <a:pt x="61" y="78"/>
                  </a:lnTo>
                  <a:lnTo>
                    <a:pt x="63" y="81"/>
                  </a:lnTo>
                  <a:lnTo>
                    <a:pt x="63" y="81"/>
                  </a:lnTo>
                  <a:lnTo>
                    <a:pt x="63" y="83"/>
                  </a:lnTo>
                  <a:lnTo>
                    <a:pt x="63" y="83"/>
                  </a:lnTo>
                  <a:lnTo>
                    <a:pt x="64" y="86"/>
                  </a:lnTo>
                  <a:lnTo>
                    <a:pt x="64" y="86"/>
                  </a:lnTo>
                  <a:lnTo>
                    <a:pt x="64" y="88"/>
                  </a:lnTo>
                  <a:lnTo>
                    <a:pt x="64" y="88"/>
                  </a:lnTo>
                  <a:lnTo>
                    <a:pt x="65" y="91"/>
                  </a:lnTo>
                  <a:lnTo>
                    <a:pt x="65" y="91"/>
                  </a:lnTo>
                  <a:lnTo>
                    <a:pt x="65" y="92"/>
                  </a:lnTo>
                  <a:lnTo>
                    <a:pt x="65" y="92"/>
                  </a:lnTo>
                  <a:lnTo>
                    <a:pt x="65" y="92"/>
                  </a:lnTo>
                  <a:lnTo>
                    <a:pt x="65" y="92"/>
                  </a:lnTo>
                  <a:lnTo>
                    <a:pt x="65" y="92"/>
                  </a:lnTo>
                  <a:lnTo>
                    <a:pt x="65" y="92"/>
                  </a:lnTo>
                  <a:lnTo>
                    <a:pt x="68" y="96"/>
                  </a:lnTo>
                  <a:lnTo>
                    <a:pt x="68" y="96"/>
                  </a:lnTo>
                  <a:lnTo>
                    <a:pt x="69" y="97"/>
                  </a:lnTo>
                  <a:lnTo>
                    <a:pt x="69" y="97"/>
                  </a:lnTo>
                  <a:lnTo>
                    <a:pt x="69" y="98"/>
                  </a:lnTo>
                  <a:lnTo>
                    <a:pt x="69" y="98"/>
                  </a:lnTo>
                  <a:lnTo>
                    <a:pt x="69" y="99"/>
                  </a:lnTo>
                  <a:lnTo>
                    <a:pt x="69" y="99"/>
                  </a:lnTo>
                  <a:lnTo>
                    <a:pt x="68" y="94"/>
                  </a:lnTo>
                  <a:lnTo>
                    <a:pt x="68" y="94"/>
                  </a:lnTo>
                  <a:lnTo>
                    <a:pt x="68" y="94"/>
                  </a:lnTo>
                  <a:lnTo>
                    <a:pt x="68" y="94"/>
                  </a:lnTo>
                  <a:lnTo>
                    <a:pt x="68" y="94"/>
                  </a:lnTo>
                  <a:lnTo>
                    <a:pt x="68" y="94"/>
                  </a:lnTo>
                  <a:lnTo>
                    <a:pt x="68" y="92"/>
                  </a:lnTo>
                  <a:lnTo>
                    <a:pt x="68" y="91"/>
                  </a:lnTo>
                  <a:lnTo>
                    <a:pt x="69" y="90"/>
                  </a:lnTo>
                  <a:lnTo>
                    <a:pt x="69" y="90"/>
                  </a:lnTo>
                  <a:lnTo>
                    <a:pt x="69" y="90"/>
                  </a:lnTo>
                  <a:lnTo>
                    <a:pt x="69" y="90"/>
                  </a:lnTo>
                  <a:lnTo>
                    <a:pt x="69" y="88"/>
                  </a:lnTo>
                  <a:lnTo>
                    <a:pt x="69" y="88"/>
                  </a:lnTo>
                  <a:lnTo>
                    <a:pt x="70" y="88"/>
                  </a:lnTo>
                  <a:lnTo>
                    <a:pt x="70" y="88"/>
                  </a:lnTo>
                  <a:lnTo>
                    <a:pt x="70" y="87"/>
                  </a:lnTo>
                  <a:lnTo>
                    <a:pt x="70" y="87"/>
                  </a:lnTo>
                  <a:lnTo>
                    <a:pt x="71" y="88"/>
                  </a:lnTo>
                  <a:lnTo>
                    <a:pt x="71" y="88"/>
                  </a:lnTo>
                  <a:lnTo>
                    <a:pt x="71" y="90"/>
                  </a:lnTo>
                  <a:lnTo>
                    <a:pt x="71" y="90"/>
                  </a:lnTo>
                  <a:lnTo>
                    <a:pt x="72" y="90"/>
                  </a:lnTo>
                  <a:lnTo>
                    <a:pt x="72" y="90"/>
                  </a:lnTo>
                  <a:lnTo>
                    <a:pt x="74" y="91"/>
                  </a:lnTo>
                  <a:lnTo>
                    <a:pt x="74" y="91"/>
                  </a:lnTo>
                  <a:lnTo>
                    <a:pt x="74" y="91"/>
                  </a:lnTo>
                  <a:lnTo>
                    <a:pt x="74" y="91"/>
                  </a:lnTo>
                  <a:lnTo>
                    <a:pt x="75" y="90"/>
                  </a:lnTo>
                  <a:lnTo>
                    <a:pt x="75" y="90"/>
                  </a:lnTo>
                  <a:lnTo>
                    <a:pt x="74" y="87"/>
                  </a:lnTo>
                  <a:lnTo>
                    <a:pt x="74" y="8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A1_Cambodia">
              <a:extLst>
                <a:ext uri="{FF2B5EF4-FFF2-40B4-BE49-F238E27FC236}">
                  <a16:creationId xmlns:a16="http://schemas.microsoft.com/office/drawing/2014/main" id="{F21ED52E-9118-4EDA-9F30-9BD8C1C38A96}"/>
                </a:ext>
              </a:extLst>
            </p:cNvPr>
            <p:cNvSpPr>
              <a:spLocks/>
            </p:cNvSpPr>
            <p:nvPr/>
          </p:nvSpPr>
          <p:spPr bwMode="auto">
            <a:xfrm>
              <a:off x="7250341" y="3907648"/>
              <a:ext cx="131551" cy="98854"/>
            </a:xfrm>
            <a:custGeom>
              <a:avLst/>
              <a:gdLst/>
              <a:ahLst/>
              <a:cxnLst>
                <a:cxn ang="0">
                  <a:pos x="85" y="18"/>
                </a:cxn>
                <a:cxn ang="0">
                  <a:pos x="82" y="12"/>
                </a:cxn>
                <a:cxn ang="0">
                  <a:pos x="84" y="7"/>
                </a:cxn>
                <a:cxn ang="0">
                  <a:pos x="85" y="2"/>
                </a:cxn>
                <a:cxn ang="0">
                  <a:pos x="85" y="0"/>
                </a:cxn>
                <a:cxn ang="0">
                  <a:pos x="80" y="2"/>
                </a:cxn>
                <a:cxn ang="0">
                  <a:pos x="77" y="5"/>
                </a:cxn>
                <a:cxn ang="0">
                  <a:pos x="73" y="3"/>
                </a:cxn>
                <a:cxn ang="0">
                  <a:pos x="69" y="1"/>
                </a:cxn>
                <a:cxn ang="0">
                  <a:pos x="66" y="2"/>
                </a:cxn>
                <a:cxn ang="0">
                  <a:pos x="66" y="3"/>
                </a:cxn>
                <a:cxn ang="0">
                  <a:pos x="63" y="6"/>
                </a:cxn>
                <a:cxn ang="0">
                  <a:pos x="64" y="10"/>
                </a:cxn>
                <a:cxn ang="0">
                  <a:pos x="59" y="10"/>
                </a:cxn>
                <a:cxn ang="0">
                  <a:pos x="49" y="8"/>
                </a:cxn>
                <a:cxn ang="0">
                  <a:pos x="47" y="6"/>
                </a:cxn>
                <a:cxn ang="0">
                  <a:pos x="44" y="5"/>
                </a:cxn>
                <a:cxn ang="0">
                  <a:pos x="42" y="3"/>
                </a:cxn>
                <a:cxn ang="0">
                  <a:pos x="36" y="3"/>
                </a:cxn>
                <a:cxn ang="0">
                  <a:pos x="31" y="3"/>
                </a:cxn>
                <a:cxn ang="0">
                  <a:pos x="21" y="2"/>
                </a:cxn>
                <a:cxn ang="0">
                  <a:pos x="11" y="6"/>
                </a:cxn>
                <a:cxn ang="0">
                  <a:pos x="9" y="10"/>
                </a:cxn>
                <a:cxn ang="0">
                  <a:pos x="8" y="12"/>
                </a:cxn>
                <a:cxn ang="0">
                  <a:pos x="4" y="16"/>
                </a:cxn>
                <a:cxn ang="0">
                  <a:pos x="0" y="18"/>
                </a:cxn>
                <a:cxn ang="0">
                  <a:pos x="3" y="21"/>
                </a:cxn>
                <a:cxn ang="0">
                  <a:pos x="5" y="27"/>
                </a:cxn>
                <a:cxn ang="0">
                  <a:pos x="5" y="30"/>
                </a:cxn>
                <a:cxn ang="0">
                  <a:pos x="9" y="37"/>
                </a:cxn>
                <a:cxn ang="0">
                  <a:pos x="8" y="40"/>
                </a:cxn>
                <a:cxn ang="0">
                  <a:pos x="9" y="43"/>
                </a:cxn>
                <a:cxn ang="0">
                  <a:pos x="10" y="46"/>
                </a:cxn>
                <a:cxn ang="0">
                  <a:pos x="13" y="50"/>
                </a:cxn>
                <a:cxn ang="0">
                  <a:pos x="13" y="52"/>
                </a:cxn>
                <a:cxn ang="0">
                  <a:pos x="13" y="54"/>
                </a:cxn>
                <a:cxn ang="0">
                  <a:pos x="13" y="59"/>
                </a:cxn>
                <a:cxn ang="0">
                  <a:pos x="15" y="61"/>
                </a:cxn>
                <a:cxn ang="0">
                  <a:pos x="20" y="61"/>
                </a:cxn>
                <a:cxn ang="0">
                  <a:pos x="24" y="57"/>
                </a:cxn>
                <a:cxn ang="0">
                  <a:pos x="22" y="62"/>
                </a:cxn>
                <a:cxn ang="0">
                  <a:pos x="20" y="65"/>
                </a:cxn>
                <a:cxn ang="0">
                  <a:pos x="24" y="67"/>
                </a:cxn>
                <a:cxn ang="0">
                  <a:pos x="28" y="66"/>
                </a:cxn>
                <a:cxn ang="0">
                  <a:pos x="31" y="68"/>
                </a:cxn>
                <a:cxn ang="0">
                  <a:pos x="33" y="70"/>
                </a:cxn>
                <a:cxn ang="0">
                  <a:pos x="38" y="67"/>
                </a:cxn>
                <a:cxn ang="0">
                  <a:pos x="43" y="66"/>
                </a:cxn>
                <a:cxn ang="0">
                  <a:pos x="46" y="62"/>
                </a:cxn>
                <a:cxn ang="0">
                  <a:pos x="49" y="60"/>
                </a:cxn>
                <a:cxn ang="0">
                  <a:pos x="57" y="59"/>
                </a:cxn>
                <a:cxn ang="0">
                  <a:pos x="58" y="52"/>
                </a:cxn>
                <a:cxn ang="0">
                  <a:pos x="58" y="49"/>
                </a:cxn>
                <a:cxn ang="0">
                  <a:pos x="60" y="48"/>
                </a:cxn>
                <a:cxn ang="0">
                  <a:pos x="68" y="49"/>
                </a:cxn>
                <a:cxn ang="0">
                  <a:pos x="73" y="45"/>
                </a:cxn>
                <a:cxn ang="0">
                  <a:pos x="74" y="41"/>
                </a:cxn>
                <a:cxn ang="0">
                  <a:pos x="80" y="38"/>
                </a:cxn>
                <a:cxn ang="0">
                  <a:pos x="85" y="38"/>
                </a:cxn>
                <a:cxn ang="0">
                  <a:pos x="86" y="28"/>
                </a:cxn>
              </a:cxnLst>
              <a:rect l="0" t="0" r="r" b="b"/>
              <a:pathLst>
                <a:path w="86" h="70">
                  <a:moveTo>
                    <a:pt x="85" y="23"/>
                  </a:moveTo>
                  <a:lnTo>
                    <a:pt x="85" y="23"/>
                  </a:lnTo>
                  <a:lnTo>
                    <a:pt x="86" y="21"/>
                  </a:lnTo>
                  <a:lnTo>
                    <a:pt x="85" y="18"/>
                  </a:lnTo>
                  <a:lnTo>
                    <a:pt x="85" y="18"/>
                  </a:lnTo>
                  <a:lnTo>
                    <a:pt x="84" y="14"/>
                  </a:lnTo>
                  <a:lnTo>
                    <a:pt x="84" y="14"/>
                  </a:lnTo>
                  <a:lnTo>
                    <a:pt x="82" y="12"/>
                  </a:lnTo>
                  <a:lnTo>
                    <a:pt x="84" y="10"/>
                  </a:lnTo>
                  <a:lnTo>
                    <a:pt x="84" y="10"/>
                  </a:lnTo>
                  <a:lnTo>
                    <a:pt x="84" y="7"/>
                  </a:lnTo>
                  <a:lnTo>
                    <a:pt x="84" y="7"/>
                  </a:lnTo>
                  <a:lnTo>
                    <a:pt x="85" y="5"/>
                  </a:lnTo>
                  <a:lnTo>
                    <a:pt x="85" y="5"/>
                  </a:lnTo>
                  <a:lnTo>
                    <a:pt x="85" y="2"/>
                  </a:lnTo>
                  <a:lnTo>
                    <a:pt x="85" y="2"/>
                  </a:lnTo>
                  <a:lnTo>
                    <a:pt x="85" y="1"/>
                  </a:lnTo>
                  <a:lnTo>
                    <a:pt x="85" y="1"/>
                  </a:lnTo>
                  <a:lnTo>
                    <a:pt x="85" y="0"/>
                  </a:lnTo>
                  <a:lnTo>
                    <a:pt x="85" y="0"/>
                  </a:lnTo>
                  <a:lnTo>
                    <a:pt x="85" y="0"/>
                  </a:lnTo>
                  <a:lnTo>
                    <a:pt x="85" y="0"/>
                  </a:lnTo>
                  <a:lnTo>
                    <a:pt x="82" y="0"/>
                  </a:lnTo>
                  <a:lnTo>
                    <a:pt x="80" y="2"/>
                  </a:lnTo>
                  <a:lnTo>
                    <a:pt x="80" y="2"/>
                  </a:lnTo>
                  <a:lnTo>
                    <a:pt x="79" y="3"/>
                  </a:lnTo>
                  <a:lnTo>
                    <a:pt x="79" y="3"/>
                  </a:lnTo>
                  <a:lnTo>
                    <a:pt x="77" y="5"/>
                  </a:lnTo>
                  <a:lnTo>
                    <a:pt x="77" y="5"/>
                  </a:lnTo>
                  <a:lnTo>
                    <a:pt x="75" y="5"/>
                  </a:lnTo>
                  <a:lnTo>
                    <a:pt x="75" y="5"/>
                  </a:lnTo>
                  <a:lnTo>
                    <a:pt x="73" y="3"/>
                  </a:lnTo>
                  <a:lnTo>
                    <a:pt x="73" y="3"/>
                  </a:lnTo>
                  <a:lnTo>
                    <a:pt x="70" y="1"/>
                  </a:lnTo>
                  <a:lnTo>
                    <a:pt x="70" y="1"/>
                  </a:lnTo>
                  <a:lnTo>
                    <a:pt x="69" y="1"/>
                  </a:lnTo>
                  <a:lnTo>
                    <a:pt x="69" y="1"/>
                  </a:lnTo>
                  <a:lnTo>
                    <a:pt x="68" y="1"/>
                  </a:lnTo>
                  <a:lnTo>
                    <a:pt x="68" y="1"/>
                  </a:lnTo>
                  <a:lnTo>
                    <a:pt x="66" y="2"/>
                  </a:lnTo>
                  <a:lnTo>
                    <a:pt x="66" y="2"/>
                  </a:lnTo>
                  <a:lnTo>
                    <a:pt x="66" y="2"/>
                  </a:lnTo>
                  <a:lnTo>
                    <a:pt x="66" y="2"/>
                  </a:lnTo>
                  <a:lnTo>
                    <a:pt x="66" y="3"/>
                  </a:lnTo>
                  <a:lnTo>
                    <a:pt x="66" y="3"/>
                  </a:lnTo>
                  <a:lnTo>
                    <a:pt x="62" y="3"/>
                  </a:lnTo>
                  <a:lnTo>
                    <a:pt x="62" y="3"/>
                  </a:lnTo>
                  <a:lnTo>
                    <a:pt x="63" y="6"/>
                  </a:lnTo>
                  <a:lnTo>
                    <a:pt x="63" y="6"/>
                  </a:lnTo>
                  <a:lnTo>
                    <a:pt x="63" y="7"/>
                  </a:lnTo>
                  <a:lnTo>
                    <a:pt x="64" y="10"/>
                  </a:lnTo>
                  <a:lnTo>
                    <a:pt x="64" y="10"/>
                  </a:lnTo>
                  <a:lnTo>
                    <a:pt x="62" y="10"/>
                  </a:lnTo>
                  <a:lnTo>
                    <a:pt x="62" y="10"/>
                  </a:lnTo>
                  <a:lnTo>
                    <a:pt x="59" y="10"/>
                  </a:lnTo>
                  <a:lnTo>
                    <a:pt x="59" y="10"/>
                  </a:lnTo>
                  <a:lnTo>
                    <a:pt x="57" y="10"/>
                  </a:lnTo>
                  <a:lnTo>
                    <a:pt x="54" y="8"/>
                  </a:lnTo>
                  <a:lnTo>
                    <a:pt x="54" y="8"/>
                  </a:lnTo>
                  <a:lnTo>
                    <a:pt x="49" y="8"/>
                  </a:lnTo>
                  <a:lnTo>
                    <a:pt x="49" y="8"/>
                  </a:lnTo>
                  <a:lnTo>
                    <a:pt x="48" y="7"/>
                  </a:lnTo>
                  <a:lnTo>
                    <a:pt x="48" y="7"/>
                  </a:lnTo>
                  <a:lnTo>
                    <a:pt x="47" y="6"/>
                  </a:lnTo>
                  <a:lnTo>
                    <a:pt x="46" y="6"/>
                  </a:lnTo>
                  <a:lnTo>
                    <a:pt x="46" y="6"/>
                  </a:lnTo>
                  <a:lnTo>
                    <a:pt x="46" y="6"/>
                  </a:lnTo>
                  <a:lnTo>
                    <a:pt x="44" y="5"/>
                  </a:lnTo>
                  <a:lnTo>
                    <a:pt x="44" y="5"/>
                  </a:lnTo>
                  <a:lnTo>
                    <a:pt x="43" y="3"/>
                  </a:lnTo>
                  <a:lnTo>
                    <a:pt x="42" y="3"/>
                  </a:lnTo>
                  <a:lnTo>
                    <a:pt x="42" y="3"/>
                  </a:lnTo>
                  <a:lnTo>
                    <a:pt x="36" y="3"/>
                  </a:lnTo>
                  <a:lnTo>
                    <a:pt x="36" y="3"/>
                  </a:lnTo>
                  <a:lnTo>
                    <a:pt x="36" y="3"/>
                  </a:lnTo>
                  <a:lnTo>
                    <a:pt x="36" y="3"/>
                  </a:lnTo>
                  <a:lnTo>
                    <a:pt x="33" y="3"/>
                  </a:lnTo>
                  <a:lnTo>
                    <a:pt x="33" y="3"/>
                  </a:lnTo>
                  <a:lnTo>
                    <a:pt x="31" y="3"/>
                  </a:lnTo>
                  <a:lnTo>
                    <a:pt x="31" y="3"/>
                  </a:lnTo>
                  <a:lnTo>
                    <a:pt x="26" y="2"/>
                  </a:lnTo>
                  <a:lnTo>
                    <a:pt x="26" y="2"/>
                  </a:lnTo>
                  <a:lnTo>
                    <a:pt x="21" y="2"/>
                  </a:lnTo>
                  <a:lnTo>
                    <a:pt x="21" y="2"/>
                  </a:lnTo>
                  <a:lnTo>
                    <a:pt x="17" y="2"/>
                  </a:lnTo>
                  <a:lnTo>
                    <a:pt x="16" y="3"/>
                  </a:lnTo>
                  <a:lnTo>
                    <a:pt x="16" y="3"/>
                  </a:lnTo>
                  <a:lnTo>
                    <a:pt x="11" y="6"/>
                  </a:lnTo>
                  <a:lnTo>
                    <a:pt x="11" y="6"/>
                  </a:lnTo>
                  <a:lnTo>
                    <a:pt x="10" y="8"/>
                  </a:lnTo>
                  <a:lnTo>
                    <a:pt x="10" y="10"/>
                  </a:lnTo>
                  <a:lnTo>
                    <a:pt x="9" y="10"/>
                  </a:lnTo>
                  <a:lnTo>
                    <a:pt x="9" y="10"/>
                  </a:lnTo>
                  <a:lnTo>
                    <a:pt x="8" y="11"/>
                  </a:lnTo>
                  <a:lnTo>
                    <a:pt x="8" y="12"/>
                  </a:lnTo>
                  <a:lnTo>
                    <a:pt x="8" y="12"/>
                  </a:lnTo>
                  <a:lnTo>
                    <a:pt x="6" y="12"/>
                  </a:lnTo>
                  <a:lnTo>
                    <a:pt x="6" y="12"/>
                  </a:lnTo>
                  <a:lnTo>
                    <a:pt x="5" y="14"/>
                  </a:lnTo>
                  <a:lnTo>
                    <a:pt x="4" y="16"/>
                  </a:lnTo>
                  <a:lnTo>
                    <a:pt x="4" y="16"/>
                  </a:lnTo>
                  <a:lnTo>
                    <a:pt x="3" y="16"/>
                  </a:lnTo>
                  <a:lnTo>
                    <a:pt x="3" y="16"/>
                  </a:lnTo>
                  <a:lnTo>
                    <a:pt x="0" y="18"/>
                  </a:lnTo>
                  <a:lnTo>
                    <a:pt x="0" y="18"/>
                  </a:lnTo>
                  <a:lnTo>
                    <a:pt x="2" y="19"/>
                  </a:lnTo>
                  <a:lnTo>
                    <a:pt x="2" y="19"/>
                  </a:lnTo>
                  <a:lnTo>
                    <a:pt x="3" y="21"/>
                  </a:lnTo>
                  <a:lnTo>
                    <a:pt x="3" y="21"/>
                  </a:lnTo>
                  <a:lnTo>
                    <a:pt x="4" y="23"/>
                  </a:lnTo>
                  <a:lnTo>
                    <a:pt x="4" y="23"/>
                  </a:lnTo>
                  <a:lnTo>
                    <a:pt x="5" y="27"/>
                  </a:lnTo>
                  <a:lnTo>
                    <a:pt x="5" y="27"/>
                  </a:lnTo>
                  <a:lnTo>
                    <a:pt x="5" y="29"/>
                  </a:lnTo>
                  <a:lnTo>
                    <a:pt x="5" y="30"/>
                  </a:lnTo>
                  <a:lnTo>
                    <a:pt x="5" y="30"/>
                  </a:lnTo>
                  <a:lnTo>
                    <a:pt x="8" y="33"/>
                  </a:lnTo>
                  <a:lnTo>
                    <a:pt x="8" y="33"/>
                  </a:lnTo>
                  <a:lnTo>
                    <a:pt x="9" y="34"/>
                  </a:lnTo>
                  <a:lnTo>
                    <a:pt x="9" y="37"/>
                  </a:lnTo>
                  <a:lnTo>
                    <a:pt x="9" y="37"/>
                  </a:lnTo>
                  <a:lnTo>
                    <a:pt x="8" y="39"/>
                  </a:lnTo>
                  <a:lnTo>
                    <a:pt x="8" y="39"/>
                  </a:lnTo>
                  <a:lnTo>
                    <a:pt x="8" y="40"/>
                  </a:lnTo>
                  <a:lnTo>
                    <a:pt x="8" y="40"/>
                  </a:lnTo>
                  <a:lnTo>
                    <a:pt x="8" y="43"/>
                  </a:lnTo>
                  <a:lnTo>
                    <a:pt x="8" y="43"/>
                  </a:lnTo>
                  <a:lnTo>
                    <a:pt x="9" y="43"/>
                  </a:lnTo>
                  <a:lnTo>
                    <a:pt x="9" y="43"/>
                  </a:lnTo>
                  <a:lnTo>
                    <a:pt x="9" y="44"/>
                  </a:lnTo>
                  <a:lnTo>
                    <a:pt x="9" y="44"/>
                  </a:lnTo>
                  <a:lnTo>
                    <a:pt x="10" y="46"/>
                  </a:lnTo>
                  <a:lnTo>
                    <a:pt x="10" y="48"/>
                  </a:lnTo>
                  <a:lnTo>
                    <a:pt x="10" y="48"/>
                  </a:lnTo>
                  <a:lnTo>
                    <a:pt x="13" y="50"/>
                  </a:lnTo>
                  <a:lnTo>
                    <a:pt x="13" y="50"/>
                  </a:lnTo>
                  <a:lnTo>
                    <a:pt x="13" y="51"/>
                  </a:lnTo>
                  <a:lnTo>
                    <a:pt x="14" y="52"/>
                  </a:lnTo>
                  <a:lnTo>
                    <a:pt x="14" y="52"/>
                  </a:lnTo>
                  <a:lnTo>
                    <a:pt x="13" y="52"/>
                  </a:lnTo>
                  <a:lnTo>
                    <a:pt x="11" y="52"/>
                  </a:lnTo>
                  <a:lnTo>
                    <a:pt x="11" y="52"/>
                  </a:lnTo>
                  <a:lnTo>
                    <a:pt x="11" y="54"/>
                  </a:lnTo>
                  <a:lnTo>
                    <a:pt x="13" y="54"/>
                  </a:lnTo>
                  <a:lnTo>
                    <a:pt x="13" y="54"/>
                  </a:lnTo>
                  <a:lnTo>
                    <a:pt x="13" y="56"/>
                  </a:lnTo>
                  <a:lnTo>
                    <a:pt x="13" y="56"/>
                  </a:lnTo>
                  <a:lnTo>
                    <a:pt x="13" y="59"/>
                  </a:lnTo>
                  <a:lnTo>
                    <a:pt x="13" y="59"/>
                  </a:lnTo>
                  <a:lnTo>
                    <a:pt x="14" y="61"/>
                  </a:lnTo>
                  <a:lnTo>
                    <a:pt x="15" y="61"/>
                  </a:lnTo>
                  <a:lnTo>
                    <a:pt x="15" y="61"/>
                  </a:lnTo>
                  <a:lnTo>
                    <a:pt x="16" y="60"/>
                  </a:lnTo>
                  <a:lnTo>
                    <a:pt x="17" y="60"/>
                  </a:lnTo>
                  <a:lnTo>
                    <a:pt x="20" y="61"/>
                  </a:lnTo>
                  <a:lnTo>
                    <a:pt x="20" y="61"/>
                  </a:lnTo>
                  <a:lnTo>
                    <a:pt x="19" y="56"/>
                  </a:lnTo>
                  <a:lnTo>
                    <a:pt x="19" y="56"/>
                  </a:lnTo>
                  <a:lnTo>
                    <a:pt x="22" y="56"/>
                  </a:lnTo>
                  <a:lnTo>
                    <a:pt x="24" y="57"/>
                  </a:lnTo>
                  <a:lnTo>
                    <a:pt x="24" y="59"/>
                  </a:lnTo>
                  <a:lnTo>
                    <a:pt x="24" y="59"/>
                  </a:lnTo>
                  <a:lnTo>
                    <a:pt x="24" y="60"/>
                  </a:lnTo>
                  <a:lnTo>
                    <a:pt x="22" y="62"/>
                  </a:lnTo>
                  <a:lnTo>
                    <a:pt x="22" y="62"/>
                  </a:lnTo>
                  <a:lnTo>
                    <a:pt x="21" y="64"/>
                  </a:lnTo>
                  <a:lnTo>
                    <a:pt x="20" y="64"/>
                  </a:lnTo>
                  <a:lnTo>
                    <a:pt x="20" y="65"/>
                  </a:lnTo>
                  <a:lnTo>
                    <a:pt x="20" y="65"/>
                  </a:lnTo>
                  <a:lnTo>
                    <a:pt x="21" y="66"/>
                  </a:lnTo>
                  <a:lnTo>
                    <a:pt x="24" y="67"/>
                  </a:lnTo>
                  <a:lnTo>
                    <a:pt x="24" y="67"/>
                  </a:lnTo>
                  <a:lnTo>
                    <a:pt x="24" y="66"/>
                  </a:lnTo>
                  <a:lnTo>
                    <a:pt x="24" y="66"/>
                  </a:lnTo>
                  <a:lnTo>
                    <a:pt x="27" y="66"/>
                  </a:lnTo>
                  <a:lnTo>
                    <a:pt x="28" y="66"/>
                  </a:lnTo>
                  <a:lnTo>
                    <a:pt x="28" y="67"/>
                  </a:lnTo>
                  <a:lnTo>
                    <a:pt x="28" y="67"/>
                  </a:lnTo>
                  <a:lnTo>
                    <a:pt x="31" y="68"/>
                  </a:lnTo>
                  <a:lnTo>
                    <a:pt x="31" y="68"/>
                  </a:lnTo>
                  <a:lnTo>
                    <a:pt x="32" y="68"/>
                  </a:lnTo>
                  <a:lnTo>
                    <a:pt x="32" y="68"/>
                  </a:lnTo>
                  <a:lnTo>
                    <a:pt x="33" y="70"/>
                  </a:lnTo>
                  <a:lnTo>
                    <a:pt x="33" y="70"/>
                  </a:lnTo>
                  <a:lnTo>
                    <a:pt x="36" y="70"/>
                  </a:lnTo>
                  <a:lnTo>
                    <a:pt x="36" y="70"/>
                  </a:lnTo>
                  <a:lnTo>
                    <a:pt x="38" y="68"/>
                  </a:lnTo>
                  <a:lnTo>
                    <a:pt x="38" y="67"/>
                  </a:lnTo>
                  <a:lnTo>
                    <a:pt x="38" y="67"/>
                  </a:lnTo>
                  <a:lnTo>
                    <a:pt x="43" y="67"/>
                  </a:lnTo>
                  <a:lnTo>
                    <a:pt x="43" y="67"/>
                  </a:lnTo>
                  <a:lnTo>
                    <a:pt x="43" y="66"/>
                  </a:lnTo>
                  <a:lnTo>
                    <a:pt x="44" y="65"/>
                  </a:lnTo>
                  <a:lnTo>
                    <a:pt x="44" y="65"/>
                  </a:lnTo>
                  <a:lnTo>
                    <a:pt x="46" y="64"/>
                  </a:lnTo>
                  <a:lnTo>
                    <a:pt x="46" y="62"/>
                  </a:lnTo>
                  <a:lnTo>
                    <a:pt x="46" y="62"/>
                  </a:lnTo>
                  <a:lnTo>
                    <a:pt x="46" y="60"/>
                  </a:lnTo>
                  <a:lnTo>
                    <a:pt x="46" y="60"/>
                  </a:lnTo>
                  <a:lnTo>
                    <a:pt x="49" y="60"/>
                  </a:lnTo>
                  <a:lnTo>
                    <a:pt x="53" y="61"/>
                  </a:lnTo>
                  <a:lnTo>
                    <a:pt x="53" y="61"/>
                  </a:lnTo>
                  <a:lnTo>
                    <a:pt x="54" y="59"/>
                  </a:lnTo>
                  <a:lnTo>
                    <a:pt x="57" y="59"/>
                  </a:lnTo>
                  <a:lnTo>
                    <a:pt x="57" y="59"/>
                  </a:lnTo>
                  <a:lnTo>
                    <a:pt x="58" y="56"/>
                  </a:lnTo>
                  <a:lnTo>
                    <a:pt x="58" y="56"/>
                  </a:lnTo>
                  <a:lnTo>
                    <a:pt x="58" y="52"/>
                  </a:lnTo>
                  <a:lnTo>
                    <a:pt x="58" y="52"/>
                  </a:lnTo>
                  <a:lnTo>
                    <a:pt x="58" y="50"/>
                  </a:lnTo>
                  <a:lnTo>
                    <a:pt x="58" y="50"/>
                  </a:lnTo>
                  <a:lnTo>
                    <a:pt x="58" y="49"/>
                  </a:lnTo>
                  <a:lnTo>
                    <a:pt x="58" y="48"/>
                  </a:lnTo>
                  <a:lnTo>
                    <a:pt x="58" y="48"/>
                  </a:lnTo>
                  <a:lnTo>
                    <a:pt x="59" y="48"/>
                  </a:lnTo>
                  <a:lnTo>
                    <a:pt x="60" y="48"/>
                  </a:lnTo>
                  <a:lnTo>
                    <a:pt x="63" y="48"/>
                  </a:lnTo>
                  <a:lnTo>
                    <a:pt x="63" y="48"/>
                  </a:lnTo>
                  <a:lnTo>
                    <a:pt x="65" y="49"/>
                  </a:lnTo>
                  <a:lnTo>
                    <a:pt x="68" y="49"/>
                  </a:lnTo>
                  <a:lnTo>
                    <a:pt x="68" y="49"/>
                  </a:lnTo>
                  <a:lnTo>
                    <a:pt x="66" y="45"/>
                  </a:lnTo>
                  <a:lnTo>
                    <a:pt x="66" y="45"/>
                  </a:lnTo>
                  <a:lnTo>
                    <a:pt x="73" y="45"/>
                  </a:lnTo>
                  <a:lnTo>
                    <a:pt x="73" y="45"/>
                  </a:lnTo>
                  <a:lnTo>
                    <a:pt x="73" y="43"/>
                  </a:lnTo>
                  <a:lnTo>
                    <a:pt x="74" y="41"/>
                  </a:lnTo>
                  <a:lnTo>
                    <a:pt x="74" y="41"/>
                  </a:lnTo>
                  <a:lnTo>
                    <a:pt x="77" y="40"/>
                  </a:lnTo>
                  <a:lnTo>
                    <a:pt x="77" y="40"/>
                  </a:lnTo>
                  <a:lnTo>
                    <a:pt x="79" y="39"/>
                  </a:lnTo>
                  <a:lnTo>
                    <a:pt x="80" y="38"/>
                  </a:lnTo>
                  <a:lnTo>
                    <a:pt x="80" y="38"/>
                  </a:lnTo>
                  <a:lnTo>
                    <a:pt x="82" y="38"/>
                  </a:lnTo>
                  <a:lnTo>
                    <a:pt x="85" y="38"/>
                  </a:lnTo>
                  <a:lnTo>
                    <a:pt x="85" y="38"/>
                  </a:lnTo>
                  <a:lnTo>
                    <a:pt x="86" y="33"/>
                  </a:lnTo>
                  <a:lnTo>
                    <a:pt x="86" y="33"/>
                  </a:lnTo>
                  <a:lnTo>
                    <a:pt x="86" y="28"/>
                  </a:lnTo>
                  <a:lnTo>
                    <a:pt x="86" y="28"/>
                  </a:lnTo>
                  <a:lnTo>
                    <a:pt x="85" y="23"/>
                  </a:lnTo>
                  <a:lnTo>
                    <a:pt x="85" y="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A1_Thailand">
              <a:extLst>
                <a:ext uri="{FF2B5EF4-FFF2-40B4-BE49-F238E27FC236}">
                  <a16:creationId xmlns:a16="http://schemas.microsoft.com/office/drawing/2014/main" id="{4ADA5EFB-A5D2-40C7-9BC2-3AFEEC7186E5}"/>
                </a:ext>
              </a:extLst>
            </p:cNvPr>
            <p:cNvSpPr>
              <a:spLocks/>
            </p:cNvSpPr>
            <p:nvPr/>
          </p:nvSpPr>
          <p:spPr bwMode="auto">
            <a:xfrm>
              <a:off x="7131027" y="3766428"/>
              <a:ext cx="201916" cy="343165"/>
            </a:xfrm>
            <a:custGeom>
              <a:avLst/>
              <a:gdLst/>
              <a:ahLst/>
              <a:cxnLst>
                <a:cxn ang="0">
                  <a:pos x="129" y="78"/>
                </a:cxn>
                <a:cxn ang="0">
                  <a:pos x="119" y="53"/>
                </a:cxn>
                <a:cxn ang="0">
                  <a:pos x="110" y="45"/>
                </a:cxn>
                <a:cxn ang="0">
                  <a:pos x="97" y="35"/>
                </a:cxn>
                <a:cxn ang="0">
                  <a:pos x="80" y="42"/>
                </a:cxn>
                <a:cxn ang="0">
                  <a:pos x="68" y="42"/>
                </a:cxn>
                <a:cxn ang="0">
                  <a:pos x="60" y="51"/>
                </a:cxn>
                <a:cxn ang="0">
                  <a:pos x="60" y="32"/>
                </a:cxn>
                <a:cxn ang="0">
                  <a:pos x="61" y="20"/>
                </a:cxn>
                <a:cxn ang="0">
                  <a:pos x="53" y="16"/>
                </a:cxn>
                <a:cxn ang="0">
                  <a:pos x="49" y="3"/>
                </a:cxn>
                <a:cxn ang="0">
                  <a:pos x="34" y="3"/>
                </a:cxn>
                <a:cxn ang="0">
                  <a:pos x="24" y="10"/>
                </a:cxn>
                <a:cxn ang="0">
                  <a:pos x="10" y="13"/>
                </a:cxn>
                <a:cxn ang="0">
                  <a:pos x="6" y="26"/>
                </a:cxn>
                <a:cxn ang="0">
                  <a:pos x="0" y="34"/>
                </a:cxn>
                <a:cxn ang="0">
                  <a:pos x="6" y="46"/>
                </a:cxn>
                <a:cxn ang="0">
                  <a:pos x="15" y="56"/>
                </a:cxn>
                <a:cxn ang="0">
                  <a:pos x="18" y="63"/>
                </a:cxn>
                <a:cxn ang="0">
                  <a:pos x="24" y="72"/>
                </a:cxn>
                <a:cxn ang="0">
                  <a:pos x="18" y="85"/>
                </a:cxn>
                <a:cxn ang="0">
                  <a:pos x="13" y="92"/>
                </a:cxn>
                <a:cxn ang="0">
                  <a:pos x="28" y="117"/>
                </a:cxn>
                <a:cxn ang="0">
                  <a:pos x="29" y="126"/>
                </a:cxn>
                <a:cxn ang="0">
                  <a:pos x="33" y="138"/>
                </a:cxn>
                <a:cxn ang="0">
                  <a:pos x="34" y="148"/>
                </a:cxn>
                <a:cxn ang="0">
                  <a:pos x="24" y="161"/>
                </a:cxn>
                <a:cxn ang="0">
                  <a:pos x="19" y="175"/>
                </a:cxn>
                <a:cxn ang="0">
                  <a:pos x="16" y="186"/>
                </a:cxn>
                <a:cxn ang="0">
                  <a:pos x="13" y="204"/>
                </a:cxn>
                <a:cxn ang="0">
                  <a:pos x="16" y="205"/>
                </a:cxn>
                <a:cxn ang="0">
                  <a:pos x="22" y="209"/>
                </a:cxn>
                <a:cxn ang="0">
                  <a:pos x="29" y="215"/>
                </a:cxn>
                <a:cxn ang="0">
                  <a:pos x="38" y="225"/>
                </a:cxn>
                <a:cxn ang="0">
                  <a:pos x="45" y="228"/>
                </a:cxn>
                <a:cxn ang="0">
                  <a:pos x="57" y="237"/>
                </a:cxn>
                <a:cxn ang="0">
                  <a:pos x="66" y="242"/>
                </a:cxn>
                <a:cxn ang="0">
                  <a:pos x="73" y="237"/>
                </a:cxn>
                <a:cxn ang="0">
                  <a:pos x="68" y="228"/>
                </a:cxn>
                <a:cxn ang="0">
                  <a:pos x="56" y="222"/>
                </a:cxn>
                <a:cxn ang="0">
                  <a:pos x="48" y="217"/>
                </a:cxn>
                <a:cxn ang="0">
                  <a:pos x="43" y="199"/>
                </a:cxn>
                <a:cxn ang="0">
                  <a:pos x="35" y="186"/>
                </a:cxn>
                <a:cxn ang="0">
                  <a:pos x="29" y="181"/>
                </a:cxn>
                <a:cxn ang="0">
                  <a:pos x="33" y="164"/>
                </a:cxn>
                <a:cxn ang="0">
                  <a:pos x="39" y="144"/>
                </a:cxn>
                <a:cxn ang="0">
                  <a:pos x="43" y="123"/>
                </a:cxn>
                <a:cxn ang="0">
                  <a:pos x="55" y="118"/>
                </a:cxn>
                <a:cxn ang="0">
                  <a:pos x="55" y="130"/>
                </a:cxn>
                <a:cxn ang="0">
                  <a:pos x="77" y="135"/>
                </a:cxn>
                <a:cxn ang="0">
                  <a:pos x="86" y="140"/>
                </a:cxn>
                <a:cxn ang="0">
                  <a:pos x="83" y="129"/>
                </a:cxn>
                <a:cxn ang="0">
                  <a:pos x="81" y="116"/>
                </a:cxn>
                <a:cxn ang="0">
                  <a:pos x="87" y="110"/>
                </a:cxn>
                <a:cxn ang="0">
                  <a:pos x="104" y="102"/>
                </a:cxn>
                <a:cxn ang="0">
                  <a:pos x="121" y="103"/>
                </a:cxn>
                <a:cxn ang="0">
                  <a:pos x="130" y="103"/>
                </a:cxn>
                <a:cxn ang="0">
                  <a:pos x="132" y="90"/>
                </a:cxn>
              </a:cxnLst>
              <a:rect l="0" t="0" r="r" b="b"/>
              <a:pathLst>
                <a:path w="132" h="243">
                  <a:moveTo>
                    <a:pt x="131" y="88"/>
                  </a:moveTo>
                  <a:lnTo>
                    <a:pt x="131" y="88"/>
                  </a:lnTo>
                  <a:lnTo>
                    <a:pt x="132" y="85"/>
                  </a:lnTo>
                  <a:lnTo>
                    <a:pt x="132" y="85"/>
                  </a:lnTo>
                  <a:lnTo>
                    <a:pt x="132" y="84"/>
                  </a:lnTo>
                  <a:lnTo>
                    <a:pt x="131" y="83"/>
                  </a:lnTo>
                  <a:lnTo>
                    <a:pt x="131" y="83"/>
                  </a:lnTo>
                  <a:lnTo>
                    <a:pt x="129" y="80"/>
                  </a:lnTo>
                  <a:lnTo>
                    <a:pt x="129" y="80"/>
                  </a:lnTo>
                  <a:lnTo>
                    <a:pt x="129" y="78"/>
                  </a:lnTo>
                  <a:lnTo>
                    <a:pt x="129" y="78"/>
                  </a:lnTo>
                  <a:lnTo>
                    <a:pt x="127" y="76"/>
                  </a:lnTo>
                  <a:lnTo>
                    <a:pt x="126" y="76"/>
                  </a:lnTo>
                  <a:lnTo>
                    <a:pt x="122" y="76"/>
                  </a:lnTo>
                  <a:lnTo>
                    <a:pt x="122" y="76"/>
                  </a:lnTo>
                  <a:lnTo>
                    <a:pt x="121" y="74"/>
                  </a:lnTo>
                  <a:lnTo>
                    <a:pt x="120" y="70"/>
                  </a:lnTo>
                  <a:lnTo>
                    <a:pt x="120" y="70"/>
                  </a:lnTo>
                  <a:lnTo>
                    <a:pt x="119" y="65"/>
                  </a:lnTo>
                  <a:lnTo>
                    <a:pt x="119" y="65"/>
                  </a:lnTo>
                  <a:lnTo>
                    <a:pt x="119" y="59"/>
                  </a:lnTo>
                  <a:lnTo>
                    <a:pt x="119" y="53"/>
                  </a:lnTo>
                  <a:lnTo>
                    <a:pt x="119" y="53"/>
                  </a:lnTo>
                  <a:lnTo>
                    <a:pt x="115" y="51"/>
                  </a:lnTo>
                  <a:lnTo>
                    <a:pt x="115" y="51"/>
                  </a:lnTo>
                  <a:lnTo>
                    <a:pt x="111" y="47"/>
                  </a:lnTo>
                  <a:lnTo>
                    <a:pt x="111" y="47"/>
                  </a:lnTo>
                  <a:lnTo>
                    <a:pt x="111" y="46"/>
                  </a:lnTo>
                  <a:lnTo>
                    <a:pt x="111" y="46"/>
                  </a:lnTo>
                  <a:lnTo>
                    <a:pt x="111" y="45"/>
                  </a:lnTo>
                  <a:lnTo>
                    <a:pt x="111" y="45"/>
                  </a:lnTo>
                  <a:lnTo>
                    <a:pt x="110" y="45"/>
                  </a:lnTo>
                  <a:lnTo>
                    <a:pt x="110" y="45"/>
                  </a:lnTo>
                  <a:lnTo>
                    <a:pt x="109" y="42"/>
                  </a:lnTo>
                  <a:lnTo>
                    <a:pt x="108" y="41"/>
                  </a:lnTo>
                  <a:lnTo>
                    <a:pt x="108" y="41"/>
                  </a:lnTo>
                  <a:lnTo>
                    <a:pt x="106" y="38"/>
                  </a:lnTo>
                  <a:lnTo>
                    <a:pt x="106" y="38"/>
                  </a:lnTo>
                  <a:lnTo>
                    <a:pt x="104" y="37"/>
                  </a:lnTo>
                  <a:lnTo>
                    <a:pt x="103" y="37"/>
                  </a:lnTo>
                  <a:lnTo>
                    <a:pt x="103" y="37"/>
                  </a:lnTo>
                  <a:lnTo>
                    <a:pt x="98" y="36"/>
                  </a:lnTo>
                  <a:lnTo>
                    <a:pt x="98" y="36"/>
                  </a:lnTo>
                  <a:lnTo>
                    <a:pt x="97" y="35"/>
                  </a:lnTo>
                  <a:lnTo>
                    <a:pt x="94" y="35"/>
                  </a:lnTo>
                  <a:lnTo>
                    <a:pt x="94" y="35"/>
                  </a:lnTo>
                  <a:lnTo>
                    <a:pt x="93" y="36"/>
                  </a:lnTo>
                  <a:lnTo>
                    <a:pt x="92" y="37"/>
                  </a:lnTo>
                  <a:lnTo>
                    <a:pt x="92" y="37"/>
                  </a:lnTo>
                  <a:lnTo>
                    <a:pt x="89" y="40"/>
                  </a:lnTo>
                  <a:lnTo>
                    <a:pt x="89" y="40"/>
                  </a:lnTo>
                  <a:lnTo>
                    <a:pt x="87" y="43"/>
                  </a:lnTo>
                  <a:lnTo>
                    <a:pt x="87" y="43"/>
                  </a:lnTo>
                  <a:lnTo>
                    <a:pt x="82" y="43"/>
                  </a:lnTo>
                  <a:lnTo>
                    <a:pt x="80" y="42"/>
                  </a:lnTo>
                  <a:lnTo>
                    <a:pt x="78" y="41"/>
                  </a:lnTo>
                  <a:lnTo>
                    <a:pt x="78" y="41"/>
                  </a:lnTo>
                  <a:lnTo>
                    <a:pt x="76" y="40"/>
                  </a:lnTo>
                  <a:lnTo>
                    <a:pt x="76" y="40"/>
                  </a:lnTo>
                  <a:lnTo>
                    <a:pt x="73" y="40"/>
                  </a:lnTo>
                  <a:lnTo>
                    <a:pt x="73" y="40"/>
                  </a:lnTo>
                  <a:lnTo>
                    <a:pt x="72" y="40"/>
                  </a:lnTo>
                  <a:lnTo>
                    <a:pt x="72" y="41"/>
                  </a:lnTo>
                  <a:lnTo>
                    <a:pt x="72" y="41"/>
                  </a:lnTo>
                  <a:lnTo>
                    <a:pt x="70" y="41"/>
                  </a:lnTo>
                  <a:lnTo>
                    <a:pt x="68" y="42"/>
                  </a:lnTo>
                  <a:lnTo>
                    <a:pt x="68" y="42"/>
                  </a:lnTo>
                  <a:lnTo>
                    <a:pt x="67" y="45"/>
                  </a:lnTo>
                  <a:lnTo>
                    <a:pt x="67" y="45"/>
                  </a:lnTo>
                  <a:lnTo>
                    <a:pt x="66" y="45"/>
                  </a:lnTo>
                  <a:lnTo>
                    <a:pt x="66" y="45"/>
                  </a:lnTo>
                  <a:lnTo>
                    <a:pt x="65" y="46"/>
                  </a:lnTo>
                  <a:lnTo>
                    <a:pt x="64" y="47"/>
                  </a:lnTo>
                  <a:lnTo>
                    <a:pt x="61" y="48"/>
                  </a:lnTo>
                  <a:lnTo>
                    <a:pt x="61" y="48"/>
                  </a:lnTo>
                  <a:lnTo>
                    <a:pt x="60" y="51"/>
                  </a:lnTo>
                  <a:lnTo>
                    <a:pt x="60" y="51"/>
                  </a:lnTo>
                  <a:lnTo>
                    <a:pt x="59" y="51"/>
                  </a:lnTo>
                  <a:lnTo>
                    <a:pt x="57" y="50"/>
                  </a:lnTo>
                  <a:lnTo>
                    <a:pt x="57" y="50"/>
                  </a:lnTo>
                  <a:lnTo>
                    <a:pt x="57" y="46"/>
                  </a:lnTo>
                  <a:lnTo>
                    <a:pt x="57" y="43"/>
                  </a:lnTo>
                  <a:lnTo>
                    <a:pt x="57" y="43"/>
                  </a:lnTo>
                  <a:lnTo>
                    <a:pt x="59" y="41"/>
                  </a:lnTo>
                  <a:lnTo>
                    <a:pt x="60" y="37"/>
                  </a:lnTo>
                  <a:lnTo>
                    <a:pt x="60" y="37"/>
                  </a:lnTo>
                  <a:lnTo>
                    <a:pt x="60" y="32"/>
                  </a:lnTo>
                  <a:lnTo>
                    <a:pt x="60" y="32"/>
                  </a:lnTo>
                  <a:lnTo>
                    <a:pt x="61" y="31"/>
                  </a:lnTo>
                  <a:lnTo>
                    <a:pt x="61" y="31"/>
                  </a:lnTo>
                  <a:lnTo>
                    <a:pt x="61" y="31"/>
                  </a:lnTo>
                  <a:lnTo>
                    <a:pt x="61" y="31"/>
                  </a:lnTo>
                  <a:lnTo>
                    <a:pt x="62" y="30"/>
                  </a:lnTo>
                  <a:lnTo>
                    <a:pt x="62" y="30"/>
                  </a:lnTo>
                  <a:lnTo>
                    <a:pt x="62" y="26"/>
                  </a:lnTo>
                  <a:lnTo>
                    <a:pt x="62" y="26"/>
                  </a:lnTo>
                  <a:lnTo>
                    <a:pt x="62" y="24"/>
                  </a:lnTo>
                  <a:lnTo>
                    <a:pt x="61" y="20"/>
                  </a:lnTo>
                  <a:lnTo>
                    <a:pt x="61" y="20"/>
                  </a:lnTo>
                  <a:lnTo>
                    <a:pt x="60" y="20"/>
                  </a:lnTo>
                  <a:lnTo>
                    <a:pt x="60" y="20"/>
                  </a:lnTo>
                  <a:lnTo>
                    <a:pt x="61" y="18"/>
                  </a:lnTo>
                  <a:lnTo>
                    <a:pt x="61" y="15"/>
                  </a:lnTo>
                  <a:lnTo>
                    <a:pt x="61" y="15"/>
                  </a:lnTo>
                  <a:lnTo>
                    <a:pt x="57" y="15"/>
                  </a:lnTo>
                  <a:lnTo>
                    <a:pt x="57" y="15"/>
                  </a:lnTo>
                  <a:lnTo>
                    <a:pt x="53" y="15"/>
                  </a:lnTo>
                  <a:lnTo>
                    <a:pt x="53" y="15"/>
                  </a:lnTo>
                  <a:lnTo>
                    <a:pt x="53" y="16"/>
                  </a:lnTo>
                  <a:lnTo>
                    <a:pt x="53" y="16"/>
                  </a:lnTo>
                  <a:lnTo>
                    <a:pt x="50" y="16"/>
                  </a:lnTo>
                  <a:lnTo>
                    <a:pt x="50" y="16"/>
                  </a:lnTo>
                  <a:lnTo>
                    <a:pt x="49" y="13"/>
                  </a:lnTo>
                  <a:lnTo>
                    <a:pt x="49" y="11"/>
                  </a:lnTo>
                  <a:lnTo>
                    <a:pt x="49" y="10"/>
                  </a:lnTo>
                  <a:lnTo>
                    <a:pt x="49" y="10"/>
                  </a:lnTo>
                  <a:lnTo>
                    <a:pt x="51" y="8"/>
                  </a:lnTo>
                  <a:lnTo>
                    <a:pt x="51" y="8"/>
                  </a:lnTo>
                  <a:lnTo>
                    <a:pt x="51" y="4"/>
                  </a:lnTo>
                  <a:lnTo>
                    <a:pt x="51" y="4"/>
                  </a:lnTo>
                  <a:lnTo>
                    <a:pt x="49" y="3"/>
                  </a:lnTo>
                  <a:lnTo>
                    <a:pt x="48" y="3"/>
                  </a:lnTo>
                  <a:lnTo>
                    <a:pt x="48" y="3"/>
                  </a:lnTo>
                  <a:lnTo>
                    <a:pt x="44" y="0"/>
                  </a:lnTo>
                  <a:lnTo>
                    <a:pt x="44" y="0"/>
                  </a:lnTo>
                  <a:lnTo>
                    <a:pt x="39" y="2"/>
                  </a:lnTo>
                  <a:lnTo>
                    <a:pt x="39" y="2"/>
                  </a:lnTo>
                  <a:lnTo>
                    <a:pt x="35" y="2"/>
                  </a:lnTo>
                  <a:lnTo>
                    <a:pt x="35" y="2"/>
                  </a:lnTo>
                  <a:lnTo>
                    <a:pt x="35" y="2"/>
                  </a:lnTo>
                  <a:lnTo>
                    <a:pt x="35" y="2"/>
                  </a:lnTo>
                  <a:lnTo>
                    <a:pt x="34" y="3"/>
                  </a:lnTo>
                  <a:lnTo>
                    <a:pt x="33" y="4"/>
                  </a:lnTo>
                  <a:lnTo>
                    <a:pt x="33" y="4"/>
                  </a:lnTo>
                  <a:lnTo>
                    <a:pt x="32" y="7"/>
                  </a:lnTo>
                  <a:lnTo>
                    <a:pt x="28" y="7"/>
                  </a:lnTo>
                  <a:lnTo>
                    <a:pt x="28" y="7"/>
                  </a:lnTo>
                  <a:lnTo>
                    <a:pt x="27" y="7"/>
                  </a:lnTo>
                  <a:lnTo>
                    <a:pt x="26" y="9"/>
                  </a:lnTo>
                  <a:lnTo>
                    <a:pt x="26" y="9"/>
                  </a:lnTo>
                  <a:lnTo>
                    <a:pt x="26" y="10"/>
                  </a:lnTo>
                  <a:lnTo>
                    <a:pt x="24" y="10"/>
                  </a:lnTo>
                  <a:lnTo>
                    <a:pt x="24" y="10"/>
                  </a:lnTo>
                  <a:lnTo>
                    <a:pt x="23" y="13"/>
                  </a:lnTo>
                  <a:lnTo>
                    <a:pt x="19" y="14"/>
                  </a:lnTo>
                  <a:lnTo>
                    <a:pt x="13" y="14"/>
                  </a:lnTo>
                  <a:lnTo>
                    <a:pt x="13" y="14"/>
                  </a:lnTo>
                  <a:lnTo>
                    <a:pt x="13" y="13"/>
                  </a:lnTo>
                  <a:lnTo>
                    <a:pt x="13" y="13"/>
                  </a:lnTo>
                  <a:lnTo>
                    <a:pt x="12" y="11"/>
                  </a:lnTo>
                  <a:lnTo>
                    <a:pt x="11" y="10"/>
                  </a:lnTo>
                  <a:lnTo>
                    <a:pt x="10" y="10"/>
                  </a:lnTo>
                  <a:lnTo>
                    <a:pt x="10" y="10"/>
                  </a:lnTo>
                  <a:lnTo>
                    <a:pt x="10" y="13"/>
                  </a:lnTo>
                  <a:lnTo>
                    <a:pt x="10" y="13"/>
                  </a:lnTo>
                  <a:lnTo>
                    <a:pt x="8" y="15"/>
                  </a:lnTo>
                  <a:lnTo>
                    <a:pt x="8" y="15"/>
                  </a:lnTo>
                  <a:lnTo>
                    <a:pt x="7" y="16"/>
                  </a:lnTo>
                  <a:lnTo>
                    <a:pt x="7" y="16"/>
                  </a:lnTo>
                  <a:lnTo>
                    <a:pt x="7" y="25"/>
                  </a:lnTo>
                  <a:lnTo>
                    <a:pt x="7" y="25"/>
                  </a:lnTo>
                  <a:lnTo>
                    <a:pt x="6" y="25"/>
                  </a:lnTo>
                  <a:lnTo>
                    <a:pt x="6" y="26"/>
                  </a:lnTo>
                  <a:lnTo>
                    <a:pt x="6" y="26"/>
                  </a:lnTo>
                  <a:lnTo>
                    <a:pt x="6" y="26"/>
                  </a:lnTo>
                  <a:lnTo>
                    <a:pt x="6" y="26"/>
                  </a:lnTo>
                  <a:lnTo>
                    <a:pt x="7" y="30"/>
                  </a:lnTo>
                  <a:lnTo>
                    <a:pt x="7" y="31"/>
                  </a:lnTo>
                  <a:lnTo>
                    <a:pt x="6" y="32"/>
                  </a:lnTo>
                  <a:lnTo>
                    <a:pt x="6" y="32"/>
                  </a:lnTo>
                  <a:lnTo>
                    <a:pt x="4" y="32"/>
                  </a:lnTo>
                  <a:lnTo>
                    <a:pt x="2" y="31"/>
                  </a:lnTo>
                  <a:lnTo>
                    <a:pt x="2" y="31"/>
                  </a:lnTo>
                  <a:lnTo>
                    <a:pt x="0" y="31"/>
                  </a:lnTo>
                  <a:lnTo>
                    <a:pt x="0" y="31"/>
                  </a:lnTo>
                  <a:lnTo>
                    <a:pt x="0" y="34"/>
                  </a:lnTo>
                  <a:lnTo>
                    <a:pt x="0" y="34"/>
                  </a:lnTo>
                  <a:lnTo>
                    <a:pt x="0" y="34"/>
                  </a:lnTo>
                  <a:lnTo>
                    <a:pt x="0" y="34"/>
                  </a:lnTo>
                  <a:lnTo>
                    <a:pt x="1" y="36"/>
                  </a:lnTo>
                  <a:lnTo>
                    <a:pt x="2" y="36"/>
                  </a:lnTo>
                  <a:lnTo>
                    <a:pt x="2" y="36"/>
                  </a:lnTo>
                  <a:lnTo>
                    <a:pt x="5" y="40"/>
                  </a:lnTo>
                  <a:lnTo>
                    <a:pt x="5" y="40"/>
                  </a:lnTo>
                  <a:lnTo>
                    <a:pt x="6" y="42"/>
                  </a:lnTo>
                  <a:lnTo>
                    <a:pt x="6" y="46"/>
                  </a:lnTo>
                  <a:lnTo>
                    <a:pt x="6" y="46"/>
                  </a:lnTo>
                  <a:lnTo>
                    <a:pt x="6" y="46"/>
                  </a:lnTo>
                  <a:lnTo>
                    <a:pt x="6" y="46"/>
                  </a:lnTo>
                  <a:lnTo>
                    <a:pt x="7" y="48"/>
                  </a:lnTo>
                  <a:lnTo>
                    <a:pt x="8" y="50"/>
                  </a:lnTo>
                  <a:lnTo>
                    <a:pt x="8" y="50"/>
                  </a:lnTo>
                  <a:lnTo>
                    <a:pt x="11" y="53"/>
                  </a:lnTo>
                  <a:lnTo>
                    <a:pt x="11" y="53"/>
                  </a:lnTo>
                  <a:lnTo>
                    <a:pt x="13" y="56"/>
                  </a:lnTo>
                  <a:lnTo>
                    <a:pt x="13" y="56"/>
                  </a:lnTo>
                  <a:lnTo>
                    <a:pt x="15" y="56"/>
                  </a:lnTo>
                  <a:lnTo>
                    <a:pt x="15" y="56"/>
                  </a:lnTo>
                  <a:lnTo>
                    <a:pt x="16" y="57"/>
                  </a:lnTo>
                  <a:lnTo>
                    <a:pt x="16" y="57"/>
                  </a:lnTo>
                  <a:lnTo>
                    <a:pt x="16" y="58"/>
                  </a:lnTo>
                  <a:lnTo>
                    <a:pt x="16" y="58"/>
                  </a:lnTo>
                  <a:lnTo>
                    <a:pt x="17" y="59"/>
                  </a:lnTo>
                  <a:lnTo>
                    <a:pt x="17" y="59"/>
                  </a:lnTo>
                  <a:lnTo>
                    <a:pt x="18" y="59"/>
                  </a:lnTo>
                  <a:lnTo>
                    <a:pt x="19" y="61"/>
                  </a:lnTo>
                  <a:lnTo>
                    <a:pt x="18" y="63"/>
                  </a:lnTo>
                  <a:lnTo>
                    <a:pt x="18" y="63"/>
                  </a:lnTo>
                  <a:lnTo>
                    <a:pt x="18" y="63"/>
                  </a:lnTo>
                  <a:lnTo>
                    <a:pt x="18" y="63"/>
                  </a:lnTo>
                  <a:lnTo>
                    <a:pt x="18" y="64"/>
                  </a:lnTo>
                  <a:lnTo>
                    <a:pt x="18" y="65"/>
                  </a:lnTo>
                  <a:lnTo>
                    <a:pt x="18" y="65"/>
                  </a:lnTo>
                  <a:lnTo>
                    <a:pt x="19" y="68"/>
                  </a:lnTo>
                  <a:lnTo>
                    <a:pt x="19" y="68"/>
                  </a:lnTo>
                  <a:lnTo>
                    <a:pt x="21" y="69"/>
                  </a:lnTo>
                  <a:lnTo>
                    <a:pt x="21" y="69"/>
                  </a:lnTo>
                  <a:lnTo>
                    <a:pt x="24" y="69"/>
                  </a:lnTo>
                  <a:lnTo>
                    <a:pt x="24" y="69"/>
                  </a:lnTo>
                  <a:lnTo>
                    <a:pt x="24" y="72"/>
                  </a:lnTo>
                  <a:lnTo>
                    <a:pt x="24" y="72"/>
                  </a:lnTo>
                  <a:lnTo>
                    <a:pt x="23" y="73"/>
                  </a:lnTo>
                  <a:lnTo>
                    <a:pt x="23" y="73"/>
                  </a:lnTo>
                  <a:lnTo>
                    <a:pt x="22" y="73"/>
                  </a:lnTo>
                  <a:lnTo>
                    <a:pt x="19" y="74"/>
                  </a:lnTo>
                  <a:lnTo>
                    <a:pt x="19" y="74"/>
                  </a:lnTo>
                  <a:lnTo>
                    <a:pt x="19" y="75"/>
                  </a:lnTo>
                  <a:lnTo>
                    <a:pt x="19" y="78"/>
                  </a:lnTo>
                  <a:lnTo>
                    <a:pt x="19" y="78"/>
                  </a:lnTo>
                  <a:lnTo>
                    <a:pt x="18" y="85"/>
                  </a:lnTo>
                  <a:lnTo>
                    <a:pt x="18" y="85"/>
                  </a:lnTo>
                  <a:lnTo>
                    <a:pt x="17" y="85"/>
                  </a:lnTo>
                  <a:lnTo>
                    <a:pt x="17" y="85"/>
                  </a:lnTo>
                  <a:lnTo>
                    <a:pt x="16" y="86"/>
                  </a:lnTo>
                  <a:lnTo>
                    <a:pt x="16" y="88"/>
                  </a:lnTo>
                  <a:lnTo>
                    <a:pt x="16" y="88"/>
                  </a:lnTo>
                  <a:lnTo>
                    <a:pt x="15" y="88"/>
                  </a:lnTo>
                  <a:lnTo>
                    <a:pt x="13" y="89"/>
                  </a:lnTo>
                  <a:lnTo>
                    <a:pt x="13" y="89"/>
                  </a:lnTo>
                  <a:lnTo>
                    <a:pt x="13" y="90"/>
                  </a:lnTo>
                  <a:lnTo>
                    <a:pt x="13" y="92"/>
                  </a:lnTo>
                  <a:lnTo>
                    <a:pt x="13" y="92"/>
                  </a:lnTo>
                  <a:lnTo>
                    <a:pt x="16" y="96"/>
                  </a:lnTo>
                  <a:lnTo>
                    <a:pt x="18" y="100"/>
                  </a:lnTo>
                  <a:lnTo>
                    <a:pt x="18" y="100"/>
                  </a:lnTo>
                  <a:lnTo>
                    <a:pt x="22" y="103"/>
                  </a:lnTo>
                  <a:lnTo>
                    <a:pt x="22" y="103"/>
                  </a:lnTo>
                  <a:lnTo>
                    <a:pt x="26" y="107"/>
                  </a:lnTo>
                  <a:lnTo>
                    <a:pt x="26" y="107"/>
                  </a:lnTo>
                  <a:lnTo>
                    <a:pt x="27" y="110"/>
                  </a:lnTo>
                  <a:lnTo>
                    <a:pt x="28" y="112"/>
                  </a:lnTo>
                  <a:lnTo>
                    <a:pt x="28" y="112"/>
                  </a:lnTo>
                  <a:lnTo>
                    <a:pt x="28" y="117"/>
                  </a:lnTo>
                  <a:lnTo>
                    <a:pt x="28" y="117"/>
                  </a:lnTo>
                  <a:lnTo>
                    <a:pt x="29" y="117"/>
                  </a:lnTo>
                  <a:lnTo>
                    <a:pt x="29" y="117"/>
                  </a:lnTo>
                  <a:lnTo>
                    <a:pt x="28" y="123"/>
                  </a:lnTo>
                  <a:lnTo>
                    <a:pt x="28" y="123"/>
                  </a:lnTo>
                  <a:lnTo>
                    <a:pt x="27" y="123"/>
                  </a:lnTo>
                  <a:lnTo>
                    <a:pt x="26" y="124"/>
                  </a:lnTo>
                  <a:lnTo>
                    <a:pt x="26" y="124"/>
                  </a:lnTo>
                  <a:lnTo>
                    <a:pt x="28" y="124"/>
                  </a:lnTo>
                  <a:lnTo>
                    <a:pt x="29" y="126"/>
                  </a:lnTo>
                  <a:lnTo>
                    <a:pt x="29" y="126"/>
                  </a:lnTo>
                  <a:lnTo>
                    <a:pt x="29" y="129"/>
                  </a:lnTo>
                  <a:lnTo>
                    <a:pt x="29" y="129"/>
                  </a:lnTo>
                  <a:lnTo>
                    <a:pt x="29" y="129"/>
                  </a:lnTo>
                  <a:lnTo>
                    <a:pt x="29" y="129"/>
                  </a:lnTo>
                  <a:lnTo>
                    <a:pt x="30" y="130"/>
                  </a:lnTo>
                  <a:lnTo>
                    <a:pt x="32" y="132"/>
                  </a:lnTo>
                  <a:lnTo>
                    <a:pt x="32" y="132"/>
                  </a:lnTo>
                  <a:lnTo>
                    <a:pt x="32" y="133"/>
                  </a:lnTo>
                  <a:lnTo>
                    <a:pt x="33" y="134"/>
                  </a:lnTo>
                  <a:lnTo>
                    <a:pt x="33" y="134"/>
                  </a:lnTo>
                  <a:lnTo>
                    <a:pt x="33" y="138"/>
                  </a:lnTo>
                  <a:lnTo>
                    <a:pt x="34" y="139"/>
                  </a:lnTo>
                  <a:lnTo>
                    <a:pt x="35" y="139"/>
                  </a:lnTo>
                  <a:lnTo>
                    <a:pt x="35" y="139"/>
                  </a:lnTo>
                  <a:lnTo>
                    <a:pt x="37" y="144"/>
                  </a:lnTo>
                  <a:lnTo>
                    <a:pt x="37" y="144"/>
                  </a:lnTo>
                  <a:lnTo>
                    <a:pt x="37" y="146"/>
                  </a:lnTo>
                  <a:lnTo>
                    <a:pt x="37" y="146"/>
                  </a:lnTo>
                  <a:lnTo>
                    <a:pt x="35" y="148"/>
                  </a:lnTo>
                  <a:lnTo>
                    <a:pt x="35" y="148"/>
                  </a:lnTo>
                  <a:lnTo>
                    <a:pt x="34" y="148"/>
                  </a:lnTo>
                  <a:lnTo>
                    <a:pt x="34" y="148"/>
                  </a:lnTo>
                  <a:lnTo>
                    <a:pt x="33" y="150"/>
                  </a:lnTo>
                  <a:lnTo>
                    <a:pt x="33" y="150"/>
                  </a:lnTo>
                  <a:lnTo>
                    <a:pt x="33" y="151"/>
                  </a:lnTo>
                  <a:lnTo>
                    <a:pt x="33" y="151"/>
                  </a:lnTo>
                  <a:lnTo>
                    <a:pt x="30" y="154"/>
                  </a:lnTo>
                  <a:lnTo>
                    <a:pt x="30" y="154"/>
                  </a:lnTo>
                  <a:lnTo>
                    <a:pt x="28" y="157"/>
                  </a:lnTo>
                  <a:lnTo>
                    <a:pt x="28" y="157"/>
                  </a:lnTo>
                  <a:lnTo>
                    <a:pt x="26" y="161"/>
                  </a:lnTo>
                  <a:lnTo>
                    <a:pt x="26" y="161"/>
                  </a:lnTo>
                  <a:lnTo>
                    <a:pt x="24" y="161"/>
                  </a:lnTo>
                  <a:lnTo>
                    <a:pt x="23" y="164"/>
                  </a:lnTo>
                  <a:lnTo>
                    <a:pt x="23" y="164"/>
                  </a:lnTo>
                  <a:lnTo>
                    <a:pt x="23" y="167"/>
                  </a:lnTo>
                  <a:lnTo>
                    <a:pt x="23" y="167"/>
                  </a:lnTo>
                  <a:lnTo>
                    <a:pt x="22" y="168"/>
                  </a:lnTo>
                  <a:lnTo>
                    <a:pt x="22" y="168"/>
                  </a:lnTo>
                  <a:lnTo>
                    <a:pt x="22" y="171"/>
                  </a:lnTo>
                  <a:lnTo>
                    <a:pt x="22" y="171"/>
                  </a:lnTo>
                  <a:lnTo>
                    <a:pt x="21" y="172"/>
                  </a:lnTo>
                  <a:lnTo>
                    <a:pt x="21" y="172"/>
                  </a:lnTo>
                  <a:lnTo>
                    <a:pt x="19" y="175"/>
                  </a:lnTo>
                  <a:lnTo>
                    <a:pt x="18" y="177"/>
                  </a:lnTo>
                  <a:lnTo>
                    <a:pt x="18" y="177"/>
                  </a:lnTo>
                  <a:lnTo>
                    <a:pt x="18" y="173"/>
                  </a:lnTo>
                  <a:lnTo>
                    <a:pt x="18" y="173"/>
                  </a:lnTo>
                  <a:lnTo>
                    <a:pt x="17" y="177"/>
                  </a:lnTo>
                  <a:lnTo>
                    <a:pt x="17" y="177"/>
                  </a:lnTo>
                  <a:lnTo>
                    <a:pt x="16" y="183"/>
                  </a:lnTo>
                  <a:lnTo>
                    <a:pt x="16" y="183"/>
                  </a:lnTo>
                  <a:lnTo>
                    <a:pt x="16" y="183"/>
                  </a:lnTo>
                  <a:lnTo>
                    <a:pt x="16" y="186"/>
                  </a:lnTo>
                  <a:lnTo>
                    <a:pt x="16" y="186"/>
                  </a:lnTo>
                  <a:lnTo>
                    <a:pt x="13" y="189"/>
                  </a:lnTo>
                  <a:lnTo>
                    <a:pt x="13" y="189"/>
                  </a:lnTo>
                  <a:lnTo>
                    <a:pt x="13" y="193"/>
                  </a:lnTo>
                  <a:lnTo>
                    <a:pt x="13" y="193"/>
                  </a:lnTo>
                  <a:lnTo>
                    <a:pt x="13" y="197"/>
                  </a:lnTo>
                  <a:lnTo>
                    <a:pt x="13" y="197"/>
                  </a:lnTo>
                  <a:lnTo>
                    <a:pt x="12" y="200"/>
                  </a:lnTo>
                  <a:lnTo>
                    <a:pt x="12" y="200"/>
                  </a:lnTo>
                  <a:lnTo>
                    <a:pt x="12" y="203"/>
                  </a:lnTo>
                  <a:lnTo>
                    <a:pt x="12" y="203"/>
                  </a:lnTo>
                  <a:lnTo>
                    <a:pt x="13" y="204"/>
                  </a:lnTo>
                  <a:lnTo>
                    <a:pt x="13" y="204"/>
                  </a:lnTo>
                  <a:lnTo>
                    <a:pt x="13" y="208"/>
                  </a:lnTo>
                  <a:lnTo>
                    <a:pt x="13" y="208"/>
                  </a:lnTo>
                  <a:lnTo>
                    <a:pt x="13" y="211"/>
                  </a:lnTo>
                  <a:lnTo>
                    <a:pt x="13" y="211"/>
                  </a:lnTo>
                  <a:lnTo>
                    <a:pt x="15" y="211"/>
                  </a:lnTo>
                  <a:lnTo>
                    <a:pt x="16" y="210"/>
                  </a:lnTo>
                  <a:lnTo>
                    <a:pt x="17" y="206"/>
                  </a:lnTo>
                  <a:lnTo>
                    <a:pt x="17" y="206"/>
                  </a:lnTo>
                  <a:lnTo>
                    <a:pt x="16" y="205"/>
                  </a:lnTo>
                  <a:lnTo>
                    <a:pt x="16" y="205"/>
                  </a:lnTo>
                  <a:lnTo>
                    <a:pt x="16" y="204"/>
                  </a:lnTo>
                  <a:lnTo>
                    <a:pt x="17" y="204"/>
                  </a:lnTo>
                  <a:lnTo>
                    <a:pt x="17" y="204"/>
                  </a:lnTo>
                  <a:lnTo>
                    <a:pt x="18" y="202"/>
                  </a:lnTo>
                  <a:lnTo>
                    <a:pt x="19" y="202"/>
                  </a:lnTo>
                  <a:lnTo>
                    <a:pt x="19" y="202"/>
                  </a:lnTo>
                  <a:lnTo>
                    <a:pt x="21" y="202"/>
                  </a:lnTo>
                  <a:lnTo>
                    <a:pt x="21" y="203"/>
                  </a:lnTo>
                  <a:lnTo>
                    <a:pt x="22" y="206"/>
                  </a:lnTo>
                  <a:lnTo>
                    <a:pt x="22" y="206"/>
                  </a:lnTo>
                  <a:lnTo>
                    <a:pt x="22" y="209"/>
                  </a:lnTo>
                  <a:lnTo>
                    <a:pt x="24" y="209"/>
                  </a:lnTo>
                  <a:lnTo>
                    <a:pt x="26" y="209"/>
                  </a:lnTo>
                  <a:lnTo>
                    <a:pt x="27" y="210"/>
                  </a:lnTo>
                  <a:lnTo>
                    <a:pt x="27" y="210"/>
                  </a:lnTo>
                  <a:lnTo>
                    <a:pt x="27" y="211"/>
                  </a:lnTo>
                  <a:lnTo>
                    <a:pt x="27" y="211"/>
                  </a:lnTo>
                  <a:lnTo>
                    <a:pt x="27" y="213"/>
                  </a:lnTo>
                  <a:lnTo>
                    <a:pt x="27" y="215"/>
                  </a:lnTo>
                  <a:lnTo>
                    <a:pt x="27" y="215"/>
                  </a:lnTo>
                  <a:lnTo>
                    <a:pt x="28" y="215"/>
                  </a:lnTo>
                  <a:lnTo>
                    <a:pt x="29" y="215"/>
                  </a:lnTo>
                  <a:lnTo>
                    <a:pt x="29" y="215"/>
                  </a:lnTo>
                  <a:lnTo>
                    <a:pt x="30" y="216"/>
                  </a:lnTo>
                  <a:lnTo>
                    <a:pt x="30" y="216"/>
                  </a:lnTo>
                  <a:lnTo>
                    <a:pt x="32" y="219"/>
                  </a:lnTo>
                  <a:lnTo>
                    <a:pt x="32" y="221"/>
                  </a:lnTo>
                  <a:lnTo>
                    <a:pt x="32" y="221"/>
                  </a:lnTo>
                  <a:lnTo>
                    <a:pt x="35" y="222"/>
                  </a:lnTo>
                  <a:lnTo>
                    <a:pt x="35" y="222"/>
                  </a:lnTo>
                  <a:lnTo>
                    <a:pt x="37" y="224"/>
                  </a:lnTo>
                  <a:lnTo>
                    <a:pt x="38" y="225"/>
                  </a:lnTo>
                  <a:lnTo>
                    <a:pt x="38" y="225"/>
                  </a:lnTo>
                  <a:lnTo>
                    <a:pt x="39" y="227"/>
                  </a:lnTo>
                  <a:lnTo>
                    <a:pt x="42" y="228"/>
                  </a:lnTo>
                  <a:lnTo>
                    <a:pt x="42" y="228"/>
                  </a:lnTo>
                  <a:lnTo>
                    <a:pt x="43" y="231"/>
                  </a:lnTo>
                  <a:lnTo>
                    <a:pt x="43" y="231"/>
                  </a:lnTo>
                  <a:lnTo>
                    <a:pt x="44" y="233"/>
                  </a:lnTo>
                  <a:lnTo>
                    <a:pt x="45" y="233"/>
                  </a:lnTo>
                  <a:lnTo>
                    <a:pt x="45" y="233"/>
                  </a:lnTo>
                  <a:lnTo>
                    <a:pt x="45" y="231"/>
                  </a:lnTo>
                  <a:lnTo>
                    <a:pt x="45" y="228"/>
                  </a:lnTo>
                  <a:lnTo>
                    <a:pt x="45" y="228"/>
                  </a:lnTo>
                  <a:lnTo>
                    <a:pt x="48" y="230"/>
                  </a:lnTo>
                  <a:lnTo>
                    <a:pt x="48" y="230"/>
                  </a:lnTo>
                  <a:lnTo>
                    <a:pt x="49" y="230"/>
                  </a:lnTo>
                  <a:lnTo>
                    <a:pt x="49" y="231"/>
                  </a:lnTo>
                  <a:lnTo>
                    <a:pt x="49" y="231"/>
                  </a:lnTo>
                  <a:lnTo>
                    <a:pt x="51" y="232"/>
                  </a:lnTo>
                  <a:lnTo>
                    <a:pt x="54" y="233"/>
                  </a:lnTo>
                  <a:lnTo>
                    <a:pt x="54" y="233"/>
                  </a:lnTo>
                  <a:lnTo>
                    <a:pt x="56" y="237"/>
                  </a:lnTo>
                  <a:lnTo>
                    <a:pt x="56" y="237"/>
                  </a:lnTo>
                  <a:lnTo>
                    <a:pt x="57" y="237"/>
                  </a:lnTo>
                  <a:lnTo>
                    <a:pt x="57" y="240"/>
                  </a:lnTo>
                  <a:lnTo>
                    <a:pt x="57" y="240"/>
                  </a:lnTo>
                  <a:lnTo>
                    <a:pt x="59" y="242"/>
                  </a:lnTo>
                  <a:lnTo>
                    <a:pt x="60" y="243"/>
                  </a:lnTo>
                  <a:lnTo>
                    <a:pt x="60" y="243"/>
                  </a:lnTo>
                  <a:lnTo>
                    <a:pt x="61" y="243"/>
                  </a:lnTo>
                  <a:lnTo>
                    <a:pt x="62" y="242"/>
                  </a:lnTo>
                  <a:lnTo>
                    <a:pt x="62" y="242"/>
                  </a:lnTo>
                  <a:lnTo>
                    <a:pt x="65" y="241"/>
                  </a:lnTo>
                  <a:lnTo>
                    <a:pt x="66" y="242"/>
                  </a:lnTo>
                  <a:lnTo>
                    <a:pt x="66" y="242"/>
                  </a:lnTo>
                  <a:lnTo>
                    <a:pt x="68" y="242"/>
                  </a:lnTo>
                  <a:lnTo>
                    <a:pt x="70" y="242"/>
                  </a:lnTo>
                  <a:lnTo>
                    <a:pt x="70" y="242"/>
                  </a:lnTo>
                  <a:lnTo>
                    <a:pt x="72" y="242"/>
                  </a:lnTo>
                  <a:lnTo>
                    <a:pt x="73" y="240"/>
                  </a:lnTo>
                  <a:lnTo>
                    <a:pt x="73" y="240"/>
                  </a:lnTo>
                  <a:lnTo>
                    <a:pt x="73" y="238"/>
                  </a:lnTo>
                  <a:lnTo>
                    <a:pt x="73" y="238"/>
                  </a:lnTo>
                  <a:lnTo>
                    <a:pt x="73" y="237"/>
                  </a:lnTo>
                  <a:lnTo>
                    <a:pt x="73" y="237"/>
                  </a:lnTo>
                  <a:lnTo>
                    <a:pt x="73" y="237"/>
                  </a:lnTo>
                  <a:lnTo>
                    <a:pt x="73" y="237"/>
                  </a:lnTo>
                  <a:lnTo>
                    <a:pt x="75" y="236"/>
                  </a:lnTo>
                  <a:lnTo>
                    <a:pt x="75" y="236"/>
                  </a:lnTo>
                  <a:lnTo>
                    <a:pt x="73" y="233"/>
                  </a:lnTo>
                  <a:lnTo>
                    <a:pt x="72" y="232"/>
                  </a:lnTo>
                  <a:lnTo>
                    <a:pt x="72" y="232"/>
                  </a:lnTo>
                  <a:lnTo>
                    <a:pt x="71" y="231"/>
                  </a:lnTo>
                  <a:lnTo>
                    <a:pt x="70" y="230"/>
                  </a:lnTo>
                  <a:lnTo>
                    <a:pt x="70" y="230"/>
                  </a:lnTo>
                  <a:lnTo>
                    <a:pt x="70" y="230"/>
                  </a:lnTo>
                  <a:lnTo>
                    <a:pt x="68" y="228"/>
                  </a:lnTo>
                  <a:lnTo>
                    <a:pt x="68" y="228"/>
                  </a:lnTo>
                  <a:lnTo>
                    <a:pt x="67" y="227"/>
                  </a:lnTo>
                  <a:lnTo>
                    <a:pt x="67" y="227"/>
                  </a:lnTo>
                  <a:lnTo>
                    <a:pt x="66" y="226"/>
                  </a:lnTo>
                  <a:lnTo>
                    <a:pt x="66" y="226"/>
                  </a:lnTo>
                  <a:lnTo>
                    <a:pt x="62" y="226"/>
                  </a:lnTo>
                  <a:lnTo>
                    <a:pt x="60" y="225"/>
                  </a:lnTo>
                  <a:lnTo>
                    <a:pt x="60" y="225"/>
                  </a:lnTo>
                  <a:lnTo>
                    <a:pt x="57" y="224"/>
                  </a:lnTo>
                  <a:lnTo>
                    <a:pt x="57" y="224"/>
                  </a:lnTo>
                  <a:lnTo>
                    <a:pt x="56" y="222"/>
                  </a:lnTo>
                  <a:lnTo>
                    <a:pt x="56" y="222"/>
                  </a:lnTo>
                  <a:lnTo>
                    <a:pt x="55" y="221"/>
                  </a:lnTo>
                  <a:lnTo>
                    <a:pt x="55" y="221"/>
                  </a:lnTo>
                  <a:lnTo>
                    <a:pt x="51" y="221"/>
                  </a:lnTo>
                  <a:lnTo>
                    <a:pt x="51" y="221"/>
                  </a:lnTo>
                  <a:lnTo>
                    <a:pt x="50" y="220"/>
                  </a:lnTo>
                  <a:lnTo>
                    <a:pt x="49" y="219"/>
                  </a:lnTo>
                  <a:lnTo>
                    <a:pt x="49" y="219"/>
                  </a:lnTo>
                  <a:lnTo>
                    <a:pt x="48" y="217"/>
                  </a:lnTo>
                  <a:lnTo>
                    <a:pt x="48" y="217"/>
                  </a:lnTo>
                  <a:lnTo>
                    <a:pt x="48" y="217"/>
                  </a:lnTo>
                  <a:lnTo>
                    <a:pt x="48" y="217"/>
                  </a:lnTo>
                  <a:lnTo>
                    <a:pt x="46" y="215"/>
                  </a:lnTo>
                  <a:lnTo>
                    <a:pt x="46" y="215"/>
                  </a:lnTo>
                  <a:lnTo>
                    <a:pt x="48" y="215"/>
                  </a:lnTo>
                  <a:lnTo>
                    <a:pt x="48" y="215"/>
                  </a:lnTo>
                  <a:lnTo>
                    <a:pt x="48" y="210"/>
                  </a:lnTo>
                  <a:lnTo>
                    <a:pt x="46" y="205"/>
                  </a:lnTo>
                  <a:lnTo>
                    <a:pt x="46" y="205"/>
                  </a:lnTo>
                  <a:lnTo>
                    <a:pt x="45" y="202"/>
                  </a:lnTo>
                  <a:lnTo>
                    <a:pt x="45" y="199"/>
                  </a:lnTo>
                  <a:lnTo>
                    <a:pt x="43" y="199"/>
                  </a:lnTo>
                  <a:lnTo>
                    <a:pt x="43" y="199"/>
                  </a:lnTo>
                  <a:lnTo>
                    <a:pt x="42" y="197"/>
                  </a:lnTo>
                  <a:lnTo>
                    <a:pt x="42" y="197"/>
                  </a:lnTo>
                  <a:lnTo>
                    <a:pt x="42" y="194"/>
                  </a:lnTo>
                  <a:lnTo>
                    <a:pt x="42" y="194"/>
                  </a:lnTo>
                  <a:lnTo>
                    <a:pt x="40" y="187"/>
                  </a:lnTo>
                  <a:lnTo>
                    <a:pt x="40" y="187"/>
                  </a:lnTo>
                  <a:lnTo>
                    <a:pt x="40" y="187"/>
                  </a:lnTo>
                  <a:lnTo>
                    <a:pt x="39" y="186"/>
                  </a:lnTo>
                  <a:lnTo>
                    <a:pt x="35" y="186"/>
                  </a:lnTo>
                  <a:lnTo>
                    <a:pt x="35" y="186"/>
                  </a:lnTo>
                  <a:lnTo>
                    <a:pt x="33" y="187"/>
                  </a:lnTo>
                  <a:lnTo>
                    <a:pt x="33" y="187"/>
                  </a:lnTo>
                  <a:lnTo>
                    <a:pt x="32" y="187"/>
                  </a:lnTo>
                  <a:lnTo>
                    <a:pt x="30" y="187"/>
                  </a:lnTo>
                  <a:lnTo>
                    <a:pt x="30" y="187"/>
                  </a:lnTo>
                  <a:lnTo>
                    <a:pt x="30" y="187"/>
                  </a:lnTo>
                  <a:lnTo>
                    <a:pt x="30" y="186"/>
                  </a:lnTo>
                  <a:lnTo>
                    <a:pt x="30" y="182"/>
                  </a:lnTo>
                  <a:lnTo>
                    <a:pt x="30" y="182"/>
                  </a:lnTo>
                  <a:lnTo>
                    <a:pt x="29" y="182"/>
                  </a:lnTo>
                  <a:lnTo>
                    <a:pt x="29" y="181"/>
                  </a:lnTo>
                  <a:lnTo>
                    <a:pt x="29" y="181"/>
                  </a:lnTo>
                  <a:lnTo>
                    <a:pt x="27" y="178"/>
                  </a:lnTo>
                  <a:lnTo>
                    <a:pt x="27" y="178"/>
                  </a:lnTo>
                  <a:lnTo>
                    <a:pt x="27" y="177"/>
                  </a:lnTo>
                  <a:lnTo>
                    <a:pt x="27" y="176"/>
                  </a:lnTo>
                  <a:lnTo>
                    <a:pt x="28" y="173"/>
                  </a:lnTo>
                  <a:lnTo>
                    <a:pt x="28" y="173"/>
                  </a:lnTo>
                  <a:lnTo>
                    <a:pt x="29" y="167"/>
                  </a:lnTo>
                  <a:lnTo>
                    <a:pt x="29" y="167"/>
                  </a:lnTo>
                  <a:lnTo>
                    <a:pt x="30" y="166"/>
                  </a:lnTo>
                  <a:lnTo>
                    <a:pt x="33" y="164"/>
                  </a:lnTo>
                  <a:lnTo>
                    <a:pt x="34" y="160"/>
                  </a:lnTo>
                  <a:lnTo>
                    <a:pt x="34" y="160"/>
                  </a:lnTo>
                  <a:lnTo>
                    <a:pt x="34" y="155"/>
                  </a:lnTo>
                  <a:lnTo>
                    <a:pt x="34" y="155"/>
                  </a:lnTo>
                  <a:lnTo>
                    <a:pt x="35" y="151"/>
                  </a:lnTo>
                  <a:lnTo>
                    <a:pt x="35" y="151"/>
                  </a:lnTo>
                  <a:lnTo>
                    <a:pt x="35" y="149"/>
                  </a:lnTo>
                  <a:lnTo>
                    <a:pt x="35" y="149"/>
                  </a:lnTo>
                  <a:lnTo>
                    <a:pt x="37" y="148"/>
                  </a:lnTo>
                  <a:lnTo>
                    <a:pt x="37" y="148"/>
                  </a:lnTo>
                  <a:lnTo>
                    <a:pt x="39" y="144"/>
                  </a:lnTo>
                  <a:lnTo>
                    <a:pt x="39" y="144"/>
                  </a:lnTo>
                  <a:lnTo>
                    <a:pt x="40" y="141"/>
                  </a:lnTo>
                  <a:lnTo>
                    <a:pt x="40" y="141"/>
                  </a:lnTo>
                  <a:lnTo>
                    <a:pt x="42" y="140"/>
                  </a:lnTo>
                  <a:lnTo>
                    <a:pt x="42" y="140"/>
                  </a:lnTo>
                  <a:lnTo>
                    <a:pt x="43" y="139"/>
                  </a:lnTo>
                  <a:lnTo>
                    <a:pt x="43" y="137"/>
                  </a:lnTo>
                  <a:lnTo>
                    <a:pt x="43" y="137"/>
                  </a:lnTo>
                  <a:lnTo>
                    <a:pt x="43" y="127"/>
                  </a:lnTo>
                  <a:lnTo>
                    <a:pt x="43" y="127"/>
                  </a:lnTo>
                  <a:lnTo>
                    <a:pt x="43" y="123"/>
                  </a:lnTo>
                  <a:lnTo>
                    <a:pt x="43" y="123"/>
                  </a:lnTo>
                  <a:lnTo>
                    <a:pt x="43" y="122"/>
                  </a:lnTo>
                  <a:lnTo>
                    <a:pt x="42" y="119"/>
                  </a:lnTo>
                  <a:lnTo>
                    <a:pt x="42" y="119"/>
                  </a:lnTo>
                  <a:lnTo>
                    <a:pt x="43" y="118"/>
                  </a:lnTo>
                  <a:lnTo>
                    <a:pt x="44" y="117"/>
                  </a:lnTo>
                  <a:lnTo>
                    <a:pt x="49" y="117"/>
                  </a:lnTo>
                  <a:lnTo>
                    <a:pt x="49" y="117"/>
                  </a:lnTo>
                  <a:lnTo>
                    <a:pt x="53" y="117"/>
                  </a:lnTo>
                  <a:lnTo>
                    <a:pt x="53" y="117"/>
                  </a:lnTo>
                  <a:lnTo>
                    <a:pt x="55" y="118"/>
                  </a:lnTo>
                  <a:lnTo>
                    <a:pt x="55" y="119"/>
                  </a:lnTo>
                  <a:lnTo>
                    <a:pt x="55" y="119"/>
                  </a:lnTo>
                  <a:lnTo>
                    <a:pt x="55" y="123"/>
                  </a:lnTo>
                  <a:lnTo>
                    <a:pt x="55" y="123"/>
                  </a:lnTo>
                  <a:lnTo>
                    <a:pt x="56" y="126"/>
                  </a:lnTo>
                  <a:lnTo>
                    <a:pt x="56" y="126"/>
                  </a:lnTo>
                  <a:lnTo>
                    <a:pt x="55" y="127"/>
                  </a:lnTo>
                  <a:lnTo>
                    <a:pt x="55" y="128"/>
                  </a:lnTo>
                  <a:lnTo>
                    <a:pt x="55" y="128"/>
                  </a:lnTo>
                  <a:lnTo>
                    <a:pt x="55" y="130"/>
                  </a:lnTo>
                  <a:lnTo>
                    <a:pt x="55" y="130"/>
                  </a:lnTo>
                  <a:lnTo>
                    <a:pt x="56" y="132"/>
                  </a:lnTo>
                  <a:lnTo>
                    <a:pt x="56" y="132"/>
                  </a:lnTo>
                  <a:lnTo>
                    <a:pt x="57" y="132"/>
                  </a:lnTo>
                  <a:lnTo>
                    <a:pt x="57" y="132"/>
                  </a:lnTo>
                  <a:lnTo>
                    <a:pt x="62" y="132"/>
                  </a:lnTo>
                  <a:lnTo>
                    <a:pt x="62" y="132"/>
                  </a:lnTo>
                  <a:lnTo>
                    <a:pt x="70" y="133"/>
                  </a:lnTo>
                  <a:lnTo>
                    <a:pt x="70" y="133"/>
                  </a:lnTo>
                  <a:lnTo>
                    <a:pt x="73" y="133"/>
                  </a:lnTo>
                  <a:lnTo>
                    <a:pt x="77" y="135"/>
                  </a:lnTo>
                  <a:lnTo>
                    <a:pt x="77" y="135"/>
                  </a:lnTo>
                  <a:lnTo>
                    <a:pt x="78" y="137"/>
                  </a:lnTo>
                  <a:lnTo>
                    <a:pt x="78" y="138"/>
                  </a:lnTo>
                  <a:lnTo>
                    <a:pt x="78" y="138"/>
                  </a:lnTo>
                  <a:lnTo>
                    <a:pt x="78" y="141"/>
                  </a:lnTo>
                  <a:lnTo>
                    <a:pt x="78" y="141"/>
                  </a:lnTo>
                  <a:lnTo>
                    <a:pt x="81" y="141"/>
                  </a:lnTo>
                  <a:lnTo>
                    <a:pt x="82" y="140"/>
                  </a:lnTo>
                  <a:lnTo>
                    <a:pt x="82" y="140"/>
                  </a:lnTo>
                  <a:lnTo>
                    <a:pt x="86" y="140"/>
                  </a:lnTo>
                  <a:lnTo>
                    <a:pt x="86" y="140"/>
                  </a:lnTo>
                  <a:lnTo>
                    <a:pt x="86" y="140"/>
                  </a:lnTo>
                  <a:lnTo>
                    <a:pt x="86" y="140"/>
                  </a:lnTo>
                  <a:lnTo>
                    <a:pt x="86" y="139"/>
                  </a:lnTo>
                  <a:lnTo>
                    <a:pt x="86" y="139"/>
                  </a:lnTo>
                  <a:lnTo>
                    <a:pt x="87" y="137"/>
                  </a:lnTo>
                  <a:lnTo>
                    <a:pt x="87" y="137"/>
                  </a:lnTo>
                  <a:lnTo>
                    <a:pt x="87" y="134"/>
                  </a:lnTo>
                  <a:lnTo>
                    <a:pt x="86" y="133"/>
                  </a:lnTo>
                  <a:lnTo>
                    <a:pt x="86" y="133"/>
                  </a:lnTo>
                  <a:lnTo>
                    <a:pt x="83" y="130"/>
                  </a:lnTo>
                  <a:lnTo>
                    <a:pt x="83" y="130"/>
                  </a:lnTo>
                  <a:lnTo>
                    <a:pt x="83" y="129"/>
                  </a:lnTo>
                  <a:lnTo>
                    <a:pt x="83" y="127"/>
                  </a:lnTo>
                  <a:lnTo>
                    <a:pt x="83" y="127"/>
                  </a:lnTo>
                  <a:lnTo>
                    <a:pt x="82" y="123"/>
                  </a:lnTo>
                  <a:lnTo>
                    <a:pt x="82" y="123"/>
                  </a:lnTo>
                  <a:lnTo>
                    <a:pt x="81" y="121"/>
                  </a:lnTo>
                  <a:lnTo>
                    <a:pt x="81" y="121"/>
                  </a:lnTo>
                  <a:lnTo>
                    <a:pt x="80" y="119"/>
                  </a:lnTo>
                  <a:lnTo>
                    <a:pt x="80" y="119"/>
                  </a:lnTo>
                  <a:lnTo>
                    <a:pt x="78" y="118"/>
                  </a:lnTo>
                  <a:lnTo>
                    <a:pt x="78" y="118"/>
                  </a:lnTo>
                  <a:lnTo>
                    <a:pt x="81" y="116"/>
                  </a:lnTo>
                  <a:lnTo>
                    <a:pt x="81" y="116"/>
                  </a:lnTo>
                  <a:lnTo>
                    <a:pt x="82" y="116"/>
                  </a:lnTo>
                  <a:lnTo>
                    <a:pt x="82" y="116"/>
                  </a:lnTo>
                  <a:lnTo>
                    <a:pt x="83" y="114"/>
                  </a:lnTo>
                  <a:lnTo>
                    <a:pt x="84" y="112"/>
                  </a:lnTo>
                  <a:lnTo>
                    <a:pt x="84" y="112"/>
                  </a:lnTo>
                  <a:lnTo>
                    <a:pt x="86" y="112"/>
                  </a:lnTo>
                  <a:lnTo>
                    <a:pt x="86" y="112"/>
                  </a:lnTo>
                  <a:lnTo>
                    <a:pt x="86" y="111"/>
                  </a:lnTo>
                  <a:lnTo>
                    <a:pt x="87" y="110"/>
                  </a:lnTo>
                  <a:lnTo>
                    <a:pt x="87" y="110"/>
                  </a:lnTo>
                  <a:lnTo>
                    <a:pt x="88" y="110"/>
                  </a:lnTo>
                  <a:lnTo>
                    <a:pt x="88" y="108"/>
                  </a:lnTo>
                  <a:lnTo>
                    <a:pt x="89" y="106"/>
                  </a:lnTo>
                  <a:lnTo>
                    <a:pt x="89" y="106"/>
                  </a:lnTo>
                  <a:lnTo>
                    <a:pt x="94" y="103"/>
                  </a:lnTo>
                  <a:lnTo>
                    <a:pt x="94" y="103"/>
                  </a:lnTo>
                  <a:lnTo>
                    <a:pt x="95" y="102"/>
                  </a:lnTo>
                  <a:lnTo>
                    <a:pt x="99" y="102"/>
                  </a:lnTo>
                  <a:lnTo>
                    <a:pt x="99" y="102"/>
                  </a:lnTo>
                  <a:lnTo>
                    <a:pt x="104" y="102"/>
                  </a:lnTo>
                  <a:lnTo>
                    <a:pt x="104" y="102"/>
                  </a:lnTo>
                  <a:lnTo>
                    <a:pt x="109" y="103"/>
                  </a:lnTo>
                  <a:lnTo>
                    <a:pt x="109" y="103"/>
                  </a:lnTo>
                  <a:lnTo>
                    <a:pt x="111" y="103"/>
                  </a:lnTo>
                  <a:lnTo>
                    <a:pt x="111" y="103"/>
                  </a:lnTo>
                  <a:lnTo>
                    <a:pt x="114" y="103"/>
                  </a:lnTo>
                  <a:lnTo>
                    <a:pt x="114" y="103"/>
                  </a:lnTo>
                  <a:lnTo>
                    <a:pt x="114" y="103"/>
                  </a:lnTo>
                  <a:lnTo>
                    <a:pt x="114" y="103"/>
                  </a:lnTo>
                  <a:lnTo>
                    <a:pt x="120" y="103"/>
                  </a:lnTo>
                  <a:lnTo>
                    <a:pt x="120" y="103"/>
                  </a:lnTo>
                  <a:lnTo>
                    <a:pt x="121" y="103"/>
                  </a:lnTo>
                  <a:lnTo>
                    <a:pt x="122" y="105"/>
                  </a:lnTo>
                  <a:lnTo>
                    <a:pt x="122" y="105"/>
                  </a:lnTo>
                  <a:lnTo>
                    <a:pt x="124" y="106"/>
                  </a:lnTo>
                  <a:lnTo>
                    <a:pt x="124" y="106"/>
                  </a:lnTo>
                  <a:lnTo>
                    <a:pt x="124" y="106"/>
                  </a:lnTo>
                  <a:lnTo>
                    <a:pt x="125" y="106"/>
                  </a:lnTo>
                  <a:lnTo>
                    <a:pt x="126" y="107"/>
                  </a:lnTo>
                  <a:lnTo>
                    <a:pt x="126" y="107"/>
                  </a:lnTo>
                  <a:lnTo>
                    <a:pt x="129" y="105"/>
                  </a:lnTo>
                  <a:lnTo>
                    <a:pt x="129" y="105"/>
                  </a:lnTo>
                  <a:lnTo>
                    <a:pt x="130" y="103"/>
                  </a:lnTo>
                  <a:lnTo>
                    <a:pt x="132" y="102"/>
                  </a:lnTo>
                  <a:lnTo>
                    <a:pt x="132" y="102"/>
                  </a:lnTo>
                  <a:lnTo>
                    <a:pt x="132" y="97"/>
                  </a:lnTo>
                  <a:lnTo>
                    <a:pt x="132" y="97"/>
                  </a:lnTo>
                  <a:lnTo>
                    <a:pt x="131" y="96"/>
                  </a:lnTo>
                  <a:lnTo>
                    <a:pt x="132" y="94"/>
                  </a:lnTo>
                  <a:lnTo>
                    <a:pt x="132" y="94"/>
                  </a:lnTo>
                  <a:lnTo>
                    <a:pt x="132" y="94"/>
                  </a:lnTo>
                  <a:lnTo>
                    <a:pt x="132" y="94"/>
                  </a:lnTo>
                  <a:lnTo>
                    <a:pt x="132" y="91"/>
                  </a:lnTo>
                  <a:lnTo>
                    <a:pt x="132" y="90"/>
                  </a:lnTo>
                  <a:lnTo>
                    <a:pt x="131" y="88"/>
                  </a:lnTo>
                  <a:lnTo>
                    <a:pt x="131" y="88"/>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 name="A1_Singapore">
              <a:extLst>
                <a:ext uri="{FF2B5EF4-FFF2-40B4-BE49-F238E27FC236}">
                  <a16:creationId xmlns:a16="http://schemas.microsoft.com/office/drawing/2014/main" id="{0F72C40E-C079-4D0D-9B12-C8C6F32F8B73}"/>
                </a:ext>
              </a:extLst>
            </p:cNvPr>
            <p:cNvSpPr>
              <a:spLocks/>
            </p:cNvSpPr>
            <p:nvPr/>
          </p:nvSpPr>
          <p:spPr bwMode="auto">
            <a:xfrm>
              <a:off x="7280935" y="4207036"/>
              <a:ext cx="30593" cy="16947"/>
            </a:xfrm>
            <a:custGeom>
              <a:avLst/>
              <a:gdLst/>
              <a:ahLst/>
              <a:cxnLst>
                <a:cxn ang="0">
                  <a:pos x="18" y="7"/>
                </a:cxn>
                <a:cxn ang="0">
                  <a:pos x="18" y="7"/>
                </a:cxn>
                <a:cxn ang="0">
                  <a:pos x="17" y="5"/>
                </a:cxn>
                <a:cxn ang="0">
                  <a:pos x="17" y="5"/>
                </a:cxn>
                <a:cxn ang="0">
                  <a:pos x="17" y="4"/>
                </a:cxn>
                <a:cxn ang="0">
                  <a:pos x="17" y="4"/>
                </a:cxn>
                <a:cxn ang="0">
                  <a:pos x="13" y="1"/>
                </a:cxn>
                <a:cxn ang="0">
                  <a:pos x="13" y="1"/>
                </a:cxn>
                <a:cxn ang="0">
                  <a:pos x="13" y="0"/>
                </a:cxn>
                <a:cxn ang="0">
                  <a:pos x="13" y="0"/>
                </a:cxn>
                <a:cxn ang="0">
                  <a:pos x="13" y="1"/>
                </a:cxn>
                <a:cxn ang="0">
                  <a:pos x="13" y="1"/>
                </a:cxn>
                <a:cxn ang="0">
                  <a:pos x="11" y="1"/>
                </a:cxn>
                <a:cxn ang="0">
                  <a:pos x="8" y="0"/>
                </a:cxn>
                <a:cxn ang="0">
                  <a:pos x="8" y="0"/>
                </a:cxn>
                <a:cxn ang="0">
                  <a:pos x="6" y="0"/>
                </a:cxn>
                <a:cxn ang="0">
                  <a:pos x="4" y="0"/>
                </a:cxn>
                <a:cxn ang="0">
                  <a:pos x="4" y="0"/>
                </a:cxn>
                <a:cxn ang="0">
                  <a:pos x="2" y="0"/>
                </a:cxn>
                <a:cxn ang="0">
                  <a:pos x="2" y="0"/>
                </a:cxn>
                <a:cxn ang="0">
                  <a:pos x="2" y="0"/>
                </a:cxn>
                <a:cxn ang="0">
                  <a:pos x="2" y="0"/>
                </a:cxn>
                <a:cxn ang="0">
                  <a:pos x="2" y="1"/>
                </a:cxn>
                <a:cxn ang="0">
                  <a:pos x="2" y="1"/>
                </a:cxn>
                <a:cxn ang="0">
                  <a:pos x="1" y="2"/>
                </a:cxn>
                <a:cxn ang="0">
                  <a:pos x="1" y="2"/>
                </a:cxn>
                <a:cxn ang="0">
                  <a:pos x="0" y="2"/>
                </a:cxn>
                <a:cxn ang="0">
                  <a:pos x="0" y="2"/>
                </a:cxn>
                <a:cxn ang="0">
                  <a:pos x="0" y="2"/>
                </a:cxn>
                <a:cxn ang="0">
                  <a:pos x="0" y="2"/>
                </a:cxn>
                <a:cxn ang="0">
                  <a:pos x="0" y="4"/>
                </a:cxn>
                <a:cxn ang="0">
                  <a:pos x="0" y="4"/>
                </a:cxn>
                <a:cxn ang="0">
                  <a:pos x="2" y="4"/>
                </a:cxn>
                <a:cxn ang="0">
                  <a:pos x="2" y="4"/>
                </a:cxn>
                <a:cxn ang="0">
                  <a:pos x="5" y="5"/>
                </a:cxn>
                <a:cxn ang="0">
                  <a:pos x="5" y="7"/>
                </a:cxn>
                <a:cxn ang="0">
                  <a:pos x="5" y="7"/>
                </a:cxn>
                <a:cxn ang="0">
                  <a:pos x="5" y="8"/>
                </a:cxn>
                <a:cxn ang="0">
                  <a:pos x="5" y="8"/>
                </a:cxn>
                <a:cxn ang="0">
                  <a:pos x="7" y="10"/>
                </a:cxn>
                <a:cxn ang="0">
                  <a:pos x="7" y="10"/>
                </a:cxn>
                <a:cxn ang="0">
                  <a:pos x="7" y="10"/>
                </a:cxn>
                <a:cxn ang="0">
                  <a:pos x="7" y="10"/>
                </a:cxn>
                <a:cxn ang="0">
                  <a:pos x="10" y="10"/>
                </a:cxn>
                <a:cxn ang="0">
                  <a:pos x="10" y="10"/>
                </a:cxn>
                <a:cxn ang="0">
                  <a:pos x="10" y="10"/>
                </a:cxn>
                <a:cxn ang="0">
                  <a:pos x="10" y="10"/>
                </a:cxn>
                <a:cxn ang="0">
                  <a:pos x="12" y="10"/>
                </a:cxn>
                <a:cxn ang="0">
                  <a:pos x="12" y="10"/>
                </a:cxn>
                <a:cxn ang="0">
                  <a:pos x="13" y="11"/>
                </a:cxn>
                <a:cxn ang="0">
                  <a:pos x="13" y="11"/>
                </a:cxn>
                <a:cxn ang="0">
                  <a:pos x="15" y="11"/>
                </a:cxn>
                <a:cxn ang="0">
                  <a:pos x="15" y="11"/>
                </a:cxn>
                <a:cxn ang="0">
                  <a:pos x="16" y="11"/>
                </a:cxn>
                <a:cxn ang="0">
                  <a:pos x="16" y="11"/>
                </a:cxn>
                <a:cxn ang="0">
                  <a:pos x="17" y="11"/>
                </a:cxn>
                <a:cxn ang="0">
                  <a:pos x="17" y="11"/>
                </a:cxn>
                <a:cxn ang="0">
                  <a:pos x="18" y="12"/>
                </a:cxn>
                <a:cxn ang="0">
                  <a:pos x="18" y="12"/>
                </a:cxn>
                <a:cxn ang="0">
                  <a:pos x="20" y="11"/>
                </a:cxn>
                <a:cxn ang="0">
                  <a:pos x="20" y="11"/>
                </a:cxn>
                <a:cxn ang="0">
                  <a:pos x="18" y="7"/>
                </a:cxn>
                <a:cxn ang="0">
                  <a:pos x="18" y="7"/>
                </a:cxn>
              </a:cxnLst>
              <a:rect l="0" t="0" r="r" b="b"/>
              <a:pathLst>
                <a:path w="20" h="12">
                  <a:moveTo>
                    <a:pt x="18" y="7"/>
                  </a:moveTo>
                  <a:lnTo>
                    <a:pt x="18" y="7"/>
                  </a:lnTo>
                  <a:lnTo>
                    <a:pt x="17" y="5"/>
                  </a:lnTo>
                  <a:lnTo>
                    <a:pt x="17" y="5"/>
                  </a:lnTo>
                  <a:lnTo>
                    <a:pt x="17" y="4"/>
                  </a:lnTo>
                  <a:lnTo>
                    <a:pt x="17" y="4"/>
                  </a:lnTo>
                  <a:lnTo>
                    <a:pt x="13" y="1"/>
                  </a:lnTo>
                  <a:lnTo>
                    <a:pt x="13" y="1"/>
                  </a:lnTo>
                  <a:lnTo>
                    <a:pt x="13" y="0"/>
                  </a:lnTo>
                  <a:lnTo>
                    <a:pt x="13" y="0"/>
                  </a:lnTo>
                  <a:lnTo>
                    <a:pt x="13" y="1"/>
                  </a:lnTo>
                  <a:lnTo>
                    <a:pt x="13" y="1"/>
                  </a:lnTo>
                  <a:lnTo>
                    <a:pt x="11" y="1"/>
                  </a:lnTo>
                  <a:lnTo>
                    <a:pt x="8" y="0"/>
                  </a:lnTo>
                  <a:lnTo>
                    <a:pt x="8" y="0"/>
                  </a:lnTo>
                  <a:lnTo>
                    <a:pt x="6" y="0"/>
                  </a:lnTo>
                  <a:lnTo>
                    <a:pt x="4" y="0"/>
                  </a:lnTo>
                  <a:lnTo>
                    <a:pt x="4" y="0"/>
                  </a:lnTo>
                  <a:lnTo>
                    <a:pt x="2" y="0"/>
                  </a:lnTo>
                  <a:lnTo>
                    <a:pt x="2" y="0"/>
                  </a:lnTo>
                  <a:lnTo>
                    <a:pt x="2" y="0"/>
                  </a:lnTo>
                  <a:lnTo>
                    <a:pt x="2" y="0"/>
                  </a:lnTo>
                  <a:lnTo>
                    <a:pt x="2" y="1"/>
                  </a:lnTo>
                  <a:lnTo>
                    <a:pt x="2" y="1"/>
                  </a:lnTo>
                  <a:lnTo>
                    <a:pt x="1" y="2"/>
                  </a:lnTo>
                  <a:lnTo>
                    <a:pt x="1" y="2"/>
                  </a:lnTo>
                  <a:lnTo>
                    <a:pt x="0" y="2"/>
                  </a:lnTo>
                  <a:lnTo>
                    <a:pt x="0" y="2"/>
                  </a:lnTo>
                  <a:lnTo>
                    <a:pt x="0" y="2"/>
                  </a:lnTo>
                  <a:lnTo>
                    <a:pt x="0" y="2"/>
                  </a:lnTo>
                  <a:lnTo>
                    <a:pt x="0" y="4"/>
                  </a:lnTo>
                  <a:lnTo>
                    <a:pt x="0" y="4"/>
                  </a:lnTo>
                  <a:lnTo>
                    <a:pt x="2" y="4"/>
                  </a:lnTo>
                  <a:lnTo>
                    <a:pt x="2" y="4"/>
                  </a:lnTo>
                  <a:lnTo>
                    <a:pt x="5" y="5"/>
                  </a:lnTo>
                  <a:lnTo>
                    <a:pt x="5" y="7"/>
                  </a:lnTo>
                  <a:lnTo>
                    <a:pt x="5" y="7"/>
                  </a:lnTo>
                  <a:lnTo>
                    <a:pt x="5" y="8"/>
                  </a:lnTo>
                  <a:lnTo>
                    <a:pt x="5" y="8"/>
                  </a:lnTo>
                  <a:lnTo>
                    <a:pt x="7" y="10"/>
                  </a:lnTo>
                  <a:lnTo>
                    <a:pt x="7" y="10"/>
                  </a:lnTo>
                  <a:lnTo>
                    <a:pt x="7" y="10"/>
                  </a:lnTo>
                  <a:lnTo>
                    <a:pt x="7" y="10"/>
                  </a:lnTo>
                  <a:lnTo>
                    <a:pt x="10" y="10"/>
                  </a:lnTo>
                  <a:lnTo>
                    <a:pt x="10" y="10"/>
                  </a:lnTo>
                  <a:lnTo>
                    <a:pt x="10" y="10"/>
                  </a:lnTo>
                  <a:lnTo>
                    <a:pt x="10" y="10"/>
                  </a:lnTo>
                  <a:lnTo>
                    <a:pt x="12" y="10"/>
                  </a:lnTo>
                  <a:lnTo>
                    <a:pt x="12" y="10"/>
                  </a:lnTo>
                  <a:lnTo>
                    <a:pt x="13" y="11"/>
                  </a:lnTo>
                  <a:lnTo>
                    <a:pt x="13" y="11"/>
                  </a:lnTo>
                  <a:lnTo>
                    <a:pt x="15" y="11"/>
                  </a:lnTo>
                  <a:lnTo>
                    <a:pt x="15" y="11"/>
                  </a:lnTo>
                  <a:lnTo>
                    <a:pt x="16" y="11"/>
                  </a:lnTo>
                  <a:lnTo>
                    <a:pt x="16" y="11"/>
                  </a:lnTo>
                  <a:lnTo>
                    <a:pt x="17" y="11"/>
                  </a:lnTo>
                  <a:lnTo>
                    <a:pt x="17" y="11"/>
                  </a:lnTo>
                  <a:lnTo>
                    <a:pt x="18" y="12"/>
                  </a:lnTo>
                  <a:lnTo>
                    <a:pt x="18" y="12"/>
                  </a:lnTo>
                  <a:lnTo>
                    <a:pt x="20" y="11"/>
                  </a:lnTo>
                  <a:lnTo>
                    <a:pt x="20" y="11"/>
                  </a:lnTo>
                  <a:lnTo>
                    <a:pt x="18" y="7"/>
                  </a:lnTo>
                  <a:lnTo>
                    <a:pt x="18"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A1_Brunei">
              <a:extLst>
                <a:ext uri="{FF2B5EF4-FFF2-40B4-BE49-F238E27FC236}">
                  <a16:creationId xmlns:a16="http://schemas.microsoft.com/office/drawing/2014/main" id="{7EBA2681-7C33-4291-B257-0F803FD51B2C}"/>
                </a:ext>
              </a:extLst>
            </p:cNvPr>
            <p:cNvSpPr>
              <a:spLocks/>
            </p:cNvSpPr>
            <p:nvPr/>
          </p:nvSpPr>
          <p:spPr bwMode="auto">
            <a:xfrm>
              <a:off x="7545568" y="4130774"/>
              <a:ext cx="24476" cy="21183"/>
            </a:xfrm>
            <a:custGeom>
              <a:avLst/>
              <a:gdLst/>
              <a:ahLst/>
              <a:cxnLst>
                <a:cxn ang="0">
                  <a:pos x="3" y="12"/>
                </a:cxn>
                <a:cxn ang="0">
                  <a:pos x="3" y="12"/>
                </a:cxn>
                <a:cxn ang="0">
                  <a:pos x="5" y="13"/>
                </a:cxn>
                <a:cxn ang="0">
                  <a:pos x="6" y="15"/>
                </a:cxn>
                <a:cxn ang="0">
                  <a:pos x="6" y="15"/>
                </a:cxn>
                <a:cxn ang="0">
                  <a:pos x="8" y="15"/>
                </a:cxn>
                <a:cxn ang="0">
                  <a:pos x="11" y="13"/>
                </a:cxn>
                <a:cxn ang="0">
                  <a:pos x="11" y="13"/>
                </a:cxn>
                <a:cxn ang="0">
                  <a:pos x="12" y="10"/>
                </a:cxn>
                <a:cxn ang="0">
                  <a:pos x="12" y="10"/>
                </a:cxn>
                <a:cxn ang="0">
                  <a:pos x="13" y="8"/>
                </a:cxn>
                <a:cxn ang="0">
                  <a:pos x="16" y="8"/>
                </a:cxn>
                <a:cxn ang="0">
                  <a:pos x="16" y="8"/>
                </a:cxn>
                <a:cxn ang="0">
                  <a:pos x="16" y="6"/>
                </a:cxn>
                <a:cxn ang="0">
                  <a:pos x="16" y="5"/>
                </a:cxn>
                <a:cxn ang="0">
                  <a:pos x="16" y="5"/>
                </a:cxn>
                <a:cxn ang="0">
                  <a:pos x="14" y="1"/>
                </a:cxn>
                <a:cxn ang="0">
                  <a:pos x="14" y="1"/>
                </a:cxn>
                <a:cxn ang="0">
                  <a:pos x="13" y="0"/>
                </a:cxn>
                <a:cxn ang="0">
                  <a:pos x="13" y="0"/>
                </a:cxn>
                <a:cxn ang="0">
                  <a:pos x="11" y="0"/>
                </a:cxn>
                <a:cxn ang="0">
                  <a:pos x="8" y="1"/>
                </a:cxn>
                <a:cxn ang="0">
                  <a:pos x="6" y="4"/>
                </a:cxn>
                <a:cxn ang="0">
                  <a:pos x="6" y="4"/>
                </a:cxn>
                <a:cxn ang="0">
                  <a:pos x="5" y="5"/>
                </a:cxn>
                <a:cxn ang="0">
                  <a:pos x="3" y="6"/>
                </a:cxn>
                <a:cxn ang="0">
                  <a:pos x="3" y="6"/>
                </a:cxn>
                <a:cxn ang="0">
                  <a:pos x="1" y="6"/>
                </a:cxn>
                <a:cxn ang="0">
                  <a:pos x="1" y="6"/>
                </a:cxn>
                <a:cxn ang="0">
                  <a:pos x="0" y="7"/>
                </a:cxn>
                <a:cxn ang="0">
                  <a:pos x="0" y="7"/>
                </a:cxn>
                <a:cxn ang="0">
                  <a:pos x="1" y="10"/>
                </a:cxn>
                <a:cxn ang="0">
                  <a:pos x="1" y="10"/>
                </a:cxn>
                <a:cxn ang="0">
                  <a:pos x="2" y="11"/>
                </a:cxn>
                <a:cxn ang="0">
                  <a:pos x="3" y="12"/>
                </a:cxn>
                <a:cxn ang="0">
                  <a:pos x="3" y="12"/>
                </a:cxn>
              </a:cxnLst>
              <a:rect l="0" t="0" r="r" b="b"/>
              <a:pathLst>
                <a:path w="16" h="15">
                  <a:moveTo>
                    <a:pt x="3" y="12"/>
                  </a:moveTo>
                  <a:lnTo>
                    <a:pt x="3" y="12"/>
                  </a:lnTo>
                  <a:lnTo>
                    <a:pt x="5" y="13"/>
                  </a:lnTo>
                  <a:lnTo>
                    <a:pt x="6" y="15"/>
                  </a:lnTo>
                  <a:lnTo>
                    <a:pt x="6" y="15"/>
                  </a:lnTo>
                  <a:lnTo>
                    <a:pt x="8" y="15"/>
                  </a:lnTo>
                  <a:lnTo>
                    <a:pt x="11" y="13"/>
                  </a:lnTo>
                  <a:lnTo>
                    <a:pt x="11" y="13"/>
                  </a:lnTo>
                  <a:lnTo>
                    <a:pt x="12" y="10"/>
                  </a:lnTo>
                  <a:lnTo>
                    <a:pt x="12" y="10"/>
                  </a:lnTo>
                  <a:lnTo>
                    <a:pt x="13" y="8"/>
                  </a:lnTo>
                  <a:lnTo>
                    <a:pt x="16" y="8"/>
                  </a:lnTo>
                  <a:lnTo>
                    <a:pt x="16" y="8"/>
                  </a:lnTo>
                  <a:lnTo>
                    <a:pt x="16" y="6"/>
                  </a:lnTo>
                  <a:lnTo>
                    <a:pt x="16" y="5"/>
                  </a:lnTo>
                  <a:lnTo>
                    <a:pt x="16" y="5"/>
                  </a:lnTo>
                  <a:lnTo>
                    <a:pt x="14" y="1"/>
                  </a:lnTo>
                  <a:lnTo>
                    <a:pt x="14" y="1"/>
                  </a:lnTo>
                  <a:lnTo>
                    <a:pt x="13" y="0"/>
                  </a:lnTo>
                  <a:lnTo>
                    <a:pt x="13" y="0"/>
                  </a:lnTo>
                  <a:lnTo>
                    <a:pt x="11" y="0"/>
                  </a:lnTo>
                  <a:lnTo>
                    <a:pt x="8" y="1"/>
                  </a:lnTo>
                  <a:lnTo>
                    <a:pt x="6" y="4"/>
                  </a:lnTo>
                  <a:lnTo>
                    <a:pt x="6" y="4"/>
                  </a:lnTo>
                  <a:lnTo>
                    <a:pt x="5" y="5"/>
                  </a:lnTo>
                  <a:lnTo>
                    <a:pt x="3" y="6"/>
                  </a:lnTo>
                  <a:lnTo>
                    <a:pt x="3" y="6"/>
                  </a:lnTo>
                  <a:lnTo>
                    <a:pt x="1" y="6"/>
                  </a:lnTo>
                  <a:lnTo>
                    <a:pt x="1" y="6"/>
                  </a:lnTo>
                  <a:lnTo>
                    <a:pt x="0" y="7"/>
                  </a:lnTo>
                  <a:lnTo>
                    <a:pt x="0" y="7"/>
                  </a:lnTo>
                  <a:lnTo>
                    <a:pt x="1" y="10"/>
                  </a:lnTo>
                  <a:lnTo>
                    <a:pt x="1" y="10"/>
                  </a:lnTo>
                  <a:lnTo>
                    <a:pt x="2" y="11"/>
                  </a:lnTo>
                  <a:lnTo>
                    <a:pt x="3" y="12"/>
                  </a:lnTo>
                  <a:lnTo>
                    <a:pt x="3"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58" name="A1_Malaysia">
              <a:extLst>
                <a:ext uri="{FF2B5EF4-FFF2-40B4-BE49-F238E27FC236}">
                  <a16:creationId xmlns:a16="http://schemas.microsoft.com/office/drawing/2014/main" id="{D572C2B9-5FF0-45DF-83BE-ADA2120A3DD8}"/>
                </a:ext>
              </a:extLst>
            </p:cNvPr>
            <p:cNvGrpSpPr/>
            <p:nvPr/>
          </p:nvGrpSpPr>
          <p:grpSpPr>
            <a:xfrm>
              <a:off x="7195274" y="4085586"/>
              <a:ext cx="471136" cy="136983"/>
              <a:chOff x="12765460" y="3331296"/>
              <a:chExt cx="1042188" cy="328222"/>
            </a:xfrm>
            <a:grpFill/>
          </p:grpSpPr>
          <p:sp>
            <p:nvSpPr>
              <p:cNvPr id="943" name="Freeform 311">
                <a:extLst>
                  <a:ext uri="{FF2B5EF4-FFF2-40B4-BE49-F238E27FC236}">
                    <a16:creationId xmlns:a16="http://schemas.microsoft.com/office/drawing/2014/main" id="{5FD9D96B-2D47-4B47-92CF-21F60917053D}"/>
                  </a:ext>
                </a:extLst>
              </p:cNvPr>
              <p:cNvSpPr>
                <a:spLocks/>
              </p:cNvSpPr>
              <p:nvPr/>
            </p:nvSpPr>
            <p:spPr bwMode="auto">
              <a:xfrm>
                <a:off x="12765460" y="3338063"/>
                <a:ext cx="233477" cy="291001"/>
              </a:xfrm>
              <a:custGeom>
                <a:avLst/>
                <a:gdLst/>
                <a:ahLst/>
                <a:cxnLst>
                  <a:cxn ang="0">
                    <a:pos x="67" y="81"/>
                  </a:cxn>
                  <a:cxn ang="0">
                    <a:pos x="66" y="75"/>
                  </a:cxn>
                  <a:cxn ang="0">
                    <a:pos x="63" y="74"/>
                  </a:cxn>
                  <a:cxn ang="0">
                    <a:pos x="62" y="70"/>
                  </a:cxn>
                  <a:cxn ang="0">
                    <a:pos x="60" y="68"/>
                  </a:cxn>
                  <a:cxn ang="0">
                    <a:pos x="56" y="61"/>
                  </a:cxn>
                  <a:cxn ang="0">
                    <a:pos x="56" y="56"/>
                  </a:cxn>
                  <a:cxn ang="0">
                    <a:pos x="53" y="50"/>
                  </a:cxn>
                  <a:cxn ang="0">
                    <a:pos x="52" y="45"/>
                  </a:cxn>
                  <a:cxn ang="0">
                    <a:pos x="57" y="37"/>
                  </a:cxn>
                  <a:cxn ang="0">
                    <a:pos x="55" y="29"/>
                  </a:cxn>
                  <a:cxn ang="0">
                    <a:pos x="51" y="24"/>
                  </a:cxn>
                  <a:cxn ang="0">
                    <a:pos x="51" y="23"/>
                  </a:cxn>
                  <a:cxn ang="0">
                    <a:pos x="50" y="18"/>
                  </a:cxn>
                  <a:cxn ang="0">
                    <a:pos x="45" y="16"/>
                  </a:cxn>
                  <a:cxn ang="0">
                    <a:pos x="42" y="15"/>
                  </a:cxn>
                  <a:cxn ang="0">
                    <a:pos x="39" y="13"/>
                  </a:cxn>
                  <a:cxn ang="0">
                    <a:pos x="36" y="9"/>
                  </a:cxn>
                  <a:cxn ang="0">
                    <a:pos x="31" y="9"/>
                  </a:cxn>
                  <a:cxn ang="0">
                    <a:pos x="31" y="10"/>
                  </a:cxn>
                  <a:cxn ang="0">
                    <a:pos x="31" y="12"/>
                  </a:cxn>
                  <a:cxn ang="0">
                    <a:pos x="28" y="14"/>
                  </a:cxn>
                  <a:cxn ang="0">
                    <a:pos x="24" y="14"/>
                  </a:cxn>
                  <a:cxn ang="0">
                    <a:pos x="20" y="14"/>
                  </a:cxn>
                  <a:cxn ang="0">
                    <a:pos x="18" y="15"/>
                  </a:cxn>
                  <a:cxn ang="0">
                    <a:pos x="15" y="12"/>
                  </a:cxn>
                  <a:cxn ang="0">
                    <a:pos x="14" y="9"/>
                  </a:cxn>
                  <a:cxn ang="0">
                    <a:pos x="9" y="4"/>
                  </a:cxn>
                  <a:cxn ang="0">
                    <a:pos x="7" y="2"/>
                  </a:cxn>
                  <a:cxn ang="0">
                    <a:pos x="3" y="0"/>
                  </a:cxn>
                  <a:cxn ang="0">
                    <a:pos x="3" y="5"/>
                  </a:cxn>
                  <a:cxn ang="0">
                    <a:pos x="1" y="3"/>
                  </a:cxn>
                  <a:cxn ang="0">
                    <a:pos x="0" y="4"/>
                  </a:cxn>
                  <a:cxn ang="0">
                    <a:pos x="3" y="9"/>
                  </a:cxn>
                  <a:cxn ang="0">
                    <a:pos x="3" y="19"/>
                  </a:cxn>
                  <a:cxn ang="0">
                    <a:pos x="3" y="19"/>
                  </a:cxn>
                  <a:cxn ang="0">
                    <a:pos x="3" y="23"/>
                  </a:cxn>
                  <a:cxn ang="0">
                    <a:pos x="6" y="25"/>
                  </a:cxn>
                  <a:cxn ang="0">
                    <a:pos x="6" y="29"/>
                  </a:cxn>
                  <a:cxn ang="0">
                    <a:pos x="8" y="31"/>
                  </a:cxn>
                  <a:cxn ang="0">
                    <a:pos x="9" y="36"/>
                  </a:cxn>
                  <a:cxn ang="0">
                    <a:pos x="9" y="38"/>
                  </a:cxn>
                  <a:cxn ang="0">
                    <a:pos x="11" y="42"/>
                  </a:cxn>
                  <a:cxn ang="0">
                    <a:pos x="13" y="43"/>
                  </a:cxn>
                  <a:cxn ang="0">
                    <a:pos x="13" y="48"/>
                  </a:cxn>
                  <a:cxn ang="0">
                    <a:pos x="15" y="51"/>
                  </a:cxn>
                  <a:cxn ang="0">
                    <a:pos x="18" y="54"/>
                  </a:cxn>
                  <a:cxn ang="0">
                    <a:pos x="20" y="59"/>
                  </a:cxn>
                  <a:cxn ang="0">
                    <a:pos x="23" y="64"/>
                  </a:cxn>
                  <a:cxn ang="0">
                    <a:pos x="26" y="65"/>
                  </a:cxn>
                  <a:cxn ang="0">
                    <a:pos x="28" y="67"/>
                  </a:cxn>
                  <a:cxn ang="0">
                    <a:pos x="38" y="74"/>
                  </a:cxn>
                  <a:cxn ang="0">
                    <a:pos x="39" y="76"/>
                  </a:cxn>
                  <a:cxn ang="0">
                    <a:pos x="49" y="81"/>
                  </a:cxn>
                  <a:cxn ang="0">
                    <a:pos x="53" y="84"/>
                  </a:cxn>
                  <a:cxn ang="0">
                    <a:pos x="56" y="86"/>
                  </a:cxn>
                  <a:cxn ang="0">
                    <a:pos x="57" y="86"/>
                  </a:cxn>
                  <a:cxn ang="0">
                    <a:pos x="58" y="84"/>
                  </a:cxn>
                  <a:cxn ang="0">
                    <a:pos x="58" y="84"/>
                  </a:cxn>
                  <a:cxn ang="0">
                    <a:pos x="62" y="84"/>
                  </a:cxn>
                  <a:cxn ang="0">
                    <a:pos x="67" y="85"/>
                  </a:cxn>
                  <a:cxn ang="0">
                    <a:pos x="69" y="84"/>
                  </a:cxn>
                  <a:cxn ang="0">
                    <a:pos x="68" y="83"/>
                  </a:cxn>
                </a:cxnLst>
                <a:rect l="0" t="0" r="r" b="b"/>
                <a:pathLst>
                  <a:path w="69" h="86">
                    <a:moveTo>
                      <a:pt x="68" y="83"/>
                    </a:moveTo>
                    <a:lnTo>
                      <a:pt x="68" y="83"/>
                    </a:lnTo>
                    <a:lnTo>
                      <a:pt x="67" y="81"/>
                    </a:lnTo>
                    <a:lnTo>
                      <a:pt x="66" y="79"/>
                    </a:lnTo>
                    <a:lnTo>
                      <a:pt x="66" y="79"/>
                    </a:lnTo>
                    <a:lnTo>
                      <a:pt x="66" y="75"/>
                    </a:lnTo>
                    <a:lnTo>
                      <a:pt x="66" y="74"/>
                    </a:lnTo>
                    <a:lnTo>
                      <a:pt x="63" y="74"/>
                    </a:lnTo>
                    <a:lnTo>
                      <a:pt x="63" y="74"/>
                    </a:lnTo>
                    <a:lnTo>
                      <a:pt x="63" y="72"/>
                    </a:lnTo>
                    <a:lnTo>
                      <a:pt x="62" y="70"/>
                    </a:lnTo>
                    <a:lnTo>
                      <a:pt x="62" y="70"/>
                    </a:lnTo>
                    <a:lnTo>
                      <a:pt x="61" y="69"/>
                    </a:lnTo>
                    <a:lnTo>
                      <a:pt x="61" y="69"/>
                    </a:lnTo>
                    <a:lnTo>
                      <a:pt x="60" y="68"/>
                    </a:lnTo>
                    <a:lnTo>
                      <a:pt x="60" y="68"/>
                    </a:lnTo>
                    <a:lnTo>
                      <a:pt x="57" y="64"/>
                    </a:lnTo>
                    <a:lnTo>
                      <a:pt x="56" y="61"/>
                    </a:lnTo>
                    <a:lnTo>
                      <a:pt x="56" y="61"/>
                    </a:lnTo>
                    <a:lnTo>
                      <a:pt x="56" y="56"/>
                    </a:lnTo>
                    <a:lnTo>
                      <a:pt x="56" y="56"/>
                    </a:lnTo>
                    <a:lnTo>
                      <a:pt x="55" y="52"/>
                    </a:lnTo>
                    <a:lnTo>
                      <a:pt x="55" y="52"/>
                    </a:lnTo>
                    <a:lnTo>
                      <a:pt x="53" y="50"/>
                    </a:lnTo>
                    <a:lnTo>
                      <a:pt x="52" y="47"/>
                    </a:lnTo>
                    <a:lnTo>
                      <a:pt x="52" y="47"/>
                    </a:lnTo>
                    <a:lnTo>
                      <a:pt x="52" y="45"/>
                    </a:lnTo>
                    <a:lnTo>
                      <a:pt x="55" y="42"/>
                    </a:lnTo>
                    <a:lnTo>
                      <a:pt x="55" y="42"/>
                    </a:lnTo>
                    <a:lnTo>
                      <a:pt x="57" y="37"/>
                    </a:lnTo>
                    <a:lnTo>
                      <a:pt x="57" y="32"/>
                    </a:lnTo>
                    <a:lnTo>
                      <a:pt x="57" y="32"/>
                    </a:lnTo>
                    <a:lnTo>
                      <a:pt x="55" y="29"/>
                    </a:lnTo>
                    <a:lnTo>
                      <a:pt x="52" y="26"/>
                    </a:lnTo>
                    <a:lnTo>
                      <a:pt x="52" y="26"/>
                    </a:lnTo>
                    <a:lnTo>
                      <a:pt x="51" y="24"/>
                    </a:lnTo>
                    <a:lnTo>
                      <a:pt x="51" y="24"/>
                    </a:lnTo>
                    <a:lnTo>
                      <a:pt x="51" y="23"/>
                    </a:lnTo>
                    <a:lnTo>
                      <a:pt x="51" y="23"/>
                    </a:lnTo>
                    <a:lnTo>
                      <a:pt x="50" y="20"/>
                    </a:lnTo>
                    <a:lnTo>
                      <a:pt x="50" y="18"/>
                    </a:lnTo>
                    <a:lnTo>
                      <a:pt x="50" y="18"/>
                    </a:lnTo>
                    <a:lnTo>
                      <a:pt x="47" y="16"/>
                    </a:lnTo>
                    <a:lnTo>
                      <a:pt x="47" y="16"/>
                    </a:lnTo>
                    <a:lnTo>
                      <a:pt x="45" y="16"/>
                    </a:lnTo>
                    <a:lnTo>
                      <a:pt x="45" y="16"/>
                    </a:lnTo>
                    <a:lnTo>
                      <a:pt x="42" y="15"/>
                    </a:lnTo>
                    <a:lnTo>
                      <a:pt x="42" y="15"/>
                    </a:lnTo>
                    <a:lnTo>
                      <a:pt x="40" y="14"/>
                    </a:lnTo>
                    <a:lnTo>
                      <a:pt x="40" y="14"/>
                    </a:lnTo>
                    <a:lnTo>
                      <a:pt x="39" y="13"/>
                    </a:lnTo>
                    <a:lnTo>
                      <a:pt x="39" y="13"/>
                    </a:lnTo>
                    <a:lnTo>
                      <a:pt x="38" y="12"/>
                    </a:lnTo>
                    <a:lnTo>
                      <a:pt x="36" y="9"/>
                    </a:lnTo>
                    <a:lnTo>
                      <a:pt x="36" y="9"/>
                    </a:lnTo>
                    <a:lnTo>
                      <a:pt x="31" y="9"/>
                    </a:lnTo>
                    <a:lnTo>
                      <a:pt x="31" y="9"/>
                    </a:lnTo>
                    <a:lnTo>
                      <a:pt x="31" y="9"/>
                    </a:lnTo>
                    <a:lnTo>
                      <a:pt x="31" y="9"/>
                    </a:lnTo>
                    <a:lnTo>
                      <a:pt x="31" y="10"/>
                    </a:lnTo>
                    <a:lnTo>
                      <a:pt x="31" y="10"/>
                    </a:lnTo>
                    <a:lnTo>
                      <a:pt x="31" y="12"/>
                    </a:lnTo>
                    <a:lnTo>
                      <a:pt x="31" y="12"/>
                    </a:lnTo>
                    <a:lnTo>
                      <a:pt x="30" y="14"/>
                    </a:lnTo>
                    <a:lnTo>
                      <a:pt x="28" y="14"/>
                    </a:lnTo>
                    <a:lnTo>
                      <a:pt x="28" y="14"/>
                    </a:lnTo>
                    <a:lnTo>
                      <a:pt x="26" y="14"/>
                    </a:lnTo>
                    <a:lnTo>
                      <a:pt x="24" y="14"/>
                    </a:lnTo>
                    <a:lnTo>
                      <a:pt x="24" y="14"/>
                    </a:lnTo>
                    <a:lnTo>
                      <a:pt x="23" y="13"/>
                    </a:lnTo>
                    <a:lnTo>
                      <a:pt x="20" y="14"/>
                    </a:lnTo>
                    <a:lnTo>
                      <a:pt x="20" y="14"/>
                    </a:lnTo>
                    <a:lnTo>
                      <a:pt x="19" y="15"/>
                    </a:lnTo>
                    <a:lnTo>
                      <a:pt x="18" y="15"/>
                    </a:lnTo>
                    <a:lnTo>
                      <a:pt x="18" y="15"/>
                    </a:lnTo>
                    <a:lnTo>
                      <a:pt x="17" y="14"/>
                    </a:lnTo>
                    <a:lnTo>
                      <a:pt x="15" y="12"/>
                    </a:lnTo>
                    <a:lnTo>
                      <a:pt x="15" y="12"/>
                    </a:lnTo>
                    <a:lnTo>
                      <a:pt x="15" y="9"/>
                    </a:lnTo>
                    <a:lnTo>
                      <a:pt x="14" y="9"/>
                    </a:lnTo>
                    <a:lnTo>
                      <a:pt x="14" y="9"/>
                    </a:lnTo>
                    <a:lnTo>
                      <a:pt x="12" y="5"/>
                    </a:lnTo>
                    <a:lnTo>
                      <a:pt x="12" y="5"/>
                    </a:lnTo>
                    <a:lnTo>
                      <a:pt x="9" y="4"/>
                    </a:lnTo>
                    <a:lnTo>
                      <a:pt x="7" y="3"/>
                    </a:lnTo>
                    <a:lnTo>
                      <a:pt x="7" y="3"/>
                    </a:lnTo>
                    <a:lnTo>
                      <a:pt x="7" y="2"/>
                    </a:lnTo>
                    <a:lnTo>
                      <a:pt x="6" y="2"/>
                    </a:lnTo>
                    <a:lnTo>
                      <a:pt x="6" y="2"/>
                    </a:lnTo>
                    <a:lnTo>
                      <a:pt x="3" y="0"/>
                    </a:lnTo>
                    <a:lnTo>
                      <a:pt x="3" y="0"/>
                    </a:lnTo>
                    <a:lnTo>
                      <a:pt x="3" y="3"/>
                    </a:lnTo>
                    <a:lnTo>
                      <a:pt x="3" y="5"/>
                    </a:lnTo>
                    <a:lnTo>
                      <a:pt x="3" y="5"/>
                    </a:lnTo>
                    <a:lnTo>
                      <a:pt x="2" y="5"/>
                    </a:lnTo>
                    <a:lnTo>
                      <a:pt x="1" y="3"/>
                    </a:lnTo>
                    <a:lnTo>
                      <a:pt x="1" y="3"/>
                    </a:lnTo>
                    <a:lnTo>
                      <a:pt x="0" y="4"/>
                    </a:lnTo>
                    <a:lnTo>
                      <a:pt x="0" y="4"/>
                    </a:lnTo>
                    <a:lnTo>
                      <a:pt x="1" y="5"/>
                    </a:lnTo>
                    <a:lnTo>
                      <a:pt x="1" y="7"/>
                    </a:lnTo>
                    <a:lnTo>
                      <a:pt x="3" y="9"/>
                    </a:lnTo>
                    <a:lnTo>
                      <a:pt x="3" y="9"/>
                    </a:lnTo>
                    <a:lnTo>
                      <a:pt x="4" y="14"/>
                    </a:lnTo>
                    <a:lnTo>
                      <a:pt x="3" y="19"/>
                    </a:lnTo>
                    <a:lnTo>
                      <a:pt x="3" y="19"/>
                    </a:lnTo>
                    <a:lnTo>
                      <a:pt x="3" y="19"/>
                    </a:lnTo>
                    <a:lnTo>
                      <a:pt x="3" y="19"/>
                    </a:lnTo>
                    <a:lnTo>
                      <a:pt x="2" y="20"/>
                    </a:lnTo>
                    <a:lnTo>
                      <a:pt x="3" y="23"/>
                    </a:lnTo>
                    <a:lnTo>
                      <a:pt x="3" y="23"/>
                    </a:lnTo>
                    <a:lnTo>
                      <a:pt x="4" y="23"/>
                    </a:lnTo>
                    <a:lnTo>
                      <a:pt x="6" y="24"/>
                    </a:lnTo>
                    <a:lnTo>
                      <a:pt x="6" y="25"/>
                    </a:lnTo>
                    <a:lnTo>
                      <a:pt x="6" y="25"/>
                    </a:lnTo>
                    <a:lnTo>
                      <a:pt x="6" y="27"/>
                    </a:lnTo>
                    <a:lnTo>
                      <a:pt x="6" y="29"/>
                    </a:lnTo>
                    <a:lnTo>
                      <a:pt x="6" y="29"/>
                    </a:lnTo>
                    <a:lnTo>
                      <a:pt x="8" y="30"/>
                    </a:lnTo>
                    <a:lnTo>
                      <a:pt x="8" y="31"/>
                    </a:lnTo>
                    <a:lnTo>
                      <a:pt x="9" y="32"/>
                    </a:lnTo>
                    <a:lnTo>
                      <a:pt x="9" y="32"/>
                    </a:lnTo>
                    <a:lnTo>
                      <a:pt x="9" y="36"/>
                    </a:lnTo>
                    <a:lnTo>
                      <a:pt x="9" y="36"/>
                    </a:lnTo>
                    <a:lnTo>
                      <a:pt x="9" y="38"/>
                    </a:lnTo>
                    <a:lnTo>
                      <a:pt x="9" y="38"/>
                    </a:lnTo>
                    <a:lnTo>
                      <a:pt x="11" y="41"/>
                    </a:lnTo>
                    <a:lnTo>
                      <a:pt x="11" y="41"/>
                    </a:lnTo>
                    <a:lnTo>
                      <a:pt x="11" y="42"/>
                    </a:lnTo>
                    <a:lnTo>
                      <a:pt x="11" y="42"/>
                    </a:lnTo>
                    <a:lnTo>
                      <a:pt x="11" y="42"/>
                    </a:lnTo>
                    <a:lnTo>
                      <a:pt x="13" y="43"/>
                    </a:lnTo>
                    <a:lnTo>
                      <a:pt x="13" y="43"/>
                    </a:lnTo>
                    <a:lnTo>
                      <a:pt x="13" y="46"/>
                    </a:lnTo>
                    <a:lnTo>
                      <a:pt x="13" y="48"/>
                    </a:lnTo>
                    <a:lnTo>
                      <a:pt x="13" y="48"/>
                    </a:lnTo>
                    <a:lnTo>
                      <a:pt x="14" y="50"/>
                    </a:lnTo>
                    <a:lnTo>
                      <a:pt x="15" y="51"/>
                    </a:lnTo>
                    <a:lnTo>
                      <a:pt x="15" y="51"/>
                    </a:lnTo>
                    <a:lnTo>
                      <a:pt x="18" y="54"/>
                    </a:lnTo>
                    <a:lnTo>
                      <a:pt x="18" y="54"/>
                    </a:lnTo>
                    <a:lnTo>
                      <a:pt x="19" y="57"/>
                    </a:lnTo>
                    <a:lnTo>
                      <a:pt x="20" y="59"/>
                    </a:lnTo>
                    <a:lnTo>
                      <a:pt x="20" y="59"/>
                    </a:lnTo>
                    <a:lnTo>
                      <a:pt x="20" y="63"/>
                    </a:lnTo>
                    <a:lnTo>
                      <a:pt x="20" y="63"/>
                    </a:lnTo>
                    <a:lnTo>
                      <a:pt x="23" y="64"/>
                    </a:lnTo>
                    <a:lnTo>
                      <a:pt x="25" y="64"/>
                    </a:lnTo>
                    <a:lnTo>
                      <a:pt x="25" y="64"/>
                    </a:lnTo>
                    <a:lnTo>
                      <a:pt x="26" y="65"/>
                    </a:lnTo>
                    <a:lnTo>
                      <a:pt x="26" y="65"/>
                    </a:lnTo>
                    <a:lnTo>
                      <a:pt x="28" y="67"/>
                    </a:lnTo>
                    <a:lnTo>
                      <a:pt x="28" y="67"/>
                    </a:lnTo>
                    <a:lnTo>
                      <a:pt x="29" y="68"/>
                    </a:lnTo>
                    <a:lnTo>
                      <a:pt x="29" y="68"/>
                    </a:lnTo>
                    <a:lnTo>
                      <a:pt x="38" y="74"/>
                    </a:lnTo>
                    <a:lnTo>
                      <a:pt x="38" y="74"/>
                    </a:lnTo>
                    <a:lnTo>
                      <a:pt x="39" y="76"/>
                    </a:lnTo>
                    <a:lnTo>
                      <a:pt x="39" y="76"/>
                    </a:lnTo>
                    <a:lnTo>
                      <a:pt x="41" y="76"/>
                    </a:lnTo>
                    <a:lnTo>
                      <a:pt x="41" y="76"/>
                    </a:lnTo>
                    <a:lnTo>
                      <a:pt x="49" y="81"/>
                    </a:lnTo>
                    <a:lnTo>
                      <a:pt x="49" y="81"/>
                    </a:lnTo>
                    <a:lnTo>
                      <a:pt x="53" y="84"/>
                    </a:lnTo>
                    <a:lnTo>
                      <a:pt x="53" y="84"/>
                    </a:lnTo>
                    <a:lnTo>
                      <a:pt x="56" y="86"/>
                    </a:lnTo>
                    <a:lnTo>
                      <a:pt x="56" y="86"/>
                    </a:lnTo>
                    <a:lnTo>
                      <a:pt x="56" y="86"/>
                    </a:lnTo>
                    <a:lnTo>
                      <a:pt x="56" y="86"/>
                    </a:lnTo>
                    <a:lnTo>
                      <a:pt x="57" y="86"/>
                    </a:lnTo>
                    <a:lnTo>
                      <a:pt x="57" y="86"/>
                    </a:lnTo>
                    <a:lnTo>
                      <a:pt x="58" y="85"/>
                    </a:lnTo>
                    <a:lnTo>
                      <a:pt x="58" y="85"/>
                    </a:lnTo>
                    <a:lnTo>
                      <a:pt x="58" y="84"/>
                    </a:lnTo>
                    <a:lnTo>
                      <a:pt x="58" y="84"/>
                    </a:lnTo>
                    <a:lnTo>
                      <a:pt x="58" y="84"/>
                    </a:lnTo>
                    <a:lnTo>
                      <a:pt x="58" y="84"/>
                    </a:lnTo>
                    <a:lnTo>
                      <a:pt x="60" y="84"/>
                    </a:lnTo>
                    <a:lnTo>
                      <a:pt x="60" y="84"/>
                    </a:lnTo>
                    <a:lnTo>
                      <a:pt x="62" y="84"/>
                    </a:lnTo>
                    <a:lnTo>
                      <a:pt x="64" y="84"/>
                    </a:lnTo>
                    <a:lnTo>
                      <a:pt x="64" y="84"/>
                    </a:lnTo>
                    <a:lnTo>
                      <a:pt x="67" y="85"/>
                    </a:lnTo>
                    <a:lnTo>
                      <a:pt x="69" y="85"/>
                    </a:lnTo>
                    <a:lnTo>
                      <a:pt x="69" y="85"/>
                    </a:lnTo>
                    <a:lnTo>
                      <a:pt x="69" y="84"/>
                    </a:lnTo>
                    <a:lnTo>
                      <a:pt x="69" y="84"/>
                    </a:lnTo>
                    <a:lnTo>
                      <a:pt x="68" y="83"/>
                    </a:lnTo>
                    <a:lnTo>
                      <a:pt x="68" y="83"/>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4" name="Freeform 312">
                <a:extLst>
                  <a:ext uri="{FF2B5EF4-FFF2-40B4-BE49-F238E27FC236}">
                    <a16:creationId xmlns:a16="http://schemas.microsoft.com/office/drawing/2014/main" id="{66FEC860-9184-49A0-B8DE-EBD7BB439C9E}"/>
                  </a:ext>
                </a:extLst>
              </p:cNvPr>
              <p:cNvSpPr>
                <a:spLocks/>
              </p:cNvSpPr>
              <p:nvPr/>
            </p:nvSpPr>
            <p:spPr bwMode="auto">
              <a:xfrm>
                <a:off x="13286554" y="3331296"/>
                <a:ext cx="521094" cy="328222"/>
              </a:xfrm>
              <a:custGeom>
                <a:avLst/>
                <a:gdLst/>
                <a:ahLst/>
                <a:cxnLst>
                  <a:cxn ang="0">
                    <a:pos x="152" y="23"/>
                  </a:cxn>
                  <a:cxn ang="0">
                    <a:pos x="141" y="18"/>
                  </a:cxn>
                  <a:cxn ang="0">
                    <a:pos x="135" y="15"/>
                  </a:cxn>
                  <a:cxn ang="0">
                    <a:pos x="130" y="6"/>
                  </a:cxn>
                  <a:cxn ang="0">
                    <a:pos x="124" y="4"/>
                  </a:cxn>
                  <a:cxn ang="0">
                    <a:pos x="121" y="0"/>
                  </a:cxn>
                  <a:cxn ang="0">
                    <a:pos x="116" y="0"/>
                  </a:cxn>
                  <a:cxn ang="0">
                    <a:pos x="111" y="4"/>
                  </a:cxn>
                  <a:cxn ang="0">
                    <a:pos x="105" y="15"/>
                  </a:cxn>
                  <a:cxn ang="0">
                    <a:pos x="99" y="17"/>
                  </a:cxn>
                  <a:cxn ang="0">
                    <a:pos x="96" y="22"/>
                  </a:cxn>
                  <a:cxn ang="0">
                    <a:pos x="97" y="28"/>
                  </a:cxn>
                  <a:cxn ang="0">
                    <a:pos x="91" y="32"/>
                  </a:cxn>
                  <a:cxn ang="0">
                    <a:pos x="89" y="33"/>
                  </a:cxn>
                  <a:cxn ang="0">
                    <a:pos x="91" y="40"/>
                  </a:cxn>
                  <a:cxn ang="0">
                    <a:pos x="86" y="45"/>
                  </a:cxn>
                  <a:cxn ang="0">
                    <a:pos x="80" y="45"/>
                  </a:cxn>
                  <a:cxn ang="0">
                    <a:pos x="76" y="42"/>
                  </a:cxn>
                  <a:cxn ang="0">
                    <a:pos x="70" y="42"/>
                  </a:cxn>
                  <a:cxn ang="0">
                    <a:pos x="66" y="48"/>
                  </a:cxn>
                  <a:cxn ang="0">
                    <a:pos x="64" y="52"/>
                  </a:cxn>
                  <a:cxn ang="0">
                    <a:pos x="59" y="56"/>
                  </a:cxn>
                  <a:cxn ang="0">
                    <a:pos x="56" y="59"/>
                  </a:cxn>
                  <a:cxn ang="0">
                    <a:pos x="51" y="63"/>
                  </a:cxn>
                  <a:cxn ang="0">
                    <a:pos x="39" y="65"/>
                  </a:cxn>
                  <a:cxn ang="0">
                    <a:pos x="27" y="69"/>
                  </a:cxn>
                  <a:cxn ang="0">
                    <a:pos x="26" y="77"/>
                  </a:cxn>
                  <a:cxn ang="0">
                    <a:pos x="24" y="83"/>
                  </a:cxn>
                  <a:cxn ang="0">
                    <a:pos x="12" y="85"/>
                  </a:cxn>
                  <a:cxn ang="0">
                    <a:pos x="0" y="81"/>
                  </a:cxn>
                  <a:cxn ang="0">
                    <a:pos x="2" y="83"/>
                  </a:cxn>
                  <a:cxn ang="0">
                    <a:pos x="4" y="85"/>
                  </a:cxn>
                  <a:cxn ang="0">
                    <a:pos x="9" y="92"/>
                  </a:cxn>
                  <a:cxn ang="0">
                    <a:pos x="15" y="94"/>
                  </a:cxn>
                  <a:cxn ang="0">
                    <a:pos x="21" y="97"/>
                  </a:cxn>
                  <a:cxn ang="0">
                    <a:pos x="37" y="94"/>
                  </a:cxn>
                  <a:cxn ang="0">
                    <a:pos x="42" y="90"/>
                  </a:cxn>
                  <a:cxn ang="0">
                    <a:pos x="45" y="86"/>
                  </a:cxn>
                  <a:cxn ang="0">
                    <a:pos x="49" y="86"/>
                  </a:cxn>
                  <a:cxn ang="0">
                    <a:pos x="56" y="87"/>
                  </a:cxn>
                  <a:cxn ang="0">
                    <a:pos x="65" y="90"/>
                  </a:cxn>
                  <a:cxn ang="0">
                    <a:pos x="77" y="87"/>
                  </a:cxn>
                  <a:cxn ang="0">
                    <a:pos x="83" y="80"/>
                  </a:cxn>
                  <a:cxn ang="0">
                    <a:pos x="84" y="75"/>
                  </a:cxn>
                  <a:cxn ang="0">
                    <a:pos x="88" y="74"/>
                  </a:cxn>
                  <a:cxn ang="0">
                    <a:pos x="88" y="66"/>
                  </a:cxn>
                  <a:cxn ang="0">
                    <a:pos x="94" y="63"/>
                  </a:cxn>
                  <a:cxn ang="0">
                    <a:pos x="96" y="53"/>
                  </a:cxn>
                  <a:cxn ang="0">
                    <a:pos x="99" y="45"/>
                  </a:cxn>
                  <a:cxn ang="0">
                    <a:pos x="108" y="42"/>
                  </a:cxn>
                  <a:cxn ang="0">
                    <a:pos x="114" y="39"/>
                  </a:cxn>
                  <a:cxn ang="0">
                    <a:pos x="126" y="42"/>
                  </a:cxn>
                  <a:cxn ang="0">
                    <a:pos x="131" y="43"/>
                  </a:cxn>
                  <a:cxn ang="0">
                    <a:pos x="131" y="43"/>
                  </a:cxn>
                  <a:cxn ang="0">
                    <a:pos x="143" y="43"/>
                  </a:cxn>
                  <a:cxn ang="0">
                    <a:pos x="142" y="37"/>
                  </a:cxn>
                  <a:cxn ang="0">
                    <a:pos x="138" y="32"/>
                  </a:cxn>
                  <a:cxn ang="0">
                    <a:pos x="149" y="31"/>
                  </a:cxn>
                  <a:cxn ang="0">
                    <a:pos x="154" y="29"/>
                  </a:cxn>
                </a:cxnLst>
                <a:rect l="0" t="0" r="r" b="b"/>
                <a:pathLst>
                  <a:path w="154" h="97">
                    <a:moveTo>
                      <a:pt x="153" y="25"/>
                    </a:moveTo>
                    <a:lnTo>
                      <a:pt x="153" y="25"/>
                    </a:lnTo>
                    <a:lnTo>
                      <a:pt x="153" y="25"/>
                    </a:lnTo>
                    <a:lnTo>
                      <a:pt x="152" y="23"/>
                    </a:lnTo>
                    <a:lnTo>
                      <a:pt x="152" y="23"/>
                    </a:lnTo>
                    <a:lnTo>
                      <a:pt x="149" y="22"/>
                    </a:lnTo>
                    <a:lnTo>
                      <a:pt x="149" y="22"/>
                    </a:lnTo>
                    <a:lnTo>
                      <a:pt x="145" y="21"/>
                    </a:lnTo>
                    <a:lnTo>
                      <a:pt x="145" y="21"/>
                    </a:lnTo>
                    <a:lnTo>
                      <a:pt x="141" y="18"/>
                    </a:lnTo>
                    <a:lnTo>
                      <a:pt x="141" y="18"/>
                    </a:lnTo>
                    <a:lnTo>
                      <a:pt x="136" y="18"/>
                    </a:lnTo>
                    <a:lnTo>
                      <a:pt x="136" y="18"/>
                    </a:lnTo>
                    <a:lnTo>
                      <a:pt x="136" y="16"/>
                    </a:lnTo>
                    <a:lnTo>
                      <a:pt x="135" y="15"/>
                    </a:lnTo>
                    <a:lnTo>
                      <a:pt x="130" y="15"/>
                    </a:lnTo>
                    <a:lnTo>
                      <a:pt x="130" y="15"/>
                    </a:lnTo>
                    <a:lnTo>
                      <a:pt x="130" y="11"/>
                    </a:lnTo>
                    <a:lnTo>
                      <a:pt x="130" y="6"/>
                    </a:lnTo>
                    <a:lnTo>
                      <a:pt x="130" y="6"/>
                    </a:lnTo>
                    <a:lnTo>
                      <a:pt x="126" y="6"/>
                    </a:lnTo>
                    <a:lnTo>
                      <a:pt x="126" y="6"/>
                    </a:lnTo>
                    <a:lnTo>
                      <a:pt x="125" y="5"/>
                    </a:lnTo>
                    <a:lnTo>
                      <a:pt x="124" y="4"/>
                    </a:lnTo>
                    <a:lnTo>
                      <a:pt x="124" y="4"/>
                    </a:lnTo>
                    <a:lnTo>
                      <a:pt x="124" y="1"/>
                    </a:lnTo>
                    <a:lnTo>
                      <a:pt x="121" y="1"/>
                    </a:lnTo>
                    <a:lnTo>
                      <a:pt x="121" y="1"/>
                    </a:lnTo>
                    <a:lnTo>
                      <a:pt x="121" y="0"/>
                    </a:lnTo>
                    <a:lnTo>
                      <a:pt x="121" y="0"/>
                    </a:lnTo>
                    <a:lnTo>
                      <a:pt x="120" y="0"/>
                    </a:lnTo>
                    <a:lnTo>
                      <a:pt x="119" y="1"/>
                    </a:lnTo>
                    <a:lnTo>
                      <a:pt x="116" y="4"/>
                    </a:lnTo>
                    <a:lnTo>
                      <a:pt x="116" y="4"/>
                    </a:lnTo>
                    <a:lnTo>
                      <a:pt x="116" y="0"/>
                    </a:lnTo>
                    <a:lnTo>
                      <a:pt x="116" y="0"/>
                    </a:lnTo>
                    <a:lnTo>
                      <a:pt x="114" y="0"/>
                    </a:lnTo>
                    <a:lnTo>
                      <a:pt x="114" y="1"/>
                    </a:lnTo>
                    <a:lnTo>
                      <a:pt x="111" y="4"/>
                    </a:lnTo>
                    <a:lnTo>
                      <a:pt x="111" y="4"/>
                    </a:lnTo>
                    <a:lnTo>
                      <a:pt x="109" y="7"/>
                    </a:lnTo>
                    <a:lnTo>
                      <a:pt x="109" y="7"/>
                    </a:lnTo>
                    <a:lnTo>
                      <a:pt x="107" y="11"/>
                    </a:lnTo>
                    <a:lnTo>
                      <a:pt x="107" y="11"/>
                    </a:lnTo>
                    <a:lnTo>
                      <a:pt x="105" y="15"/>
                    </a:lnTo>
                    <a:lnTo>
                      <a:pt x="102" y="16"/>
                    </a:lnTo>
                    <a:lnTo>
                      <a:pt x="102" y="16"/>
                    </a:lnTo>
                    <a:lnTo>
                      <a:pt x="100" y="17"/>
                    </a:lnTo>
                    <a:lnTo>
                      <a:pt x="99" y="17"/>
                    </a:lnTo>
                    <a:lnTo>
                      <a:pt x="99" y="17"/>
                    </a:lnTo>
                    <a:lnTo>
                      <a:pt x="100" y="20"/>
                    </a:lnTo>
                    <a:lnTo>
                      <a:pt x="100" y="20"/>
                    </a:lnTo>
                    <a:lnTo>
                      <a:pt x="100" y="21"/>
                    </a:lnTo>
                    <a:lnTo>
                      <a:pt x="100" y="21"/>
                    </a:lnTo>
                    <a:lnTo>
                      <a:pt x="96" y="22"/>
                    </a:lnTo>
                    <a:lnTo>
                      <a:pt x="96" y="22"/>
                    </a:lnTo>
                    <a:lnTo>
                      <a:pt x="94" y="26"/>
                    </a:lnTo>
                    <a:lnTo>
                      <a:pt x="94" y="27"/>
                    </a:lnTo>
                    <a:lnTo>
                      <a:pt x="97" y="28"/>
                    </a:lnTo>
                    <a:lnTo>
                      <a:pt x="97" y="28"/>
                    </a:lnTo>
                    <a:lnTo>
                      <a:pt x="96" y="29"/>
                    </a:lnTo>
                    <a:lnTo>
                      <a:pt x="96" y="29"/>
                    </a:lnTo>
                    <a:lnTo>
                      <a:pt x="93" y="31"/>
                    </a:lnTo>
                    <a:lnTo>
                      <a:pt x="93" y="31"/>
                    </a:lnTo>
                    <a:lnTo>
                      <a:pt x="91" y="32"/>
                    </a:lnTo>
                    <a:lnTo>
                      <a:pt x="88" y="32"/>
                    </a:lnTo>
                    <a:lnTo>
                      <a:pt x="88" y="32"/>
                    </a:lnTo>
                    <a:lnTo>
                      <a:pt x="88" y="32"/>
                    </a:lnTo>
                    <a:lnTo>
                      <a:pt x="88" y="32"/>
                    </a:lnTo>
                    <a:lnTo>
                      <a:pt x="89" y="33"/>
                    </a:lnTo>
                    <a:lnTo>
                      <a:pt x="89" y="33"/>
                    </a:lnTo>
                    <a:lnTo>
                      <a:pt x="91" y="37"/>
                    </a:lnTo>
                    <a:lnTo>
                      <a:pt x="91" y="37"/>
                    </a:lnTo>
                    <a:lnTo>
                      <a:pt x="91" y="38"/>
                    </a:lnTo>
                    <a:lnTo>
                      <a:pt x="91" y="40"/>
                    </a:lnTo>
                    <a:lnTo>
                      <a:pt x="91" y="40"/>
                    </a:lnTo>
                    <a:lnTo>
                      <a:pt x="88" y="40"/>
                    </a:lnTo>
                    <a:lnTo>
                      <a:pt x="87" y="42"/>
                    </a:lnTo>
                    <a:lnTo>
                      <a:pt x="87" y="42"/>
                    </a:lnTo>
                    <a:lnTo>
                      <a:pt x="86" y="45"/>
                    </a:lnTo>
                    <a:lnTo>
                      <a:pt x="86" y="45"/>
                    </a:lnTo>
                    <a:lnTo>
                      <a:pt x="83" y="47"/>
                    </a:lnTo>
                    <a:lnTo>
                      <a:pt x="81" y="47"/>
                    </a:lnTo>
                    <a:lnTo>
                      <a:pt x="81" y="47"/>
                    </a:lnTo>
                    <a:lnTo>
                      <a:pt x="80" y="45"/>
                    </a:lnTo>
                    <a:lnTo>
                      <a:pt x="78" y="44"/>
                    </a:lnTo>
                    <a:lnTo>
                      <a:pt x="78" y="44"/>
                    </a:lnTo>
                    <a:lnTo>
                      <a:pt x="77" y="43"/>
                    </a:lnTo>
                    <a:lnTo>
                      <a:pt x="76" y="42"/>
                    </a:lnTo>
                    <a:lnTo>
                      <a:pt x="76" y="42"/>
                    </a:lnTo>
                    <a:lnTo>
                      <a:pt x="75" y="39"/>
                    </a:lnTo>
                    <a:lnTo>
                      <a:pt x="75" y="39"/>
                    </a:lnTo>
                    <a:lnTo>
                      <a:pt x="72" y="40"/>
                    </a:lnTo>
                    <a:lnTo>
                      <a:pt x="72" y="40"/>
                    </a:lnTo>
                    <a:lnTo>
                      <a:pt x="70" y="42"/>
                    </a:lnTo>
                    <a:lnTo>
                      <a:pt x="69" y="43"/>
                    </a:lnTo>
                    <a:lnTo>
                      <a:pt x="69" y="43"/>
                    </a:lnTo>
                    <a:lnTo>
                      <a:pt x="69" y="45"/>
                    </a:lnTo>
                    <a:lnTo>
                      <a:pt x="67" y="47"/>
                    </a:lnTo>
                    <a:lnTo>
                      <a:pt x="66" y="48"/>
                    </a:lnTo>
                    <a:lnTo>
                      <a:pt x="66" y="48"/>
                    </a:lnTo>
                    <a:lnTo>
                      <a:pt x="66" y="48"/>
                    </a:lnTo>
                    <a:lnTo>
                      <a:pt x="66" y="48"/>
                    </a:lnTo>
                    <a:lnTo>
                      <a:pt x="65" y="49"/>
                    </a:lnTo>
                    <a:lnTo>
                      <a:pt x="64" y="52"/>
                    </a:lnTo>
                    <a:lnTo>
                      <a:pt x="64" y="52"/>
                    </a:lnTo>
                    <a:lnTo>
                      <a:pt x="62" y="53"/>
                    </a:lnTo>
                    <a:lnTo>
                      <a:pt x="61" y="54"/>
                    </a:lnTo>
                    <a:lnTo>
                      <a:pt x="60" y="55"/>
                    </a:lnTo>
                    <a:lnTo>
                      <a:pt x="59" y="56"/>
                    </a:lnTo>
                    <a:lnTo>
                      <a:pt x="59" y="56"/>
                    </a:lnTo>
                    <a:lnTo>
                      <a:pt x="58" y="56"/>
                    </a:lnTo>
                    <a:lnTo>
                      <a:pt x="58" y="56"/>
                    </a:lnTo>
                    <a:lnTo>
                      <a:pt x="58" y="58"/>
                    </a:lnTo>
                    <a:lnTo>
                      <a:pt x="56" y="59"/>
                    </a:lnTo>
                    <a:lnTo>
                      <a:pt x="56" y="59"/>
                    </a:lnTo>
                    <a:lnTo>
                      <a:pt x="56" y="60"/>
                    </a:lnTo>
                    <a:lnTo>
                      <a:pt x="56" y="60"/>
                    </a:lnTo>
                    <a:lnTo>
                      <a:pt x="54" y="61"/>
                    </a:lnTo>
                    <a:lnTo>
                      <a:pt x="51" y="63"/>
                    </a:lnTo>
                    <a:lnTo>
                      <a:pt x="51" y="63"/>
                    </a:lnTo>
                    <a:lnTo>
                      <a:pt x="48" y="64"/>
                    </a:lnTo>
                    <a:lnTo>
                      <a:pt x="48" y="64"/>
                    </a:lnTo>
                    <a:lnTo>
                      <a:pt x="39" y="65"/>
                    </a:lnTo>
                    <a:lnTo>
                      <a:pt x="39" y="65"/>
                    </a:lnTo>
                    <a:lnTo>
                      <a:pt x="29" y="67"/>
                    </a:lnTo>
                    <a:lnTo>
                      <a:pt x="29" y="67"/>
                    </a:lnTo>
                    <a:lnTo>
                      <a:pt x="28" y="67"/>
                    </a:lnTo>
                    <a:lnTo>
                      <a:pt x="27" y="69"/>
                    </a:lnTo>
                    <a:lnTo>
                      <a:pt x="27" y="69"/>
                    </a:lnTo>
                    <a:lnTo>
                      <a:pt x="27" y="71"/>
                    </a:lnTo>
                    <a:lnTo>
                      <a:pt x="27" y="74"/>
                    </a:lnTo>
                    <a:lnTo>
                      <a:pt x="27" y="74"/>
                    </a:lnTo>
                    <a:lnTo>
                      <a:pt x="26" y="77"/>
                    </a:lnTo>
                    <a:lnTo>
                      <a:pt x="26" y="77"/>
                    </a:lnTo>
                    <a:lnTo>
                      <a:pt x="26" y="80"/>
                    </a:lnTo>
                    <a:lnTo>
                      <a:pt x="26" y="80"/>
                    </a:lnTo>
                    <a:lnTo>
                      <a:pt x="26" y="81"/>
                    </a:lnTo>
                    <a:lnTo>
                      <a:pt x="26" y="81"/>
                    </a:lnTo>
                    <a:lnTo>
                      <a:pt x="24" y="83"/>
                    </a:lnTo>
                    <a:lnTo>
                      <a:pt x="23" y="85"/>
                    </a:lnTo>
                    <a:lnTo>
                      <a:pt x="23" y="85"/>
                    </a:lnTo>
                    <a:lnTo>
                      <a:pt x="18" y="85"/>
                    </a:lnTo>
                    <a:lnTo>
                      <a:pt x="18" y="85"/>
                    </a:lnTo>
                    <a:lnTo>
                      <a:pt x="12" y="85"/>
                    </a:lnTo>
                    <a:lnTo>
                      <a:pt x="7" y="85"/>
                    </a:lnTo>
                    <a:lnTo>
                      <a:pt x="7" y="85"/>
                    </a:lnTo>
                    <a:lnTo>
                      <a:pt x="4" y="82"/>
                    </a:lnTo>
                    <a:lnTo>
                      <a:pt x="0" y="81"/>
                    </a:lnTo>
                    <a:lnTo>
                      <a:pt x="0" y="81"/>
                    </a:lnTo>
                    <a:lnTo>
                      <a:pt x="1" y="83"/>
                    </a:lnTo>
                    <a:lnTo>
                      <a:pt x="1" y="83"/>
                    </a:lnTo>
                    <a:lnTo>
                      <a:pt x="2" y="83"/>
                    </a:lnTo>
                    <a:lnTo>
                      <a:pt x="2" y="83"/>
                    </a:lnTo>
                    <a:lnTo>
                      <a:pt x="2" y="83"/>
                    </a:lnTo>
                    <a:lnTo>
                      <a:pt x="4" y="85"/>
                    </a:lnTo>
                    <a:lnTo>
                      <a:pt x="4" y="85"/>
                    </a:lnTo>
                    <a:lnTo>
                      <a:pt x="4" y="85"/>
                    </a:lnTo>
                    <a:lnTo>
                      <a:pt x="4" y="85"/>
                    </a:lnTo>
                    <a:lnTo>
                      <a:pt x="4" y="85"/>
                    </a:lnTo>
                    <a:lnTo>
                      <a:pt x="4" y="85"/>
                    </a:lnTo>
                    <a:lnTo>
                      <a:pt x="6" y="88"/>
                    </a:lnTo>
                    <a:lnTo>
                      <a:pt x="9" y="90"/>
                    </a:lnTo>
                    <a:lnTo>
                      <a:pt x="9" y="90"/>
                    </a:lnTo>
                    <a:lnTo>
                      <a:pt x="9" y="92"/>
                    </a:lnTo>
                    <a:lnTo>
                      <a:pt x="10" y="92"/>
                    </a:lnTo>
                    <a:lnTo>
                      <a:pt x="12" y="92"/>
                    </a:lnTo>
                    <a:lnTo>
                      <a:pt x="12" y="93"/>
                    </a:lnTo>
                    <a:lnTo>
                      <a:pt x="12" y="93"/>
                    </a:lnTo>
                    <a:lnTo>
                      <a:pt x="15" y="94"/>
                    </a:lnTo>
                    <a:lnTo>
                      <a:pt x="16" y="96"/>
                    </a:lnTo>
                    <a:lnTo>
                      <a:pt x="16" y="96"/>
                    </a:lnTo>
                    <a:lnTo>
                      <a:pt x="18" y="97"/>
                    </a:lnTo>
                    <a:lnTo>
                      <a:pt x="21" y="97"/>
                    </a:lnTo>
                    <a:lnTo>
                      <a:pt x="21" y="97"/>
                    </a:lnTo>
                    <a:lnTo>
                      <a:pt x="31" y="96"/>
                    </a:lnTo>
                    <a:lnTo>
                      <a:pt x="31" y="96"/>
                    </a:lnTo>
                    <a:lnTo>
                      <a:pt x="31" y="96"/>
                    </a:lnTo>
                    <a:lnTo>
                      <a:pt x="31" y="96"/>
                    </a:lnTo>
                    <a:lnTo>
                      <a:pt x="37" y="94"/>
                    </a:lnTo>
                    <a:lnTo>
                      <a:pt x="37" y="94"/>
                    </a:lnTo>
                    <a:lnTo>
                      <a:pt x="37" y="93"/>
                    </a:lnTo>
                    <a:lnTo>
                      <a:pt x="38" y="93"/>
                    </a:lnTo>
                    <a:lnTo>
                      <a:pt x="38" y="93"/>
                    </a:lnTo>
                    <a:lnTo>
                      <a:pt x="42" y="90"/>
                    </a:lnTo>
                    <a:lnTo>
                      <a:pt x="42" y="90"/>
                    </a:lnTo>
                    <a:lnTo>
                      <a:pt x="43" y="87"/>
                    </a:lnTo>
                    <a:lnTo>
                      <a:pt x="43" y="87"/>
                    </a:lnTo>
                    <a:lnTo>
                      <a:pt x="44" y="87"/>
                    </a:lnTo>
                    <a:lnTo>
                      <a:pt x="45" y="86"/>
                    </a:lnTo>
                    <a:lnTo>
                      <a:pt x="45" y="86"/>
                    </a:lnTo>
                    <a:lnTo>
                      <a:pt x="48" y="86"/>
                    </a:lnTo>
                    <a:lnTo>
                      <a:pt x="48" y="86"/>
                    </a:lnTo>
                    <a:lnTo>
                      <a:pt x="49" y="86"/>
                    </a:lnTo>
                    <a:lnTo>
                      <a:pt x="49" y="86"/>
                    </a:lnTo>
                    <a:lnTo>
                      <a:pt x="50" y="85"/>
                    </a:lnTo>
                    <a:lnTo>
                      <a:pt x="50" y="85"/>
                    </a:lnTo>
                    <a:lnTo>
                      <a:pt x="53" y="85"/>
                    </a:lnTo>
                    <a:lnTo>
                      <a:pt x="54" y="86"/>
                    </a:lnTo>
                    <a:lnTo>
                      <a:pt x="56" y="87"/>
                    </a:lnTo>
                    <a:lnTo>
                      <a:pt x="56" y="87"/>
                    </a:lnTo>
                    <a:lnTo>
                      <a:pt x="58" y="88"/>
                    </a:lnTo>
                    <a:lnTo>
                      <a:pt x="60" y="90"/>
                    </a:lnTo>
                    <a:lnTo>
                      <a:pt x="65" y="90"/>
                    </a:lnTo>
                    <a:lnTo>
                      <a:pt x="65" y="90"/>
                    </a:lnTo>
                    <a:lnTo>
                      <a:pt x="71" y="88"/>
                    </a:lnTo>
                    <a:lnTo>
                      <a:pt x="71" y="88"/>
                    </a:lnTo>
                    <a:lnTo>
                      <a:pt x="71" y="88"/>
                    </a:lnTo>
                    <a:lnTo>
                      <a:pt x="71" y="88"/>
                    </a:lnTo>
                    <a:lnTo>
                      <a:pt x="77" y="87"/>
                    </a:lnTo>
                    <a:lnTo>
                      <a:pt x="77" y="87"/>
                    </a:lnTo>
                    <a:lnTo>
                      <a:pt x="82" y="88"/>
                    </a:lnTo>
                    <a:lnTo>
                      <a:pt x="82" y="88"/>
                    </a:lnTo>
                    <a:lnTo>
                      <a:pt x="82" y="82"/>
                    </a:lnTo>
                    <a:lnTo>
                      <a:pt x="83" y="80"/>
                    </a:lnTo>
                    <a:lnTo>
                      <a:pt x="86" y="78"/>
                    </a:lnTo>
                    <a:lnTo>
                      <a:pt x="86" y="78"/>
                    </a:lnTo>
                    <a:lnTo>
                      <a:pt x="86" y="78"/>
                    </a:lnTo>
                    <a:lnTo>
                      <a:pt x="86" y="77"/>
                    </a:lnTo>
                    <a:lnTo>
                      <a:pt x="84" y="75"/>
                    </a:lnTo>
                    <a:lnTo>
                      <a:pt x="84" y="75"/>
                    </a:lnTo>
                    <a:lnTo>
                      <a:pt x="84" y="74"/>
                    </a:lnTo>
                    <a:lnTo>
                      <a:pt x="86" y="74"/>
                    </a:lnTo>
                    <a:lnTo>
                      <a:pt x="88" y="74"/>
                    </a:lnTo>
                    <a:lnTo>
                      <a:pt x="88" y="74"/>
                    </a:lnTo>
                    <a:lnTo>
                      <a:pt x="88" y="72"/>
                    </a:lnTo>
                    <a:lnTo>
                      <a:pt x="88" y="71"/>
                    </a:lnTo>
                    <a:lnTo>
                      <a:pt x="88" y="69"/>
                    </a:lnTo>
                    <a:lnTo>
                      <a:pt x="88" y="69"/>
                    </a:lnTo>
                    <a:lnTo>
                      <a:pt x="88" y="66"/>
                    </a:lnTo>
                    <a:lnTo>
                      <a:pt x="89" y="64"/>
                    </a:lnTo>
                    <a:lnTo>
                      <a:pt x="89" y="64"/>
                    </a:lnTo>
                    <a:lnTo>
                      <a:pt x="92" y="64"/>
                    </a:lnTo>
                    <a:lnTo>
                      <a:pt x="94" y="63"/>
                    </a:lnTo>
                    <a:lnTo>
                      <a:pt x="94" y="63"/>
                    </a:lnTo>
                    <a:lnTo>
                      <a:pt x="96" y="60"/>
                    </a:lnTo>
                    <a:lnTo>
                      <a:pt x="96" y="58"/>
                    </a:lnTo>
                    <a:lnTo>
                      <a:pt x="96" y="58"/>
                    </a:lnTo>
                    <a:lnTo>
                      <a:pt x="96" y="53"/>
                    </a:lnTo>
                    <a:lnTo>
                      <a:pt x="96" y="53"/>
                    </a:lnTo>
                    <a:lnTo>
                      <a:pt x="98" y="49"/>
                    </a:lnTo>
                    <a:lnTo>
                      <a:pt x="98" y="49"/>
                    </a:lnTo>
                    <a:lnTo>
                      <a:pt x="98" y="47"/>
                    </a:lnTo>
                    <a:lnTo>
                      <a:pt x="98" y="47"/>
                    </a:lnTo>
                    <a:lnTo>
                      <a:pt x="99" y="45"/>
                    </a:lnTo>
                    <a:lnTo>
                      <a:pt x="99" y="45"/>
                    </a:lnTo>
                    <a:lnTo>
                      <a:pt x="100" y="43"/>
                    </a:lnTo>
                    <a:lnTo>
                      <a:pt x="103" y="42"/>
                    </a:lnTo>
                    <a:lnTo>
                      <a:pt x="103" y="42"/>
                    </a:lnTo>
                    <a:lnTo>
                      <a:pt x="108" y="42"/>
                    </a:lnTo>
                    <a:lnTo>
                      <a:pt x="110" y="40"/>
                    </a:lnTo>
                    <a:lnTo>
                      <a:pt x="111" y="39"/>
                    </a:lnTo>
                    <a:lnTo>
                      <a:pt x="111" y="39"/>
                    </a:lnTo>
                    <a:lnTo>
                      <a:pt x="114" y="39"/>
                    </a:lnTo>
                    <a:lnTo>
                      <a:pt x="114" y="39"/>
                    </a:lnTo>
                    <a:lnTo>
                      <a:pt x="116" y="40"/>
                    </a:lnTo>
                    <a:lnTo>
                      <a:pt x="116" y="40"/>
                    </a:lnTo>
                    <a:lnTo>
                      <a:pt x="124" y="40"/>
                    </a:lnTo>
                    <a:lnTo>
                      <a:pt x="124" y="40"/>
                    </a:lnTo>
                    <a:lnTo>
                      <a:pt x="126" y="42"/>
                    </a:lnTo>
                    <a:lnTo>
                      <a:pt x="127" y="44"/>
                    </a:lnTo>
                    <a:lnTo>
                      <a:pt x="127" y="44"/>
                    </a:lnTo>
                    <a:lnTo>
                      <a:pt x="131" y="44"/>
                    </a:lnTo>
                    <a:lnTo>
                      <a:pt x="131" y="44"/>
                    </a:lnTo>
                    <a:lnTo>
                      <a:pt x="131" y="43"/>
                    </a:lnTo>
                    <a:lnTo>
                      <a:pt x="131" y="43"/>
                    </a:lnTo>
                    <a:lnTo>
                      <a:pt x="131" y="43"/>
                    </a:lnTo>
                    <a:lnTo>
                      <a:pt x="131" y="43"/>
                    </a:lnTo>
                    <a:lnTo>
                      <a:pt x="131" y="43"/>
                    </a:lnTo>
                    <a:lnTo>
                      <a:pt x="131" y="43"/>
                    </a:lnTo>
                    <a:lnTo>
                      <a:pt x="136" y="43"/>
                    </a:lnTo>
                    <a:lnTo>
                      <a:pt x="136" y="43"/>
                    </a:lnTo>
                    <a:lnTo>
                      <a:pt x="140" y="43"/>
                    </a:lnTo>
                    <a:lnTo>
                      <a:pt x="143" y="43"/>
                    </a:lnTo>
                    <a:lnTo>
                      <a:pt x="143" y="43"/>
                    </a:lnTo>
                    <a:lnTo>
                      <a:pt x="145" y="42"/>
                    </a:lnTo>
                    <a:lnTo>
                      <a:pt x="145" y="38"/>
                    </a:lnTo>
                    <a:lnTo>
                      <a:pt x="145" y="38"/>
                    </a:lnTo>
                    <a:lnTo>
                      <a:pt x="143" y="38"/>
                    </a:lnTo>
                    <a:lnTo>
                      <a:pt x="142" y="37"/>
                    </a:lnTo>
                    <a:lnTo>
                      <a:pt x="140" y="37"/>
                    </a:lnTo>
                    <a:lnTo>
                      <a:pt x="140" y="37"/>
                    </a:lnTo>
                    <a:lnTo>
                      <a:pt x="138" y="34"/>
                    </a:lnTo>
                    <a:lnTo>
                      <a:pt x="138" y="32"/>
                    </a:lnTo>
                    <a:lnTo>
                      <a:pt x="138" y="32"/>
                    </a:lnTo>
                    <a:lnTo>
                      <a:pt x="149" y="32"/>
                    </a:lnTo>
                    <a:lnTo>
                      <a:pt x="149" y="32"/>
                    </a:lnTo>
                    <a:lnTo>
                      <a:pt x="149" y="31"/>
                    </a:lnTo>
                    <a:lnTo>
                      <a:pt x="149" y="31"/>
                    </a:lnTo>
                    <a:lnTo>
                      <a:pt x="149" y="31"/>
                    </a:lnTo>
                    <a:lnTo>
                      <a:pt x="149" y="31"/>
                    </a:lnTo>
                    <a:lnTo>
                      <a:pt x="151" y="31"/>
                    </a:lnTo>
                    <a:lnTo>
                      <a:pt x="151" y="31"/>
                    </a:lnTo>
                    <a:lnTo>
                      <a:pt x="152" y="29"/>
                    </a:lnTo>
                    <a:lnTo>
                      <a:pt x="154" y="29"/>
                    </a:lnTo>
                    <a:lnTo>
                      <a:pt x="154" y="29"/>
                    </a:lnTo>
                    <a:lnTo>
                      <a:pt x="154" y="27"/>
                    </a:lnTo>
                    <a:lnTo>
                      <a:pt x="153" y="25"/>
                    </a:lnTo>
                    <a:lnTo>
                      <a:pt x="153"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9" name="A1_Taiwan">
              <a:extLst>
                <a:ext uri="{FF2B5EF4-FFF2-40B4-BE49-F238E27FC236}">
                  <a16:creationId xmlns:a16="http://schemas.microsoft.com/office/drawing/2014/main" id="{57DFF40E-666E-4A4A-993C-2BA057C6F3F4}"/>
                </a:ext>
              </a:extLst>
            </p:cNvPr>
            <p:cNvSpPr>
              <a:spLocks/>
            </p:cNvSpPr>
            <p:nvPr/>
          </p:nvSpPr>
          <p:spPr bwMode="auto">
            <a:xfrm>
              <a:off x="7686298" y="3647804"/>
              <a:ext cx="50479" cy="86144"/>
            </a:xfrm>
            <a:custGeom>
              <a:avLst/>
              <a:gdLst/>
              <a:ahLst/>
              <a:cxnLst>
                <a:cxn ang="0">
                  <a:pos x="33" y="2"/>
                </a:cxn>
                <a:cxn ang="0">
                  <a:pos x="27" y="1"/>
                </a:cxn>
                <a:cxn ang="0">
                  <a:pos x="25" y="0"/>
                </a:cxn>
                <a:cxn ang="0">
                  <a:pos x="23" y="0"/>
                </a:cxn>
                <a:cxn ang="0">
                  <a:pos x="22" y="1"/>
                </a:cxn>
                <a:cxn ang="0">
                  <a:pos x="20" y="2"/>
                </a:cxn>
                <a:cxn ang="0">
                  <a:pos x="16" y="6"/>
                </a:cxn>
                <a:cxn ang="0">
                  <a:pos x="13" y="8"/>
                </a:cxn>
                <a:cxn ang="0">
                  <a:pos x="12" y="12"/>
                </a:cxn>
                <a:cxn ang="0">
                  <a:pos x="8" y="13"/>
                </a:cxn>
                <a:cxn ang="0">
                  <a:pos x="7" y="16"/>
                </a:cxn>
                <a:cxn ang="0">
                  <a:pos x="6" y="21"/>
                </a:cxn>
                <a:cxn ang="0">
                  <a:pos x="6" y="26"/>
                </a:cxn>
                <a:cxn ang="0">
                  <a:pos x="3" y="29"/>
                </a:cxn>
                <a:cxn ang="0">
                  <a:pos x="2" y="33"/>
                </a:cxn>
                <a:cxn ang="0">
                  <a:pos x="2" y="35"/>
                </a:cxn>
                <a:cxn ang="0">
                  <a:pos x="1" y="38"/>
                </a:cxn>
                <a:cxn ang="0">
                  <a:pos x="0" y="42"/>
                </a:cxn>
                <a:cxn ang="0">
                  <a:pos x="0" y="42"/>
                </a:cxn>
                <a:cxn ang="0">
                  <a:pos x="2" y="46"/>
                </a:cxn>
                <a:cxn ang="0">
                  <a:pos x="3" y="48"/>
                </a:cxn>
                <a:cxn ang="0">
                  <a:pos x="6" y="49"/>
                </a:cxn>
                <a:cxn ang="0">
                  <a:pos x="6" y="53"/>
                </a:cxn>
                <a:cxn ang="0">
                  <a:pos x="7" y="54"/>
                </a:cxn>
                <a:cxn ang="0">
                  <a:pos x="11" y="55"/>
                </a:cxn>
                <a:cxn ang="0">
                  <a:pos x="12" y="61"/>
                </a:cxn>
                <a:cxn ang="0">
                  <a:pos x="13" y="61"/>
                </a:cxn>
                <a:cxn ang="0">
                  <a:pos x="17" y="61"/>
                </a:cxn>
                <a:cxn ang="0">
                  <a:pos x="16" y="60"/>
                </a:cxn>
                <a:cxn ang="0">
                  <a:pos x="17" y="54"/>
                </a:cxn>
                <a:cxn ang="0">
                  <a:pos x="18" y="50"/>
                </a:cxn>
                <a:cxn ang="0">
                  <a:pos x="19" y="46"/>
                </a:cxn>
                <a:cxn ang="0">
                  <a:pos x="22" y="43"/>
                </a:cxn>
                <a:cxn ang="0">
                  <a:pos x="24" y="39"/>
                </a:cxn>
                <a:cxn ang="0">
                  <a:pos x="25" y="35"/>
                </a:cxn>
                <a:cxn ang="0">
                  <a:pos x="25" y="32"/>
                </a:cxn>
                <a:cxn ang="0">
                  <a:pos x="27" y="23"/>
                </a:cxn>
                <a:cxn ang="0">
                  <a:pos x="29" y="16"/>
                </a:cxn>
                <a:cxn ang="0">
                  <a:pos x="29" y="13"/>
                </a:cxn>
                <a:cxn ang="0">
                  <a:pos x="30" y="10"/>
                </a:cxn>
                <a:cxn ang="0">
                  <a:pos x="33" y="7"/>
                </a:cxn>
                <a:cxn ang="0">
                  <a:pos x="33" y="2"/>
                </a:cxn>
              </a:cxnLst>
              <a:rect l="0" t="0" r="r" b="b"/>
              <a:pathLst>
                <a:path w="33" h="61">
                  <a:moveTo>
                    <a:pt x="33" y="2"/>
                  </a:moveTo>
                  <a:lnTo>
                    <a:pt x="33" y="2"/>
                  </a:lnTo>
                  <a:lnTo>
                    <a:pt x="29" y="2"/>
                  </a:lnTo>
                  <a:lnTo>
                    <a:pt x="27" y="1"/>
                  </a:lnTo>
                  <a:lnTo>
                    <a:pt x="27" y="1"/>
                  </a:lnTo>
                  <a:lnTo>
                    <a:pt x="25" y="0"/>
                  </a:lnTo>
                  <a:lnTo>
                    <a:pt x="25" y="0"/>
                  </a:lnTo>
                  <a:lnTo>
                    <a:pt x="23" y="0"/>
                  </a:lnTo>
                  <a:lnTo>
                    <a:pt x="23" y="0"/>
                  </a:lnTo>
                  <a:lnTo>
                    <a:pt x="22" y="1"/>
                  </a:lnTo>
                  <a:lnTo>
                    <a:pt x="20" y="2"/>
                  </a:lnTo>
                  <a:lnTo>
                    <a:pt x="20" y="2"/>
                  </a:lnTo>
                  <a:lnTo>
                    <a:pt x="16" y="6"/>
                  </a:lnTo>
                  <a:lnTo>
                    <a:pt x="16" y="6"/>
                  </a:lnTo>
                  <a:lnTo>
                    <a:pt x="13" y="8"/>
                  </a:lnTo>
                  <a:lnTo>
                    <a:pt x="13" y="8"/>
                  </a:lnTo>
                  <a:lnTo>
                    <a:pt x="12" y="10"/>
                  </a:lnTo>
                  <a:lnTo>
                    <a:pt x="12" y="12"/>
                  </a:lnTo>
                  <a:lnTo>
                    <a:pt x="12" y="12"/>
                  </a:lnTo>
                  <a:lnTo>
                    <a:pt x="8" y="13"/>
                  </a:lnTo>
                  <a:lnTo>
                    <a:pt x="7" y="16"/>
                  </a:lnTo>
                  <a:lnTo>
                    <a:pt x="7" y="16"/>
                  </a:lnTo>
                  <a:lnTo>
                    <a:pt x="6" y="18"/>
                  </a:lnTo>
                  <a:lnTo>
                    <a:pt x="6" y="21"/>
                  </a:lnTo>
                  <a:lnTo>
                    <a:pt x="6" y="23"/>
                  </a:lnTo>
                  <a:lnTo>
                    <a:pt x="6" y="26"/>
                  </a:lnTo>
                  <a:lnTo>
                    <a:pt x="6" y="26"/>
                  </a:lnTo>
                  <a:lnTo>
                    <a:pt x="3" y="29"/>
                  </a:lnTo>
                  <a:lnTo>
                    <a:pt x="3" y="29"/>
                  </a:lnTo>
                  <a:lnTo>
                    <a:pt x="2" y="33"/>
                  </a:lnTo>
                  <a:lnTo>
                    <a:pt x="2" y="33"/>
                  </a:lnTo>
                  <a:lnTo>
                    <a:pt x="2" y="35"/>
                  </a:lnTo>
                  <a:lnTo>
                    <a:pt x="1" y="38"/>
                  </a:lnTo>
                  <a:lnTo>
                    <a:pt x="1" y="38"/>
                  </a:lnTo>
                  <a:lnTo>
                    <a:pt x="0" y="42"/>
                  </a:lnTo>
                  <a:lnTo>
                    <a:pt x="0" y="42"/>
                  </a:lnTo>
                  <a:lnTo>
                    <a:pt x="0" y="42"/>
                  </a:lnTo>
                  <a:lnTo>
                    <a:pt x="0" y="42"/>
                  </a:lnTo>
                  <a:lnTo>
                    <a:pt x="1" y="45"/>
                  </a:lnTo>
                  <a:lnTo>
                    <a:pt x="2" y="46"/>
                  </a:lnTo>
                  <a:lnTo>
                    <a:pt x="3" y="48"/>
                  </a:lnTo>
                  <a:lnTo>
                    <a:pt x="3" y="48"/>
                  </a:lnTo>
                  <a:lnTo>
                    <a:pt x="5" y="49"/>
                  </a:lnTo>
                  <a:lnTo>
                    <a:pt x="6" y="49"/>
                  </a:lnTo>
                  <a:lnTo>
                    <a:pt x="6" y="49"/>
                  </a:lnTo>
                  <a:lnTo>
                    <a:pt x="6" y="53"/>
                  </a:lnTo>
                  <a:lnTo>
                    <a:pt x="6" y="53"/>
                  </a:lnTo>
                  <a:lnTo>
                    <a:pt x="7" y="54"/>
                  </a:lnTo>
                  <a:lnTo>
                    <a:pt x="11" y="55"/>
                  </a:lnTo>
                  <a:lnTo>
                    <a:pt x="11" y="55"/>
                  </a:lnTo>
                  <a:lnTo>
                    <a:pt x="12" y="61"/>
                  </a:lnTo>
                  <a:lnTo>
                    <a:pt x="12" y="61"/>
                  </a:lnTo>
                  <a:lnTo>
                    <a:pt x="13" y="61"/>
                  </a:lnTo>
                  <a:lnTo>
                    <a:pt x="13" y="61"/>
                  </a:lnTo>
                  <a:lnTo>
                    <a:pt x="13" y="61"/>
                  </a:lnTo>
                  <a:lnTo>
                    <a:pt x="17" y="61"/>
                  </a:lnTo>
                  <a:lnTo>
                    <a:pt x="17" y="61"/>
                  </a:lnTo>
                  <a:lnTo>
                    <a:pt x="16" y="60"/>
                  </a:lnTo>
                  <a:lnTo>
                    <a:pt x="16" y="57"/>
                  </a:lnTo>
                  <a:lnTo>
                    <a:pt x="17" y="54"/>
                  </a:lnTo>
                  <a:lnTo>
                    <a:pt x="17" y="54"/>
                  </a:lnTo>
                  <a:lnTo>
                    <a:pt x="18" y="50"/>
                  </a:lnTo>
                  <a:lnTo>
                    <a:pt x="18" y="50"/>
                  </a:lnTo>
                  <a:lnTo>
                    <a:pt x="19" y="46"/>
                  </a:lnTo>
                  <a:lnTo>
                    <a:pt x="19" y="46"/>
                  </a:lnTo>
                  <a:lnTo>
                    <a:pt x="22" y="43"/>
                  </a:lnTo>
                  <a:lnTo>
                    <a:pt x="22" y="43"/>
                  </a:lnTo>
                  <a:lnTo>
                    <a:pt x="24" y="39"/>
                  </a:lnTo>
                  <a:lnTo>
                    <a:pt x="24" y="39"/>
                  </a:lnTo>
                  <a:lnTo>
                    <a:pt x="25" y="35"/>
                  </a:lnTo>
                  <a:lnTo>
                    <a:pt x="25" y="32"/>
                  </a:lnTo>
                  <a:lnTo>
                    <a:pt x="25" y="32"/>
                  </a:lnTo>
                  <a:lnTo>
                    <a:pt x="25" y="28"/>
                  </a:lnTo>
                  <a:lnTo>
                    <a:pt x="27" y="23"/>
                  </a:lnTo>
                  <a:lnTo>
                    <a:pt x="27" y="23"/>
                  </a:lnTo>
                  <a:lnTo>
                    <a:pt x="29" y="16"/>
                  </a:lnTo>
                  <a:lnTo>
                    <a:pt x="29" y="16"/>
                  </a:lnTo>
                  <a:lnTo>
                    <a:pt x="29" y="13"/>
                  </a:lnTo>
                  <a:lnTo>
                    <a:pt x="30" y="10"/>
                  </a:lnTo>
                  <a:lnTo>
                    <a:pt x="30" y="10"/>
                  </a:lnTo>
                  <a:lnTo>
                    <a:pt x="31" y="8"/>
                  </a:lnTo>
                  <a:lnTo>
                    <a:pt x="33" y="7"/>
                  </a:lnTo>
                  <a:lnTo>
                    <a:pt x="33" y="7"/>
                  </a:lnTo>
                  <a:lnTo>
                    <a:pt x="33" y="2"/>
                  </a:lnTo>
                  <a:lnTo>
                    <a:pt x="33" y="2"/>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 name="A1_Hong Kong">
              <a:extLst>
                <a:ext uri="{FF2B5EF4-FFF2-40B4-BE49-F238E27FC236}">
                  <a16:creationId xmlns:a16="http://schemas.microsoft.com/office/drawing/2014/main" id="{6F6AC576-E5BE-45AD-B68F-8C5EFB6226F4}"/>
                </a:ext>
              </a:extLst>
            </p:cNvPr>
            <p:cNvSpPr>
              <a:spLocks/>
            </p:cNvSpPr>
            <p:nvPr/>
          </p:nvSpPr>
          <p:spPr bwMode="auto">
            <a:xfrm>
              <a:off x="7533329" y="3715590"/>
              <a:ext cx="16826" cy="16947"/>
            </a:xfrm>
            <a:custGeom>
              <a:avLst/>
              <a:gdLst/>
              <a:ahLst/>
              <a:cxnLst>
                <a:cxn ang="0">
                  <a:pos x="10" y="5"/>
                </a:cxn>
                <a:cxn ang="0">
                  <a:pos x="10" y="5"/>
                </a:cxn>
                <a:cxn ang="0">
                  <a:pos x="10" y="2"/>
                </a:cxn>
                <a:cxn ang="0">
                  <a:pos x="8" y="0"/>
                </a:cxn>
                <a:cxn ang="0">
                  <a:pos x="8" y="0"/>
                </a:cxn>
                <a:cxn ang="0">
                  <a:pos x="5" y="0"/>
                </a:cxn>
                <a:cxn ang="0">
                  <a:pos x="4" y="1"/>
                </a:cxn>
                <a:cxn ang="0">
                  <a:pos x="3" y="2"/>
                </a:cxn>
                <a:cxn ang="0">
                  <a:pos x="3" y="2"/>
                </a:cxn>
                <a:cxn ang="0">
                  <a:pos x="0" y="2"/>
                </a:cxn>
                <a:cxn ang="0">
                  <a:pos x="0" y="2"/>
                </a:cxn>
                <a:cxn ang="0">
                  <a:pos x="0" y="5"/>
                </a:cxn>
                <a:cxn ang="0">
                  <a:pos x="0" y="6"/>
                </a:cxn>
                <a:cxn ang="0">
                  <a:pos x="0" y="6"/>
                </a:cxn>
                <a:cxn ang="0">
                  <a:pos x="0" y="7"/>
                </a:cxn>
                <a:cxn ang="0">
                  <a:pos x="0" y="7"/>
                </a:cxn>
                <a:cxn ang="0">
                  <a:pos x="0" y="7"/>
                </a:cxn>
                <a:cxn ang="0">
                  <a:pos x="0" y="7"/>
                </a:cxn>
                <a:cxn ang="0">
                  <a:pos x="2" y="8"/>
                </a:cxn>
                <a:cxn ang="0">
                  <a:pos x="3" y="9"/>
                </a:cxn>
                <a:cxn ang="0">
                  <a:pos x="4" y="12"/>
                </a:cxn>
                <a:cxn ang="0">
                  <a:pos x="4" y="12"/>
                </a:cxn>
                <a:cxn ang="0">
                  <a:pos x="8" y="12"/>
                </a:cxn>
                <a:cxn ang="0">
                  <a:pos x="8" y="12"/>
                </a:cxn>
                <a:cxn ang="0">
                  <a:pos x="10" y="11"/>
                </a:cxn>
                <a:cxn ang="0">
                  <a:pos x="10" y="11"/>
                </a:cxn>
                <a:cxn ang="0">
                  <a:pos x="10" y="7"/>
                </a:cxn>
                <a:cxn ang="0">
                  <a:pos x="10" y="7"/>
                </a:cxn>
                <a:cxn ang="0">
                  <a:pos x="11" y="6"/>
                </a:cxn>
                <a:cxn ang="0">
                  <a:pos x="11" y="5"/>
                </a:cxn>
                <a:cxn ang="0">
                  <a:pos x="10" y="5"/>
                </a:cxn>
                <a:cxn ang="0">
                  <a:pos x="10" y="5"/>
                </a:cxn>
              </a:cxnLst>
              <a:rect l="0" t="0" r="r" b="b"/>
              <a:pathLst>
                <a:path w="11" h="12">
                  <a:moveTo>
                    <a:pt x="10" y="5"/>
                  </a:moveTo>
                  <a:lnTo>
                    <a:pt x="10" y="5"/>
                  </a:lnTo>
                  <a:lnTo>
                    <a:pt x="10" y="2"/>
                  </a:lnTo>
                  <a:lnTo>
                    <a:pt x="8" y="0"/>
                  </a:lnTo>
                  <a:lnTo>
                    <a:pt x="8" y="0"/>
                  </a:lnTo>
                  <a:lnTo>
                    <a:pt x="5" y="0"/>
                  </a:lnTo>
                  <a:lnTo>
                    <a:pt x="4" y="1"/>
                  </a:lnTo>
                  <a:lnTo>
                    <a:pt x="3" y="2"/>
                  </a:lnTo>
                  <a:lnTo>
                    <a:pt x="3" y="2"/>
                  </a:lnTo>
                  <a:lnTo>
                    <a:pt x="0" y="2"/>
                  </a:lnTo>
                  <a:lnTo>
                    <a:pt x="0" y="2"/>
                  </a:lnTo>
                  <a:lnTo>
                    <a:pt x="0" y="5"/>
                  </a:lnTo>
                  <a:lnTo>
                    <a:pt x="0" y="6"/>
                  </a:lnTo>
                  <a:lnTo>
                    <a:pt x="0" y="6"/>
                  </a:lnTo>
                  <a:lnTo>
                    <a:pt x="0" y="7"/>
                  </a:lnTo>
                  <a:lnTo>
                    <a:pt x="0" y="7"/>
                  </a:lnTo>
                  <a:lnTo>
                    <a:pt x="0" y="7"/>
                  </a:lnTo>
                  <a:lnTo>
                    <a:pt x="0" y="7"/>
                  </a:lnTo>
                  <a:lnTo>
                    <a:pt x="2" y="8"/>
                  </a:lnTo>
                  <a:lnTo>
                    <a:pt x="3" y="9"/>
                  </a:lnTo>
                  <a:lnTo>
                    <a:pt x="4" y="12"/>
                  </a:lnTo>
                  <a:lnTo>
                    <a:pt x="4" y="12"/>
                  </a:lnTo>
                  <a:lnTo>
                    <a:pt x="8" y="12"/>
                  </a:lnTo>
                  <a:lnTo>
                    <a:pt x="8" y="12"/>
                  </a:lnTo>
                  <a:lnTo>
                    <a:pt x="10" y="11"/>
                  </a:lnTo>
                  <a:lnTo>
                    <a:pt x="10" y="11"/>
                  </a:lnTo>
                  <a:lnTo>
                    <a:pt x="10" y="7"/>
                  </a:lnTo>
                  <a:lnTo>
                    <a:pt x="10" y="7"/>
                  </a:lnTo>
                  <a:lnTo>
                    <a:pt x="11" y="6"/>
                  </a:lnTo>
                  <a:lnTo>
                    <a:pt x="11" y="5"/>
                  </a:lnTo>
                  <a:lnTo>
                    <a:pt x="10" y="5"/>
                  </a:lnTo>
                  <a:lnTo>
                    <a:pt x="10"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61" name="A1_Philippines">
              <a:extLst>
                <a:ext uri="{FF2B5EF4-FFF2-40B4-BE49-F238E27FC236}">
                  <a16:creationId xmlns:a16="http://schemas.microsoft.com/office/drawing/2014/main" id="{0EBE94BD-7F53-4F52-A418-E3C87423C61B}"/>
                </a:ext>
              </a:extLst>
            </p:cNvPr>
            <p:cNvGrpSpPr/>
            <p:nvPr/>
          </p:nvGrpSpPr>
          <p:grpSpPr>
            <a:xfrm>
              <a:off x="7614403" y="3815855"/>
              <a:ext cx="234040" cy="300799"/>
              <a:chOff x="13692602" y="2685003"/>
              <a:chExt cx="517711" cy="720735"/>
            </a:xfrm>
            <a:grpFill/>
          </p:grpSpPr>
          <p:sp>
            <p:nvSpPr>
              <p:cNvPr id="930" name="Freeform 316">
                <a:extLst>
                  <a:ext uri="{FF2B5EF4-FFF2-40B4-BE49-F238E27FC236}">
                    <a16:creationId xmlns:a16="http://schemas.microsoft.com/office/drawing/2014/main" id="{B7D984B9-7EC5-4F64-A239-6FB0BC1993B3}"/>
                  </a:ext>
                </a:extLst>
              </p:cNvPr>
              <p:cNvSpPr>
                <a:spLocks/>
              </p:cNvSpPr>
              <p:nvPr/>
            </p:nvSpPr>
            <p:spPr bwMode="auto">
              <a:xfrm>
                <a:off x="13692602" y="3091051"/>
                <a:ext cx="152268" cy="169186"/>
              </a:xfrm>
              <a:custGeom>
                <a:avLst/>
                <a:gdLst/>
                <a:ahLst/>
                <a:cxnLst>
                  <a:cxn ang="0">
                    <a:pos x="44" y="11"/>
                  </a:cxn>
                  <a:cxn ang="0">
                    <a:pos x="42" y="11"/>
                  </a:cxn>
                  <a:cxn ang="0">
                    <a:pos x="40" y="7"/>
                  </a:cxn>
                  <a:cxn ang="0">
                    <a:pos x="42" y="4"/>
                  </a:cxn>
                  <a:cxn ang="0">
                    <a:pos x="42" y="2"/>
                  </a:cxn>
                  <a:cxn ang="0">
                    <a:pos x="42" y="1"/>
                  </a:cxn>
                  <a:cxn ang="0">
                    <a:pos x="42" y="1"/>
                  </a:cxn>
                  <a:cxn ang="0">
                    <a:pos x="42" y="0"/>
                  </a:cxn>
                  <a:cxn ang="0">
                    <a:pos x="37" y="2"/>
                  </a:cxn>
                  <a:cxn ang="0">
                    <a:pos x="36" y="6"/>
                  </a:cxn>
                  <a:cxn ang="0">
                    <a:pos x="33" y="15"/>
                  </a:cxn>
                  <a:cxn ang="0">
                    <a:pos x="32" y="15"/>
                  </a:cxn>
                  <a:cxn ang="0">
                    <a:pos x="31" y="16"/>
                  </a:cxn>
                  <a:cxn ang="0">
                    <a:pos x="27" y="16"/>
                  </a:cxn>
                  <a:cxn ang="0">
                    <a:pos x="26" y="20"/>
                  </a:cxn>
                  <a:cxn ang="0">
                    <a:pos x="23" y="22"/>
                  </a:cxn>
                  <a:cxn ang="0">
                    <a:pos x="21" y="24"/>
                  </a:cxn>
                  <a:cxn ang="0">
                    <a:pos x="18" y="29"/>
                  </a:cxn>
                  <a:cxn ang="0">
                    <a:pos x="17" y="29"/>
                  </a:cxn>
                  <a:cxn ang="0">
                    <a:pos x="17" y="31"/>
                  </a:cxn>
                  <a:cxn ang="0">
                    <a:pos x="16" y="32"/>
                  </a:cxn>
                  <a:cxn ang="0">
                    <a:pos x="12" y="34"/>
                  </a:cxn>
                  <a:cxn ang="0">
                    <a:pos x="10" y="35"/>
                  </a:cxn>
                  <a:cxn ang="0">
                    <a:pos x="6" y="38"/>
                  </a:cxn>
                  <a:cxn ang="0">
                    <a:pos x="1" y="44"/>
                  </a:cxn>
                  <a:cxn ang="0">
                    <a:pos x="1" y="47"/>
                  </a:cxn>
                  <a:cxn ang="0">
                    <a:pos x="0" y="50"/>
                  </a:cxn>
                  <a:cxn ang="0">
                    <a:pos x="2" y="50"/>
                  </a:cxn>
                  <a:cxn ang="0">
                    <a:pos x="2" y="49"/>
                  </a:cxn>
                  <a:cxn ang="0">
                    <a:pos x="4" y="45"/>
                  </a:cxn>
                  <a:cxn ang="0">
                    <a:pos x="6" y="44"/>
                  </a:cxn>
                  <a:cxn ang="0">
                    <a:pos x="9" y="43"/>
                  </a:cxn>
                  <a:cxn ang="0">
                    <a:pos x="14" y="40"/>
                  </a:cxn>
                  <a:cxn ang="0">
                    <a:pos x="16" y="39"/>
                  </a:cxn>
                  <a:cxn ang="0">
                    <a:pos x="18" y="35"/>
                  </a:cxn>
                  <a:cxn ang="0">
                    <a:pos x="22" y="34"/>
                  </a:cxn>
                  <a:cxn ang="0">
                    <a:pos x="25" y="32"/>
                  </a:cxn>
                  <a:cxn ang="0">
                    <a:pos x="26" y="31"/>
                  </a:cxn>
                  <a:cxn ang="0">
                    <a:pos x="26" y="28"/>
                  </a:cxn>
                  <a:cxn ang="0">
                    <a:pos x="27" y="26"/>
                  </a:cxn>
                  <a:cxn ang="0">
                    <a:pos x="29" y="22"/>
                  </a:cxn>
                  <a:cxn ang="0">
                    <a:pos x="31" y="22"/>
                  </a:cxn>
                  <a:cxn ang="0">
                    <a:pos x="32" y="20"/>
                  </a:cxn>
                  <a:cxn ang="0">
                    <a:pos x="37" y="17"/>
                  </a:cxn>
                  <a:cxn ang="0">
                    <a:pos x="40" y="15"/>
                  </a:cxn>
                  <a:cxn ang="0">
                    <a:pos x="45" y="13"/>
                  </a:cxn>
                  <a:cxn ang="0">
                    <a:pos x="45" y="12"/>
                  </a:cxn>
                  <a:cxn ang="0">
                    <a:pos x="44" y="11"/>
                  </a:cxn>
                </a:cxnLst>
                <a:rect l="0" t="0" r="r" b="b"/>
                <a:pathLst>
                  <a:path w="45" h="50">
                    <a:moveTo>
                      <a:pt x="44" y="11"/>
                    </a:moveTo>
                    <a:lnTo>
                      <a:pt x="44" y="11"/>
                    </a:lnTo>
                    <a:lnTo>
                      <a:pt x="42" y="11"/>
                    </a:lnTo>
                    <a:lnTo>
                      <a:pt x="42" y="11"/>
                    </a:lnTo>
                    <a:lnTo>
                      <a:pt x="40" y="10"/>
                    </a:lnTo>
                    <a:lnTo>
                      <a:pt x="40" y="7"/>
                    </a:lnTo>
                    <a:lnTo>
                      <a:pt x="40" y="7"/>
                    </a:lnTo>
                    <a:lnTo>
                      <a:pt x="42" y="4"/>
                    </a:lnTo>
                    <a:lnTo>
                      <a:pt x="42" y="4"/>
                    </a:lnTo>
                    <a:lnTo>
                      <a:pt x="42" y="2"/>
                    </a:lnTo>
                    <a:lnTo>
                      <a:pt x="42" y="2"/>
                    </a:lnTo>
                    <a:lnTo>
                      <a:pt x="42" y="1"/>
                    </a:lnTo>
                    <a:lnTo>
                      <a:pt x="42" y="1"/>
                    </a:lnTo>
                    <a:lnTo>
                      <a:pt x="42" y="1"/>
                    </a:lnTo>
                    <a:lnTo>
                      <a:pt x="42" y="0"/>
                    </a:lnTo>
                    <a:lnTo>
                      <a:pt x="42" y="0"/>
                    </a:lnTo>
                    <a:lnTo>
                      <a:pt x="39" y="0"/>
                    </a:lnTo>
                    <a:lnTo>
                      <a:pt x="37" y="2"/>
                    </a:lnTo>
                    <a:lnTo>
                      <a:pt x="36" y="6"/>
                    </a:lnTo>
                    <a:lnTo>
                      <a:pt x="36" y="6"/>
                    </a:lnTo>
                    <a:lnTo>
                      <a:pt x="33" y="11"/>
                    </a:lnTo>
                    <a:lnTo>
                      <a:pt x="33" y="15"/>
                    </a:lnTo>
                    <a:lnTo>
                      <a:pt x="33" y="15"/>
                    </a:lnTo>
                    <a:lnTo>
                      <a:pt x="32" y="15"/>
                    </a:lnTo>
                    <a:lnTo>
                      <a:pt x="31" y="16"/>
                    </a:lnTo>
                    <a:lnTo>
                      <a:pt x="31" y="16"/>
                    </a:lnTo>
                    <a:lnTo>
                      <a:pt x="27" y="16"/>
                    </a:lnTo>
                    <a:lnTo>
                      <a:pt x="27" y="16"/>
                    </a:lnTo>
                    <a:lnTo>
                      <a:pt x="26" y="20"/>
                    </a:lnTo>
                    <a:lnTo>
                      <a:pt x="26" y="20"/>
                    </a:lnTo>
                    <a:lnTo>
                      <a:pt x="23" y="22"/>
                    </a:lnTo>
                    <a:lnTo>
                      <a:pt x="23" y="22"/>
                    </a:lnTo>
                    <a:lnTo>
                      <a:pt x="21" y="24"/>
                    </a:lnTo>
                    <a:lnTo>
                      <a:pt x="21" y="24"/>
                    </a:lnTo>
                    <a:lnTo>
                      <a:pt x="20" y="27"/>
                    </a:lnTo>
                    <a:lnTo>
                      <a:pt x="18" y="29"/>
                    </a:lnTo>
                    <a:lnTo>
                      <a:pt x="18" y="29"/>
                    </a:lnTo>
                    <a:lnTo>
                      <a:pt x="17" y="29"/>
                    </a:lnTo>
                    <a:lnTo>
                      <a:pt x="17" y="29"/>
                    </a:lnTo>
                    <a:lnTo>
                      <a:pt x="17" y="31"/>
                    </a:lnTo>
                    <a:lnTo>
                      <a:pt x="16" y="32"/>
                    </a:lnTo>
                    <a:lnTo>
                      <a:pt x="16" y="32"/>
                    </a:lnTo>
                    <a:lnTo>
                      <a:pt x="15" y="34"/>
                    </a:lnTo>
                    <a:lnTo>
                      <a:pt x="12" y="34"/>
                    </a:lnTo>
                    <a:lnTo>
                      <a:pt x="12" y="34"/>
                    </a:lnTo>
                    <a:lnTo>
                      <a:pt x="10" y="35"/>
                    </a:lnTo>
                    <a:lnTo>
                      <a:pt x="6" y="38"/>
                    </a:lnTo>
                    <a:lnTo>
                      <a:pt x="6" y="38"/>
                    </a:lnTo>
                    <a:lnTo>
                      <a:pt x="4" y="40"/>
                    </a:lnTo>
                    <a:lnTo>
                      <a:pt x="1" y="44"/>
                    </a:lnTo>
                    <a:lnTo>
                      <a:pt x="1" y="44"/>
                    </a:lnTo>
                    <a:lnTo>
                      <a:pt x="1" y="47"/>
                    </a:lnTo>
                    <a:lnTo>
                      <a:pt x="1" y="47"/>
                    </a:lnTo>
                    <a:lnTo>
                      <a:pt x="0" y="50"/>
                    </a:lnTo>
                    <a:lnTo>
                      <a:pt x="0" y="50"/>
                    </a:lnTo>
                    <a:lnTo>
                      <a:pt x="2" y="50"/>
                    </a:lnTo>
                    <a:lnTo>
                      <a:pt x="2" y="50"/>
                    </a:lnTo>
                    <a:lnTo>
                      <a:pt x="2" y="49"/>
                    </a:lnTo>
                    <a:lnTo>
                      <a:pt x="2" y="48"/>
                    </a:lnTo>
                    <a:lnTo>
                      <a:pt x="4" y="45"/>
                    </a:lnTo>
                    <a:lnTo>
                      <a:pt x="4" y="45"/>
                    </a:lnTo>
                    <a:lnTo>
                      <a:pt x="6" y="44"/>
                    </a:lnTo>
                    <a:lnTo>
                      <a:pt x="9" y="43"/>
                    </a:lnTo>
                    <a:lnTo>
                      <a:pt x="9" y="43"/>
                    </a:lnTo>
                    <a:lnTo>
                      <a:pt x="14" y="40"/>
                    </a:lnTo>
                    <a:lnTo>
                      <a:pt x="14" y="40"/>
                    </a:lnTo>
                    <a:lnTo>
                      <a:pt x="16" y="39"/>
                    </a:lnTo>
                    <a:lnTo>
                      <a:pt x="16" y="39"/>
                    </a:lnTo>
                    <a:lnTo>
                      <a:pt x="18" y="35"/>
                    </a:lnTo>
                    <a:lnTo>
                      <a:pt x="18" y="35"/>
                    </a:lnTo>
                    <a:lnTo>
                      <a:pt x="20" y="34"/>
                    </a:lnTo>
                    <a:lnTo>
                      <a:pt x="22" y="34"/>
                    </a:lnTo>
                    <a:lnTo>
                      <a:pt x="22" y="34"/>
                    </a:lnTo>
                    <a:lnTo>
                      <a:pt x="25" y="32"/>
                    </a:lnTo>
                    <a:lnTo>
                      <a:pt x="26" y="31"/>
                    </a:lnTo>
                    <a:lnTo>
                      <a:pt x="26" y="31"/>
                    </a:lnTo>
                    <a:lnTo>
                      <a:pt x="26" y="28"/>
                    </a:lnTo>
                    <a:lnTo>
                      <a:pt x="26" y="28"/>
                    </a:lnTo>
                    <a:lnTo>
                      <a:pt x="27" y="26"/>
                    </a:lnTo>
                    <a:lnTo>
                      <a:pt x="27" y="26"/>
                    </a:lnTo>
                    <a:lnTo>
                      <a:pt x="28" y="24"/>
                    </a:lnTo>
                    <a:lnTo>
                      <a:pt x="29" y="22"/>
                    </a:lnTo>
                    <a:lnTo>
                      <a:pt x="29" y="22"/>
                    </a:lnTo>
                    <a:lnTo>
                      <a:pt x="31" y="22"/>
                    </a:lnTo>
                    <a:lnTo>
                      <a:pt x="31" y="22"/>
                    </a:lnTo>
                    <a:lnTo>
                      <a:pt x="32" y="20"/>
                    </a:lnTo>
                    <a:lnTo>
                      <a:pt x="32" y="20"/>
                    </a:lnTo>
                    <a:lnTo>
                      <a:pt x="37" y="17"/>
                    </a:lnTo>
                    <a:lnTo>
                      <a:pt x="37" y="17"/>
                    </a:lnTo>
                    <a:lnTo>
                      <a:pt x="40" y="15"/>
                    </a:lnTo>
                    <a:lnTo>
                      <a:pt x="45" y="13"/>
                    </a:lnTo>
                    <a:lnTo>
                      <a:pt x="45" y="13"/>
                    </a:lnTo>
                    <a:lnTo>
                      <a:pt x="45" y="12"/>
                    </a:lnTo>
                    <a:lnTo>
                      <a:pt x="45" y="12"/>
                    </a:lnTo>
                    <a:lnTo>
                      <a:pt x="44" y="11"/>
                    </a:lnTo>
                    <a:lnTo>
                      <a:pt x="44"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1" name="Freeform 317">
                <a:extLst>
                  <a:ext uri="{FF2B5EF4-FFF2-40B4-BE49-F238E27FC236}">
                    <a16:creationId xmlns:a16="http://schemas.microsoft.com/office/drawing/2014/main" id="{C33698C7-81AB-4FDA-ACCC-672F8E1990E0}"/>
                  </a:ext>
                </a:extLst>
              </p:cNvPr>
              <p:cNvSpPr>
                <a:spLocks/>
              </p:cNvSpPr>
              <p:nvPr/>
            </p:nvSpPr>
            <p:spPr bwMode="auto">
              <a:xfrm>
                <a:off x="13834719" y="2685003"/>
                <a:ext cx="240245" cy="338373"/>
              </a:xfrm>
              <a:custGeom>
                <a:avLst/>
                <a:gdLst/>
                <a:ahLst/>
                <a:cxnLst>
                  <a:cxn ang="0">
                    <a:pos x="43" y="84"/>
                  </a:cxn>
                  <a:cxn ang="0">
                    <a:pos x="44" y="87"/>
                  </a:cxn>
                  <a:cxn ang="0">
                    <a:pos x="45" y="91"/>
                  </a:cxn>
                  <a:cxn ang="0">
                    <a:pos x="50" y="87"/>
                  </a:cxn>
                  <a:cxn ang="0">
                    <a:pos x="49" y="79"/>
                  </a:cxn>
                  <a:cxn ang="0">
                    <a:pos x="46" y="78"/>
                  </a:cxn>
                  <a:cxn ang="0">
                    <a:pos x="51" y="83"/>
                  </a:cxn>
                  <a:cxn ang="0">
                    <a:pos x="55" y="89"/>
                  </a:cxn>
                  <a:cxn ang="0">
                    <a:pos x="57" y="95"/>
                  </a:cxn>
                  <a:cxn ang="0">
                    <a:pos x="59" y="98"/>
                  </a:cxn>
                  <a:cxn ang="0">
                    <a:pos x="68" y="100"/>
                  </a:cxn>
                  <a:cxn ang="0">
                    <a:pos x="71" y="97"/>
                  </a:cxn>
                  <a:cxn ang="0">
                    <a:pos x="71" y="91"/>
                  </a:cxn>
                  <a:cxn ang="0">
                    <a:pos x="67" y="84"/>
                  </a:cxn>
                  <a:cxn ang="0">
                    <a:pos x="65" y="81"/>
                  </a:cxn>
                  <a:cxn ang="0">
                    <a:pos x="66" y="78"/>
                  </a:cxn>
                  <a:cxn ang="0">
                    <a:pos x="62" y="75"/>
                  </a:cxn>
                  <a:cxn ang="0">
                    <a:pos x="57" y="76"/>
                  </a:cxn>
                  <a:cxn ang="0">
                    <a:pos x="52" y="76"/>
                  </a:cxn>
                  <a:cxn ang="0">
                    <a:pos x="45" y="71"/>
                  </a:cxn>
                  <a:cxn ang="0">
                    <a:pos x="40" y="70"/>
                  </a:cxn>
                  <a:cxn ang="0">
                    <a:pos x="35" y="72"/>
                  </a:cxn>
                  <a:cxn ang="0">
                    <a:pos x="38" y="60"/>
                  </a:cxn>
                  <a:cxn ang="0">
                    <a:pos x="36" y="55"/>
                  </a:cxn>
                  <a:cxn ang="0">
                    <a:pos x="34" y="54"/>
                  </a:cxn>
                  <a:cxn ang="0">
                    <a:pos x="29" y="50"/>
                  </a:cxn>
                  <a:cxn ang="0">
                    <a:pos x="32" y="43"/>
                  </a:cxn>
                  <a:cxn ang="0">
                    <a:pos x="43" y="41"/>
                  </a:cxn>
                  <a:cxn ang="0">
                    <a:pos x="44" y="35"/>
                  </a:cxn>
                  <a:cxn ang="0">
                    <a:pos x="44" y="29"/>
                  </a:cxn>
                  <a:cxn ang="0">
                    <a:pos x="44" y="21"/>
                  </a:cxn>
                  <a:cxn ang="0">
                    <a:pos x="41" y="18"/>
                  </a:cxn>
                  <a:cxn ang="0">
                    <a:pos x="40" y="11"/>
                  </a:cxn>
                  <a:cxn ang="0">
                    <a:pos x="41" y="8"/>
                  </a:cxn>
                  <a:cxn ang="0">
                    <a:pos x="43" y="2"/>
                  </a:cxn>
                  <a:cxn ang="0">
                    <a:pos x="39" y="0"/>
                  </a:cxn>
                  <a:cxn ang="0">
                    <a:pos x="38" y="1"/>
                  </a:cxn>
                  <a:cxn ang="0">
                    <a:pos x="27" y="1"/>
                  </a:cxn>
                  <a:cxn ang="0">
                    <a:pos x="16" y="0"/>
                  </a:cxn>
                  <a:cxn ang="0">
                    <a:pos x="12" y="7"/>
                  </a:cxn>
                  <a:cxn ang="0">
                    <a:pos x="11" y="17"/>
                  </a:cxn>
                  <a:cxn ang="0">
                    <a:pos x="8" y="21"/>
                  </a:cxn>
                  <a:cxn ang="0">
                    <a:pos x="10" y="26"/>
                  </a:cxn>
                  <a:cxn ang="0">
                    <a:pos x="8" y="30"/>
                  </a:cxn>
                  <a:cxn ang="0">
                    <a:pos x="8" y="39"/>
                  </a:cxn>
                  <a:cxn ang="0">
                    <a:pos x="6" y="40"/>
                  </a:cxn>
                  <a:cxn ang="0">
                    <a:pos x="1" y="37"/>
                  </a:cxn>
                  <a:cxn ang="0">
                    <a:pos x="1" y="43"/>
                  </a:cxn>
                  <a:cxn ang="0">
                    <a:pos x="5" y="48"/>
                  </a:cxn>
                  <a:cxn ang="0">
                    <a:pos x="5" y="60"/>
                  </a:cxn>
                  <a:cxn ang="0">
                    <a:pos x="5" y="64"/>
                  </a:cxn>
                  <a:cxn ang="0">
                    <a:pos x="10" y="66"/>
                  </a:cxn>
                  <a:cxn ang="0">
                    <a:pos x="12" y="70"/>
                  </a:cxn>
                  <a:cxn ang="0">
                    <a:pos x="16" y="66"/>
                  </a:cxn>
                  <a:cxn ang="0">
                    <a:pos x="16" y="70"/>
                  </a:cxn>
                  <a:cxn ang="0">
                    <a:pos x="14" y="77"/>
                  </a:cxn>
                  <a:cxn ang="0">
                    <a:pos x="18" y="79"/>
                  </a:cxn>
                  <a:cxn ang="0">
                    <a:pos x="25" y="79"/>
                  </a:cxn>
                  <a:cxn ang="0">
                    <a:pos x="30" y="77"/>
                  </a:cxn>
                  <a:cxn ang="0">
                    <a:pos x="33" y="79"/>
                  </a:cxn>
                  <a:cxn ang="0">
                    <a:pos x="39" y="82"/>
                  </a:cxn>
                </a:cxnLst>
                <a:rect l="0" t="0" r="r" b="b"/>
                <a:pathLst>
                  <a:path w="71" h="100">
                    <a:moveTo>
                      <a:pt x="39" y="82"/>
                    </a:moveTo>
                    <a:lnTo>
                      <a:pt x="39" y="82"/>
                    </a:lnTo>
                    <a:lnTo>
                      <a:pt x="40" y="83"/>
                    </a:lnTo>
                    <a:lnTo>
                      <a:pt x="43" y="84"/>
                    </a:lnTo>
                    <a:lnTo>
                      <a:pt x="43" y="84"/>
                    </a:lnTo>
                    <a:lnTo>
                      <a:pt x="43" y="86"/>
                    </a:lnTo>
                    <a:lnTo>
                      <a:pt x="44" y="87"/>
                    </a:lnTo>
                    <a:lnTo>
                      <a:pt x="44" y="87"/>
                    </a:lnTo>
                    <a:lnTo>
                      <a:pt x="45" y="88"/>
                    </a:lnTo>
                    <a:lnTo>
                      <a:pt x="45" y="88"/>
                    </a:lnTo>
                    <a:lnTo>
                      <a:pt x="45" y="91"/>
                    </a:lnTo>
                    <a:lnTo>
                      <a:pt x="45" y="91"/>
                    </a:lnTo>
                    <a:lnTo>
                      <a:pt x="46" y="92"/>
                    </a:lnTo>
                    <a:lnTo>
                      <a:pt x="49" y="91"/>
                    </a:lnTo>
                    <a:lnTo>
                      <a:pt x="50" y="89"/>
                    </a:lnTo>
                    <a:lnTo>
                      <a:pt x="50" y="87"/>
                    </a:lnTo>
                    <a:lnTo>
                      <a:pt x="50" y="87"/>
                    </a:lnTo>
                    <a:lnTo>
                      <a:pt x="50" y="82"/>
                    </a:lnTo>
                    <a:lnTo>
                      <a:pt x="50" y="82"/>
                    </a:lnTo>
                    <a:lnTo>
                      <a:pt x="49" y="79"/>
                    </a:lnTo>
                    <a:lnTo>
                      <a:pt x="49" y="79"/>
                    </a:lnTo>
                    <a:lnTo>
                      <a:pt x="48" y="78"/>
                    </a:lnTo>
                    <a:lnTo>
                      <a:pt x="46" y="78"/>
                    </a:lnTo>
                    <a:lnTo>
                      <a:pt x="46" y="78"/>
                    </a:lnTo>
                    <a:lnTo>
                      <a:pt x="49" y="78"/>
                    </a:lnTo>
                    <a:lnTo>
                      <a:pt x="50" y="79"/>
                    </a:lnTo>
                    <a:lnTo>
                      <a:pt x="51" y="83"/>
                    </a:lnTo>
                    <a:lnTo>
                      <a:pt x="51" y="83"/>
                    </a:lnTo>
                    <a:lnTo>
                      <a:pt x="54" y="87"/>
                    </a:lnTo>
                    <a:lnTo>
                      <a:pt x="54" y="87"/>
                    </a:lnTo>
                    <a:lnTo>
                      <a:pt x="55" y="89"/>
                    </a:lnTo>
                    <a:lnTo>
                      <a:pt x="55" y="89"/>
                    </a:lnTo>
                    <a:lnTo>
                      <a:pt x="56" y="91"/>
                    </a:lnTo>
                    <a:lnTo>
                      <a:pt x="57" y="94"/>
                    </a:lnTo>
                    <a:lnTo>
                      <a:pt x="57" y="94"/>
                    </a:lnTo>
                    <a:lnTo>
                      <a:pt x="57" y="95"/>
                    </a:lnTo>
                    <a:lnTo>
                      <a:pt x="59" y="98"/>
                    </a:lnTo>
                    <a:lnTo>
                      <a:pt x="59" y="98"/>
                    </a:lnTo>
                    <a:lnTo>
                      <a:pt x="59" y="98"/>
                    </a:lnTo>
                    <a:lnTo>
                      <a:pt x="59" y="98"/>
                    </a:lnTo>
                    <a:lnTo>
                      <a:pt x="60" y="99"/>
                    </a:lnTo>
                    <a:lnTo>
                      <a:pt x="60" y="99"/>
                    </a:lnTo>
                    <a:lnTo>
                      <a:pt x="63" y="100"/>
                    </a:lnTo>
                    <a:lnTo>
                      <a:pt x="68" y="100"/>
                    </a:lnTo>
                    <a:lnTo>
                      <a:pt x="68" y="100"/>
                    </a:lnTo>
                    <a:lnTo>
                      <a:pt x="70" y="99"/>
                    </a:lnTo>
                    <a:lnTo>
                      <a:pt x="71" y="97"/>
                    </a:lnTo>
                    <a:lnTo>
                      <a:pt x="71" y="97"/>
                    </a:lnTo>
                    <a:lnTo>
                      <a:pt x="71" y="94"/>
                    </a:lnTo>
                    <a:lnTo>
                      <a:pt x="71" y="94"/>
                    </a:lnTo>
                    <a:lnTo>
                      <a:pt x="71" y="91"/>
                    </a:lnTo>
                    <a:lnTo>
                      <a:pt x="71" y="91"/>
                    </a:lnTo>
                    <a:lnTo>
                      <a:pt x="67" y="88"/>
                    </a:lnTo>
                    <a:lnTo>
                      <a:pt x="67" y="88"/>
                    </a:lnTo>
                    <a:lnTo>
                      <a:pt x="67" y="84"/>
                    </a:lnTo>
                    <a:lnTo>
                      <a:pt x="67" y="84"/>
                    </a:lnTo>
                    <a:lnTo>
                      <a:pt x="66" y="83"/>
                    </a:lnTo>
                    <a:lnTo>
                      <a:pt x="65" y="82"/>
                    </a:lnTo>
                    <a:lnTo>
                      <a:pt x="65" y="82"/>
                    </a:lnTo>
                    <a:lnTo>
                      <a:pt x="65" y="81"/>
                    </a:lnTo>
                    <a:lnTo>
                      <a:pt x="65" y="81"/>
                    </a:lnTo>
                    <a:lnTo>
                      <a:pt x="68" y="81"/>
                    </a:lnTo>
                    <a:lnTo>
                      <a:pt x="68" y="81"/>
                    </a:lnTo>
                    <a:lnTo>
                      <a:pt x="66" y="78"/>
                    </a:lnTo>
                    <a:lnTo>
                      <a:pt x="66" y="78"/>
                    </a:lnTo>
                    <a:lnTo>
                      <a:pt x="65" y="76"/>
                    </a:lnTo>
                    <a:lnTo>
                      <a:pt x="62" y="75"/>
                    </a:lnTo>
                    <a:lnTo>
                      <a:pt x="62" y="75"/>
                    </a:lnTo>
                    <a:lnTo>
                      <a:pt x="61" y="75"/>
                    </a:lnTo>
                    <a:lnTo>
                      <a:pt x="60" y="75"/>
                    </a:lnTo>
                    <a:lnTo>
                      <a:pt x="57" y="76"/>
                    </a:lnTo>
                    <a:lnTo>
                      <a:pt x="57" y="76"/>
                    </a:lnTo>
                    <a:lnTo>
                      <a:pt x="56" y="77"/>
                    </a:lnTo>
                    <a:lnTo>
                      <a:pt x="56" y="77"/>
                    </a:lnTo>
                    <a:lnTo>
                      <a:pt x="55" y="77"/>
                    </a:lnTo>
                    <a:lnTo>
                      <a:pt x="52" y="76"/>
                    </a:lnTo>
                    <a:lnTo>
                      <a:pt x="50" y="72"/>
                    </a:lnTo>
                    <a:lnTo>
                      <a:pt x="50" y="72"/>
                    </a:lnTo>
                    <a:lnTo>
                      <a:pt x="49" y="71"/>
                    </a:lnTo>
                    <a:lnTo>
                      <a:pt x="45" y="71"/>
                    </a:lnTo>
                    <a:lnTo>
                      <a:pt x="45" y="71"/>
                    </a:lnTo>
                    <a:lnTo>
                      <a:pt x="43" y="70"/>
                    </a:lnTo>
                    <a:lnTo>
                      <a:pt x="40" y="70"/>
                    </a:lnTo>
                    <a:lnTo>
                      <a:pt x="40" y="70"/>
                    </a:lnTo>
                    <a:lnTo>
                      <a:pt x="39" y="73"/>
                    </a:lnTo>
                    <a:lnTo>
                      <a:pt x="36" y="75"/>
                    </a:lnTo>
                    <a:lnTo>
                      <a:pt x="35" y="72"/>
                    </a:lnTo>
                    <a:lnTo>
                      <a:pt x="35" y="72"/>
                    </a:lnTo>
                    <a:lnTo>
                      <a:pt x="34" y="64"/>
                    </a:lnTo>
                    <a:lnTo>
                      <a:pt x="34" y="64"/>
                    </a:lnTo>
                    <a:lnTo>
                      <a:pt x="36" y="62"/>
                    </a:lnTo>
                    <a:lnTo>
                      <a:pt x="38" y="60"/>
                    </a:lnTo>
                    <a:lnTo>
                      <a:pt x="38" y="60"/>
                    </a:lnTo>
                    <a:lnTo>
                      <a:pt x="38" y="59"/>
                    </a:lnTo>
                    <a:lnTo>
                      <a:pt x="38" y="56"/>
                    </a:lnTo>
                    <a:lnTo>
                      <a:pt x="36" y="55"/>
                    </a:lnTo>
                    <a:lnTo>
                      <a:pt x="34" y="55"/>
                    </a:lnTo>
                    <a:lnTo>
                      <a:pt x="34" y="55"/>
                    </a:lnTo>
                    <a:lnTo>
                      <a:pt x="34" y="54"/>
                    </a:lnTo>
                    <a:lnTo>
                      <a:pt x="34" y="54"/>
                    </a:lnTo>
                    <a:lnTo>
                      <a:pt x="30" y="53"/>
                    </a:lnTo>
                    <a:lnTo>
                      <a:pt x="29" y="51"/>
                    </a:lnTo>
                    <a:lnTo>
                      <a:pt x="29" y="50"/>
                    </a:lnTo>
                    <a:lnTo>
                      <a:pt x="29" y="50"/>
                    </a:lnTo>
                    <a:lnTo>
                      <a:pt x="30" y="49"/>
                    </a:lnTo>
                    <a:lnTo>
                      <a:pt x="32" y="48"/>
                    </a:lnTo>
                    <a:lnTo>
                      <a:pt x="32" y="48"/>
                    </a:lnTo>
                    <a:lnTo>
                      <a:pt x="32" y="43"/>
                    </a:lnTo>
                    <a:lnTo>
                      <a:pt x="32" y="43"/>
                    </a:lnTo>
                    <a:lnTo>
                      <a:pt x="38" y="43"/>
                    </a:lnTo>
                    <a:lnTo>
                      <a:pt x="38" y="43"/>
                    </a:lnTo>
                    <a:lnTo>
                      <a:pt x="43" y="41"/>
                    </a:lnTo>
                    <a:lnTo>
                      <a:pt x="43" y="41"/>
                    </a:lnTo>
                    <a:lnTo>
                      <a:pt x="43" y="39"/>
                    </a:lnTo>
                    <a:lnTo>
                      <a:pt x="43" y="39"/>
                    </a:lnTo>
                    <a:lnTo>
                      <a:pt x="44" y="35"/>
                    </a:lnTo>
                    <a:lnTo>
                      <a:pt x="44" y="35"/>
                    </a:lnTo>
                    <a:lnTo>
                      <a:pt x="44" y="33"/>
                    </a:lnTo>
                    <a:lnTo>
                      <a:pt x="44" y="29"/>
                    </a:lnTo>
                    <a:lnTo>
                      <a:pt x="44" y="29"/>
                    </a:lnTo>
                    <a:lnTo>
                      <a:pt x="45" y="23"/>
                    </a:lnTo>
                    <a:lnTo>
                      <a:pt x="45" y="23"/>
                    </a:lnTo>
                    <a:lnTo>
                      <a:pt x="44" y="21"/>
                    </a:lnTo>
                    <a:lnTo>
                      <a:pt x="44" y="21"/>
                    </a:lnTo>
                    <a:lnTo>
                      <a:pt x="43" y="19"/>
                    </a:lnTo>
                    <a:lnTo>
                      <a:pt x="41" y="18"/>
                    </a:lnTo>
                    <a:lnTo>
                      <a:pt x="41" y="18"/>
                    </a:lnTo>
                    <a:lnTo>
                      <a:pt x="41" y="18"/>
                    </a:lnTo>
                    <a:lnTo>
                      <a:pt x="41" y="18"/>
                    </a:lnTo>
                    <a:lnTo>
                      <a:pt x="40" y="15"/>
                    </a:lnTo>
                    <a:lnTo>
                      <a:pt x="40" y="11"/>
                    </a:lnTo>
                    <a:lnTo>
                      <a:pt x="40" y="11"/>
                    </a:lnTo>
                    <a:lnTo>
                      <a:pt x="40" y="11"/>
                    </a:lnTo>
                    <a:lnTo>
                      <a:pt x="40" y="11"/>
                    </a:lnTo>
                    <a:lnTo>
                      <a:pt x="40" y="7"/>
                    </a:lnTo>
                    <a:lnTo>
                      <a:pt x="41" y="8"/>
                    </a:lnTo>
                    <a:lnTo>
                      <a:pt x="41" y="8"/>
                    </a:lnTo>
                    <a:lnTo>
                      <a:pt x="43" y="7"/>
                    </a:lnTo>
                    <a:lnTo>
                      <a:pt x="43" y="7"/>
                    </a:lnTo>
                    <a:lnTo>
                      <a:pt x="43" y="2"/>
                    </a:lnTo>
                    <a:lnTo>
                      <a:pt x="43" y="2"/>
                    </a:lnTo>
                    <a:lnTo>
                      <a:pt x="43" y="1"/>
                    </a:lnTo>
                    <a:lnTo>
                      <a:pt x="43" y="1"/>
                    </a:lnTo>
                    <a:lnTo>
                      <a:pt x="39" y="0"/>
                    </a:lnTo>
                    <a:lnTo>
                      <a:pt x="39" y="0"/>
                    </a:lnTo>
                    <a:lnTo>
                      <a:pt x="38" y="1"/>
                    </a:lnTo>
                    <a:lnTo>
                      <a:pt x="38" y="1"/>
                    </a:lnTo>
                    <a:lnTo>
                      <a:pt x="38" y="1"/>
                    </a:lnTo>
                    <a:lnTo>
                      <a:pt x="35" y="3"/>
                    </a:lnTo>
                    <a:lnTo>
                      <a:pt x="33" y="3"/>
                    </a:lnTo>
                    <a:lnTo>
                      <a:pt x="27" y="1"/>
                    </a:lnTo>
                    <a:lnTo>
                      <a:pt x="27" y="1"/>
                    </a:lnTo>
                    <a:lnTo>
                      <a:pt x="22" y="0"/>
                    </a:lnTo>
                    <a:lnTo>
                      <a:pt x="22" y="0"/>
                    </a:lnTo>
                    <a:lnTo>
                      <a:pt x="16" y="0"/>
                    </a:lnTo>
                    <a:lnTo>
                      <a:pt x="16" y="0"/>
                    </a:lnTo>
                    <a:lnTo>
                      <a:pt x="13" y="1"/>
                    </a:lnTo>
                    <a:lnTo>
                      <a:pt x="12" y="3"/>
                    </a:lnTo>
                    <a:lnTo>
                      <a:pt x="12" y="3"/>
                    </a:lnTo>
                    <a:lnTo>
                      <a:pt x="12" y="7"/>
                    </a:lnTo>
                    <a:lnTo>
                      <a:pt x="12" y="11"/>
                    </a:lnTo>
                    <a:lnTo>
                      <a:pt x="12" y="11"/>
                    </a:lnTo>
                    <a:lnTo>
                      <a:pt x="12" y="13"/>
                    </a:lnTo>
                    <a:lnTo>
                      <a:pt x="11" y="17"/>
                    </a:lnTo>
                    <a:lnTo>
                      <a:pt x="11" y="17"/>
                    </a:lnTo>
                    <a:lnTo>
                      <a:pt x="8" y="18"/>
                    </a:lnTo>
                    <a:lnTo>
                      <a:pt x="8" y="18"/>
                    </a:lnTo>
                    <a:lnTo>
                      <a:pt x="8" y="21"/>
                    </a:lnTo>
                    <a:lnTo>
                      <a:pt x="8" y="21"/>
                    </a:lnTo>
                    <a:lnTo>
                      <a:pt x="8" y="23"/>
                    </a:lnTo>
                    <a:lnTo>
                      <a:pt x="8" y="23"/>
                    </a:lnTo>
                    <a:lnTo>
                      <a:pt x="10" y="26"/>
                    </a:lnTo>
                    <a:lnTo>
                      <a:pt x="10" y="26"/>
                    </a:lnTo>
                    <a:lnTo>
                      <a:pt x="10" y="28"/>
                    </a:lnTo>
                    <a:lnTo>
                      <a:pt x="8" y="30"/>
                    </a:lnTo>
                    <a:lnTo>
                      <a:pt x="8" y="30"/>
                    </a:lnTo>
                    <a:lnTo>
                      <a:pt x="7" y="33"/>
                    </a:lnTo>
                    <a:lnTo>
                      <a:pt x="7" y="37"/>
                    </a:lnTo>
                    <a:lnTo>
                      <a:pt x="7" y="37"/>
                    </a:lnTo>
                    <a:lnTo>
                      <a:pt x="8" y="39"/>
                    </a:lnTo>
                    <a:lnTo>
                      <a:pt x="8" y="41"/>
                    </a:lnTo>
                    <a:lnTo>
                      <a:pt x="8" y="41"/>
                    </a:lnTo>
                    <a:lnTo>
                      <a:pt x="6" y="40"/>
                    </a:lnTo>
                    <a:lnTo>
                      <a:pt x="6" y="40"/>
                    </a:lnTo>
                    <a:lnTo>
                      <a:pt x="5" y="38"/>
                    </a:lnTo>
                    <a:lnTo>
                      <a:pt x="5" y="38"/>
                    </a:lnTo>
                    <a:lnTo>
                      <a:pt x="2" y="37"/>
                    </a:lnTo>
                    <a:lnTo>
                      <a:pt x="1" y="37"/>
                    </a:lnTo>
                    <a:lnTo>
                      <a:pt x="1" y="37"/>
                    </a:lnTo>
                    <a:lnTo>
                      <a:pt x="0" y="40"/>
                    </a:lnTo>
                    <a:lnTo>
                      <a:pt x="0" y="41"/>
                    </a:lnTo>
                    <a:lnTo>
                      <a:pt x="1" y="43"/>
                    </a:lnTo>
                    <a:lnTo>
                      <a:pt x="1" y="43"/>
                    </a:lnTo>
                    <a:lnTo>
                      <a:pt x="2" y="45"/>
                    </a:lnTo>
                    <a:lnTo>
                      <a:pt x="5" y="48"/>
                    </a:lnTo>
                    <a:lnTo>
                      <a:pt x="5" y="48"/>
                    </a:lnTo>
                    <a:lnTo>
                      <a:pt x="5" y="51"/>
                    </a:lnTo>
                    <a:lnTo>
                      <a:pt x="5" y="55"/>
                    </a:lnTo>
                    <a:lnTo>
                      <a:pt x="5" y="55"/>
                    </a:lnTo>
                    <a:lnTo>
                      <a:pt x="5" y="60"/>
                    </a:lnTo>
                    <a:lnTo>
                      <a:pt x="5" y="60"/>
                    </a:lnTo>
                    <a:lnTo>
                      <a:pt x="5" y="61"/>
                    </a:lnTo>
                    <a:lnTo>
                      <a:pt x="5" y="64"/>
                    </a:lnTo>
                    <a:lnTo>
                      <a:pt x="5" y="64"/>
                    </a:lnTo>
                    <a:lnTo>
                      <a:pt x="6" y="64"/>
                    </a:lnTo>
                    <a:lnTo>
                      <a:pt x="6" y="64"/>
                    </a:lnTo>
                    <a:lnTo>
                      <a:pt x="7" y="65"/>
                    </a:lnTo>
                    <a:lnTo>
                      <a:pt x="10" y="66"/>
                    </a:lnTo>
                    <a:lnTo>
                      <a:pt x="10" y="66"/>
                    </a:lnTo>
                    <a:lnTo>
                      <a:pt x="11" y="67"/>
                    </a:lnTo>
                    <a:lnTo>
                      <a:pt x="12" y="70"/>
                    </a:lnTo>
                    <a:lnTo>
                      <a:pt x="12" y="70"/>
                    </a:lnTo>
                    <a:lnTo>
                      <a:pt x="12" y="67"/>
                    </a:lnTo>
                    <a:lnTo>
                      <a:pt x="13" y="65"/>
                    </a:lnTo>
                    <a:lnTo>
                      <a:pt x="13" y="65"/>
                    </a:lnTo>
                    <a:lnTo>
                      <a:pt x="16" y="66"/>
                    </a:lnTo>
                    <a:lnTo>
                      <a:pt x="17" y="67"/>
                    </a:lnTo>
                    <a:lnTo>
                      <a:pt x="17" y="67"/>
                    </a:lnTo>
                    <a:lnTo>
                      <a:pt x="17" y="68"/>
                    </a:lnTo>
                    <a:lnTo>
                      <a:pt x="16" y="70"/>
                    </a:lnTo>
                    <a:lnTo>
                      <a:pt x="16" y="70"/>
                    </a:lnTo>
                    <a:lnTo>
                      <a:pt x="14" y="72"/>
                    </a:lnTo>
                    <a:lnTo>
                      <a:pt x="14" y="72"/>
                    </a:lnTo>
                    <a:lnTo>
                      <a:pt x="14" y="77"/>
                    </a:lnTo>
                    <a:lnTo>
                      <a:pt x="14" y="77"/>
                    </a:lnTo>
                    <a:lnTo>
                      <a:pt x="16" y="77"/>
                    </a:lnTo>
                    <a:lnTo>
                      <a:pt x="17" y="78"/>
                    </a:lnTo>
                    <a:lnTo>
                      <a:pt x="18" y="79"/>
                    </a:lnTo>
                    <a:lnTo>
                      <a:pt x="19" y="79"/>
                    </a:lnTo>
                    <a:lnTo>
                      <a:pt x="19" y="79"/>
                    </a:lnTo>
                    <a:lnTo>
                      <a:pt x="23" y="79"/>
                    </a:lnTo>
                    <a:lnTo>
                      <a:pt x="25" y="79"/>
                    </a:lnTo>
                    <a:lnTo>
                      <a:pt x="25" y="79"/>
                    </a:lnTo>
                    <a:lnTo>
                      <a:pt x="27" y="78"/>
                    </a:lnTo>
                    <a:lnTo>
                      <a:pt x="27" y="78"/>
                    </a:lnTo>
                    <a:lnTo>
                      <a:pt x="30" y="77"/>
                    </a:lnTo>
                    <a:lnTo>
                      <a:pt x="30" y="77"/>
                    </a:lnTo>
                    <a:lnTo>
                      <a:pt x="32" y="78"/>
                    </a:lnTo>
                    <a:lnTo>
                      <a:pt x="33" y="79"/>
                    </a:lnTo>
                    <a:lnTo>
                      <a:pt x="33" y="79"/>
                    </a:lnTo>
                    <a:lnTo>
                      <a:pt x="35" y="79"/>
                    </a:lnTo>
                    <a:lnTo>
                      <a:pt x="35" y="79"/>
                    </a:lnTo>
                    <a:lnTo>
                      <a:pt x="36" y="81"/>
                    </a:lnTo>
                    <a:lnTo>
                      <a:pt x="39" y="82"/>
                    </a:lnTo>
                    <a:lnTo>
                      <a:pt x="39" y="8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2" name="Freeform 318">
                <a:extLst>
                  <a:ext uri="{FF2B5EF4-FFF2-40B4-BE49-F238E27FC236}">
                    <a16:creationId xmlns:a16="http://schemas.microsoft.com/office/drawing/2014/main" id="{E688096F-FA0C-48FE-A385-F789F319BDFC}"/>
                  </a:ext>
                </a:extLst>
              </p:cNvPr>
              <p:cNvSpPr>
                <a:spLocks/>
              </p:cNvSpPr>
              <p:nvPr/>
            </p:nvSpPr>
            <p:spPr bwMode="auto">
              <a:xfrm>
                <a:off x="14081731" y="3019993"/>
                <a:ext cx="81210" cy="148884"/>
              </a:xfrm>
              <a:custGeom>
                <a:avLst/>
                <a:gdLst/>
                <a:ahLst/>
                <a:cxnLst>
                  <a:cxn ang="0">
                    <a:pos x="1" y="4"/>
                  </a:cxn>
                  <a:cxn ang="0">
                    <a:pos x="4" y="9"/>
                  </a:cxn>
                  <a:cxn ang="0">
                    <a:pos x="5" y="11"/>
                  </a:cxn>
                  <a:cxn ang="0">
                    <a:pos x="8" y="14"/>
                  </a:cxn>
                  <a:cxn ang="0">
                    <a:pos x="9" y="14"/>
                  </a:cxn>
                  <a:cxn ang="0">
                    <a:pos x="9" y="16"/>
                  </a:cxn>
                  <a:cxn ang="0">
                    <a:pos x="9" y="17"/>
                  </a:cxn>
                  <a:cxn ang="0">
                    <a:pos x="9" y="20"/>
                  </a:cxn>
                  <a:cxn ang="0">
                    <a:pos x="6" y="18"/>
                  </a:cxn>
                  <a:cxn ang="0">
                    <a:pos x="6" y="16"/>
                  </a:cxn>
                  <a:cxn ang="0">
                    <a:pos x="8" y="15"/>
                  </a:cxn>
                  <a:cxn ang="0">
                    <a:pos x="8" y="14"/>
                  </a:cxn>
                  <a:cxn ang="0">
                    <a:pos x="5" y="12"/>
                  </a:cxn>
                  <a:cxn ang="0">
                    <a:pos x="1" y="14"/>
                  </a:cxn>
                  <a:cxn ang="0">
                    <a:pos x="0" y="20"/>
                  </a:cxn>
                  <a:cxn ang="0">
                    <a:pos x="1" y="22"/>
                  </a:cxn>
                  <a:cxn ang="0">
                    <a:pos x="1" y="27"/>
                  </a:cxn>
                  <a:cxn ang="0">
                    <a:pos x="4" y="28"/>
                  </a:cxn>
                  <a:cxn ang="0">
                    <a:pos x="6" y="30"/>
                  </a:cxn>
                  <a:cxn ang="0">
                    <a:pos x="8" y="32"/>
                  </a:cxn>
                  <a:cxn ang="0">
                    <a:pos x="9" y="38"/>
                  </a:cxn>
                  <a:cxn ang="0">
                    <a:pos x="11" y="41"/>
                  </a:cxn>
                  <a:cxn ang="0">
                    <a:pos x="12" y="43"/>
                  </a:cxn>
                  <a:cxn ang="0">
                    <a:pos x="16" y="44"/>
                  </a:cxn>
                  <a:cxn ang="0">
                    <a:pos x="17" y="42"/>
                  </a:cxn>
                  <a:cxn ang="0">
                    <a:pos x="17" y="39"/>
                  </a:cxn>
                  <a:cxn ang="0">
                    <a:pos x="17" y="37"/>
                  </a:cxn>
                  <a:cxn ang="0">
                    <a:pos x="17" y="34"/>
                  </a:cxn>
                  <a:cxn ang="0">
                    <a:pos x="14" y="30"/>
                  </a:cxn>
                  <a:cxn ang="0">
                    <a:pos x="12" y="27"/>
                  </a:cxn>
                  <a:cxn ang="0">
                    <a:pos x="15" y="23"/>
                  </a:cxn>
                  <a:cxn ang="0">
                    <a:pos x="15" y="22"/>
                  </a:cxn>
                  <a:cxn ang="0">
                    <a:pos x="19" y="25"/>
                  </a:cxn>
                  <a:cxn ang="0">
                    <a:pos x="20" y="23"/>
                  </a:cxn>
                  <a:cxn ang="0">
                    <a:pos x="22" y="20"/>
                  </a:cxn>
                  <a:cxn ang="0">
                    <a:pos x="24" y="18"/>
                  </a:cxn>
                  <a:cxn ang="0">
                    <a:pos x="21" y="14"/>
                  </a:cxn>
                  <a:cxn ang="0">
                    <a:pos x="22" y="9"/>
                  </a:cxn>
                  <a:cxn ang="0">
                    <a:pos x="21" y="7"/>
                  </a:cxn>
                  <a:cxn ang="0">
                    <a:pos x="20" y="3"/>
                  </a:cxn>
                  <a:cxn ang="0">
                    <a:pos x="16" y="0"/>
                  </a:cxn>
                  <a:cxn ang="0">
                    <a:pos x="14" y="0"/>
                  </a:cxn>
                  <a:cxn ang="0">
                    <a:pos x="12" y="0"/>
                  </a:cxn>
                  <a:cxn ang="0">
                    <a:pos x="6" y="0"/>
                  </a:cxn>
                </a:cxnLst>
                <a:rect l="0" t="0" r="r" b="b"/>
                <a:pathLst>
                  <a:path w="24" h="44">
                    <a:moveTo>
                      <a:pt x="1" y="0"/>
                    </a:moveTo>
                    <a:lnTo>
                      <a:pt x="1" y="0"/>
                    </a:lnTo>
                    <a:lnTo>
                      <a:pt x="1" y="4"/>
                    </a:lnTo>
                    <a:lnTo>
                      <a:pt x="3" y="7"/>
                    </a:lnTo>
                    <a:lnTo>
                      <a:pt x="3" y="7"/>
                    </a:lnTo>
                    <a:lnTo>
                      <a:pt x="4" y="9"/>
                    </a:lnTo>
                    <a:lnTo>
                      <a:pt x="4" y="9"/>
                    </a:lnTo>
                    <a:lnTo>
                      <a:pt x="5" y="11"/>
                    </a:lnTo>
                    <a:lnTo>
                      <a:pt x="5" y="11"/>
                    </a:lnTo>
                    <a:lnTo>
                      <a:pt x="6" y="12"/>
                    </a:lnTo>
                    <a:lnTo>
                      <a:pt x="6" y="12"/>
                    </a:lnTo>
                    <a:lnTo>
                      <a:pt x="8" y="14"/>
                    </a:lnTo>
                    <a:lnTo>
                      <a:pt x="8" y="14"/>
                    </a:lnTo>
                    <a:lnTo>
                      <a:pt x="9" y="14"/>
                    </a:lnTo>
                    <a:lnTo>
                      <a:pt x="9" y="14"/>
                    </a:lnTo>
                    <a:lnTo>
                      <a:pt x="10" y="15"/>
                    </a:lnTo>
                    <a:lnTo>
                      <a:pt x="10" y="15"/>
                    </a:lnTo>
                    <a:lnTo>
                      <a:pt x="9" y="16"/>
                    </a:lnTo>
                    <a:lnTo>
                      <a:pt x="9" y="16"/>
                    </a:lnTo>
                    <a:lnTo>
                      <a:pt x="9" y="17"/>
                    </a:lnTo>
                    <a:lnTo>
                      <a:pt x="9" y="17"/>
                    </a:lnTo>
                    <a:lnTo>
                      <a:pt x="9" y="18"/>
                    </a:lnTo>
                    <a:lnTo>
                      <a:pt x="9" y="20"/>
                    </a:lnTo>
                    <a:lnTo>
                      <a:pt x="9" y="20"/>
                    </a:lnTo>
                    <a:lnTo>
                      <a:pt x="6" y="20"/>
                    </a:lnTo>
                    <a:lnTo>
                      <a:pt x="6" y="20"/>
                    </a:lnTo>
                    <a:lnTo>
                      <a:pt x="6" y="18"/>
                    </a:lnTo>
                    <a:lnTo>
                      <a:pt x="6" y="18"/>
                    </a:lnTo>
                    <a:lnTo>
                      <a:pt x="6" y="16"/>
                    </a:lnTo>
                    <a:lnTo>
                      <a:pt x="6" y="16"/>
                    </a:lnTo>
                    <a:lnTo>
                      <a:pt x="6" y="15"/>
                    </a:lnTo>
                    <a:lnTo>
                      <a:pt x="6" y="15"/>
                    </a:lnTo>
                    <a:lnTo>
                      <a:pt x="8" y="15"/>
                    </a:lnTo>
                    <a:lnTo>
                      <a:pt x="8" y="14"/>
                    </a:lnTo>
                    <a:lnTo>
                      <a:pt x="8" y="14"/>
                    </a:lnTo>
                    <a:lnTo>
                      <a:pt x="8" y="14"/>
                    </a:lnTo>
                    <a:lnTo>
                      <a:pt x="8" y="14"/>
                    </a:lnTo>
                    <a:lnTo>
                      <a:pt x="6" y="12"/>
                    </a:lnTo>
                    <a:lnTo>
                      <a:pt x="5" y="12"/>
                    </a:lnTo>
                    <a:lnTo>
                      <a:pt x="5" y="12"/>
                    </a:lnTo>
                    <a:lnTo>
                      <a:pt x="3" y="12"/>
                    </a:lnTo>
                    <a:lnTo>
                      <a:pt x="1" y="14"/>
                    </a:lnTo>
                    <a:lnTo>
                      <a:pt x="1" y="14"/>
                    </a:lnTo>
                    <a:lnTo>
                      <a:pt x="0" y="16"/>
                    </a:lnTo>
                    <a:lnTo>
                      <a:pt x="0" y="20"/>
                    </a:lnTo>
                    <a:lnTo>
                      <a:pt x="0" y="20"/>
                    </a:lnTo>
                    <a:lnTo>
                      <a:pt x="1" y="22"/>
                    </a:lnTo>
                    <a:lnTo>
                      <a:pt x="1" y="22"/>
                    </a:lnTo>
                    <a:lnTo>
                      <a:pt x="1" y="26"/>
                    </a:lnTo>
                    <a:lnTo>
                      <a:pt x="1" y="26"/>
                    </a:lnTo>
                    <a:lnTo>
                      <a:pt x="1" y="27"/>
                    </a:lnTo>
                    <a:lnTo>
                      <a:pt x="3" y="28"/>
                    </a:lnTo>
                    <a:lnTo>
                      <a:pt x="3" y="28"/>
                    </a:lnTo>
                    <a:lnTo>
                      <a:pt x="4" y="28"/>
                    </a:lnTo>
                    <a:lnTo>
                      <a:pt x="5" y="28"/>
                    </a:lnTo>
                    <a:lnTo>
                      <a:pt x="5" y="28"/>
                    </a:lnTo>
                    <a:lnTo>
                      <a:pt x="6" y="30"/>
                    </a:lnTo>
                    <a:lnTo>
                      <a:pt x="6" y="30"/>
                    </a:lnTo>
                    <a:lnTo>
                      <a:pt x="8" y="32"/>
                    </a:lnTo>
                    <a:lnTo>
                      <a:pt x="8" y="32"/>
                    </a:lnTo>
                    <a:lnTo>
                      <a:pt x="8" y="36"/>
                    </a:lnTo>
                    <a:lnTo>
                      <a:pt x="8" y="36"/>
                    </a:lnTo>
                    <a:lnTo>
                      <a:pt x="9" y="38"/>
                    </a:lnTo>
                    <a:lnTo>
                      <a:pt x="10" y="38"/>
                    </a:lnTo>
                    <a:lnTo>
                      <a:pt x="10" y="38"/>
                    </a:lnTo>
                    <a:lnTo>
                      <a:pt x="11" y="41"/>
                    </a:lnTo>
                    <a:lnTo>
                      <a:pt x="11" y="41"/>
                    </a:lnTo>
                    <a:lnTo>
                      <a:pt x="12" y="43"/>
                    </a:lnTo>
                    <a:lnTo>
                      <a:pt x="12" y="43"/>
                    </a:lnTo>
                    <a:lnTo>
                      <a:pt x="15" y="43"/>
                    </a:lnTo>
                    <a:lnTo>
                      <a:pt x="15" y="43"/>
                    </a:lnTo>
                    <a:lnTo>
                      <a:pt x="16" y="44"/>
                    </a:lnTo>
                    <a:lnTo>
                      <a:pt x="17" y="44"/>
                    </a:lnTo>
                    <a:lnTo>
                      <a:pt x="17" y="44"/>
                    </a:lnTo>
                    <a:lnTo>
                      <a:pt x="17" y="42"/>
                    </a:lnTo>
                    <a:lnTo>
                      <a:pt x="17" y="42"/>
                    </a:lnTo>
                    <a:lnTo>
                      <a:pt x="17" y="39"/>
                    </a:lnTo>
                    <a:lnTo>
                      <a:pt x="17" y="39"/>
                    </a:lnTo>
                    <a:lnTo>
                      <a:pt x="16" y="38"/>
                    </a:lnTo>
                    <a:lnTo>
                      <a:pt x="16" y="38"/>
                    </a:lnTo>
                    <a:lnTo>
                      <a:pt x="17" y="37"/>
                    </a:lnTo>
                    <a:lnTo>
                      <a:pt x="19" y="36"/>
                    </a:lnTo>
                    <a:lnTo>
                      <a:pt x="19" y="36"/>
                    </a:lnTo>
                    <a:lnTo>
                      <a:pt x="17" y="34"/>
                    </a:lnTo>
                    <a:lnTo>
                      <a:pt x="16" y="32"/>
                    </a:lnTo>
                    <a:lnTo>
                      <a:pt x="16" y="32"/>
                    </a:lnTo>
                    <a:lnTo>
                      <a:pt x="14" y="30"/>
                    </a:lnTo>
                    <a:lnTo>
                      <a:pt x="12" y="28"/>
                    </a:lnTo>
                    <a:lnTo>
                      <a:pt x="12" y="27"/>
                    </a:lnTo>
                    <a:lnTo>
                      <a:pt x="12" y="27"/>
                    </a:lnTo>
                    <a:lnTo>
                      <a:pt x="14" y="26"/>
                    </a:lnTo>
                    <a:lnTo>
                      <a:pt x="15" y="23"/>
                    </a:lnTo>
                    <a:lnTo>
                      <a:pt x="15" y="23"/>
                    </a:lnTo>
                    <a:lnTo>
                      <a:pt x="12" y="22"/>
                    </a:lnTo>
                    <a:lnTo>
                      <a:pt x="12" y="22"/>
                    </a:lnTo>
                    <a:lnTo>
                      <a:pt x="15" y="22"/>
                    </a:lnTo>
                    <a:lnTo>
                      <a:pt x="15" y="22"/>
                    </a:lnTo>
                    <a:lnTo>
                      <a:pt x="17" y="23"/>
                    </a:lnTo>
                    <a:lnTo>
                      <a:pt x="19" y="25"/>
                    </a:lnTo>
                    <a:lnTo>
                      <a:pt x="19" y="25"/>
                    </a:lnTo>
                    <a:lnTo>
                      <a:pt x="20" y="23"/>
                    </a:lnTo>
                    <a:lnTo>
                      <a:pt x="20" y="23"/>
                    </a:lnTo>
                    <a:lnTo>
                      <a:pt x="21" y="21"/>
                    </a:lnTo>
                    <a:lnTo>
                      <a:pt x="21" y="21"/>
                    </a:lnTo>
                    <a:lnTo>
                      <a:pt x="22" y="20"/>
                    </a:lnTo>
                    <a:lnTo>
                      <a:pt x="24" y="20"/>
                    </a:lnTo>
                    <a:lnTo>
                      <a:pt x="24" y="20"/>
                    </a:lnTo>
                    <a:lnTo>
                      <a:pt x="24" y="18"/>
                    </a:lnTo>
                    <a:lnTo>
                      <a:pt x="24" y="17"/>
                    </a:lnTo>
                    <a:lnTo>
                      <a:pt x="24" y="17"/>
                    </a:lnTo>
                    <a:lnTo>
                      <a:pt x="21" y="14"/>
                    </a:lnTo>
                    <a:lnTo>
                      <a:pt x="21" y="14"/>
                    </a:lnTo>
                    <a:lnTo>
                      <a:pt x="21" y="11"/>
                    </a:lnTo>
                    <a:lnTo>
                      <a:pt x="22" y="9"/>
                    </a:lnTo>
                    <a:lnTo>
                      <a:pt x="22" y="9"/>
                    </a:lnTo>
                    <a:lnTo>
                      <a:pt x="21" y="7"/>
                    </a:lnTo>
                    <a:lnTo>
                      <a:pt x="21" y="7"/>
                    </a:lnTo>
                    <a:lnTo>
                      <a:pt x="20" y="6"/>
                    </a:lnTo>
                    <a:lnTo>
                      <a:pt x="20" y="6"/>
                    </a:lnTo>
                    <a:lnTo>
                      <a:pt x="20" y="3"/>
                    </a:lnTo>
                    <a:lnTo>
                      <a:pt x="20" y="3"/>
                    </a:lnTo>
                    <a:lnTo>
                      <a:pt x="19" y="1"/>
                    </a:lnTo>
                    <a:lnTo>
                      <a:pt x="16" y="0"/>
                    </a:lnTo>
                    <a:lnTo>
                      <a:pt x="16" y="0"/>
                    </a:lnTo>
                    <a:lnTo>
                      <a:pt x="14" y="0"/>
                    </a:lnTo>
                    <a:lnTo>
                      <a:pt x="14" y="0"/>
                    </a:lnTo>
                    <a:lnTo>
                      <a:pt x="12" y="0"/>
                    </a:lnTo>
                    <a:lnTo>
                      <a:pt x="12" y="0"/>
                    </a:lnTo>
                    <a:lnTo>
                      <a:pt x="12" y="0"/>
                    </a:lnTo>
                    <a:lnTo>
                      <a:pt x="12" y="0"/>
                    </a:lnTo>
                    <a:lnTo>
                      <a:pt x="6" y="0"/>
                    </a:lnTo>
                    <a:lnTo>
                      <a:pt x="6" y="0"/>
                    </a:lnTo>
                    <a:lnTo>
                      <a:pt x="1" y="0"/>
                    </a:lnTo>
                    <a:lnTo>
                      <a:pt x="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3" name="Freeform 319">
                <a:extLst>
                  <a:ext uri="{FF2B5EF4-FFF2-40B4-BE49-F238E27FC236}">
                    <a16:creationId xmlns:a16="http://schemas.microsoft.com/office/drawing/2014/main" id="{875FFA8B-67C7-4DEF-B81E-AEAF70514717}"/>
                  </a:ext>
                </a:extLst>
              </p:cNvPr>
              <p:cNvSpPr>
                <a:spLocks/>
              </p:cNvSpPr>
              <p:nvPr/>
            </p:nvSpPr>
            <p:spPr bwMode="auto">
              <a:xfrm>
                <a:off x="13929463" y="3030144"/>
                <a:ext cx="3384" cy="13535"/>
              </a:xfrm>
              <a:custGeom>
                <a:avLst/>
                <a:gdLst/>
                <a:ahLst/>
                <a:cxnLst>
                  <a:cxn ang="0">
                    <a:pos x="0" y="2"/>
                  </a:cxn>
                  <a:cxn ang="0">
                    <a:pos x="0" y="2"/>
                  </a:cxn>
                  <a:cxn ang="0">
                    <a:pos x="0" y="2"/>
                  </a:cxn>
                  <a:cxn ang="0">
                    <a:pos x="0" y="2"/>
                  </a:cxn>
                  <a:cxn ang="0">
                    <a:pos x="0" y="4"/>
                  </a:cxn>
                  <a:cxn ang="0">
                    <a:pos x="0" y="0"/>
                  </a:cxn>
                  <a:cxn ang="0">
                    <a:pos x="0" y="0"/>
                  </a:cxn>
                  <a:cxn ang="0">
                    <a:pos x="0" y="1"/>
                  </a:cxn>
                  <a:cxn ang="0">
                    <a:pos x="0" y="1"/>
                  </a:cxn>
                  <a:cxn ang="0">
                    <a:pos x="0" y="2"/>
                  </a:cxn>
                  <a:cxn ang="0">
                    <a:pos x="0" y="2"/>
                  </a:cxn>
                </a:cxnLst>
                <a:rect l="0" t="0" r="r" b="b"/>
                <a:pathLst>
                  <a:path h="4">
                    <a:moveTo>
                      <a:pt x="0" y="2"/>
                    </a:moveTo>
                    <a:lnTo>
                      <a:pt x="0" y="2"/>
                    </a:lnTo>
                    <a:lnTo>
                      <a:pt x="0" y="2"/>
                    </a:lnTo>
                    <a:lnTo>
                      <a:pt x="0" y="2"/>
                    </a:lnTo>
                    <a:lnTo>
                      <a:pt x="0" y="4"/>
                    </a:lnTo>
                    <a:lnTo>
                      <a:pt x="0" y="0"/>
                    </a:lnTo>
                    <a:lnTo>
                      <a:pt x="0" y="0"/>
                    </a:lnTo>
                    <a:lnTo>
                      <a:pt x="0" y="1"/>
                    </a:lnTo>
                    <a:lnTo>
                      <a:pt x="0" y="1"/>
                    </a:lnTo>
                    <a:lnTo>
                      <a:pt x="0" y="2"/>
                    </a:lnTo>
                    <a:lnTo>
                      <a:pt x="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4" name="Freeform 320">
                <a:extLst>
                  <a:ext uri="{FF2B5EF4-FFF2-40B4-BE49-F238E27FC236}">
                    <a16:creationId xmlns:a16="http://schemas.microsoft.com/office/drawing/2014/main" id="{C0B25E28-1E04-4130-8403-BED0BC69A39D}"/>
                  </a:ext>
                </a:extLst>
              </p:cNvPr>
              <p:cNvSpPr>
                <a:spLocks/>
              </p:cNvSpPr>
              <p:nvPr/>
            </p:nvSpPr>
            <p:spPr bwMode="auto">
              <a:xfrm>
                <a:off x="13871940" y="2965853"/>
                <a:ext cx="74442" cy="74442"/>
              </a:xfrm>
              <a:custGeom>
                <a:avLst/>
                <a:gdLst/>
                <a:ahLst/>
                <a:cxnLst>
                  <a:cxn ang="0">
                    <a:pos x="21" y="9"/>
                  </a:cxn>
                  <a:cxn ang="0">
                    <a:pos x="18" y="8"/>
                  </a:cxn>
                  <a:cxn ang="0">
                    <a:pos x="17" y="6"/>
                  </a:cxn>
                  <a:cxn ang="0">
                    <a:pos x="16" y="4"/>
                  </a:cxn>
                  <a:cxn ang="0">
                    <a:pos x="12" y="1"/>
                  </a:cxn>
                  <a:cxn ang="0">
                    <a:pos x="11" y="0"/>
                  </a:cxn>
                  <a:cxn ang="0">
                    <a:pos x="7" y="0"/>
                  </a:cxn>
                  <a:cxn ang="0">
                    <a:pos x="7" y="0"/>
                  </a:cxn>
                  <a:cxn ang="0">
                    <a:pos x="3" y="0"/>
                  </a:cxn>
                  <a:cxn ang="0">
                    <a:pos x="0" y="0"/>
                  </a:cxn>
                  <a:cxn ang="0">
                    <a:pos x="0" y="0"/>
                  </a:cxn>
                  <a:cxn ang="0">
                    <a:pos x="1" y="3"/>
                  </a:cxn>
                  <a:cxn ang="0">
                    <a:pos x="2" y="4"/>
                  </a:cxn>
                  <a:cxn ang="0">
                    <a:pos x="2" y="4"/>
                  </a:cxn>
                  <a:cxn ang="0">
                    <a:pos x="5" y="5"/>
                  </a:cxn>
                  <a:cxn ang="0">
                    <a:pos x="5" y="6"/>
                  </a:cxn>
                  <a:cxn ang="0">
                    <a:pos x="5" y="9"/>
                  </a:cxn>
                  <a:cxn ang="0">
                    <a:pos x="5" y="10"/>
                  </a:cxn>
                  <a:cxn ang="0">
                    <a:pos x="6" y="11"/>
                  </a:cxn>
                  <a:cxn ang="0">
                    <a:pos x="7" y="12"/>
                  </a:cxn>
                  <a:cxn ang="0">
                    <a:pos x="8" y="15"/>
                  </a:cxn>
                  <a:cxn ang="0">
                    <a:pos x="10" y="19"/>
                  </a:cxn>
                  <a:cxn ang="0">
                    <a:pos x="10" y="19"/>
                  </a:cxn>
                  <a:cxn ang="0">
                    <a:pos x="11" y="20"/>
                  </a:cxn>
                  <a:cxn ang="0">
                    <a:pos x="11" y="21"/>
                  </a:cxn>
                  <a:cxn ang="0">
                    <a:pos x="16" y="22"/>
                  </a:cxn>
                  <a:cxn ang="0">
                    <a:pos x="17" y="21"/>
                  </a:cxn>
                  <a:cxn ang="0">
                    <a:pos x="17" y="20"/>
                  </a:cxn>
                  <a:cxn ang="0">
                    <a:pos x="17" y="19"/>
                  </a:cxn>
                  <a:cxn ang="0">
                    <a:pos x="17" y="19"/>
                  </a:cxn>
                  <a:cxn ang="0">
                    <a:pos x="18" y="17"/>
                  </a:cxn>
                  <a:cxn ang="0">
                    <a:pos x="19" y="17"/>
                  </a:cxn>
                  <a:cxn ang="0">
                    <a:pos x="19" y="14"/>
                  </a:cxn>
                  <a:cxn ang="0">
                    <a:pos x="21" y="12"/>
                  </a:cxn>
                  <a:cxn ang="0">
                    <a:pos x="22" y="11"/>
                  </a:cxn>
                  <a:cxn ang="0">
                    <a:pos x="22" y="10"/>
                  </a:cxn>
                  <a:cxn ang="0">
                    <a:pos x="21" y="9"/>
                  </a:cxn>
                </a:cxnLst>
                <a:rect l="0" t="0" r="r" b="b"/>
                <a:pathLst>
                  <a:path w="22" h="22">
                    <a:moveTo>
                      <a:pt x="21" y="9"/>
                    </a:moveTo>
                    <a:lnTo>
                      <a:pt x="21" y="9"/>
                    </a:lnTo>
                    <a:lnTo>
                      <a:pt x="18" y="8"/>
                    </a:lnTo>
                    <a:lnTo>
                      <a:pt x="18" y="8"/>
                    </a:lnTo>
                    <a:lnTo>
                      <a:pt x="17" y="6"/>
                    </a:lnTo>
                    <a:lnTo>
                      <a:pt x="17" y="6"/>
                    </a:lnTo>
                    <a:lnTo>
                      <a:pt x="16" y="4"/>
                    </a:lnTo>
                    <a:lnTo>
                      <a:pt x="16" y="4"/>
                    </a:lnTo>
                    <a:lnTo>
                      <a:pt x="14" y="1"/>
                    </a:lnTo>
                    <a:lnTo>
                      <a:pt x="12" y="1"/>
                    </a:lnTo>
                    <a:lnTo>
                      <a:pt x="12" y="1"/>
                    </a:lnTo>
                    <a:lnTo>
                      <a:pt x="11" y="0"/>
                    </a:lnTo>
                    <a:lnTo>
                      <a:pt x="10" y="0"/>
                    </a:lnTo>
                    <a:lnTo>
                      <a:pt x="7" y="0"/>
                    </a:lnTo>
                    <a:lnTo>
                      <a:pt x="7" y="0"/>
                    </a:lnTo>
                    <a:lnTo>
                      <a:pt x="7" y="0"/>
                    </a:lnTo>
                    <a:lnTo>
                      <a:pt x="7" y="0"/>
                    </a:lnTo>
                    <a:lnTo>
                      <a:pt x="3" y="0"/>
                    </a:lnTo>
                    <a:lnTo>
                      <a:pt x="3" y="0"/>
                    </a:lnTo>
                    <a:lnTo>
                      <a:pt x="0" y="0"/>
                    </a:lnTo>
                    <a:lnTo>
                      <a:pt x="0" y="0"/>
                    </a:lnTo>
                    <a:lnTo>
                      <a:pt x="0" y="0"/>
                    </a:lnTo>
                    <a:lnTo>
                      <a:pt x="0" y="1"/>
                    </a:lnTo>
                    <a:lnTo>
                      <a:pt x="1" y="3"/>
                    </a:lnTo>
                    <a:lnTo>
                      <a:pt x="1" y="3"/>
                    </a:lnTo>
                    <a:lnTo>
                      <a:pt x="2" y="4"/>
                    </a:lnTo>
                    <a:lnTo>
                      <a:pt x="2" y="4"/>
                    </a:lnTo>
                    <a:lnTo>
                      <a:pt x="2" y="4"/>
                    </a:lnTo>
                    <a:lnTo>
                      <a:pt x="2" y="4"/>
                    </a:lnTo>
                    <a:lnTo>
                      <a:pt x="5" y="5"/>
                    </a:lnTo>
                    <a:lnTo>
                      <a:pt x="5" y="5"/>
                    </a:lnTo>
                    <a:lnTo>
                      <a:pt x="5" y="6"/>
                    </a:lnTo>
                    <a:lnTo>
                      <a:pt x="5" y="6"/>
                    </a:lnTo>
                    <a:lnTo>
                      <a:pt x="5" y="9"/>
                    </a:lnTo>
                    <a:lnTo>
                      <a:pt x="5" y="9"/>
                    </a:lnTo>
                    <a:lnTo>
                      <a:pt x="5" y="10"/>
                    </a:lnTo>
                    <a:lnTo>
                      <a:pt x="6" y="11"/>
                    </a:lnTo>
                    <a:lnTo>
                      <a:pt x="6" y="11"/>
                    </a:lnTo>
                    <a:lnTo>
                      <a:pt x="7" y="12"/>
                    </a:lnTo>
                    <a:lnTo>
                      <a:pt x="7" y="12"/>
                    </a:lnTo>
                    <a:lnTo>
                      <a:pt x="8" y="15"/>
                    </a:lnTo>
                    <a:lnTo>
                      <a:pt x="8" y="15"/>
                    </a:lnTo>
                    <a:lnTo>
                      <a:pt x="10" y="19"/>
                    </a:lnTo>
                    <a:lnTo>
                      <a:pt x="10" y="19"/>
                    </a:lnTo>
                    <a:lnTo>
                      <a:pt x="10" y="19"/>
                    </a:lnTo>
                    <a:lnTo>
                      <a:pt x="10" y="19"/>
                    </a:lnTo>
                    <a:lnTo>
                      <a:pt x="11" y="20"/>
                    </a:lnTo>
                    <a:lnTo>
                      <a:pt x="11" y="20"/>
                    </a:lnTo>
                    <a:lnTo>
                      <a:pt x="11" y="20"/>
                    </a:lnTo>
                    <a:lnTo>
                      <a:pt x="11" y="21"/>
                    </a:lnTo>
                    <a:lnTo>
                      <a:pt x="12" y="22"/>
                    </a:lnTo>
                    <a:lnTo>
                      <a:pt x="16" y="22"/>
                    </a:lnTo>
                    <a:lnTo>
                      <a:pt x="16" y="22"/>
                    </a:lnTo>
                    <a:lnTo>
                      <a:pt x="17" y="21"/>
                    </a:lnTo>
                    <a:lnTo>
                      <a:pt x="17" y="21"/>
                    </a:lnTo>
                    <a:lnTo>
                      <a:pt x="17" y="20"/>
                    </a:lnTo>
                    <a:lnTo>
                      <a:pt x="17" y="20"/>
                    </a:lnTo>
                    <a:lnTo>
                      <a:pt x="17" y="19"/>
                    </a:lnTo>
                    <a:lnTo>
                      <a:pt x="17" y="19"/>
                    </a:lnTo>
                    <a:lnTo>
                      <a:pt x="17" y="19"/>
                    </a:lnTo>
                    <a:lnTo>
                      <a:pt x="17" y="19"/>
                    </a:lnTo>
                    <a:lnTo>
                      <a:pt x="18" y="17"/>
                    </a:lnTo>
                    <a:lnTo>
                      <a:pt x="19" y="17"/>
                    </a:lnTo>
                    <a:lnTo>
                      <a:pt x="19" y="17"/>
                    </a:lnTo>
                    <a:lnTo>
                      <a:pt x="19" y="14"/>
                    </a:lnTo>
                    <a:lnTo>
                      <a:pt x="19" y="14"/>
                    </a:lnTo>
                    <a:lnTo>
                      <a:pt x="21" y="12"/>
                    </a:lnTo>
                    <a:lnTo>
                      <a:pt x="21" y="12"/>
                    </a:lnTo>
                    <a:lnTo>
                      <a:pt x="22" y="11"/>
                    </a:lnTo>
                    <a:lnTo>
                      <a:pt x="22" y="11"/>
                    </a:lnTo>
                    <a:lnTo>
                      <a:pt x="22" y="10"/>
                    </a:lnTo>
                    <a:lnTo>
                      <a:pt x="22" y="10"/>
                    </a:lnTo>
                    <a:lnTo>
                      <a:pt x="22" y="10"/>
                    </a:lnTo>
                    <a:lnTo>
                      <a:pt x="21" y="9"/>
                    </a:lnTo>
                    <a:lnTo>
                      <a:pt x="21"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321">
                <a:extLst>
                  <a:ext uri="{FF2B5EF4-FFF2-40B4-BE49-F238E27FC236}">
                    <a16:creationId xmlns:a16="http://schemas.microsoft.com/office/drawing/2014/main" id="{66B9ACAF-5A71-429B-A1E4-A9BFA2B74F12}"/>
                  </a:ext>
                </a:extLst>
              </p:cNvPr>
              <p:cNvSpPr>
                <a:spLocks/>
              </p:cNvSpPr>
              <p:nvPr/>
            </p:nvSpPr>
            <p:spPr bwMode="auto">
              <a:xfrm>
                <a:off x="13953149" y="3050446"/>
                <a:ext cx="91361" cy="165803"/>
              </a:xfrm>
              <a:custGeom>
                <a:avLst/>
                <a:gdLst/>
                <a:ahLst/>
                <a:cxnLst>
                  <a:cxn ang="0">
                    <a:pos x="6" y="34"/>
                  </a:cxn>
                  <a:cxn ang="0">
                    <a:pos x="8" y="38"/>
                  </a:cxn>
                  <a:cxn ang="0">
                    <a:pos x="9" y="39"/>
                  </a:cxn>
                  <a:cxn ang="0">
                    <a:pos x="11" y="41"/>
                  </a:cxn>
                  <a:cxn ang="0">
                    <a:pos x="16" y="46"/>
                  </a:cxn>
                  <a:cxn ang="0">
                    <a:pos x="17" y="49"/>
                  </a:cxn>
                  <a:cxn ang="0">
                    <a:pos x="17" y="49"/>
                  </a:cxn>
                  <a:cxn ang="0">
                    <a:pos x="21" y="49"/>
                  </a:cxn>
                  <a:cxn ang="0">
                    <a:pos x="24" y="45"/>
                  </a:cxn>
                  <a:cxn ang="0">
                    <a:pos x="25" y="44"/>
                  </a:cxn>
                  <a:cxn ang="0">
                    <a:pos x="25" y="43"/>
                  </a:cxn>
                  <a:cxn ang="0">
                    <a:pos x="24" y="41"/>
                  </a:cxn>
                  <a:cxn ang="0">
                    <a:pos x="21" y="40"/>
                  </a:cxn>
                  <a:cxn ang="0">
                    <a:pos x="21" y="34"/>
                  </a:cxn>
                  <a:cxn ang="0">
                    <a:pos x="21" y="33"/>
                  </a:cxn>
                  <a:cxn ang="0">
                    <a:pos x="24" y="32"/>
                  </a:cxn>
                  <a:cxn ang="0">
                    <a:pos x="24" y="30"/>
                  </a:cxn>
                  <a:cxn ang="0">
                    <a:pos x="25" y="24"/>
                  </a:cxn>
                  <a:cxn ang="0">
                    <a:pos x="27" y="23"/>
                  </a:cxn>
                  <a:cxn ang="0">
                    <a:pos x="27" y="17"/>
                  </a:cxn>
                  <a:cxn ang="0">
                    <a:pos x="27" y="16"/>
                  </a:cxn>
                  <a:cxn ang="0">
                    <a:pos x="21" y="16"/>
                  </a:cxn>
                  <a:cxn ang="0">
                    <a:pos x="19" y="14"/>
                  </a:cxn>
                  <a:cxn ang="0">
                    <a:pos x="20" y="12"/>
                  </a:cxn>
                  <a:cxn ang="0">
                    <a:pos x="21" y="9"/>
                  </a:cxn>
                  <a:cxn ang="0">
                    <a:pos x="19" y="8"/>
                  </a:cxn>
                  <a:cxn ang="0">
                    <a:pos x="19" y="8"/>
                  </a:cxn>
                  <a:cxn ang="0">
                    <a:pos x="16" y="6"/>
                  </a:cxn>
                  <a:cxn ang="0">
                    <a:pos x="14" y="6"/>
                  </a:cxn>
                  <a:cxn ang="0">
                    <a:pos x="11" y="7"/>
                  </a:cxn>
                  <a:cxn ang="0">
                    <a:pos x="8" y="3"/>
                  </a:cxn>
                  <a:cxn ang="0">
                    <a:pos x="5" y="2"/>
                  </a:cxn>
                  <a:cxn ang="0">
                    <a:pos x="3" y="0"/>
                  </a:cxn>
                  <a:cxn ang="0">
                    <a:pos x="0" y="0"/>
                  </a:cxn>
                  <a:cxn ang="0">
                    <a:pos x="1" y="6"/>
                  </a:cxn>
                  <a:cxn ang="0">
                    <a:pos x="1" y="11"/>
                  </a:cxn>
                  <a:cxn ang="0">
                    <a:pos x="1" y="12"/>
                  </a:cxn>
                  <a:cxn ang="0">
                    <a:pos x="0" y="19"/>
                  </a:cxn>
                  <a:cxn ang="0">
                    <a:pos x="1" y="21"/>
                  </a:cxn>
                  <a:cxn ang="0">
                    <a:pos x="0" y="23"/>
                  </a:cxn>
                  <a:cxn ang="0">
                    <a:pos x="1" y="27"/>
                  </a:cxn>
                  <a:cxn ang="0">
                    <a:pos x="5" y="24"/>
                  </a:cxn>
                  <a:cxn ang="0">
                    <a:pos x="6" y="22"/>
                  </a:cxn>
                  <a:cxn ang="0">
                    <a:pos x="8" y="22"/>
                  </a:cxn>
                  <a:cxn ang="0">
                    <a:pos x="9" y="22"/>
                  </a:cxn>
                  <a:cxn ang="0">
                    <a:pos x="9" y="23"/>
                  </a:cxn>
                  <a:cxn ang="0">
                    <a:pos x="9" y="27"/>
                  </a:cxn>
                  <a:cxn ang="0">
                    <a:pos x="13" y="27"/>
                  </a:cxn>
                  <a:cxn ang="0">
                    <a:pos x="14" y="22"/>
                  </a:cxn>
                  <a:cxn ang="0">
                    <a:pos x="16" y="22"/>
                  </a:cxn>
                  <a:cxn ang="0">
                    <a:pos x="17" y="22"/>
                  </a:cxn>
                  <a:cxn ang="0">
                    <a:pos x="15" y="28"/>
                  </a:cxn>
                  <a:cxn ang="0">
                    <a:pos x="15" y="32"/>
                  </a:cxn>
                  <a:cxn ang="0">
                    <a:pos x="13" y="34"/>
                  </a:cxn>
                </a:cxnLst>
                <a:rect l="0" t="0" r="r" b="b"/>
                <a:pathLst>
                  <a:path w="27" h="49">
                    <a:moveTo>
                      <a:pt x="13" y="34"/>
                    </a:moveTo>
                    <a:lnTo>
                      <a:pt x="13" y="34"/>
                    </a:lnTo>
                    <a:lnTo>
                      <a:pt x="6" y="34"/>
                    </a:lnTo>
                    <a:lnTo>
                      <a:pt x="6" y="34"/>
                    </a:lnTo>
                    <a:lnTo>
                      <a:pt x="6" y="35"/>
                    </a:lnTo>
                    <a:lnTo>
                      <a:pt x="8" y="38"/>
                    </a:lnTo>
                    <a:lnTo>
                      <a:pt x="8" y="38"/>
                    </a:lnTo>
                    <a:lnTo>
                      <a:pt x="8" y="39"/>
                    </a:lnTo>
                    <a:lnTo>
                      <a:pt x="9" y="39"/>
                    </a:lnTo>
                    <a:lnTo>
                      <a:pt x="9" y="39"/>
                    </a:lnTo>
                    <a:lnTo>
                      <a:pt x="11" y="41"/>
                    </a:lnTo>
                    <a:lnTo>
                      <a:pt x="11" y="41"/>
                    </a:lnTo>
                    <a:lnTo>
                      <a:pt x="14" y="44"/>
                    </a:lnTo>
                    <a:lnTo>
                      <a:pt x="14" y="44"/>
                    </a:lnTo>
                    <a:lnTo>
                      <a:pt x="16" y="46"/>
                    </a:lnTo>
                    <a:lnTo>
                      <a:pt x="16" y="46"/>
                    </a:lnTo>
                    <a:lnTo>
                      <a:pt x="16" y="47"/>
                    </a:lnTo>
                    <a:lnTo>
                      <a:pt x="17" y="49"/>
                    </a:lnTo>
                    <a:lnTo>
                      <a:pt x="17" y="49"/>
                    </a:lnTo>
                    <a:lnTo>
                      <a:pt x="17" y="49"/>
                    </a:lnTo>
                    <a:lnTo>
                      <a:pt x="17" y="49"/>
                    </a:lnTo>
                    <a:lnTo>
                      <a:pt x="19" y="49"/>
                    </a:lnTo>
                    <a:lnTo>
                      <a:pt x="20" y="49"/>
                    </a:lnTo>
                    <a:lnTo>
                      <a:pt x="21" y="49"/>
                    </a:lnTo>
                    <a:lnTo>
                      <a:pt x="21" y="49"/>
                    </a:lnTo>
                    <a:lnTo>
                      <a:pt x="24" y="45"/>
                    </a:lnTo>
                    <a:lnTo>
                      <a:pt x="24" y="45"/>
                    </a:lnTo>
                    <a:lnTo>
                      <a:pt x="24" y="44"/>
                    </a:lnTo>
                    <a:lnTo>
                      <a:pt x="24" y="44"/>
                    </a:lnTo>
                    <a:lnTo>
                      <a:pt x="25" y="44"/>
                    </a:lnTo>
                    <a:lnTo>
                      <a:pt x="25" y="44"/>
                    </a:lnTo>
                    <a:lnTo>
                      <a:pt x="25" y="44"/>
                    </a:lnTo>
                    <a:lnTo>
                      <a:pt x="25" y="43"/>
                    </a:lnTo>
                    <a:lnTo>
                      <a:pt x="25" y="43"/>
                    </a:lnTo>
                    <a:lnTo>
                      <a:pt x="24" y="41"/>
                    </a:lnTo>
                    <a:lnTo>
                      <a:pt x="24" y="41"/>
                    </a:lnTo>
                    <a:lnTo>
                      <a:pt x="22" y="41"/>
                    </a:lnTo>
                    <a:lnTo>
                      <a:pt x="21" y="40"/>
                    </a:lnTo>
                    <a:lnTo>
                      <a:pt x="21" y="40"/>
                    </a:lnTo>
                    <a:lnTo>
                      <a:pt x="21" y="38"/>
                    </a:lnTo>
                    <a:lnTo>
                      <a:pt x="21" y="38"/>
                    </a:lnTo>
                    <a:lnTo>
                      <a:pt x="21" y="34"/>
                    </a:lnTo>
                    <a:lnTo>
                      <a:pt x="21" y="34"/>
                    </a:lnTo>
                    <a:lnTo>
                      <a:pt x="21" y="33"/>
                    </a:lnTo>
                    <a:lnTo>
                      <a:pt x="21" y="33"/>
                    </a:lnTo>
                    <a:lnTo>
                      <a:pt x="22" y="32"/>
                    </a:lnTo>
                    <a:lnTo>
                      <a:pt x="22" y="32"/>
                    </a:lnTo>
                    <a:lnTo>
                      <a:pt x="24" y="32"/>
                    </a:lnTo>
                    <a:lnTo>
                      <a:pt x="24" y="32"/>
                    </a:lnTo>
                    <a:lnTo>
                      <a:pt x="24" y="30"/>
                    </a:lnTo>
                    <a:lnTo>
                      <a:pt x="24" y="30"/>
                    </a:lnTo>
                    <a:lnTo>
                      <a:pt x="24" y="28"/>
                    </a:lnTo>
                    <a:lnTo>
                      <a:pt x="24" y="28"/>
                    </a:lnTo>
                    <a:lnTo>
                      <a:pt x="25" y="24"/>
                    </a:lnTo>
                    <a:lnTo>
                      <a:pt x="25" y="24"/>
                    </a:lnTo>
                    <a:lnTo>
                      <a:pt x="27" y="23"/>
                    </a:lnTo>
                    <a:lnTo>
                      <a:pt x="27" y="23"/>
                    </a:lnTo>
                    <a:lnTo>
                      <a:pt x="27" y="21"/>
                    </a:lnTo>
                    <a:lnTo>
                      <a:pt x="27" y="21"/>
                    </a:lnTo>
                    <a:lnTo>
                      <a:pt x="27" y="17"/>
                    </a:lnTo>
                    <a:lnTo>
                      <a:pt x="27" y="17"/>
                    </a:lnTo>
                    <a:lnTo>
                      <a:pt x="27" y="16"/>
                    </a:lnTo>
                    <a:lnTo>
                      <a:pt x="27" y="16"/>
                    </a:lnTo>
                    <a:lnTo>
                      <a:pt x="25" y="16"/>
                    </a:lnTo>
                    <a:lnTo>
                      <a:pt x="25" y="16"/>
                    </a:lnTo>
                    <a:lnTo>
                      <a:pt x="21" y="16"/>
                    </a:lnTo>
                    <a:lnTo>
                      <a:pt x="20" y="16"/>
                    </a:lnTo>
                    <a:lnTo>
                      <a:pt x="19" y="14"/>
                    </a:lnTo>
                    <a:lnTo>
                      <a:pt x="19" y="14"/>
                    </a:lnTo>
                    <a:lnTo>
                      <a:pt x="20" y="13"/>
                    </a:lnTo>
                    <a:lnTo>
                      <a:pt x="20" y="13"/>
                    </a:lnTo>
                    <a:lnTo>
                      <a:pt x="20" y="12"/>
                    </a:lnTo>
                    <a:lnTo>
                      <a:pt x="20" y="12"/>
                    </a:lnTo>
                    <a:lnTo>
                      <a:pt x="21" y="9"/>
                    </a:lnTo>
                    <a:lnTo>
                      <a:pt x="21" y="9"/>
                    </a:lnTo>
                    <a:lnTo>
                      <a:pt x="20" y="9"/>
                    </a:lnTo>
                    <a:lnTo>
                      <a:pt x="19" y="8"/>
                    </a:lnTo>
                    <a:lnTo>
                      <a:pt x="19" y="8"/>
                    </a:lnTo>
                    <a:lnTo>
                      <a:pt x="19" y="8"/>
                    </a:lnTo>
                    <a:lnTo>
                      <a:pt x="19" y="8"/>
                    </a:lnTo>
                    <a:lnTo>
                      <a:pt x="19" y="8"/>
                    </a:lnTo>
                    <a:lnTo>
                      <a:pt x="16" y="7"/>
                    </a:lnTo>
                    <a:lnTo>
                      <a:pt x="16" y="7"/>
                    </a:lnTo>
                    <a:lnTo>
                      <a:pt x="16" y="6"/>
                    </a:lnTo>
                    <a:lnTo>
                      <a:pt x="15" y="5"/>
                    </a:lnTo>
                    <a:lnTo>
                      <a:pt x="15" y="5"/>
                    </a:lnTo>
                    <a:lnTo>
                      <a:pt x="14" y="6"/>
                    </a:lnTo>
                    <a:lnTo>
                      <a:pt x="14" y="7"/>
                    </a:lnTo>
                    <a:lnTo>
                      <a:pt x="11" y="7"/>
                    </a:lnTo>
                    <a:lnTo>
                      <a:pt x="11" y="7"/>
                    </a:lnTo>
                    <a:lnTo>
                      <a:pt x="9" y="6"/>
                    </a:lnTo>
                    <a:lnTo>
                      <a:pt x="8" y="3"/>
                    </a:lnTo>
                    <a:lnTo>
                      <a:pt x="8" y="3"/>
                    </a:lnTo>
                    <a:lnTo>
                      <a:pt x="5" y="3"/>
                    </a:lnTo>
                    <a:lnTo>
                      <a:pt x="5" y="3"/>
                    </a:lnTo>
                    <a:lnTo>
                      <a:pt x="5" y="2"/>
                    </a:lnTo>
                    <a:lnTo>
                      <a:pt x="4" y="2"/>
                    </a:lnTo>
                    <a:lnTo>
                      <a:pt x="4" y="2"/>
                    </a:lnTo>
                    <a:lnTo>
                      <a:pt x="3" y="0"/>
                    </a:lnTo>
                    <a:lnTo>
                      <a:pt x="3" y="0"/>
                    </a:lnTo>
                    <a:lnTo>
                      <a:pt x="0" y="0"/>
                    </a:lnTo>
                    <a:lnTo>
                      <a:pt x="0" y="0"/>
                    </a:lnTo>
                    <a:lnTo>
                      <a:pt x="1" y="3"/>
                    </a:lnTo>
                    <a:lnTo>
                      <a:pt x="1" y="6"/>
                    </a:lnTo>
                    <a:lnTo>
                      <a:pt x="1" y="6"/>
                    </a:lnTo>
                    <a:lnTo>
                      <a:pt x="1" y="8"/>
                    </a:lnTo>
                    <a:lnTo>
                      <a:pt x="1" y="8"/>
                    </a:lnTo>
                    <a:lnTo>
                      <a:pt x="1" y="11"/>
                    </a:lnTo>
                    <a:lnTo>
                      <a:pt x="1" y="11"/>
                    </a:lnTo>
                    <a:lnTo>
                      <a:pt x="1" y="12"/>
                    </a:lnTo>
                    <a:lnTo>
                      <a:pt x="1" y="12"/>
                    </a:lnTo>
                    <a:lnTo>
                      <a:pt x="3" y="14"/>
                    </a:lnTo>
                    <a:lnTo>
                      <a:pt x="3" y="14"/>
                    </a:lnTo>
                    <a:lnTo>
                      <a:pt x="0" y="19"/>
                    </a:lnTo>
                    <a:lnTo>
                      <a:pt x="0" y="19"/>
                    </a:lnTo>
                    <a:lnTo>
                      <a:pt x="1" y="19"/>
                    </a:lnTo>
                    <a:lnTo>
                      <a:pt x="1" y="21"/>
                    </a:lnTo>
                    <a:lnTo>
                      <a:pt x="1" y="21"/>
                    </a:lnTo>
                    <a:lnTo>
                      <a:pt x="0" y="23"/>
                    </a:lnTo>
                    <a:lnTo>
                      <a:pt x="0" y="23"/>
                    </a:lnTo>
                    <a:lnTo>
                      <a:pt x="0" y="24"/>
                    </a:lnTo>
                    <a:lnTo>
                      <a:pt x="0" y="24"/>
                    </a:lnTo>
                    <a:lnTo>
                      <a:pt x="1" y="27"/>
                    </a:lnTo>
                    <a:lnTo>
                      <a:pt x="3" y="27"/>
                    </a:lnTo>
                    <a:lnTo>
                      <a:pt x="3" y="27"/>
                    </a:lnTo>
                    <a:lnTo>
                      <a:pt x="5" y="24"/>
                    </a:lnTo>
                    <a:lnTo>
                      <a:pt x="5" y="24"/>
                    </a:lnTo>
                    <a:lnTo>
                      <a:pt x="6" y="22"/>
                    </a:lnTo>
                    <a:lnTo>
                      <a:pt x="6" y="22"/>
                    </a:lnTo>
                    <a:lnTo>
                      <a:pt x="8" y="22"/>
                    </a:lnTo>
                    <a:lnTo>
                      <a:pt x="8" y="22"/>
                    </a:lnTo>
                    <a:lnTo>
                      <a:pt x="8" y="22"/>
                    </a:lnTo>
                    <a:lnTo>
                      <a:pt x="8" y="22"/>
                    </a:lnTo>
                    <a:lnTo>
                      <a:pt x="9" y="22"/>
                    </a:lnTo>
                    <a:lnTo>
                      <a:pt x="9" y="22"/>
                    </a:lnTo>
                    <a:lnTo>
                      <a:pt x="9" y="23"/>
                    </a:lnTo>
                    <a:lnTo>
                      <a:pt x="9" y="23"/>
                    </a:lnTo>
                    <a:lnTo>
                      <a:pt x="9" y="23"/>
                    </a:lnTo>
                    <a:lnTo>
                      <a:pt x="9" y="25"/>
                    </a:lnTo>
                    <a:lnTo>
                      <a:pt x="9" y="25"/>
                    </a:lnTo>
                    <a:lnTo>
                      <a:pt x="9" y="27"/>
                    </a:lnTo>
                    <a:lnTo>
                      <a:pt x="10" y="27"/>
                    </a:lnTo>
                    <a:lnTo>
                      <a:pt x="10" y="27"/>
                    </a:lnTo>
                    <a:lnTo>
                      <a:pt x="13" y="27"/>
                    </a:lnTo>
                    <a:lnTo>
                      <a:pt x="14" y="27"/>
                    </a:lnTo>
                    <a:lnTo>
                      <a:pt x="14" y="27"/>
                    </a:lnTo>
                    <a:lnTo>
                      <a:pt x="14" y="22"/>
                    </a:lnTo>
                    <a:lnTo>
                      <a:pt x="14" y="22"/>
                    </a:lnTo>
                    <a:lnTo>
                      <a:pt x="16" y="22"/>
                    </a:lnTo>
                    <a:lnTo>
                      <a:pt x="16" y="22"/>
                    </a:lnTo>
                    <a:lnTo>
                      <a:pt x="16" y="19"/>
                    </a:lnTo>
                    <a:lnTo>
                      <a:pt x="16" y="19"/>
                    </a:lnTo>
                    <a:lnTo>
                      <a:pt x="17" y="22"/>
                    </a:lnTo>
                    <a:lnTo>
                      <a:pt x="16" y="24"/>
                    </a:lnTo>
                    <a:lnTo>
                      <a:pt x="16" y="24"/>
                    </a:lnTo>
                    <a:lnTo>
                      <a:pt x="15" y="28"/>
                    </a:lnTo>
                    <a:lnTo>
                      <a:pt x="15" y="30"/>
                    </a:lnTo>
                    <a:lnTo>
                      <a:pt x="15" y="30"/>
                    </a:lnTo>
                    <a:lnTo>
                      <a:pt x="15" y="32"/>
                    </a:lnTo>
                    <a:lnTo>
                      <a:pt x="15" y="33"/>
                    </a:lnTo>
                    <a:lnTo>
                      <a:pt x="15" y="33"/>
                    </a:lnTo>
                    <a:lnTo>
                      <a:pt x="13" y="34"/>
                    </a:lnTo>
                    <a:lnTo>
                      <a:pt x="13" y="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6" name="Freeform 322">
                <a:extLst>
                  <a:ext uri="{FF2B5EF4-FFF2-40B4-BE49-F238E27FC236}">
                    <a16:creationId xmlns:a16="http://schemas.microsoft.com/office/drawing/2014/main" id="{3C10DCC4-B609-4E8C-9A63-92DDA87CE230}"/>
                  </a:ext>
                </a:extLst>
              </p:cNvPr>
              <p:cNvSpPr>
                <a:spLocks/>
              </p:cNvSpPr>
              <p:nvPr/>
            </p:nvSpPr>
            <p:spPr bwMode="auto">
              <a:xfrm>
                <a:off x="14058045" y="3148574"/>
                <a:ext cx="43988" cy="37221"/>
              </a:xfrm>
              <a:custGeom>
                <a:avLst/>
                <a:gdLst/>
                <a:ahLst/>
                <a:cxnLst>
                  <a:cxn ang="0">
                    <a:pos x="4" y="10"/>
                  </a:cxn>
                  <a:cxn ang="0">
                    <a:pos x="4" y="10"/>
                  </a:cxn>
                  <a:cxn ang="0">
                    <a:pos x="5" y="11"/>
                  </a:cxn>
                  <a:cxn ang="0">
                    <a:pos x="7" y="11"/>
                  </a:cxn>
                  <a:cxn ang="0">
                    <a:pos x="7" y="11"/>
                  </a:cxn>
                  <a:cxn ang="0">
                    <a:pos x="10" y="11"/>
                  </a:cxn>
                  <a:cxn ang="0">
                    <a:pos x="11" y="10"/>
                  </a:cxn>
                  <a:cxn ang="0">
                    <a:pos x="11" y="10"/>
                  </a:cxn>
                  <a:cxn ang="0">
                    <a:pos x="11" y="9"/>
                  </a:cxn>
                  <a:cxn ang="0">
                    <a:pos x="11" y="9"/>
                  </a:cxn>
                  <a:cxn ang="0">
                    <a:pos x="12" y="6"/>
                  </a:cxn>
                  <a:cxn ang="0">
                    <a:pos x="12" y="6"/>
                  </a:cxn>
                  <a:cxn ang="0">
                    <a:pos x="13" y="5"/>
                  </a:cxn>
                  <a:cxn ang="0">
                    <a:pos x="12" y="4"/>
                  </a:cxn>
                  <a:cxn ang="0">
                    <a:pos x="12" y="4"/>
                  </a:cxn>
                  <a:cxn ang="0">
                    <a:pos x="10" y="1"/>
                  </a:cxn>
                  <a:cxn ang="0">
                    <a:pos x="10" y="1"/>
                  </a:cxn>
                  <a:cxn ang="0">
                    <a:pos x="8" y="1"/>
                  </a:cxn>
                  <a:cxn ang="0">
                    <a:pos x="8" y="1"/>
                  </a:cxn>
                  <a:cxn ang="0">
                    <a:pos x="7" y="0"/>
                  </a:cxn>
                  <a:cxn ang="0">
                    <a:pos x="7" y="1"/>
                  </a:cxn>
                  <a:cxn ang="0">
                    <a:pos x="7" y="1"/>
                  </a:cxn>
                  <a:cxn ang="0">
                    <a:pos x="5" y="1"/>
                  </a:cxn>
                  <a:cxn ang="0">
                    <a:pos x="4" y="4"/>
                  </a:cxn>
                  <a:cxn ang="0">
                    <a:pos x="4" y="4"/>
                  </a:cxn>
                  <a:cxn ang="0">
                    <a:pos x="2" y="5"/>
                  </a:cxn>
                  <a:cxn ang="0">
                    <a:pos x="2" y="5"/>
                  </a:cxn>
                  <a:cxn ang="0">
                    <a:pos x="0" y="5"/>
                  </a:cxn>
                  <a:cxn ang="0">
                    <a:pos x="0" y="5"/>
                  </a:cxn>
                  <a:cxn ang="0">
                    <a:pos x="0" y="7"/>
                  </a:cxn>
                  <a:cxn ang="0">
                    <a:pos x="1" y="9"/>
                  </a:cxn>
                  <a:cxn ang="0">
                    <a:pos x="1" y="9"/>
                  </a:cxn>
                  <a:cxn ang="0">
                    <a:pos x="4" y="10"/>
                  </a:cxn>
                  <a:cxn ang="0">
                    <a:pos x="4" y="10"/>
                  </a:cxn>
                </a:cxnLst>
                <a:rect l="0" t="0" r="r" b="b"/>
                <a:pathLst>
                  <a:path w="13" h="11">
                    <a:moveTo>
                      <a:pt x="4" y="10"/>
                    </a:moveTo>
                    <a:lnTo>
                      <a:pt x="4" y="10"/>
                    </a:lnTo>
                    <a:lnTo>
                      <a:pt x="5" y="11"/>
                    </a:lnTo>
                    <a:lnTo>
                      <a:pt x="7" y="11"/>
                    </a:lnTo>
                    <a:lnTo>
                      <a:pt x="7" y="11"/>
                    </a:lnTo>
                    <a:lnTo>
                      <a:pt x="10" y="11"/>
                    </a:lnTo>
                    <a:lnTo>
                      <a:pt x="11" y="10"/>
                    </a:lnTo>
                    <a:lnTo>
                      <a:pt x="11" y="10"/>
                    </a:lnTo>
                    <a:lnTo>
                      <a:pt x="11" y="9"/>
                    </a:lnTo>
                    <a:lnTo>
                      <a:pt x="11" y="9"/>
                    </a:lnTo>
                    <a:lnTo>
                      <a:pt x="12" y="6"/>
                    </a:lnTo>
                    <a:lnTo>
                      <a:pt x="12" y="6"/>
                    </a:lnTo>
                    <a:lnTo>
                      <a:pt x="13" y="5"/>
                    </a:lnTo>
                    <a:lnTo>
                      <a:pt x="12" y="4"/>
                    </a:lnTo>
                    <a:lnTo>
                      <a:pt x="12" y="4"/>
                    </a:lnTo>
                    <a:lnTo>
                      <a:pt x="10" y="1"/>
                    </a:lnTo>
                    <a:lnTo>
                      <a:pt x="10" y="1"/>
                    </a:lnTo>
                    <a:lnTo>
                      <a:pt x="8" y="1"/>
                    </a:lnTo>
                    <a:lnTo>
                      <a:pt x="8" y="1"/>
                    </a:lnTo>
                    <a:lnTo>
                      <a:pt x="7" y="0"/>
                    </a:lnTo>
                    <a:lnTo>
                      <a:pt x="7" y="1"/>
                    </a:lnTo>
                    <a:lnTo>
                      <a:pt x="7" y="1"/>
                    </a:lnTo>
                    <a:lnTo>
                      <a:pt x="5" y="1"/>
                    </a:lnTo>
                    <a:lnTo>
                      <a:pt x="4" y="4"/>
                    </a:lnTo>
                    <a:lnTo>
                      <a:pt x="4" y="4"/>
                    </a:lnTo>
                    <a:lnTo>
                      <a:pt x="2" y="5"/>
                    </a:lnTo>
                    <a:lnTo>
                      <a:pt x="2" y="5"/>
                    </a:lnTo>
                    <a:lnTo>
                      <a:pt x="0" y="5"/>
                    </a:lnTo>
                    <a:lnTo>
                      <a:pt x="0" y="5"/>
                    </a:lnTo>
                    <a:lnTo>
                      <a:pt x="0" y="7"/>
                    </a:lnTo>
                    <a:lnTo>
                      <a:pt x="1" y="9"/>
                    </a:lnTo>
                    <a:lnTo>
                      <a:pt x="1" y="9"/>
                    </a:lnTo>
                    <a:lnTo>
                      <a:pt x="4" y="10"/>
                    </a:lnTo>
                    <a:lnTo>
                      <a:pt x="4"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323">
                <a:extLst>
                  <a:ext uri="{FF2B5EF4-FFF2-40B4-BE49-F238E27FC236}">
                    <a16:creationId xmlns:a16="http://schemas.microsoft.com/office/drawing/2014/main" id="{0CA26FD9-F2F5-4B4B-A6C5-E6367B61C6B6}"/>
                  </a:ext>
                </a:extLst>
              </p:cNvPr>
              <p:cNvSpPr>
                <a:spLocks/>
              </p:cNvSpPr>
              <p:nvPr/>
            </p:nvSpPr>
            <p:spPr bwMode="auto">
              <a:xfrm>
                <a:off x="14034359" y="3094435"/>
                <a:ext cx="40605" cy="91361"/>
              </a:xfrm>
              <a:custGeom>
                <a:avLst/>
                <a:gdLst/>
                <a:ahLst/>
                <a:cxnLst>
                  <a:cxn ang="0">
                    <a:pos x="3" y="25"/>
                  </a:cxn>
                  <a:cxn ang="0">
                    <a:pos x="3" y="25"/>
                  </a:cxn>
                  <a:cxn ang="0">
                    <a:pos x="4" y="23"/>
                  </a:cxn>
                  <a:cxn ang="0">
                    <a:pos x="4" y="22"/>
                  </a:cxn>
                  <a:cxn ang="0">
                    <a:pos x="4" y="22"/>
                  </a:cxn>
                  <a:cxn ang="0">
                    <a:pos x="4" y="20"/>
                  </a:cxn>
                  <a:cxn ang="0">
                    <a:pos x="4" y="20"/>
                  </a:cxn>
                  <a:cxn ang="0">
                    <a:pos x="6" y="19"/>
                  </a:cxn>
                  <a:cxn ang="0">
                    <a:pos x="6" y="19"/>
                  </a:cxn>
                  <a:cxn ang="0">
                    <a:pos x="6" y="17"/>
                  </a:cxn>
                  <a:cxn ang="0">
                    <a:pos x="7" y="15"/>
                  </a:cxn>
                  <a:cxn ang="0">
                    <a:pos x="7" y="15"/>
                  </a:cxn>
                  <a:cxn ang="0">
                    <a:pos x="8" y="15"/>
                  </a:cxn>
                  <a:cxn ang="0">
                    <a:pos x="8" y="15"/>
                  </a:cxn>
                  <a:cxn ang="0">
                    <a:pos x="9" y="14"/>
                  </a:cxn>
                  <a:cxn ang="0">
                    <a:pos x="9" y="14"/>
                  </a:cxn>
                  <a:cxn ang="0">
                    <a:pos x="11" y="12"/>
                  </a:cxn>
                  <a:cxn ang="0">
                    <a:pos x="11" y="12"/>
                  </a:cxn>
                  <a:cxn ang="0">
                    <a:pos x="12" y="10"/>
                  </a:cxn>
                  <a:cxn ang="0">
                    <a:pos x="12" y="10"/>
                  </a:cxn>
                  <a:cxn ang="0">
                    <a:pos x="12" y="9"/>
                  </a:cxn>
                  <a:cxn ang="0">
                    <a:pos x="12" y="9"/>
                  </a:cxn>
                  <a:cxn ang="0">
                    <a:pos x="12" y="6"/>
                  </a:cxn>
                  <a:cxn ang="0">
                    <a:pos x="12" y="6"/>
                  </a:cxn>
                  <a:cxn ang="0">
                    <a:pos x="12" y="3"/>
                  </a:cxn>
                  <a:cxn ang="0">
                    <a:pos x="12" y="3"/>
                  </a:cxn>
                  <a:cxn ang="0">
                    <a:pos x="12" y="1"/>
                  </a:cxn>
                  <a:cxn ang="0">
                    <a:pos x="12" y="0"/>
                  </a:cxn>
                  <a:cxn ang="0">
                    <a:pos x="12" y="0"/>
                  </a:cxn>
                  <a:cxn ang="0">
                    <a:pos x="11" y="0"/>
                  </a:cxn>
                  <a:cxn ang="0">
                    <a:pos x="9" y="1"/>
                  </a:cxn>
                  <a:cxn ang="0">
                    <a:pos x="9" y="1"/>
                  </a:cxn>
                  <a:cxn ang="0">
                    <a:pos x="8" y="5"/>
                  </a:cxn>
                  <a:cxn ang="0">
                    <a:pos x="8" y="5"/>
                  </a:cxn>
                  <a:cxn ang="0">
                    <a:pos x="7" y="9"/>
                  </a:cxn>
                  <a:cxn ang="0">
                    <a:pos x="7" y="9"/>
                  </a:cxn>
                  <a:cxn ang="0">
                    <a:pos x="4" y="14"/>
                  </a:cxn>
                  <a:cxn ang="0">
                    <a:pos x="4" y="14"/>
                  </a:cxn>
                  <a:cxn ang="0">
                    <a:pos x="3" y="16"/>
                  </a:cxn>
                  <a:cxn ang="0">
                    <a:pos x="3" y="16"/>
                  </a:cxn>
                  <a:cxn ang="0">
                    <a:pos x="2" y="17"/>
                  </a:cxn>
                  <a:cxn ang="0">
                    <a:pos x="2" y="17"/>
                  </a:cxn>
                  <a:cxn ang="0">
                    <a:pos x="2" y="17"/>
                  </a:cxn>
                  <a:cxn ang="0">
                    <a:pos x="2" y="17"/>
                  </a:cxn>
                  <a:cxn ang="0">
                    <a:pos x="1" y="19"/>
                  </a:cxn>
                  <a:cxn ang="0">
                    <a:pos x="1" y="19"/>
                  </a:cxn>
                  <a:cxn ang="0">
                    <a:pos x="1" y="21"/>
                  </a:cxn>
                  <a:cxn ang="0">
                    <a:pos x="1" y="21"/>
                  </a:cxn>
                  <a:cxn ang="0">
                    <a:pos x="0" y="22"/>
                  </a:cxn>
                  <a:cxn ang="0">
                    <a:pos x="0" y="22"/>
                  </a:cxn>
                  <a:cxn ang="0">
                    <a:pos x="0" y="25"/>
                  </a:cxn>
                  <a:cxn ang="0">
                    <a:pos x="0" y="27"/>
                  </a:cxn>
                  <a:cxn ang="0">
                    <a:pos x="0" y="27"/>
                  </a:cxn>
                  <a:cxn ang="0">
                    <a:pos x="2" y="27"/>
                  </a:cxn>
                  <a:cxn ang="0">
                    <a:pos x="2" y="27"/>
                  </a:cxn>
                  <a:cxn ang="0">
                    <a:pos x="2" y="26"/>
                  </a:cxn>
                  <a:cxn ang="0">
                    <a:pos x="2" y="26"/>
                  </a:cxn>
                  <a:cxn ang="0">
                    <a:pos x="3" y="26"/>
                  </a:cxn>
                  <a:cxn ang="0">
                    <a:pos x="3" y="26"/>
                  </a:cxn>
                  <a:cxn ang="0">
                    <a:pos x="3" y="25"/>
                  </a:cxn>
                  <a:cxn ang="0">
                    <a:pos x="3" y="25"/>
                  </a:cxn>
                </a:cxnLst>
                <a:rect l="0" t="0" r="r" b="b"/>
                <a:pathLst>
                  <a:path w="12" h="27">
                    <a:moveTo>
                      <a:pt x="3" y="25"/>
                    </a:moveTo>
                    <a:lnTo>
                      <a:pt x="3" y="25"/>
                    </a:lnTo>
                    <a:lnTo>
                      <a:pt x="4" y="23"/>
                    </a:lnTo>
                    <a:lnTo>
                      <a:pt x="4" y="22"/>
                    </a:lnTo>
                    <a:lnTo>
                      <a:pt x="4" y="22"/>
                    </a:lnTo>
                    <a:lnTo>
                      <a:pt x="4" y="20"/>
                    </a:lnTo>
                    <a:lnTo>
                      <a:pt x="4" y="20"/>
                    </a:lnTo>
                    <a:lnTo>
                      <a:pt x="6" y="19"/>
                    </a:lnTo>
                    <a:lnTo>
                      <a:pt x="6" y="19"/>
                    </a:lnTo>
                    <a:lnTo>
                      <a:pt x="6" y="17"/>
                    </a:lnTo>
                    <a:lnTo>
                      <a:pt x="7" y="15"/>
                    </a:lnTo>
                    <a:lnTo>
                      <a:pt x="7" y="15"/>
                    </a:lnTo>
                    <a:lnTo>
                      <a:pt x="8" y="15"/>
                    </a:lnTo>
                    <a:lnTo>
                      <a:pt x="8" y="15"/>
                    </a:lnTo>
                    <a:lnTo>
                      <a:pt x="9" y="14"/>
                    </a:lnTo>
                    <a:lnTo>
                      <a:pt x="9" y="14"/>
                    </a:lnTo>
                    <a:lnTo>
                      <a:pt x="11" y="12"/>
                    </a:lnTo>
                    <a:lnTo>
                      <a:pt x="11" y="12"/>
                    </a:lnTo>
                    <a:lnTo>
                      <a:pt x="12" y="10"/>
                    </a:lnTo>
                    <a:lnTo>
                      <a:pt x="12" y="10"/>
                    </a:lnTo>
                    <a:lnTo>
                      <a:pt x="12" y="9"/>
                    </a:lnTo>
                    <a:lnTo>
                      <a:pt x="12" y="9"/>
                    </a:lnTo>
                    <a:lnTo>
                      <a:pt x="12" y="6"/>
                    </a:lnTo>
                    <a:lnTo>
                      <a:pt x="12" y="6"/>
                    </a:lnTo>
                    <a:lnTo>
                      <a:pt x="12" y="3"/>
                    </a:lnTo>
                    <a:lnTo>
                      <a:pt x="12" y="3"/>
                    </a:lnTo>
                    <a:lnTo>
                      <a:pt x="12" y="1"/>
                    </a:lnTo>
                    <a:lnTo>
                      <a:pt x="12" y="0"/>
                    </a:lnTo>
                    <a:lnTo>
                      <a:pt x="12" y="0"/>
                    </a:lnTo>
                    <a:lnTo>
                      <a:pt x="11" y="0"/>
                    </a:lnTo>
                    <a:lnTo>
                      <a:pt x="9" y="1"/>
                    </a:lnTo>
                    <a:lnTo>
                      <a:pt x="9" y="1"/>
                    </a:lnTo>
                    <a:lnTo>
                      <a:pt x="8" y="5"/>
                    </a:lnTo>
                    <a:lnTo>
                      <a:pt x="8" y="5"/>
                    </a:lnTo>
                    <a:lnTo>
                      <a:pt x="7" y="9"/>
                    </a:lnTo>
                    <a:lnTo>
                      <a:pt x="7" y="9"/>
                    </a:lnTo>
                    <a:lnTo>
                      <a:pt x="4" y="14"/>
                    </a:lnTo>
                    <a:lnTo>
                      <a:pt x="4" y="14"/>
                    </a:lnTo>
                    <a:lnTo>
                      <a:pt x="3" y="16"/>
                    </a:lnTo>
                    <a:lnTo>
                      <a:pt x="3" y="16"/>
                    </a:lnTo>
                    <a:lnTo>
                      <a:pt x="2" y="17"/>
                    </a:lnTo>
                    <a:lnTo>
                      <a:pt x="2" y="17"/>
                    </a:lnTo>
                    <a:lnTo>
                      <a:pt x="2" y="17"/>
                    </a:lnTo>
                    <a:lnTo>
                      <a:pt x="2" y="17"/>
                    </a:lnTo>
                    <a:lnTo>
                      <a:pt x="1" y="19"/>
                    </a:lnTo>
                    <a:lnTo>
                      <a:pt x="1" y="19"/>
                    </a:lnTo>
                    <a:lnTo>
                      <a:pt x="1" y="21"/>
                    </a:lnTo>
                    <a:lnTo>
                      <a:pt x="1" y="21"/>
                    </a:lnTo>
                    <a:lnTo>
                      <a:pt x="0" y="22"/>
                    </a:lnTo>
                    <a:lnTo>
                      <a:pt x="0" y="22"/>
                    </a:lnTo>
                    <a:lnTo>
                      <a:pt x="0" y="25"/>
                    </a:lnTo>
                    <a:lnTo>
                      <a:pt x="0" y="27"/>
                    </a:lnTo>
                    <a:lnTo>
                      <a:pt x="0" y="27"/>
                    </a:lnTo>
                    <a:lnTo>
                      <a:pt x="2" y="27"/>
                    </a:lnTo>
                    <a:lnTo>
                      <a:pt x="2" y="27"/>
                    </a:lnTo>
                    <a:lnTo>
                      <a:pt x="2" y="26"/>
                    </a:lnTo>
                    <a:lnTo>
                      <a:pt x="2" y="26"/>
                    </a:lnTo>
                    <a:lnTo>
                      <a:pt x="3" y="26"/>
                    </a:lnTo>
                    <a:lnTo>
                      <a:pt x="3" y="26"/>
                    </a:lnTo>
                    <a:lnTo>
                      <a:pt x="3" y="25"/>
                    </a:lnTo>
                    <a:lnTo>
                      <a:pt x="3"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 name="Freeform 324">
                <a:extLst>
                  <a:ext uri="{FF2B5EF4-FFF2-40B4-BE49-F238E27FC236}">
                    <a16:creationId xmlns:a16="http://schemas.microsoft.com/office/drawing/2014/main" id="{A97C5BE9-CB56-4FE1-A828-FBEC85EF7DD3}"/>
                  </a:ext>
                </a:extLst>
              </p:cNvPr>
              <p:cNvSpPr>
                <a:spLocks/>
              </p:cNvSpPr>
              <p:nvPr/>
            </p:nvSpPr>
            <p:spPr bwMode="auto">
              <a:xfrm>
                <a:off x="13956533" y="3172261"/>
                <a:ext cx="253780" cy="233477"/>
              </a:xfrm>
              <a:custGeom>
                <a:avLst/>
                <a:gdLst/>
                <a:ahLst/>
                <a:cxnLst>
                  <a:cxn ang="0">
                    <a:pos x="74" y="32"/>
                  </a:cxn>
                  <a:cxn ang="0">
                    <a:pos x="74" y="29"/>
                  </a:cxn>
                  <a:cxn ang="0">
                    <a:pos x="73" y="24"/>
                  </a:cxn>
                  <a:cxn ang="0">
                    <a:pos x="69" y="20"/>
                  </a:cxn>
                  <a:cxn ang="0">
                    <a:pos x="72" y="14"/>
                  </a:cxn>
                  <a:cxn ang="0">
                    <a:pos x="70" y="14"/>
                  </a:cxn>
                  <a:cxn ang="0">
                    <a:pos x="68" y="9"/>
                  </a:cxn>
                  <a:cxn ang="0">
                    <a:pos x="64" y="5"/>
                  </a:cxn>
                  <a:cxn ang="0">
                    <a:pos x="61" y="2"/>
                  </a:cxn>
                  <a:cxn ang="0">
                    <a:pos x="57" y="2"/>
                  </a:cxn>
                  <a:cxn ang="0">
                    <a:pos x="57" y="7"/>
                  </a:cxn>
                  <a:cxn ang="0">
                    <a:pos x="54" y="13"/>
                  </a:cxn>
                  <a:cxn ang="0">
                    <a:pos x="48" y="14"/>
                  </a:cxn>
                  <a:cxn ang="0">
                    <a:pos x="46" y="16"/>
                  </a:cxn>
                  <a:cxn ang="0">
                    <a:pos x="45" y="21"/>
                  </a:cxn>
                  <a:cxn ang="0">
                    <a:pos x="38" y="20"/>
                  </a:cxn>
                  <a:cxn ang="0">
                    <a:pos x="36" y="26"/>
                  </a:cxn>
                  <a:cxn ang="0">
                    <a:pos x="31" y="24"/>
                  </a:cxn>
                  <a:cxn ang="0">
                    <a:pos x="30" y="23"/>
                  </a:cxn>
                  <a:cxn ang="0">
                    <a:pos x="25" y="19"/>
                  </a:cxn>
                  <a:cxn ang="0">
                    <a:pos x="20" y="19"/>
                  </a:cxn>
                  <a:cxn ang="0">
                    <a:pos x="18" y="25"/>
                  </a:cxn>
                  <a:cxn ang="0">
                    <a:pos x="12" y="27"/>
                  </a:cxn>
                  <a:cxn ang="0">
                    <a:pos x="4" y="32"/>
                  </a:cxn>
                  <a:cxn ang="0">
                    <a:pos x="3" y="37"/>
                  </a:cxn>
                  <a:cxn ang="0">
                    <a:pos x="2" y="41"/>
                  </a:cxn>
                  <a:cxn ang="0">
                    <a:pos x="3" y="48"/>
                  </a:cxn>
                  <a:cxn ang="0">
                    <a:pos x="7" y="47"/>
                  </a:cxn>
                  <a:cxn ang="0">
                    <a:pos x="9" y="40"/>
                  </a:cxn>
                  <a:cxn ang="0">
                    <a:pos x="13" y="36"/>
                  </a:cxn>
                  <a:cxn ang="0">
                    <a:pos x="15" y="42"/>
                  </a:cxn>
                  <a:cxn ang="0">
                    <a:pos x="16" y="36"/>
                  </a:cxn>
                  <a:cxn ang="0">
                    <a:pos x="19" y="37"/>
                  </a:cxn>
                  <a:cxn ang="0">
                    <a:pos x="24" y="41"/>
                  </a:cxn>
                  <a:cxn ang="0">
                    <a:pos x="26" y="37"/>
                  </a:cxn>
                  <a:cxn ang="0">
                    <a:pos x="29" y="35"/>
                  </a:cxn>
                  <a:cxn ang="0">
                    <a:pos x="35" y="36"/>
                  </a:cxn>
                  <a:cxn ang="0">
                    <a:pos x="34" y="42"/>
                  </a:cxn>
                  <a:cxn ang="0">
                    <a:pos x="34" y="51"/>
                  </a:cxn>
                  <a:cxn ang="0">
                    <a:pos x="34" y="56"/>
                  </a:cxn>
                  <a:cxn ang="0">
                    <a:pos x="35" y="58"/>
                  </a:cxn>
                  <a:cxn ang="0">
                    <a:pos x="41" y="64"/>
                  </a:cxn>
                  <a:cxn ang="0">
                    <a:pos x="46" y="65"/>
                  </a:cxn>
                  <a:cxn ang="0">
                    <a:pos x="51" y="65"/>
                  </a:cxn>
                  <a:cxn ang="0">
                    <a:pos x="53" y="63"/>
                  </a:cxn>
                  <a:cxn ang="0">
                    <a:pos x="54" y="69"/>
                  </a:cxn>
                  <a:cxn ang="0">
                    <a:pos x="57" y="69"/>
                  </a:cxn>
                  <a:cxn ang="0">
                    <a:pos x="62" y="63"/>
                  </a:cxn>
                  <a:cxn ang="0">
                    <a:pos x="58" y="53"/>
                  </a:cxn>
                  <a:cxn ang="0">
                    <a:pos x="57" y="47"/>
                  </a:cxn>
                  <a:cxn ang="0">
                    <a:pos x="61" y="47"/>
                  </a:cxn>
                  <a:cxn ang="0">
                    <a:pos x="62" y="43"/>
                  </a:cxn>
                  <a:cxn ang="0">
                    <a:pos x="63" y="45"/>
                  </a:cxn>
                  <a:cxn ang="0">
                    <a:pos x="67" y="51"/>
                  </a:cxn>
                  <a:cxn ang="0">
                    <a:pos x="68" y="57"/>
                  </a:cxn>
                  <a:cxn ang="0">
                    <a:pos x="70" y="51"/>
                  </a:cxn>
                  <a:cxn ang="0">
                    <a:pos x="73" y="46"/>
                  </a:cxn>
                  <a:cxn ang="0">
                    <a:pos x="75" y="38"/>
                  </a:cxn>
                </a:cxnLst>
                <a:rect l="0" t="0" r="r" b="b"/>
                <a:pathLst>
                  <a:path w="75" h="69">
                    <a:moveTo>
                      <a:pt x="75" y="36"/>
                    </a:moveTo>
                    <a:lnTo>
                      <a:pt x="75" y="36"/>
                    </a:lnTo>
                    <a:lnTo>
                      <a:pt x="75" y="34"/>
                    </a:lnTo>
                    <a:lnTo>
                      <a:pt x="75" y="34"/>
                    </a:lnTo>
                    <a:lnTo>
                      <a:pt x="74" y="32"/>
                    </a:lnTo>
                    <a:lnTo>
                      <a:pt x="74" y="32"/>
                    </a:lnTo>
                    <a:lnTo>
                      <a:pt x="72" y="31"/>
                    </a:lnTo>
                    <a:lnTo>
                      <a:pt x="72" y="31"/>
                    </a:lnTo>
                    <a:lnTo>
                      <a:pt x="73" y="30"/>
                    </a:lnTo>
                    <a:lnTo>
                      <a:pt x="73" y="29"/>
                    </a:lnTo>
                    <a:lnTo>
                      <a:pt x="73" y="29"/>
                    </a:lnTo>
                    <a:lnTo>
                      <a:pt x="74" y="29"/>
                    </a:lnTo>
                    <a:lnTo>
                      <a:pt x="74" y="29"/>
                    </a:lnTo>
                    <a:lnTo>
                      <a:pt x="74" y="26"/>
                    </a:lnTo>
                    <a:lnTo>
                      <a:pt x="74" y="26"/>
                    </a:lnTo>
                    <a:lnTo>
                      <a:pt x="73" y="25"/>
                    </a:lnTo>
                    <a:lnTo>
                      <a:pt x="73" y="25"/>
                    </a:lnTo>
                    <a:lnTo>
                      <a:pt x="73" y="24"/>
                    </a:lnTo>
                    <a:lnTo>
                      <a:pt x="73" y="24"/>
                    </a:lnTo>
                    <a:lnTo>
                      <a:pt x="73" y="21"/>
                    </a:lnTo>
                    <a:lnTo>
                      <a:pt x="73" y="21"/>
                    </a:lnTo>
                    <a:lnTo>
                      <a:pt x="72" y="21"/>
                    </a:lnTo>
                    <a:lnTo>
                      <a:pt x="72" y="21"/>
                    </a:lnTo>
                    <a:lnTo>
                      <a:pt x="69" y="20"/>
                    </a:lnTo>
                    <a:lnTo>
                      <a:pt x="69" y="20"/>
                    </a:lnTo>
                    <a:lnTo>
                      <a:pt x="69" y="20"/>
                    </a:lnTo>
                    <a:lnTo>
                      <a:pt x="72" y="18"/>
                    </a:lnTo>
                    <a:lnTo>
                      <a:pt x="72" y="18"/>
                    </a:lnTo>
                    <a:lnTo>
                      <a:pt x="72" y="15"/>
                    </a:lnTo>
                    <a:lnTo>
                      <a:pt x="72" y="14"/>
                    </a:lnTo>
                    <a:lnTo>
                      <a:pt x="70" y="14"/>
                    </a:lnTo>
                    <a:lnTo>
                      <a:pt x="70" y="14"/>
                    </a:lnTo>
                    <a:lnTo>
                      <a:pt x="70" y="14"/>
                    </a:lnTo>
                    <a:lnTo>
                      <a:pt x="70" y="14"/>
                    </a:lnTo>
                    <a:lnTo>
                      <a:pt x="70" y="14"/>
                    </a:lnTo>
                    <a:lnTo>
                      <a:pt x="70" y="14"/>
                    </a:lnTo>
                    <a:lnTo>
                      <a:pt x="69" y="11"/>
                    </a:lnTo>
                    <a:lnTo>
                      <a:pt x="69" y="11"/>
                    </a:lnTo>
                    <a:lnTo>
                      <a:pt x="69" y="10"/>
                    </a:lnTo>
                    <a:lnTo>
                      <a:pt x="68" y="9"/>
                    </a:lnTo>
                    <a:lnTo>
                      <a:pt x="68" y="9"/>
                    </a:lnTo>
                    <a:lnTo>
                      <a:pt x="68" y="9"/>
                    </a:lnTo>
                    <a:lnTo>
                      <a:pt x="68" y="9"/>
                    </a:lnTo>
                    <a:lnTo>
                      <a:pt x="67" y="8"/>
                    </a:lnTo>
                    <a:lnTo>
                      <a:pt x="65" y="8"/>
                    </a:lnTo>
                    <a:lnTo>
                      <a:pt x="65" y="8"/>
                    </a:lnTo>
                    <a:lnTo>
                      <a:pt x="65" y="7"/>
                    </a:lnTo>
                    <a:lnTo>
                      <a:pt x="64" y="5"/>
                    </a:lnTo>
                    <a:lnTo>
                      <a:pt x="64" y="5"/>
                    </a:lnTo>
                    <a:lnTo>
                      <a:pt x="62" y="4"/>
                    </a:lnTo>
                    <a:lnTo>
                      <a:pt x="62" y="4"/>
                    </a:lnTo>
                    <a:lnTo>
                      <a:pt x="61" y="3"/>
                    </a:lnTo>
                    <a:lnTo>
                      <a:pt x="61" y="2"/>
                    </a:lnTo>
                    <a:lnTo>
                      <a:pt x="61" y="2"/>
                    </a:lnTo>
                    <a:lnTo>
                      <a:pt x="59" y="2"/>
                    </a:lnTo>
                    <a:lnTo>
                      <a:pt x="58" y="0"/>
                    </a:lnTo>
                    <a:lnTo>
                      <a:pt x="58" y="0"/>
                    </a:lnTo>
                    <a:lnTo>
                      <a:pt x="57" y="0"/>
                    </a:lnTo>
                    <a:lnTo>
                      <a:pt x="57" y="2"/>
                    </a:lnTo>
                    <a:lnTo>
                      <a:pt x="57" y="2"/>
                    </a:lnTo>
                    <a:lnTo>
                      <a:pt x="57" y="4"/>
                    </a:lnTo>
                    <a:lnTo>
                      <a:pt x="57" y="4"/>
                    </a:lnTo>
                    <a:lnTo>
                      <a:pt x="58" y="5"/>
                    </a:lnTo>
                    <a:lnTo>
                      <a:pt x="58" y="7"/>
                    </a:lnTo>
                    <a:lnTo>
                      <a:pt x="58" y="7"/>
                    </a:lnTo>
                    <a:lnTo>
                      <a:pt x="57" y="7"/>
                    </a:lnTo>
                    <a:lnTo>
                      <a:pt x="57" y="8"/>
                    </a:lnTo>
                    <a:lnTo>
                      <a:pt x="58" y="9"/>
                    </a:lnTo>
                    <a:lnTo>
                      <a:pt x="58" y="9"/>
                    </a:lnTo>
                    <a:lnTo>
                      <a:pt x="58" y="13"/>
                    </a:lnTo>
                    <a:lnTo>
                      <a:pt x="58" y="13"/>
                    </a:lnTo>
                    <a:lnTo>
                      <a:pt x="54" y="13"/>
                    </a:lnTo>
                    <a:lnTo>
                      <a:pt x="54" y="13"/>
                    </a:lnTo>
                    <a:lnTo>
                      <a:pt x="52" y="13"/>
                    </a:lnTo>
                    <a:lnTo>
                      <a:pt x="52" y="15"/>
                    </a:lnTo>
                    <a:lnTo>
                      <a:pt x="52" y="15"/>
                    </a:lnTo>
                    <a:lnTo>
                      <a:pt x="51" y="14"/>
                    </a:lnTo>
                    <a:lnTo>
                      <a:pt x="48" y="14"/>
                    </a:lnTo>
                    <a:lnTo>
                      <a:pt x="48" y="14"/>
                    </a:lnTo>
                    <a:lnTo>
                      <a:pt x="47" y="14"/>
                    </a:lnTo>
                    <a:lnTo>
                      <a:pt x="46" y="14"/>
                    </a:lnTo>
                    <a:lnTo>
                      <a:pt x="46" y="15"/>
                    </a:lnTo>
                    <a:lnTo>
                      <a:pt x="46" y="15"/>
                    </a:lnTo>
                    <a:lnTo>
                      <a:pt x="46" y="16"/>
                    </a:lnTo>
                    <a:lnTo>
                      <a:pt x="46" y="16"/>
                    </a:lnTo>
                    <a:lnTo>
                      <a:pt x="46" y="19"/>
                    </a:lnTo>
                    <a:lnTo>
                      <a:pt x="46" y="19"/>
                    </a:lnTo>
                    <a:lnTo>
                      <a:pt x="46" y="21"/>
                    </a:lnTo>
                    <a:lnTo>
                      <a:pt x="46" y="21"/>
                    </a:lnTo>
                    <a:lnTo>
                      <a:pt x="45" y="21"/>
                    </a:lnTo>
                    <a:lnTo>
                      <a:pt x="43" y="21"/>
                    </a:lnTo>
                    <a:lnTo>
                      <a:pt x="42" y="20"/>
                    </a:lnTo>
                    <a:lnTo>
                      <a:pt x="42" y="20"/>
                    </a:lnTo>
                    <a:lnTo>
                      <a:pt x="41" y="20"/>
                    </a:lnTo>
                    <a:lnTo>
                      <a:pt x="41" y="20"/>
                    </a:lnTo>
                    <a:lnTo>
                      <a:pt x="38" y="20"/>
                    </a:lnTo>
                    <a:lnTo>
                      <a:pt x="38" y="20"/>
                    </a:lnTo>
                    <a:lnTo>
                      <a:pt x="37" y="21"/>
                    </a:lnTo>
                    <a:lnTo>
                      <a:pt x="36" y="23"/>
                    </a:lnTo>
                    <a:lnTo>
                      <a:pt x="36" y="23"/>
                    </a:lnTo>
                    <a:lnTo>
                      <a:pt x="36" y="24"/>
                    </a:lnTo>
                    <a:lnTo>
                      <a:pt x="36" y="26"/>
                    </a:lnTo>
                    <a:lnTo>
                      <a:pt x="36" y="26"/>
                    </a:lnTo>
                    <a:lnTo>
                      <a:pt x="34" y="26"/>
                    </a:lnTo>
                    <a:lnTo>
                      <a:pt x="34" y="26"/>
                    </a:lnTo>
                    <a:lnTo>
                      <a:pt x="31" y="26"/>
                    </a:lnTo>
                    <a:lnTo>
                      <a:pt x="31" y="26"/>
                    </a:lnTo>
                    <a:lnTo>
                      <a:pt x="31" y="24"/>
                    </a:lnTo>
                    <a:lnTo>
                      <a:pt x="31" y="24"/>
                    </a:lnTo>
                    <a:lnTo>
                      <a:pt x="31" y="24"/>
                    </a:lnTo>
                    <a:lnTo>
                      <a:pt x="31" y="24"/>
                    </a:lnTo>
                    <a:lnTo>
                      <a:pt x="31" y="23"/>
                    </a:lnTo>
                    <a:lnTo>
                      <a:pt x="30" y="23"/>
                    </a:lnTo>
                    <a:lnTo>
                      <a:pt x="30" y="23"/>
                    </a:lnTo>
                    <a:lnTo>
                      <a:pt x="30" y="20"/>
                    </a:lnTo>
                    <a:lnTo>
                      <a:pt x="30" y="20"/>
                    </a:lnTo>
                    <a:lnTo>
                      <a:pt x="29" y="19"/>
                    </a:lnTo>
                    <a:lnTo>
                      <a:pt x="27" y="19"/>
                    </a:lnTo>
                    <a:lnTo>
                      <a:pt x="27" y="19"/>
                    </a:lnTo>
                    <a:lnTo>
                      <a:pt x="25" y="19"/>
                    </a:lnTo>
                    <a:lnTo>
                      <a:pt x="25" y="19"/>
                    </a:lnTo>
                    <a:lnTo>
                      <a:pt x="24" y="18"/>
                    </a:lnTo>
                    <a:lnTo>
                      <a:pt x="24" y="18"/>
                    </a:lnTo>
                    <a:lnTo>
                      <a:pt x="21" y="18"/>
                    </a:lnTo>
                    <a:lnTo>
                      <a:pt x="20" y="19"/>
                    </a:lnTo>
                    <a:lnTo>
                      <a:pt x="20" y="19"/>
                    </a:lnTo>
                    <a:lnTo>
                      <a:pt x="19" y="20"/>
                    </a:lnTo>
                    <a:lnTo>
                      <a:pt x="19" y="20"/>
                    </a:lnTo>
                    <a:lnTo>
                      <a:pt x="18" y="21"/>
                    </a:lnTo>
                    <a:lnTo>
                      <a:pt x="18" y="21"/>
                    </a:lnTo>
                    <a:lnTo>
                      <a:pt x="18" y="24"/>
                    </a:lnTo>
                    <a:lnTo>
                      <a:pt x="18" y="25"/>
                    </a:lnTo>
                    <a:lnTo>
                      <a:pt x="18" y="25"/>
                    </a:lnTo>
                    <a:lnTo>
                      <a:pt x="16" y="26"/>
                    </a:lnTo>
                    <a:lnTo>
                      <a:pt x="15" y="26"/>
                    </a:lnTo>
                    <a:lnTo>
                      <a:pt x="15" y="26"/>
                    </a:lnTo>
                    <a:lnTo>
                      <a:pt x="12" y="27"/>
                    </a:lnTo>
                    <a:lnTo>
                      <a:pt x="12" y="27"/>
                    </a:lnTo>
                    <a:lnTo>
                      <a:pt x="12" y="27"/>
                    </a:lnTo>
                    <a:lnTo>
                      <a:pt x="12" y="27"/>
                    </a:lnTo>
                    <a:lnTo>
                      <a:pt x="9" y="29"/>
                    </a:lnTo>
                    <a:lnTo>
                      <a:pt x="5" y="31"/>
                    </a:lnTo>
                    <a:lnTo>
                      <a:pt x="5" y="31"/>
                    </a:lnTo>
                    <a:lnTo>
                      <a:pt x="4" y="32"/>
                    </a:lnTo>
                    <a:lnTo>
                      <a:pt x="4" y="32"/>
                    </a:lnTo>
                    <a:lnTo>
                      <a:pt x="4" y="32"/>
                    </a:lnTo>
                    <a:lnTo>
                      <a:pt x="4" y="32"/>
                    </a:lnTo>
                    <a:lnTo>
                      <a:pt x="3" y="35"/>
                    </a:lnTo>
                    <a:lnTo>
                      <a:pt x="3" y="35"/>
                    </a:lnTo>
                    <a:lnTo>
                      <a:pt x="3" y="37"/>
                    </a:lnTo>
                    <a:lnTo>
                      <a:pt x="3" y="37"/>
                    </a:lnTo>
                    <a:lnTo>
                      <a:pt x="3" y="38"/>
                    </a:lnTo>
                    <a:lnTo>
                      <a:pt x="3" y="38"/>
                    </a:lnTo>
                    <a:lnTo>
                      <a:pt x="3" y="41"/>
                    </a:lnTo>
                    <a:lnTo>
                      <a:pt x="3" y="41"/>
                    </a:lnTo>
                    <a:lnTo>
                      <a:pt x="2" y="41"/>
                    </a:lnTo>
                    <a:lnTo>
                      <a:pt x="2" y="41"/>
                    </a:lnTo>
                    <a:lnTo>
                      <a:pt x="0" y="45"/>
                    </a:lnTo>
                    <a:lnTo>
                      <a:pt x="2" y="47"/>
                    </a:lnTo>
                    <a:lnTo>
                      <a:pt x="3" y="47"/>
                    </a:lnTo>
                    <a:lnTo>
                      <a:pt x="3" y="47"/>
                    </a:lnTo>
                    <a:lnTo>
                      <a:pt x="3" y="48"/>
                    </a:lnTo>
                    <a:lnTo>
                      <a:pt x="4" y="48"/>
                    </a:lnTo>
                    <a:lnTo>
                      <a:pt x="4" y="48"/>
                    </a:lnTo>
                    <a:lnTo>
                      <a:pt x="5" y="47"/>
                    </a:lnTo>
                    <a:lnTo>
                      <a:pt x="5" y="47"/>
                    </a:lnTo>
                    <a:lnTo>
                      <a:pt x="7" y="47"/>
                    </a:lnTo>
                    <a:lnTo>
                      <a:pt x="7" y="47"/>
                    </a:lnTo>
                    <a:lnTo>
                      <a:pt x="7" y="47"/>
                    </a:lnTo>
                    <a:lnTo>
                      <a:pt x="7" y="46"/>
                    </a:lnTo>
                    <a:lnTo>
                      <a:pt x="8" y="45"/>
                    </a:lnTo>
                    <a:lnTo>
                      <a:pt x="8" y="45"/>
                    </a:lnTo>
                    <a:lnTo>
                      <a:pt x="9" y="40"/>
                    </a:lnTo>
                    <a:lnTo>
                      <a:pt x="9" y="40"/>
                    </a:lnTo>
                    <a:lnTo>
                      <a:pt x="10" y="37"/>
                    </a:lnTo>
                    <a:lnTo>
                      <a:pt x="10" y="37"/>
                    </a:lnTo>
                    <a:lnTo>
                      <a:pt x="10" y="36"/>
                    </a:lnTo>
                    <a:lnTo>
                      <a:pt x="12" y="36"/>
                    </a:lnTo>
                    <a:lnTo>
                      <a:pt x="12" y="36"/>
                    </a:lnTo>
                    <a:lnTo>
                      <a:pt x="13" y="36"/>
                    </a:lnTo>
                    <a:lnTo>
                      <a:pt x="13" y="36"/>
                    </a:lnTo>
                    <a:lnTo>
                      <a:pt x="13" y="40"/>
                    </a:lnTo>
                    <a:lnTo>
                      <a:pt x="13" y="40"/>
                    </a:lnTo>
                    <a:lnTo>
                      <a:pt x="13" y="42"/>
                    </a:lnTo>
                    <a:lnTo>
                      <a:pt x="15" y="42"/>
                    </a:lnTo>
                    <a:lnTo>
                      <a:pt x="15" y="42"/>
                    </a:lnTo>
                    <a:lnTo>
                      <a:pt x="16" y="42"/>
                    </a:lnTo>
                    <a:lnTo>
                      <a:pt x="16" y="41"/>
                    </a:lnTo>
                    <a:lnTo>
                      <a:pt x="16" y="38"/>
                    </a:lnTo>
                    <a:lnTo>
                      <a:pt x="16" y="38"/>
                    </a:lnTo>
                    <a:lnTo>
                      <a:pt x="16" y="37"/>
                    </a:lnTo>
                    <a:lnTo>
                      <a:pt x="16" y="36"/>
                    </a:lnTo>
                    <a:lnTo>
                      <a:pt x="16" y="36"/>
                    </a:lnTo>
                    <a:lnTo>
                      <a:pt x="18" y="35"/>
                    </a:lnTo>
                    <a:lnTo>
                      <a:pt x="19" y="36"/>
                    </a:lnTo>
                    <a:lnTo>
                      <a:pt x="19" y="36"/>
                    </a:lnTo>
                    <a:lnTo>
                      <a:pt x="19" y="37"/>
                    </a:lnTo>
                    <a:lnTo>
                      <a:pt x="19" y="37"/>
                    </a:lnTo>
                    <a:lnTo>
                      <a:pt x="20" y="38"/>
                    </a:lnTo>
                    <a:lnTo>
                      <a:pt x="21" y="40"/>
                    </a:lnTo>
                    <a:lnTo>
                      <a:pt x="21" y="40"/>
                    </a:lnTo>
                    <a:lnTo>
                      <a:pt x="23" y="40"/>
                    </a:lnTo>
                    <a:lnTo>
                      <a:pt x="24" y="41"/>
                    </a:lnTo>
                    <a:lnTo>
                      <a:pt x="24" y="41"/>
                    </a:lnTo>
                    <a:lnTo>
                      <a:pt x="25" y="41"/>
                    </a:lnTo>
                    <a:lnTo>
                      <a:pt x="25" y="40"/>
                    </a:lnTo>
                    <a:lnTo>
                      <a:pt x="25" y="40"/>
                    </a:lnTo>
                    <a:lnTo>
                      <a:pt x="25" y="38"/>
                    </a:lnTo>
                    <a:lnTo>
                      <a:pt x="26" y="37"/>
                    </a:lnTo>
                    <a:lnTo>
                      <a:pt x="26" y="37"/>
                    </a:lnTo>
                    <a:lnTo>
                      <a:pt x="25" y="35"/>
                    </a:lnTo>
                    <a:lnTo>
                      <a:pt x="25" y="34"/>
                    </a:lnTo>
                    <a:lnTo>
                      <a:pt x="25" y="34"/>
                    </a:lnTo>
                    <a:lnTo>
                      <a:pt x="27" y="34"/>
                    </a:lnTo>
                    <a:lnTo>
                      <a:pt x="29" y="35"/>
                    </a:lnTo>
                    <a:lnTo>
                      <a:pt x="29" y="35"/>
                    </a:lnTo>
                    <a:lnTo>
                      <a:pt x="29" y="35"/>
                    </a:lnTo>
                    <a:lnTo>
                      <a:pt x="29" y="35"/>
                    </a:lnTo>
                    <a:lnTo>
                      <a:pt x="32" y="35"/>
                    </a:lnTo>
                    <a:lnTo>
                      <a:pt x="32" y="35"/>
                    </a:lnTo>
                    <a:lnTo>
                      <a:pt x="35" y="36"/>
                    </a:lnTo>
                    <a:lnTo>
                      <a:pt x="35" y="36"/>
                    </a:lnTo>
                    <a:lnTo>
                      <a:pt x="36" y="37"/>
                    </a:lnTo>
                    <a:lnTo>
                      <a:pt x="36" y="38"/>
                    </a:lnTo>
                    <a:lnTo>
                      <a:pt x="36" y="38"/>
                    </a:lnTo>
                    <a:lnTo>
                      <a:pt x="36" y="42"/>
                    </a:lnTo>
                    <a:lnTo>
                      <a:pt x="36" y="42"/>
                    </a:lnTo>
                    <a:lnTo>
                      <a:pt x="34" y="42"/>
                    </a:lnTo>
                    <a:lnTo>
                      <a:pt x="34" y="45"/>
                    </a:lnTo>
                    <a:lnTo>
                      <a:pt x="34" y="45"/>
                    </a:lnTo>
                    <a:lnTo>
                      <a:pt x="34" y="48"/>
                    </a:lnTo>
                    <a:lnTo>
                      <a:pt x="34" y="48"/>
                    </a:lnTo>
                    <a:lnTo>
                      <a:pt x="34" y="51"/>
                    </a:lnTo>
                    <a:lnTo>
                      <a:pt x="34" y="51"/>
                    </a:lnTo>
                    <a:lnTo>
                      <a:pt x="32" y="52"/>
                    </a:lnTo>
                    <a:lnTo>
                      <a:pt x="32" y="52"/>
                    </a:lnTo>
                    <a:lnTo>
                      <a:pt x="32" y="54"/>
                    </a:lnTo>
                    <a:lnTo>
                      <a:pt x="32" y="54"/>
                    </a:lnTo>
                    <a:lnTo>
                      <a:pt x="34" y="56"/>
                    </a:lnTo>
                    <a:lnTo>
                      <a:pt x="34" y="56"/>
                    </a:lnTo>
                    <a:lnTo>
                      <a:pt x="35" y="56"/>
                    </a:lnTo>
                    <a:lnTo>
                      <a:pt x="35" y="57"/>
                    </a:lnTo>
                    <a:lnTo>
                      <a:pt x="35" y="58"/>
                    </a:lnTo>
                    <a:lnTo>
                      <a:pt x="35" y="58"/>
                    </a:lnTo>
                    <a:lnTo>
                      <a:pt x="35" y="58"/>
                    </a:lnTo>
                    <a:lnTo>
                      <a:pt x="35" y="58"/>
                    </a:lnTo>
                    <a:lnTo>
                      <a:pt x="36" y="61"/>
                    </a:lnTo>
                    <a:lnTo>
                      <a:pt x="37" y="62"/>
                    </a:lnTo>
                    <a:lnTo>
                      <a:pt x="37" y="62"/>
                    </a:lnTo>
                    <a:lnTo>
                      <a:pt x="40" y="63"/>
                    </a:lnTo>
                    <a:lnTo>
                      <a:pt x="40" y="63"/>
                    </a:lnTo>
                    <a:lnTo>
                      <a:pt x="41" y="64"/>
                    </a:lnTo>
                    <a:lnTo>
                      <a:pt x="41" y="64"/>
                    </a:lnTo>
                    <a:lnTo>
                      <a:pt x="42" y="64"/>
                    </a:lnTo>
                    <a:lnTo>
                      <a:pt x="42" y="64"/>
                    </a:lnTo>
                    <a:lnTo>
                      <a:pt x="45" y="65"/>
                    </a:lnTo>
                    <a:lnTo>
                      <a:pt x="45" y="65"/>
                    </a:lnTo>
                    <a:lnTo>
                      <a:pt x="46" y="65"/>
                    </a:lnTo>
                    <a:lnTo>
                      <a:pt x="46" y="65"/>
                    </a:lnTo>
                    <a:lnTo>
                      <a:pt x="47" y="65"/>
                    </a:lnTo>
                    <a:lnTo>
                      <a:pt x="47" y="65"/>
                    </a:lnTo>
                    <a:lnTo>
                      <a:pt x="49" y="67"/>
                    </a:lnTo>
                    <a:lnTo>
                      <a:pt x="49" y="67"/>
                    </a:lnTo>
                    <a:lnTo>
                      <a:pt x="51" y="65"/>
                    </a:lnTo>
                    <a:lnTo>
                      <a:pt x="51" y="65"/>
                    </a:lnTo>
                    <a:lnTo>
                      <a:pt x="52" y="63"/>
                    </a:lnTo>
                    <a:lnTo>
                      <a:pt x="52" y="63"/>
                    </a:lnTo>
                    <a:lnTo>
                      <a:pt x="52" y="63"/>
                    </a:lnTo>
                    <a:lnTo>
                      <a:pt x="53" y="63"/>
                    </a:lnTo>
                    <a:lnTo>
                      <a:pt x="53" y="63"/>
                    </a:lnTo>
                    <a:lnTo>
                      <a:pt x="54" y="65"/>
                    </a:lnTo>
                    <a:lnTo>
                      <a:pt x="54" y="65"/>
                    </a:lnTo>
                    <a:lnTo>
                      <a:pt x="53" y="67"/>
                    </a:lnTo>
                    <a:lnTo>
                      <a:pt x="53" y="67"/>
                    </a:lnTo>
                    <a:lnTo>
                      <a:pt x="54" y="69"/>
                    </a:lnTo>
                    <a:lnTo>
                      <a:pt x="54" y="69"/>
                    </a:lnTo>
                    <a:lnTo>
                      <a:pt x="54" y="69"/>
                    </a:lnTo>
                    <a:lnTo>
                      <a:pt x="54" y="69"/>
                    </a:lnTo>
                    <a:lnTo>
                      <a:pt x="54" y="69"/>
                    </a:lnTo>
                    <a:lnTo>
                      <a:pt x="54" y="69"/>
                    </a:lnTo>
                    <a:lnTo>
                      <a:pt x="57" y="69"/>
                    </a:lnTo>
                    <a:lnTo>
                      <a:pt x="57" y="69"/>
                    </a:lnTo>
                    <a:lnTo>
                      <a:pt x="58" y="68"/>
                    </a:lnTo>
                    <a:lnTo>
                      <a:pt x="58" y="68"/>
                    </a:lnTo>
                    <a:lnTo>
                      <a:pt x="61" y="64"/>
                    </a:lnTo>
                    <a:lnTo>
                      <a:pt x="61" y="64"/>
                    </a:lnTo>
                    <a:lnTo>
                      <a:pt x="62" y="63"/>
                    </a:lnTo>
                    <a:lnTo>
                      <a:pt x="62" y="63"/>
                    </a:lnTo>
                    <a:lnTo>
                      <a:pt x="61" y="61"/>
                    </a:lnTo>
                    <a:lnTo>
                      <a:pt x="61" y="61"/>
                    </a:lnTo>
                    <a:lnTo>
                      <a:pt x="59" y="57"/>
                    </a:lnTo>
                    <a:lnTo>
                      <a:pt x="59" y="57"/>
                    </a:lnTo>
                    <a:lnTo>
                      <a:pt x="59" y="54"/>
                    </a:lnTo>
                    <a:lnTo>
                      <a:pt x="58" y="53"/>
                    </a:lnTo>
                    <a:lnTo>
                      <a:pt x="58" y="53"/>
                    </a:lnTo>
                    <a:lnTo>
                      <a:pt x="57" y="52"/>
                    </a:lnTo>
                    <a:lnTo>
                      <a:pt x="57" y="52"/>
                    </a:lnTo>
                    <a:lnTo>
                      <a:pt x="56" y="49"/>
                    </a:lnTo>
                    <a:lnTo>
                      <a:pt x="56" y="49"/>
                    </a:lnTo>
                    <a:lnTo>
                      <a:pt x="57" y="47"/>
                    </a:lnTo>
                    <a:lnTo>
                      <a:pt x="57" y="47"/>
                    </a:lnTo>
                    <a:lnTo>
                      <a:pt x="58" y="46"/>
                    </a:lnTo>
                    <a:lnTo>
                      <a:pt x="59" y="45"/>
                    </a:lnTo>
                    <a:lnTo>
                      <a:pt x="59" y="45"/>
                    </a:lnTo>
                    <a:lnTo>
                      <a:pt x="61" y="47"/>
                    </a:lnTo>
                    <a:lnTo>
                      <a:pt x="61" y="47"/>
                    </a:lnTo>
                    <a:lnTo>
                      <a:pt x="62" y="48"/>
                    </a:lnTo>
                    <a:lnTo>
                      <a:pt x="62" y="48"/>
                    </a:lnTo>
                    <a:lnTo>
                      <a:pt x="63" y="45"/>
                    </a:lnTo>
                    <a:lnTo>
                      <a:pt x="63" y="45"/>
                    </a:lnTo>
                    <a:lnTo>
                      <a:pt x="62" y="45"/>
                    </a:lnTo>
                    <a:lnTo>
                      <a:pt x="62" y="43"/>
                    </a:lnTo>
                    <a:lnTo>
                      <a:pt x="62" y="43"/>
                    </a:lnTo>
                    <a:lnTo>
                      <a:pt x="62" y="42"/>
                    </a:lnTo>
                    <a:lnTo>
                      <a:pt x="63" y="42"/>
                    </a:lnTo>
                    <a:lnTo>
                      <a:pt x="63" y="42"/>
                    </a:lnTo>
                    <a:lnTo>
                      <a:pt x="63" y="45"/>
                    </a:lnTo>
                    <a:lnTo>
                      <a:pt x="63" y="45"/>
                    </a:lnTo>
                    <a:lnTo>
                      <a:pt x="64" y="45"/>
                    </a:lnTo>
                    <a:lnTo>
                      <a:pt x="64" y="45"/>
                    </a:lnTo>
                    <a:lnTo>
                      <a:pt x="65" y="47"/>
                    </a:lnTo>
                    <a:lnTo>
                      <a:pt x="65" y="49"/>
                    </a:lnTo>
                    <a:lnTo>
                      <a:pt x="65" y="49"/>
                    </a:lnTo>
                    <a:lnTo>
                      <a:pt x="67" y="51"/>
                    </a:lnTo>
                    <a:lnTo>
                      <a:pt x="67" y="51"/>
                    </a:lnTo>
                    <a:lnTo>
                      <a:pt x="67" y="53"/>
                    </a:lnTo>
                    <a:lnTo>
                      <a:pt x="67" y="53"/>
                    </a:lnTo>
                    <a:lnTo>
                      <a:pt x="67" y="56"/>
                    </a:lnTo>
                    <a:lnTo>
                      <a:pt x="67" y="56"/>
                    </a:lnTo>
                    <a:lnTo>
                      <a:pt x="68" y="57"/>
                    </a:lnTo>
                    <a:lnTo>
                      <a:pt x="68" y="57"/>
                    </a:lnTo>
                    <a:lnTo>
                      <a:pt x="70" y="57"/>
                    </a:lnTo>
                    <a:lnTo>
                      <a:pt x="70" y="57"/>
                    </a:lnTo>
                    <a:lnTo>
                      <a:pt x="70" y="56"/>
                    </a:lnTo>
                    <a:lnTo>
                      <a:pt x="70" y="56"/>
                    </a:lnTo>
                    <a:lnTo>
                      <a:pt x="70" y="51"/>
                    </a:lnTo>
                    <a:lnTo>
                      <a:pt x="70" y="51"/>
                    </a:lnTo>
                    <a:lnTo>
                      <a:pt x="70" y="49"/>
                    </a:lnTo>
                    <a:lnTo>
                      <a:pt x="70" y="48"/>
                    </a:lnTo>
                    <a:lnTo>
                      <a:pt x="72" y="47"/>
                    </a:lnTo>
                    <a:lnTo>
                      <a:pt x="72" y="47"/>
                    </a:lnTo>
                    <a:lnTo>
                      <a:pt x="73" y="46"/>
                    </a:lnTo>
                    <a:lnTo>
                      <a:pt x="73" y="46"/>
                    </a:lnTo>
                    <a:lnTo>
                      <a:pt x="74" y="43"/>
                    </a:lnTo>
                    <a:lnTo>
                      <a:pt x="74" y="43"/>
                    </a:lnTo>
                    <a:lnTo>
                      <a:pt x="75" y="41"/>
                    </a:lnTo>
                    <a:lnTo>
                      <a:pt x="75" y="38"/>
                    </a:lnTo>
                    <a:lnTo>
                      <a:pt x="75" y="38"/>
                    </a:lnTo>
                    <a:lnTo>
                      <a:pt x="75" y="36"/>
                    </a:lnTo>
                    <a:lnTo>
                      <a:pt x="75"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325">
                <a:extLst>
                  <a:ext uri="{FF2B5EF4-FFF2-40B4-BE49-F238E27FC236}">
                    <a16:creationId xmlns:a16="http://schemas.microsoft.com/office/drawing/2014/main" id="{ECBF7E52-FADB-49F7-BE91-B17451A1C90C}"/>
                  </a:ext>
                </a:extLst>
              </p:cNvPr>
              <p:cNvSpPr>
                <a:spLocks/>
              </p:cNvSpPr>
              <p:nvPr/>
            </p:nvSpPr>
            <p:spPr bwMode="auto">
              <a:xfrm>
                <a:off x="14027591" y="3019993"/>
                <a:ext cx="3384" cy="3384"/>
              </a:xfrm>
              <a:custGeom>
                <a:avLst/>
                <a:gdLst/>
                <a:ahLst/>
                <a:cxnLst>
                  <a:cxn ang="0">
                    <a:pos x="0" y="1"/>
                  </a:cxn>
                  <a:cxn ang="0">
                    <a:pos x="0" y="1"/>
                  </a:cxn>
                  <a:cxn ang="0">
                    <a:pos x="0" y="1"/>
                  </a:cxn>
                  <a:cxn ang="0">
                    <a:pos x="0" y="1"/>
                  </a:cxn>
                  <a:cxn ang="0">
                    <a:pos x="0" y="1"/>
                  </a:cxn>
                  <a:cxn ang="0">
                    <a:pos x="0" y="1"/>
                  </a:cxn>
                  <a:cxn ang="0">
                    <a:pos x="0" y="0"/>
                  </a:cxn>
                  <a:cxn ang="0">
                    <a:pos x="0" y="1"/>
                  </a:cxn>
                </a:cxnLst>
                <a:rect l="0" t="0" r="r" b="b"/>
                <a:pathLst>
                  <a:path h="1">
                    <a:moveTo>
                      <a:pt x="0" y="1"/>
                    </a:moveTo>
                    <a:lnTo>
                      <a:pt x="0" y="1"/>
                    </a:lnTo>
                    <a:lnTo>
                      <a:pt x="0" y="1"/>
                    </a:lnTo>
                    <a:lnTo>
                      <a:pt x="0" y="1"/>
                    </a:lnTo>
                    <a:lnTo>
                      <a:pt x="0" y="1"/>
                    </a:lnTo>
                    <a:lnTo>
                      <a:pt x="0" y="1"/>
                    </a:lnTo>
                    <a:lnTo>
                      <a:pt x="0" y="0"/>
                    </a:lnTo>
                    <a:lnTo>
                      <a:pt x="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Freeform 326">
                <a:extLst>
                  <a:ext uri="{FF2B5EF4-FFF2-40B4-BE49-F238E27FC236}">
                    <a16:creationId xmlns:a16="http://schemas.microsoft.com/office/drawing/2014/main" id="{406BACFF-B027-40C9-B4D6-1B336D194542}"/>
                  </a:ext>
                </a:extLst>
              </p:cNvPr>
              <p:cNvSpPr>
                <a:spLocks/>
              </p:cNvSpPr>
              <p:nvPr/>
            </p:nvSpPr>
            <p:spPr bwMode="auto">
              <a:xfrm>
                <a:off x="14027591" y="3023376"/>
                <a:ext cx="54140" cy="37221"/>
              </a:xfrm>
              <a:custGeom>
                <a:avLst/>
                <a:gdLst/>
                <a:ahLst/>
                <a:cxnLst>
                  <a:cxn ang="0">
                    <a:pos x="0" y="6"/>
                  </a:cxn>
                  <a:cxn ang="0">
                    <a:pos x="0" y="6"/>
                  </a:cxn>
                  <a:cxn ang="0">
                    <a:pos x="0" y="8"/>
                  </a:cxn>
                  <a:cxn ang="0">
                    <a:pos x="0" y="9"/>
                  </a:cxn>
                  <a:cxn ang="0">
                    <a:pos x="0" y="9"/>
                  </a:cxn>
                  <a:cxn ang="0">
                    <a:pos x="3" y="9"/>
                  </a:cxn>
                  <a:cxn ang="0">
                    <a:pos x="3" y="9"/>
                  </a:cxn>
                  <a:cxn ang="0">
                    <a:pos x="4" y="9"/>
                  </a:cxn>
                  <a:cxn ang="0">
                    <a:pos x="4" y="9"/>
                  </a:cxn>
                  <a:cxn ang="0">
                    <a:pos x="6" y="9"/>
                  </a:cxn>
                  <a:cxn ang="0">
                    <a:pos x="6" y="9"/>
                  </a:cxn>
                  <a:cxn ang="0">
                    <a:pos x="9" y="10"/>
                  </a:cxn>
                  <a:cxn ang="0">
                    <a:pos x="9" y="10"/>
                  </a:cxn>
                  <a:cxn ang="0">
                    <a:pos x="11" y="11"/>
                  </a:cxn>
                  <a:cxn ang="0">
                    <a:pos x="11" y="11"/>
                  </a:cxn>
                  <a:cxn ang="0">
                    <a:pos x="14" y="11"/>
                  </a:cxn>
                  <a:cxn ang="0">
                    <a:pos x="16" y="11"/>
                  </a:cxn>
                  <a:cxn ang="0">
                    <a:pos x="16" y="11"/>
                  </a:cxn>
                  <a:cxn ang="0">
                    <a:pos x="16" y="10"/>
                  </a:cxn>
                  <a:cxn ang="0">
                    <a:pos x="16" y="8"/>
                  </a:cxn>
                  <a:cxn ang="0">
                    <a:pos x="16" y="8"/>
                  </a:cxn>
                  <a:cxn ang="0">
                    <a:pos x="16" y="6"/>
                  </a:cxn>
                  <a:cxn ang="0">
                    <a:pos x="16" y="6"/>
                  </a:cxn>
                  <a:cxn ang="0">
                    <a:pos x="16" y="4"/>
                  </a:cxn>
                  <a:cxn ang="0">
                    <a:pos x="15" y="4"/>
                  </a:cxn>
                  <a:cxn ang="0">
                    <a:pos x="11" y="4"/>
                  </a:cxn>
                  <a:cxn ang="0">
                    <a:pos x="11" y="4"/>
                  </a:cxn>
                  <a:cxn ang="0">
                    <a:pos x="9" y="4"/>
                  </a:cxn>
                  <a:cxn ang="0">
                    <a:pos x="9" y="4"/>
                  </a:cxn>
                  <a:cxn ang="0">
                    <a:pos x="6" y="3"/>
                  </a:cxn>
                  <a:cxn ang="0">
                    <a:pos x="6" y="3"/>
                  </a:cxn>
                  <a:cxn ang="0">
                    <a:pos x="5" y="2"/>
                  </a:cxn>
                  <a:cxn ang="0">
                    <a:pos x="4" y="2"/>
                  </a:cxn>
                  <a:cxn ang="0">
                    <a:pos x="4" y="2"/>
                  </a:cxn>
                  <a:cxn ang="0">
                    <a:pos x="0" y="0"/>
                  </a:cxn>
                  <a:cxn ang="0">
                    <a:pos x="0" y="0"/>
                  </a:cxn>
                  <a:cxn ang="0">
                    <a:pos x="0" y="2"/>
                  </a:cxn>
                  <a:cxn ang="0">
                    <a:pos x="0" y="2"/>
                  </a:cxn>
                  <a:cxn ang="0">
                    <a:pos x="2" y="3"/>
                  </a:cxn>
                  <a:cxn ang="0">
                    <a:pos x="2" y="5"/>
                  </a:cxn>
                  <a:cxn ang="0">
                    <a:pos x="2" y="5"/>
                  </a:cxn>
                  <a:cxn ang="0">
                    <a:pos x="0" y="6"/>
                  </a:cxn>
                  <a:cxn ang="0">
                    <a:pos x="0" y="6"/>
                  </a:cxn>
                </a:cxnLst>
                <a:rect l="0" t="0" r="r" b="b"/>
                <a:pathLst>
                  <a:path w="16" h="11">
                    <a:moveTo>
                      <a:pt x="0" y="6"/>
                    </a:moveTo>
                    <a:lnTo>
                      <a:pt x="0" y="6"/>
                    </a:lnTo>
                    <a:lnTo>
                      <a:pt x="0" y="8"/>
                    </a:lnTo>
                    <a:lnTo>
                      <a:pt x="0" y="9"/>
                    </a:lnTo>
                    <a:lnTo>
                      <a:pt x="0" y="9"/>
                    </a:lnTo>
                    <a:lnTo>
                      <a:pt x="3" y="9"/>
                    </a:lnTo>
                    <a:lnTo>
                      <a:pt x="3" y="9"/>
                    </a:lnTo>
                    <a:lnTo>
                      <a:pt x="4" y="9"/>
                    </a:lnTo>
                    <a:lnTo>
                      <a:pt x="4" y="9"/>
                    </a:lnTo>
                    <a:lnTo>
                      <a:pt x="6" y="9"/>
                    </a:lnTo>
                    <a:lnTo>
                      <a:pt x="6" y="9"/>
                    </a:lnTo>
                    <a:lnTo>
                      <a:pt x="9" y="10"/>
                    </a:lnTo>
                    <a:lnTo>
                      <a:pt x="9" y="10"/>
                    </a:lnTo>
                    <a:lnTo>
                      <a:pt x="11" y="11"/>
                    </a:lnTo>
                    <a:lnTo>
                      <a:pt x="11" y="11"/>
                    </a:lnTo>
                    <a:lnTo>
                      <a:pt x="14" y="11"/>
                    </a:lnTo>
                    <a:lnTo>
                      <a:pt x="16" y="11"/>
                    </a:lnTo>
                    <a:lnTo>
                      <a:pt x="16" y="11"/>
                    </a:lnTo>
                    <a:lnTo>
                      <a:pt x="16" y="10"/>
                    </a:lnTo>
                    <a:lnTo>
                      <a:pt x="16" y="8"/>
                    </a:lnTo>
                    <a:lnTo>
                      <a:pt x="16" y="8"/>
                    </a:lnTo>
                    <a:lnTo>
                      <a:pt x="16" y="6"/>
                    </a:lnTo>
                    <a:lnTo>
                      <a:pt x="16" y="6"/>
                    </a:lnTo>
                    <a:lnTo>
                      <a:pt x="16" y="4"/>
                    </a:lnTo>
                    <a:lnTo>
                      <a:pt x="15" y="4"/>
                    </a:lnTo>
                    <a:lnTo>
                      <a:pt x="11" y="4"/>
                    </a:lnTo>
                    <a:lnTo>
                      <a:pt x="11" y="4"/>
                    </a:lnTo>
                    <a:lnTo>
                      <a:pt x="9" y="4"/>
                    </a:lnTo>
                    <a:lnTo>
                      <a:pt x="9" y="4"/>
                    </a:lnTo>
                    <a:lnTo>
                      <a:pt x="6" y="3"/>
                    </a:lnTo>
                    <a:lnTo>
                      <a:pt x="6" y="3"/>
                    </a:lnTo>
                    <a:lnTo>
                      <a:pt x="5" y="2"/>
                    </a:lnTo>
                    <a:lnTo>
                      <a:pt x="4" y="2"/>
                    </a:lnTo>
                    <a:lnTo>
                      <a:pt x="4" y="2"/>
                    </a:lnTo>
                    <a:lnTo>
                      <a:pt x="0" y="0"/>
                    </a:lnTo>
                    <a:lnTo>
                      <a:pt x="0" y="0"/>
                    </a:lnTo>
                    <a:lnTo>
                      <a:pt x="0" y="2"/>
                    </a:lnTo>
                    <a:lnTo>
                      <a:pt x="0" y="2"/>
                    </a:lnTo>
                    <a:lnTo>
                      <a:pt x="2" y="3"/>
                    </a:lnTo>
                    <a:lnTo>
                      <a:pt x="2" y="5"/>
                    </a:lnTo>
                    <a:lnTo>
                      <a:pt x="2" y="5"/>
                    </a:lnTo>
                    <a:lnTo>
                      <a:pt x="0" y="6"/>
                    </a:lnTo>
                    <a:lnTo>
                      <a:pt x="0"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327">
                <a:extLst>
                  <a:ext uri="{FF2B5EF4-FFF2-40B4-BE49-F238E27FC236}">
                    <a16:creationId xmlns:a16="http://schemas.microsoft.com/office/drawing/2014/main" id="{610A9E77-0034-4427-A83F-8DA5DED89798}"/>
                  </a:ext>
                </a:extLst>
              </p:cNvPr>
              <p:cNvSpPr>
                <a:spLocks/>
              </p:cNvSpPr>
              <p:nvPr/>
            </p:nvSpPr>
            <p:spPr bwMode="auto">
              <a:xfrm>
                <a:off x="14071580" y="2938783"/>
                <a:ext cx="23686" cy="27070"/>
              </a:xfrm>
              <a:custGeom>
                <a:avLst/>
                <a:gdLst/>
                <a:ahLst/>
                <a:cxnLst>
                  <a:cxn ang="0">
                    <a:pos x="1" y="7"/>
                  </a:cxn>
                  <a:cxn ang="0">
                    <a:pos x="1" y="7"/>
                  </a:cxn>
                  <a:cxn ang="0">
                    <a:pos x="4" y="8"/>
                  </a:cxn>
                  <a:cxn ang="0">
                    <a:pos x="4" y="8"/>
                  </a:cxn>
                  <a:cxn ang="0">
                    <a:pos x="6" y="7"/>
                  </a:cxn>
                  <a:cxn ang="0">
                    <a:pos x="6" y="6"/>
                  </a:cxn>
                  <a:cxn ang="0">
                    <a:pos x="6" y="6"/>
                  </a:cxn>
                  <a:cxn ang="0">
                    <a:pos x="7" y="4"/>
                  </a:cxn>
                  <a:cxn ang="0">
                    <a:pos x="7" y="4"/>
                  </a:cxn>
                  <a:cxn ang="0">
                    <a:pos x="7" y="3"/>
                  </a:cxn>
                  <a:cxn ang="0">
                    <a:pos x="7" y="3"/>
                  </a:cxn>
                  <a:cxn ang="0">
                    <a:pos x="7" y="3"/>
                  </a:cxn>
                  <a:cxn ang="0">
                    <a:pos x="7" y="3"/>
                  </a:cxn>
                  <a:cxn ang="0">
                    <a:pos x="7" y="3"/>
                  </a:cxn>
                  <a:cxn ang="0">
                    <a:pos x="6" y="2"/>
                  </a:cxn>
                  <a:cxn ang="0">
                    <a:pos x="7" y="2"/>
                  </a:cxn>
                  <a:cxn ang="0">
                    <a:pos x="7" y="2"/>
                  </a:cxn>
                  <a:cxn ang="0">
                    <a:pos x="6" y="2"/>
                  </a:cxn>
                  <a:cxn ang="0">
                    <a:pos x="6" y="2"/>
                  </a:cxn>
                  <a:cxn ang="0">
                    <a:pos x="3" y="0"/>
                  </a:cxn>
                  <a:cxn ang="0">
                    <a:pos x="2" y="0"/>
                  </a:cxn>
                  <a:cxn ang="0">
                    <a:pos x="2" y="0"/>
                  </a:cxn>
                  <a:cxn ang="0">
                    <a:pos x="2" y="2"/>
                  </a:cxn>
                  <a:cxn ang="0">
                    <a:pos x="2" y="2"/>
                  </a:cxn>
                  <a:cxn ang="0">
                    <a:pos x="2" y="3"/>
                  </a:cxn>
                  <a:cxn ang="0">
                    <a:pos x="1" y="4"/>
                  </a:cxn>
                  <a:cxn ang="0">
                    <a:pos x="1" y="4"/>
                  </a:cxn>
                  <a:cxn ang="0">
                    <a:pos x="0" y="7"/>
                  </a:cxn>
                  <a:cxn ang="0">
                    <a:pos x="0" y="7"/>
                  </a:cxn>
                  <a:cxn ang="0">
                    <a:pos x="0" y="7"/>
                  </a:cxn>
                  <a:cxn ang="0">
                    <a:pos x="1" y="7"/>
                  </a:cxn>
                  <a:cxn ang="0">
                    <a:pos x="1" y="7"/>
                  </a:cxn>
                </a:cxnLst>
                <a:rect l="0" t="0" r="r" b="b"/>
                <a:pathLst>
                  <a:path w="7" h="8">
                    <a:moveTo>
                      <a:pt x="1" y="7"/>
                    </a:moveTo>
                    <a:lnTo>
                      <a:pt x="1" y="7"/>
                    </a:lnTo>
                    <a:lnTo>
                      <a:pt x="4" y="8"/>
                    </a:lnTo>
                    <a:lnTo>
                      <a:pt x="4" y="8"/>
                    </a:lnTo>
                    <a:lnTo>
                      <a:pt x="6" y="7"/>
                    </a:lnTo>
                    <a:lnTo>
                      <a:pt x="6" y="6"/>
                    </a:lnTo>
                    <a:lnTo>
                      <a:pt x="6" y="6"/>
                    </a:lnTo>
                    <a:lnTo>
                      <a:pt x="7" y="4"/>
                    </a:lnTo>
                    <a:lnTo>
                      <a:pt x="7" y="4"/>
                    </a:lnTo>
                    <a:lnTo>
                      <a:pt x="7" y="3"/>
                    </a:lnTo>
                    <a:lnTo>
                      <a:pt x="7" y="3"/>
                    </a:lnTo>
                    <a:lnTo>
                      <a:pt x="7" y="3"/>
                    </a:lnTo>
                    <a:lnTo>
                      <a:pt x="7" y="3"/>
                    </a:lnTo>
                    <a:lnTo>
                      <a:pt x="7" y="3"/>
                    </a:lnTo>
                    <a:lnTo>
                      <a:pt x="6" y="2"/>
                    </a:lnTo>
                    <a:lnTo>
                      <a:pt x="7" y="2"/>
                    </a:lnTo>
                    <a:lnTo>
                      <a:pt x="7" y="2"/>
                    </a:lnTo>
                    <a:lnTo>
                      <a:pt x="6" y="2"/>
                    </a:lnTo>
                    <a:lnTo>
                      <a:pt x="6" y="2"/>
                    </a:lnTo>
                    <a:lnTo>
                      <a:pt x="3" y="0"/>
                    </a:lnTo>
                    <a:lnTo>
                      <a:pt x="2" y="0"/>
                    </a:lnTo>
                    <a:lnTo>
                      <a:pt x="2" y="0"/>
                    </a:lnTo>
                    <a:lnTo>
                      <a:pt x="2" y="2"/>
                    </a:lnTo>
                    <a:lnTo>
                      <a:pt x="2" y="2"/>
                    </a:lnTo>
                    <a:lnTo>
                      <a:pt x="2" y="3"/>
                    </a:lnTo>
                    <a:lnTo>
                      <a:pt x="1" y="4"/>
                    </a:lnTo>
                    <a:lnTo>
                      <a:pt x="1" y="4"/>
                    </a:lnTo>
                    <a:lnTo>
                      <a:pt x="0" y="7"/>
                    </a:lnTo>
                    <a:lnTo>
                      <a:pt x="0" y="7"/>
                    </a:lnTo>
                    <a:lnTo>
                      <a:pt x="0" y="7"/>
                    </a:lnTo>
                    <a:lnTo>
                      <a:pt x="1" y="7"/>
                    </a:lnTo>
                    <a:lnTo>
                      <a:pt x="1"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2" name="Freeform 328">
                <a:extLst>
                  <a:ext uri="{FF2B5EF4-FFF2-40B4-BE49-F238E27FC236}">
                    <a16:creationId xmlns:a16="http://schemas.microsoft.com/office/drawing/2014/main" id="{52421DD5-04C1-43CA-87C7-F343A58A0C8B}"/>
                  </a:ext>
                </a:extLst>
              </p:cNvPr>
              <p:cNvSpPr>
                <a:spLocks/>
              </p:cNvSpPr>
              <p:nvPr/>
            </p:nvSpPr>
            <p:spPr bwMode="auto">
              <a:xfrm>
                <a:off x="13949765" y="3338063"/>
                <a:ext cx="30454" cy="23686"/>
              </a:xfrm>
              <a:custGeom>
                <a:avLst/>
                <a:gdLst/>
                <a:ahLst/>
                <a:cxnLst>
                  <a:cxn ang="0">
                    <a:pos x="7" y="3"/>
                  </a:cxn>
                  <a:cxn ang="0">
                    <a:pos x="7" y="3"/>
                  </a:cxn>
                  <a:cxn ang="0">
                    <a:pos x="6" y="3"/>
                  </a:cxn>
                  <a:cxn ang="0">
                    <a:pos x="6" y="3"/>
                  </a:cxn>
                  <a:cxn ang="0">
                    <a:pos x="6" y="3"/>
                  </a:cxn>
                  <a:cxn ang="0">
                    <a:pos x="6" y="3"/>
                  </a:cxn>
                  <a:cxn ang="0">
                    <a:pos x="5" y="2"/>
                  </a:cxn>
                  <a:cxn ang="0">
                    <a:pos x="5" y="2"/>
                  </a:cxn>
                  <a:cxn ang="0">
                    <a:pos x="4" y="2"/>
                  </a:cxn>
                  <a:cxn ang="0">
                    <a:pos x="1" y="0"/>
                  </a:cxn>
                  <a:cxn ang="0">
                    <a:pos x="1" y="0"/>
                  </a:cxn>
                  <a:cxn ang="0">
                    <a:pos x="0" y="3"/>
                  </a:cxn>
                  <a:cxn ang="0">
                    <a:pos x="0" y="3"/>
                  </a:cxn>
                  <a:cxn ang="0">
                    <a:pos x="0" y="5"/>
                  </a:cxn>
                  <a:cxn ang="0">
                    <a:pos x="0" y="5"/>
                  </a:cxn>
                  <a:cxn ang="0">
                    <a:pos x="0" y="5"/>
                  </a:cxn>
                  <a:cxn ang="0">
                    <a:pos x="0" y="5"/>
                  </a:cxn>
                  <a:cxn ang="0">
                    <a:pos x="0" y="7"/>
                  </a:cxn>
                  <a:cxn ang="0">
                    <a:pos x="0" y="7"/>
                  </a:cxn>
                  <a:cxn ang="0">
                    <a:pos x="2" y="7"/>
                  </a:cxn>
                  <a:cxn ang="0">
                    <a:pos x="2" y="7"/>
                  </a:cxn>
                  <a:cxn ang="0">
                    <a:pos x="5" y="7"/>
                  </a:cxn>
                  <a:cxn ang="0">
                    <a:pos x="5" y="7"/>
                  </a:cxn>
                  <a:cxn ang="0">
                    <a:pos x="5" y="7"/>
                  </a:cxn>
                  <a:cxn ang="0">
                    <a:pos x="6" y="7"/>
                  </a:cxn>
                  <a:cxn ang="0">
                    <a:pos x="6" y="7"/>
                  </a:cxn>
                  <a:cxn ang="0">
                    <a:pos x="7" y="5"/>
                  </a:cxn>
                  <a:cxn ang="0">
                    <a:pos x="7" y="5"/>
                  </a:cxn>
                  <a:cxn ang="0">
                    <a:pos x="9" y="5"/>
                  </a:cxn>
                  <a:cxn ang="0">
                    <a:pos x="9" y="5"/>
                  </a:cxn>
                  <a:cxn ang="0">
                    <a:pos x="7" y="3"/>
                  </a:cxn>
                  <a:cxn ang="0">
                    <a:pos x="7" y="3"/>
                  </a:cxn>
                </a:cxnLst>
                <a:rect l="0" t="0" r="r" b="b"/>
                <a:pathLst>
                  <a:path w="9" h="7">
                    <a:moveTo>
                      <a:pt x="7" y="3"/>
                    </a:moveTo>
                    <a:lnTo>
                      <a:pt x="7" y="3"/>
                    </a:lnTo>
                    <a:lnTo>
                      <a:pt x="6" y="3"/>
                    </a:lnTo>
                    <a:lnTo>
                      <a:pt x="6" y="3"/>
                    </a:lnTo>
                    <a:lnTo>
                      <a:pt x="6" y="3"/>
                    </a:lnTo>
                    <a:lnTo>
                      <a:pt x="6" y="3"/>
                    </a:lnTo>
                    <a:lnTo>
                      <a:pt x="5" y="2"/>
                    </a:lnTo>
                    <a:lnTo>
                      <a:pt x="5" y="2"/>
                    </a:lnTo>
                    <a:lnTo>
                      <a:pt x="4" y="2"/>
                    </a:lnTo>
                    <a:lnTo>
                      <a:pt x="1" y="0"/>
                    </a:lnTo>
                    <a:lnTo>
                      <a:pt x="1" y="0"/>
                    </a:lnTo>
                    <a:lnTo>
                      <a:pt x="0" y="3"/>
                    </a:lnTo>
                    <a:lnTo>
                      <a:pt x="0" y="3"/>
                    </a:lnTo>
                    <a:lnTo>
                      <a:pt x="0" y="5"/>
                    </a:lnTo>
                    <a:lnTo>
                      <a:pt x="0" y="5"/>
                    </a:lnTo>
                    <a:lnTo>
                      <a:pt x="0" y="5"/>
                    </a:lnTo>
                    <a:lnTo>
                      <a:pt x="0" y="5"/>
                    </a:lnTo>
                    <a:lnTo>
                      <a:pt x="0" y="7"/>
                    </a:lnTo>
                    <a:lnTo>
                      <a:pt x="0" y="7"/>
                    </a:lnTo>
                    <a:lnTo>
                      <a:pt x="2" y="7"/>
                    </a:lnTo>
                    <a:lnTo>
                      <a:pt x="2" y="7"/>
                    </a:lnTo>
                    <a:lnTo>
                      <a:pt x="5" y="7"/>
                    </a:lnTo>
                    <a:lnTo>
                      <a:pt x="5" y="7"/>
                    </a:lnTo>
                    <a:lnTo>
                      <a:pt x="5" y="7"/>
                    </a:lnTo>
                    <a:lnTo>
                      <a:pt x="6" y="7"/>
                    </a:lnTo>
                    <a:lnTo>
                      <a:pt x="6" y="7"/>
                    </a:lnTo>
                    <a:lnTo>
                      <a:pt x="7" y="5"/>
                    </a:lnTo>
                    <a:lnTo>
                      <a:pt x="7" y="5"/>
                    </a:lnTo>
                    <a:lnTo>
                      <a:pt x="9" y="5"/>
                    </a:lnTo>
                    <a:lnTo>
                      <a:pt x="9" y="5"/>
                    </a:lnTo>
                    <a:lnTo>
                      <a:pt x="7" y="3"/>
                    </a:lnTo>
                    <a:lnTo>
                      <a:pt x="7"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2" name="A1_Australia">
              <a:extLst>
                <a:ext uri="{FF2B5EF4-FFF2-40B4-BE49-F238E27FC236}">
                  <a16:creationId xmlns:a16="http://schemas.microsoft.com/office/drawing/2014/main" id="{F49699BA-4018-4C35-8547-1223CF55842F}"/>
                </a:ext>
              </a:extLst>
            </p:cNvPr>
            <p:cNvGrpSpPr/>
            <p:nvPr/>
          </p:nvGrpSpPr>
          <p:grpSpPr>
            <a:xfrm>
              <a:off x="7521092" y="4485239"/>
              <a:ext cx="991225" cy="862854"/>
              <a:chOff x="13486194" y="4288891"/>
              <a:chExt cx="2192657" cy="2067459"/>
            </a:xfrm>
            <a:grpFill/>
          </p:grpSpPr>
          <p:sp>
            <p:nvSpPr>
              <p:cNvPr id="928" name="Freeform 333">
                <a:extLst>
                  <a:ext uri="{FF2B5EF4-FFF2-40B4-BE49-F238E27FC236}">
                    <a16:creationId xmlns:a16="http://schemas.microsoft.com/office/drawing/2014/main" id="{001FA6AE-D38C-45C9-9CF2-E01A7858EF91}"/>
                  </a:ext>
                </a:extLst>
              </p:cNvPr>
              <p:cNvSpPr>
                <a:spLocks/>
              </p:cNvSpPr>
              <p:nvPr/>
            </p:nvSpPr>
            <p:spPr bwMode="auto">
              <a:xfrm>
                <a:off x="13486194" y="4288891"/>
                <a:ext cx="2192657" cy="1739237"/>
              </a:xfrm>
              <a:custGeom>
                <a:avLst/>
                <a:gdLst/>
                <a:ahLst/>
                <a:cxnLst>
                  <a:cxn ang="0">
                    <a:pos x="643" y="260"/>
                  </a:cxn>
                  <a:cxn ang="0">
                    <a:pos x="613" y="223"/>
                  </a:cxn>
                  <a:cxn ang="0">
                    <a:pos x="589" y="189"/>
                  </a:cxn>
                  <a:cxn ang="0">
                    <a:pos x="575" y="171"/>
                  </a:cxn>
                  <a:cxn ang="0">
                    <a:pos x="555" y="149"/>
                  </a:cxn>
                  <a:cxn ang="0">
                    <a:pos x="529" y="117"/>
                  </a:cxn>
                  <a:cxn ang="0">
                    <a:pos x="516" y="80"/>
                  </a:cxn>
                  <a:cxn ang="0">
                    <a:pos x="495" y="60"/>
                  </a:cxn>
                  <a:cxn ang="0">
                    <a:pos x="473" y="15"/>
                  </a:cxn>
                  <a:cxn ang="0">
                    <a:pos x="458" y="37"/>
                  </a:cxn>
                  <a:cxn ang="0">
                    <a:pos x="454" y="65"/>
                  </a:cxn>
                  <a:cxn ang="0">
                    <a:pos x="434" y="113"/>
                  </a:cxn>
                  <a:cxn ang="0">
                    <a:pos x="388" y="91"/>
                  </a:cxn>
                  <a:cxn ang="0">
                    <a:pos x="360" y="64"/>
                  </a:cxn>
                  <a:cxn ang="0">
                    <a:pos x="376" y="38"/>
                  </a:cxn>
                  <a:cxn ang="0">
                    <a:pos x="353" y="25"/>
                  </a:cxn>
                  <a:cxn ang="0">
                    <a:pos x="318" y="16"/>
                  </a:cxn>
                  <a:cxn ang="0">
                    <a:pos x="310" y="25"/>
                  </a:cxn>
                  <a:cxn ang="0">
                    <a:pos x="277" y="33"/>
                  </a:cxn>
                  <a:cxn ang="0">
                    <a:pos x="260" y="60"/>
                  </a:cxn>
                  <a:cxn ang="0">
                    <a:pos x="245" y="69"/>
                  </a:cxn>
                  <a:cxn ang="0">
                    <a:pos x="233" y="59"/>
                  </a:cxn>
                  <a:cxn ang="0">
                    <a:pos x="196" y="63"/>
                  </a:cxn>
                  <a:cxn ang="0">
                    <a:pos x="180" y="92"/>
                  </a:cxn>
                  <a:cxn ang="0">
                    <a:pos x="158" y="101"/>
                  </a:cxn>
                  <a:cxn ang="0">
                    <a:pos x="144" y="124"/>
                  </a:cxn>
                  <a:cxn ang="0">
                    <a:pos x="122" y="152"/>
                  </a:cxn>
                  <a:cxn ang="0">
                    <a:pos x="87" y="162"/>
                  </a:cxn>
                  <a:cxn ang="0">
                    <a:pos x="52" y="167"/>
                  </a:cxn>
                  <a:cxn ang="0">
                    <a:pos x="13" y="191"/>
                  </a:cxn>
                  <a:cxn ang="0">
                    <a:pos x="3" y="237"/>
                  </a:cxn>
                  <a:cxn ang="0">
                    <a:pos x="3" y="258"/>
                  </a:cxn>
                  <a:cxn ang="0">
                    <a:pos x="10" y="277"/>
                  </a:cxn>
                  <a:cxn ang="0">
                    <a:pos x="28" y="324"/>
                  </a:cxn>
                  <a:cxn ang="0">
                    <a:pos x="35" y="383"/>
                  </a:cxn>
                  <a:cxn ang="0">
                    <a:pos x="37" y="417"/>
                  </a:cxn>
                  <a:cxn ang="0">
                    <a:pos x="49" y="428"/>
                  </a:cxn>
                  <a:cxn ang="0">
                    <a:pos x="84" y="427"/>
                  </a:cxn>
                  <a:cxn ang="0">
                    <a:pos x="110" y="410"/>
                  </a:cxn>
                  <a:cxn ang="0">
                    <a:pos x="148" y="410"/>
                  </a:cxn>
                  <a:cxn ang="0">
                    <a:pos x="185" y="388"/>
                  </a:cxn>
                  <a:cxn ang="0">
                    <a:pos x="217" y="377"/>
                  </a:cxn>
                  <a:cxn ang="0">
                    <a:pos x="250" y="366"/>
                  </a:cxn>
                  <a:cxn ang="0">
                    <a:pos x="299" y="367"/>
                  </a:cxn>
                  <a:cxn ang="0">
                    <a:pos x="329" y="378"/>
                  </a:cxn>
                  <a:cxn ang="0">
                    <a:pos x="343" y="397"/>
                  </a:cxn>
                  <a:cxn ang="0">
                    <a:pos x="360" y="428"/>
                  </a:cxn>
                  <a:cxn ang="0">
                    <a:pos x="387" y="395"/>
                  </a:cxn>
                  <a:cxn ang="0">
                    <a:pos x="389" y="417"/>
                  </a:cxn>
                  <a:cxn ang="0">
                    <a:pos x="392" y="430"/>
                  </a:cxn>
                  <a:cxn ang="0">
                    <a:pos x="401" y="440"/>
                  </a:cxn>
                  <a:cxn ang="0">
                    <a:pos x="426" y="473"/>
                  </a:cxn>
                  <a:cxn ang="0">
                    <a:pos x="452" y="495"/>
                  </a:cxn>
                  <a:cxn ang="0">
                    <a:pos x="480" y="506"/>
                  </a:cxn>
                  <a:cxn ang="0">
                    <a:pos x="507" y="489"/>
                  </a:cxn>
                  <a:cxn ang="0">
                    <a:pos x="533" y="509"/>
                  </a:cxn>
                  <a:cxn ang="0">
                    <a:pos x="564" y="486"/>
                  </a:cxn>
                  <a:cxn ang="0">
                    <a:pos x="594" y="457"/>
                  </a:cxn>
                  <a:cxn ang="0">
                    <a:pos x="601" y="421"/>
                  </a:cxn>
                  <a:cxn ang="0">
                    <a:pos x="621" y="389"/>
                  </a:cxn>
                  <a:cxn ang="0">
                    <a:pos x="641" y="359"/>
                  </a:cxn>
                </a:cxnLst>
                <a:rect l="0" t="0" r="r" b="b"/>
                <a:pathLst>
                  <a:path w="648" h="514">
                    <a:moveTo>
                      <a:pt x="647" y="312"/>
                    </a:moveTo>
                    <a:lnTo>
                      <a:pt x="647" y="312"/>
                    </a:lnTo>
                    <a:lnTo>
                      <a:pt x="647" y="308"/>
                    </a:lnTo>
                    <a:lnTo>
                      <a:pt x="647" y="303"/>
                    </a:lnTo>
                    <a:lnTo>
                      <a:pt x="647" y="294"/>
                    </a:lnTo>
                    <a:lnTo>
                      <a:pt x="647" y="294"/>
                    </a:lnTo>
                    <a:lnTo>
                      <a:pt x="644" y="293"/>
                    </a:lnTo>
                    <a:lnTo>
                      <a:pt x="642" y="293"/>
                    </a:lnTo>
                    <a:lnTo>
                      <a:pt x="642" y="293"/>
                    </a:lnTo>
                    <a:lnTo>
                      <a:pt x="642" y="292"/>
                    </a:lnTo>
                    <a:lnTo>
                      <a:pt x="642" y="290"/>
                    </a:lnTo>
                    <a:lnTo>
                      <a:pt x="642" y="290"/>
                    </a:lnTo>
                    <a:lnTo>
                      <a:pt x="642" y="285"/>
                    </a:lnTo>
                    <a:lnTo>
                      <a:pt x="642" y="285"/>
                    </a:lnTo>
                    <a:lnTo>
                      <a:pt x="643" y="277"/>
                    </a:lnTo>
                    <a:lnTo>
                      <a:pt x="643" y="277"/>
                    </a:lnTo>
                    <a:lnTo>
                      <a:pt x="643" y="269"/>
                    </a:lnTo>
                    <a:lnTo>
                      <a:pt x="643" y="260"/>
                    </a:lnTo>
                    <a:lnTo>
                      <a:pt x="643" y="260"/>
                    </a:lnTo>
                    <a:lnTo>
                      <a:pt x="641" y="253"/>
                    </a:lnTo>
                    <a:lnTo>
                      <a:pt x="638" y="249"/>
                    </a:lnTo>
                    <a:lnTo>
                      <a:pt x="635" y="247"/>
                    </a:lnTo>
                    <a:lnTo>
                      <a:pt x="635" y="247"/>
                    </a:lnTo>
                    <a:lnTo>
                      <a:pt x="630" y="242"/>
                    </a:lnTo>
                    <a:lnTo>
                      <a:pt x="630" y="242"/>
                    </a:lnTo>
                    <a:lnTo>
                      <a:pt x="625" y="234"/>
                    </a:lnTo>
                    <a:lnTo>
                      <a:pt x="625" y="234"/>
                    </a:lnTo>
                    <a:lnTo>
                      <a:pt x="622" y="231"/>
                    </a:lnTo>
                    <a:lnTo>
                      <a:pt x="622" y="231"/>
                    </a:lnTo>
                    <a:lnTo>
                      <a:pt x="621" y="229"/>
                    </a:lnTo>
                    <a:lnTo>
                      <a:pt x="620" y="229"/>
                    </a:lnTo>
                    <a:lnTo>
                      <a:pt x="620" y="229"/>
                    </a:lnTo>
                    <a:lnTo>
                      <a:pt x="616" y="228"/>
                    </a:lnTo>
                    <a:lnTo>
                      <a:pt x="613" y="226"/>
                    </a:lnTo>
                    <a:lnTo>
                      <a:pt x="613" y="226"/>
                    </a:lnTo>
                    <a:lnTo>
                      <a:pt x="613" y="223"/>
                    </a:lnTo>
                    <a:lnTo>
                      <a:pt x="613" y="222"/>
                    </a:lnTo>
                    <a:lnTo>
                      <a:pt x="613" y="220"/>
                    </a:lnTo>
                    <a:lnTo>
                      <a:pt x="611" y="218"/>
                    </a:lnTo>
                    <a:lnTo>
                      <a:pt x="611" y="218"/>
                    </a:lnTo>
                    <a:lnTo>
                      <a:pt x="608" y="216"/>
                    </a:lnTo>
                    <a:lnTo>
                      <a:pt x="605" y="214"/>
                    </a:lnTo>
                    <a:lnTo>
                      <a:pt x="605" y="214"/>
                    </a:lnTo>
                    <a:lnTo>
                      <a:pt x="604" y="210"/>
                    </a:lnTo>
                    <a:lnTo>
                      <a:pt x="603" y="205"/>
                    </a:lnTo>
                    <a:lnTo>
                      <a:pt x="603" y="205"/>
                    </a:lnTo>
                    <a:lnTo>
                      <a:pt x="601" y="201"/>
                    </a:lnTo>
                    <a:lnTo>
                      <a:pt x="601" y="201"/>
                    </a:lnTo>
                    <a:lnTo>
                      <a:pt x="599" y="199"/>
                    </a:lnTo>
                    <a:lnTo>
                      <a:pt x="599" y="199"/>
                    </a:lnTo>
                    <a:lnTo>
                      <a:pt x="594" y="193"/>
                    </a:lnTo>
                    <a:lnTo>
                      <a:pt x="594" y="193"/>
                    </a:lnTo>
                    <a:lnTo>
                      <a:pt x="592" y="190"/>
                    </a:lnTo>
                    <a:lnTo>
                      <a:pt x="589" y="189"/>
                    </a:lnTo>
                    <a:lnTo>
                      <a:pt x="587" y="188"/>
                    </a:lnTo>
                    <a:lnTo>
                      <a:pt x="587" y="188"/>
                    </a:lnTo>
                    <a:lnTo>
                      <a:pt x="587" y="193"/>
                    </a:lnTo>
                    <a:lnTo>
                      <a:pt x="588" y="196"/>
                    </a:lnTo>
                    <a:lnTo>
                      <a:pt x="588" y="196"/>
                    </a:lnTo>
                    <a:lnTo>
                      <a:pt x="586" y="195"/>
                    </a:lnTo>
                    <a:lnTo>
                      <a:pt x="584" y="194"/>
                    </a:lnTo>
                    <a:lnTo>
                      <a:pt x="584" y="194"/>
                    </a:lnTo>
                    <a:lnTo>
                      <a:pt x="584" y="193"/>
                    </a:lnTo>
                    <a:lnTo>
                      <a:pt x="584" y="193"/>
                    </a:lnTo>
                    <a:lnTo>
                      <a:pt x="582" y="193"/>
                    </a:lnTo>
                    <a:lnTo>
                      <a:pt x="582" y="193"/>
                    </a:lnTo>
                    <a:lnTo>
                      <a:pt x="581" y="184"/>
                    </a:lnTo>
                    <a:lnTo>
                      <a:pt x="581" y="180"/>
                    </a:lnTo>
                    <a:lnTo>
                      <a:pt x="579" y="177"/>
                    </a:lnTo>
                    <a:lnTo>
                      <a:pt x="579" y="177"/>
                    </a:lnTo>
                    <a:lnTo>
                      <a:pt x="575" y="171"/>
                    </a:lnTo>
                    <a:lnTo>
                      <a:pt x="575" y="171"/>
                    </a:lnTo>
                    <a:lnTo>
                      <a:pt x="571" y="168"/>
                    </a:lnTo>
                    <a:lnTo>
                      <a:pt x="571" y="168"/>
                    </a:lnTo>
                    <a:lnTo>
                      <a:pt x="570" y="168"/>
                    </a:lnTo>
                    <a:lnTo>
                      <a:pt x="570" y="167"/>
                    </a:lnTo>
                    <a:lnTo>
                      <a:pt x="570" y="167"/>
                    </a:lnTo>
                    <a:lnTo>
                      <a:pt x="571" y="166"/>
                    </a:lnTo>
                    <a:lnTo>
                      <a:pt x="571" y="166"/>
                    </a:lnTo>
                    <a:lnTo>
                      <a:pt x="573" y="161"/>
                    </a:lnTo>
                    <a:lnTo>
                      <a:pt x="573" y="158"/>
                    </a:lnTo>
                    <a:lnTo>
                      <a:pt x="573" y="156"/>
                    </a:lnTo>
                    <a:lnTo>
                      <a:pt x="573" y="156"/>
                    </a:lnTo>
                    <a:lnTo>
                      <a:pt x="572" y="155"/>
                    </a:lnTo>
                    <a:lnTo>
                      <a:pt x="571" y="155"/>
                    </a:lnTo>
                    <a:lnTo>
                      <a:pt x="566" y="155"/>
                    </a:lnTo>
                    <a:lnTo>
                      <a:pt x="559" y="155"/>
                    </a:lnTo>
                    <a:lnTo>
                      <a:pt x="559" y="155"/>
                    </a:lnTo>
                    <a:lnTo>
                      <a:pt x="557" y="152"/>
                    </a:lnTo>
                    <a:lnTo>
                      <a:pt x="555" y="149"/>
                    </a:lnTo>
                    <a:lnTo>
                      <a:pt x="551" y="145"/>
                    </a:lnTo>
                    <a:lnTo>
                      <a:pt x="549" y="142"/>
                    </a:lnTo>
                    <a:lnTo>
                      <a:pt x="549" y="142"/>
                    </a:lnTo>
                    <a:lnTo>
                      <a:pt x="543" y="141"/>
                    </a:lnTo>
                    <a:lnTo>
                      <a:pt x="539" y="140"/>
                    </a:lnTo>
                    <a:lnTo>
                      <a:pt x="537" y="136"/>
                    </a:lnTo>
                    <a:lnTo>
                      <a:pt x="537" y="136"/>
                    </a:lnTo>
                    <a:lnTo>
                      <a:pt x="535" y="134"/>
                    </a:lnTo>
                    <a:lnTo>
                      <a:pt x="534" y="130"/>
                    </a:lnTo>
                    <a:lnTo>
                      <a:pt x="534" y="130"/>
                    </a:lnTo>
                    <a:lnTo>
                      <a:pt x="533" y="128"/>
                    </a:lnTo>
                    <a:lnTo>
                      <a:pt x="533" y="128"/>
                    </a:lnTo>
                    <a:lnTo>
                      <a:pt x="532" y="125"/>
                    </a:lnTo>
                    <a:lnTo>
                      <a:pt x="532" y="125"/>
                    </a:lnTo>
                    <a:lnTo>
                      <a:pt x="530" y="124"/>
                    </a:lnTo>
                    <a:lnTo>
                      <a:pt x="530" y="124"/>
                    </a:lnTo>
                    <a:lnTo>
                      <a:pt x="529" y="120"/>
                    </a:lnTo>
                    <a:lnTo>
                      <a:pt x="529" y="117"/>
                    </a:lnTo>
                    <a:lnTo>
                      <a:pt x="528" y="109"/>
                    </a:lnTo>
                    <a:lnTo>
                      <a:pt x="528" y="109"/>
                    </a:lnTo>
                    <a:lnTo>
                      <a:pt x="527" y="107"/>
                    </a:lnTo>
                    <a:lnTo>
                      <a:pt x="526" y="104"/>
                    </a:lnTo>
                    <a:lnTo>
                      <a:pt x="519" y="102"/>
                    </a:lnTo>
                    <a:lnTo>
                      <a:pt x="519" y="102"/>
                    </a:lnTo>
                    <a:lnTo>
                      <a:pt x="521" y="98"/>
                    </a:lnTo>
                    <a:lnTo>
                      <a:pt x="521" y="93"/>
                    </a:lnTo>
                    <a:lnTo>
                      <a:pt x="521" y="93"/>
                    </a:lnTo>
                    <a:lnTo>
                      <a:pt x="519" y="91"/>
                    </a:lnTo>
                    <a:lnTo>
                      <a:pt x="518" y="90"/>
                    </a:lnTo>
                    <a:lnTo>
                      <a:pt x="516" y="87"/>
                    </a:lnTo>
                    <a:lnTo>
                      <a:pt x="516" y="87"/>
                    </a:lnTo>
                    <a:lnTo>
                      <a:pt x="513" y="82"/>
                    </a:lnTo>
                    <a:lnTo>
                      <a:pt x="513" y="82"/>
                    </a:lnTo>
                    <a:lnTo>
                      <a:pt x="514" y="81"/>
                    </a:lnTo>
                    <a:lnTo>
                      <a:pt x="516" y="80"/>
                    </a:lnTo>
                    <a:lnTo>
                      <a:pt x="516" y="80"/>
                    </a:lnTo>
                    <a:lnTo>
                      <a:pt x="516" y="79"/>
                    </a:lnTo>
                    <a:lnTo>
                      <a:pt x="516" y="76"/>
                    </a:lnTo>
                    <a:lnTo>
                      <a:pt x="514" y="75"/>
                    </a:lnTo>
                    <a:lnTo>
                      <a:pt x="512" y="74"/>
                    </a:lnTo>
                    <a:lnTo>
                      <a:pt x="512" y="74"/>
                    </a:lnTo>
                    <a:lnTo>
                      <a:pt x="512" y="71"/>
                    </a:lnTo>
                    <a:lnTo>
                      <a:pt x="511" y="70"/>
                    </a:lnTo>
                    <a:lnTo>
                      <a:pt x="508" y="68"/>
                    </a:lnTo>
                    <a:lnTo>
                      <a:pt x="508" y="68"/>
                    </a:lnTo>
                    <a:lnTo>
                      <a:pt x="506" y="63"/>
                    </a:lnTo>
                    <a:lnTo>
                      <a:pt x="506" y="63"/>
                    </a:lnTo>
                    <a:lnTo>
                      <a:pt x="505" y="63"/>
                    </a:lnTo>
                    <a:lnTo>
                      <a:pt x="505" y="63"/>
                    </a:lnTo>
                    <a:lnTo>
                      <a:pt x="502" y="60"/>
                    </a:lnTo>
                    <a:lnTo>
                      <a:pt x="500" y="59"/>
                    </a:lnTo>
                    <a:lnTo>
                      <a:pt x="500" y="59"/>
                    </a:lnTo>
                    <a:lnTo>
                      <a:pt x="497" y="60"/>
                    </a:lnTo>
                    <a:lnTo>
                      <a:pt x="495" y="60"/>
                    </a:lnTo>
                    <a:lnTo>
                      <a:pt x="495" y="60"/>
                    </a:lnTo>
                    <a:lnTo>
                      <a:pt x="494" y="57"/>
                    </a:lnTo>
                    <a:lnTo>
                      <a:pt x="491" y="54"/>
                    </a:lnTo>
                    <a:lnTo>
                      <a:pt x="491" y="54"/>
                    </a:lnTo>
                    <a:lnTo>
                      <a:pt x="491" y="47"/>
                    </a:lnTo>
                    <a:lnTo>
                      <a:pt x="491" y="47"/>
                    </a:lnTo>
                    <a:lnTo>
                      <a:pt x="490" y="41"/>
                    </a:lnTo>
                    <a:lnTo>
                      <a:pt x="490" y="41"/>
                    </a:lnTo>
                    <a:lnTo>
                      <a:pt x="486" y="35"/>
                    </a:lnTo>
                    <a:lnTo>
                      <a:pt x="486" y="35"/>
                    </a:lnTo>
                    <a:lnTo>
                      <a:pt x="484" y="30"/>
                    </a:lnTo>
                    <a:lnTo>
                      <a:pt x="483" y="23"/>
                    </a:lnTo>
                    <a:lnTo>
                      <a:pt x="483" y="23"/>
                    </a:lnTo>
                    <a:lnTo>
                      <a:pt x="481" y="20"/>
                    </a:lnTo>
                    <a:lnTo>
                      <a:pt x="479" y="17"/>
                    </a:lnTo>
                    <a:lnTo>
                      <a:pt x="479" y="17"/>
                    </a:lnTo>
                    <a:lnTo>
                      <a:pt x="476" y="15"/>
                    </a:lnTo>
                    <a:lnTo>
                      <a:pt x="473" y="15"/>
                    </a:lnTo>
                    <a:lnTo>
                      <a:pt x="473" y="15"/>
                    </a:lnTo>
                    <a:lnTo>
                      <a:pt x="470" y="8"/>
                    </a:lnTo>
                    <a:lnTo>
                      <a:pt x="468" y="0"/>
                    </a:lnTo>
                    <a:lnTo>
                      <a:pt x="468" y="0"/>
                    </a:lnTo>
                    <a:lnTo>
                      <a:pt x="464" y="0"/>
                    </a:lnTo>
                    <a:lnTo>
                      <a:pt x="464" y="0"/>
                    </a:lnTo>
                    <a:lnTo>
                      <a:pt x="463" y="15"/>
                    </a:lnTo>
                    <a:lnTo>
                      <a:pt x="463" y="15"/>
                    </a:lnTo>
                    <a:lnTo>
                      <a:pt x="463" y="17"/>
                    </a:lnTo>
                    <a:lnTo>
                      <a:pt x="463" y="21"/>
                    </a:lnTo>
                    <a:lnTo>
                      <a:pt x="463" y="21"/>
                    </a:lnTo>
                    <a:lnTo>
                      <a:pt x="461" y="23"/>
                    </a:lnTo>
                    <a:lnTo>
                      <a:pt x="459" y="25"/>
                    </a:lnTo>
                    <a:lnTo>
                      <a:pt x="459" y="25"/>
                    </a:lnTo>
                    <a:lnTo>
                      <a:pt x="458" y="28"/>
                    </a:lnTo>
                    <a:lnTo>
                      <a:pt x="457" y="31"/>
                    </a:lnTo>
                    <a:lnTo>
                      <a:pt x="457" y="35"/>
                    </a:lnTo>
                    <a:lnTo>
                      <a:pt x="458" y="37"/>
                    </a:lnTo>
                    <a:lnTo>
                      <a:pt x="458" y="37"/>
                    </a:lnTo>
                    <a:lnTo>
                      <a:pt x="459" y="39"/>
                    </a:lnTo>
                    <a:lnTo>
                      <a:pt x="459" y="43"/>
                    </a:lnTo>
                    <a:lnTo>
                      <a:pt x="459" y="43"/>
                    </a:lnTo>
                    <a:lnTo>
                      <a:pt x="459" y="44"/>
                    </a:lnTo>
                    <a:lnTo>
                      <a:pt x="458" y="46"/>
                    </a:lnTo>
                    <a:lnTo>
                      <a:pt x="456" y="48"/>
                    </a:lnTo>
                    <a:lnTo>
                      <a:pt x="456" y="48"/>
                    </a:lnTo>
                    <a:lnTo>
                      <a:pt x="454" y="48"/>
                    </a:lnTo>
                    <a:lnTo>
                      <a:pt x="454" y="48"/>
                    </a:lnTo>
                    <a:lnTo>
                      <a:pt x="456" y="50"/>
                    </a:lnTo>
                    <a:lnTo>
                      <a:pt x="456" y="54"/>
                    </a:lnTo>
                    <a:lnTo>
                      <a:pt x="456" y="54"/>
                    </a:lnTo>
                    <a:lnTo>
                      <a:pt x="456" y="58"/>
                    </a:lnTo>
                    <a:lnTo>
                      <a:pt x="456" y="58"/>
                    </a:lnTo>
                    <a:lnTo>
                      <a:pt x="454" y="60"/>
                    </a:lnTo>
                    <a:lnTo>
                      <a:pt x="454" y="60"/>
                    </a:lnTo>
                    <a:lnTo>
                      <a:pt x="454" y="65"/>
                    </a:lnTo>
                    <a:lnTo>
                      <a:pt x="454" y="70"/>
                    </a:lnTo>
                    <a:lnTo>
                      <a:pt x="454" y="70"/>
                    </a:lnTo>
                    <a:lnTo>
                      <a:pt x="454" y="77"/>
                    </a:lnTo>
                    <a:lnTo>
                      <a:pt x="454" y="77"/>
                    </a:lnTo>
                    <a:lnTo>
                      <a:pt x="452" y="79"/>
                    </a:lnTo>
                    <a:lnTo>
                      <a:pt x="452" y="81"/>
                    </a:lnTo>
                    <a:lnTo>
                      <a:pt x="451" y="86"/>
                    </a:lnTo>
                    <a:lnTo>
                      <a:pt x="451" y="86"/>
                    </a:lnTo>
                    <a:lnTo>
                      <a:pt x="451" y="92"/>
                    </a:lnTo>
                    <a:lnTo>
                      <a:pt x="450" y="98"/>
                    </a:lnTo>
                    <a:lnTo>
                      <a:pt x="450" y="98"/>
                    </a:lnTo>
                    <a:lnTo>
                      <a:pt x="445" y="108"/>
                    </a:lnTo>
                    <a:lnTo>
                      <a:pt x="445" y="108"/>
                    </a:lnTo>
                    <a:lnTo>
                      <a:pt x="442" y="112"/>
                    </a:lnTo>
                    <a:lnTo>
                      <a:pt x="441" y="113"/>
                    </a:lnTo>
                    <a:lnTo>
                      <a:pt x="437" y="114"/>
                    </a:lnTo>
                    <a:lnTo>
                      <a:pt x="437" y="114"/>
                    </a:lnTo>
                    <a:lnTo>
                      <a:pt x="434" y="113"/>
                    </a:lnTo>
                    <a:lnTo>
                      <a:pt x="427" y="113"/>
                    </a:lnTo>
                    <a:lnTo>
                      <a:pt x="427" y="113"/>
                    </a:lnTo>
                    <a:lnTo>
                      <a:pt x="423" y="112"/>
                    </a:lnTo>
                    <a:lnTo>
                      <a:pt x="416" y="109"/>
                    </a:lnTo>
                    <a:lnTo>
                      <a:pt x="416" y="109"/>
                    </a:lnTo>
                    <a:lnTo>
                      <a:pt x="413" y="106"/>
                    </a:lnTo>
                    <a:lnTo>
                      <a:pt x="410" y="103"/>
                    </a:lnTo>
                    <a:lnTo>
                      <a:pt x="408" y="102"/>
                    </a:lnTo>
                    <a:lnTo>
                      <a:pt x="408" y="102"/>
                    </a:lnTo>
                    <a:lnTo>
                      <a:pt x="403" y="102"/>
                    </a:lnTo>
                    <a:lnTo>
                      <a:pt x="401" y="101"/>
                    </a:lnTo>
                    <a:lnTo>
                      <a:pt x="399" y="98"/>
                    </a:lnTo>
                    <a:lnTo>
                      <a:pt x="399" y="98"/>
                    </a:lnTo>
                    <a:lnTo>
                      <a:pt x="397" y="97"/>
                    </a:lnTo>
                    <a:lnTo>
                      <a:pt x="397" y="97"/>
                    </a:lnTo>
                    <a:lnTo>
                      <a:pt x="394" y="95"/>
                    </a:lnTo>
                    <a:lnTo>
                      <a:pt x="392" y="92"/>
                    </a:lnTo>
                    <a:lnTo>
                      <a:pt x="388" y="91"/>
                    </a:lnTo>
                    <a:lnTo>
                      <a:pt x="385" y="91"/>
                    </a:lnTo>
                    <a:lnTo>
                      <a:pt x="385" y="91"/>
                    </a:lnTo>
                    <a:lnTo>
                      <a:pt x="383" y="86"/>
                    </a:lnTo>
                    <a:lnTo>
                      <a:pt x="383" y="86"/>
                    </a:lnTo>
                    <a:lnTo>
                      <a:pt x="375" y="85"/>
                    </a:lnTo>
                    <a:lnTo>
                      <a:pt x="375" y="85"/>
                    </a:lnTo>
                    <a:lnTo>
                      <a:pt x="374" y="82"/>
                    </a:lnTo>
                    <a:lnTo>
                      <a:pt x="371" y="80"/>
                    </a:lnTo>
                    <a:lnTo>
                      <a:pt x="366" y="76"/>
                    </a:lnTo>
                    <a:lnTo>
                      <a:pt x="366" y="76"/>
                    </a:lnTo>
                    <a:lnTo>
                      <a:pt x="364" y="75"/>
                    </a:lnTo>
                    <a:lnTo>
                      <a:pt x="361" y="73"/>
                    </a:lnTo>
                    <a:lnTo>
                      <a:pt x="361" y="73"/>
                    </a:lnTo>
                    <a:lnTo>
                      <a:pt x="359" y="70"/>
                    </a:lnTo>
                    <a:lnTo>
                      <a:pt x="358" y="68"/>
                    </a:lnTo>
                    <a:lnTo>
                      <a:pt x="358" y="66"/>
                    </a:lnTo>
                    <a:lnTo>
                      <a:pt x="358" y="66"/>
                    </a:lnTo>
                    <a:lnTo>
                      <a:pt x="360" y="64"/>
                    </a:lnTo>
                    <a:lnTo>
                      <a:pt x="360" y="64"/>
                    </a:lnTo>
                    <a:lnTo>
                      <a:pt x="360" y="61"/>
                    </a:lnTo>
                    <a:lnTo>
                      <a:pt x="360" y="61"/>
                    </a:lnTo>
                    <a:lnTo>
                      <a:pt x="363" y="59"/>
                    </a:lnTo>
                    <a:lnTo>
                      <a:pt x="363" y="57"/>
                    </a:lnTo>
                    <a:lnTo>
                      <a:pt x="363" y="57"/>
                    </a:lnTo>
                    <a:lnTo>
                      <a:pt x="364" y="49"/>
                    </a:lnTo>
                    <a:lnTo>
                      <a:pt x="364" y="49"/>
                    </a:lnTo>
                    <a:lnTo>
                      <a:pt x="365" y="44"/>
                    </a:lnTo>
                    <a:lnTo>
                      <a:pt x="365" y="44"/>
                    </a:lnTo>
                    <a:lnTo>
                      <a:pt x="370" y="44"/>
                    </a:lnTo>
                    <a:lnTo>
                      <a:pt x="370" y="44"/>
                    </a:lnTo>
                    <a:lnTo>
                      <a:pt x="371" y="44"/>
                    </a:lnTo>
                    <a:lnTo>
                      <a:pt x="372" y="43"/>
                    </a:lnTo>
                    <a:lnTo>
                      <a:pt x="372" y="43"/>
                    </a:lnTo>
                    <a:lnTo>
                      <a:pt x="375" y="41"/>
                    </a:lnTo>
                    <a:lnTo>
                      <a:pt x="375" y="41"/>
                    </a:lnTo>
                    <a:lnTo>
                      <a:pt x="376" y="38"/>
                    </a:lnTo>
                    <a:lnTo>
                      <a:pt x="376" y="38"/>
                    </a:lnTo>
                    <a:lnTo>
                      <a:pt x="377" y="35"/>
                    </a:lnTo>
                    <a:lnTo>
                      <a:pt x="378" y="31"/>
                    </a:lnTo>
                    <a:lnTo>
                      <a:pt x="378" y="31"/>
                    </a:lnTo>
                    <a:lnTo>
                      <a:pt x="377" y="25"/>
                    </a:lnTo>
                    <a:lnTo>
                      <a:pt x="377" y="25"/>
                    </a:lnTo>
                    <a:lnTo>
                      <a:pt x="376" y="25"/>
                    </a:lnTo>
                    <a:lnTo>
                      <a:pt x="376" y="25"/>
                    </a:lnTo>
                    <a:lnTo>
                      <a:pt x="376" y="22"/>
                    </a:lnTo>
                    <a:lnTo>
                      <a:pt x="374" y="22"/>
                    </a:lnTo>
                    <a:lnTo>
                      <a:pt x="370" y="23"/>
                    </a:lnTo>
                    <a:lnTo>
                      <a:pt x="370" y="23"/>
                    </a:lnTo>
                    <a:lnTo>
                      <a:pt x="370" y="25"/>
                    </a:lnTo>
                    <a:lnTo>
                      <a:pt x="370" y="25"/>
                    </a:lnTo>
                    <a:lnTo>
                      <a:pt x="364" y="23"/>
                    </a:lnTo>
                    <a:lnTo>
                      <a:pt x="359" y="23"/>
                    </a:lnTo>
                    <a:lnTo>
                      <a:pt x="359" y="23"/>
                    </a:lnTo>
                    <a:lnTo>
                      <a:pt x="353" y="25"/>
                    </a:lnTo>
                    <a:lnTo>
                      <a:pt x="348" y="25"/>
                    </a:lnTo>
                    <a:lnTo>
                      <a:pt x="348" y="25"/>
                    </a:lnTo>
                    <a:lnTo>
                      <a:pt x="348" y="23"/>
                    </a:lnTo>
                    <a:lnTo>
                      <a:pt x="348" y="23"/>
                    </a:lnTo>
                    <a:lnTo>
                      <a:pt x="345" y="22"/>
                    </a:lnTo>
                    <a:lnTo>
                      <a:pt x="344" y="22"/>
                    </a:lnTo>
                    <a:lnTo>
                      <a:pt x="343" y="21"/>
                    </a:lnTo>
                    <a:lnTo>
                      <a:pt x="340" y="20"/>
                    </a:lnTo>
                    <a:lnTo>
                      <a:pt x="340" y="20"/>
                    </a:lnTo>
                    <a:lnTo>
                      <a:pt x="334" y="21"/>
                    </a:lnTo>
                    <a:lnTo>
                      <a:pt x="334" y="21"/>
                    </a:lnTo>
                    <a:lnTo>
                      <a:pt x="328" y="20"/>
                    </a:lnTo>
                    <a:lnTo>
                      <a:pt x="328" y="20"/>
                    </a:lnTo>
                    <a:lnTo>
                      <a:pt x="325" y="16"/>
                    </a:lnTo>
                    <a:lnTo>
                      <a:pt x="325" y="16"/>
                    </a:lnTo>
                    <a:lnTo>
                      <a:pt x="321" y="15"/>
                    </a:lnTo>
                    <a:lnTo>
                      <a:pt x="318" y="16"/>
                    </a:lnTo>
                    <a:lnTo>
                      <a:pt x="318" y="16"/>
                    </a:lnTo>
                    <a:lnTo>
                      <a:pt x="316" y="15"/>
                    </a:lnTo>
                    <a:lnTo>
                      <a:pt x="313" y="12"/>
                    </a:lnTo>
                    <a:lnTo>
                      <a:pt x="313" y="12"/>
                    </a:lnTo>
                    <a:lnTo>
                      <a:pt x="306" y="11"/>
                    </a:lnTo>
                    <a:lnTo>
                      <a:pt x="302" y="10"/>
                    </a:lnTo>
                    <a:lnTo>
                      <a:pt x="299" y="10"/>
                    </a:lnTo>
                    <a:lnTo>
                      <a:pt x="299" y="10"/>
                    </a:lnTo>
                    <a:lnTo>
                      <a:pt x="299" y="12"/>
                    </a:lnTo>
                    <a:lnTo>
                      <a:pt x="300" y="14"/>
                    </a:lnTo>
                    <a:lnTo>
                      <a:pt x="300" y="14"/>
                    </a:lnTo>
                    <a:lnTo>
                      <a:pt x="302" y="14"/>
                    </a:lnTo>
                    <a:lnTo>
                      <a:pt x="305" y="15"/>
                    </a:lnTo>
                    <a:lnTo>
                      <a:pt x="305" y="15"/>
                    </a:lnTo>
                    <a:lnTo>
                      <a:pt x="306" y="16"/>
                    </a:lnTo>
                    <a:lnTo>
                      <a:pt x="309" y="17"/>
                    </a:lnTo>
                    <a:lnTo>
                      <a:pt x="309" y="17"/>
                    </a:lnTo>
                    <a:lnTo>
                      <a:pt x="310" y="21"/>
                    </a:lnTo>
                    <a:lnTo>
                      <a:pt x="310" y="25"/>
                    </a:lnTo>
                    <a:lnTo>
                      <a:pt x="310" y="25"/>
                    </a:lnTo>
                    <a:lnTo>
                      <a:pt x="300" y="25"/>
                    </a:lnTo>
                    <a:lnTo>
                      <a:pt x="300" y="25"/>
                    </a:lnTo>
                    <a:lnTo>
                      <a:pt x="299" y="27"/>
                    </a:lnTo>
                    <a:lnTo>
                      <a:pt x="299" y="27"/>
                    </a:lnTo>
                    <a:lnTo>
                      <a:pt x="294" y="27"/>
                    </a:lnTo>
                    <a:lnTo>
                      <a:pt x="290" y="26"/>
                    </a:lnTo>
                    <a:lnTo>
                      <a:pt x="290" y="26"/>
                    </a:lnTo>
                    <a:lnTo>
                      <a:pt x="285" y="27"/>
                    </a:lnTo>
                    <a:lnTo>
                      <a:pt x="282" y="27"/>
                    </a:lnTo>
                    <a:lnTo>
                      <a:pt x="282" y="27"/>
                    </a:lnTo>
                    <a:lnTo>
                      <a:pt x="282" y="28"/>
                    </a:lnTo>
                    <a:lnTo>
                      <a:pt x="282" y="28"/>
                    </a:lnTo>
                    <a:lnTo>
                      <a:pt x="280" y="28"/>
                    </a:lnTo>
                    <a:lnTo>
                      <a:pt x="280" y="28"/>
                    </a:lnTo>
                    <a:lnTo>
                      <a:pt x="279" y="32"/>
                    </a:lnTo>
                    <a:lnTo>
                      <a:pt x="277" y="33"/>
                    </a:lnTo>
                    <a:lnTo>
                      <a:pt x="277" y="33"/>
                    </a:lnTo>
                    <a:lnTo>
                      <a:pt x="273" y="36"/>
                    </a:lnTo>
                    <a:lnTo>
                      <a:pt x="272" y="39"/>
                    </a:lnTo>
                    <a:lnTo>
                      <a:pt x="272" y="39"/>
                    </a:lnTo>
                    <a:lnTo>
                      <a:pt x="272" y="43"/>
                    </a:lnTo>
                    <a:lnTo>
                      <a:pt x="272" y="46"/>
                    </a:lnTo>
                    <a:lnTo>
                      <a:pt x="269" y="47"/>
                    </a:lnTo>
                    <a:lnTo>
                      <a:pt x="269" y="47"/>
                    </a:lnTo>
                    <a:lnTo>
                      <a:pt x="267" y="49"/>
                    </a:lnTo>
                    <a:lnTo>
                      <a:pt x="267" y="53"/>
                    </a:lnTo>
                    <a:lnTo>
                      <a:pt x="267" y="53"/>
                    </a:lnTo>
                    <a:lnTo>
                      <a:pt x="267" y="55"/>
                    </a:lnTo>
                    <a:lnTo>
                      <a:pt x="267" y="57"/>
                    </a:lnTo>
                    <a:lnTo>
                      <a:pt x="267" y="57"/>
                    </a:lnTo>
                    <a:lnTo>
                      <a:pt x="264" y="58"/>
                    </a:lnTo>
                    <a:lnTo>
                      <a:pt x="262" y="58"/>
                    </a:lnTo>
                    <a:lnTo>
                      <a:pt x="262" y="58"/>
                    </a:lnTo>
                    <a:lnTo>
                      <a:pt x="261" y="59"/>
                    </a:lnTo>
                    <a:lnTo>
                      <a:pt x="260" y="60"/>
                    </a:lnTo>
                    <a:lnTo>
                      <a:pt x="261" y="64"/>
                    </a:lnTo>
                    <a:lnTo>
                      <a:pt x="261" y="64"/>
                    </a:lnTo>
                    <a:lnTo>
                      <a:pt x="262" y="68"/>
                    </a:lnTo>
                    <a:lnTo>
                      <a:pt x="263" y="71"/>
                    </a:lnTo>
                    <a:lnTo>
                      <a:pt x="263" y="71"/>
                    </a:lnTo>
                    <a:lnTo>
                      <a:pt x="263" y="73"/>
                    </a:lnTo>
                    <a:lnTo>
                      <a:pt x="262" y="74"/>
                    </a:lnTo>
                    <a:lnTo>
                      <a:pt x="258" y="73"/>
                    </a:lnTo>
                    <a:lnTo>
                      <a:pt x="258" y="73"/>
                    </a:lnTo>
                    <a:lnTo>
                      <a:pt x="258" y="71"/>
                    </a:lnTo>
                    <a:lnTo>
                      <a:pt x="258" y="71"/>
                    </a:lnTo>
                    <a:lnTo>
                      <a:pt x="253" y="70"/>
                    </a:lnTo>
                    <a:lnTo>
                      <a:pt x="253" y="70"/>
                    </a:lnTo>
                    <a:lnTo>
                      <a:pt x="250" y="68"/>
                    </a:lnTo>
                    <a:lnTo>
                      <a:pt x="250" y="68"/>
                    </a:lnTo>
                    <a:lnTo>
                      <a:pt x="247" y="68"/>
                    </a:lnTo>
                    <a:lnTo>
                      <a:pt x="245" y="69"/>
                    </a:lnTo>
                    <a:lnTo>
                      <a:pt x="245" y="69"/>
                    </a:lnTo>
                    <a:lnTo>
                      <a:pt x="244" y="70"/>
                    </a:lnTo>
                    <a:lnTo>
                      <a:pt x="242" y="71"/>
                    </a:lnTo>
                    <a:lnTo>
                      <a:pt x="241" y="71"/>
                    </a:lnTo>
                    <a:lnTo>
                      <a:pt x="241" y="71"/>
                    </a:lnTo>
                    <a:lnTo>
                      <a:pt x="241" y="70"/>
                    </a:lnTo>
                    <a:lnTo>
                      <a:pt x="241" y="70"/>
                    </a:lnTo>
                    <a:lnTo>
                      <a:pt x="240" y="69"/>
                    </a:lnTo>
                    <a:lnTo>
                      <a:pt x="240" y="69"/>
                    </a:lnTo>
                    <a:lnTo>
                      <a:pt x="240" y="65"/>
                    </a:lnTo>
                    <a:lnTo>
                      <a:pt x="240" y="65"/>
                    </a:lnTo>
                    <a:lnTo>
                      <a:pt x="239" y="64"/>
                    </a:lnTo>
                    <a:lnTo>
                      <a:pt x="239" y="64"/>
                    </a:lnTo>
                    <a:lnTo>
                      <a:pt x="239" y="63"/>
                    </a:lnTo>
                    <a:lnTo>
                      <a:pt x="239" y="63"/>
                    </a:lnTo>
                    <a:lnTo>
                      <a:pt x="235" y="61"/>
                    </a:lnTo>
                    <a:lnTo>
                      <a:pt x="235" y="61"/>
                    </a:lnTo>
                    <a:lnTo>
                      <a:pt x="234" y="60"/>
                    </a:lnTo>
                    <a:lnTo>
                      <a:pt x="233" y="59"/>
                    </a:lnTo>
                    <a:lnTo>
                      <a:pt x="233" y="59"/>
                    </a:lnTo>
                    <a:lnTo>
                      <a:pt x="233" y="58"/>
                    </a:lnTo>
                    <a:lnTo>
                      <a:pt x="233" y="58"/>
                    </a:lnTo>
                    <a:lnTo>
                      <a:pt x="222" y="53"/>
                    </a:lnTo>
                    <a:lnTo>
                      <a:pt x="222" y="53"/>
                    </a:lnTo>
                    <a:lnTo>
                      <a:pt x="217" y="50"/>
                    </a:lnTo>
                    <a:lnTo>
                      <a:pt x="217" y="50"/>
                    </a:lnTo>
                    <a:lnTo>
                      <a:pt x="213" y="50"/>
                    </a:lnTo>
                    <a:lnTo>
                      <a:pt x="211" y="52"/>
                    </a:lnTo>
                    <a:lnTo>
                      <a:pt x="211" y="52"/>
                    </a:lnTo>
                    <a:lnTo>
                      <a:pt x="211" y="54"/>
                    </a:lnTo>
                    <a:lnTo>
                      <a:pt x="209" y="55"/>
                    </a:lnTo>
                    <a:lnTo>
                      <a:pt x="207" y="58"/>
                    </a:lnTo>
                    <a:lnTo>
                      <a:pt x="200" y="58"/>
                    </a:lnTo>
                    <a:lnTo>
                      <a:pt x="200" y="58"/>
                    </a:lnTo>
                    <a:lnTo>
                      <a:pt x="197" y="60"/>
                    </a:lnTo>
                    <a:lnTo>
                      <a:pt x="196" y="63"/>
                    </a:lnTo>
                    <a:lnTo>
                      <a:pt x="196" y="63"/>
                    </a:lnTo>
                    <a:lnTo>
                      <a:pt x="195" y="66"/>
                    </a:lnTo>
                    <a:lnTo>
                      <a:pt x="193" y="68"/>
                    </a:lnTo>
                    <a:lnTo>
                      <a:pt x="192" y="68"/>
                    </a:lnTo>
                    <a:lnTo>
                      <a:pt x="192" y="68"/>
                    </a:lnTo>
                    <a:lnTo>
                      <a:pt x="191" y="70"/>
                    </a:lnTo>
                    <a:lnTo>
                      <a:pt x="190" y="73"/>
                    </a:lnTo>
                    <a:lnTo>
                      <a:pt x="190" y="73"/>
                    </a:lnTo>
                    <a:lnTo>
                      <a:pt x="190" y="77"/>
                    </a:lnTo>
                    <a:lnTo>
                      <a:pt x="190" y="77"/>
                    </a:lnTo>
                    <a:lnTo>
                      <a:pt x="185" y="77"/>
                    </a:lnTo>
                    <a:lnTo>
                      <a:pt x="182" y="79"/>
                    </a:lnTo>
                    <a:lnTo>
                      <a:pt x="180" y="80"/>
                    </a:lnTo>
                    <a:lnTo>
                      <a:pt x="180" y="80"/>
                    </a:lnTo>
                    <a:lnTo>
                      <a:pt x="180" y="82"/>
                    </a:lnTo>
                    <a:lnTo>
                      <a:pt x="180" y="86"/>
                    </a:lnTo>
                    <a:lnTo>
                      <a:pt x="180" y="86"/>
                    </a:lnTo>
                    <a:lnTo>
                      <a:pt x="180" y="90"/>
                    </a:lnTo>
                    <a:lnTo>
                      <a:pt x="180" y="92"/>
                    </a:lnTo>
                    <a:lnTo>
                      <a:pt x="179" y="93"/>
                    </a:lnTo>
                    <a:lnTo>
                      <a:pt x="179" y="93"/>
                    </a:lnTo>
                    <a:lnTo>
                      <a:pt x="176" y="95"/>
                    </a:lnTo>
                    <a:lnTo>
                      <a:pt x="173" y="95"/>
                    </a:lnTo>
                    <a:lnTo>
                      <a:pt x="173" y="95"/>
                    </a:lnTo>
                    <a:lnTo>
                      <a:pt x="169" y="95"/>
                    </a:lnTo>
                    <a:lnTo>
                      <a:pt x="166" y="95"/>
                    </a:lnTo>
                    <a:lnTo>
                      <a:pt x="166" y="95"/>
                    </a:lnTo>
                    <a:lnTo>
                      <a:pt x="166" y="101"/>
                    </a:lnTo>
                    <a:lnTo>
                      <a:pt x="166" y="108"/>
                    </a:lnTo>
                    <a:lnTo>
                      <a:pt x="166" y="108"/>
                    </a:lnTo>
                    <a:lnTo>
                      <a:pt x="163" y="107"/>
                    </a:lnTo>
                    <a:lnTo>
                      <a:pt x="162" y="106"/>
                    </a:lnTo>
                    <a:lnTo>
                      <a:pt x="162" y="106"/>
                    </a:lnTo>
                    <a:lnTo>
                      <a:pt x="160" y="106"/>
                    </a:lnTo>
                    <a:lnTo>
                      <a:pt x="159" y="104"/>
                    </a:lnTo>
                    <a:lnTo>
                      <a:pt x="159" y="104"/>
                    </a:lnTo>
                    <a:lnTo>
                      <a:pt x="158" y="101"/>
                    </a:lnTo>
                    <a:lnTo>
                      <a:pt x="158" y="101"/>
                    </a:lnTo>
                    <a:lnTo>
                      <a:pt x="157" y="100"/>
                    </a:lnTo>
                    <a:lnTo>
                      <a:pt x="157" y="100"/>
                    </a:lnTo>
                    <a:lnTo>
                      <a:pt x="157" y="97"/>
                    </a:lnTo>
                    <a:lnTo>
                      <a:pt x="157" y="97"/>
                    </a:lnTo>
                    <a:lnTo>
                      <a:pt x="155" y="95"/>
                    </a:lnTo>
                    <a:lnTo>
                      <a:pt x="153" y="93"/>
                    </a:lnTo>
                    <a:lnTo>
                      <a:pt x="153" y="93"/>
                    </a:lnTo>
                    <a:lnTo>
                      <a:pt x="152" y="97"/>
                    </a:lnTo>
                    <a:lnTo>
                      <a:pt x="149" y="102"/>
                    </a:lnTo>
                    <a:lnTo>
                      <a:pt x="149" y="102"/>
                    </a:lnTo>
                    <a:lnTo>
                      <a:pt x="147" y="104"/>
                    </a:lnTo>
                    <a:lnTo>
                      <a:pt x="144" y="106"/>
                    </a:lnTo>
                    <a:lnTo>
                      <a:pt x="144" y="106"/>
                    </a:lnTo>
                    <a:lnTo>
                      <a:pt x="143" y="109"/>
                    </a:lnTo>
                    <a:lnTo>
                      <a:pt x="143" y="109"/>
                    </a:lnTo>
                    <a:lnTo>
                      <a:pt x="144" y="119"/>
                    </a:lnTo>
                    <a:lnTo>
                      <a:pt x="144" y="124"/>
                    </a:lnTo>
                    <a:lnTo>
                      <a:pt x="143" y="126"/>
                    </a:lnTo>
                    <a:lnTo>
                      <a:pt x="143" y="126"/>
                    </a:lnTo>
                    <a:lnTo>
                      <a:pt x="141" y="129"/>
                    </a:lnTo>
                    <a:lnTo>
                      <a:pt x="138" y="130"/>
                    </a:lnTo>
                    <a:lnTo>
                      <a:pt x="138" y="130"/>
                    </a:lnTo>
                    <a:lnTo>
                      <a:pt x="135" y="133"/>
                    </a:lnTo>
                    <a:lnTo>
                      <a:pt x="135" y="133"/>
                    </a:lnTo>
                    <a:lnTo>
                      <a:pt x="133" y="135"/>
                    </a:lnTo>
                    <a:lnTo>
                      <a:pt x="133" y="138"/>
                    </a:lnTo>
                    <a:lnTo>
                      <a:pt x="133" y="138"/>
                    </a:lnTo>
                    <a:lnTo>
                      <a:pt x="130" y="141"/>
                    </a:lnTo>
                    <a:lnTo>
                      <a:pt x="130" y="141"/>
                    </a:lnTo>
                    <a:lnTo>
                      <a:pt x="130" y="145"/>
                    </a:lnTo>
                    <a:lnTo>
                      <a:pt x="127" y="149"/>
                    </a:lnTo>
                    <a:lnTo>
                      <a:pt x="127" y="149"/>
                    </a:lnTo>
                    <a:lnTo>
                      <a:pt x="125" y="151"/>
                    </a:lnTo>
                    <a:lnTo>
                      <a:pt x="122" y="152"/>
                    </a:lnTo>
                    <a:lnTo>
                      <a:pt x="122" y="152"/>
                    </a:lnTo>
                    <a:lnTo>
                      <a:pt x="120" y="155"/>
                    </a:lnTo>
                    <a:lnTo>
                      <a:pt x="120" y="155"/>
                    </a:lnTo>
                    <a:lnTo>
                      <a:pt x="117" y="155"/>
                    </a:lnTo>
                    <a:lnTo>
                      <a:pt x="117" y="155"/>
                    </a:lnTo>
                    <a:lnTo>
                      <a:pt x="113" y="156"/>
                    </a:lnTo>
                    <a:lnTo>
                      <a:pt x="113" y="156"/>
                    </a:lnTo>
                    <a:lnTo>
                      <a:pt x="109" y="158"/>
                    </a:lnTo>
                    <a:lnTo>
                      <a:pt x="105" y="158"/>
                    </a:lnTo>
                    <a:lnTo>
                      <a:pt x="105" y="158"/>
                    </a:lnTo>
                    <a:lnTo>
                      <a:pt x="100" y="157"/>
                    </a:lnTo>
                    <a:lnTo>
                      <a:pt x="100" y="157"/>
                    </a:lnTo>
                    <a:lnTo>
                      <a:pt x="97" y="157"/>
                    </a:lnTo>
                    <a:lnTo>
                      <a:pt x="97" y="157"/>
                    </a:lnTo>
                    <a:lnTo>
                      <a:pt x="95" y="156"/>
                    </a:lnTo>
                    <a:lnTo>
                      <a:pt x="95" y="156"/>
                    </a:lnTo>
                    <a:lnTo>
                      <a:pt x="93" y="156"/>
                    </a:lnTo>
                    <a:lnTo>
                      <a:pt x="90" y="158"/>
                    </a:lnTo>
                    <a:lnTo>
                      <a:pt x="87" y="162"/>
                    </a:lnTo>
                    <a:lnTo>
                      <a:pt x="87" y="162"/>
                    </a:lnTo>
                    <a:lnTo>
                      <a:pt x="83" y="163"/>
                    </a:lnTo>
                    <a:lnTo>
                      <a:pt x="79" y="163"/>
                    </a:lnTo>
                    <a:lnTo>
                      <a:pt x="79" y="163"/>
                    </a:lnTo>
                    <a:lnTo>
                      <a:pt x="75" y="166"/>
                    </a:lnTo>
                    <a:lnTo>
                      <a:pt x="71" y="167"/>
                    </a:lnTo>
                    <a:lnTo>
                      <a:pt x="71" y="167"/>
                    </a:lnTo>
                    <a:lnTo>
                      <a:pt x="70" y="168"/>
                    </a:lnTo>
                    <a:lnTo>
                      <a:pt x="67" y="167"/>
                    </a:lnTo>
                    <a:lnTo>
                      <a:pt x="67" y="167"/>
                    </a:lnTo>
                    <a:lnTo>
                      <a:pt x="66" y="166"/>
                    </a:lnTo>
                    <a:lnTo>
                      <a:pt x="66" y="166"/>
                    </a:lnTo>
                    <a:lnTo>
                      <a:pt x="63" y="166"/>
                    </a:lnTo>
                    <a:lnTo>
                      <a:pt x="63" y="166"/>
                    </a:lnTo>
                    <a:lnTo>
                      <a:pt x="56" y="164"/>
                    </a:lnTo>
                    <a:lnTo>
                      <a:pt x="56" y="164"/>
                    </a:lnTo>
                    <a:lnTo>
                      <a:pt x="54" y="166"/>
                    </a:lnTo>
                    <a:lnTo>
                      <a:pt x="52" y="167"/>
                    </a:lnTo>
                    <a:lnTo>
                      <a:pt x="49" y="169"/>
                    </a:lnTo>
                    <a:lnTo>
                      <a:pt x="45" y="173"/>
                    </a:lnTo>
                    <a:lnTo>
                      <a:pt x="41" y="176"/>
                    </a:lnTo>
                    <a:lnTo>
                      <a:pt x="41" y="176"/>
                    </a:lnTo>
                    <a:lnTo>
                      <a:pt x="41" y="178"/>
                    </a:lnTo>
                    <a:lnTo>
                      <a:pt x="39" y="180"/>
                    </a:lnTo>
                    <a:lnTo>
                      <a:pt x="35" y="182"/>
                    </a:lnTo>
                    <a:lnTo>
                      <a:pt x="35" y="182"/>
                    </a:lnTo>
                    <a:lnTo>
                      <a:pt x="29" y="184"/>
                    </a:lnTo>
                    <a:lnTo>
                      <a:pt x="29" y="184"/>
                    </a:lnTo>
                    <a:lnTo>
                      <a:pt x="24" y="188"/>
                    </a:lnTo>
                    <a:lnTo>
                      <a:pt x="24" y="188"/>
                    </a:lnTo>
                    <a:lnTo>
                      <a:pt x="19" y="191"/>
                    </a:lnTo>
                    <a:lnTo>
                      <a:pt x="16" y="196"/>
                    </a:lnTo>
                    <a:lnTo>
                      <a:pt x="16" y="196"/>
                    </a:lnTo>
                    <a:lnTo>
                      <a:pt x="14" y="199"/>
                    </a:lnTo>
                    <a:lnTo>
                      <a:pt x="13" y="196"/>
                    </a:lnTo>
                    <a:lnTo>
                      <a:pt x="13" y="191"/>
                    </a:lnTo>
                    <a:lnTo>
                      <a:pt x="13" y="191"/>
                    </a:lnTo>
                    <a:lnTo>
                      <a:pt x="11" y="191"/>
                    </a:lnTo>
                    <a:lnTo>
                      <a:pt x="8" y="194"/>
                    </a:lnTo>
                    <a:lnTo>
                      <a:pt x="7" y="200"/>
                    </a:lnTo>
                    <a:lnTo>
                      <a:pt x="8" y="211"/>
                    </a:lnTo>
                    <a:lnTo>
                      <a:pt x="8" y="211"/>
                    </a:lnTo>
                    <a:lnTo>
                      <a:pt x="7" y="216"/>
                    </a:lnTo>
                    <a:lnTo>
                      <a:pt x="7" y="220"/>
                    </a:lnTo>
                    <a:lnTo>
                      <a:pt x="7" y="220"/>
                    </a:lnTo>
                    <a:lnTo>
                      <a:pt x="7" y="223"/>
                    </a:lnTo>
                    <a:lnTo>
                      <a:pt x="7" y="227"/>
                    </a:lnTo>
                    <a:lnTo>
                      <a:pt x="7" y="227"/>
                    </a:lnTo>
                    <a:lnTo>
                      <a:pt x="6" y="231"/>
                    </a:lnTo>
                    <a:lnTo>
                      <a:pt x="5" y="233"/>
                    </a:lnTo>
                    <a:lnTo>
                      <a:pt x="5" y="233"/>
                    </a:lnTo>
                    <a:lnTo>
                      <a:pt x="5" y="234"/>
                    </a:lnTo>
                    <a:lnTo>
                      <a:pt x="3" y="237"/>
                    </a:lnTo>
                    <a:lnTo>
                      <a:pt x="3" y="237"/>
                    </a:lnTo>
                    <a:lnTo>
                      <a:pt x="5" y="242"/>
                    </a:lnTo>
                    <a:lnTo>
                      <a:pt x="7" y="245"/>
                    </a:lnTo>
                    <a:lnTo>
                      <a:pt x="7" y="245"/>
                    </a:lnTo>
                    <a:lnTo>
                      <a:pt x="11" y="249"/>
                    </a:lnTo>
                    <a:lnTo>
                      <a:pt x="12" y="253"/>
                    </a:lnTo>
                    <a:lnTo>
                      <a:pt x="13" y="258"/>
                    </a:lnTo>
                    <a:lnTo>
                      <a:pt x="13" y="263"/>
                    </a:lnTo>
                    <a:lnTo>
                      <a:pt x="13" y="263"/>
                    </a:lnTo>
                    <a:lnTo>
                      <a:pt x="11" y="263"/>
                    </a:lnTo>
                    <a:lnTo>
                      <a:pt x="10" y="261"/>
                    </a:lnTo>
                    <a:lnTo>
                      <a:pt x="7" y="258"/>
                    </a:lnTo>
                    <a:lnTo>
                      <a:pt x="7" y="258"/>
                    </a:lnTo>
                    <a:lnTo>
                      <a:pt x="5" y="254"/>
                    </a:lnTo>
                    <a:lnTo>
                      <a:pt x="3" y="253"/>
                    </a:lnTo>
                    <a:lnTo>
                      <a:pt x="2" y="253"/>
                    </a:lnTo>
                    <a:lnTo>
                      <a:pt x="2" y="253"/>
                    </a:lnTo>
                    <a:lnTo>
                      <a:pt x="3" y="255"/>
                    </a:lnTo>
                    <a:lnTo>
                      <a:pt x="3" y="258"/>
                    </a:lnTo>
                    <a:lnTo>
                      <a:pt x="3" y="258"/>
                    </a:lnTo>
                    <a:lnTo>
                      <a:pt x="6" y="261"/>
                    </a:lnTo>
                    <a:lnTo>
                      <a:pt x="6" y="263"/>
                    </a:lnTo>
                    <a:lnTo>
                      <a:pt x="6" y="264"/>
                    </a:lnTo>
                    <a:lnTo>
                      <a:pt x="6" y="264"/>
                    </a:lnTo>
                    <a:lnTo>
                      <a:pt x="3" y="263"/>
                    </a:lnTo>
                    <a:lnTo>
                      <a:pt x="0" y="263"/>
                    </a:lnTo>
                    <a:lnTo>
                      <a:pt x="0" y="263"/>
                    </a:lnTo>
                    <a:lnTo>
                      <a:pt x="0" y="264"/>
                    </a:lnTo>
                    <a:lnTo>
                      <a:pt x="1" y="266"/>
                    </a:lnTo>
                    <a:lnTo>
                      <a:pt x="5" y="267"/>
                    </a:lnTo>
                    <a:lnTo>
                      <a:pt x="5" y="267"/>
                    </a:lnTo>
                    <a:lnTo>
                      <a:pt x="6" y="271"/>
                    </a:lnTo>
                    <a:lnTo>
                      <a:pt x="7" y="275"/>
                    </a:lnTo>
                    <a:lnTo>
                      <a:pt x="7" y="275"/>
                    </a:lnTo>
                    <a:lnTo>
                      <a:pt x="8" y="275"/>
                    </a:lnTo>
                    <a:lnTo>
                      <a:pt x="10" y="276"/>
                    </a:lnTo>
                    <a:lnTo>
                      <a:pt x="10" y="277"/>
                    </a:lnTo>
                    <a:lnTo>
                      <a:pt x="10" y="277"/>
                    </a:lnTo>
                    <a:lnTo>
                      <a:pt x="12" y="281"/>
                    </a:lnTo>
                    <a:lnTo>
                      <a:pt x="12" y="281"/>
                    </a:lnTo>
                    <a:lnTo>
                      <a:pt x="13" y="283"/>
                    </a:lnTo>
                    <a:lnTo>
                      <a:pt x="13" y="287"/>
                    </a:lnTo>
                    <a:lnTo>
                      <a:pt x="13" y="287"/>
                    </a:lnTo>
                    <a:lnTo>
                      <a:pt x="16" y="291"/>
                    </a:lnTo>
                    <a:lnTo>
                      <a:pt x="17" y="294"/>
                    </a:lnTo>
                    <a:lnTo>
                      <a:pt x="17" y="298"/>
                    </a:lnTo>
                    <a:lnTo>
                      <a:pt x="16" y="301"/>
                    </a:lnTo>
                    <a:lnTo>
                      <a:pt x="16" y="301"/>
                    </a:lnTo>
                    <a:lnTo>
                      <a:pt x="18" y="305"/>
                    </a:lnTo>
                    <a:lnTo>
                      <a:pt x="21" y="310"/>
                    </a:lnTo>
                    <a:lnTo>
                      <a:pt x="21" y="310"/>
                    </a:lnTo>
                    <a:lnTo>
                      <a:pt x="22" y="315"/>
                    </a:lnTo>
                    <a:lnTo>
                      <a:pt x="24" y="319"/>
                    </a:lnTo>
                    <a:lnTo>
                      <a:pt x="24" y="319"/>
                    </a:lnTo>
                    <a:lnTo>
                      <a:pt x="28" y="324"/>
                    </a:lnTo>
                    <a:lnTo>
                      <a:pt x="29" y="325"/>
                    </a:lnTo>
                    <a:lnTo>
                      <a:pt x="30" y="328"/>
                    </a:lnTo>
                    <a:lnTo>
                      <a:pt x="30" y="328"/>
                    </a:lnTo>
                    <a:lnTo>
                      <a:pt x="30" y="340"/>
                    </a:lnTo>
                    <a:lnTo>
                      <a:pt x="30" y="340"/>
                    </a:lnTo>
                    <a:lnTo>
                      <a:pt x="29" y="351"/>
                    </a:lnTo>
                    <a:lnTo>
                      <a:pt x="29" y="356"/>
                    </a:lnTo>
                    <a:lnTo>
                      <a:pt x="32" y="361"/>
                    </a:lnTo>
                    <a:lnTo>
                      <a:pt x="32" y="361"/>
                    </a:lnTo>
                    <a:lnTo>
                      <a:pt x="38" y="369"/>
                    </a:lnTo>
                    <a:lnTo>
                      <a:pt x="41" y="374"/>
                    </a:lnTo>
                    <a:lnTo>
                      <a:pt x="40" y="375"/>
                    </a:lnTo>
                    <a:lnTo>
                      <a:pt x="39" y="377"/>
                    </a:lnTo>
                    <a:lnTo>
                      <a:pt x="39" y="377"/>
                    </a:lnTo>
                    <a:lnTo>
                      <a:pt x="38" y="380"/>
                    </a:lnTo>
                    <a:lnTo>
                      <a:pt x="37" y="381"/>
                    </a:lnTo>
                    <a:lnTo>
                      <a:pt x="35" y="383"/>
                    </a:lnTo>
                    <a:lnTo>
                      <a:pt x="35" y="383"/>
                    </a:lnTo>
                    <a:lnTo>
                      <a:pt x="37" y="388"/>
                    </a:lnTo>
                    <a:lnTo>
                      <a:pt x="38" y="392"/>
                    </a:lnTo>
                    <a:lnTo>
                      <a:pt x="38" y="392"/>
                    </a:lnTo>
                    <a:lnTo>
                      <a:pt x="38" y="395"/>
                    </a:lnTo>
                    <a:lnTo>
                      <a:pt x="38" y="397"/>
                    </a:lnTo>
                    <a:lnTo>
                      <a:pt x="35" y="402"/>
                    </a:lnTo>
                    <a:lnTo>
                      <a:pt x="35" y="402"/>
                    </a:lnTo>
                    <a:lnTo>
                      <a:pt x="27" y="402"/>
                    </a:lnTo>
                    <a:lnTo>
                      <a:pt x="27" y="402"/>
                    </a:lnTo>
                    <a:lnTo>
                      <a:pt x="27" y="405"/>
                    </a:lnTo>
                    <a:lnTo>
                      <a:pt x="28" y="406"/>
                    </a:lnTo>
                    <a:lnTo>
                      <a:pt x="28" y="406"/>
                    </a:lnTo>
                    <a:lnTo>
                      <a:pt x="28" y="411"/>
                    </a:lnTo>
                    <a:lnTo>
                      <a:pt x="28" y="411"/>
                    </a:lnTo>
                    <a:lnTo>
                      <a:pt x="29" y="413"/>
                    </a:lnTo>
                    <a:lnTo>
                      <a:pt x="30" y="417"/>
                    </a:lnTo>
                    <a:lnTo>
                      <a:pt x="30" y="417"/>
                    </a:lnTo>
                    <a:lnTo>
                      <a:pt x="37" y="417"/>
                    </a:lnTo>
                    <a:lnTo>
                      <a:pt x="37" y="417"/>
                    </a:lnTo>
                    <a:lnTo>
                      <a:pt x="38" y="418"/>
                    </a:lnTo>
                    <a:lnTo>
                      <a:pt x="33" y="418"/>
                    </a:lnTo>
                    <a:lnTo>
                      <a:pt x="33" y="418"/>
                    </a:lnTo>
                    <a:lnTo>
                      <a:pt x="35" y="418"/>
                    </a:lnTo>
                    <a:lnTo>
                      <a:pt x="38" y="419"/>
                    </a:lnTo>
                    <a:lnTo>
                      <a:pt x="38" y="419"/>
                    </a:lnTo>
                    <a:lnTo>
                      <a:pt x="38" y="421"/>
                    </a:lnTo>
                    <a:lnTo>
                      <a:pt x="38" y="421"/>
                    </a:lnTo>
                    <a:lnTo>
                      <a:pt x="40" y="422"/>
                    </a:lnTo>
                    <a:lnTo>
                      <a:pt x="43" y="423"/>
                    </a:lnTo>
                    <a:lnTo>
                      <a:pt x="43" y="423"/>
                    </a:lnTo>
                    <a:lnTo>
                      <a:pt x="44" y="427"/>
                    </a:lnTo>
                    <a:lnTo>
                      <a:pt x="44" y="427"/>
                    </a:lnTo>
                    <a:lnTo>
                      <a:pt x="45" y="428"/>
                    </a:lnTo>
                    <a:lnTo>
                      <a:pt x="46" y="428"/>
                    </a:lnTo>
                    <a:lnTo>
                      <a:pt x="49" y="428"/>
                    </a:lnTo>
                    <a:lnTo>
                      <a:pt x="49" y="428"/>
                    </a:lnTo>
                    <a:lnTo>
                      <a:pt x="51" y="429"/>
                    </a:lnTo>
                    <a:lnTo>
                      <a:pt x="54" y="430"/>
                    </a:lnTo>
                    <a:lnTo>
                      <a:pt x="54" y="430"/>
                    </a:lnTo>
                    <a:lnTo>
                      <a:pt x="60" y="432"/>
                    </a:lnTo>
                    <a:lnTo>
                      <a:pt x="60" y="432"/>
                    </a:lnTo>
                    <a:lnTo>
                      <a:pt x="66" y="433"/>
                    </a:lnTo>
                    <a:lnTo>
                      <a:pt x="73" y="432"/>
                    </a:lnTo>
                    <a:lnTo>
                      <a:pt x="73" y="432"/>
                    </a:lnTo>
                    <a:lnTo>
                      <a:pt x="73" y="432"/>
                    </a:lnTo>
                    <a:lnTo>
                      <a:pt x="73" y="432"/>
                    </a:lnTo>
                    <a:lnTo>
                      <a:pt x="77" y="429"/>
                    </a:lnTo>
                    <a:lnTo>
                      <a:pt x="77" y="429"/>
                    </a:lnTo>
                    <a:lnTo>
                      <a:pt x="81" y="428"/>
                    </a:lnTo>
                    <a:lnTo>
                      <a:pt x="81" y="428"/>
                    </a:lnTo>
                    <a:lnTo>
                      <a:pt x="82" y="427"/>
                    </a:lnTo>
                    <a:lnTo>
                      <a:pt x="82" y="427"/>
                    </a:lnTo>
                    <a:lnTo>
                      <a:pt x="84" y="427"/>
                    </a:lnTo>
                    <a:lnTo>
                      <a:pt x="84" y="427"/>
                    </a:lnTo>
                    <a:lnTo>
                      <a:pt x="90" y="424"/>
                    </a:lnTo>
                    <a:lnTo>
                      <a:pt x="90" y="424"/>
                    </a:lnTo>
                    <a:lnTo>
                      <a:pt x="93" y="421"/>
                    </a:lnTo>
                    <a:lnTo>
                      <a:pt x="93" y="421"/>
                    </a:lnTo>
                    <a:lnTo>
                      <a:pt x="97" y="421"/>
                    </a:lnTo>
                    <a:lnTo>
                      <a:pt x="97" y="421"/>
                    </a:lnTo>
                    <a:lnTo>
                      <a:pt x="98" y="419"/>
                    </a:lnTo>
                    <a:lnTo>
                      <a:pt x="98" y="419"/>
                    </a:lnTo>
                    <a:lnTo>
                      <a:pt x="100" y="419"/>
                    </a:lnTo>
                    <a:lnTo>
                      <a:pt x="100" y="419"/>
                    </a:lnTo>
                    <a:lnTo>
                      <a:pt x="101" y="419"/>
                    </a:lnTo>
                    <a:lnTo>
                      <a:pt x="101" y="419"/>
                    </a:lnTo>
                    <a:lnTo>
                      <a:pt x="104" y="413"/>
                    </a:lnTo>
                    <a:lnTo>
                      <a:pt x="104" y="413"/>
                    </a:lnTo>
                    <a:lnTo>
                      <a:pt x="108" y="411"/>
                    </a:lnTo>
                    <a:lnTo>
                      <a:pt x="108" y="411"/>
                    </a:lnTo>
                    <a:lnTo>
                      <a:pt x="108" y="411"/>
                    </a:lnTo>
                    <a:lnTo>
                      <a:pt x="110" y="410"/>
                    </a:lnTo>
                    <a:lnTo>
                      <a:pt x="110" y="410"/>
                    </a:lnTo>
                    <a:lnTo>
                      <a:pt x="111" y="408"/>
                    </a:lnTo>
                    <a:lnTo>
                      <a:pt x="115" y="407"/>
                    </a:lnTo>
                    <a:lnTo>
                      <a:pt x="115" y="407"/>
                    </a:lnTo>
                    <a:lnTo>
                      <a:pt x="121" y="407"/>
                    </a:lnTo>
                    <a:lnTo>
                      <a:pt x="121" y="407"/>
                    </a:lnTo>
                    <a:lnTo>
                      <a:pt x="130" y="408"/>
                    </a:lnTo>
                    <a:lnTo>
                      <a:pt x="130" y="408"/>
                    </a:lnTo>
                    <a:lnTo>
                      <a:pt x="133" y="407"/>
                    </a:lnTo>
                    <a:lnTo>
                      <a:pt x="137" y="407"/>
                    </a:lnTo>
                    <a:lnTo>
                      <a:pt x="137" y="407"/>
                    </a:lnTo>
                    <a:lnTo>
                      <a:pt x="139" y="407"/>
                    </a:lnTo>
                    <a:lnTo>
                      <a:pt x="139" y="407"/>
                    </a:lnTo>
                    <a:lnTo>
                      <a:pt x="141" y="408"/>
                    </a:lnTo>
                    <a:lnTo>
                      <a:pt x="142" y="410"/>
                    </a:lnTo>
                    <a:lnTo>
                      <a:pt x="142" y="410"/>
                    </a:lnTo>
                    <a:lnTo>
                      <a:pt x="144" y="410"/>
                    </a:lnTo>
                    <a:lnTo>
                      <a:pt x="148" y="410"/>
                    </a:lnTo>
                    <a:lnTo>
                      <a:pt x="148" y="410"/>
                    </a:lnTo>
                    <a:lnTo>
                      <a:pt x="155" y="410"/>
                    </a:lnTo>
                    <a:lnTo>
                      <a:pt x="159" y="411"/>
                    </a:lnTo>
                    <a:lnTo>
                      <a:pt x="163" y="411"/>
                    </a:lnTo>
                    <a:lnTo>
                      <a:pt x="163" y="411"/>
                    </a:lnTo>
                    <a:lnTo>
                      <a:pt x="166" y="410"/>
                    </a:lnTo>
                    <a:lnTo>
                      <a:pt x="169" y="407"/>
                    </a:lnTo>
                    <a:lnTo>
                      <a:pt x="174" y="402"/>
                    </a:lnTo>
                    <a:lnTo>
                      <a:pt x="174" y="402"/>
                    </a:lnTo>
                    <a:lnTo>
                      <a:pt x="175" y="399"/>
                    </a:lnTo>
                    <a:lnTo>
                      <a:pt x="175" y="395"/>
                    </a:lnTo>
                    <a:lnTo>
                      <a:pt x="175" y="391"/>
                    </a:lnTo>
                    <a:lnTo>
                      <a:pt x="176" y="390"/>
                    </a:lnTo>
                    <a:lnTo>
                      <a:pt x="176" y="390"/>
                    </a:lnTo>
                    <a:lnTo>
                      <a:pt x="180" y="389"/>
                    </a:lnTo>
                    <a:lnTo>
                      <a:pt x="184" y="389"/>
                    </a:lnTo>
                    <a:lnTo>
                      <a:pt x="184" y="389"/>
                    </a:lnTo>
                    <a:lnTo>
                      <a:pt x="185" y="388"/>
                    </a:lnTo>
                    <a:lnTo>
                      <a:pt x="187" y="386"/>
                    </a:lnTo>
                    <a:lnTo>
                      <a:pt x="187" y="386"/>
                    </a:lnTo>
                    <a:lnTo>
                      <a:pt x="187" y="385"/>
                    </a:lnTo>
                    <a:lnTo>
                      <a:pt x="190" y="385"/>
                    </a:lnTo>
                    <a:lnTo>
                      <a:pt x="190" y="385"/>
                    </a:lnTo>
                    <a:lnTo>
                      <a:pt x="190" y="384"/>
                    </a:lnTo>
                    <a:lnTo>
                      <a:pt x="190" y="384"/>
                    </a:lnTo>
                    <a:lnTo>
                      <a:pt x="192" y="384"/>
                    </a:lnTo>
                    <a:lnTo>
                      <a:pt x="196" y="383"/>
                    </a:lnTo>
                    <a:lnTo>
                      <a:pt x="196" y="383"/>
                    </a:lnTo>
                    <a:lnTo>
                      <a:pt x="196" y="381"/>
                    </a:lnTo>
                    <a:lnTo>
                      <a:pt x="196" y="381"/>
                    </a:lnTo>
                    <a:lnTo>
                      <a:pt x="198" y="381"/>
                    </a:lnTo>
                    <a:lnTo>
                      <a:pt x="201" y="380"/>
                    </a:lnTo>
                    <a:lnTo>
                      <a:pt x="204" y="378"/>
                    </a:lnTo>
                    <a:lnTo>
                      <a:pt x="204" y="378"/>
                    </a:lnTo>
                    <a:lnTo>
                      <a:pt x="211" y="377"/>
                    </a:lnTo>
                    <a:lnTo>
                      <a:pt x="217" y="377"/>
                    </a:lnTo>
                    <a:lnTo>
                      <a:pt x="217" y="377"/>
                    </a:lnTo>
                    <a:lnTo>
                      <a:pt x="222" y="377"/>
                    </a:lnTo>
                    <a:lnTo>
                      <a:pt x="228" y="375"/>
                    </a:lnTo>
                    <a:lnTo>
                      <a:pt x="228" y="375"/>
                    </a:lnTo>
                    <a:lnTo>
                      <a:pt x="230" y="374"/>
                    </a:lnTo>
                    <a:lnTo>
                      <a:pt x="230" y="374"/>
                    </a:lnTo>
                    <a:lnTo>
                      <a:pt x="233" y="374"/>
                    </a:lnTo>
                    <a:lnTo>
                      <a:pt x="233" y="374"/>
                    </a:lnTo>
                    <a:lnTo>
                      <a:pt x="234" y="373"/>
                    </a:lnTo>
                    <a:lnTo>
                      <a:pt x="234" y="373"/>
                    </a:lnTo>
                    <a:lnTo>
                      <a:pt x="238" y="372"/>
                    </a:lnTo>
                    <a:lnTo>
                      <a:pt x="238" y="372"/>
                    </a:lnTo>
                    <a:lnTo>
                      <a:pt x="239" y="370"/>
                    </a:lnTo>
                    <a:lnTo>
                      <a:pt x="239" y="370"/>
                    </a:lnTo>
                    <a:lnTo>
                      <a:pt x="241" y="370"/>
                    </a:lnTo>
                    <a:lnTo>
                      <a:pt x="244" y="369"/>
                    </a:lnTo>
                    <a:lnTo>
                      <a:pt x="250" y="366"/>
                    </a:lnTo>
                    <a:lnTo>
                      <a:pt x="250" y="366"/>
                    </a:lnTo>
                    <a:lnTo>
                      <a:pt x="257" y="366"/>
                    </a:lnTo>
                    <a:lnTo>
                      <a:pt x="263" y="364"/>
                    </a:lnTo>
                    <a:lnTo>
                      <a:pt x="263" y="364"/>
                    </a:lnTo>
                    <a:lnTo>
                      <a:pt x="272" y="364"/>
                    </a:lnTo>
                    <a:lnTo>
                      <a:pt x="279" y="362"/>
                    </a:lnTo>
                    <a:lnTo>
                      <a:pt x="279" y="362"/>
                    </a:lnTo>
                    <a:lnTo>
                      <a:pt x="283" y="361"/>
                    </a:lnTo>
                    <a:lnTo>
                      <a:pt x="287" y="361"/>
                    </a:lnTo>
                    <a:lnTo>
                      <a:pt x="287" y="361"/>
                    </a:lnTo>
                    <a:lnTo>
                      <a:pt x="289" y="362"/>
                    </a:lnTo>
                    <a:lnTo>
                      <a:pt x="293" y="363"/>
                    </a:lnTo>
                    <a:lnTo>
                      <a:pt x="293" y="363"/>
                    </a:lnTo>
                    <a:lnTo>
                      <a:pt x="293" y="364"/>
                    </a:lnTo>
                    <a:lnTo>
                      <a:pt x="293" y="364"/>
                    </a:lnTo>
                    <a:lnTo>
                      <a:pt x="295" y="364"/>
                    </a:lnTo>
                    <a:lnTo>
                      <a:pt x="296" y="366"/>
                    </a:lnTo>
                    <a:lnTo>
                      <a:pt x="296" y="366"/>
                    </a:lnTo>
                    <a:lnTo>
                      <a:pt x="299" y="367"/>
                    </a:lnTo>
                    <a:lnTo>
                      <a:pt x="300" y="368"/>
                    </a:lnTo>
                    <a:lnTo>
                      <a:pt x="300" y="368"/>
                    </a:lnTo>
                    <a:lnTo>
                      <a:pt x="302" y="369"/>
                    </a:lnTo>
                    <a:lnTo>
                      <a:pt x="305" y="369"/>
                    </a:lnTo>
                    <a:lnTo>
                      <a:pt x="305" y="369"/>
                    </a:lnTo>
                    <a:lnTo>
                      <a:pt x="309" y="370"/>
                    </a:lnTo>
                    <a:lnTo>
                      <a:pt x="312" y="372"/>
                    </a:lnTo>
                    <a:lnTo>
                      <a:pt x="312" y="372"/>
                    </a:lnTo>
                    <a:lnTo>
                      <a:pt x="313" y="374"/>
                    </a:lnTo>
                    <a:lnTo>
                      <a:pt x="316" y="374"/>
                    </a:lnTo>
                    <a:lnTo>
                      <a:pt x="316" y="374"/>
                    </a:lnTo>
                    <a:lnTo>
                      <a:pt x="321" y="374"/>
                    </a:lnTo>
                    <a:lnTo>
                      <a:pt x="321" y="374"/>
                    </a:lnTo>
                    <a:lnTo>
                      <a:pt x="325" y="375"/>
                    </a:lnTo>
                    <a:lnTo>
                      <a:pt x="329" y="377"/>
                    </a:lnTo>
                    <a:lnTo>
                      <a:pt x="329" y="377"/>
                    </a:lnTo>
                    <a:lnTo>
                      <a:pt x="329" y="378"/>
                    </a:lnTo>
                    <a:lnTo>
                      <a:pt x="329" y="378"/>
                    </a:lnTo>
                    <a:lnTo>
                      <a:pt x="331" y="378"/>
                    </a:lnTo>
                    <a:lnTo>
                      <a:pt x="331" y="378"/>
                    </a:lnTo>
                    <a:lnTo>
                      <a:pt x="331" y="379"/>
                    </a:lnTo>
                    <a:lnTo>
                      <a:pt x="331" y="379"/>
                    </a:lnTo>
                    <a:lnTo>
                      <a:pt x="334" y="379"/>
                    </a:lnTo>
                    <a:lnTo>
                      <a:pt x="336" y="380"/>
                    </a:lnTo>
                    <a:lnTo>
                      <a:pt x="337" y="381"/>
                    </a:lnTo>
                    <a:lnTo>
                      <a:pt x="337" y="381"/>
                    </a:lnTo>
                    <a:lnTo>
                      <a:pt x="337" y="384"/>
                    </a:lnTo>
                    <a:lnTo>
                      <a:pt x="337" y="386"/>
                    </a:lnTo>
                    <a:lnTo>
                      <a:pt x="337" y="386"/>
                    </a:lnTo>
                    <a:lnTo>
                      <a:pt x="337" y="390"/>
                    </a:lnTo>
                    <a:lnTo>
                      <a:pt x="338" y="391"/>
                    </a:lnTo>
                    <a:lnTo>
                      <a:pt x="339" y="394"/>
                    </a:lnTo>
                    <a:lnTo>
                      <a:pt x="340" y="397"/>
                    </a:lnTo>
                    <a:lnTo>
                      <a:pt x="340" y="397"/>
                    </a:lnTo>
                    <a:lnTo>
                      <a:pt x="343" y="397"/>
                    </a:lnTo>
                    <a:lnTo>
                      <a:pt x="343" y="397"/>
                    </a:lnTo>
                    <a:lnTo>
                      <a:pt x="343" y="396"/>
                    </a:lnTo>
                    <a:lnTo>
                      <a:pt x="343" y="396"/>
                    </a:lnTo>
                    <a:lnTo>
                      <a:pt x="344" y="396"/>
                    </a:lnTo>
                    <a:lnTo>
                      <a:pt x="345" y="396"/>
                    </a:lnTo>
                    <a:lnTo>
                      <a:pt x="348" y="399"/>
                    </a:lnTo>
                    <a:lnTo>
                      <a:pt x="348" y="399"/>
                    </a:lnTo>
                    <a:lnTo>
                      <a:pt x="351" y="404"/>
                    </a:lnTo>
                    <a:lnTo>
                      <a:pt x="351" y="404"/>
                    </a:lnTo>
                    <a:lnTo>
                      <a:pt x="354" y="405"/>
                    </a:lnTo>
                    <a:lnTo>
                      <a:pt x="355" y="407"/>
                    </a:lnTo>
                    <a:lnTo>
                      <a:pt x="355" y="407"/>
                    </a:lnTo>
                    <a:lnTo>
                      <a:pt x="355" y="411"/>
                    </a:lnTo>
                    <a:lnTo>
                      <a:pt x="354" y="415"/>
                    </a:lnTo>
                    <a:lnTo>
                      <a:pt x="354" y="415"/>
                    </a:lnTo>
                    <a:lnTo>
                      <a:pt x="355" y="421"/>
                    </a:lnTo>
                    <a:lnTo>
                      <a:pt x="358" y="426"/>
                    </a:lnTo>
                    <a:lnTo>
                      <a:pt x="358" y="426"/>
                    </a:lnTo>
                    <a:lnTo>
                      <a:pt x="360" y="428"/>
                    </a:lnTo>
                    <a:lnTo>
                      <a:pt x="361" y="428"/>
                    </a:lnTo>
                    <a:lnTo>
                      <a:pt x="363" y="428"/>
                    </a:lnTo>
                    <a:lnTo>
                      <a:pt x="363" y="428"/>
                    </a:lnTo>
                    <a:lnTo>
                      <a:pt x="364" y="426"/>
                    </a:lnTo>
                    <a:lnTo>
                      <a:pt x="364" y="422"/>
                    </a:lnTo>
                    <a:lnTo>
                      <a:pt x="364" y="422"/>
                    </a:lnTo>
                    <a:lnTo>
                      <a:pt x="366" y="417"/>
                    </a:lnTo>
                    <a:lnTo>
                      <a:pt x="370" y="413"/>
                    </a:lnTo>
                    <a:lnTo>
                      <a:pt x="370" y="413"/>
                    </a:lnTo>
                    <a:lnTo>
                      <a:pt x="375" y="410"/>
                    </a:lnTo>
                    <a:lnTo>
                      <a:pt x="375" y="410"/>
                    </a:lnTo>
                    <a:lnTo>
                      <a:pt x="378" y="410"/>
                    </a:lnTo>
                    <a:lnTo>
                      <a:pt x="378" y="410"/>
                    </a:lnTo>
                    <a:lnTo>
                      <a:pt x="378" y="408"/>
                    </a:lnTo>
                    <a:lnTo>
                      <a:pt x="380" y="407"/>
                    </a:lnTo>
                    <a:lnTo>
                      <a:pt x="380" y="407"/>
                    </a:lnTo>
                    <a:lnTo>
                      <a:pt x="387" y="395"/>
                    </a:lnTo>
                    <a:lnTo>
                      <a:pt x="387" y="395"/>
                    </a:lnTo>
                    <a:lnTo>
                      <a:pt x="388" y="392"/>
                    </a:lnTo>
                    <a:lnTo>
                      <a:pt x="389" y="390"/>
                    </a:lnTo>
                    <a:lnTo>
                      <a:pt x="389" y="390"/>
                    </a:lnTo>
                    <a:lnTo>
                      <a:pt x="392" y="388"/>
                    </a:lnTo>
                    <a:lnTo>
                      <a:pt x="394" y="386"/>
                    </a:lnTo>
                    <a:lnTo>
                      <a:pt x="394" y="386"/>
                    </a:lnTo>
                    <a:lnTo>
                      <a:pt x="394" y="388"/>
                    </a:lnTo>
                    <a:lnTo>
                      <a:pt x="396" y="389"/>
                    </a:lnTo>
                    <a:lnTo>
                      <a:pt x="396" y="389"/>
                    </a:lnTo>
                    <a:lnTo>
                      <a:pt x="394" y="394"/>
                    </a:lnTo>
                    <a:lnTo>
                      <a:pt x="394" y="394"/>
                    </a:lnTo>
                    <a:lnTo>
                      <a:pt x="394" y="402"/>
                    </a:lnTo>
                    <a:lnTo>
                      <a:pt x="394" y="402"/>
                    </a:lnTo>
                    <a:lnTo>
                      <a:pt x="393" y="406"/>
                    </a:lnTo>
                    <a:lnTo>
                      <a:pt x="391" y="408"/>
                    </a:lnTo>
                    <a:lnTo>
                      <a:pt x="391" y="408"/>
                    </a:lnTo>
                    <a:lnTo>
                      <a:pt x="389" y="412"/>
                    </a:lnTo>
                    <a:lnTo>
                      <a:pt x="389" y="417"/>
                    </a:lnTo>
                    <a:lnTo>
                      <a:pt x="389" y="417"/>
                    </a:lnTo>
                    <a:lnTo>
                      <a:pt x="389" y="421"/>
                    </a:lnTo>
                    <a:lnTo>
                      <a:pt x="388" y="424"/>
                    </a:lnTo>
                    <a:lnTo>
                      <a:pt x="387" y="428"/>
                    </a:lnTo>
                    <a:lnTo>
                      <a:pt x="383" y="430"/>
                    </a:lnTo>
                    <a:lnTo>
                      <a:pt x="383" y="430"/>
                    </a:lnTo>
                    <a:lnTo>
                      <a:pt x="380" y="433"/>
                    </a:lnTo>
                    <a:lnTo>
                      <a:pt x="378" y="434"/>
                    </a:lnTo>
                    <a:lnTo>
                      <a:pt x="378" y="437"/>
                    </a:lnTo>
                    <a:lnTo>
                      <a:pt x="378" y="437"/>
                    </a:lnTo>
                    <a:lnTo>
                      <a:pt x="380" y="438"/>
                    </a:lnTo>
                    <a:lnTo>
                      <a:pt x="382" y="438"/>
                    </a:lnTo>
                    <a:lnTo>
                      <a:pt x="383" y="438"/>
                    </a:lnTo>
                    <a:lnTo>
                      <a:pt x="386" y="439"/>
                    </a:lnTo>
                    <a:lnTo>
                      <a:pt x="386" y="439"/>
                    </a:lnTo>
                    <a:lnTo>
                      <a:pt x="388" y="434"/>
                    </a:lnTo>
                    <a:lnTo>
                      <a:pt x="392" y="430"/>
                    </a:lnTo>
                    <a:lnTo>
                      <a:pt x="392" y="430"/>
                    </a:lnTo>
                    <a:lnTo>
                      <a:pt x="394" y="429"/>
                    </a:lnTo>
                    <a:lnTo>
                      <a:pt x="396" y="427"/>
                    </a:lnTo>
                    <a:lnTo>
                      <a:pt x="396" y="427"/>
                    </a:lnTo>
                    <a:lnTo>
                      <a:pt x="397" y="424"/>
                    </a:lnTo>
                    <a:lnTo>
                      <a:pt x="397" y="421"/>
                    </a:lnTo>
                    <a:lnTo>
                      <a:pt x="397" y="421"/>
                    </a:lnTo>
                    <a:lnTo>
                      <a:pt x="398" y="421"/>
                    </a:lnTo>
                    <a:lnTo>
                      <a:pt x="398" y="421"/>
                    </a:lnTo>
                    <a:lnTo>
                      <a:pt x="398" y="418"/>
                    </a:lnTo>
                    <a:lnTo>
                      <a:pt x="398" y="418"/>
                    </a:lnTo>
                    <a:lnTo>
                      <a:pt x="401" y="419"/>
                    </a:lnTo>
                    <a:lnTo>
                      <a:pt x="401" y="419"/>
                    </a:lnTo>
                    <a:lnTo>
                      <a:pt x="402" y="426"/>
                    </a:lnTo>
                    <a:lnTo>
                      <a:pt x="402" y="432"/>
                    </a:lnTo>
                    <a:lnTo>
                      <a:pt x="401" y="437"/>
                    </a:lnTo>
                    <a:lnTo>
                      <a:pt x="398" y="443"/>
                    </a:lnTo>
                    <a:lnTo>
                      <a:pt x="398" y="443"/>
                    </a:lnTo>
                    <a:lnTo>
                      <a:pt x="401" y="440"/>
                    </a:lnTo>
                    <a:lnTo>
                      <a:pt x="403" y="438"/>
                    </a:lnTo>
                    <a:lnTo>
                      <a:pt x="403" y="438"/>
                    </a:lnTo>
                    <a:lnTo>
                      <a:pt x="409" y="437"/>
                    </a:lnTo>
                    <a:lnTo>
                      <a:pt x="414" y="437"/>
                    </a:lnTo>
                    <a:lnTo>
                      <a:pt x="414" y="437"/>
                    </a:lnTo>
                    <a:lnTo>
                      <a:pt x="414" y="439"/>
                    </a:lnTo>
                    <a:lnTo>
                      <a:pt x="414" y="440"/>
                    </a:lnTo>
                    <a:lnTo>
                      <a:pt x="416" y="445"/>
                    </a:lnTo>
                    <a:lnTo>
                      <a:pt x="423" y="453"/>
                    </a:lnTo>
                    <a:lnTo>
                      <a:pt x="423" y="453"/>
                    </a:lnTo>
                    <a:lnTo>
                      <a:pt x="425" y="457"/>
                    </a:lnTo>
                    <a:lnTo>
                      <a:pt x="426" y="460"/>
                    </a:lnTo>
                    <a:lnTo>
                      <a:pt x="426" y="464"/>
                    </a:lnTo>
                    <a:lnTo>
                      <a:pt x="426" y="464"/>
                    </a:lnTo>
                    <a:lnTo>
                      <a:pt x="425" y="467"/>
                    </a:lnTo>
                    <a:lnTo>
                      <a:pt x="425" y="467"/>
                    </a:lnTo>
                    <a:lnTo>
                      <a:pt x="425" y="471"/>
                    </a:lnTo>
                    <a:lnTo>
                      <a:pt x="426" y="473"/>
                    </a:lnTo>
                    <a:lnTo>
                      <a:pt x="426" y="473"/>
                    </a:lnTo>
                    <a:lnTo>
                      <a:pt x="429" y="478"/>
                    </a:lnTo>
                    <a:lnTo>
                      <a:pt x="429" y="478"/>
                    </a:lnTo>
                    <a:lnTo>
                      <a:pt x="430" y="481"/>
                    </a:lnTo>
                    <a:lnTo>
                      <a:pt x="431" y="483"/>
                    </a:lnTo>
                    <a:lnTo>
                      <a:pt x="431" y="483"/>
                    </a:lnTo>
                    <a:lnTo>
                      <a:pt x="432" y="488"/>
                    </a:lnTo>
                    <a:lnTo>
                      <a:pt x="435" y="491"/>
                    </a:lnTo>
                    <a:lnTo>
                      <a:pt x="436" y="492"/>
                    </a:lnTo>
                    <a:lnTo>
                      <a:pt x="436" y="492"/>
                    </a:lnTo>
                    <a:lnTo>
                      <a:pt x="442" y="492"/>
                    </a:lnTo>
                    <a:lnTo>
                      <a:pt x="445" y="492"/>
                    </a:lnTo>
                    <a:lnTo>
                      <a:pt x="447" y="493"/>
                    </a:lnTo>
                    <a:lnTo>
                      <a:pt x="447" y="493"/>
                    </a:lnTo>
                    <a:lnTo>
                      <a:pt x="448" y="494"/>
                    </a:lnTo>
                    <a:lnTo>
                      <a:pt x="448" y="495"/>
                    </a:lnTo>
                    <a:lnTo>
                      <a:pt x="448" y="495"/>
                    </a:lnTo>
                    <a:lnTo>
                      <a:pt x="452" y="495"/>
                    </a:lnTo>
                    <a:lnTo>
                      <a:pt x="452" y="495"/>
                    </a:lnTo>
                    <a:lnTo>
                      <a:pt x="454" y="495"/>
                    </a:lnTo>
                    <a:lnTo>
                      <a:pt x="456" y="494"/>
                    </a:lnTo>
                    <a:lnTo>
                      <a:pt x="456" y="494"/>
                    </a:lnTo>
                    <a:lnTo>
                      <a:pt x="458" y="497"/>
                    </a:lnTo>
                    <a:lnTo>
                      <a:pt x="461" y="498"/>
                    </a:lnTo>
                    <a:lnTo>
                      <a:pt x="465" y="499"/>
                    </a:lnTo>
                    <a:lnTo>
                      <a:pt x="465" y="499"/>
                    </a:lnTo>
                    <a:lnTo>
                      <a:pt x="468" y="499"/>
                    </a:lnTo>
                    <a:lnTo>
                      <a:pt x="470" y="499"/>
                    </a:lnTo>
                    <a:lnTo>
                      <a:pt x="470" y="499"/>
                    </a:lnTo>
                    <a:lnTo>
                      <a:pt x="472" y="500"/>
                    </a:lnTo>
                    <a:lnTo>
                      <a:pt x="472" y="500"/>
                    </a:lnTo>
                    <a:lnTo>
                      <a:pt x="474" y="503"/>
                    </a:lnTo>
                    <a:lnTo>
                      <a:pt x="474" y="503"/>
                    </a:lnTo>
                    <a:lnTo>
                      <a:pt x="478" y="504"/>
                    </a:lnTo>
                    <a:lnTo>
                      <a:pt x="478" y="504"/>
                    </a:lnTo>
                    <a:lnTo>
                      <a:pt x="480" y="506"/>
                    </a:lnTo>
                    <a:lnTo>
                      <a:pt x="483" y="508"/>
                    </a:lnTo>
                    <a:lnTo>
                      <a:pt x="483" y="508"/>
                    </a:lnTo>
                    <a:lnTo>
                      <a:pt x="484" y="506"/>
                    </a:lnTo>
                    <a:lnTo>
                      <a:pt x="486" y="505"/>
                    </a:lnTo>
                    <a:lnTo>
                      <a:pt x="488" y="504"/>
                    </a:lnTo>
                    <a:lnTo>
                      <a:pt x="488" y="502"/>
                    </a:lnTo>
                    <a:lnTo>
                      <a:pt x="488" y="502"/>
                    </a:lnTo>
                    <a:lnTo>
                      <a:pt x="500" y="500"/>
                    </a:lnTo>
                    <a:lnTo>
                      <a:pt x="500" y="500"/>
                    </a:lnTo>
                    <a:lnTo>
                      <a:pt x="500" y="498"/>
                    </a:lnTo>
                    <a:lnTo>
                      <a:pt x="501" y="497"/>
                    </a:lnTo>
                    <a:lnTo>
                      <a:pt x="503" y="494"/>
                    </a:lnTo>
                    <a:lnTo>
                      <a:pt x="503" y="494"/>
                    </a:lnTo>
                    <a:lnTo>
                      <a:pt x="505" y="491"/>
                    </a:lnTo>
                    <a:lnTo>
                      <a:pt x="505" y="489"/>
                    </a:lnTo>
                    <a:lnTo>
                      <a:pt x="506" y="488"/>
                    </a:lnTo>
                    <a:lnTo>
                      <a:pt x="506" y="488"/>
                    </a:lnTo>
                    <a:lnTo>
                      <a:pt x="507" y="489"/>
                    </a:lnTo>
                    <a:lnTo>
                      <a:pt x="507" y="492"/>
                    </a:lnTo>
                    <a:lnTo>
                      <a:pt x="507" y="494"/>
                    </a:lnTo>
                    <a:lnTo>
                      <a:pt x="508" y="495"/>
                    </a:lnTo>
                    <a:lnTo>
                      <a:pt x="508" y="495"/>
                    </a:lnTo>
                    <a:lnTo>
                      <a:pt x="513" y="497"/>
                    </a:lnTo>
                    <a:lnTo>
                      <a:pt x="516" y="497"/>
                    </a:lnTo>
                    <a:lnTo>
                      <a:pt x="518" y="498"/>
                    </a:lnTo>
                    <a:lnTo>
                      <a:pt x="518" y="498"/>
                    </a:lnTo>
                    <a:lnTo>
                      <a:pt x="522" y="503"/>
                    </a:lnTo>
                    <a:lnTo>
                      <a:pt x="526" y="509"/>
                    </a:lnTo>
                    <a:lnTo>
                      <a:pt x="526" y="509"/>
                    </a:lnTo>
                    <a:lnTo>
                      <a:pt x="528" y="511"/>
                    </a:lnTo>
                    <a:lnTo>
                      <a:pt x="529" y="514"/>
                    </a:lnTo>
                    <a:lnTo>
                      <a:pt x="532" y="514"/>
                    </a:lnTo>
                    <a:lnTo>
                      <a:pt x="532" y="514"/>
                    </a:lnTo>
                    <a:lnTo>
                      <a:pt x="533" y="513"/>
                    </a:lnTo>
                    <a:lnTo>
                      <a:pt x="533" y="511"/>
                    </a:lnTo>
                    <a:lnTo>
                      <a:pt x="533" y="509"/>
                    </a:lnTo>
                    <a:lnTo>
                      <a:pt x="533" y="509"/>
                    </a:lnTo>
                    <a:lnTo>
                      <a:pt x="534" y="506"/>
                    </a:lnTo>
                    <a:lnTo>
                      <a:pt x="535" y="505"/>
                    </a:lnTo>
                    <a:lnTo>
                      <a:pt x="540" y="504"/>
                    </a:lnTo>
                    <a:lnTo>
                      <a:pt x="540" y="504"/>
                    </a:lnTo>
                    <a:lnTo>
                      <a:pt x="541" y="502"/>
                    </a:lnTo>
                    <a:lnTo>
                      <a:pt x="543" y="499"/>
                    </a:lnTo>
                    <a:lnTo>
                      <a:pt x="545" y="495"/>
                    </a:lnTo>
                    <a:lnTo>
                      <a:pt x="545" y="495"/>
                    </a:lnTo>
                    <a:lnTo>
                      <a:pt x="546" y="493"/>
                    </a:lnTo>
                    <a:lnTo>
                      <a:pt x="548" y="491"/>
                    </a:lnTo>
                    <a:lnTo>
                      <a:pt x="548" y="491"/>
                    </a:lnTo>
                    <a:lnTo>
                      <a:pt x="554" y="489"/>
                    </a:lnTo>
                    <a:lnTo>
                      <a:pt x="559" y="487"/>
                    </a:lnTo>
                    <a:lnTo>
                      <a:pt x="559" y="487"/>
                    </a:lnTo>
                    <a:lnTo>
                      <a:pt x="561" y="487"/>
                    </a:lnTo>
                    <a:lnTo>
                      <a:pt x="564" y="486"/>
                    </a:lnTo>
                    <a:lnTo>
                      <a:pt x="564" y="486"/>
                    </a:lnTo>
                    <a:lnTo>
                      <a:pt x="566" y="484"/>
                    </a:lnTo>
                    <a:lnTo>
                      <a:pt x="568" y="484"/>
                    </a:lnTo>
                    <a:lnTo>
                      <a:pt x="568" y="484"/>
                    </a:lnTo>
                    <a:lnTo>
                      <a:pt x="581" y="484"/>
                    </a:lnTo>
                    <a:lnTo>
                      <a:pt x="581" y="484"/>
                    </a:lnTo>
                    <a:lnTo>
                      <a:pt x="587" y="483"/>
                    </a:lnTo>
                    <a:lnTo>
                      <a:pt x="590" y="483"/>
                    </a:lnTo>
                    <a:lnTo>
                      <a:pt x="593" y="482"/>
                    </a:lnTo>
                    <a:lnTo>
                      <a:pt x="593" y="482"/>
                    </a:lnTo>
                    <a:lnTo>
                      <a:pt x="594" y="480"/>
                    </a:lnTo>
                    <a:lnTo>
                      <a:pt x="594" y="476"/>
                    </a:lnTo>
                    <a:lnTo>
                      <a:pt x="593" y="470"/>
                    </a:lnTo>
                    <a:lnTo>
                      <a:pt x="593" y="470"/>
                    </a:lnTo>
                    <a:lnTo>
                      <a:pt x="592" y="467"/>
                    </a:lnTo>
                    <a:lnTo>
                      <a:pt x="592" y="465"/>
                    </a:lnTo>
                    <a:lnTo>
                      <a:pt x="592" y="465"/>
                    </a:lnTo>
                    <a:lnTo>
                      <a:pt x="593" y="461"/>
                    </a:lnTo>
                    <a:lnTo>
                      <a:pt x="594" y="457"/>
                    </a:lnTo>
                    <a:lnTo>
                      <a:pt x="594" y="457"/>
                    </a:lnTo>
                    <a:lnTo>
                      <a:pt x="594" y="455"/>
                    </a:lnTo>
                    <a:lnTo>
                      <a:pt x="594" y="451"/>
                    </a:lnTo>
                    <a:lnTo>
                      <a:pt x="594" y="451"/>
                    </a:lnTo>
                    <a:lnTo>
                      <a:pt x="595" y="449"/>
                    </a:lnTo>
                    <a:lnTo>
                      <a:pt x="597" y="446"/>
                    </a:lnTo>
                    <a:lnTo>
                      <a:pt x="597" y="446"/>
                    </a:lnTo>
                    <a:lnTo>
                      <a:pt x="598" y="446"/>
                    </a:lnTo>
                    <a:lnTo>
                      <a:pt x="598" y="446"/>
                    </a:lnTo>
                    <a:lnTo>
                      <a:pt x="598" y="443"/>
                    </a:lnTo>
                    <a:lnTo>
                      <a:pt x="598" y="443"/>
                    </a:lnTo>
                    <a:lnTo>
                      <a:pt x="599" y="439"/>
                    </a:lnTo>
                    <a:lnTo>
                      <a:pt x="599" y="439"/>
                    </a:lnTo>
                    <a:lnTo>
                      <a:pt x="600" y="433"/>
                    </a:lnTo>
                    <a:lnTo>
                      <a:pt x="600" y="433"/>
                    </a:lnTo>
                    <a:lnTo>
                      <a:pt x="600" y="427"/>
                    </a:lnTo>
                    <a:lnTo>
                      <a:pt x="600" y="427"/>
                    </a:lnTo>
                    <a:lnTo>
                      <a:pt x="601" y="421"/>
                    </a:lnTo>
                    <a:lnTo>
                      <a:pt x="601" y="421"/>
                    </a:lnTo>
                    <a:lnTo>
                      <a:pt x="605" y="421"/>
                    </a:lnTo>
                    <a:lnTo>
                      <a:pt x="606" y="421"/>
                    </a:lnTo>
                    <a:lnTo>
                      <a:pt x="608" y="419"/>
                    </a:lnTo>
                    <a:lnTo>
                      <a:pt x="608" y="419"/>
                    </a:lnTo>
                    <a:lnTo>
                      <a:pt x="608" y="418"/>
                    </a:lnTo>
                    <a:lnTo>
                      <a:pt x="608" y="417"/>
                    </a:lnTo>
                    <a:lnTo>
                      <a:pt x="610" y="415"/>
                    </a:lnTo>
                    <a:lnTo>
                      <a:pt x="610" y="415"/>
                    </a:lnTo>
                    <a:lnTo>
                      <a:pt x="611" y="411"/>
                    </a:lnTo>
                    <a:lnTo>
                      <a:pt x="611" y="407"/>
                    </a:lnTo>
                    <a:lnTo>
                      <a:pt x="611" y="407"/>
                    </a:lnTo>
                    <a:lnTo>
                      <a:pt x="614" y="402"/>
                    </a:lnTo>
                    <a:lnTo>
                      <a:pt x="616" y="400"/>
                    </a:lnTo>
                    <a:lnTo>
                      <a:pt x="619" y="399"/>
                    </a:lnTo>
                    <a:lnTo>
                      <a:pt x="619" y="399"/>
                    </a:lnTo>
                    <a:lnTo>
                      <a:pt x="620" y="394"/>
                    </a:lnTo>
                    <a:lnTo>
                      <a:pt x="621" y="389"/>
                    </a:lnTo>
                    <a:lnTo>
                      <a:pt x="621" y="389"/>
                    </a:lnTo>
                    <a:lnTo>
                      <a:pt x="624" y="388"/>
                    </a:lnTo>
                    <a:lnTo>
                      <a:pt x="625" y="386"/>
                    </a:lnTo>
                    <a:lnTo>
                      <a:pt x="625" y="386"/>
                    </a:lnTo>
                    <a:lnTo>
                      <a:pt x="626" y="385"/>
                    </a:lnTo>
                    <a:lnTo>
                      <a:pt x="626" y="385"/>
                    </a:lnTo>
                    <a:lnTo>
                      <a:pt x="628" y="380"/>
                    </a:lnTo>
                    <a:lnTo>
                      <a:pt x="632" y="375"/>
                    </a:lnTo>
                    <a:lnTo>
                      <a:pt x="632" y="375"/>
                    </a:lnTo>
                    <a:lnTo>
                      <a:pt x="632" y="372"/>
                    </a:lnTo>
                    <a:lnTo>
                      <a:pt x="632" y="369"/>
                    </a:lnTo>
                    <a:lnTo>
                      <a:pt x="632" y="369"/>
                    </a:lnTo>
                    <a:lnTo>
                      <a:pt x="632" y="366"/>
                    </a:lnTo>
                    <a:lnTo>
                      <a:pt x="633" y="363"/>
                    </a:lnTo>
                    <a:lnTo>
                      <a:pt x="633" y="363"/>
                    </a:lnTo>
                    <a:lnTo>
                      <a:pt x="637" y="363"/>
                    </a:lnTo>
                    <a:lnTo>
                      <a:pt x="639" y="362"/>
                    </a:lnTo>
                    <a:lnTo>
                      <a:pt x="641" y="359"/>
                    </a:lnTo>
                    <a:lnTo>
                      <a:pt x="641" y="359"/>
                    </a:lnTo>
                    <a:lnTo>
                      <a:pt x="641" y="356"/>
                    </a:lnTo>
                    <a:lnTo>
                      <a:pt x="641" y="351"/>
                    </a:lnTo>
                    <a:lnTo>
                      <a:pt x="641" y="351"/>
                    </a:lnTo>
                    <a:lnTo>
                      <a:pt x="642" y="340"/>
                    </a:lnTo>
                    <a:lnTo>
                      <a:pt x="642" y="335"/>
                    </a:lnTo>
                    <a:lnTo>
                      <a:pt x="643" y="330"/>
                    </a:lnTo>
                    <a:lnTo>
                      <a:pt x="643" y="330"/>
                    </a:lnTo>
                    <a:lnTo>
                      <a:pt x="646" y="325"/>
                    </a:lnTo>
                    <a:lnTo>
                      <a:pt x="648" y="319"/>
                    </a:lnTo>
                    <a:lnTo>
                      <a:pt x="648" y="319"/>
                    </a:lnTo>
                    <a:lnTo>
                      <a:pt x="648" y="315"/>
                    </a:lnTo>
                    <a:lnTo>
                      <a:pt x="647" y="312"/>
                    </a:lnTo>
                    <a:lnTo>
                      <a:pt x="647" y="312"/>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334">
                <a:extLst>
                  <a:ext uri="{FF2B5EF4-FFF2-40B4-BE49-F238E27FC236}">
                    <a16:creationId xmlns:a16="http://schemas.microsoft.com/office/drawing/2014/main" id="{2004619F-8B3D-40F5-A27E-E9F87DF64020}"/>
                  </a:ext>
                </a:extLst>
              </p:cNvPr>
              <p:cNvSpPr>
                <a:spLocks/>
              </p:cNvSpPr>
              <p:nvPr/>
            </p:nvSpPr>
            <p:spPr bwMode="auto">
              <a:xfrm>
                <a:off x="15194978" y="6129640"/>
                <a:ext cx="199640" cy="226710"/>
              </a:xfrm>
              <a:custGeom>
                <a:avLst/>
                <a:gdLst/>
                <a:ahLst/>
                <a:cxnLst>
                  <a:cxn ang="0">
                    <a:pos x="51" y="4"/>
                  </a:cxn>
                  <a:cxn ang="0">
                    <a:pos x="46" y="7"/>
                  </a:cxn>
                  <a:cxn ang="0">
                    <a:pos x="44" y="8"/>
                  </a:cxn>
                  <a:cxn ang="0">
                    <a:pos x="41" y="8"/>
                  </a:cxn>
                  <a:cxn ang="0">
                    <a:pos x="36" y="9"/>
                  </a:cxn>
                  <a:cxn ang="0">
                    <a:pos x="34" y="9"/>
                  </a:cxn>
                  <a:cxn ang="0">
                    <a:pos x="32" y="10"/>
                  </a:cxn>
                  <a:cxn ang="0">
                    <a:pos x="30" y="10"/>
                  </a:cxn>
                  <a:cxn ang="0">
                    <a:pos x="27" y="12"/>
                  </a:cxn>
                  <a:cxn ang="0">
                    <a:pos x="22" y="10"/>
                  </a:cxn>
                  <a:cxn ang="0">
                    <a:pos x="17" y="8"/>
                  </a:cxn>
                  <a:cxn ang="0">
                    <a:pos x="13" y="7"/>
                  </a:cxn>
                  <a:cxn ang="0">
                    <a:pos x="6" y="4"/>
                  </a:cxn>
                  <a:cxn ang="0">
                    <a:pos x="5" y="0"/>
                  </a:cxn>
                  <a:cxn ang="0">
                    <a:pos x="0" y="5"/>
                  </a:cxn>
                  <a:cxn ang="0">
                    <a:pos x="2" y="19"/>
                  </a:cxn>
                  <a:cxn ang="0">
                    <a:pos x="7" y="29"/>
                  </a:cxn>
                  <a:cxn ang="0">
                    <a:pos x="9" y="32"/>
                  </a:cxn>
                  <a:cxn ang="0">
                    <a:pos x="12" y="37"/>
                  </a:cxn>
                  <a:cxn ang="0">
                    <a:pos x="8" y="35"/>
                  </a:cxn>
                  <a:cxn ang="0">
                    <a:pos x="9" y="41"/>
                  </a:cxn>
                  <a:cxn ang="0">
                    <a:pos x="11" y="41"/>
                  </a:cxn>
                  <a:cxn ang="0">
                    <a:pos x="12" y="46"/>
                  </a:cxn>
                  <a:cxn ang="0">
                    <a:pos x="13" y="50"/>
                  </a:cxn>
                  <a:cxn ang="0">
                    <a:pos x="14" y="53"/>
                  </a:cxn>
                  <a:cxn ang="0">
                    <a:pos x="18" y="56"/>
                  </a:cxn>
                  <a:cxn ang="0">
                    <a:pos x="21" y="62"/>
                  </a:cxn>
                  <a:cxn ang="0">
                    <a:pos x="25" y="65"/>
                  </a:cxn>
                  <a:cxn ang="0">
                    <a:pos x="32" y="65"/>
                  </a:cxn>
                  <a:cxn ang="0">
                    <a:pos x="36" y="62"/>
                  </a:cxn>
                  <a:cxn ang="0">
                    <a:pos x="36" y="58"/>
                  </a:cxn>
                  <a:cxn ang="0">
                    <a:pos x="40" y="62"/>
                  </a:cxn>
                  <a:cxn ang="0">
                    <a:pos x="44" y="57"/>
                  </a:cxn>
                  <a:cxn ang="0">
                    <a:pos x="44" y="53"/>
                  </a:cxn>
                  <a:cxn ang="0">
                    <a:pos x="41" y="50"/>
                  </a:cxn>
                  <a:cxn ang="0">
                    <a:pos x="47" y="51"/>
                  </a:cxn>
                  <a:cxn ang="0">
                    <a:pos x="50" y="54"/>
                  </a:cxn>
                  <a:cxn ang="0">
                    <a:pos x="52" y="54"/>
                  </a:cxn>
                  <a:cxn ang="0">
                    <a:pos x="50" y="48"/>
                  </a:cxn>
                  <a:cxn ang="0">
                    <a:pos x="54" y="45"/>
                  </a:cxn>
                  <a:cxn ang="0">
                    <a:pos x="54" y="38"/>
                  </a:cxn>
                  <a:cxn ang="0">
                    <a:pos x="57" y="34"/>
                  </a:cxn>
                  <a:cxn ang="0">
                    <a:pos x="59" y="23"/>
                  </a:cxn>
                  <a:cxn ang="0">
                    <a:pos x="57" y="12"/>
                  </a:cxn>
                  <a:cxn ang="0">
                    <a:pos x="59" y="9"/>
                  </a:cxn>
                  <a:cxn ang="0">
                    <a:pos x="57" y="4"/>
                  </a:cxn>
                  <a:cxn ang="0">
                    <a:pos x="55" y="3"/>
                  </a:cxn>
                </a:cxnLst>
                <a:rect l="0" t="0" r="r" b="b"/>
                <a:pathLst>
                  <a:path w="59" h="67">
                    <a:moveTo>
                      <a:pt x="55" y="3"/>
                    </a:moveTo>
                    <a:lnTo>
                      <a:pt x="55" y="3"/>
                    </a:lnTo>
                    <a:lnTo>
                      <a:pt x="51" y="4"/>
                    </a:lnTo>
                    <a:lnTo>
                      <a:pt x="47" y="5"/>
                    </a:lnTo>
                    <a:lnTo>
                      <a:pt x="47" y="5"/>
                    </a:lnTo>
                    <a:lnTo>
                      <a:pt x="46" y="7"/>
                    </a:lnTo>
                    <a:lnTo>
                      <a:pt x="45" y="8"/>
                    </a:lnTo>
                    <a:lnTo>
                      <a:pt x="44" y="8"/>
                    </a:lnTo>
                    <a:lnTo>
                      <a:pt x="44" y="8"/>
                    </a:lnTo>
                    <a:lnTo>
                      <a:pt x="44" y="8"/>
                    </a:lnTo>
                    <a:lnTo>
                      <a:pt x="43" y="8"/>
                    </a:lnTo>
                    <a:lnTo>
                      <a:pt x="41" y="8"/>
                    </a:lnTo>
                    <a:lnTo>
                      <a:pt x="41" y="8"/>
                    </a:lnTo>
                    <a:lnTo>
                      <a:pt x="39" y="9"/>
                    </a:lnTo>
                    <a:lnTo>
                      <a:pt x="36" y="9"/>
                    </a:lnTo>
                    <a:lnTo>
                      <a:pt x="36" y="9"/>
                    </a:lnTo>
                    <a:lnTo>
                      <a:pt x="34" y="9"/>
                    </a:lnTo>
                    <a:lnTo>
                      <a:pt x="34" y="9"/>
                    </a:lnTo>
                    <a:lnTo>
                      <a:pt x="33" y="9"/>
                    </a:lnTo>
                    <a:lnTo>
                      <a:pt x="33" y="9"/>
                    </a:lnTo>
                    <a:lnTo>
                      <a:pt x="32" y="10"/>
                    </a:lnTo>
                    <a:lnTo>
                      <a:pt x="32" y="10"/>
                    </a:lnTo>
                    <a:lnTo>
                      <a:pt x="30" y="10"/>
                    </a:lnTo>
                    <a:lnTo>
                      <a:pt x="30" y="10"/>
                    </a:lnTo>
                    <a:lnTo>
                      <a:pt x="28" y="12"/>
                    </a:lnTo>
                    <a:lnTo>
                      <a:pt x="27" y="12"/>
                    </a:lnTo>
                    <a:lnTo>
                      <a:pt x="27" y="12"/>
                    </a:lnTo>
                    <a:lnTo>
                      <a:pt x="24" y="10"/>
                    </a:lnTo>
                    <a:lnTo>
                      <a:pt x="24" y="10"/>
                    </a:lnTo>
                    <a:lnTo>
                      <a:pt x="22" y="10"/>
                    </a:lnTo>
                    <a:lnTo>
                      <a:pt x="22" y="10"/>
                    </a:lnTo>
                    <a:lnTo>
                      <a:pt x="19" y="9"/>
                    </a:lnTo>
                    <a:lnTo>
                      <a:pt x="17" y="8"/>
                    </a:lnTo>
                    <a:lnTo>
                      <a:pt x="17" y="8"/>
                    </a:lnTo>
                    <a:lnTo>
                      <a:pt x="13" y="7"/>
                    </a:lnTo>
                    <a:lnTo>
                      <a:pt x="13" y="7"/>
                    </a:lnTo>
                    <a:lnTo>
                      <a:pt x="9" y="5"/>
                    </a:lnTo>
                    <a:lnTo>
                      <a:pt x="9" y="5"/>
                    </a:lnTo>
                    <a:lnTo>
                      <a:pt x="6" y="4"/>
                    </a:lnTo>
                    <a:lnTo>
                      <a:pt x="6" y="3"/>
                    </a:lnTo>
                    <a:lnTo>
                      <a:pt x="5" y="0"/>
                    </a:lnTo>
                    <a:lnTo>
                      <a:pt x="5" y="0"/>
                    </a:lnTo>
                    <a:lnTo>
                      <a:pt x="2" y="0"/>
                    </a:lnTo>
                    <a:lnTo>
                      <a:pt x="1" y="3"/>
                    </a:lnTo>
                    <a:lnTo>
                      <a:pt x="0" y="5"/>
                    </a:lnTo>
                    <a:lnTo>
                      <a:pt x="0" y="8"/>
                    </a:lnTo>
                    <a:lnTo>
                      <a:pt x="0" y="8"/>
                    </a:lnTo>
                    <a:lnTo>
                      <a:pt x="2" y="19"/>
                    </a:lnTo>
                    <a:lnTo>
                      <a:pt x="2" y="19"/>
                    </a:lnTo>
                    <a:lnTo>
                      <a:pt x="5" y="24"/>
                    </a:lnTo>
                    <a:lnTo>
                      <a:pt x="7" y="29"/>
                    </a:lnTo>
                    <a:lnTo>
                      <a:pt x="7" y="29"/>
                    </a:lnTo>
                    <a:lnTo>
                      <a:pt x="8" y="31"/>
                    </a:lnTo>
                    <a:lnTo>
                      <a:pt x="9" y="32"/>
                    </a:lnTo>
                    <a:lnTo>
                      <a:pt x="11" y="35"/>
                    </a:lnTo>
                    <a:lnTo>
                      <a:pt x="12" y="37"/>
                    </a:lnTo>
                    <a:lnTo>
                      <a:pt x="12" y="37"/>
                    </a:lnTo>
                    <a:lnTo>
                      <a:pt x="11" y="37"/>
                    </a:lnTo>
                    <a:lnTo>
                      <a:pt x="9" y="37"/>
                    </a:lnTo>
                    <a:lnTo>
                      <a:pt x="8" y="35"/>
                    </a:lnTo>
                    <a:lnTo>
                      <a:pt x="8" y="35"/>
                    </a:lnTo>
                    <a:lnTo>
                      <a:pt x="8" y="38"/>
                    </a:lnTo>
                    <a:lnTo>
                      <a:pt x="9" y="41"/>
                    </a:lnTo>
                    <a:lnTo>
                      <a:pt x="9" y="41"/>
                    </a:lnTo>
                    <a:lnTo>
                      <a:pt x="11" y="41"/>
                    </a:lnTo>
                    <a:lnTo>
                      <a:pt x="11" y="41"/>
                    </a:lnTo>
                    <a:lnTo>
                      <a:pt x="11" y="43"/>
                    </a:lnTo>
                    <a:lnTo>
                      <a:pt x="11" y="43"/>
                    </a:lnTo>
                    <a:lnTo>
                      <a:pt x="12" y="46"/>
                    </a:lnTo>
                    <a:lnTo>
                      <a:pt x="12" y="46"/>
                    </a:lnTo>
                    <a:lnTo>
                      <a:pt x="13" y="50"/>
                    </a:lnTo>
                    <a:lnTo>
                      <a:pt x="13" y="50"/>
                    </a:lnTo>
                    <a:lnTo>
                      <a:pt x="14" y="53"/>
                    </a:lnTo>
                    <a:lnTo>
                      <a:pt x="14" y="53"/>
                    </a:lnTo>
                    <a:lnTo>
                      <a:pt x="14" y="53"/>
                    </a:lnTo>
                    <a:lnTo>
                      <a:pt x="16" y="54"/>
                    </a:lnTo>
                    <a:lnTo>
                      <a:pt x="16" y="54"/>
                    </a:lnTo>
                    <a:lnTo>
                      <a:pt x="18" y="56"/>
                    </a:lnTo>
                    <a:lnTo>
                      <a:pt x="19" y="58"/>
                    </a:lnTo>
                    <a:lnTo>
                      <a:pt x="19" y="58"/>
                    </a:lnTo>
                    <a:lnTo>
                      <a:pt x="21" y="62"/>
                    </a:lnTo>
                    <a:lnTo>
                      <a:pt x="22" y="64"/>
                    </a:lnTo>
                    <a:lnTo>
                      <a:pt x="22" y="64"/>
                    </a:lnTo>
                    <a:lnTo>
                      <a:pt x="25" y="65"/>
                    </a:lnTo>
                    <a:lnTo>
                      <a:pt x="28" y="65"/>
                    </a:lnTo>
                    <a:lnTo>
                      <a:pt x="28" y="65"/>
                    </a:lnTo>
                    <a:lnTo>
                      <a:pt x="32" y="65"/>
                    </a:lnTo>
                    <a:lnTo>
                      <a:pt x="34" y="67"/>
                    </a:lnTo>
                    <a:lnTo>
                      <a:pt x="34" y="67"/>
                    </a:lnTo>
                    <a:lnTo>
                      <a:pt x="36" y="62"/>
                    </a:lnTo>
                    <a:lnTo>
                      <a:pt x="36" y="62"/>
                    </a:lnTo>
                    <a:lnTo>
                      <a:pt x="36" y="58"/>
                    </a:lnTo>
                    <a:lnTo>
                      <a:pt x="36" y="58"/>
                    </a:lnTo>
                    <a:lnTo>
                      <a:pt x="38" y="59"/>
                    </a:lnTo>
                    <a:lnTo>
                      <a:pt x="39" y="61"/>
                    </a:lnTo>
                    <a:lnTo>
                      <a:pt x="40" y="62"/>
                    </a:lnTo>
                    <a:lnTo>
                      <a:pt x="43" y="62"/>
                    </a:lnTo>
                    <a:lnTo>
                      <a:pt x="43" y="62"/>
                    </a:lnTo>
                    <a:lnTo>
                      <a:pt x="44" y="57"/>
                    </a:lnTo>
                    <a:lnTo>
                      <a:pt x="45" y="56"/>
                    </a:lnTo>
                    <a:lnTo>
                      <a:pt x="44" y="53"/>
                    </a:lnTo>
                    <a:lnTo>
                      <a:pt x="44" y="53"/>
                    </a:lnTo>
                    <a:lnTo>
                      <a:pt x="43" y="52"/>
                    </a:lnTo>
                    <a:lnTo>
                      <a:pt x="41" y="51"/>
                    </a:lnTo>
                    <a:lnTo>
                      <a:pt x="41" y="50"/>
                    </a:lnTo>
                    <a:lnTo>
                      <a:pt x="41" y="50"/>
                    </a:lnTo>
                    <a:lnTo>
                      <a:pt x="45" y="50"/>
                    </a:lnTo>
                    <a:lnTo>
                      <a:pt x="47" y="51"/>
                    </a:lnTo>
                    <a:lnTo>
                      <a:pt x="47" y="51"/>
                    </a:lnTo>
                    <a:lnTo>
                      <a:pt x="49" y="53"/>
                    </a:lnTo>
                    <a:lnTo>
                      <a:pt x="50" y="54"/>
                    </a:lnTo>
                    <a:lnTo>
                      <a:pt x="50" y="54"/>
                    </a:lnTo>
                    <a:lnTo>
                      <a:pt x="51" y="54"/>
                    </a:lnTo>
                    <a:lnTo>
                      <a:pt x="52" y="54"/>
                    </a:lnTo>
                    <a:lnTo>
                      <a:pt x="52" y="51"/>
                    </a:lnTo>
                    <a:lnTo>
                      <a:pt x="52" y="51"/>
                    </a:lnTo>
                    <a:lnTo>
                      <a:pt x="50" y="48"/>
                    </a:lnTo>
                    <a:lnTo>
                      <a:pt x="50" y="46"/>
                    </a:lnTo>
                    <a:lnTo>
                      <a:pt x="50" y="46"/>
                    </a:lnTo>
                    <a:lnTo>
                      <a:pt x="54" y="45"/>
                    </a:lnTo>
                    <a:lnTo>
                      <a:pt x="54" y="45"/>
                    </a:lnTo>
                    <a:lnTo>
                      <a:pt x="54" y="38"/>
                    </a:lnTo>
                    <a:lnTo>
                      <a:pt x="54" y="38"/>
                    </a:lnTo>
                    <a:lnTo>
                      <a:pt x="54" y="34"/>
                    </a:lnTo>
                    <a:lnTo>
                      <a:pt x="54" y="34"/>
                    </a:lnTo>
                    <a:lnTo>
                      <a:pt x="57" y="34"/>
                    </a:lnTo>
                    <a:lnTo>
                      <a:pt x="57" y="34"/>
                    </a:lnTo>
                    <a:lnTo>
                      <a:pt x="59" y="23"/>
                    </a:lnTo>
                    <a:lnTo>
                      <a:pt x="59" y="23"/>
                    </a:lnTo>
                    <a:lnTo>
                      <a:pt x="59" y="16"/>
                    </a:lnTo>
                    <a:lnTo>
                      <a:pt x="59" y="16"/>
                    </a:lnTo>
                    <a:lnTo>
                      <a:pt x="57" y="12"/>
                    </a:lnTo>
                    <a:lnTo>
                      <a:pt x="57" y="12"/>
                    </a:lnTo>
                    <a:lnTo>
                      <a:pt x="59" y="10"/>
                    </a:lnTo>
                    <a:lnTo>
                      <a:pt x="59" y="9"/>
                    </a:lnTo>
                    <a:lnTo>
                      <a:pt x="59" y="7"/>
                    </a:lnTo>
                    <a:lnTo>
                      <a:pt x="59" y="7"/>
                    </a:lnTo>
                    <a:lnTo>
                      <a:pt x="57" y="4"/>
                    </a:lnTo>
                    <a:lnTo>
                      <a:pt x="56" y="3"/>
                    </a:lnTo>
                    <a:lnTo>
                      <a:pt x="55" y="3"/>
                    </a:lnTo>
                    <a:lnTo>
                      <a:pt x="55" y="3"/>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3" name="A1_New Zealand">
              <a:extLst>
                <a:ext uri="{FF2B5EF4-FFF2-40B4-BE49-F238E27FC236}">
                  <a16:creationId xmlns:a16="http://schemas.microsoft.com/office/drawing/2014/main" id="{9FB15DEB-93D2-4F3E-B2DE-6A1061E021DD}"/>
                </a:ext>
              </a:extLst>
            </p:cNvPr>
            <p:cNvGrpSpPr/>
            <p:nvPr/>
          </p:nvGrpSpPr>
          <p:grpSpPr>
            <a:xfrm>
              <a:off x="8828958" y="5076948"/>
              <a:ext cx="296755" cy="367173"/>
              <a:chOff x="16379284" y="5706674"/>
              <a:chExt cx="656443" cy="879770"/>
            </a:xfrm>
            <a:grpFill/>
          </p:grpSpPr>
          <p:sp>
            <p:nvSpPr>
              <p:cNvPr id="926" name="Freeform 337">
                <a:extLst>
                  <a:ext uri="{FF2B5EF4-FFF2-40B4-BE49-F238E27FC236}">
                    <a16:creationId xmlns:a16="http://schemas.microsoft.com/office/drawing/2014/main" id="{0E332A5E-BD39-4F57-96C6-C6A91E2CD6DD}"/>
                  </a:ext>
                </a:extLst>
              </p:cNvPr>
              <p:cNvSpPr>
                <a:spLocks/>
              </p:cNvSpPr>
              <p:nvPr/>
            </p:nvSpPr>
            <p:spPr bwMode="auto">
              <a:xfrm>
                <a:off x="16714273" y="5706674"/>
                <a:ext cx="321454" cy="494025"/>
              </a:xfrm>
              <a:custGeom>
                <a:avLst/>
                <a:gdLst/>
                <a:ahLst/>
                <a:cxnLst>
                  <a:cxn ang="0">
                    <a:pos x="86" y="62"/>
                  </a:cxn>
                  <a:cxn ang="0">
                    <a:pos x="80" y="69"/>
                  </a:cxn>
                  <a:cxn ang="0">
                    <a:pos x="68" y="68"/>
                  </a:cxn>
                  <a:cxn ang="0">
                    <a:pos x="65" y="67"/>
                  </a:cxn>
                  <a:cxn ang="0">
                    <a:pos x="59" y="63"/>
                  </a:cxn>
                  <a:cxn ang="0">
                    <a:pos x="56" y="62"/>
                  </a:cxn>
                  <a:cxn ang="0">
                    <a:pos x="53" y="48"/>
                  </a:cxn>
                  <a:cxn ang="0">
                    <a:pos x="49" y="40"/>
                  </a:cxn>
                  <a:cxn ang="0">
                    <a:pos x="46" y="36"/>
                  </a:cxn>
                  <a:cxn ang="0">
                    <a:pos x="43" y="36"/>
                  </a:cxn>
                  <a:cxn ang="0">
                    <a:pos x="46" y="43"/>
                  </a:cxn>
                  <a:cxn ang="0">
                    <a:pos x="43" y="49"/>
                  </a:cxn>
                  <a:cxn ang="0">
                    <a:pos x="42" y="48"/>
                  </a:cxn>
                  <a:cxn ang="0">
                    <a:pos x="40" y="43"/>
                  </a:cxn>
                  <a:cxn ang="0">
                    <a:pos x="35" y="36"/>
                  </a:cxn>
                  <a:cxn ang="0">
                    <a:pos x="31" y="31"/>
                  </a:cxn>
                  <a:cxn ang="0">
                    <a:pos x="31" y="26"/>
                  </a:cxn>
                  <a:cxn ang="0">
                    <a:pos x="30" y="21"/>
                  </a:cxn>
                  <a:cxn ang="0">
                    <a:pos x="25" y="19"/>
                  </a:cxn>
                  <a:cxn ang="0">
                    <a:pos x="23" y="15"/>
                  </a:cxn>
                  <a:cxn ang="0">
                    <a:pos x="20" y="13"/>
                  </a:cxn>
                  <a:cxn ang="0">
                    <a:pos x="10" y="10"/>
                  </a:cxn>
                  <a:cxn ang="0">
                    <a:pos x="4" y="2"/>
                  </a:cxn>
                  <a:cxn ang="0">
                    <a:pos x="2" y="5"/>
                  </a:cxn>
                  <a:cxn ang="0">
                    <a:pos x="3" y="8"/>
                  </a:cxn>
                  <a:cxn ang="0">
                    <a:pos x="8" y="16"/>
                  </a:cxn>
                  <a:cxn ang="0">
                    <a:pos x="14" y="23"/>
                  </a:cxn>
                  <a:cxn ang="0">
                    <a:pos x="25" y="41"/>
                  </a:cxn>
                  <a:cxn ang="0">
                    <a:pos x="31" y="53"/>
                  </a:cxn>
                  <a:cxn ang="0">
                    <a:pos x="34" y="73"/>
                  </a:cxn>
                  <a:cxn ang="0">
                    <a:pos x="32" y="83"/>
                  </a:cxn>
                  <a:cxn ang="0">
                    <a:pos x="27" y="90"/>
                  </a:cxn>
                  <a:cxn ang="0">
                    <a:pos x="21" y="94"/>
                  </a:cxn>
                  <a:cxn ang="0">
                    <a:pos x="18" y="99"/>
                  </a:cxn>
                  <a:cxn ang="0">
                    <a:pos x="23" y="103"/>
                  </a:cxn>
                  <a:cxn ang="0">
                    <a:pos x="31" y="108"/>
                  </a:cxn>
                  <a:cxn ang="0">
                    <a:pos x="37" y="111"/>
                  </a:cxn>
                  <a:cxn ang="0">
                    <a:pos x="40" y="119"/>
                  </a:cxn>
                  <a:cxn ang="0">
                    <a:pos x="40" y="128"/>
                  </a:cxn>
                  <a:cxn ang="0">
                    <a:pos x="37" y="132"/>
                  </a:cxn>
                  <a:cxn ang="0">
                    <a:pos x="31" y="138"/>
                  </a:cxn>
                  <a:cxn ang="0">
                    <a:pos x="37" y="141"/>
                  </a:cxn>
                  <a:cxn ang="0">
                    <a:pos x="45" y="146"/>
                  </a:cxn>
                  <a:cxn ang="0">
                    <a:pos x="49" y="144"/>
                  </a:cxn>
                  <a:cxn ang="0">
                    <a:pos x="54" y="141"/>
                  </a:cxn>
                  <a:cxn ang="0">
                    <a:pos x="58" y="133"/>
                  </a:cxn>
                  <a:cxn ang="0">
                    <a:pos x="59" y="125"/>
                  </a:cxn>
                  <a:cxn ang="0">
                    <a:pos x="65" y="119"/>
                  </a:cxn>
                  <a:cxn ang="0">
                    <a:pos x="72" y="106"/>
                  </a:cxn>
                  <a:cxn ang="0">
                    <a:pos x="68" y="100"/>
                  </a:cxn>
                  <a:cxn ang="0">
                    <a:pos x="73" y="95"/>
                  </a:cxn>
                  <a:cxn ang="0">
                    <a:pos x="84" y="94"/>
                  </a:cxn>
                  <a:cxn ang="0">
                    <a:pos x="85" y="97"/>
                  </a:cxn>
                  <a:cxn ang="0">
                    <a:pos x="86" y="91"/>
                  </a:cxn>
                  <a:cxn ang="0">
                    <a:pos x="90" y="83"/>
                  </a:cxn>
                  <a:cxn ang="0">
                    <a:pos x="92" y="70"/>
                  </a:cxn>
                  <a:cxn ang="0">
                    <a:pos x="95" y="63"/>
                  </a:cxn>
                </a:cxnLst>
                <a:rect l="0" t="0" r="r" b="b"/>
                <a:pathLst>
                  <a:path w="95" h="146">
                    <a:moveTo>
                      <a:pt x="95" y="63"/>
                    </a:moveTo>
                    <a:lnTo>
                      <a:pt x="95" y="63"/>
                    </a:lnTo>
                    <a:lnTo>
                      <a:pt x="92" y="63"/>
                    </a:lnTo>
                    <a:lnTo>
                      <a:pt x="90" y="62"/>
                    </a:lnTo>
                    <a:lnTo>
                      <a:pt x="86" y="62"/>
                    </a:lnTo>
                    <a:lnTo>
                      <a:pt x="86" y="62"/>
                    </a:lnTo>
                    <a:lnTo>
                      <a:pt x="83" y="65"/>
                    </a:lnTo>
                    <a:lnTo>
                      <a:pt x="83" y="65"/>
                    </a:lnTo>
                    <a:lnTo>
                      <a:pt x="80" y="69"/>
                    </a:lnTo>
                    <a:lnTo>
                      <a:pt x="80" y="69"/>
                    </a:lnTo>
                    <a:lnTo>
                      <a:pt x="78" y="69"/>
                    </a:lnTo>
                    <a:lnTo>
                      <a:pt x="75" y="70"/>
                    </a:lnTo>
                    <a:lnTo>
                      <a:pt x="70" y="69"/>
                    </a:lnTo>
                    <a:lnTo>
                      <a:pt x="70" y="69"/>
                    </a:lnTo>
                    <a:lnTo>
                      <a:pt x="68" y="68"/>
                    </a:lnTo>
                    <a:lnTo>
                      <a:pt x="68" y="68"/>
                    </a:lnTo>
                    <a:lnTo>
                      <a:pt x="65" y="68"/>
                    </a:lnTo>
                    <a:lnTo>
                      <a:pt x="65" y="68"/>
                    </a:lnTo>
                    <a:lnTo>
                      <a:pt x="65" y="67"/>
                    </a:lnTo>
                    <a:lnTo>
                      <a:pt x="65" y="67"/>
                    </a:lnTo>
                    <a:lnTo>
                      <a:pt x="64" y="67"/>
                    </a:lnTo>
                    <a:lnTo>
                      <a:pt x="64" y="67"/>
                    </a:lnTo>
                    <a:lnTo>
                      <a:pt x="62" y="64"/>
                    </a:lnTo>
                    <a:lnTo>
                      <a:pt x="62" y="64"/>
                    </a:lnTo>
                    <a:lnTo>
                      <a:pt x="59" y="63"/>
                    </a:lnTo>
                    <a:lnTo>
                      <a:pt x="59" y="63"/>
                    </a:lnTo>
                    <a:lnTo>
                      <a:pt x="57" y="63"/>
                    </a:lnTo>
                    <a:lnTo>
                      <a:pt x="57" y="63"/>
                    </a:lnTo>
                    <a:lnTo>
                      <a:pt x="56" y="62"/>
                    </a:lnTo>
                    <a:lnTo>
                      <a:pt x="56" y="62"/>
                    </a:lnTo>
                    <a:lnTo>
                      <a:pt x="54" y="57"/>
                    </a:lnTo>
                    <a:lnTo>
                      <a:pt x="54" y="52"/>
                    </a:lnTo>
                    <a:lnTo>
                      <a:pt x="54" y="52"/>
                    </a:lnTo>
                    <a:lnTo>
                      <a:pt x="54" y="51"/>
                    </a:lnTo>
                    <a:lnTo>
                      <a:pt x="53" y="48"/>
                    </a:lnTo>
                    <a:lnTo>
                      <a:pt x="53" y="48"/>
                    </a:lnTo>
                    <a:lnTo>
                      <a:pt x="51" y="45"/>
                    </a:lnTo>
                    <a:lnTo>
                      <a:pt x="51" y="45"/>
                    </a:lnTo>
                    <a:lnTo>
                      <a:pt x="49" y="41"/>
                    </a:lnTo>
                    <a:lnTo>
                      <a:pt x="49" y="40"/>
                    </a:lnTo>
                    <a:lnTo>
                      <a:pt x="48" y="38"/>
                    </a:lnTo>
                    <a:lnTo>
                      <a:pt x="48" y="38"/>
                    </a:lnTo>
                    <a:lnTo>
                      <a:pt x="46" y="37"/>
                    </a:lnTo>
                    <a:lnTo>
                      <a:pt x="46" y="36"/>
                    </a:lnTo>
                    <a:lnTo>
                      <a:pt x="46" y="36"/>
                    </a:lnTo>
                    <a:lnTo>
                      <a:pt x="45" y="32"/>
                    </a:lnTo>
                    <a:lnTo>
                      <a:pt x="45" y="32"/>
                    </a:lnTo>
                    <a:lnTo>
                      <a:pt x="43" y="32"/>
                    </a:lnTo>
                    <a:lnTo>
                      <a:pt x="43" y="34"/>
                    </a:lnTo>
                    <a:lnTo>
                      <a:pt x="43" y="36"/>
                    </a:lnTo>
                    <a:lnTo>
                      <a:pt x="43" y="36"/>
                    </a:lnTo>
                    <a:lnTo>
                      <a:pt x="43" y="38"/>
                    </a:lnTo>
                    <a:lnTo>
                      <a:pt x="45" y="41"/>
                    </a:lnTo>
                    <a:lnTo>
                      <a:pt x="45" y="41"/>
                    </a:lnTo>
                    <a:lnTo>
                      <a:pt x="46" y="43"/>
                    </a:lnTo>
                    <a:lnTo>
                      <a:pt x="46" y="43"/>
                    </a:lnTo>
                    <a:lnTo>
                      <a:pt x="46" y="45"/>
                    </a:lnTo>
                    <a:lnTo>
                      <a:pt x="45" y="46"/>
                    </a:lnTo>
                    <a:lnTo>
                      <a:pt x="45" y="46"/>
                    </a:lnTo>
                    <a:lnTo>
                      <a:pt x="43" y="49"/>
                    </a:lnTo>
                    <a:lnTo>
                      <a:pt x="45" y="52"/>
                    </a:lnTo>
                    <a:lnTo>
                      <a:pt x="45" y="52"/>
                    </a:lnTo>
                    <a:lnTo>
                      <a:pt x="43" y="52"/>
                    </a:lnTo>
                    <a:lnTo>
                      <a:pt x="42" y="51"/>
                    </a:lnTo>
                    <a:lnTo>
                      <a:pt x="42" y="48"/>
                    </a:lnTo>
                    <a:lnTo>
                      <a:pt x="42" y="48"/>
                    </a:lnTo>
                    <a:lnTo>
                      <a:pt x="41" y="46"/>
                    </a:lnTo>
                    <a:lnTo>
                      <a:pt x="40" y="45"/>
                    </a:lnTo>
                    <a:lnTo>
                      <a:pt x="40" y="43"/>
                    </a:lnTo>
                    <a:lnTo>
                      <a:pt x="40" y="43"/>
                    </a:lnTo>
                    <a:lnTo>
                      <a:pt x="36" y="42"/>
                    </a:lnTo>
                    <a:lnTo>
                      <a:pt x="36" y="42"/>
                    </a:lnTo>
                    <a:lnTo>
                      <a:pt x="36" y="38"/>
                    </a:lnTo>
                    <a:lnTo>
                      <a:pt x="36" y="37"/>
                    </a:lnTo>
                    <a:lnTo>
                      <a:pt x="35" y="36"/>
                    </a:lnTo>
                    <a:lnTo>
                      <a:pt x="35" y="36"/>
                    </a:lnTo>
                    <a:lnTo>
                      <a:pt x="32" y="35"/>
                    </a:lnTo>
                    <a:lnTo>
                      <a:pt x="31" y="34"/>
                    </a:lnTo>
                    <a:lnTo>
                      <a:pt x="31" y="34"/>
                    </a:lnTo>
                    <a:lnTo>
                      <a:pt x="31" y="31"/>
                    </a:lnTo>
                    <a:lnTo>
                      <a:pt x="31" y="30"/>
                    </a:lnTo>
                    <a:lnTo>
                      <a:pt x="31" y="30"/>
                    </a:lnTo>
                    <a:lnTo>
                      <a:pt x="31" y="27"/>
                    </a:lnTo>
                    <a:lnTo>
                      <a:pt x="31" y="26"/>
                    </a:lnTo>
                    <a:lnTo>
                      <a:pt x="31" y="26"/>
                    </a:lnTo>
                    <a:lnTo>
                      <a:pt x="31" y="25"/>
                    </a:lnTo>
                    <a:lnTo>
                      <a:pt x="31" y="25"/>
                    </a:lnTo>
                    <a:lnTo>
                      <a:pt x="31" y="23"/>
                    </a:lnTo>
                    <a:lnTo>
                      <a:pt x="31" y="23"/>
                    </a:lnTo>
                    <a:lnTo>
                      <a:pt x="30" y="21"/>
                    </a:lnTo>
                    <a:lnTo>
                      <a:pt x="30" y="21"/>
                    </a:lnTo>
                    <a:lnTo>
                      <a:pt x="30" y="21"/>
                    </a:lnTo>
                    <a:lnTo>
                      <a:pt x="27" y="19"/>
                    </a:lnTo>
                    <a:lnTo>
                      <a:pt x="27" y="19"/>
                    </a:lnTo>
                    <a:lnTo>
                      <a:pt x="25" y="19"/>
                    </a:lnTo>
                    <a:lnTo>
                      <a:pt x="25" y="19"/>
                    </a:lnTo>
                    <a:lnTo>
                      <a:pt x="24" y="16"/>
                    </a:lnTo>
                    <a:lnTo>
                      <a:pt x="24" y="15"/>
                    </a:lnTo>
                    <a:lnTo>
                      <a:pt x="23" y="15"/>
                    </a:lnTo>
                    <a:lnTo>
                      <a:pt x="23" y="15"/>
                    </a:lnTo>
                    <a:lnTo>
                      <a:pt x="23" y="14"/>
                    </a:lnTo>
                    <a:lnTo>
                      <a:pt x="23" y="14"/>
                    </a:lnTo>
                    <a:lnTo>
                      <a:pt x="20" y="14"/>
                    </a:lnTo>
                    <a:lnTo>
                      <a:pt x="20" y="14"/>
                    </a:lnTo>
                    <a:lnTo>
                      <a:pt x="20" y="13"/>
                    </a:lnTo>
                    <a:lnTo>
                      <a:pt x="19" y="11"/>
                    </a:lnTo>
                    <a:lnTo>
                      <a:pt x="16" y="10"/>
                    </a:lnTo>
                    <a:lnTo>
                      <a:pt x="13" y="10"/>
                    </a:lnTo>
                    <a:lnTo>
                      <a:pt x="10" y="10"/>
                    </a:lnTo>
                    <a:lnTo>
                      <a:pt x="10" y="10"/>
                    </a:lnTo>
                    <a:lnTo>
                      <a:pt x="9" y="8"/>
                    </a:lnTo>
                    <a:lnTo>
                      <a:pt x="8" y="5"/>
                    </a:lnTo>
                    <a:lnTo>
                      <a:pt x="8" y="5"/>
                    </a:lnTo>
                    <a:lnTo>
                      <a:pt x="4" y="2"/>
                    </a:lnTo>
                    <a:lnTo>
                      <a:pt x="4" y="2"/>
                    </a:lnTo>
                    <a:lnTo>
                      <a:pt x="2" y="0"/>
                    </a:lnTo>
                    <a:lnTo>
                      <a:pt x="0" y="0"/>
                    </a:lnTo>
                    <a:lnTo>
                      <a:pt x="0" y="2"/>
                    </a:lnTo>
                    <a:lnTo>
                      <a:pt x="0" y="2"/>
                    </a:lnTo>
                    <a:lnTo>
                      <a:pt x="2" y="5"/>
                    </a:lnTo>
                    <a:lnTo>
                      <a:pt x="2" y="5"/>
                    </a:lnTo>
                    <a:lnTo>
                      <a:pt x="3" y="5"/>
                    </a:lnTo>
                    <a:lnTo>
                      <a:pt x="3" y="5"/>
                    </a:lnTo>
                    <a:lnTo>
                      <a:pt x="3" y="8"/>
                    </a:lnTo>
                    <a:lnTo>
                      <a:pt x="3" y="8"/>
                    </a:lnTo>
                    <a:lnTo>
                      <a:pt x="7" y="13"/>
                    </a:lnTo>
                    <a:lnTo>
                      <a:pt x="7" y="13"/>
                    </a:lnTo>
                    <a:lnTo>
                      <a:pt x="7" y="15"/>
                    </a:lnTo>
                    <a:lnTo>
                      <a:pt x="7" y="15"/>
                    </a:lnTo>
                    <a:lnTo>
                      <a:pt x="8" y="16"/>
                    </a:lnTo>
                    <a:lnTo>
                      <a:pt x="9" y="18"/>
                    </a:lnTo>
                    <a:lnTo>
                      <a:pt x="9" y="18"/>
                    </a:lnTo>
                    <a:lnTo>
                      <a:pt x="11" y="20"/>
                    </a:lnTo>
                    <a:lnTo>
                      <a:pt x="14" y="23"/>
                    </a:lnTo>
                    <a:lnTo>
                      <a:pt x="14" y="23"/>
                    </a:lnTo>
                    <a:lnTo>
                      <a:pt x="18" y="30"/>
                    </a:lnTo>
                    <a:lnTo>
                      <a:pt x="18" y="30"/>
                    </a:lnTo>
                    <a:lnTo>
                      <a:pt x="21" y="35"/>
                    </a:lnTo>
                    <a:lnTo>
                      <a:pt x="23" y="38"/>
                    </a:lnTo>
                    <a:lnTo>
                      <a:pt x="25" y="41"/>
                    </a:lnTo>
                    <a:lnTo>
                      <a:pt x="25" y="41"/>
                    </a:lnTo>
                    <a:lnTo>
                      <a:pt x="26" y="43"/>
                    </a:lnTo>
                    <a:lnTo>
                      <a:pt x="27" y="47"/>
                    </a:lnTo>
                    <a:lnTo>
                      <a:pt x="27" y="47"/>
                    </a:lnTo>
                    <a:lnTo>
                      <a:pt x="31" y="53"/>
                    </a:lnTo>
                    <a:lnTo>
                      <a:pt x="31" y="53"/>
                    </a:lnTo>
                    <a:lnTo>
                      <a:pt x="32" y="59"/>
                    </a:lnTo>
                    <a:lnTo>
                      <a:pt x="34" y="65"/>
                    </a:lnTo>
                    <a:lnTo>
                      <a:pt x="34" y="65"/>
                    </a:lnTo>
                    <a:lnTo>
                      <a:pt x="34" y="73"/>
                    </a:lnTo>
                    <a:lnTo>
                      <a:pt x="34" y="73"/>
                    </a:lnTo>
                    <a:lnTo>
                      <a:pt x="34" y="75"/>
                    </a:lnTo>
                    <a:lnTo>
                      <a:pt x="32" y="79"/>
                    </a:lnTo>
                    <a:lnTo>
                      <a:pt x="32" y="79"/>
                    </a:lnTo>
                    <a:lnTo>
                      <a:pt x="32" y="83"/>
                    </a:lnTo>
                    <a:lnTo>
                      <a:pt x="32" y="83"/>
                    </a:lnTo>
                    <a:lnTo>
                      <a:pt x="31" y="85"/>
                    </a:lnTo>
                    <a:lnTo>
                      <a:pt x="31" y="85"/>
                    </a:lnTo>
                    <a:lnTo>
                      <a:pt x="30" y="87"/>
                    </a:lnTo>
                    <a:lnTo>
                      <a:pt x="27" y="90"/>
                    </a:lnTo>
                    <a:lnTo>
                      <a:pt x="27" y="90"/>
                    </a:lnTo>
                    <a:lnTo>
                      <a:pt x="25" y="91"/>
                    </a:lnTo>
                    <a:lnTo>
                      <a:pt x="21" y="94"/>
                    </a:lnTo>
                    <a:lnTo>
                      <a:pt x="21" y="94"/>
                    </a:lnTo>
                    <a:lnTo>
                      <a:pt x="21" y="94"/>
                    </a:lnTo>
                    <a:lnTo>
                      <a:pt x="20" y="94"/>
                    </a:lnTo>
                    <a:lnTo>
                      <a:pt x="20" y="94"/>
                    </a:lnTo>
                    <a:lnTo>
                      <a:pt x="19" y="96"/>
                    </a:lnTo>
                    <a:lnTo>
                      <a:pt x="18" y="99"/>
                    </a:lnTo>
                    <a:lnTo>
                      <a:pt x="18" y="99"/>
                    </a:lnTo>
                    <a:lnTo>
                      <a:pt x="20" y="101"/>
                    </a:lnTo>
                    <a:lnTo>
                      <a:pt x="23" y="102"/>
                    </a:lnTo>
                    <a:lnTo>
                      <a:pt x="23" y="102"/>
                    </a:lnTo>
                    <a:lnTo>
                      <a:pt x="23" y="103"/>
                    </a:lnTo>
                    <a:lnTo>
                      <a:pt x="23" y="103"/>
                    </a:lnTo>
                    <a:lnTo>
                      <a:pt x="24" y="103"/>
                    </a:lnTo>
                    <a:lnTo>
                      <a:pt x="24" y="103"/>
                    </a:lnTo>
                    <a:lnTo>
                      <a:pt x="24" y="105"/>
                    </a:lnTo>
                    <a:lnTo>
                      <a:pt x="24" y="105"/>
                    </a:lnTo>
                    <a:lnTo>
                      <a:pt x="31" y="108"/>
                    </a:lnTo>
                    <a:lnTo>
                      <a:pt x="31" y="108"/>
                    </a:lnTo>
                    <a:lnTo>
                      <a:pt x="34" y="110"/>
                    </a:lnTo>
                    <a:lnTo>
                      <a:pt x="34" y="110"/>
                    </a:lnTo>
                    <a:lnTo>
                      <a:pt x="36" y="111"/>
                    </a:lnTo>
                    <a:lnTo>
                      <a:pt x="37" y="111"/>
                    </a:lnTo>
                    <a:lnTo>
                      <a:pt x="37" y="111"/>
                    </a:lnTo>
                    <a:lnTo>
                      <a:pt x="38" y="114"/>
                    </a:lnTo>
                    <a:lnTo>
                      <a:pt x="38" y="114"/>
                    </a:lnTo>
                    <a:lnTo>
                      <a:pt x="40" y="119"/>
                    </a:lnTo>
                    <a:lnTo>
                      <a:pt x="40" y="119"/>
                    </a:lnTo>
                    <a:lnTo>
                      <a:pt x="41" y="124"/>
                    </a:lnTo>
                    <a:lnTo>
                      <a:pt x="41" y="124"/>
                    </a:lnTo>
                    <a:lnTo>
                      <a:pt x="40" y="127"/>
                    </a:lnTo>
                    <a:lnTo>
                      <a:pt x="40" y="128"/>
                    </a:lnTo>
                    <a:lnTo>
                      <a:pt x="40" y="128"/>
                    </a:lnTo>
                    <a:lnTo>
                      <a:pt x="36" y="130"/>
                    </a:lnTo>
                    <a:lnTo>
                      <a:pt x="35" y="132"/>
                    </a:lnTo>
                    <a:lnTo>
                      <a:pt x="35" y="134"/>
                    </a:lnTo>
                    <a:lnTo>
                      <a:pt x="37" y="132"/>
                    </a:lnTo>
                    <a:lnTo>
                      <a:pt x="37" y="132"/>
                    </a:lnTo>
                    <a:lnTo>
                      <a:pt x="36" y="134"/>
                    </a:lnTo>
                    <a:lnTo>
                      <a:pt x="35" y="135"/>
                    </a:lnTo>
                    <a:lnTo>
                      <a:pt x="31" y="137"/>
                    </a:lnTo>
                    <a:lnTo>
                      <a:pt x="31" y="137"/>
                    </a:lnTo>
                    <a:lnTo>
                      <a:pt x="31" y="138"/>
                    </a:lnTo>
                    <a:lnTo>
                      <a:pt x="32" y="138"/>
                    </a:lnTo>
                    <a:lnTo>
                      <a:pt x="32" y="138"/>
                    </a:lnTo>
                    <a:lnTo>
                      <a:pt x="35" y="140"/>
                    </a:lnTo>
                    <a:lnTo>
                      <a:pt x="35" y="140"/>
                    </a:lnTo>
                    <a:lnTo>
                      <a:pt x="37" y="141"/>
                    </a:lnTo>
                    <a:lnTo>
                      <a:pt x="41" y="141"/>
                    </a:lnTo>
                    <a:lnTo>
                      <a:pt x="41" y="141"/>
                    </a:lnTo>
                    <a:lnTo>
                      <a:pt x="41" y="145"/>
                    </a:lnTo>
                    <a:lnTo>
                      <a:pt x="42" y="146"/>
                    </a:lnTo>
                    <a:lnTo>
                      <a:pt x="45" y="146"/>
                    </a:lnTo>
                    <a:lnTo>
                      <a:pt x="45" y="146"/>
                    </a:lnTo>
                    <a:lnTo>
                      <a:pt x="47" y="145"/>
                    </a:lnTo>
                    <a:lnTo>
                      <a:pt x="47" y="145"/>
                    </a:lnTo>
                    <a:lnTo>
                      <a:pt x="49" y="144"/>
                    </a:lnTo>
                    <a:lnTo>
                      <a:pt x="49" y="144"/>
                    </a:lnTo>
                    <a:lnTo>
                      <a:pt x="51" y="143"/>
                    </a:lnTo>
                    <a:lnTo>
                      <a:pt x="51" y="143"/>
                    </a:lnTo>
                    <a:lnTo>
                      <a:pt x="53" y="143"/>
                    </a:lnTo>
                    <a:lnTo>
                      <a:pt x="54" y="141"/>
                    </a:lnTo>
                    <a:lnTo>
                      <a:pt x="54" y="141"/>
                    </a:lnTo>
                    <a:lnTo>
                      <a:pt x="54" y="141"/>
                    </a:lnTo>
                    <a:lnTo>
                      <a:pt x="54" y="141"/>
                    </a:lnTo>
                    <a:lnTo>
                      <a:pt x="57" y="138"/>
                    </a:lnTo>
                    <a:lnTo>
                      <a:pt x="57" y="138"/>
                    </a:lnTo>
                    <a:lnTo>
                      <a:pt x="58" y="133"/>
                    </a:lnTo>
                    <a:lnTo>
                      <a:pt x="58" y="133"/>
                    </a:lnTo>
                    <a:lnTo>
                      <a:pt x="58" y="129"/>
                    </a:lnTo>
                    <a:lnTo>
                      <a:pt x="58" y="125"/>
                    </a:lnTo>
                    <a:lnTo>
                      <a:pt x="58" y="125"/>
                    </a:lnTo>
                    <a:lnTo>
                      <a:pt x="59" y="125"/>
                    </a:lnTo>
                    <a:lnTo>
                      <a:pt x="59" y="125"/>
                    </a:lnTo>
                    <a:lnTo>
                      <a:pt x="62" y="123"/>
                    </a:lnTo>
                    <a:lnTo>
                      <a:pt x="64" y="122"/>
                    </a:lnTo>
                    <a:lnTo>
                      <a:pt x="64" y="122"/>
                    </a:lnTo>
                    <a:lnTo>
                      <a:pt x="65" y="119"/>
                    </a:lnTo>
                    <a:lnTo>
                      <a:pt x="67" y="117"/>
                    </a:lnTo>
                    <a:lnTo>
                      <a:pt x="67" y="117"/>
                    </a:lnTo>
                    <a:lnTo>
                      <a:pt x="69" y="111"/>
                    </a:lnTo>
                    <a:lnTo>
                      <a:pt x="69" y="111"/>
                    </a:lnTo>
                    <a:lnTo>
                      <a:pt x="72" y="106"/>
                    </a:lnTo>
                    <a:lnTo>
                      <a:pt x="72" y="103"/>
                    </a:lnTo>
                    <a:lnTo>
                      <a:pt x="70" y="102"/>
                    </a:lnTo>
                    <a:lnTo>
                      <a:pt x="69" y="102"/>
                    </a:lnTo>
                    <a:lnTo>
                      <a:pt x="69" y="102"/>
                    </a:lnTo>
                    <a:lnTo>
                      <a:pt x="68" y="100"/>
                    </a:lnTo>
                    <a:lnTo>
                      <a:pt x="68" y="99"/>
                    </a:lnTo>
                    <a:lnTo>
                      <a:pt x="69" y="99"/>
                    </a:lnTo>
                    <a:lnTo>
                      <a:pt x="69" y="99"/>
                    </a:lnTo>
                    <a:lnTo>
                      <a:pt x="70" y="96"/>
                    </a:lnTo>
                    <a:lnTo>
                      <a:pt x="73" y="95"/>
                    </a:lnTo>
                    <a:lnTo>
                      <a:pt x="78" y="92"/>
                    </a:lnTo>
                    <a:lnTo>
                      <a:pt x="78" y="92"/>
                    </a:lnTo>
                    <a:lnTo>
                      <a:pt x="83" y="94"/>
                    </a:lnTo>
                    <a:lnTo>
                      <a:pt x="83" y="94"/>
                    </a:lnTo>
                    <a:lnTo>
                      <a:pt x="84" y="94"/>
                    </a:lnTo>
                    <a:lnTo>
                      <a:pt x="84" y="95"/>
                    </a:lnTo>
                    <a:lnTo>
                      <a:pt x="84" y="95"/>
                    </a:lnTo>
                    <a:lnTo>
                      <a:pt x="84" y="96"/>
                    </a:lnTo>
                    <a:lnTo>
                      <a:pt x="85" y="97"/>
                    </a:lnTo>
                    <a:lnTo>
                      <a:pt x="85" y="97"/>
                    </a:lnTo>
                    <a:lnTo>
                      <a:pt x="85" y="95"/>
                    </a:lnTo>
                    <a:lnTo>
                      <a:pt x="86" y="94"/>
                    </a:lnTo>
                    <a:lnTo>
                      <a:pt x="86" y="94"/>
                    </a:lnTo>
                    <a:lnTo>
                      <a:pt x="86" y="91"/>
                    </a:lnTo>
                    <a:lnTo>
                      <a:pt x="86" y="91"/>
                    </a:lnTo>
                    <a:lnTo>
                      <a:pt x="86" y="85"/>
                    </a:lnTo>
                    <a:lnTo>
                      <a:pt x="86" y="85"/>
                    </a:lnTo>
                    <a:lnTo>
                      <a:pt x="89" y="84"/>
                    </a:lnTo>
                    <a:lnTo>
                      <a:pt x="90" y="83"/>
                    </a:lnTo>
                    <a:lnTo>
                      <a:pt x="90" y="83"/>
                    </a:lnTo>
                    <a:lnTo>
                      <a:pt x="91" y="79"/>
                    </a:lnTo>
                    <a:lnTo>
                      <a:pt x="91" y="79"/>
                    </a:lnTo>
                    <a:lnTo>
                      <a:pt x="91" y="74"/>
                    </a:lnTo>
                    <a:lnTo>
                      <a:pt x="92" y="70"/>
                    </a:lnTo>
                    <a:lnTo>
                      <a:pt x="92" y="70"/>
                    </a:lnTo>
                    <a:lnTo>
                      <a:pt x="94" y="67"/>
                    </a:lnTo>
                    <a:lnTo>
                      <a:pt x="94" y="67"/>
                    </a:lnTo>
                    <a:lnTo>
                      <a:pt x="95" y="65"/>
                    </a:lnTo>
                    <a:lnTo>
                      <a:pt x="95" y="63"/>
                    </a:lnTo>
                    <a:lnTo>
                      <a:pt x="95" y="63"/>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338">
                <a:extLst>
                  <a:ext uri="{FF2B5EF4-FFF2-40B4-BE49-F238E27FC236}">
                    <a16:creationId xmlns:a16="http://schemas.microsoft.com/office/drawing/2014/main" id="{B07D3A77-1A35-4E8E-818C-379265AD42AC}"/>
                  </a:ext>
                </a:extLst>
              </p:cNvPr>
              <p:cNvSpPr>
                <a:spLocks/>
              </p:cNvSpPr>
              <p:nvPr/>
            </p:nvSpPr>
            <p:spPr bwMode="auto">
              <a:xfrm>
                <a:off x="16379284" y="6122873"/>
                <a:ext cx="422966" cy="463571"/>
              </a:xfrm>
              <a:custGeom>
                <a:avLst/>
                <a:gdLst/>
                <a:ahLst/>
                <a:cxnLst>
                  <a:cxn ang="0">
                    <a:pos x="124" y="9"/>
                  </a:cxn>
                  <a:cxn ang="0">
                    <a:pos x="118" y="6"/>
                  </a:cxn>
                  <a:cxn ang="0">
                    <a:pos x="114" y="6"/>
                  </a:cxn>
                  <a:cxn ang="0">
                    <a:pos x="108" y="15"/>
                  </a:cxn>
                  <a:cxn ang="0">
                    <a:pos x="106" y="10"/>
                  </a:cxn>
                  <a:cxn ang="0">
                    <a:pos x="103" y="6"/>
                  </a:cxn>
                  <a:cxn ang="0">
                    <a:pos x="102" y="0"/>
                  </a:cxn>
                  <a:cxn ang="0">
                    <a:pos x="93" y="5"/>
                  </a:cxn>
                  <a:cxn ang="0">
                    <a:pos x="91" y="11"/>
                  </a:cxn>
                  <a:cxn ang="0">
                    <a:pos x="88" y="20"/>
                  </a:cxn>
                  <a:cxn ang="0">
                    <a:pos x="86" y="22"/>
                  </a:cxn>
                  <a:cxn ang="0">
                    <a:pos x="80" y="29"/>
                  </a:cxn>
                  <a:cxn ang="0">
                    <a:pos x="77" y="38"/>
                  </a:cxn>
                  <a:cxn ang="0">
                    <a:pos x="72" y="45"/>
                  </a:cxn>
                  <a:cxn ang="0">
                    <a:pos x="60" y="59"/>
                  </a:cxn>
                  <a:cxn ang="0">
                    <a:pos x="50" y="65"/>
                  </a:cxn>
                  <a:cxn ang="0">
                    <a:pos x="43" y="72"/>
                  </a:cxn>
                  <a:cxn ang="0">
                    <a:pos x="33" y="76"/>
                  </a:cxn>
                  <a:cxn ang="0">
                    <a:pos x="23" y="83"/>
                  </a:cxn>
                  <a:cxn ang="0">
                    <a:pos x="21" y="87"/>
                  </a:cxn>
                  <a:cxn ang="0">
                    <a:pos x="19" y="90"/>
                  </a:cxn>
                  <a:cxn ang="0">
                    <a:pos x="14" y="93"/>
                  </a:cxn>
                  <a:cxn ang="0">
                    <a:pos x="10" y="102"/>
                  </a:cxn>
                  <a:cxn ang="0">
                    <a:pos x="5" y="109"/>
                  </a:cxn>
                  <a:cxn ang="0">
                    <a:pos x="0" y="115"/>
                  </a:cxn>
                  <a:cxn ang="0">
                    <a:pos x="4" y="123"/>
                  </a:cxn>
                  <a:cxn ang="0">
                    <a:pos x="11" y="126"/>
                  </a:cxn>
                  <a:cxn ang="0">
                    <a:pos x="19" y="128"/>
                  </a:cxn>
                  <a:cxn ang="0">
                    <a:pos x="25" y="130"/>
                  </a:cxn>
                  <a:cxn ang="0">
                    <a:pos x="28" y="132"/>
                  </a:cxn>
                  <a:cxn ang="0">
                    <a:pos x="30" y="136"/>
                  </a:cxn>
                  <a:cxn ang="0">
                    <a:pos x="37" y="137"/>
                  </a:cxn>
                  <a:cxn ang="0">
                    <a:pos x="42" y="137"/>
                  </a:cxn>
                  <a:cxn ang="0">
                    <a:pos x="50" y="136"/>
                  </a:cxn>
                  <a:cxn ang="0">
                    <a:pos x="55" y="134"/>
                  </a:cxn>
                  <a:cxn ang="0">
                    <a:pos x="57" y="126"/>
                  </a:cxn>
                  <a:cxn ang="0">
                    <a:pos x="61" y="121"/>
                  </a:cxn>
                  <a:cxn ang="0">
                    <a:pos x="68" y="120"/>
                  </a:cxn>
                  <a:cxn ang="0">
                    <a:pos x="66" y="114"/>
                  </a:cxn>
                  <a:cxn ang="0">
                    <a:pos x="70" y="109"/>
                  </a:cxn>
                  <a:cxn ang="0">
                    <a:pos x="71" y="102"/>
                  </a:cxn>
                  <a:cxn ang="0">
                    <a:pos x="75" y="98"/>
                  </a:cxn>
                  <a:cxn ang="0">
                    <a:pos x="76" y="86"/>
                  </a:cxn>
                  <a:cxn ang="0">
                    <a:pos x="82" y="80"/>
                  </a:cxn>
                  <a:cxn ang="0">
                    <a:pos x="88" y="76"/>
                  </a:cxn>
                  <a:cxn ang="0">
                    <a:pos x="96" y="72"/>
                  </a:cxn>
                  <a:cxn ang="0">
                    <a:pos x="101" y="72"/>
                  </a:cxn>
                  <a:cxn ang="0">
                    <a:pos x="107" y="70"/>
                  </a:cxn>
                  <a:cxn ang="0">
                    <a:pos x="102" y="64"/>
                  </a:cxn>
                  <a:cxn ang="0">
                    <a:pos x="106" y="56"/>
                  </a:cxn>
                  <a:cxn ang="0">
                    <a:pos x="110" y="48"/>
                  </a:cxn>
                  <a:cxn ang="0">
                    <a:pos x="113" y="42"/>
                  </a:cxn>
                  <a:cxn ang="0">
                    <a:pos x="122" y="34"/>
                  </a:cxn>
                  <a:cxn ang="0">
                    <a:pos x="124" y="26"/>
                  </a:cxn>
                  <a:cxn ang="0">
                    <a:pos x="123" y="18"/>
                  </a:cxn>
                  <a:cxn ang="0">
                    <a:pos x="125" y="15"/>
                  </a:cxn>
                  <a:cxn ang="0">
                    <a:pos x="125" y="11"/>
                  </a:cxn>
                </a:cxnLst>
                <a:rect l="0" t="0" r="r" b="b"/>
                <a:pathLst>
                  <a:path w="125" h="137">
                    <a:moveTo>
                      <a:pt x="125" y="11"/>
                    </a:moveTo>
                    <a:lnTo>
                      <a:pt x="125" y="11"/>
                    </a:lnTo>
                    <a:lnTo>
                      <a:pt x="124" y="9"/>
                    </a:lnTo>
                    <a:lnTo>
                      <a:pt x="124" y="9"/>
                    </a:lnTo>
                    <a:lnTo>
                      <a:pt x="122" y="9"/>
                    </a:lnTo>
                    <a:lnTo>
                      <a:pt x="119" y="9"/>
                    </a:lnTo>
                    <a:lnTo>
                      <a:pt x="119" y="9"/>
                    </a:lnTo>
                    <a:lnTo>
                      <a:pt x="118" y="6"/>
                    </a:lnTo>
                    <a:lnTo>
                      <a:pt x="118" y="4"/>
                    </a:lnTo>
                    <a:lnTo>
                      <a:pt x="118" y="4"/>
                    </a:lnTo>
                    <a:lnTo>
                      <a:pt x="115" y="5"/>
                    </a:lnTo>
                    <a:lnTo>
                      <a:pt x="114" y="6"/>
                    </a:lnTo>
                    <a:lnTo>
                      <a:pt x="112" y="11"/>
                    </a:lnTo>
                    <a:lnTo>
                      <a:pt x="112" y="11"/>
                    </a:lnTo>
                    <a:lnTo>
                      <a:pt x="109" y="14"/>
                    </a:lnTo>
                    <a:lnTo>
                      <a:pt x="108" y="15"/>
                    </a:lnTo>
                    <a:lnTo>
                      <a:pt x="106" y="15"/>
                    </a:lnTo>
                    <a:lnTo>
                      <a:pt x="106" y="15"/>
                    </a:lnTo>
                    <a:lnTo>
                      <a:pt x="106" y="10"/>
                    </a:lnTo>
                    <a:lnTo>
                      <a:pt x="106" y="10"/>
                    </a:lnTo>
                    <a:lnTo>
                      <a:pt x="106" y="7"/>
                    </a:lnTo>
                    <a:lnTo>
                      <a:pt x="104" y="6"/>
                    </a:lnTo>
                    <a:lnTo>
                      <a:pt x="104" y="6"/>
                    </a:lnTo>
                    <a:lnTo>
                      <a:pt x="103" y="6"/>
                    </a:lnTo>
                    <a:lnTo>
                      <a:pt x="102" y="5"/>
                    </a:lnTo>
                    <a:lnTo>
                      <a:pt x="102" y="5"/>
                    </a:lnTo>
                    <a:lnTo>
                      <a:pt x="101" y="2"/>
                    </a:lnTo>
                    <a:lnTo>
                      <a:pt x="102" y="0"/>
                    </a:lnTo>
                    <a:lnTo>
                      <a:pt x="102" y="0"/>
                    </a:lnTo>
                    <a:lnTo>
                      <a:pt x="98" y="0"/>
                    </a:lnTo>
                    <a:lnTo>
                      <a:pt x="95" y="2"/>
                    </a:lnTo>
                    <a:lnTo>
                      <a:pt x="93" y="5"/>
                    </a:lnTo>
                    <a:lnTo>
                      <a:pt x="92" y="9"/>
                    </a:lnTo>
                    <a:lnTo>
                      <a:pt x="92" y="9"/>
                    </a:lnTo>
                    <a:lnTo>
                      <a:pt x="91" y="11"/>
                    </a:lnTo>
                    <a:lnTo>
                      <a:pt x="91" y="11"/>
                    </a:lnTo>
                    <a:lnTo>
                      <a:pt x="91" y="14"/>
                    </a:lnTo>
                    <a:lnTo>
                      <a:pt x="91" y="14"/>
                    </a:lnTo>
                    <a:lnTo>
                      <a:pt x="90" y="17"/>
                    </a:lnTo>
                    <a:lnTo>
                      <a:pt x="88" y="20"/>
                    </a:lnTo>
                    <a:lnTo>
                      <a:pt x="88" y="20"/>
                    </a:lnTo>
                    <a:lnTo>
                      <a:pt x="88" y="20"/>
                    </a:lnTo>
                    <a:lnTo>
                      <a:pt x="88" y="20"/>
                    </a:lnTo>
                    <a:lnTo>
                      <a:pt x="86" y="22"/>
                    </a:lnTo>
                    <a:lnTo>
                      <a:pt x="84" y="25"/>
                    </a:lnTo>
                    <a:lnTo>
                      <a:pt x="84" y="25"/>
                    </a:lnTo>
                    <a:lnTo>
                      <a:pt x="81" y="26"/>
                    </a:lnTo>
                    <a:lnTo>
                      <a:pt x="80" y="29"/>
                    </a:lnTo>
                    <a:lnTo>
                      <a:pt x="80" y="29"/>
                    </a:lnTo>
                    <a:lnTo>
                      <a:pt x="79" y="36"/>
                    </a:lnTo>
                    <a:lnTo>
                      <a:pt x="79" y="36"/>
                    </a:lnTo>
                    <a:lnTo>
                      <a:pt x="77" y="38"/>
                    </a:lnTo>
                    <a:lnTo>
                      <a:pt x="77" y="38"/>
                    </a:lnTo>
                    <a:lnTo>
                      <a:pt x="77" y="40"/>
                    </a:lnTo>
                    <a:lnTo>
                      <a:pt x="77" y="40"/>
                    </a:lnTo>
                    <a:lnTo>
                      <a:pt x="72" y="45"/>
                    </a:lnTo>
                    <a:lnTo>
                      <a:pt x="69" y="50"/>
                    </a:lnTo>
                    <a:lnTo>
                      <a:pt x="69" y="50"/>
                    </a:lnTo>
                    <a:lnTo>
                      <a:pt x="65" y="55"/>
                    </a:lnTo>
                    <a:lnTo>
                      <a:pt x="60" y="59"/>
                    </a:lnTo>
                    <a:lnTo>
                      <a:pt x="60" y="59"/>
                    </a:lnTo>
                    <a:lnTo>
                      <a:pt x="55" y="61"/>
                    </a:lnTo>
                    <a:lnTo>
                      <a:pt x="50" y="65"/>
                    </a:lnTo>
                    <a:lnTo>
                      <a:pt x="50" y="65"/>
                    </a:lnTo>
                    <a:lnTo>
                      <a:pt x="47" y="69"/>
                    </a:lnTo>
                    <a:lnTo>
                      <a:pt x="47" y="69"/>
                    </a:lnTo>
                    <a:lnTo>
                      <a:pt x="43" y="72"/>
                    </a:lnTo>
                    <a:lnTo>
                      <a:pt x="43" y="72"/>
                    </a:lnTo>
                    <a:lnTo>
                      <a:pt x="39" y="75"/>
                    </a:lnTo>
                    <a:lnTo>
                      <a:pt x="39" y="75"/>
                    </a:lnTo>
                    <a:lnTo>
                      <a:pt x="37" y="76"/>
                    </a:lnTo>
                    <a:lnTo>
                      <a:pt x="33" y="76"/>
                    </a:lnTo>
                    <a:lnTo>
                      <a:pt x="33" y="76"/>
                    </a:lnTo>
                    <a:lnTo>
                      <a:pt x="27" y="78"/>
                    </a:lnTo>
                    <a:lnTo>
                      <a:pt x="25" y="81"/>
                    </a:lnTo>
                    <a:lnTo>
                      <a:pt x="23" y="83"/>
                    </a:lnTo>
                    <a:lnTo>
                      <a:pt x="23" y="83"/>
                    </a:lnTo>
                    <a:lnTo>
                      <a:pt x="22" y="86"/>
                    </a:lnTo>
                    <a:lnTo>
                      <a:pt x="22" y="87"/>
                    </a:lnTo>
                    <a:lnTo>
                      <a:pt x="21" y="87"/>
                    </a:lnTo>
                    <a:lnTo>
                      <a:pt x="21" y="87"/>
                    </a:lnTo>
                    <a:lnTo>
                      <a:pt x="21" y="88"/>
                    </a:lnTo>
                    <a:lnTo>
                      <a:pt x="21" y="88"/>
                    </a:lnTo>
                    <a:lnTo>
                      <a:pt x="19" y="90"/>
                    </a:lnTo>
                    <a:lnTo>
                      <a:pt x="17" y="91"/>
                    </a:lnTo>
                    <a:lnTo>
                      <a:pt x="17" y="91"/>
                    </a:lnTo>
                    <a:lnTo>
                      <a:pt x="14" y="93"/>
                    </a:lnTo>
                    <a:lnTo>
                      <a:pt x="14" y="93"/>
                    </a:lnTo>
                    <a:lnTo>
                      <a:pt x="11" y="98"/>
                    </a:lnTo>
                    <a:lnTo>
                      <a:pt x="11" y="98"/>
                    </a:lnTo>
                    <a:lnTo>
                      <a:pt x="10" y="102"/>
                    </a:lnTo>
                    <a:lnTo>
                      <a:pt x="10" y="102"/>
                    </a:lnTo>
                    <a:lnTo>
                      <a:pt x="9" y="105"/>
                    </a:lnTo>
                    <a:lnTo>
                      <a:pt x="9" y="105"/>
                    </a:lnTo>
                    <a:lnTo>
                      <a:pt x="6" y="108"/>
                    </a:lnTo>
                    <a:lnTo>
                      <a:pt x="5" y="109"/>
                    </a:lnTo>
                    <a:lnTo>
                      <a:pt x="5" y="109"/>
                    </a:lnTo>
                    <a:lnTo>
                      <a:pt x="3" y="112"/>
                    </a:lnTo>
                    <a:lnTo>
                      <a:pt x="3" y="112"/>
                    </a:lnTo>
                    <a:lnTo>
                      <a:pt x="0" y="115"/>
                    </a:lnTo>
                    <a:lnTo>
                      <a:pt x="0" y="115"/>
                    </a:lnTo>
                    <a:lnTo>
                      <a:pt x="0" y="120"/>
                    </a:lnTo>
                    <a:lnTo>
                      <a:pt x="0" y="120"/>
                    </a:lnTo>
                    <a:lnTo>
                      <a:pt x="4" y="123"/>
                    </a:lnTo>
                    <a:lnTo>
                      <a:pt x="4" y="123"/>
                    </a:lnTo>
                    <a:lnTo>
                      <a:pt x="8" y="125"/>
                    </a:lnTo>
                    <a:lnTo>
                      <a:pt x="11" y="126"/>
                    </a:lnTo>
                    <a:lnTo>
                      <a:pt x="11" y="126"/>
                    </a:lnTo>
                    <a:lnTo>
                      <a:pt x="15" y="126"/>
                    </a:lnTo>
                    <a:lnTo>
                      <a:pt x="15" y="126"/>
                    </a:lnTo>
                    <a:lnTo>
                      <a:pt x="17" y="126"/>
                    </a:lnTo>
                    <a:lnTo>
                      <a:pt x="19" y="128"/>
                    </a:lnTo>
                    <a:lnTo>
                      <a:pt x="19" y="128"/>
                    </a:lnTo>
                    <a:lnTo>
                      <a:pt x="21" y="129"/>
                    </a:lnTo>
                    <a:lnTo>
                      <a:pt x="25" y="130"/>
                    </a:lnTo>
                    <a:lnTo>
                      <a:pt x="25" y="130"/>
                    </a:lnTo>
                    <a:lnTo>
                      <a:pt x="26" y="131"/>
                    </a:lnTo>
                    <a:lnTo>
                      <a:pt x="27" y="131"/>
                    </a:lnTo>
                    <a:lnTo>
                      <a:pt x="27" y="131"/>
                    </a:lnTo>
                    <a:lnTo>
                      <a:pt x="28" y="132"/>
                    </a:lnTo>
                    <a:lnTo>
                      <a:pt x="28" y="134"/>
                    </a:lnTo>
                    <a:lnTo>
                      <a:pt x="28" y="136"/>
                    </a:lnTo>
                    <a:lnTo>
                      <a:pt x="28" y="136"/>
                    </a:lnTo>
                    <a:lnTo>
                      <a:pt x="30" y="136"/>
                    </a:lnTo>
                    <a:lnTo>
                      <a:pt x="32" y="136"/>
                    </a:lnTo>
                    <a:lnTo>
                      <a:pt x="34" y="136"/>
                    </a:lnTo>
                    <a:lnTo>
                      <a:pt x="34" y="136"/>
                    </a:lnTo>
                    <a:lnTo>
                      <a:pt x="37" y="137"/>
                    </a:lnTo>
                    <a:lnTo>
                      <a:pt x="38" y="137"/>
                    </a:lnTo>
                    <a:lnTo>
                      <a:pt x="38" y="137"/>
                    </a:lnTo>
                    <a:lnTo>
                      <a:pt x="42" y="137"/>
                    </a:lnTo>
                    <a:lnTo>
                      <a:pt x="42" y="137"/>
                    </a:lnTo>
                    <a:lnTo>
                      <a:pt x="46" y="137"/>
                    </a:lnTo>
                    <a:lnTo>
                      <a:pt x="46" y="137"/>
                    </a:lnTo>
                    <a:lnTo>
                      <a:pt x="50" y="136"/>
                    </a:lnTo>
                    <a:lnTo>
                      <a:pt x="50" y="136"/>
                    </a:lnTo>
                    <a:lnTo>
                      <a:pt x="50" y="135"/>
                    </a:lnTo>
                    <a:lnTo>
                      <a:pt x="50" y="135"/>
                    </a:lnTo>
                    <a:lnTo>
                      <a:pt x="53" y="135"/>
                    </a:lnTo>
                    <a:lnTo>
                      <a:pt x="55" y="134"/>
                    </a:lnTo>
                    <a:lnTo>
                      <a:pt x="55" y="134"/>
                    </a:lnTo>
                    <a:lnTo>
                      <a:pt x="57" y="129"/>
                    </a:lnTo>
                    <a:lnTo>
                      <a:pt x="57" y="129"/>
                    </a:lnTo>
                    <a:lnTo>
                      <a:pt x="57" y="126"/>
                    </a:lnTo>
                    <a:lnTo>
                      <a:pt x="57" y="126"/>
                    </a:lnTo>
                    <a:lnTo>
                      <a:pt x="58" y="124"/>
                    </a:lnTo>
                    <a:lnTo>
                      <a:pt x="58" y="124"/>
                    </a:lnTo>
                    <a:lnTo>
                      <a:pt x="61" y="121"/>
                    </a:lnTo>
                    <a:lnTo>
                      <a:pt x="61" y="121"/>
                    </a:lnTo>
                    <a:lnTo>
                      <a:pt x="65" y="121"/>
                    </a:lnTo>
                    <a:lnTo>
                      <a:pt x="65" y="121"/>
                    </a:lnTo>
                    <a:lnTo>
                      <a:pt x="68" y="120"/>
                    </a:lnTo>
                    <a:lnTo>
                      <a:pt x="68" y="118"/>
                    </a:lnTo>
                    <a:lnTo>
                      <a:pt x="68" y="118"/>
                    </a:lnTo>
                    <a:lnTo>
                      <a:pt x="68" y="117"/>
                    </a:lnTo>
                    <a:lnTo>
                      <a:pt x="66" y="114"/>
                    </a:lnTo>
                    <a:lnTo>
                      <a:pt x="66" y="114"/>
                    </a:lnTo>
                    <a:lnTo>
                      <a:pt x="69" y="110"/>
                    </a:lnTo>
                    <a:lnTo>
                      <a:pt x="69" y="110"/>
                    </a:lnTo>
                    <a:lnTo>
                      <a:pt x="70" y="109"/>
                    </a:lnTo>
                    <a:lnTo>
                      <a:pt x="71" y="107"/>
                    </a:lnTo>
                    <a:lnTo>
                      <a:pt x="71" y="107"/>
                    </a:lnTo>
                    <a:lnTo>
                      <a:pt x="71" y="102"/>
                    </a:lnTo>
                    <a:lnTo>
                      <a:pt x="71" y="102"/>
                    </a:lnTo>
                    <a:lnTo>
                      <a:pt x="71" y="101"/>
                    </a:lnTo>
                    <a:lnTo>
                      <a:pt x="74" y="99"/>
                    </a:lnTo>
                    <a:lnTo>
                      <a:pt x="74" y="99"/>
                    </a:lnTo>
                    <a:lnTo>
                      <a:pt x="75" y="98"/>
                    </a:lnTo>
                    <a:lnTo>
                      <a:pt x="76" y="96"/>
                    </a:lnTo>
                    <a:lnTo>
                      <a:pt x="76" y="91"/>
                    </a:lnTo>
                    <a:lnTo>
                      <a:pt x="76" y="91"/>
                    </a:lnTo>
                    <a:lnTo>
                      <a:pt x="76" y="86"/>
                    </a:lnTo>
                    <a:lnTo>
                      <a:pt x="76" y="83"/>
                    </a:lnTo>
                    <a:lnTo>
                      <a:pt x="77" y="82"/>
                    </a:lnTo>
                    <a:lnTo>
                      <a:pt x="77" y="82"/>
                    </a:lnTo>
                    <a:lnTo>
                      <a:pt x="82" y="80"/>
                    </a:lnTo>
                    <a:lnTo>
                      <a:pt x="82" y="80"/>
                    </a:lnTo>
                    <a:lnTo>
                      <a:pt x="86" y="77"/>
                    </a:lnTo>
                    <a:lnTo>
                      <a:pt x="86" y="77"/>
                    </a:lnTo>
                    <a:lnTo>
                      <a:pt x="88" y="76"/>
                    </a:lnTo>
                    <a:lnTo>
                      <a:pt x="90" y="75"/>
                    </a:lnTo>
                    <a:lnTo>
                      <a:pt x="96" y="75"/>
                    </a:lnTo>
                    <a:lnTo>
                      <a:pt x="96" y="75"/>
                    </a:lnTo>
                    <a:lnTo>
                      <a:pt x="96" y="72"/>
                    </a:lnTo>
                    <a:lnTo>
                      <a:pt x="96" y="72"/>
                    </a:lnTo>
                    <a:lnTo>
                      <a:pt x="98" y="71"/>
                    </a:lnTo>
                    <a:lnTo>
                      <a:pt x="101" y="72"/>
                    </a:lnTo>
                    <a:lnTo>
                      <a:pt x="101" y="72"/>
                    </a:lnTo>
                    <a:lnTo>
                      <a:pt x="103" y="72"/>
                    </a:lnTo>
                    <a:lnTo>
                      <a:pt x="106" y="72"/>
                    </a:lnTo>
                    <a:lnTo>
                      <a:pt x="106" y="72"/>
                    </a:lnTo>
                    <a:lnTo>
                      <a:pt x="107" y="70"/>
                    </a:lnTo>
                    <a:lnTo>
                      <a:pt x="107" y="70"/>
                    </a:lnTo>
                    <a:lnTo>
                      <a:pt x="103" y="67"/>
                    </a:lnTo>
                    <a:lnTo>
                      <a:pt x="102" y="66"/>
                    </a:lnTo>
                    <a:lnTo>
                      <a:pt x="102" y="64"/>
                    </a:lnTo>
                    <a:lnTo>
                      <a:pt x="102" y="64"/>
                    </a:lnTo>
                    <a:lnTo>
                      <a:pt x="102" y="60"/>
                    </a:lnTo>
                    <a:lnTo>
                      <a:pt x="103" y="58"/>
                    </a:lnTo>
                    <a:lnTo>
                      <a:pt x="106" y="56"/>
                    </a:lnTo>
                    <a:lnTo>
                      <a:pt x="106" y="56"/>
                    </a:lnTo>
                    <a:lnTo>
                      <a:pt x="108" y="53"/>
                    </a:lnTo>
                    <a:lnTo>
                      <a:pt x="108" y="53"/>
                    </a:lnTo>
                    <a:lnTo>
                      <a:pt x="110" y="48"/>
                    </a:lnTo>
                    <a:lnTo>
                      <a:pt x="110" y="48"/>
                    </a:lnTo>
                    <a:lnTo>
                      <a:pt x="112" y="44"/>
                    </a:lnTo>
                    <a:lnTo>
                      <a:pt x="113" y="42"/>
                    </a:lnTo>
                    <a:lnTo>
                      <a:pt x="113" y="42"/>
                    </a:lnTo>
                    <a:lnTo>
                      <a:pt x="115" y="40"/>
                    </a:lnTo>
                    <a:lnTo>
                      <a:pt x="118" y="40"/>
                    </a:lnTo>
                    <a:lnTo>
                      <a:pt x="118" y="40"/>
                    </a:lnTo>
                    <a:lnTo>
                      <a:pt x="122" y="34"/>
                    </a:lnTo>
                    <a:lnTo>
                      <a:pt x="122" y="34"/>
                    </a:lnTo>
                    <a:lnTo>
                      <a:pt x="124" y="28"/>
                    </a:lnTo>
                    <a:lnTo>
                      <a:pt x="124" y="28"/>
                    </a:lnTo>
                    <a:lnTo>
                      <a:pt x="124" y="26"/>
                    </a:lnTo>
                    <a:lnTo>
                      <a:pt x="123" y="23"/>
                    </a:lnTo>
                    <a:lnTo>
                      <a:pt x="123" y="23"/>
                    </a:lnTo>
                    <a:lnTo>
                      <a:pt x="123" y="21"/>
                    </a:lnTo>
                    <a:lnTo>
                      <a:pt x="123" y="18"/>
                    </a:lnTo>
                    <a:lnTo>
                      <a:pt x="123" y="18"/>
                    </a:lnTo>
                    <a:lnTo>
                      <a:pt x="124" y="18"/>
                    </a:lnTo>
                    <a:lnTo>
                      <a:pt x="124" y="18"/>
                    </a:lnTo>
                    <a:lnTo>
                      <a:pt x="125" y="15"/>
                    </a:lnTo>
                    <a:lnTo>
                      <a:pt x="125" y="15"/>
                    </a:lnTo>
                    <a:lnTo>
                      <a:pt x="125" y="11"/>
                    </a:lnTo>
                    <a:lnTo>
                      <a:pt x="125" y="11"/>
                    </a:lnTo>
                    <a:lnTo>
                      <a:pt x="125" y="11"/>
                    </a:lnTo>
                    <a:lnTo>
                      <a:pt x="125" y="11"/>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4" name="A1_Spain">
              <a:extLst>
                <a:ext uri="{FF2B5EF4-FFF2-40B4-BE49-F238E27FC236}">
                  <a16:creationId xmlns:a16="http://schemas.microsoft.com/office/drawing/2014/main" id="{6ED37036-EF5D-4EAF-8AD4-EF7B11D9834D}"/>
                </a:ext>
              </a:extLst>
            </p:cNvPr>
            <p:cNvGrpSpPr/>
            <p:nvPr/>
          </p:nvGrpSpPr>
          <p:grpSpPr>
            <a:xfrm>
              <a:off x="4322560" y="3135175"/>
              <a:ext cx="521617" cy="449080"/>
              <a:chOff x="6410815" y="1054046"/>
              <a:chExt cx="1153852" cy="1076026"/>
            </a:xfrm>
            <a:grpFill/>
          </p:grpSpPr>
          <p:sp>
            <p:nvSpPr>
              <p:cNvPr id="918" name="Freeform 339">
                <a:extLst>
                  <a:ext uri="{FF2B5EF4-FFF2-40B4-BE49-F238E27FC236}">
                    <a16:creationId xmlns:a16="http://schemas.microsoft.com/office/drawing/2014/main" id="{6C70B9B6-853E-48A4-9C94-DC7F9C1DA85B}"/>
                  </a:ext>
                </a:extLst>
              </p:cNvPr>
              <p:cNvSpPr>
                <a:spLocks/>
              </p:cNvSpPr>
              <p:nvPr/>
            </p:nvSpPr>
            <p:spPr bwMode="auto">
              <a:xfrm>
                <a:off x="6827013" y="1054046"/>
                <a:ext cx="683513" cy="548164"/>
              </a:xfrm>
              <a:custGeom>
                <a:avLst/>
                <a:gdLst/>
                <a:ahLst/>
                <a:cxnLst>
                  <a:cxn ang="0">
                    <a:pos x="199" y="38"/>
                  </a:cxn>
                  <a:cxn ang="0">
                    <a:pos x="198" y="29"/>
                  </a:cxn>
                  <a:cxn ang="0">
                    <a:pos x="191" y="31"/>
                  </a:cxn>
                  <a:cxn ang="0">
                    <a:pos x="182" y="29"/>
                  </a:cxn>
                  <a:cxn ang="0">
                    <a:pos x="172" y="26"/>
                  </a:cxn>
                  <a:cxn ang="0">
                    <a:pos x="163" y="21"/>
                  </a:cxn>
                  <a:cxn ang="0">
                    <a:pos x="154" y="23"/>
                  </a:cxn>
                  <a:cxn ang="0">
                    <a:pos x="144" y="21"/>
                  </a:cxn>
                  <a:cxn ang="0">
                    <a:pos x="137" y="17"/>
                  </a:cxn>
                  <a:cxn ang="0">
                    <a:pos x="126" y="16"/>
                  </a:cxn>
                  <a:cxn ang="0">
                    <a:pos x="121" y="10"/>
                  </a:cxn>
                  <a:cxn ang="0">
                    <a:pos x="111" y="10"/>
                  </a:cxn>
                  <a:cxn ang="0">
                    <a:pos x="101" y="7"/>
                  </a:cxn>
                  <a:cxn ang="0">
                    <a:pos x="93" y="5"/>
                  </a:cxn>
                  <a:cxn ang="0">
                    <a:pos x="80" y="9"/>
                  </a:cxn>
                  <a:cxn ang="0">
                    <a:pos x="60" y="5"/>
                  </a:cxn>
                  <a:cxn ang="0">
                    <a:pos x="51" y="4"/>
                  </a:cxn>
                  <a:cxn ang="0">
                    <a:pos x="27" y="1"/>
                  </a:cxn>
                  <a:cxn ang="0">
                    <a:pos x="13" y="6"/>
                  </a:cxn>
                  <a:cxn ang="0">
                    <a:pos x="4" y="10"/>
                  </a:cxn>
                  <a:cxn ang="0">
                    <a:pos x="1" y="22"/>
                  </a:cxn>
                  <a:cxn ang="0">
                    <a:pos x="4" y="26"/>
                  </a:cxn>
                  <a:cxn ang="0">
                    <a:pos x="8" y="29"/>
                  </a:cxn>
                  <a:cxn ang="0">
                    <a:pos x="6" y="36"/>
                  </a:cxn>
                  <a:cxn ang="0">
                    <a:pos x="7" y="40"/>
                  </a:cxn>
                  <a:cxn ang="0">
                    <a:pos x="17" y="37"/>
                  </a:cxn>
                  <a:cxn ang="0">
                    <a:pos x="19" y="43"/>
                  </a:cxn>
                  <a:cxn ang="0">
                    <a:pos x="29" y="43"/>
                  </a:cxn>
                  <a:cxn ang="0">
                    <a:pos x="38" y="38"/>
                  </a:cxn>
                  <a:cxn ang="0">
                    <a:pos x="49" y="48"/>
                  </a:cxn>
                  <a:cxn ang="0">
                    <a:pos x="41" y="56"/>
                  </a:cxn>
                  <a:cxn ang="0">
                    <a:pos x="38" y="63"/>
                  </a:cxn>
                  <a:cxn ang="0">
                    <a:pos x="36" y="76"/>
                  </a:cxn>
                  <a:cxn ang="0">
                    <a:pos x="36" y="86"/>
                  </a:cxn>
                  <a:cxn ang="0">
                    <a:pos x="30" y="90"/>
                  </a:cxn>
                  <a:cxn ang="0">
                    <a:pos x="36" y="101"/>
                  </a:cxn>
                  <a:cxn ang="0">
                    <a:pos x="31" y="109"/>
                  </a:cxn>
                  <a:cxn ang="0">
                    <a:pos x="38" y="118"/>
                  </a:cxn>
                  <a:cxn ang="0">
                    <a:pos x="31" y="123"/>
                  </a:cxn>
                  <a:cxn ang="0">
                    <a:pos x="29" y="128"/>
                  </a:cxn>
                  <a:cxn ang="0">
                    <a:pos x="31" y="140"/>
                  </a:cxn>
                  <a:cxn ang="0">
                    <a:pos x="44" y="147"/>
                  </a:cxn>
                  <a:cxn ang="0">
                    <a:pos x="51" y="157"/>
                  </a:cxn>
                  <a:cxn ang="0">
                    <a:pos x="63" y="158"/>
                  </a:cxn>
                  <a:cxn ang="0">
                    <a:pos x="76" y="152"/>
                  </a:cxn>
                  <a:cxn ang="0">
                    <a:pos x="90" y="150"/>
                  </a:cxn>
                  <a:cxn ang="0">
                    <a:pos x="110" y="146"/>
                  </a:cxn>
                  <a:cxn ang="0">
                    <a:pos x="120" y="141"/>
                  </a:cxn>
                  <a:cxn ang="0">
                    <a:pos x="125" y="134"/>
                  </a:cxn>
                  <a:cxn ang="0">
                    <a:pos x="136" y="129"/>
                  </a:cxn>
                  <a:cxn ang="0">
                    <a:pos x="143" y="115"/>
                  </a:cxn>
                  <a:cxn ang="0">
                    <a:pos x="152" y="108"/>
                  </a:cxn>
                  <a:cxn ang="0">
                    <a:pos x="145" y="97"/>
                  </a:cxn>
                  <a:cxn ang="0">
                    <a:pos x="147" y="86"/>
                  </a:cxn>
                  <a:cxn ang="0">
                    <a:pos x="153" y="74"/>
                  </a:cxn>
                  <a:cxn ang="0">
                    <a:pos x="159" y="69"/>
                  </a:cxn>
                  <a:cxn ang="0">
                    <a:pos x="163" y="61"/>
                  </a:cxn>
                  <a:cxn ang="0">
                    <a:pos x="177" y="58"/>
                  </a:cxn>
                  <a:cxn ang="0">
                    <a:pos x="186" y="48"/>
                  </a:cxn>
                </a:cxnLst>
                <a:rect l="0" t="0" r="r" b="b"/>
                <a:pathLst>
                  <a:path w="202" h="162">
                    <a:moveTo>
                      <a:pt x="191" y="45"/>
                    </a:moveTo>
                    <a:lnTo>
                      <a:pt x="191" y="45"/>
                    </a:lnTo>
                    <a:lnTo>
                      <a:pt x="196" y="45"/>
                    </a:lnTo>
                    <a:lnTo>
                      <a:pt x="196" y="45"/>
                    </a:lnTo>
                    <a:lnTo>
                      <a:pt x="199" y="42"/>
                    </a:lnTo>
                    <a:lnTo>
                      <a:pt x="199" y="42"/>
                    </a:lnTo>
                    <a:lnTo>
                      <a:pt x="199" y="40"/>
                    </a:lnTo>
                    <a:lnTo>
                      <a:pt x="199" y="38"/>
                    </a:lnTo>
                    <a:lnTo>
                      <a:pt x="199" y="38"/>
                    </a:lnTo>
                    <a:lnTo>
                      <a:pt x="199" y="37"/>
                    </a:lnTo>
                    <a:lnTo>
                      <a:pt x="198" y="33"/>
                    </a:lnTo>
                    <a:lnTo>
                      <a:pt x="198" y="33"/>
                    </a:lnTo>
                    <a:lnTo>
                      <a:pt x="202" y="32"/>
                    </a:lnTo>
                    <a:lnTo>
                      <a:pt x="202" y="32"/>
                    </a:lnTo>
                    <a:lnTo>
                      <a:pt x="201" y="29"/>
                    </a:lnTo>
                    <a:lnTo>
                      <a:pt x="201" y="29"/>
                    </a:lnTo>
                    <a:lnTo>
                      <a:pt x="199" y="29"/>
                    </a:lnTo>
                    <a:lnTo>
                      <a:pt x="198" y="29"/>
                    </a:lnTo>
                    <a:lnTo>
                      <a:pt x="198" y="29"/>
                    </a:lnTo>
                    <a:lnTo>
                      <a:pt x="198" y="29"/>
                    </a:lnTo>
                    <a:lnTo>
                      <a:pt x="198" y="29"/>
                    </a:lnTo>
                    <a:lnTo>
                      <a:pt x="197" y="29"/>
                    </a:lnTo>
                    <a:lnTo>
                      <a:pt x="194" y="28"/>
                    </a:lnTo>
                    <a:lnTo>
                      <a:pt x="194" y="28"/>
                    </a:lnTo>
                    <a:lnTo>
                      <a:pt x="192" y="29"/>
                    </a:lnTo>
                    <a:lnTo>
                      <a:pt x="191" y="31"/>
                    </a:lnTo>
                    <a:lnTo>
                      <a:pt x="191" y="31"/>
                    </a:lnTo>
                    <a:lnTo>
                      <a:pt x="191" y="31"/>
                    </a:lnTo>
                    <a:lnTo>
                      <a:pt x="191" y="31"/>
                    </a:lnTo>
                    <a:lnTo>
                      <a:pt x="188" y="32"/>
                    </a:lnTo>
                    <a:lnTo>
                      <a:pt x="187" y="32"/>
                    </a:lnTo>
                    <a:lnTo>
                      <a:pt x="187" y="32"/>
                    </a:lnTo>
                    <a:lnTo>
                      <a:pt x="186" y="29"/>
                    </a:lnTo>
                    <a:lnTo>
                      <a:pt x="185" y="29"/>
                    </a:lnTo>
                    <a:lnTo>
                      <a:pt x="185" y="29"/>
                    </a:lnTo>
                    <a:lnTo>
                      <a:pt x="182" y="29"/>
                    </a:lnTo>
                    <a:lnTo>
                      <a:pt x="181" y="31"/>
                    </a:lnTo>
                    <a:lnTo>
                      <a:pt x="181" y="31"/>
                    </a:lnTo>
                    <a:lnTo>
                      <a:pt x="180" y="29"/>
                    </a:lnTo>
                    <a:lnTo>
                      <a:pt x="178" y="28"/>
                    </a:lnTo>
                    <a:lnTo>
                      <a:pt x="178" y="28"/>
                    </a:lnTo>
                    <a:lnTo>
                      <a:pt x="176" y="27"/>
                    </a:lnTo>
                    <a:lnTo>
                      <a:pt x="176" y="27"/>
                    </a:lnTo>
                    <a:lnTo>
                      <a:pt x="172" y="26"/>
                    </a:lnTo>
                    <a:lnTo>
                      <a:pt x="172" y="26"/>
                    </a:lnTo>
                    <a:lnTo>
                      <a:pt x="170" y="23"/>
                    </a:lnTo>
                    <a:lnTo>
                      <a:pt x="170" y="23"/>
                    </a:lnTo>
                    <a:lnTo>
                      <a:pt x="167" y="23"/>
                    </a:lnTo>
                    <a:lnTo>
                      <a:pt x="167" y="23"/>
                    </a:lnTo>
                    <a:lnTo>
                      <a:pt x="166" y="23"/>
                    </a:lnTo>
                    <a:lnTo>
                      <a:pt x="165" y="22"/>
                    </a:lnTo>
                    <a:lnTo>
                      <a:pt x="165" y="22"/>
                    </a:lnTo>
                    <a:lnTo>
                      <a:pt x="164" y="21"/>
                    </a:lnTo>
                    <a:lnTo>
                      <a:pt x="163" y="21"/>
                    </a:lnTo>
                    <a:lnTo>
                      <a:pt x="163" y="21"/>
                    </a:lnTo>
                    <a:lnTo>
                      <a:pt x="160" y="21"/>
                    </a:lnTo>
                    <a:lnTo>
                      <a:pt x="158" y="21"/>
                    </a:lnTo>
                    <a:lnTo>
                      <a:pt x="158" y="21"/>
                    </a:lnTo>
                    <a:lnTo>
                      <a:pt x="158" y="23"/>
                    </a:lnTo>
                    <a:lnTo>
                      <a:pt x="158" y="23"/>
                    </a:lnTo>
                    <a:lnTo>
                      <a:pt x="155" y="23"/>
                    </a:lnTo>
                    <a:lnTo>
                      <a:pt x="155" y="23"/>
                    </a:lnTo>
                    <a:lnTo>
                      <a:pt x="154" y="23"/>
                    </a:lnTo>
                    <a:lnTo>
                      <a:pt x="153" y="25"/>
                    </a:lnTo>
                    <a:lnTo>
                      <a:pt x="153" y="25"/>
                    </a:lnTo>
                    <a:lnTo>
                      <a:pt x="152" y="23"/>
                    </a:lnTo>
                    <a:lnTo>
                      <a:pt x="148" y="23"/>
                    </a:lnTo>
                    <a:lnTo>
                      <a:pt x="148" y="23"/>
                    </a:lnTo>
                    <a:lnTo>
                      <a:pt x="147" y="23"/>
                    </a:lnTo>
                    <a:lnTo>
                      <a:pt x="145" y="23"/>
                    </a:lnTo>
                    <a:lnTo>
                      <a:pt x="145" y="23"/>
                    </a:lnTo>
                    <a:lnTo>
                      <a:pt x="144" y="21"/>
                    </a:lnTo>
                    <a:lnTo>
                      <a:pt x="144" y="21"/>
                    </a:lnTo>
                    <a:lnTo>
                      <a:pt x="142" y="21"/>
                    </a:lnTo>
                    <a:lnTo>
                      <a:pt x="139" y="21"/>
                    </a:lnTo>
                    <a:lnTo>
                      <a:pt x="139" y="21"/>
                    </a:lnTo>
                    <a:lnTo>
                      <a:pt x="138" y="18"/>
                    </a:lnTo>
                    <a:lnTo>
                      <a:pt x="138" y="18"/>
                    </a:lnTo>
                    <a:lnTo>
                      <a:pt x="138" y="18"/>
                    </a:lnTo>
                    <a:lnTo>
                      <a:pt x="138" y="18"/>
                    </a:lnTo>
                    <a:lnTo>
                      <a:pt x="137" y="17"/>
                    </a:lnTo>
                    <a:lnTo>
                      <a:pt x="136" y="17"/>
                    </a:lnTo>
                    <a:lnTo>
                      <a:pt x="133" y="17"/>
                    </a:lnTo>
                    <a:lnTo>
                      <a:pt x="133" y="17"/>
                    </a:lnTo>
                    <a:lnTo>
                      <a:pt x="129" y="16"/>
                    </a:lnTo>
                    <a:lnTo>
                      <a:pt x="127" y="15"/>
                    </a:lnTo>
                    <a:lnTo>
                      <a:pt x="127" y="15"/>
                    </a:lnTo>
                    <a:lnTo>
                      <a:pt x="127" y="17"/>
                    </a:lnTo>
                    <a:lnTo>
                      <a:pt x="127" y="17"/>
                    </a:lnTo>
                    <a:lnTo>
                      <a:pt x="126" y="16"/>
                    </a:lnTo>
                    <a:lnTo>
                      <a:pt x="125" y="15"/>
                    </a:lnTo>
                    <a:lnTo>
                      <a:pt x="123" y="11"/>
                    </a:lnTo>
                    <a:lnTo>
                      <a:pt x="123" y="11"/>
                    </a:lnTo>
                    <a:lnTo>
                      <a:pt x="123" y="11"/>
                    </a:lnTo>
                    <a:lnTo>
                      <a:pt x="123" y="11"/>
                    </a:lnTo>
                    <a:lnTo>
                      <a:pt x="122" y="11"/>
                    </a:lnTo>
                    <a:lnTo>
                      <a:pt x="122" y="11"/>
                    </a:lnTo>
                    <a:lnTo>
                      <a:pt x="121" y="10"/>
                    </a:lnTo>
                    <a:lnTo>
                      <a:pt x="121" y="10"/>
                    </a:lnTo>
                    <a:lnTo>
                      <a:pt x="121" y="9"/>
                    </a:lnTo>
                    <a:lnTo>
                      <a:pt x="121" y="9"/>
                    </a:lnTo>
                    <a:lnTo>
                      <a:pt x="120" y="9"/>
                    </a:lnTo>
                    <a:lnTo>
                      <a:pt x="120" y="9"/>
                    </a:lnTo>
                    <a:lnTo>
                      <a:pt x="118" y="9"/>
                    </a:lnTo>
                    <a:lnTo>
                      <a:pt x="118" y="9"/>
                    </a:lnTo>
                    <a:lnTo>
                      <a:pt x="116" y="10"/>
                    </a:lnTo>
                    <a:lnTo>
                      <a:pt x="115" y="10"/>
                    </a:lnTo>
                    <a:lnTo>
                      <a:pt x="111" y="10"/>
                    </a:lnTo>
                    <a:lnTo>
                      <a:pt x="111" y="10"/>
                    </a:lnTo>
                    <a:lnTo>
                      <a:pt x="109" y="7"/>
                    </a:lnTo>
                    <a:lnTo>
                      <a:pt x="106" y="6"/>
                    </a:lnTo>
                    <a:lnTo>
                      <a:pt x="106" y="6"/>
                    </a:lnTo>
                    <a:lnTo>
                      <a:pt x="104" y="6"/>
                    </a:lnTo>
                    <a:lnTo>
                      <a:pt x="103" y="6"/>
                    </a:lnTo>
                    <a:lnTo>
                      <a:pt x="103" y="6"/>
                    </a:lnTo>
                    <a:lnTo>
                      <a:pt x="101" y="7"/>
                    </a:lnTo>
                    <a:lnTo>
                      <a:pt x="101" y="7"/>
                    </a:lnTo>
                    <a:lnTo>
                      <a:pt x="100" y="9"/>
                    </a:lnTo>
                    <a:lnTo>
                      <a:pt x="100" y="9"/>
                    </a:lnTo>
                    <a:lnTo>
                      <a:pt x="99" y="9"/>
                    </a:lnTo>
                    <a:lnTo>
                      <a:pt x="96" y="9"/>
                    </a:lnTo>
                    <a:lnTo>
                      <a:pt x="96" y="9"/>
                    </a:lnTo>
                    <a:lnTo>
                      <a:pt x="95" y="6"/>
                    </a:lnTo>
                    <a:lnTo>
                      <a:pt x="95" y="6"/>
                    </a:lnTo>
                    <a:lnTo>
                      <a:pt x="93" y="5"/>
                    </a:lnTo>
                    <a:lnTo>
                      <a:pt x="93" y="5"/>
                    </a:lnTo>
                    <a:lnTo>
                      <a:pt x="90" y="5"/>
                    </a:lnTo>
                    <a:lnTo>
                      <a:pt x="90" y="5"/>
                    </a:lnTo>
                    <a:lnTo>
                      <a:pt x="89" y="6"/>
                    </a:lnTo>
                    <a:lnTo>
                      <a:pt x="89" y="6"/>
                    </a:lnTo>
                    <a:lnTo>
                      <a:pt x="85" y="6"/>
                    </a:lnTo>
                    <a:lnTo>
                      <a:pt x="85" y="6"/>
                    </a:lnTo>
                    <a:lnTo>
                      <a:pt x="84" y="7"/>
                    </a:lnTo>
                    <a:lnTo>
                      <a:pt x="84" y="7"/>
                    </a:lnTo>
                    <a:lnTo>
                      <a:pt x="80" y="9"/>
                    </a:lnTo>
                    <a:lnTo>
                      <a:pt x="77" y="7"/>
                    </a:lnTo>
                    <a:lnTo>
                      <a:pt x="77" y="7"/>
                    </a:lnTo>
                    <a:lnTo>
                      <a:pt x="74" y="7"/>
                    </a:lnTo>
                    <a:lnTo>
                      <a:pt x="74" y="7"/>
                    </a:lnTo>
                    <a:lnTo>
                      <a:pt x="72" y="6"/>
                    </a:lnTo>
                    <a:lnTo>
                      <a:pt x="72" y="6"/>
                    </a:lnTo>
                    <a:lnTo>
                      <a:pt x="69" y="5"/>
                    </a:lnTo>
                    <a:lnTo>
                      <a:pt x="66" y="5"/>
                    </a:lnTo>
                    <a:lnTo>
                      <a:pt x="60" y="5"/>
                    </a:lnTo>
                    <a:lnTo>
                      <a:pt x="60" y="5"/>
                    </a:lnTo>
                    <a:lnTo>
                      <a:pt x="57" y="5"/>
                    </a:lnTo>
                    <a:lnTo>
                      <a:pt x="57" y="5"/>
                    </a:lnTo>
                    <a:lnTo>
                      <a:pt x="56" y="2"/>
                    </a:lnTo>
                    <a:lnTo>
                      <a:pt x="56" y="2"/>
                    </a:lnTo>
                    <a:lnTo>
                      <a:pt x="52" y="2"/>
                    </a:lnTo>
                    <a:lnTo>
                      <a:pt x="52" y="2"/>
                    </a:lnTo>
                    <a:lnTo>
                      <a:pt x="51" y="4"/>
                    </a:lnTo>
                    <a:lnTo>
                      <a:pt x="51" y="4"/>
                    </a:lnTo>
                    <a:lnTo>
                      <a:pt x="45" y="5"/>
                    </a:lnTo>
                    <a:lnTo>
                      <a:pt x="38" y="4"/>
                    </a:lnTo>
                    <a:lnTo>
                      <a:pt x="38" y="4"/>
                    </a:lnTo>
                    <a:lnTo>
                      <a:pt x="34" y="4"/>
                    </a:lnTo>
                    <a:lnTo>
                      <a:pt x="33" y="1"/>
                    </a:lnTo>
                    <a:lnTo>
                      <a:pt x="33" y="1"/>
                    </a:lnTo>
                    <a:lnTo>
                      <a:pt x="29" y="0"/>
                    </a:lnTo>
                    <a:lnTo>
                      <a:pt x="27" y="1"/>
                    </a:lnTo>
                    <a:lnTo>
                      <a:pt x="27" y="1"/>
                    </a:lnTo>
                    <a:lnTo>
                      <a:pt x="24" y="0"/>
                    </a:lnTo>
                    <a:lnTo>
                      <a:pt x="20" y="0"/>
                    </a:lnTo>
                    <a:lnTo>
                      <a:pt x="20" y="0"/>
                    </a:lnTo>
                    <a:lnTo>
                      <a:pt x="18" y="2"/>
                    </a:lnTo>
                    <a:lnTo>
                      <a:pt x="18" y="4"/>
                    </a:lnTo>
                    <a:lnTo>
                      <a:pt x="15" y="5"/>
                    </a:lnTo>
                    <a:lnTo>
                      <a:pt x="15" y="5"/>
                    </a:lnTo>
                    <a:lnTo>
                      <a:pt x="14" y="6"/>
                    </a:lnTo>
                    <a:lnTo>
                      <a:pt x="13" y="6"/>
                    </a:lnTo>
                    <a:lnTo>
                      <a:pt x="13" y="6"/>
                    </a:lnTo>
                    <a:lnTo>
                      <a:pt x="13" y="7"/>
                    </a:lnTo>
                    <a:lnTo>
                      <a:pt x="14" y="7"/>
                    </a:lnTo>
                    <a:lnTo>
                      <a:pt x="14" y="7"/>
                    </a:lnTo>
                    <a:lnTo>
                      <a:pt x="14" y="10"/>
                    </a:lnTo>
                    <a:lnTo>
                      <a:pt x="14" y="10"/>
                    </a:lnTo>
                    <a:lnTo>
                      <a:pt x="8" y="10"/>
                    </a:lnTo>
                    <a:lnTo>
                      <a:pt x="8" y="10"/>
                    </a:lnTo>
                    <a:lnTo>
                      <a:pt x="4" y="10"/>
                    </a:lnTo>
                    <a:lnTo>
                      <a:pt x="4" y="10"/>
                    </a:lnTo>
                    <a:lnTo>
                      <a:pt x="2" y="10"/>
                    </a:lnTo>
                    <a:lnTo>
                      <a:pt x="2" y="10"/>
                    </a:lnTo>
                    <a:lnTo>
                      <a:pt x="1" y="12"/>
                    </a:lnTo>
                    <a:lnTo>
                      <a:pt x="0" y="15"/>
                    </a:lnTo>
                    <a:lnTo>
                      <a:pt x="0" y="18"/>
                    </a:lnTo>
                    <a:lnTo>
                      <a:pt x="1" y="20"/>
                    </a:lnTo>
                    <a:lnTo>
                      <a:pt x="1" y="20"/>
                    </a:lnTo>
                    <a:lnTo>
                      <a:pt x="1" y="22"/>
                    </a:lnTo>
                    <a:lnTo>
                      <a:pt x="1" y="22"/>
                    </a:lnTo>
                    <a:lnTo>
                      <a:pt x="3" y="21"/>
                    </a:lnTo>
                    <a:lnTo>
                      <a:pt x="4" y="21"/>
                    </a:lnTo>
                    <a:lnTo>
                      <a:pt x="4" y="21"/>
                    </a:lnTo>
                    <a:lnTo>
                      <a:pt x="3" y="25"/>
                    </a:lnTo>
                    <a:lnTo>
                      <a:pt x="2" y="27"/>
                    </a:lnTo>
                    <a:lnTo>
                      <a:pt x="2" y="28"/>
                    </a:lnTo>
                    <a:lnTo>
                      <a:pt x="2" y="28"/>
                    </a:lnTo>
                    <a:lnTo>
                      <a:pt x="4" y="26"/>
                    </a:lnTo>
                    <a:lnTo>
                      <a:pt x="6" y="23"/>
                    </a:lnTo>
                    <a:lnTo>
                      <a:pt x="7" y="23"/>
                    </a:lnTo>
                    <a:lnTo>
                      <a:pt x="7" y="23"/>
                    </a:lnTo>
                    <a:lnTo>
                      <a:pt x="7" y="25"/>
                    </a:lnTo>
                    <a:lnTo>
                      <a:pt x="6" y="26"/>
                    </a:lnTo>
                    <a:lnTo>
                      <a:pt x="6" y="27"/>
                    </a:lnTo>
                    <a:lnTo>
                      <a:pt x="6" y="29"/>
                    </a:lnTo>
                    <a:lnTo>
                      <a:pt x="6" y="29"/>
                    </a:lnTo>
                    <a:lnTo>
                      <a:pt x="8" y="29"/>
                    </a:lnTo>
                    <a:lnTo>
                      <a:pt x="8" y="29"/>
                    </a:lnTo>
                    <a:lnTo>
                      <a:pt x="7" y="32"/>
                    </a:lnTo>
                    <a:lnTo>
                      <a:pt x="7" y="32"/>
                    </a:lnTo>
                    <a:lnTo>
                      <a:pt x="7" y="32"/>
                    </a:lnTo>
                    <a:lnTo>
                      <a:pt x="7" y="32"/>
                    </a:lnTo>
                    <a:lnTo>
                      <a:pt x="8" y="32"/>
                    </a:lnTo>
                    <a:lnTo>
                      <a:pt x="8" y="32"/>
                    </a:lnTo>
                    <a:lnTo>
                      <a:pt x="7" y="34"/>
                    </a:lnTo>
                    <a:lnTo>
                      <a:pt x="6" y="36"/>
                    </a:lnTo>
                    <a:lnTo>
                      <a:pt x="6" y="36"/>
                    </a:lnTo>
                    <a:lnTo>
                      <a:pt x="6" y="38"/>
                    </a:lnTo>
                    <a:lnTo>
                      <a:pt x="6" y="40"/>
                    </a:lnTo>
                    <a:lnTo>
                      <a:pt x="6" y="40"/>
                    </a:lnTo>
                    <a:lnTo>
                      <a:pt x="7" y="40"/>
                    </a:lnTo>
                    <a:lnTo>
                      <a:pt x="7" y="40"/>
                    </a:lnTo>
                    <a:lnTo>
                      <a:pt x="7" y="40"/>
                    </a:lnTo>
                    <a:lnTo>
                      <a:pt x="7" y="40"/>
                    </a:lnTo>
                    <a:lnTo>
                      <a:pt x="7" y="40"/>
                    </a:lnTo>
                    <a:lnTo>
                      <a:pt x="7" y="40"/>
                    </a:lnTo>
                    <a:lnTo>
                      <a:pt x="7" y="40"/>
                    </a:lnTo>
                    <a:lnTo>
                      <a:pt x="8" y="38"/>
                    </a:lnTo>
                    <a:lnTo>
                      <a:pt x="11" y="37"/>
                    </a:lnTo>
                    <a:lnTo>
                      <a:pt x="11" y="37"/>
                    </a:lnTo>
                    <a:lnTo>
                      <a:pt x="15" y="34"/>
                    </a:lnTo>
                    <a:lnTo>
                      <a:pt x="15" y="34"/>
                    </a:lnTo>
                    <a:lnTo>
                      <a:pt x="15" y="36"/>
                    </a:lnTo>
                    <a:lnTo>
                      <a:pt x="17" y="37"/>
                    </a:lnTo>
                    <a:lnTo>
                      <a:pt x="18" y="38"/>
                    </a:lnTo>
                    <a:lnTo>
                      <a:pt x="18" y="39"/>
                    </a:lnTo>
                    <a:lnTo>
                      <a:pt x="18" y="39"/>
                    </a:lnTo>
                    <a:lnTo>
                      <a:pt x="17" y="39"/>
                    </a:lnTo>
                    <a:lnTo>
                      <a:pt x="17" y="40"/>
                    </a:lnTo>
                    <a:lnTo>
                      <a:pt x="17" y="40"/>
                    </a:lnTo>
                    <a:lnTo>
                      <a:pt x="18" y="43"/>
                    </a:lnTo>
                    <a:lnTo>
                      <a:pt x="18" y="43"/>
                    </a:lnTo>
                    <a:lnTo>
                      <a:pt x="19" y="43"/>
                    </a:lnTo>
                    <a:lnTo>
                      <a:pt x="20" y="42"/>
                    </a:lnTo>
                    <a:lnTo>
                      <a:pt x="20" y="42"/>
                    </a:lnTo>
                    <a:lnTo>
                      <a:pt x="23" y="42"/>
                    </a:lnTo>
                    <a:lnTo>
                      <a:pt x="23" y="42"/>
                    </a:lnTo>
                    <a:lnTo>
                      <a:pt x="25" y="40"/>
                    </a:lnTo>
                    <a:lnTo>
                      <a:pt x="25" y="40"/>
                    </a:lnTo>
                    <a:lnTo>
                      <a:pt x="28" y="43"/>
                    </a:lnTo>
                    <a:lnTo>
                      <a:pt x="28" y="43"/>
                    </a:lnTo>
                    <a:lnTo>
                      <a:pt x="29" y="43"/>
                    </a:lnTo>
                    <a:lnTo>
                      <a:pt x="30" y="43"/>
                    </a:lnTo>
                    <a:lnTo>
                      <a:pt x="30" y="43"/>
                    </a:lnTo>
                    <a:lnTo>
                      <a:pt x="30" y="40"/>
                    </a:lnTo>
                    <a:lnTo>
                      <a:pt x="33" y="40"/>
                    </a:lnTo>
                    <a:lnTo>
                      <a:pt x="33" y="40"/>
                    </a:lnTo>
                    <a:lnTo>
                      <a:pt x="35" y="39"/>
                    </a:lnTo>
                    <a:lnTo>
                      <a:pt x="35" y="39"/>
                    </a:lnTo>
                    <a:lnTo>
                      <a:pt x="38" y="38"/>
                    </a:lnTo>
                    <a:lnTo>
                      <a:pt x="38" y="38"/>
                    </a:lnTo>
                    <a:lnTo>
                      <a:pt x="40" y="38"/>
                    </a:lnTo>
                    <a:lnTo>
                      <a:pt x="42" y="39"/>
                    </a:lnTo>
                    <a:lnTo>
                      <a:pt x="42" y="39"/>
                    </a:lnTo>
                    <a:lnTo>
                      <a:pt x="44" y="40"/>
                    </a:lnTo>
                    <a:lnTo>
                      <a:pt x="44" y="42"/>
                    </a:lnTo>
                    <a:lnTo>
                      <a:pt x="44" y="45"/>
                    </a:lnTo>
                    <a:lnTo>
                      <a:pt x="44" y="45"/>
                    </a:lnTo>
                    <a:lnTo>
                      <a:pt x="49" y="48"/>
                    </a:lnTo>
                    <a:lnTo>
                      <a:pt x="49" y="48"/>
                    </a:lnTo>
                    <a:lnTo>
                      <a:pt x="47" y="52"/>
                    </a:lnTo>
                    <a:lnTo>
                      <a:pt x="47" y="53"/>
                    </a:lnTo>
                    <a:lnTo>
                      <a:pt x="45" y="54"/>
                    </a:lnTo>
                    <a:lnTo>
                      <a:pt x="45" y="54"/>
                    </a:lnTo>
                    <a:lnTo>
                      <a:pt x="44" y="54"/>
                    </a:lnTo>
                    <a:lnTo>
                      <a:pt x="42" y="54"/>
                    </a:lnTo>
                    <a:lnTo>
                      <a:pt x="42" y="54"/>
                    </a:lnTo>
                    <a:lnTo>
                      <a:pt x="41" y="56"/>
                    </a:lnTo>
                    <a:lnTo>
                      <a:pt x="41" y="56"/>
                    </a:lnTo>
                    <a:lnTo>
                      <a:pt x="40" y="56"/>
                    </a:lnTo>
                    <a:lnTo>
                      <a:pt x="40" y="56"/>
                    </a:lnTo>
                    <a:lnTo>
                      <a:pt x="40" y="59"/>
                    </a:lnTo>
                    <a:lnTo>
                      <a:pt x="39" y="59"/>
                    </a:lnTo>
                    <a:lnTo>
                      <a:pt x="39" y="59"/>
                    </a:lnTo>
                    <a:lnTo>
                      <a:pt x="36" y="60"/>
                    </a:lnTo>
                    <a:lnTo>
                      <a:pt x="36" y="60"/>
                    </a:lnTo>
                    <a:lnTo>
                      <a:pt x="36" y="61"/>
                    </a:lnTo>
                    <a:lnTo>
                      <a:pt x="38" y="63"/>
                    </a:lnTo>
                    <a:lnTo>
                      <a:pt x="38" y="63"/>
                    </a:lnTo>
                    <a:lnTo>
                      <a:pt x="38" y="66"/>
                    </a:lnTo>
                    <a:lnTo>
                      <a:pt x="38" y="66"/>
                    </a:lnTo>
                    <a:lnTo>
                      <a:pt x="38" y="70"/>
                    </a:lnTo>
                    <a:lnTo>
                      <a:pt x="38" y="70"/>
                    </a:lnTo>
                    <a:lnTo>
                      <a:pt x="38" y="72"/>
                    </a:lnTo>
                    <a:lnTo>
                      <a:pt x="38" y="72"/>
                    </a:lnTo>
                    <a:lnTo>
                      <a:pt x="36" y="76"/>
                    </a:lnTo>
                    <a:lnTo>
                      <a:pt x="36" y="76"/>
                    </a:lnTo>
                    <a:lnTo>
                      <a:pt x="35" y="77"/>
                    </a:lnTo>
                    <a:lnTo>
                      <a:pt x="35" y="77"/>
                    </a:lnTo>
                    <a:lnTo>
                      <a:pt x="35" y="80"/>
                    </a:lnTo>
                    <a:lnTo>
                      <a:pt x="36" y="81"/>
                    </a:lnTo>
                    <a:lnTo>
                      <a:pt x="36" y="81"/>
                    </a:lnTo>
                    <a:lnTo>
                      <a:pt x="36" y="82"/>
                    </a:lnTo>
                    <a:lnTo>
                      <a:pt x="36" y="83"/>
                    </a:lnTo>
                    <a:lnTo>
                      <a:pt x="36" y="83"/>
                    </a:lnTo>
                    <a:lnTo>
                      <a:pt x="36" y="86"/>
                    </a:lnTo>
                    <a:lnTo>
                      <a:pt x="36" y="86"/>
                    </a:lnTo>
                    <a:lnTo>
                      <a:pt x="35" y="87"/>
                    </a:lnTo>
                    <a:lnTo>
                      <a:pt x="35" y="87"/>
                    </a:lnTo>
                    <a:lnTo>
                      <a:pt x="34" y="88"/>
                    </a:lnTo>
                    <a:lnTo>
                      <a:pt x="34" y="88"/>
                    </a:lnTo>
                    <a:lnTo>
                      <a:pt x="31" y="88"/>
                    </a:lnTo>
                    <a:lnTo>
                      <a:pt x="31" y="88"/>
                    </a:lnTo>
                    <a:lnTo>
                      <a:pt x="30" y="88"/>
                    </a:lnTo>
                    <a:lnTo>
                      <a:pt x="30" y="90"/>
                    </a:lnTo>
                    <a:lnTo>
                      <a:pt x="31" y="93"/>
                    </a:lnTo>
                    <a:lnTo>
                      <a:pt x="31" y="93"/>
                    </a:lnTo>
                    <a:lnTo>
                      <a:pt x="33" y="94"/>
                    </a:lnTo>
                    <a:lnTo>
                      <a:pt x="33" y="97"/>
                    </a:lnTo>
                    <a:lnTo>
                      <a:pt x="33" y="97"/>
                    </a:lnTo>
                    <a:lnTo>
                      <a:pt x="33" y="98"/>
                    </a:lnTo>
                    <a:lnTo>
                      <a:pt x="35" y="99"/>
                    </a:lnTo>
                    <a:lnTo>
                      <a:pt x="35" y="99"/>
                    </a:lnTo>
                    <a:lnTo>
                      <a:pt x="36" y="101"/>
                    </a:lnTo>
                    <a:lnTo>
                      <a:pt x="38" y="102"/>
                    </a:lnTo>
                    <a:lnTo>
                      <a:pt x="38" y="102"/>
                    </a:lnTo>
                    <a:lnTo>
                      <a:pt x="36" y="103"/>
                    </a:lnTo>
                    <a:lnTo>
                      <a:pt x="35" y="104"/>
                    </a:lnTo>
                    <a:lnTo>
                      <a:pt x="35" y="104"/>
                    </a:lnTo>
                    <a:lnTo>
                      <a:pt x="33" y="107"/>
                    </a:lnTo>
                    <a:lnTo>
                      <a:pt x="31" y="108"/>
                    </a:lnTo>
                    <a:lnTo>
                      <a:pt x="31" y="109"/>
                    </a:lnTo>
                    <a:lnTo>
                      <a:pt x="31" y="109"/>
                    </a:lnTo>
                    <a:lnTo>
                      <a:pt x="33" y="112"/>
                    </a:lnTo>
                    <a:lnTo>
                      <a:pt x="33" y="112"/>
                    </a:lnTo>
                    <a:lnTo>
                      <a:pt x="33" y="113"/>
                    </a:lnTo>
                    <a:lnTo>
                      <a:pt x="33" y="113"/>
                    </a:lnTo>
                    <a:lnTo>
                      <a:pt x="33" y="115"/>
                    </a:lnTo>
                    <a:lnTo>
                      <a:pt x="34" y="116"/>
                    </a:lnTo>
                    <a:lnTo>
                      <a:pt x="34" y="116"/>
                    </a:lnTo>
                    <a:lnTo>
                      <a:pt x="36" y="116"/>
                    </a:lnTo>
                    <a:lnTo>
                      <a:pt x="38" y="118"/>
                    </a:lnTo>
                    <a:lnTo>
                      <a:pt x="38" y="118"/>
                    </a:lnTo>
                    <a:lnTo>
                      <a:pt x="38" y="118"/>
                    </a:lnTo>
                    <a:lnTo>
                      <a:pt x="36" y="121"/>
                    </a:lnTo>
                    <a:lnTo>
                      <a:pt x="36" y="121"/>
                    </a:lnTo>
                    <a:lnTo>
                      <a:pt x="35" y="121"/>
                    </a:lnTo>
                    <a:lnTo>
                      <a:pt x="33" y="123"/>
                    </a:lnTo>
                    <a:lnTo>
                      <a:pt x="33" y="123"/>
                    </a:lnTo>
                    <a:lnTo>
                      <a:pt x="31" y="121"/>
                    </a:lnTo>
                    <a:lnTo>
                      <a:pt x="31" y="123"/>
                    </a:lnTo>
                    <a:lnTo>
                      <a:pt x="31" y="123"/>
                    </a:lnTo>
                    <a:lnTo>
                      <a:pt x="30" y="124"/>
                    </a:lnTo>
                    <a:lnTo>
                      <a:pt x="30" y="124"/>
                    </a:lnTo>
                    <a:lnTo>
                      <a:pt x="30" y="126"/>
                    </a:lnTo>
                    <a:lnTo>
                      <a:pt x="30" y="126"/>
                    </a:lnTo>
                    <a:lnTo>
                      <a:pt x="30" y="128"/>
                    </a:lnTo>
                    <a:lnTo>
                      <a:pt x="30" y="128"/>
                    </a:lnTo>
                    <a:lnTo>
                      <a:pt x="29" y="128"/>
                    </a:lnTo>
                    <a:lnTo>
                      <a:pt x="29" y="128"/>
                    </a:lnTo>
                    <a:lnTo>
                      <a:pt x="29" y="131"/>
                    </a:lnTo>
                    <a:lnTo>
                      <a:pt x="29" y="131"/>
                    </a:lnTo>
                    <a:lnTo>
                      <a:pt x="30" y="135"/>
                    </a:lnTo>
                    <a:lnTo>
                      <a:pt x="30" y="135"/>
                    </a:lnTo>
                    <a:lnTo>
                      <a:pt x="30" y="137"/>
                    </a:lnTo>
                    <a:lnTo>
                      <a:pt x="30" y="140"/>
                    </a:lnTo>
                    <a:lnTo>
                      <a:pt x="30" y="140"/>
                    </a:lnTo>
                    <a:lnTo>
                      <a:pt x="31" y="140"/>
                    </a:lnTo>
                    <a:lnTo>
                      <a:pt x="31" y="140"/>
                    </a:lnTo>
                    <a:lnTo>
                      <a:pt x="34" y="140"/>
                    </a:lnTo>
                    <a:lnTo>
                      <a:pt x="34" y="140"/>
                    </a:lnTo>
                    <a:lnTo>
                      <a:pt x="38" y="140"/>
                    </a:lnTo>
                    <a:lnTo>
                      <a:pt x="38" y="140"/>
                    </a:lnTo>
                    <a:lnTo>
                      <a:pt x="41" y="143"/>
                    </a:lnTo>
                    <a:lnTo>
                      <a:pt x="41" y="143"/>
                    </a:lnTo>
                    <a:lnTo>
                      <a:pt x="44" y="146"/>
                    </a:lnTo>
                    <a:lnTo>
                      <a:pt x="44" y="146"/>
                    </a:lnTo>
                    <a:lnTo>
                      <a:pt x="44" y="147"/>
                    </a:lnTo>
                    <a:lnTo>
                      <a:pt x="45" y="148"/>
                    </a:lnTo>
                    <a:lnTo>
                      <a:pt x="45" y="148"/>
                    </a:lnTo>
                    <a:lnTo>
                      <a:pt x="46" y="151"/>
                    </a:lnTo>
                    <a:lnTo>
                      <a:pt x="46" y="151"/>
                    </a:lnTo>
                    <a:lnTo>
                      <a:pt x="47" y="152"/>
                    </a:lnTo>
                    <a:lnTo>
                      <a:pt x="47" y="152"/>
                    </a:lnTo>
                    <a:lnTo>
                      <a:pt x="49" y="154"/>
                    </a:lnTo>
                    <a:lnTo>
                      <a:pt x="49" y="154"/>
                    </a:lnTo>
                    <a:lnTo>
                      <a:pt x="51" y="157"/>
                    </a:lnTo>
                    <a:lnTo>
                      <a:pt x="51" y="157"/>
                    </a:lnTo>
                    <a:lnTo>
                      <a:pt x="53" y="162"/>
                    </a:lnTo>
                    <a:lnTo>
                      <a:pt x="53" y="162"/>
                    </a:lnTo>
                    <a:lnTo>
                      <a:pt x="55" y="162"/>
                    </a:lnTo>
                    <a:lnTo>
                      <a:pt x="57" y="162"/>
                    </a:lnTo>
                    <a:lnTo>
                      <a:pt x="61" y="159"/>
                    </a:lnTo>
                    <a:lnTo>
                      <a:pt x="61" y="159"/>
                    </a:lnTo>
                    <a:lnTo>
                      <a:pt x="62" y="159"/>
                    </a:lnTo>
                    <a:lnTo>
                      <a:pt x="63" y="158"/>
                    </a:lnTo>
                    <a:lnTo>
                      <a:pt x="63" y="158"/>
                    </a:lnTo>
                    <a:lnTo>
                      <a:pt x="65" y="154"/>
                    </a:lnTo>
                    <a:lnTo>
                      <a:pt x="65" y="154"/>
                    </a:lnTo>
                    <a:lnTo>
                      <a:pt x="69" y="154"/>
                    </a:lnTo>
                    <a:lnTo>
                      <a:pt x="69" y="154"/>
                    </a:lnTo>
                    <a:lnTo>
                      <a:pt x="74" y="154"/>
                    </a:lnTo>
                    <a:lnTo>
                      <a:pt x="74" y="154"/>
                    </a:lnTo>
                    <a:lnTo>
                      <a:pt x="74" y="153"/>
                    </a:lnTo>
                    <a:lnTo>
                      <a:pt x="76" y="152"/>
                    </a:lnTo>
                    <a:lnTo>
                      <a:pt x="76" y="152"/>
                    </a:lnTo>
                    <a:lnTo>
                      <a:pt x="77" y="150"/>
                    </a:lnTo>
                    <a:lnTo>
                      <a:pt x="77" y="150"/>
                    </a:lnTo>
                    <a:lnTo>
                      <a:pt x="78" y="151"/>
                    </a:lnTo>
                    <a:lnTo>
                      <a:pt x="79" y="150"/>
                    </a:lnTo>
                    <a:lnTo>
                      <a:pt x="79" y="150"/>
                    </a:lnTo>
                    <a:lnTo>
                      <a:pt x="83" y="150"/>
                    </a:lnTo>
                    <a:lnTo>
                      <a:pt x="83" y="150"/>
                    </a:lnTo>
                    <a:lnTo>
                      <a:pt x="90" y="150"/>
                    </a:lnTo>
                    <a:lnTo>
                      <a:pt x="90" y="150"/>
                    </a:lnTo>
                    <a:lnTo>
                      <a:pt x="96" y="150"/>
                    </a:lnTo>
                    <a:lnTo>
                      <a:pt x="104" y="150"/>
                    </a:lnTo>
                    <a:lnTo>
                      <a:pt x="104" y="150"/>
                    </a:lnTo>
                    <a:lnTo>
                      <a:pt x="104" y="147"/>
                    </a:lnTo>
                    <a:lnTo>
                      <a:pt x="106" y="147"/>
                    </a:lnTo>
                    <a:lnTo>
                      <a:pt x="106" y="147"/>
                    </a:lnTo>
                    <a:lnTo>
                      <a:pt x="110" y="146"/>
                    </a:lnTo>
                    <a:lnTo>
                      <a:pt x="110" y="146"/>
                    </a:lnTo>
                    <a:lnTo>
                      <a:pt x="111" y="148"/>
                    </a:lnTo>
                    <a:lnTo>
                      <a:pt x="111" y="148"/>
                    </a:lnTo>
                    <a:lnTo>
                      <a:pt x="114" y="146"/>
                    </a:lnTo>
                    <a:lnTo>
                      <a:pt x="114" y="146"/>
                    </a:lnTo>
                    <a:lnTo>
                      <a:pt x="117" y="145"/>
                    </a:lnTo>
                    <a:lnTo>
                      <a:pt x="117" y="145"/>
                    </a:lnTo>
                    <a:lnTo>
                      <a:pt x="120" y="143"/>
                    </a:lnTo>
                    <a:lnTo>
                      <a:pt x="120" y="141"/>
                    </a:lnTo>
                    <a:lnTo>
                      <a:pt x="120" y="141"/>
                    </a:lnTo>
                    <a:lnTo>
                      <a:pt x="121" y="139"/>
                    </a:lnTo>
                    <a:lnTo>
                      <a:pt x="121" y="139"/>
                    </a:lnTo>
                    <a:lnTo>
                      <a:pt x="121" y="137"/>
                    </a:lnTo>
                    <a:lnTo>
                      <a:pt x="121" y="137"/>
                    </a:lnTo>
                    <a:lnTo>
                      <a:pt x="122" y="136"/>
                    </a:lnTo>
                    <a:lnTo>
                      <a:pt x="122" y="136"/>
                    </a:lnTo>
                    <a:lnTo>
                      <a:pt x="122" y="136"/>
                    </a:lnTo>
                    <a:lnTo>
                      <a:pt x="125" y="134"/>
                    </a:lnTo>
                    <a:lnTo>
                      <a:pt x="125" y="134"/>
                    </a:lnTo>
                    <a:lnTo>
                      <a:pt x="127" y="132"/>
                    </a:lnTo>
                    <a:lnTo>
                      <a:pt x="129" y="131"/>
                    </a:lnTo>
                    <a:lnTo>
                      <a:pt x="129" y="131"/>
                    </a:lnTo>
                    <a:lnTo>
                      <a:pt x="133" y="132"/>
                    </a:lnTo>
                    <a:lnTo>
                      <a:pt x="134" y="132"/>
                    </a:lnTo>
                    <a:lnTo>
                      <a:pt x="136" y="131"/>
                    </a:lnTo>
                    <a:lnTo>
                      <a:pt x="136" y="131"/>
                    </a:lnTo>
                    <a:lnTo>
                      <a:pt x="136" y="129"/>
                    </a:lnTo>
                    <a:lnTo>
                      <a:pt x="136" y="129"/>
                    </a:lnTo>
                    <a:lnTo>
                      <a:pt x="137" y="126"/>
                    </a:lnTo>
                    <a:lnTo>
                      <a:pt x="137" y="126"/>
                    </a:lnTo>
                    <a:lnTo>
                      <a:pt x="137" y="123"/>
                    </a:lnTo>
                    <a:lnTo>
                      <a:pt x="137" y="120"/>
                    </a:lnTo>
                    <a:lnTo>
                      <a:pt x="138" y="119"/>
                    </a:lnTo>
                    <a:lnTo>
                      <a:pt x="138" y="119"/>
                    </a:lnTo>
                    <a:lnTo>
                      <a:pt x="140" y="118"/>
                    </a:lnTo>
                    <a:lnTo>
                      <a:pt x="140" y="118"/>
                    </a:lnTo>
                    <a:lnTo>
                      <a:pt x="143" y="115"/>
                    </a:lnTo>
                    <a:lnTo>
                      <a:pt x="143" y="115"/>
                    </a:lnTo>
                    <a:lnTo>
                      <a:pt x="145" y="114"/>
                    </a:lnTo>
                    <a:lnTo>
                      <a:pt x="145" y="114"/>
                    </a:lnTo>
                    <a:lnTo>
                      <a:pt x="147" y="113"/>
                    </a:lnTo>
                    <a:lnTo>
                      <a:pt x="147" y="113"/>
                    </a:lnTo>
                    <a:lnTo>
                      <a:pt x="149" y="110"/>
                    </a:lnTo>
                    <a:lnTo>
                      <a:pt x="149" y="110"/>
                    </a:lnTo>
                    <a:lnTo>
                      <a:pt x="152" y="108"/>
                    </a:lnTo>
                    <a:lnTo>
                      <a:pt x="152" y="108"/>
                    </a:lnTo>
                    <a:lnTo>
                      <a:pt x="153" y="107"/>
                    </a:lnTo>
                    <a:lnTo>
                      <a:pt x="153" y="107"/>
                    </a:lnTo>
                    <a:lnTo>
                      <a:pt x="148" y="103"/>
                    </a:lnTo>
                    <a:lnTo>
                      <a:pt x="148" y="103"/>
                    </a:lnTo>
                    <a:lnTo>
                      <a:pt x="147" y="103"/>
                    </a:lnTo>
                    <a:lnTo>
                      <a:pt x="145" y="102"/>
                    </a:lnTo>
                    <a:lnTo>
                      <a:pt x="145" y="102"/>
                    </a:lnTo>
                    <a:lnTo>
                      <a:pt x="145" y="99"/>
                    </a:lnTo>
                    <a:lnTo>
                      <a:pt x="145" y="97"/>
                    </a:lnTo>
                    <a:lnTo>
                      <a:pt x="145" y="97"/>
                    </a:lnTo>
                    <a:lnTo>
                      <a:pt x="144" y="96"/>
                    </a:lnTo>
                    <a:lnTo>
                      <a:pt x="144" y="96"/>
                    </a:lnTo>
                    <a:lnTo>
                      <a:pt x="145" y="91"/>
                    </a:lnTo>
                    <a:lnTo>
                      <a:pt x="145" y="91"/>
                    </a:lnTo>
                    <a:lnTo>
                      <a:pt x="145" y="91"/>
                    </a:lnTo>
                    <a:lnTo>
                      <a:pt x="145" y="91"/>
                    </a:lnTo>
                    <a:lnTo>
                      <a:pt x="147" y="86"/>
                    </a:lnTo>
                    <a:lnTo>
                      <a:pt x="147" y="86"/>
                    </a:lnTo>
                    <a:lnTo>
                      <a:pt x="148" y="81"/>
                    </a:lnTo>
                    <a:lnTo>
                      <a:pt x="148" y="81"/>
                    </a:lnTo>
                    <a:lnTo>
                      <a:pt x="149" y="80"/>
                    </a:lnTo>
                    <a:lnTo>
                      <a:pt x="149" y="80"/>
                    </a:lnTo>
                    <a:lnTo>
                      <a:pt x="150" y="77"/>
                    </a:lnTo>
                    <a:lnTo>
                      <a:pt x="150" y="77"/>
                    </a:lnTo>
                    <a:lnTo>
                      <a:pt x="152" y="76"/>
                    </a:lnTo>
                    <a:lnTo>
                      <a:pt x="152" y="76"/>
                    </a:lnTo>
                    <a:lnTo>
                      <a:pt x="153" y="74"/>
                    </a:lnTo>
                    <a:lnTo>
                      <a:pt x="153" y="74"/>
                    </a:lnTo>
                    <a:lnTo>
                      <a:pt x="153" y="74"/>
                    </a:lnTo>
                    <a:lnTo>
                      <a:pt x="153" y="74"/>
                    </a:lnTo>
                    <a:lnTo>
                      <a:pt x="154" y="72"/>
                    </a:lnTo>
                    <a:lnTo>
                      <a:pt x="154" y="72"/>
                    </a:lnTo>
                    <a:lnTo>
                      <a:pt x="156" y="70"/>
                    </a:lnTo>
                    <a:lnTo>
                      <a:pt x="156" y="70"/>
                    </a:lnTo>
                    <a:lnTo>
                      <a:pt x="159" y="69"/>
                    </a:lnTo>
                    <a:lnTo>
                      <a:pt x="159" y="69"/>
                    </a:lnTo>
                    <a:lnTo>
                      <a:pt x="161" y="67"/>
                    </a:lnTo>
                    <a:lnTo>
                      <a:pt x="163" y="65"/>
                    </a:lnTo>
                    <a:lnTo>
                      <a:pt x="163" y="65"/>
                    </a:lnTo>
                    <a:lnTo>
                      <a:pt x="163" y="64"/>
                    </a:lnTo>
                    <a:lnTo>
                      <a:pt x="163" y="64"/>
                    </a:lnTo>
                    <a:lnTo>
                      <a:pt x="160" y="64"/>
                    </a:lnTo>
                    <a:lnTo>
                      <a:pt x="160" y="64"/>
                    </a:lnTo>
                    <a:lnTo>
                      <a:pt x="161" y="63"/>
                    </a:lnTo>
                    <a:lnTo>
                      <a:pt x="163" y="61"/>
                    </a:lnTo>
                    <a:lnTo>
                      <a:pt x="163" y="61"/>
                    </a:lnTo>
                    <a:lnTo>
                      <a:pt x="164" y="60"/>
                    </a:lnTo>
                    <a:lnTo>
                      <a:pt x="166" y="59"/>
                    </a:lnTo>
                    <a:lnTo>
                      <a:pt x="166" y="59"/>
                    </a:lnTo>
                    <a:lnTo>
                      <a:pt x="170" y="58"/>
                    </a:lnTo>
                    <a:lnTo>
                      <a:pt x="175" y="58"/>
                    </a:lnTo>
                    <a:lnTo>
                      <a:pt x="175" y="58"/>
                    </a:lnTo>
                    <a:lnTo>
                      <a:pt x="177" y="58"/>
                    </a:lnTo>
                    <a:lnTo>
                      <a:pt x="177" y="58"/>
                    </a:lnTo>
                    <a:lnTo>
                      <a:pt x="178" y="58"/>
                    </a:lnTo>
                    <a:lnTo>
                      <a:pt x="178" y="56"/>
                    </a:lnTo>
                    <a:lnTo>
                      <a:pt x="178" y="56"/>
                    </a:lnTo>
                    <a:lnTo>
                      <a:pt x="180" y="54"/>
                    </a:lnTo>
                    <a:lnTo>
                      <a:pt x="180" y="52"/>
                    </a:lnTo>
                    <a:lnTo>
                      <a:pt x="180" y="52"/>
                    </a:lnTo>
                    <a:lnTo>
                      <a:pt x="181" y="50"/>
                    </a:lnTo>
                    <a:lnTo>
                      <a:pt x="182" y="49"/>
                    </a:lnTo>
                    <a:lnTo>
                      <a:pt x="186" y="48"/>
                    </a:lnTo>
                    <a:lnTo>
                      <a:pt x="186" y="48"/>
                    </a:lnTo>
                    <a:lnTo>
                      <a:pt x="187" y="49"/>
                    </a:lnTo>
                    <a:lnTo>
                      <a:pt x="187" y="49"/>
                    </a:lnTo>
                    <a:lnTo>
                      <a:pt x="188" y="48"/>
                    </a:lnTo>
                    <a:lnTo>
                      <a:pt x="191" y="45"/>
                    </a:lnTo>
                    <a:lnTo>
                      <a:pt x="191" y="45"/>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340">
                <a:extLst>
                  <a:ext uri="{FF2B5EF4-FFF2-40B4-BE49-F238E27FC236}">
                    <a16:creationId xmlns:a16="http://schemas.microsoft.com/office/drawing/2014/main" id="{6D5154CD-974B-4FEC-8DF4-0FA9144FE663}"/>
                  </a:ext>
                </a:extLst>
              </p:cNvPr>
              <p:cNvSpPr>
                <a:spLocks/>
              </p:cNvSpPr>
              <p:nvPr/>
            </p:nvSpPr>
            <p:spPr bwMode="auto">
              <a:xfrm>
                <a:off x="7398864" y="1389035"/>
                <a:ext cx="20302" cy="20302"/>
              </a:xfrm>
              <a:custGeom>
                <a:avLst/>
                <a:gdLst/>
                <a:ahLst/>
                <a:cxnLst>
                  <a:cxn ang="0">
                    <a:pos x="5" y="0"/>
                  </a:cxn>
                  <a:cxn ang="0">
                    <a:pos x="5" y="0"/>
                  </a:cxn>
                  <a:cxn ang="0">
                    <a:pos x="5" y="0"/>
                  </a:cxn>
                  <a:cxn ang="0">
                    <a:pos x="5" y="0"/>
                  </a:cxn>
                  <a:cxn ang="0">
                    <a:pos x="5" y="0"/>
                  </a:cxn>
                  <a:cxn ang="0">
                    <a:pos x="2" y="0"/>
                  </a:cxn>
                  <a:cxn ang="0">
                    <a:pos x="2" y="0"/>
                  </a:cxn>
                  <a:cxn ang="0">
                    <a:pos x="2" y="2"/>
                  </a:cxn>
                  <a:cxn ang="0">
                    <a:pos x="2" y="2"/>
                  </a:cxn>
                  <a:cxn ang="0">
                    <a:pos x="2" y="2"/>
                  </a:cxn>
                  <a:cxn ang="0">
                    <a:pos x="2" y="2"/>
                  </a:cxn>
                  <a:cxn ang="0">
                    <a:pos x="2" y="2"/>
                  </a:cxn>
                  <a:cxn ang="0">
                    <a:pos x="2" y="2"/>
                  </a:cxn>
                  <a:cxn ang="0">
                    <a:pos x="1" y="2"/>
                  </a:cxn>
                  <a:cxn ang="0">
                    <a:pos x="1" y="2"/>
                  </a:cxn>
                  <a:cxn ang="0">
                    <a:pos x="0" y="3"/>
                  </a:cxn>
                  <a:cxn ang="0">
                    <a:pos x="0" y="3"/>
                  </a:cxn>
                  <a:cxn ang="0">
                    <a:pos x="0" y="3"/>
                  </a:cxn>
                  <a:cxn ang="0">
                    <a:pos x="0" y="3"/>
                  </a:cxn>
                  <a:cxn ang="0">
                    <a:pos x="0" y="4"/>
                  </a:cxn>
                  <a:cxn ang="0">
                    <a:pos x="0" y="4"/>
                  </a:cxn>
                  <a:cxn ang="0">
                    <a:pos x="0" y="4"/>
                  </a:cxn>
                  <a:cxn ang="0">
                    <a:pos x="0" y="4"/>
                  </a:cxn>
                  <a:cxn ang="0">
                    <a:pos x="0" y="5"/>
                  </a:cxn>
                  <a:cxn ang="0">
                    <a:pos x="0" y="5"/>
                  </a:cxn>
                  <a:cxn ang="0">
                    <a:pos x="0" y="5"/>
                  </a:cxn>
                  <a:cxn ang="0">
                    <a:pos x="0" y="5"/>
                  </a:cxn>
                  <a:cxn ang="0">
                    <a:pos x="1" y="6"/>
                  </a:cxn>
                  <a:cxn ang="0">
                    <a:pos x="1" y="6"/>
                  </a:cxn>
                  <a:cxn ang="0">
                    <a:pos x="2" y="6"/>
                  </a:cxn>
                  <a:cxn ang="0">
                    <a:pos x="2" y="6"/>
                  </a:cxn>
                  <a:cxn ang="0">
                    <a:pos x="2" y="6"/>
                  </a:cxn>
                  <a:cxn ang="0">
                    <a:pos x="2" y="6"/>
                  </a:cxn>
                  <a:cxn ang="0">
                    <a:pos x="2" y="5"/>
                  </a:cxn>
                  <a:cxn ang="0">
                    <a:pos x="2" y="5"/>
                  </a:cxn>
                  <a:cxn ang="0">
                    <a:pos x="3" y="4"/>
                  </a:cxn>
                  <a:cxn ang="0">
                    <a:pos x="3" y="4"/>
                  </a:cxn>
                  <a:cxn ang="0">
                    <a:pos x="3" y="4"/>
                  </a:cxn>
                  <a:cxn ang="0">
                    <a:pos x="3" y="4"/>
                  </a:cxn>
                  <a:cxn ang="0">
                    <a:pos x="3" y="4"/>
                  </a:cxn>
                  <a:cxn ang="0">
                    <a:pos x="3" y="4"/>
                  </a:cxn>
                  <a:cxn ang="0">
                    <a:pos x="5" y="3"/>
                  </a:cxn>
                  <a:cxn ang="0">
                    <a:pos x="5" y="3"/>
                  </a:cxn>
                  <a:cxn ang="0">
                    <a:pos x="6" y="2"/>
                  </a:cxn>
                  <a:cxn ang="0">
                    <a:pos x="6" y="2"/>
                  </a:cxn>
                  <a:cxn ang="0">
                    <a:pos x="5" y="0"/>
                  </a:cxn>
                  <a:cxn ang="0">
                    <a:pos x="5" y="0"/>
                  </a:cxn>
                </a:cxnLst>
                <a:rect l="0" t="0" r="r" b="b"/>
                <a:pathLst>
                  <a:path w="6" h="6">
                    <a:moveTo>
                      <a:pt x="5" y="0"/>
                    </a:moveTo>
                    <a:lnTo>
                      <a:pt x="5" y="0"/>
                    </a:lnTo>
                    <a:lnTo>
                      <a:pt x="5" y="0"/>
                    </a:lnTo>
                    <a:lnTo>
                      <a:pt x="5" y="0"/>
                    </a:lnTo>
                    <a:lnTo>
                      <a:pt x="5" y="0"/>
                    </a:lnTo>
                    <a:lnTo>
                      <a:pt x="2" y="0"/>
                    </a:lnTo>
                    <a:lnTo>
                      <a:pt x="2" y="0"/>
                    </a:lnTo>
                    <a:lnTo>
                      <a:pt x="2" y="2"/>
                    </a:lnTo>
                    <a:lnTo>
                      <a:pt x="2" y="2"/>
                    </a:lnTo>
                    <a:lnTo>
                      <a:pt x="2" y="2"/>
                    </a:lnTo>
                    <a:lnTo>
                      <a:pt x="2" y="2"/>
                    </a:lnTo>
                    <a:lnTo>
                      <a:pt x="2" y="2"/>
                    </a:lnTo>
                    <a:lnTo>
                      <a:pt x="2" y="2"/>
                    </a:lnTo>
                    <a:lnTo>
                      <a:pt x="1" y="2"/>
                    </a:lnTo>
                    <a:lnTo>
                      <a:pt x="1" y="2"/>
                    </a:lnTo>
                    <a:lnTo>
                      <a:pt x="0" y="3"/>
                    </a:lnTo>
                    <a:lnTo>
                      <a:pt x="0" y="3"/>
                    </a:lnTo>
                    <a:lnTo>
                      <a:pt x="0" y="3"/>
                    </a:lnTo>
                    <a:lnTo>
                      <a:pt x="0" y="3"/>
                    </a:lnTo>
                    <a:lnTo>
                      <a:pt x="0" y="4"/>
                    </a:lnTo>
                    <a:lnTo>
                      <a:pt x="0" y="4"/>
                    </a:lnTo>
                    <a:lnTo>
                      <a:pt x="0" y="4"/>
                    </a:lnTo>
                    <a:lnTo>
                      <a:pt x="0" y="4"/>
                    </a:lnTo>
                    <a:lnTo>
                      <a:pt x="0" y="5"/>
                    </a:lnTo>
                    <a:lnTo>
                      <a:pt x="0" y="5"/>
                    </a:lnTo>
                    <a:lnTo>
                      <a:pt x="0" y="5"/>
                    </a:lnTo>
                    <a:lnTo>
                      <a:pt x="0" y="5"/>
                    </a:lnTo>
                    <a:lnTo>
                      <a:pt x="1" y="6"/>
                    </a:lnTo>
                    <a:lnTo>
                      <a:pt x="1" y="6"/>
                    </a:lnTo>
                    <a:lnTo>
                      <a:pt x="2" y="6"/>
                    </a:lnTo>
                    <a:lnTo>
                      <a:pt x="2" y="6"/>
                    </a:lnTo>
                    <a:lnTo>
                      <a:pt x="2" y="6"/>
                    </a:lnTo>
                    <a:lnTo>
                      <a:pt x="2" y="6"/>
                    </a:lnTo>
                    <a:lnTo>
                      <a:pt x="2" y="5"/>
                    </a:lnTo>
                    <a:lnTo>
                      <a:pt x="2" y="5"/>
                    </a:lnTo>
                    <a:lnTo>
                      <a:pt x="3" y="4"/>
                    </a:lnTo>
                    <a:lnTo>
                      <a:pt x="3" y="4"/>
                    </a:lnTo>
                    <a:lnTo>
                      <a:pt x="3" y="4"/>
                    </a:lnTo>
                    <a:lnTo>
                      <a:pt x="3" y="4"/>
                    </a:lnTo>
                    <a:lnTo>
                      <a:pt x="3" y="4"/>
                    </a:lnTo>
                    <a:lnTo>
                      <a:pt x="3" y="4"/>
                    </a:lnTo>
                    <a:lnTo>
                      <a:pt x="5" y="3"/>
                    </a:lnTo>
                    <a:lnTo>
                      <a:pt x="5" y="3"/>
                    </a:lnTo>
                    <a:lnTo>
                      <a:pt x="6" y="2"/>
                    </a:lnTo>
                    <a:lnTo>
                      <a:pt x="6" y="2"/>
                    </a:lnTo>
                    <a:lnTo>
                      <a:pt x="5" y="0"/>
                    </a:lnTo>
                    <a:lnTo>
                      <a:pt x="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0" name="Freeform 341">
                <a:extLst>
                  <a:ext uri="{FF2B5EF4-FFF2-40B4-BE49-F238E27FC236}">
                    <a16:creationId xmlns:a16="http://schemas.microsoft.com/office/drawing/2014/main" id="{96AB2B87-47E3-4525-B711-B38C7A7BEEEA}"/>
                  </a:ext>
                </a:extLst>
              </p:cNvPr>
              <p:cNvSpPr>
                <a:spLocks/>
              </p:cNvSpPr>
              <p:nvPr/>
            </p:nvSpPr>
            <p:spPr bwMode="auto">
              <a:xfrm>
                <a:off x="7456387" y="1331511"/>
                <a:ext cx="60907" cy="47372"/>
              </a:xfrm>
              <a:custGeom>
                <a:avLst/>
                <a:gdLst/>
                <a:ahLst/>
                <a:cxnLst>
                  <a:cxn ang="0">
                    <a:pos x="18" y="4"/>
                  </a:cxn>
                  <a:cxn ang="0">
                    <a:pos x="17" y="4"/>
                  </a:cxn>
                  <a:cxn ang="0">
                    <a:pos x="17" y="4"/>
                  </a:cxn>
                  <a:cxn ang="0">
                    <a:pos x="16" y="4"/>
                  </a:cxn>
                  <a:cxn ang="0">
                    <a:pos x="15" y="5"/>
                  </a:cxn>
                  <a:cxn ang="0">
                    <a:pos x="15" y="4"/>
                  </a:cxn>
                  <a:cxn ang="0">
                    <a:pos x="15" y="4"/>
                  </a:cxn>
                  <a:cxn ang="0">
                    <a:pos x="13" y="4"/>
                  </a:cxn>
                  <a:cxn ang="0">
                    <a:pos x="13" y="4"/>
                  </a:cxn>
                  <a:cxn ang="0">
                    <a:pos x="13" y="3"/>
                  </a:cxn>
                  <a:cxn ang="0">
                    <a:pos x="13" y="1"/>
                  </a:cxn>
                  <a:cxn ang="0">
                    <a:pos x="12" y="1"/>
                  </a:cxn>
                  <a:cxn ang="0">
                    <a:pos x="13" y="1"/>
                  </a:cxn>
                  <a:cxn ang="0">
                    <a:pos x="15" y="0"/>
                  </a:cxn>
                  <a:cxn ang="0">
                    <a:pos x="13" y="0"/>
                  </a:cxn>
                  <a:cxn ang="0">
                    <a:pos x="12" y="0"/>
                  </a:cxn>
                  <a:cxn ang="0">
                    <a:pos x="11" y="0"/>
                  </a:cxn>
                  <a:cxn ang="0">
                    <a:pos x="11" y="1"/>
                  </a:cxn>
                  <a:cxn ang="0">
                    <a:pos x="10" y="1"/>
                  </a:cxn>
                  <a:cxn ang="0">
                    <a:pos x="7" y="3"/>
                  </a:cxn>
                  <a:cxn ang="0">
                    <a:pos x="6" y="3"/>
                  </a:cxn>
                  <a:cxn ang="0">
                    <a:pos x="5" y="4"/>
                  </a:cxn>
                  <a:cxn ang="0">
                    <a:pos x="4" y="5"/>
                  </a:cxn>
                  <a:cxn ang="0">
                    <a:pos x="2" y="6"/>
                  </a:cxn>
                  <a:cxn ang="0">
                    <a:pos x="1" y="6"/>
                  </a:cxn>
                  <a:cxn ang="0">
                    <a:pos x="0" y="8"/>
                  </a:cxn>
                  <a:cxn ang="0">
                    <a:pos x="1" y="9"/>
                  </a:cxn>
                  <a:cxn ang="0">
                    <a:pos x="1" y="9"/>
                  </a:cxn>
                  <a:cxn ang="0">
                    <a:pos x="2" y="9"/>
                  </a:cxn>
                  <a:cxn ang="0">
                    <a:pos x="2" y="9"/>
                  </a:cxn>
                  <a:cxn ang="0">
                    <a:pos x="2" y="10"/>
                  </a:cxn>
                  <a:cxn ang="0">
                    <a:pos x="4" y="10"/>
                  </a:cxn>
                  <a:cxn ang="0">
                    <a:pos x="4" y="9"/>
                  </a:cxn>
                  <a:cxn ang="0">
                    <a:pos x="5" y="9"/>
                  </a:cxn>
                  <a:cxn ang="0">
                    <a:pos x="5" y="9"/>
                  </a:cxn>
                  <a:cxn ang="0">
                    <a:pos x="5" y="9"/>
                  </a:cxn>
                  <a:cxn ang="0">
                    <a:pos x="6" y="9"/>
                  </a:cxn>
                  <a:cxn ang="0">
                    <a:pos x="6" y="10"/>
                  </a:cxn>
                  <a:cxn ang="0">
                    <a:pos x="6" y="11"/>
                  </a:cxn>
                  <a:cxn ang="0">
                    <a:pos x="7" y="12"/>
                  </a:cxn>
                  <a:cxn ang="0">
                    <a:pos x="8" y="12"/>
                  </a:cxn>
                  <a:cxn ang="0">
                    <a:pos x="10" y="12"/>
                  </a:cxn>
                  <a:cxn ang="0">
                    <a:pos x="11" y="14"/>
                  </a:cxn>
                  <a:cxn ang="0">
                    <a:pos x="12" y="14"/>
                  </a:cxn>
                  <a:cxn ang="0">
                    <a:pos x="12" y="14"/>
                  </a:cxn>
                  <a:cxn ang="0">
                    <a:pos x="13" y="14"/>
                  </a:cxn>
                  <a:cxn ang="0">
                    <a:pos x="13" y="12"/>
                  </a:cxn>
                  <a:cxn ang="0">
                    <a:pos x="15" y="12"/>
                  </a:cxn>
                  <a:cxn ang="0">
                    <a:pos x="16" y="10"/>
                  </a:cxn>
                  <a:cxn ang="0">
                    <a:pos x="16" y="9"/>
                  </a:cxn>
                  <a:cxn ang="0">
                    <a:pos x="17" y="8"/>
                  </a:cxn>
                  <a:cxn ang="0">
                    <a:pos x="17" y="8"/>
                  </a:cxn>
                  <a:cxn ang="0">
                    <a:pos x="18" y="6"/>
                  </a:cxn>
                  <a:cxn ang="0">
                    <a:pos x="18" y="6"/>
                  </a:cxn>
                  <a:cxn ang="0">
                    <a:pos x="18" y="4"/>
                  </a:cxn>
                </a:cxnLst>
                <a:rect l="0" t="0" r="r" b="b"/>
                <a:pathLst>
                  <a:path w="18" h="14">
                    <a:moveTo>
                      <a:pt x="18" y="4"/>
                    </a:moveTo>
                    <a:lnTo>
                      <a:pt x="18" y="4"/>
                    </a:lnTo>
                    <a:lnTo>
                      <a:pt x="17" y="4"/>
                    </a:lnTo>
                    <a:lnTo>
                      <a:pt x="17" y="4"/>
                    </a:lnTo>
                    <a:lnTo>
                      <a:pt x="17" y="4"/>
                    </a:lnTo>
                    <a:lnTo>
                      <a:pt x="17" y="4"/>
                    </a:lnTo>
                    <a:lnTo>
                      <a:pt x="16" y="4"/>
                    </a:lnTo>
                    <a:lnTo>
                      <a:pt x="16" y="4"/>
                    </a:lnTo>
                    <a:lnTo>
                      <a:pt x="15" y="5"/>
                    </a:lnTo>
                    <a:lnTo>
                      <a:pt x="15" y="5"/>
                    </a:lnTo>
                    <a:lnTo>
                      <a:pt x="15" y="4"/>
                    </a:lnTo>
                    <a:lnTo>
                      <a:pt x="15" y="4"/>
                    </a:lnTo>
                    <a:lnTo>
                      <a:pt x="15" y="4"/>
                    </a:lnTo>
                    <a:lnTo>
                      <a:pt x="15" y="4"/>
                    </a:lnTo>
                    <a:lnTo>
                      <a:pt x="13" y="4"/>
                    </a:lnTo>
                    <a:lnTo>
                      <a:pt x="13" y="4"/>
                    </a:lnTo>
                    <a:lnTo>
                      <a:pt x="13" y="4"/>
                    </a:lnTo>
                    <a:lnTo>
                      <a:pt x="13" y="4"/>
                    </a:lnTo>
                    <a:lnTo>
                      <a:pt x="13" y="3"/>
                    </a:lnTo>
                    <a:lnTo>
                      <a:pt x="13" y="3"/>
                    </a:lnTo>
                    <a:lnTo>
                      <a:pt x="13" y="1"/>
                    </a:lnTo>
                    <a:lnTo>
                      <a:pt x="13" y="1"/>
                    </a:lnTo>
                    <a:lnTo>
                      <a:pt x="12" y="1"/>
                    </a:lnTo>
                    <a:lnTo>
                      <a:pt x="12" y="1"/>
                    </a:lnTo>
                    <a:lnTo>
                      <a:pt x="13" y="1"/>
                    </a:lnTo>
                    <a:lnTo>
                      <a:pt x="13" y="1"/>
                    </a:lnTo>
                    <a:lnTo>
                      <a:pt x="15" y="0"/>
                    </a:lnTo>
                    <a:lnTo>
                      <a:pt x="15" y="0"/>
                    </a:lnTo>
                    <a:lnTo>
                      <a:pt x="13" y="0"/>
                    </a:lnTo>
                    <a:lnTo>
                      <a:pt x="13" y="0"/>
                    </a:lnTo>
                    <a:lnTo>
                      <a:pt x="12" y="0"/>
                    </a:lnTo>
                    <a:lnTo>
                      <a:pt x="12" y="0"/>
                    </a:lnTo>
                    <a:lnTo>
                      <a:pt x="11" y="0"/>
                    </a:lnTo>
                    <a:lnTo>
                      <a:pt x="11" y="0"/>
                    </a:lnTo>
                    <a:lnTo>
                      <a:pt x="11" y="1"/>
                    </a:lnTo>
                    <a:lnTo>
                      <a:pt x="11" y="1"/>
                    </a:lnTo>
                    <a:lnTo>
                      <a:pt x="10" y="1"/>
                    </a:lnTo>
                    <a:lnTo>
                      <a:pt x="10" y="1"/>
                    </a:lnTo>
                    <a:lnTo>
                      <a:pt x="7" y="3"/>
                    </a:lnTo>
                    <a:lnTo>
                      <a:pt x="7" y="3"/>
                    </a:lnTo>
                    <a:lnTo>
                      <a:pt x="6" y="3"/>
                    </a:lnTo>
                    <a:lnTo>
                      <a:pt x="6" y="3"/>
                    </a:lnTo>
                    <a:lnTo>
                      <a:pt x="5" y="4"/>
                    </a:lnTo>
                    <a:lnTo>
                      <a:pt x="5" y="4"/>
                    </a:lnTo>
                    <a:lnTo>
                      <a:pt x="4" y="5"/>
                    </a:lnTo>
                    <a:lnTo>
                      <a:pt x="4" y="5"/>
                    </a:lnTo>
                    <a:lnTo>
                      <a:pt x="2" y="6"/>
                    </a:lnTo>
                    <a:lnTo>
                      <a:pt x="2" y="6"/>
                    </a:lnTo>
                    <a:lnTo>
                      <a:pt x="1" y="6"/>
                    </a:lnTo>
                    <a:lnTo>
                      <a:pt x="1" y="6"/>
                    </a:lnTo>
                    <a:lnTo>
                      <a:pt x="0" y="8"/>
                    </a:lnTo>
                    <a:lnTo>
                      <a:pt x="0" y="8"/>
                    </a:lnTo>
                    <a:lnTo>
                      <a:pt x="1" y="9"/>
                    </a:lnTo>
                    <a:lnTo>
                      <a:pt x="1" y="9"/>
                    </a:lnTo>
                    <a:lnTo>
                      <a:pt x="1" y="9"/>
                    </a:lnTo>
                    <a:lnTo>
                      <a:pt x="1" y="9"/>
                    </a:lnTo>
                    <a:lnTo>
                      <a:pt x="2" y="9"/>
                    </a:lnTo>
                    <a:lnTo>
                      <a:pt x="2" y="9"/>
                    </a:lnTo>
                    <a:lnTo>
                      <a:pt x="2" y="9"/>
                    </a:lnTo>
                    <a:lnTo>
                      <a:pt x="2" y="9"/>
                    </a:lnTo>
                    <a:lnTo>
                      <a:pt x="2" y="10"/>
                    </a:lnTo>
                    <a:lnTo>
                      <a:pt x="2" y="10"/>
                    </a:lnTo>
                    <a:lnTo>
                      <a:pt x="4" y="10"/>
                    </a:lnTo>
                    <a:lnTo>
                      <a:pt x="4" y="10"/>
                    </a:lnTo>
                    <a:lnTo>
                      <a:pt x="4" y="9"/>
                    </a:lnTo>
                    <a:lnTo>
                      <a:pt x="4" y="9"/>
                    </a:lnTo>
                    <a:lnTo>
                      <a:pt x="5" y="9"/>
                    </a:lnTo>
                    <a:lnTo>
                      <a:pt x="5" y="9"/>
                    </a:lnTo>
                    <a:lnTo>
                      <a:pt x="5" y="9"/>
                    </a:lnTo>
                    <a:lnTo>
                      <a:pt x="5" y="9"/>
                    </a:lnTo>
                    <a:lnTo>
                      <a:pt x="5" y="9"/>
                    </a:lnTo>
                    <a:lnTo>
                      <a:pt x="5" y="9"/>
                    </a:lnTo>
                    <a:lnTo>
                      <a:pt x="6" y="9"/>
                    </a:lnTo>
                    <a:lnTo>
                      <a:pt x="6" y="9"/>
                    </a:lnTo>
                    <a:lnTo>
                      <a:pt x="6" y="10"/>
                    </a:lnTo>
                    <a:lnTo>
                      <a:pt x="6" y="10"/>
                    </a:lnTo>
                    <a:lnTo>
                      <a:pt x="6" y="11"/>
                    </a:lnTo>
                    <a:lnTo>
                      <a:pt x="6" y="11"/>
                    </a:lnTo>
                    <a:lnTo>
                      <a:pt x="7" y="12"/>
                    </a:lnTo>
                    <a:lnTo>
                      <a:pt x="7" y="12"/>
                    </a:lnTo>
                    <a:lnTo>
                      <a:pt x="8" y="12"/>
                    </a:lnTo>
                    <a:lnTo>
                      <a:pt x="8" y="12"/>
                    </a:lnTo>
                    <a:lnTo>
                      <a:pt x="10" y="12"/>
                    </a:lnTo>
                    <a:lnTo>
                      <a:pt x="10" y="12"/>
                    </a:lnTo>
                    <a:lnTo>
                      <a:pt x="11" y="14"/>
                    </a:lnTo>
                    <a:lnTo>
                      <a:pt x="11" y="14"/>
                    </a:lnTo>
                    <a:lnTo>
                      <a:pt x="12" y="14"/>
                    </a:lnTo>
                    <a:lnTo>
                      <a:pt x="12" y="14"/>
                    </a:lnTo>
                    <a:lnTo>
                      <a:pt x="12" y="14"/>
                    </a:lnTo>
                    <a:lnTo>
                      <a:pt x="12" y="14"/>
                    </a:lnTo>
                    <a:lnTo>
                      <a:pt x="13" y="14"/>
                    </a:lnTo>
                    <a:lnTo>
                      <a:pt x="13" y="14"/>
                    </a:lnTo>
                    <a:lnTo>
                      <a:pt x="13" y="12"/>
                    </a:lnTo>
                    <a:lnTo>
                      <a:pt x="13" y="12"/>
                    </a:lnTo>
                    <a:lnTo>
                      <a:pt x="15" y="12"/>
                    </a:lnTo>
                    <a:lnTo>
                      <a:pt x="15" y="12"/>
                    </a:lnTo>
                    <a:lnTo>
                      <a:pt x="16" y="10"/>
                    </a:lnTo>
                    <a:lnTo>
                      <a:pt x="16" y="10"/>
                    </a:lnTo>
                    <a:lnTo>
                      <a:pt x="16" y="9"/>
                    </a:lnTo>
                    <a:lnTo>
                      <a:pt x="16" y="9"/>
                    </a:lnTo>
                    <a:lnTo>
                      <a:pt x="17" y="8"/>
                    </a:lnTo>
                    <a:lnTo>
                      <a:pt x="17" y="8"/>
                    </a:lnTo>
                    <a:lnTo>
                      <a:pt x="17" y="8"/>
                    </a:lnTo>
                    <a:lnTo>
                      <a:pt x="17" y="8"/>
                    </a:lnTo>
                    <a:lnTo>
                      <a:pt x="18" y="6"/>
                    </a:lnTo>
                    <a:lnTo>
                      <a:pt x="18" y="6"/>
                    </a:lnTo>
                    <a:lnTo>
                      <a:pt x="18" y="6"/>
                    </a:lnTo>
                    <a:lnTo>
                      <a:pt x="18" y="6"/>
                    </a:lnTo>
                    <a:lnTo>
                      <a:pt x="18" y="5"/>
                    </a:lnTo>
                    <a:lnTo>
                      <a:pt x="18" y="4"/>
                    </a:lnTo>
                    <a:lnTo>
                      <a:pt x="18"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342">
                <a:extLst>
                  <a:ext uri="{FF2B5EF4-FFF2-40B4-BE49-F238E27FC236}">
                    <a16:creationId xmlns:a16="http://schemas.microsoft.com/office/drawing/2014/main" id="{71B665E0-F50B-4E20-A6F6-8CDA236B8066}"/>
                  </a:ext>
                </a:extLst>
              </p:cNvPr>
              <p:cNvSpPr>
                <a:spLocks/>
              </p:cNvSpPr>
              <p:nvPr/>
            </p:nvSpPr>
            <p:spPr bwMode="auto">
              <a:xfrm>
                <a:off x="7534213" y="1324744"/>
                <a:ext cx="30454" cy="16919"/>
              </a:xfrm>
              <a:custGeom>
                <a:avLst/>
                <a:gdLst/>
                <a:ahLst/>
                <a:cxnLst>
                  <a:cxn ang="0">
                    <a:pos x="9" y="2"/>
                  </a:cxn>
                  <a:cxn ang="0">
                    <a:pos x="9" y="2"/>
                  </a:cxn>
                  <a:cxn ang="0">
                    <a:pos x="9" y="2"/>
                  </a:cxn>
                  <a:cxn ang="0">
                    <a:pos x="9" y="2"/>
                  </a:cxn>
                  <a:cxn ang="0">
                    <a:pos x="7" y="1"/>
                  </a:cxn>
                  <a:cxn ang="0">
                    <a:pos x="7" y="1"/>
                  </a:cxn>
                  <a:cxn ang="0">
                    <a:pos x="7" y="1"/>
                  </a:cxn>
                  <a:cxn ang="0">
                    <a:pos x="7" y="1"/>
                  </a:cxn>
                  <a:cxn ang="0">
                    <a:pos x="7" y="1"/>
                  </a:cxn>
                  <a:cxn ang="0">
                    <a:pos x="7" y="1"/>
                  </a:cxn>
                  <a:cxn ang="0">
                    <a:pos x="7" y="0"/>
                  </a:cxn>
                  <a:cxn ang="0">
                    <a:pos x="7" y="0"/>
                  </a:cxn>
                  <a:cxn ang="0">
                    <a:pos x="6" y="0"/>
                  </a:cxn>
                  <a:cxn ang="0">
                    <a:pos x="6" y="0"/>
                  </a:cxn>
                  <a:cxn ang="0">
                    <a:pos x="6" y="0"/>
                  </a:cxn>
                  <a:cxn ang="0">
                    <a:pos x="6" y="0"/>
                  </a:cxn>
                  <a:cxn ang="0">
                    <a:pos x="5" y="0"/>
                  </a:cxn>
                  <a:cxn ang="0">
                    <a:pos x="5" y="0"/>
                  </a:cxn>
                  <a:cxn ang="0">
                    <a:pos x="4" y="0"/>
                  </a:cxn>
                  <a:cxn ang="0">
                    <a:pos x="4" y="0"/>
                  </a:cxn>
                  <a:cxn ang="0">
                    <a:pos x="3" y="0"/>
                  </a:cxn>
                  <a:cxn ang="0">
                    <a:pos x="3" y="0"/>
                  </a:cxn>
                  <a:cxn ang="0">
                    <a:pos x="0" y="0"/>
                  </a:cxn>
                  <a:cxn ang="0">
                    <a:pos x="0" y="0"/>
                  </a:cxn>
                  <a:cxn ang="0">
                    <a:pos x="0" y="1"/>
                  </a:cxn>
                  <a:cxn ang="0">
                    <a:pos x="0" y="1"/>
                  </a:cxn>
                  <a:cxn ang="0">
                    <a:pos x="1" y="1"/>
                  </a:cxn>
                  <a:cxn ang="0">
                    <a:pos x="1" y="1"/>
                  </a:cxn>
                  <a:cxn ang="0">
                    <a:pos x="1" y="2"/>
                  </a:cxn>
                  <a:cxn ang="0">
                    <a:pos x="1" y="2"/>
                  </a:cxn>
                  <a:cxn ang="0">
                    <a:pos x="1" y="2"/>
                  </a:cxn>
                  <a:cxn ang="0">
                    <a:pos x="1" y="2"/>
                  </a:cxn>
                  <a:cxn ang="0">
                    <a:pos x="1" y="3"/>
                  </a:cxn>
                  <a:cxn ang="0">
                    <a:pos x="1" y="3"/>
                  </a:cxn>
                  <a:cxn ang="0">
                    <a:pos x="3" y="3"/>
                  </a:cxn>
                  <a:cxn ang="0">
                    <a:pos x="3" y="3"/>
                  </a:cxn>
                  <a:cxn ang="0">
                    <a:pos x="4" y="3"/>
                  </a:cxn>
                  <a:cxn ang="0">
                    <a:pos x="4" y="3"/>
                  </a:cxn>
                  <a:cxn ang="0">
                    <a:pos x="5" y="3"/>
                  </a:cxn>
                  <a:cxn ang="0">
                    <a:pos x="5" y="3"/>
                  </a:cxn>
                  <a:cxn ang="0">
                    <a:pos x="5" y="3"/>
                  </a:cxn>
                  <a:cxn ang="0">
                    <a:pos x="5" y="3"/>
                  </a:cxn>
                  <a:cxn ang="0">
                    <a:pos x="5" y="5"/>
                  </a:cxn>
                  <a:cxn ang="0">
                    <a:pos x="5" y="5"/>
                  </a:cxn>
                  <a:cxn ang="0">
                    <a:pos x="6" y="5"/>
                  </a:cxn>
                  <a:cxn ang="0">
                    <a:pos x="6" y="5"/>
                  </a:cxn>
                  <a:cxn ang="0">
                    <a:pos x="7" y="5"/>
                  </a:cxn>
                  <a:cxn ang="0">
                    <a:pos x="7" y="5"/>
                  </a:cxn>
                  <a:cxn ang="0">
                    <a:pos x="9" y="5"/>
                  </a:cxn>
                  <a:cxn ang="0">
                    <a:pos x="9" y="5"/>
                  </a:cxn>
                  <a:cxn ang="0">
                    <a:pos x="9" y="3"/>
                  </a:cxn>
                  <a:cxn ang="0">
                    <a:pos x="9" y="3"/>
                  </a:cxn>
                  <a:cxn ang="0">
                    <a:pos x="9" y="2"/>
                  </a:cxn>
                  <a:cxn ang="0">
                    <a:pos x="9" y="2"/>
                  </a:cxn>
                </a:cxnLst>
                <a:rect l="0" t="0" r="r" b="b"/>
                <a:pathLst>
                  <a:path w="9" h="5">
                    <a:moveTo>
                      <a:pt x="9" y="2"/>
                    </a:moveTo>
                    <a:lnTo>
                      <a:pt x="9" y="2"/>
                    </a:lnTo>
                    <a:lnTo>
                      <a:pt x="9" y="2"/>
                    </a:lnTo>
                    <a:lnTo>
                      <a:pt x="9" y="2"/>
                    </a:lnTo>
                    <a:lnTo>
                      <a:pt x="7" y="1"/>
                    </a:lnTo>
                    <a:lnTo>
                      <a:pt x="7" y="1"/>
                    </a:lnTo>
                    <a:lnTo>
                      <a:pt x="7" y="1"/>
                    </a:lnTo>
                    <a:lnTo>
                      <a:pt x="7" y="1"/>
                    </a:lnTo>
                    <a:lnTo>
                      <a:pt x="7" y="1"/>
                    </a:lnTo>
                    <a:lnTo>
                      <a:pt x="7" y="1"/>
                    </a:lnTo>
                    <a:lnTo>
                      <a:pt x="7" y="0"/>
                    </a:lnTo>
                    <a:lnTo>
                      <a:pt x="7" y="0"/>
                    </a:lnTo>
                    <a:lnTo>
                      <a:pt x="6" y="0"/>
                    </a:lnTo>
                    <a:lnTo>
                      <a:pt x="6" y="0"/>
                    </a:lnTo>
                    <a:lnTo>
                      <a:pt x="6" y="0"/>
                    </a:lnTo>
                    <a:lnTo>
                      <a:pt x="6" y="0"/>
                    </a:lnTo>
                    <a:lnTo>
                      <a:pt x="5" y="0"/>
                    </a:lnTo>
                    <a:lnTo>
                      <a:pt x="5" y="0"/>
                    </a:lnTo>
                    <a:lnTo>
                      <a:pt x="4" y="0"/>
                    </a:lnTo>
                    <a:lnTo>
                      <a:pt x="4" y="0"/>
                    </a:lnTo>
                    <a:lnTo>
                      <a:pt x="3" y="0"/>
                    </a:lnTo>
                    <a:lnTo>
                      <a:pt x="3" y="0"/>
                    </a:lnTo>
                    <a:lnTo>
                      <a:pt x="0" y="0"/>
                    </a:lnTo>
                    <a:lnTo>
                      <a:pt x="0" y="0"/>
                    </a:lnTo>
                    <a:lnTo>
                      <a:pt x="0" y="1"/>
                    </a:lnTo>
                    <a:lnTo>
                      <a:pt x="0" y="1"/>
                    </a:lnTo>
                    <a:lnTo>
                      <a:pt x="1" y="1"/>
                    </a:lnTo>
                    <a:lnTo>
                      <a:pt x="1" y="1"/>
                    </a:lnTo>
                    <a:lnTo>
                      <a:pt x="1" y="2"/>
                    </a:lnTo>
                    <a:lnTo>
                      <a:pt x="1" y="2"/>
                    </a:lnTo>
                    <a:lnTo>
                      <a:pt x="1" y="2"/>
                    </a:lnTo>
                    <a:lnTo>
                      <a:pt x="1" y="2"/>
                    </a:lnTo>
                    <a:lnTo>
                      <a:pt x="1" y="3"/>
                    </a:lnTo>
                    <a:lnTo>
                      <a:pt x="1" y="3"/>
                    </a:lnTo>
                    <a:lnTo>
                      <a:pt x="3" y="3"/>
                    </a:lnTo>
                    <a:lnTo>
                      <a:pt x="3" y="3"/>
                    </a:lnTo>
                    <a:lnTo>
                      <a:pt x="4" y="3"/>
                    </a:lnTo>
                    <a:lnTo>
                      <a:pt x="4" y="3"/>
                    </a:lnTo>
                    <a:lnTo>
                      <a:pt x="5" y="3"/>
                    </a:lnTo>
                    <a:lnTo>
                      <a:pt x="5" y="3"/>
                    </a:lnTo>
                    <a:lnTo>
                      <a:pt x="5" y="3"/>
                    </a:lnTo>
                    <a:lnTo>
                      <a:pt x="5" y="3"/>
                    </a:lnTo>
                    <a:lnTo>
                      <a:pt x="5" y="5"/>
                    </a:lnTo>
                    <a:lnTo>
                      <a:pt x="5" y="5"/>
                    </a:lnTo>
                    <a:lnTo>
                      <a:pt x="6" y="5"/>
                    </a:lnTo>
                    <a:lnTo>
                      <a:pt x="6" y="5"/>
                    </a:lnTo>
                    <a:lnTo>
                      <a:pt x="7" y="5"/>
                    </a:lnTo>
                    <a:lnTo>
                      <a:pt x="7" y="5"/>
                    </a:lnTo>
                    <a:lnTo>
                      <a:pt x="9" y="5"/>
                    </a:lnTo>
                    <a:lnTo>
                      <a:pt x="9" y="5"/>
                    </a:lnTo>
                    <a:lnTo>
                      <a:pt x="9" y="3"/>
                    </a:lnTo>
                    <a:lnTo>
                      <a:pt x="9" y="3"/>
                    </a:lnTo>
                    <a:lnTo>
                      <a:pt x="9" y="2"/>
                    </a:lnTo>
                    <a:lnTo>
                      <a:pt x="9"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2" name="Freeform 344">
                <a:extLst>
                  <a:ext uri="{FF2B5EF4-FFF2-40B4-BE49-F238E27FC236}">
                    <a16:creationId xmlns:a16="http://schemas.microsoft.com/office/drawing/2014/main" id="{0BF16EAD-6CCE-40C7-B379-5F2E0C51513B}"/>
                  </a:ext>
                </a:extLst>
              </p:cNvPr>
              <p:cNvSpPr>
                <a:spLocks/>
              </p:cNvSpPr>
              <p:nvPr/>
            </p:nvSpPr>
            <p:spPr bwMode="auto">
              <a:xfrm>
                <a:off x="6410815" y="2079316"/>
                <a:ext cx="43988" cy="37221"/>
              </a:xfrm>
              <a:custGeom>
                <a:avLst/>
                <a:gdLst/>
                <a:ahLst/>
                <a:cxnLst>
                  <a:cxn ang="0">
                    <a:pos x="10" y="0"/>
                  </a:cxn>
                  <a:cxn ang="0">
                    <a:pos x="10" y="0"/>
                  </a:cxn>
                  <a:cxn ang="0">
                    <a:pos x="7" y="2"/>
                  </a:cxn>
                  <a:cxn ang="0">
                    <a:pos x="7" y="2"/>
                  </a:cxn>
                  <a:cxn ang="0">
                    <a:pos x="5" y="2"/>
                  </a:cxn>
                  <a:cxn ang="0">
                    <a:pos x="1" y="3"/>
                  </a:cxn>
                  <a:cxn ang="0">
                    <a:pos x="1" y="3"/>
                  </a:cxn>
                  <a:cxn ang="0">
                    <a:pos x="1" y="3"/>
                  </a:cxn>
                  <a:cxn ang="0">
                    <a:pos x="1" y="3"/>
                  </a:cxn>
                  <a:cxn ang="0">
                    <a:pos x="1" y="3"/>
                  </a:cxn>
                  <a:cxn ang="0">
                    <a:pos x="0" y="3"/>
                  </a:cxn>
                  <a:cxn ang="0">
                    <a:pos x="0" y="3"/>
                  </a:cxn>
                  <a:cxn ang="0">
                    <a:pos x="0" y="5"/>
                  </a:cxn>
                  <a:cxn ang="0">
                    <a:pos x="0" y="5"/>
                  </a:cxn>
                  <a:cxn ang="0">
                    <a:pos x="1" y="6"/>
                  </a:cxn>
                  <a:cxn ang="0">
                    <a:pos x="1" y="6"/>
                  </a:cxn>
                  <a:cxn ang="0">
                    <a:pos x="2" y="7"/>
                  </a:cxn>
                  <a:cxn ang="0">
                    <a:pos x="2" y="7"/>
                  </a:cxn>
                  <a:cxn ang="0">
                    <a:pos x="2" y="8"/>
                  </a:cxn>
                  <a:cxn ang="0">
                    <a:pos x="2" y="8"/>
                  </a:cxn>
                  <a:cxn ang="0">
                    <a:pos x="4" y="10"/>
                  </a:cxn>
                  <a:cxn ang="0">
                    <a:pos x="4" y="11"/>
                  </a:cxn>
                  <a:cxn ang="0">
                    <a:pos x="4" y="11"/>
                  </a:cxn>
                  <a:cxn ang="0">
                    <a:pos x="6" y="11"/>
                  </a:cxn>
                  <a:cxn ang="0">
                    <a:pos x="7" y="10"/>
                  </a:cxn>
                  <a:cxn ang="0">
                    <a:pos x="7" y="10"/>
                  </a:cxn>
                  <a:cxn ang="0">
                    <a:pos x="9" y="7"/>
                  </a:cxn>
                  <a:cxn ang="0">
                    <a:pos x="9" y="7"/>
                  </a:cxn>
                  <a:cxn ang="0">
                    <a:pos x="9" y="6"/>
                  </a:cxn>
                  <a:cxn ang="0">
                    <a:pos x="9" y="6"/>
                  </a:cxn>
                  <a:cxn ang="0">
                    <a:pos x="9" y="6"/>
                  </a:cxn>
                  <a:cxn ang="0">
                    <a:pos x="9" y="6"/>
                  </a:cxn>
                  <a:cxn ang="0">
                    <a:pos x="10" y="5"/>
                  </a:cxn>
                  <a:cxn ang="0">
                    <a:pos x="10" y="5"/>
                  </a:cxn>
                  <a:cxn ang="0">
                    <a:pos x="12" y="2"/>
                  </a:cxn>
                  <a:cxn ang="0">
                    <a:pos x="12" y="2"/>
                  </a:cxn>
                  <a:cxn ang="0">
                    <a:pos x="12" y="1"/>
                  </a:cxn>
                  <a:cxn ang="0">
                    <a:pos x="12" y="1"/>
                  </a:cxn>
                  <a:cxn ang="0">
                    <a:pos x="12" y="1"/>
                  </a:cxn>
                  <a:cxn ang="0">
                    <a:pos x="12" y="1"/>
                  </a:cxn>
                  <a:cxn ang="0">
                    <a:pos x="13" y="0"/>
                  </a:cxn>
                  <a:cxn ang="0">
                    <a:pos x="13" y="0"/>
                  </a:cxn>
                  <a:cxn ang="0">
                    <a:pos x="11" y="0"/>
                  </a:cxn>
                  <a:cxn ang="0">
                    <a:pos x="10" y="0"/>
                  </a:cxn>
                  <a:cxn ang="0">
                    <a:pos x="10" y="0"/>
                  </a:cxn>
                </a:cxnLst>
                <a:rect l="0" t="0" r="r" b="b"/>
                <a:pathLst>
                  <a:path w="13" h="11">
                    <a:moveTo>
                      <a:pt x="10" y="0"/>
                    </a:moveTo>
                    <a:lnTo>
                      <a:pt x="10" y="0"/>
                    </a:lnTo>
                    <a:lnTo>
                      <a:pt x="7" y="2"/>
                    </a:lnTo>
                    <a:lnTo>
                      <a:pt x="7" y="2"/>
                    </a:lnTo>
                    <a:lnTo>
                      <a:pt x="5" y="2"/>
                    </a:lnTo>
                    <a:lnTo>
                      <a:pt x="1" y="3"/>
                    </a:lnTo>
                    <a:lnTo>
                      <a:pt x="1" y="3"/>
                    </a:lnTo>
                    <a:lnTo>
                      <a:pt x="1" y="3"/>
                    </a:lnTo>
                    <a:lnTo>
                      <a:pt x="1" y="3"/>
                    </a:lnTo>
                    <a:lnTo>
                      <a:pt x="1" y="3"/>
                    </a:lnTo>
                    <a:lnTo>
                      <a:pt x="0" y="3"/>
                    </a:lnTo>
                    <a:lnTo>
                      <a:pt x="0" y="3"/>
                    </a:lnTo>
                    <a:lnTo>
                      <a:pt x="0" y="5"/>
                    </a:lnTo>
                    <a:lnTo>
                      <a:pt x="0" y="5"/>
                    </a:lnTo>
                    <a:lnTo>
                      <a:pt x="1" y="6"/>
                    </a:lnTo>
                    <a:lnTo>
                      <a:pt x="1" y="6"/>
                    </a:lnTo>
                    <a:lnTo>
                      <a:pt x="2" y="7"/>
                    </a:lnTo>
                    <a:lnTo>
                      <a:pt x="2" y="7"/>
                    </a:lnTo>
                    <a:lnTo>
                      <a:pt x="2" y="8"/>
                    </a:lnTo>
                    <a:lnTo>
                      <a:pt x="2" y="8"/>
                    </a:lnTo>
                    <a:lnTo>
                      <a:pt x="4" y="10"/>
                    </a:lnTo>
                    <a:lnTo>
                      <a:pt x="4" y="11"/>
                    </a:lnTo>
                    <a:lnTo>
                      <a:pt x="4" y="11"/>
                    </a:lnTo>
                    <a:lnTo>
                      <a:pt x="6" y="11"/>
                    </a:lnTo>
                    <a:lnTo>
                      <a:pt x="7" y="10"/>
                    </a:lnTo>
                    <a:lnTo>
                      <a:pt x="7" y="10"/>
                    </a:lnTo>
                    <a:lnTo>
                      <a:pt x="9" y="7"/>
                    </a:lnTo>
                    <a:lnTo>
                      <a:pt x="9" y="7"/>
                    </a:lnTo>
                    <a:lnTo>
                      <a:pt x="9" y="6"/>
                    </a:lnTo>
                    <a:lnTo>
                      <a:pt x="9" y="6"/>
                    </a:lnTo>
                    <a:lnTo>
                      <a:pt x="9" y="6"/>
                    </a:lnTo>
                    <a:lnTo>
                      <a:pt x="9" y="6"/>
                    </a:lnTo>
                    <a:lnTo>
                      <a:pt x="10" y="5"/>
                    </a:lnTo>
                    <a:lnTo>
                      <a:pt x="10" y="5"/>
                    </a:lnTo>
                    <a:lnTo>
                      <a:pt x="12" y="2"/>
                    </a:lnTo>
                    <a:lnTo>
                      <a:pt x="12" y="2"/>
                    </a:lnTo>
                    <a:lnTo>
                      <a:pt x="12" y="1"/>
                    </a:lnTo>
                    <a:lnTo>
                      <a:pt x="12" y="1"/>
                    </a:lnTo>
                    <a:lnTo>
                      <a:pt x="12" y="1"/>
                    </a:lnTo>
                    <a:lnTo>
                      <a:pt x="12" y="1"/>
                    </a:lnTo>
                    <a:lnTo>
                      <a:pt x="13" y="0"/>
                    </a:lnTo>
                    <a:lnTo>
                      <a:pt x="13" y="0"/>
                    </a:lnTo>
                    <a:lnTo>
                      <a:pt x="11" y="0"/>
                    </a:lnTo>
                    <a:lnTo>
                      <a:pt x="10" y="0"/>
                    </a:lnTo>
                    <a:lnTo>
                      <a:pt x="1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345">
                <a:extLst>
                  <a:ext uri="{FF2B5EF4-FFF2-40B4-BE49-F238E27FC236}">
                    <a16:creationId xmlns:a16="http://schemas.microsoft.com/office/drawing/2014/main" id="{E5DA1BEE-DD3C-4314-952F-AED36B78D1D5}"/>
                  </a:ext>
                </a:extLst>
              </p:cNvPr>
              <p:cNvSpPr>
                <a:spLocks/>
              </p:cNvSpPr>
              <p:nvPr/>
            </p:nvSpPr>
            <p:spPr bwMode="auto">
              <a:xfrm>
                <a:off x="6471722" y="2103002"/>
                <a:ext cx="27070" cy="27070"/>
              </a:xfrm>
              <a:custGeom>
                <a:avLst/>
                <a:gdLst/>
                <a:ahLst/>
                <a:cxnLst>
                  <a:cxn ang="0">
                    <a:pos x="8" y="3"/>
                  </a:cxn>
                  <a:cxn ang="0">
                    <a:pos x="8" y="3"/>
                  </a:cxn>
                  <a:cxn ang="0">
                    <a:pos x="7" y="0"/>
                  </a:cxn>
                  <a:cxn ang="0">
                    <a:pos x="7" y="0"/>
                  </a:cxn>
                  <a:cxn ang="0">
                    <a:pos x="7" y="0"/>
                  </a:cxn>
                  <a:cxn ang="0">
                    <a:pos x="7" y="0"/>
                  </a:cxn>
                  <a:cxn ang="0">
                    <a:pos x="3" y="1"/>
                  </a:cxn>
                  <a:cxn ang="0">
                    <a:pos x="3" y="1"/>
                  </a:cxn>
                  <a:cxn ang="0">
                    <a:pos x="2" y="1"/>
                  </a:cxn>
                  <a:cxn ang="0">
                    <a:pos x="2" y="1"/>
                  </a:cxn>
                  <a:cxn ang="0">
                    <a:pos x="2" y="3"/>
                  </a:cxn>
                  <a:cxn ang="0">
                    <a:pos x="2" y="3"/>
                  </a:cxn>
                  <a:cxn ang="0">
                    <a:pos x="2" y="3"/>
                  </a:cxn>
                  <a:cxn ang="0">
                    <a:pos x="0" y="3"/>
                  </a:cxn>
                  <a:cxn ang="0">
                    <a:pos x="0" y="3"/>
                  </a:cxn>
                  <a:cxn ang="0">
                    <a:pos x="0" y="5"/>
                  </a:cxn>
                  <a:cxn ang="0">
                    <a:pos x="0" y="5"/>
                  </a:cxn>
                  <a:cxn ang="0">
                    <a:pos x="0" y="5"/>
                  </a:cxn>
                  <a:cxn ang="0">
                    <a:pos x="0" y="6"/>
                  </a:cxn>
                  <a:cxn ang="0">
                    <a:pos x="0" y="6"/>
                  </a:cxn>
                  <a:cxn ang="0">
                    <a:pos x="3" y="8"/>
                  </a:cxn>
                  <a:cxn ang="0">
                    <a:pos x="3" y="8"/>
                  </a:cxn>
                  <a:cxn ang="0">
                    <a:pos x="4" y="8"/>
                  </a:cxn>
                  <a:cxn ang="0">
                    <a:pos x="4" y="8"/>
                  </a:cxn>
                  <a:cxn ang="0">
                    <a:pos x="7" y="8"/>
                  </a:cxn>
                  <a:cxn ang="0">
                    <a:pos x="7" y="5"/>
                  </a:cxn>
                  <a:cxn ang="0">
                    <a:pos x="7" y="5"/>
                  </a:cxn>
                  <a:cxn ang="0">
                    <a:pos x="8" y="4"/>
                  </a:cxn>
                  <a:cxn ang="0">
                    <a:pos x="8" y="3"/>
                  </a:cxn>
                  <a:cxn ang="0">
                    <a:pos x="8" y="3"/>
                  </a:cxn>
                  <a:cxn ang="0">
                    <a:pos x="8" y="3"/>
                  </a:cxn>
                </a:cxnLst>
                <a:rect l="0" t="0" r="r" b="b"/>
                <a:pathLst>
                  <a:path w="8" h="8">
                    <a:moveTo>
                      <a:pt x="8" y="3"/>
                    </a:moveTo>
                    <a:lnTo>
                      <a:pt x="8" y="3"/>
                    </a:lnTo>
                    <a:lnTo>
                      <a:pt x="7" y="0"/>
                    </a:lnTo>
                    <a:lnTo>
                      <a:pt x="7" y="0"/>
                    </a:lnTo>
                    <a:lnTo>
                      <a:pt x="7" y="0"/>
                    </a:lnTo>
                    <a:lnTo>
                      <a:pt x="7" y="0"/>
                    </a:lnTo>
                    <a:lnTo>
                      <a:pt x="3" y="1"/>
                    </a:lnTo>
                    <a:lnTo>
                      <a:pt x="3" y="1"/>
                    </a:lnTo>
                    <a:lnTo>
                      <a:pt x="2" y="1"/>
                    </a:lnTo>
                    <a:lnTo>
                      <a:pt x="2" y="1"/>
                    </a:lnTo>
                    <a:lnTo>
                      <a:pt x="2" y="3"/>
                    </a:lnTo>
                    <a:lnTo>
                      <a:pt x="2" y="3"/>
                    </a:lnTo>
                    <a:lnTo>
                      <a:pt x="2" y="3"/>
                    </a:lnTo>
                    <a:lnTo>
                      <a:pt x="0" y="3"/>
                    </a:lnTo>
                    <a:lnTo>
                      <a:pt x="0" y="3"/>
                    </a:lnTo>
                    <a:lnTo>
                      <a:pt x="0" y="5"/>
                    </a:lnTo>
                    <a:lnTo>
                      <a:pt x="0" y="5"/>
                    </a:lnTo>
                    <a:lnTo>
                      <a:pt x="0" y="5"/>
                    </a:lnTo>
                    <a:lnTo>
                      <a:pt x="0" y="6"/>
                    </a:lnTo>
                    <a:lnTo>
                      <a:pt x="0" y="6"/>
                    </a:lnTo>
                    <a:lnTo>
                      <a:pt x="3" y="8"/>
                    </a:lnTo>
                    <a:lnTo>
                      <a:pt x="3" y="8"/>
                    </a:lnTo>
                    <a:lnTo>
                      <a:pt x="4" y="8"/>
                    </a:lnTo>
                    <a:lnTo>
                      <a:pt x="4" y="8"/>
                    </a:lnTo>
                    <a:lnTo>
                      <a:pt x="7" y="8"/>
                    </a:lnTo>
                    <a:lnTo>
                      <a:pt x="7" y="5"/>
                    </a:lnTo>
                    <a:lnTo>
                      <a:pt x="7" y="5"/>
                    </a:lnTo>
                    <a:lnTo>
                      <a:pt x="8" y="4"/>
                    </a:lnTo>
                    <a:lnTo>
                      <a:pt x="8" y="3"/>
                    </a:lnTo>
                    <a:lnTo>
                      <a:pt x="8" y="3"/>
                    </a:lnTo>
                    <a:lnTo>
                      <a:pt x="8"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 name="Freeform 346">
                <a:extLst>
                  <a:ext uri="{FF2B5EF4-FFF2-40B4-BE49-F238E27FC236}">
                    <a16:creationId xmlns:a16="http://schemas.microsoft.com/office/drawing/2014/main" id="{D39E6CE2-1B59-41C3-958A-2CC0A691A5B5}"/>
                  </a:ext>
                </a:extLst>
              </p:cNvPr>
              <p:cNvSpPr>
                <a:spLocks/>
              </p:cNvSpPr>
              <p:nvPr/>
            </p:nvSpPr>
            <p:spPr bwMode="auto">
              <a:xfrm>
                <a:off x="6576617" y="2038711"/>
                <a:ext cx="23686" cy="23686"/>
              </a:xfrm>
              <a:custGeom>
                <a:avLst/>
                <a:gdLst/>
                <a:ahLst/>
                <a:cxnLst>
                  <a:cxn ang="0">
                    <a:pos x="7" y="0"/>
                  </a:cxn>
                  <a:cxn ang="0">
                    <a:pos x="7" y="0"/>
                  </a:cxn>
                  <a:cxn ang="0">
                    <a:pos x="6" y="0"/>
                  </a:cxn>
                  <a:cxn ang="0">
                    <a:pos x="6" y="0"/>
                  </a:cxn>
                  <a:cxn ang="0">
                    <a:pos x="6" y="0"/>
                  </a:cxn>
                  <a:cxn ang="0">
                    <a:pos x="5" y="0"/>
                  </a:cxn>
                  <a:cxn ang="0">
                    <a:pos x="5" y="0"/>
                  </a:cxn>
                  <a:cxn ang="0">
                    <a:pos x="5" y="0"/>
                  </a:cxn>
                  <a:cxn ang="0">
                    <a:pos x="5" y="1"/>
                  </a:cxn>
                  <a:cxn ang="0">
                    <a:pos x="5" y="1"/>
                  </a:cxn>
                  <a:cxn ang="0">
                    <a:pos x="5" y="1"/>
                  </a:cxn>
                  <a:cxn ang="0">
                    <a:pos x="5" y="1"/>
                  </a:cxn>
                  <a:cxn ang="0">
                    <a:pos x="4" y="1"/>
                  </a:cxn>
                  <a:cxn ang="0">
                    <a:pos x="4" y="1"/>
                  </a:cxn>
                  <a:cxn ang="0">
                    <a:pos x="4" y="1"/>
                  </a:cxn>
                  <a:cxn ang="0">
                    <a:pos x="4" y="1"/>
                  </a:cxn>
                  <a:cxn ang="0">
                    <a:pos x="4" y="2"/>
                  </a:cxn>
                  <a:cxn ang="0">
                    <a:pos x="4" y="2"/>
                  </a:cxn>
                  <a:cxn ang="0">
                    <a:pos x="2" y="2"/>
                  </a:cxn>
                  <a:cxn ang="0">
                    <a:pos x="1" y="3"/>
                  </a:cxn>
                  <a:cxn ang="0">
                    <a:pos x="1" y="3"/>
                  </a:cxn>
                  <a:cxn ang="0">
                    <a:pos x="1" y="3"/>
                  </a:cxn>
                  <a:cxn ang="0">
                    <a:pos x="1" y="3"/>
                  </a:cxn>
                  <a:cxn ang="0">
                    <a:pos x="0" y="4"/>
                  </a:cxn>
                  <a:cxn ang="0">
                    <a:pos x="0" y="4"/>
                  </a:cxn>
                  <a:cxn ang="0">
                    <a:pos x="0" y="6"/>
                  </a:cxn>
                  <a:cxn ang="0">
                    <a:pos x="0" y="7"/>
                  </a:cxn>
                  <a:cxn ang="0">
                    <a:pos x="0" y="7"/>
                  </a:cxn>
                  <a:cxn ang="0">
                    <a:pos x="1" y="7"/>
                  </a:cxn>
                  <a:cxn ang="0">
                    <a:pos x="2" y="7"/>
                  </a:cxn>
                  <a:cxn ang="0">
                    <a:pos x="2" y="7"/>
                  </a:cxn>
                  <a:cxn ang="0">
                    <a:pos x="4" y="6"/>
                  </a:cxn>
                  <a:cxn ang="0">
                    <a:pos x="4" y="6"/>
                  </a:cxn>
                  <a:cxn ang="0">
                    <a:pos x="5" y="6"/>
                  </a:cxn>
                  <a:cxn ang="0">
                    <a:pos x="5" y="6"/>
                  </a:cxn>
                  <a:cxn ang="0">
                    <a:pos x="6" y="6"/>
                  </a:cxn>
                  <a:cxn ang="0">
                    <a:pos x="6" y="6"/>
                  </a:cxn>
                  <a:cxn ang="0">
                    <a:pos x="6" y="3"/>
                  </a:cxn>
                  <a:cxn ang="0">
                    <a:pos x="6" y="3"/>
                  </a:cxn>
                  <a:cxn ang="0">
                    <a:pos x="7" y="3"/>
                  </a:cxn>
                  <a:cxn ang="0">
                    <a:pos x="7" y="3"/>
                  </a:cxn>
                  <a:cxn ang="0">
                    <a:pos x="7" y="2"/>
                  </a:cxn>
                  <a:cxn ang="0">
                    <a:pos x="7" y="0"/>
                  </a:cxn>
                  <a:cxn ang="0">
                    <a:pos x="7" y="0"/>
                  </a:cxn>
                  <a:cxn ang="0">
                    <a:pos x="7" y="0"/>
                  </a:cxn>
                  <a:cxn ang="0">
                    <a:pos x="7" y="0"/>
                  </a:cxn>
                </a:cxnLst>
                <a:rect l="0" t="0" r="r" b="b"/>
                <a:pathLst>
                  <a:path w="7" h="7">
                    <a:moveTo>
                      <a:pt x="7" y="0"/>
                    </a:moveTo>
                    <a:lnTo>
                      <a:pt x="7" y="0"/>
                    </a:lnTo>
                    <a:lnTo>
                      <a:pt x="6" y="0"/>
                    </a:lnTo>
                    <a:lnTo>
                      <a:pt x="6" y="0"/>
                    </a:lnTo>
                    <a:lnTo>
                      <a:pt x="6" y="0"/>
                    </a:lnTo>
                    <a:lnTo>
                      <a:pt x="5" y="0"/>
                    </a:lnTo>
                    <a:lnTo>
                      <a:pt x="5" y="0"/>
                    </a:lnTo>
                    <a:lnTo>
                      <a:pt x="5" y="0"/>
                    </a:lnTo>
                    <a:lnTo>
                      <a:pt x="5" y="1"/>
                    </a:lnTo>
                    <a:lnTo>
                      <a:pt x="5" y="1"/>
                    </a:lnTo>
                    <a:lnTo>
                      <a:pt x="5" y="1"/>
                    </a:lnTo>
                    <a:lnTo>
                      <a:pt x="5" y="1"/>
                    </a:lnTo>
                    <a:lnTo>
                      <a:pt x="4" y="1"/>
                    </a:lnTo>
                    <a:lnTo>
                      <a:pt x="4" y="1"/>
                    </a:lnTo>
                    <a:lnTo>
                      <a:pt x="4" y="1"/>
                    </a:lnTo>
                    <a:lnTo>
                      <a:pt x="4" y="1"/>
                    </a:lnTo>
                    <a:lnTo>
                      <a:pt x="4" y="2"/>
                    </a:lnTo>
                    <a:lnTo>
                      <a:pt x="4" y="2"/>
                    </a:lnTo>
                    <a:lnTo>
                      <a:pt x="2" y="2"/>
                    </a:lnTo>
                    <a:lnTo>
                      <a:pt x="1" y="3"/>
                    </a:lnTo>
                    <a:lnTo>
                      <a:pt x="1" y="3"/>
                    </a:lnTo>
                    <a:lnTo>
                      <a:pt x="1" y="3"/>
                    </a:lnTo>
                    <a:lnTo>
                      <a:pt x="1" y="3"/>
                    </a:lnTo>
                    <a:lnTo>
                      <a:pt x="0" y="4"/>
                    </a:lnTo>
                    <a:lnTo>
                      <a:pt x="0" y="4"/>
                    </a:lnTo>
                    <a:lnTo>
                      <a:pt x="0" y="6"/>
                    </a:lnTo>
                    <a:lnTo>
                      <a:pt x="0" y="7"/>
                    </a:lnTo>
                    <a:lnTo>
                      <a:pt x="0" y="7"/>
                    </a:lnTo>
                    <a:lnTo>
                      <a:pt x="1" y="7"/>
                    </a:lnTo>
                    <a:lnTo>
                      <a:pt x="2" y="7"/>
                    </a:lnTo>
                    <a:lnTo>
                      <a:pt x="2" y="7"/>
                    </a:lnTo>
                    <a:lnTo>
                      <a:pt x="4" y="6"/>
                    </a:lnTo>
                    <a:lnTo>
                      <a:pt x="4" y="6"/>
                    </a:lnTo>
                    <a:lnTo>
                      <a:pt x="5" y="6"/>
                    </a:lnTo>
                    <a:lnTo>
                      <a:pt x="5" y="6"/>
                    </a:lnTo>
                    <a:lnTo>
                      <a:pt x="6" y="6"/>
                    </a:lnTo>
                    <a:lnTo>
                      <a:pt x="6" y="6"/>
                    </a:lnTo>
                    <a:lnTo>
                      <a:pt x="6" y="3"/>
                    </a:lnTo>
                    <a:lnTo>
                      <a:pt x="6" y="3"/>
                    </a:lnTo>
                    <a:lnTo>
                      <a:pt x="7" y="3"/>
                    </a:lnTo>
                    <a:lnTo>
                      <a:pt x="7" y="3"/>
                    </a:lnTo>
                    <a:lnTo>
                      <a:pt x="7" y="2"/>
                    </a:lnTo>
                    <a:lnTo>
                      <a:pt x="7" y="0"/>
                    </a:lnTo>
                    <a:lnTo>
                      <a:pt x="7" y="0"/>
                    </a:lnTo>
                    <a:lnTo>
                      <a:pt x="7" y="0"/>
                    </a:ln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347">
                <a:extLst>
                  <a:ext uri="{FF2B5EF4-FFF2-40B4-BE49-F238E27FC236}">
                    <a16:creationId xmlns:a16="http://schemas.microsoft.com/office/drawing/2014/main" id="{B6CA4D08-86CC-4A22-99B4-F5B092FF9662}"/>
                  </a:ext>
                </a:extLst>
              </p:cNvPr>
              <p:cNvSpPr>
                <a:spLocks/>
              </p:cNvSpPr>
              <p:nvPr/>
            </p:nvSpPr>
            <p:spPr bwMode="auto">
              <a:xfrm>
                <a:off x="6542780" y="2069165"/>
                <a:ext cx="37221" cy="43988"/>
              </a:xfrm>
              <a:custGeom>
                <a:avLst/>
                <a:gdLst/>
                <a:ahLst/>
                <a:cxnLst>
                  <a:cxn ang="0">
                    <a:pos x="10" y="4"/>
                  </a:cxn>
                  <a:cxn ang="0">
                    <a:pos x="10" y="4"/>
                  </a:cxn>
                  <a:cxn ang="0">
                    <a:pos x="10" y="3"/>
                  </a:cxn>
                  <a:cxn ang="0">
                    <a:pos x="10" y="3"/>
                  </a:cxn>
                  <a:cxn ang="0">
                    <a:pos x="10" y="2"/>
                  </a:cxn>
                  <a:cxn ang="0">
                    <a:pos x="10" y="0"/>
                  </a:cxn>
                  <a:cxn ang="0">
                    <a:pos x="10" y="0"/>
                  </a:cxn>
                  <a:cxn ang="0">
                    <a:pos x="9" y="0"/>
                  </a:cxn>
                  <a:cxn ang="0">
                    <a:pos x="8" y="0"/>
                  </a:cxn>
                  <a:cxn ang="0">
                    <a:pos x="8" y="0"/>
                  </a:cxn>
                  <a:cxn ang="0">
                    <a:pos x="8" y="0"/>
                  </a:cxn>
                  <a:cxn ang="0">
                    <a:pos x="8" y="0"/>
                  </a:cxn>
                  <a:cxn ang="0">
                    <a:pos x="8" y="2"/>
                  </a:cxn>
                  <a:cxn ang="0">
                    <a:pos x="8" y="2"/>
                  </a:cxn>
                  <a:cxn ang="0">
                    <a:pos x="6" y="3"/>
                  </a:cxn>
                  <a:cxn ang="0">
                    <a:pos x="6" y="3"/>
                  </a:cxn>
                  <a:cxn ang="0">
                    <a:pos x="6" y="4"/>
                  </a:cxn>
                  <a:cxn ang="0">
                    <a:pos x="6" y="4"/>
                  </a:cxn>
                  <a:cxn ang="0">
                    <a:pos x="6" y="5"/>
                  </a:cxn>
                  <a:cxn ang="0">
                    <a:pos x="6" y="5"/>
                  </a:cxn>
                  <a:cxn ang="0">
                    <a:pos x="5" y="6"/>
                  </a:cxn>
                  <a:cxn ang="0">
                    <a:pos x="5" y="6"/>
                  </a:cxn>
                  <a:cxn ang="0">
                    <a:pos x="4" y="6"/>
                  </a:cxn>
                  <a:cxn ang="0">
                    <a:pos x="4" y="6"/>
                  </a:cxn>
                  <a:cxn ang="0">
                    <a:pos x="4" y="9"/>
                  </a:cxn>
                  <a:cxn ang="0">
                    <a:pos x="4" y="9"/>
                  </a:cxn>
                  <a:cxn ang="0">
                    <a:pos x="3" y="10"/>
                  </a:cxn>
                  <a:cxn ang="0">
                    <a:pos x="3" y="10"/>
                  </a:cxn>
                  <a:cxn ang="0">
                    <a:pos x="1" y="11"/>
                  </a:cxn>
                  <a:cxn ang="0">
                    <a:pos x="1" y="11"/>
                  </a:cxn>
                  <a:cxn ang="0">
                    <a:pos x="0" y="11"/>
                  </a:cxn>
                  <a:cxn ang="0">
                    <a:pos x="0" y="11"/>
                  </a:cxn>
                  <a:cxn ang="0">
                    <a:pos x="0" y="13"/>
                  </a:cxn>
                  <a:cxn ang="0">
                    <a:pos x="0" y="13"/>
                  </a:cxn>
                  <a:cxn ang="0">
                    <a:pos x="3" y="13"/>
                  </a:cxn>
                  <a:cxn ang="0">
                    <a:pos x="3" y="13"/>
                  </a:cxn>
                  <a:cxn ang="0">
                    <a:pos x="4" y="13"/>
                  </a:cxn>
                  <a:cxn ang="0">
                    <a:pos x="5" y="11"/>
                  </a:cxn>
                  <a:cxn ang="0">
                    <a:pos x="5" y="11"/>
                  </a:cxn>
                  <a:cxn ang="0">
                    <a:pos x="6" y="10"/>
                  </a:cxn>
                  <a:cxn ang="0">
                    <a:pos x="6" y="10"/>
                  </a:cxn>
                  <a:cxn ang="0">
                    <a:pos x="9" y="10"/>
                  </a:cxn>
                  <a:cxn ang="0">
                    <a:pos x="9" y="10"/>
                  </a:cxn>
                  <a:cxn ang="0">
                    <a:pos x="9" y="9"/>
                  </a:cxn>
                  <a:cxn ang="0">
                    <a:pos x="9" y="9"/>
                  </a:cxn>
                  <a:cxn ang="0">
                    <a:pos x="10" y="9"/>
                  </a:cxn>
                  <a:cxn ang="0">
                    <a:pos x="10" y="9"/>
                  </a:cxn>
                  <a:cxn ang="0">
                    <a:pos x="10" y="8"/>
                  </a:cxn>
                  <a:cxn ang="0">
                    <a:pos x="10" y="8"/>
                  </a:cxn>
                  <a:cxn ang="0">
                    <a:pos x="11" y="6"/>
                  </a:cxn>
                  <a:cxn ang="0">
                    <a:pos x="11" y="6"/>
                  </a:cxn>
                  <a:cxn ang="0">
                    <a:pos x="11" y="5"/>
                  </a:cxn>
                  <a:cxn ang="0">
                    <a:pos x="11" y="5"/>
                  </a:cxn>
                  <a:cxn ang="0">
                    <a:pos x="10" y="4"/>
                  </a:cxn>
                  <a:cxn ang="0">
                    <a:pos x="10" y="4"/>
                  </a:cxn>
                </a:cxnLst>
                <a:rect l="0" t="0" r="r" b="b"/>
                <a:pathLst>
                  <a:path w="11" h="13">
                    <a:moveTo>
                      <a:pt x="10" y="4"/>
                    </a:moveTo>
                    <a:lnTo>
                      <a:pt x="10" y="4"/>
                    </a:lnTo>
                    <a:lnTo>
                      <a:pt x="10" y="3"/>
                    </a:lnTo>
                    <a:lnTo>
                      <a:pt x="10" y="3"/>
                    </a:lnTo>
                    <a:lnTo>
                      <a:pt x="10" y="2"/>
                    </a:lnTo>
                    <a:lnTo>
                      <a:pt x="10" y="0"/>
                    </a:lnTo>
                    <a:lnTo>
                      <a:pt x="10" y="0"/>
                    </a:lnTo>
                    <a:lnTo>
                      <a:pt x="9" y="0"/>
                    </a:lnTo>
                    <a:lnTo>
                      <a:pt x="8" y="0"/>
                    </a:lnTo>
                    <a:lnTo>
                      <a:pt x="8" y="0"/>
                    </a:lnTo>
                    <a:lnTo>
                      <a:pt x="8" y="0"/>
                    </a:lnTo>
                    <a:lnTo>
                      <a:pt x="8" y="0"/>
                    </a:lnTo>
                    <a:lnTo>
                      <a:pt x="8" y="2"/>
                    </a:lnTo>
                    <a:lnTo>
                      <a:pt x="8" y="2"/>
                    </a:lnTo>
                    <a:lnTo>
                      <a:pt x="6" y="3"/>
                    </a:lnTo>
                    <a:lnTo>
                      <a:pt x="6" y="3"/>
                    </a:lnTo>
                    <a:lnTo>
                      <a:pt x="6" y="4"/>
                    </a:lnTo>
                    <a:lnTo>
                      <a:pt x="6" y="4"/>
                    </a:lnTo>
                    <a:lnTo>
                      <a:pt x="6" y="5"/>
                    </a:lnTo>
                    <a:lnTo>
                      <a:pt x="6" y="5"/>
                    </a:lnTo>
                    <a:lnTo>
                      <a:pt x="5" y="6"/>
                    </a:lnTo>
                    <a:lnTo>
                      <a:pt x="5" y="6"/>
                    </a:lnTo>
                    <a:lnTo>
                      <a:pt x="4" y="6"/>
                    </a:lnTo>
                    <a:lnTo>
                      <a:pt x="4" y="6"/>
                    </a:lnTo>
                    <a:lnTo>
                      <a:pt x="4" y="9"/>
                    </a:lnTo>
                    <a:lnTo>
                      <a:pt x="4" y="9"/>
                    </a:lnTo>
                    <a:lnTo>
                      <a:pt x="3" y="10"/>
                    </a:lnTo>
                    <a:lnTo>
                      <a:pt x="3" y="10"/>
                    </a:lnTo>
                    <a:lnTo>
                      <a:pt x="1" y="11"/>
                    </a:lnTo>
                    <a:lnTo>
                      <a:pt x="1" y="11"/>
                    </a:lnTo>
                    <a:lnTo>
                      <a:pt x="0" y="11"/>
                    </a:lnTo>
                    <a:lnTo>
                      <a:pt x="0" y="11"/>
                    </a:lnTo>
                    <a:lnTo>
                      <a:pt x="0" y="13"/>
                    </a:lnTo>
                    <a:lnTo>
                      <a:pt x="0" y="13"/>
                    </a:lnTo>
                    <a:lnTo>
                      <a:pt x="3" y="13"/>
                    </a:lnTo>
                    <a:lnTo>
                      <a:pt x="3" y="13"/>
                    </a:lnTo>
                    <a:lnTo>
                      <a:pt x="4" y="13"/>
                    </a:lnTo>
                    <a:lnTo>
                      <a:pt x="5" y="11"/>
                    </a:lnTo>
                    <a:lnTo>
                      <a:pt x="5" y="11"/>
                    </a:lnTo>
                    <a:lnTo>
                      <a:pt x="6" y="10"/>
                    </a:lnTo>
                    <a:lnTo>
                      <a:pt x="6" y="10"/>
                    </a:lnTo>
                    <a:lnTo>
                      <a:pt x="9" y="10"/>
                    </a:lnTo>
                    <a:lnTo>
                      <a:pt x="9" y="10"/>
                    </a:lnTo>
                    <a:lnTo>
                      <a:pt x="9" y="9"/>
                    </a:lnTo>
                    <a:lnTo>
                      <a:pt x="9" y="9"/>
                    </a:lnTo>
                    <a:lnTo>
                      <a:pt x="10" y="9"/>
                    </a:lnTo>
                    <a:lnTo>
                      <a:pt x="10" y="9"/>
                    </a:lnTo>
                    <a:lnTo>
                      <a:pt x="10" y="8"/>
                    </a:lnTo>
                    <a:lnTo>
                      <a:pt x="10" y="8"/>
                    </a:lnTo>
                    <a:lnTo>
                      <a:pt x="11" y="6"/>
                    </a:lnTo>
                    <a:lnTo>
                      <a:pt x="11" y="6"/>
                    </a:lnTo>
                    <a:lnTo>
                      <a:pt x="11" y="5"/>
                    </a:lnTo>
                    <a:lnTo>
                      <a:pt x="11" y="5"/>
                    </a:lnTo>
                    <a:lnTo>
                      <a:pt x="10" y="4"/>
                    </a:lnTo>
                    <a:lnTo>
                      <a:pt x="10"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5" name="A1_Timor-Leste">
              <a:extLst>
                <a:ext uri="{FF2B5EF4-FFF2-40B4-BE49-F238E27FC236}">
                  <a16:creationId xmlns:a16="http://schemas.microsoft.com/office/drawing/2014/main" id="{15739B04-CFE2-4C4A-B179-8E41079D4320}"/>
                </a:ext>
              </a:extLst>
            </p:cNvPr>
            <p:cNvGrpSpPr/>
            <p:nvPr/>
          </p:nvGrpSpPr>
          <p:grpSpPr>
            <a:xfrm>
              <a:off x="7785726" y="4432987"/>
              <a:ext cx="84132" cy="26833"/>
              <a:chOff x="14071580" y="4163693"/>
              <a:chExt cx="186105" cy="64292"/>
            </a:xfrm>
            <a:grpFill/>
          </p:grpSpPr>
          <p:sp>
            <p:nvSpPr>
              <p:cNvPr id="914" name="Freeform 302">
                <a:extLst>
                  <a:ext uri="{FF2B5EF4-FFF2-40B4-BE49-F238E27FC236}">
                    <a16:creationId xmlns:a16="http://schemas.microsoft.com/office/drawing/2014/main" id="{4FDCFBCA-D63D-4718-A485-FCDDEDAAEA00}"/>
                  </a:ext>
                </a:extLst>
              </p:cNvPr>
              <p:cNvSpPr>
                <a:spLocks/>
              </p:cNvSpPr>
              <p:nvPr/>
            </p:nvSpPr>
            <p:spPr bwMode="auto">
              <a:xfrm>
                <a:off x="14071580" y="4217833"/>
                <a:ext cx="3384" cy="33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303">
                <a:extLst>
                  <a:ext uri="{FF2B5EF4-FFF2-40B4-BE49-F238E27FC236}">
                    <a16:creationId xmlns:a16="http://schemas.microsoft.com/office/drawing/2014/main" id="{9A027210-A57C-4546-856F-CC68CBC9BDA0}"/>
                  </a:ext>
                </a:extLst>
              </p:cNvPr>
              <p:cNvSpPr>
                <a:spLocks/>
              </p:cNvSpPr>
              <p:nvPr/>
            </p:nvSpPr>
            <p:spPr bwMode="auto">
              <a:xfrm>
                <a:off x="14071580" y="4217833"/>
                <a:ext cx="3384" cy="338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 name="Freeform 304">
                <a:extLst>
                  <a:ext uri="{FF2B5EF4-FFF2-40B4-BE49-F238E27FC236}">
                    <a16:creationId xmlns:a16="http://schemas.microsoft.com/office/drawing/2014/main" id="{EEB5FCF8-E31E-40B3-8DC1-A2A6F8D6D8D1}"/>
                  </a:ext>
                </a:extLst>
              </p:cNvPr>
              <p:cNvSpPr>
                <a:spLocks/>
              </p:cNvSpPr>
              <p:nvPr/>
            </p:nvSpPr>
            <p:spPr bwMode="auto">
              <a:xfrm>
                <a:off x="14071580" y="4211066"/>
                <a:ext cx="23686" cy="16919"/>
              </a:xfrm>
              <a:custGeom>
                <a:avLst/>
                <a:gdLst/>
                <a:ahLst/>
                <a:cxnLst>
                  <a:cxn ang="0">
                    <a:pos x="0" y="2"/>
                  </a:cxn>
                  <a:cxn ang="0">
                    <a:pos x="0" y="2"/>
                  </a:cxn>
                  <a:cxn ang="0">
                    <a:pos x="1" y="4"/>
                  </a:cxn>
                  <a:cxn ang="0">
                    <a:pos x="1" y="4"/>
                  </a:cxn>
                  <a:cxn ang="0">
                    <a:pos x="1" y="4"/>
                  </a:cxn>
                  <a:cxn ang="0">
                    <a:pos x="2" y="2"/>
                  </a:cxn>
                  <a:cxn ang="0">
                    <a:pos x="2" y="2"/>
                  </a:cxn>
                  <a:cxn ang="0">
                    <a:pos x="3" y="2"/>
                  </a:cxn>
                  <a:cxn ang="0">
                    <a:pos x="3" y="2"/>
                  </a:cxn>
                  <a:cxn ang="0">
                    <a:pos x="3" y="5"/>
                  </a:cxn>
                  <a:cxn ang="0">
                    <a:pos x="3" y="5"/>
                  </a:cxn>
                  <a:cxn ang="0">
                    <a:pos x="4" y="5"/>
                  </a:cxn>
                  <a:cxn ang="0">
                    <a:pos x="4" y="5"/>
                  </a:cxn>
                  <a:cxn ang="0">
                    <a:pos x="4" y="5"/>
                  </a:cxn>
                  <a:cxn ang="0">
                    <a:pos x="6" y="4"/>
                  </a:cxn>
                  <a:cxn ang="0">
                    <a:pos x="6" y="4"/>
                  </a:cxn>
                  <a:cxn ang="0">
                    <a:pos x="7" y="2"/>
                  </a:cxn>
                  <a:cxn ang="0">
                    <a:pos x="7" y="2"/>
                  </a:cxn>
                  <a:cxn ang="0">
                    <a:pos x="7" y="1"/>
                  </a:cxn>
                  <a:cxn ang="0">
                    <a:pos x="7" y="1"/>
                  </a:cxn>
                  <a:cxn ang="0">
                    <a:pos x="7" y="1"/>
                  </a:cxn>
                  <a:cxn ang="0">
                    <a:pos x="7" y="1"/>
                  </a:cxn>
                  <a:cxn ang="0">
                    <a:pos x="7" y="0"/>
                  </a:cxn>
                  <a:cxn ang="0">
                    <a:pos x="7" y="0"/>
                  </a:cxn>
                  <a:cxn ang="0">
                    <a:pos x="7" y="0"/>
                  </a:cxn>
                  <a:cxn ang="0">
                    <a:pos x="7" y="0"/>
                  </a:cxn>
                  <a:cxn ang="0">
                    <a:pos x="7" y="0"/>
                  </a:cxn>
                  <a:cxn ang="0">
                    <a:pos x="7" y="0"/>
                  </a:cxn>
                  <a:cxn ang="0">
                    <a:pos x="7" y="0"/>
                  </a:cxn>
                  <a:cxn ang="0">
                    <a:pos x="7" y="0"/>
                  </a:cxn>
                  <a:cxn ang="0">
                    <a:pos x="6" y="0"/>
                  </a:cxn>
                  <a:cxn ang="0">
                    <a:pos x="6" y="0"/>
                  </a:cxn>
                  <a:cxn ang="0">
                    <a:pos x="4" y="0"/>
                  </a:cxn>
                  <a:cxn ang="0">
                    <a:pos x="4" y="0"/>
                  </a:cxn>
                  <a:cxn ang="0">
                    <a:pos x="3" y="0"/>
                  </a:cxn>
                  <a:cxn ang="0">
                    <a:pos x="3" y="0"/>
                  </a:cxn>
                  <a:cxn ang="0">
                    <a:pos x="2" y="1"/>
                  </a:cxn>
                  <a:cxn ang="0">
                    <a:pos x="2" y="1"/>
                  </a:cxn>
                  <a:cxn ang="0">
                    <a:pos x="2" y="1"/>
                  </a:cxn>
                  <a:cxn ang="0">
                    <a:pos x="2" y="1"/>
                  </a:cxn>
                  <a:cxn ang="0">
                    <a:pos x="1" y="1"/>
                  </a:cxn>
                  <a:cxn ang="0">
                    <a:pos x="1" y="1"/>
                  </a:cxn>
                  <a:cxn ang="0">
                    <a:pos x="1" y="1"/>
                  </a:cxn>
                  <a:cxn ang="0">
                    <a:pos x="1" y="1"/>
                  </a:cxn>
                  <a:cxn ang="0">
                    <a:pos x="0" y="2"/>
                  </a:cxn>
                  <a:cxn ang="0">
                    <a:pos x="0" y="2"/>
                  </a:cxn>
                  <a:cxn ang="0">
                    <a:pos x="0" y="2"/>
                  </a:cxn>
                  <a:cxn ang="0">
                    <a:pos x="0" y="2"/>
                  </a:cxn>
                  <a:cxn ang="0">
                    <a:pos x="0" y="2"/>
                  </a:cxn>
                  <a:cxn ang="0">
                    <a:pos x="0" y="2"/>
                  </a:cxn>
                </a:cxnLst>
                <a:rect l="0" t="0" r="r" b="b"/>
                <a:pathLst>
                  <a:path w="7" h="5">
                    <a:moveTo>
                      <a:pt x="0" y="2"/>
                    </a:moveTo>
                    <a:lnTo>
                      <a:pt x="0" y="2"/>
                    </a:lnTo>
                    <a:lnTo>
                      <a:pt x="1" y="4"/>
                    </a:lnTo>
                    <a:lnTo>
                      <a:pt x="1" y="4"/>
                    </a:lnTo>
                    <a:lnTo>
                      <a:pt x="1" y="4"/>
                    </a:lnTo>
                    <a:lnTo>
                      <a:pt x="2" y="2"/>
                    </a:lnTo>
                    <a:lnTo>
                      <a:pt x="2" y="2"/>
                    </a:lnTo>
                    <a:lnTo>
                      <a:pt x="3" y="2"/>
                    </a:lnTo>
                    <a:lnTo>
                      <a:pt x="3" y="2"/>
                    </a:lnTo>
                    <a:lnTo>
                      <a:pt x="3" y="5"/>
                    </a:lnTo>
                    <a:lnTo>
                      <a:pt x="3" y="5"/>
                    </a:lnTo>
                    <a:lnTo>
                      <a:pt x="4" y="5"/>
                    </a:lnTo>
                    <a:lnTo>
                      <a:pt x="4" y="5"/>
                    </a:lnTo>
                    <a:lnTo>
                      <a:pt x="4" y="5"/>
                    </a:lnTo>
                    <a:lnTo>
                      <a:pt x="6" y="4"/>
                    </a:lnTo>
                    <a:lnTo>
                      <a:pt x="6" y="4"/>
                    </a:lnTo>
                    <a:lnTo>
                      <a:pt x="7" y="2"/>
                    </a:lnTo>
                    <a:lnTo>
                      <a:pt x="7" y="2"/>
                    </a:lnTo>
                    <a:lnTo>
                      <a:pt x="7" y="1"/>
                    </a:lnTo>
                    <a:lnTo>
                      <a:pt x="7" y="1"/>
                    </a:lnTo>
                    <a:lnTo>
                      <a:pt x="7" y="1"/>
                    </a:lnTo>
                    <a:lnTo>
                      <a:pt x="7" y="1"/>
                    </a:lnTo>
                    <a:lnTo>
                      <a:pt x="7" y="0"/>
                    </a:lnTo>
                    <a:lnTo>
                      <a:pt x="7" y="0"/>
                    </a:lnTo>
                    <a:lnTo>
                      <a:pt x="7" y="0"/>
                    </a:lnTo>
                    <a:lnTo>
                      <a:pt x="7" y="0"/>
                    </a:lnTo>
                    <a:lnTo>
                      <a:pt x="7" y="0"/>
                    </a:lnTo>
                    <a:lnTo>
                      <a:pt x="7" y="0"/>
                    </a:lnTo>
                    <a:lnTo>
                      <a:pt x="7" y="0"/>
                    </a:lnTo>
                    <a:lnTo>
                      <a:pt x="7" y="0"/>
                    </a:lnTo>
                    <a:lnTo>
                      <a:pt x="6" y="0"/>
                    </a:lnTo>
                    <a:lnTo>
                      <a:pt x="6" y="0"/>
                    </a:lnTo>
                    <a:lnTo>
                      <a:pt x="4" y="0"/>
                    </a:lnTo>
                    <a:lnTo>
                      <a:pt x="4" y="0"/>
                    </a:lnTo>
                    <a:lnTo>
                      <a:pt x="3" y="0"/>
                    </a:lnTo>
                    <a:lnTo>
                      <a:pt x="3" y="0"/>
                    </a:lnTo>
                    <a:lnTo>
                      <a:pt x="2" y="1"/>
                    </a:lnTo>
                    <a:lnTo>
                      <a:pt x="2" y="1"/>
                    </a:lnTo>
                    <a:lnTo>
                      <a:pt x="2" y="1"/>
                    </a:lnTo>
                    <a:lnTo>
                      <a:pt x="2" y="1"/>
                    </a:lnTo>
                    <a:lnTo>
                      <a:pt x="1" y="1"/>
                    </a:lnTo>
                    <a:lnTo>
                      <a:pt x="1" y="1"/>
                    </a:lnTo>
                    <a:lnTo>
                      <a:pt x="1" y="1"/>
                    </a:lnTo>
                    <a:lnTo>
                      <a:pt x="1" y="1"/>
                    </a:lnTo>
                    <a:lnTo>
                      <a:pt x="0" y="2"/>
                    </a:lnTo>
                    <a:lnTo>
                      <a:pt x="0" y="2"/>
                    </a:lnTo>
                    <a:lnTo>
                      <a:pt x="0" y="2"/>
                    </a:lnTo>
                    <a:lnTo>
                      <a:pt x="0" y="2"/>
                    </a:lnTo>
                    <a:lnTo>
                      <a:pt x="0" y="2"/>
                    </a:lnTo>
                    <a:lnTo>
                      <a:pt x="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305">
                <a:extLst>
                  <a:ext uri="{FF2B5EF4-FFF2-40B4-BE49-F238E27FC236}">
                    <a16:creationId xmlns:a16="http://schemas.microsoft.com/office/drawing/2014/main" id="{351106FF-1DAD-417B-A61F-5CA57A4C3CB6}"/>
                  </a:ext>
                </a:extLst>
              </p:cNvPr>
              <p:cNvSpPr>
                <a:spLocks/>
              </p:cNvSpPr>
              <p:nvPr/>
            </p:nvSpPr>
            <p:spPr bwMode="auto">
              <a:xfrm>
                <a:off x="14115568" y="4163693"/>
                <a:ext cx="142117" cy="60907"/>
              </a:xfrm>
              <a:custGeom>
                <a:avLst/>
                <a:gdLst/>
                <a:ahLst/>
                <a:cxnLst>
                  <a:cxn ang="0">
                    <a:pos x="39" y="2"/>
                  </a:cxn>
                  <a:cxn ang="0">
                    <a:pos x="38" y="0"/>
                  </a:cxn>
                  <a:cxn ang="0">
                    <a:pos x="36" y="0"/>
                  </a:cxn>
                  <a:cxn ang="0">
                    <a:pos x="36" y="0"/>
                  </a:cxn>
                  <a:cxn ang="0">
                    <a:pos x="32" y="0"/>
                  </a:cxn>
                  <a:cxn ang="0">
                    <a:pos x="31" y="2"/>
                  </a:cxn>
                  <a:cxn ang="0">
                    <a:pos x="26" y="3"/>
                  </a:cxn>
                  <a:cxn ang="0">
                    <a:pos x="26" y="3"/>
                  </a:cxn>
                  <a:cxn ang="0">
                    <a:pos x="23" y="3"/>
                  </a:cxn>
                  <a:cxn ang="0">
                    <a:pos x="21" y="3"/>
                  </a:cxn>
                  <a:cxn ang="0">
                    <a:pos x="18" y="3"/>
                  </a:cxn>
                  <a:cxn ang="0">
                    <a:pos x="17" y="3"/>
                  </a:cxn>
                  <a:cxn ang="0">
                    <a:pos x="15" y="3"/>
                  </a:cxn>
                  <a:cxn ang="0">
                    <a:pos x="14" y="3"/>
                  </a:cxn>
                  <a:cxn ang="0">
                    <a:pos x="11" y="4"/>
                  </a:cxn>
                  <a:cxn ang="0">
                    <a:pos x="7" y="4"/>
                  </a:cxn>
                  <a:cxn ang="0">
                    <a:pos x="5" y="4"/>
                  </a:cxn>
                  <a:cxn ang="0">
                    <a:pos x="2" y="4"/>
                  </a:cxn>
                  <a:cxn ang="0">
                    <a:pos x="4" y="5"/>
                  </a:cxn>
                  <a:cxn ang="0">
                    <a:pos x="4" y="7"/>
                  </a:cxn>
                  <a:cxn ang="0">
                    <a:pos x="2" y="9"/>
                  </a:cxn>
                  <a:cxn ang="0">
                    <a:pos x="1" y="9"/>
                  </a:cxn>
                  <a:cxn ang="0">
                    <a:pos x="0" y="10"/>
                  </a:cxn>
                  <a:cxn ang="0">
                    <a:pos x="2" y="11"/>
                  </a:cxn>
                  <a:cxn ang="0">
                    <a:pos x="4" y="10"/>
                  </a:cxn>
                  <a:cxn ang="0">
                    <a:pos x="5" y="11"/>
                  </a:cxn>
                  <a:cxn ang="0">
                    <a:pos x="2" y="14"/>
                  </a:cxn>
                  <a:cxn ang="0">
                    <a:pos x="2" y="15"/>
                  </a:cxn>
                  <a:cxn ang="0">
                    <a:pos x="4" y="18"/>
                  </a:cxn>
                  <a:cxn ang="0">
                    <a:pos x="6" y="18"/>
                  </a:cxn>
                  <a:cxn ang="0">
                    <a:pos x="6" y="18"/>
                  </a:cxn>
                  <a:cxn ang="0">
                    <a:pos x="9" y="15"/>
                  </a:cxn>
                  <a:cxn ang="0">
                    <a:pos x="10" y="15"/>
                  </a:cxn>
                  <a:cxn ang="0">
                    <a:pos x="14" y="15"/>
                  </a:cxn>
                  <a:cxn ang="0">
                    <a:pos x="14" y="14"/>
                  </a:cxn>
                  <a:cxn ang="0">
                    <a:pos x="16" y="14"/>
                  </a:cxn>
                  <a:cxn ang="0">
                    <a:pos x="16" y="14"/>
                  </a:cxn>
                  <a:cxn ang="0">
                    <a:pos x="18" y="13"/>
                  </a:cxn>
                  <a:cxn ang="0">
                    <a:pos x="20" y="13"/>
                  </a:cxn>
                  <a:cxn ang="0">
                    <a:pos x="21" y="11"/>
                  </a:cxn>
                  <a:cxn ang="0">
                    <a:pos x="21" y="11"/>
                  </a:cxn>
                  <a:cxn ang="0">
                    <a:pos x="22" y="11"/>
                  </a:cxn>
                  <a:cxn ang="0">
                    <a:pos x="23" y="10"/>
                  </a:cxn>
                  <a:cxn ang="0">
                    <a:pos x="26" y="10"/>
                  </a:cxn>
                  <a:cxn ang="0">
                    <a:pos x="27" y="9"/>
                  </a:cxn>
                  <a:cxn ang="0">
                    <a:pos x="28" y="9"/>
                  </a:cxn>
                  <a:cxn ang="0">
                    <a:pos x="31" y="7"/>
                  </a:cxn>
                  <a:cxn ang="0">
                    <a:pos x="32" y="7"/>
                  </a:cxn>
                  <a:cxn ang="0">
                    <a:pos x="34" y="4"/>
                  </a:cxn>
                  <a:cxn ang="0">
                    <a:pos x="36" y="4"/>
                  </a:cxn>
                  <a:cxn ang="0">
                    <a:pos x="38" y="3"/>
                  </a:cxn>
                  <a:cxn ang="0">
                    <a:pos x="38" y="3"/>
                  </a:cxn>
                  <a:cxn ang="0">
                    <a:pos x="40" y="2"/>
                  </a:cxn>
                  <a:cxn ang="0">
                    <a:pos x="42" y="2"/>
                  </a:cxn>
                </a:cxnLst>
                <a:rect l="0" t="0" r="r" b="b"/>
                <a:pathLst>
                  <a:path w="42" h="18">
                    <a:moveTo>
                      <a:pt x="40" y="2"/>
                    </a:moveTo>
                    <a:lnTo>
                      <a:pt x="40" y="2"/>
                    </a:lnTo>
                    <a:lnTo>
                      <a:pt x="39" y="2"/>
                    </a:lnTo>
                    <a:lnTo>
                      <a:pt x="39" y="2"/>
                    </a:lnTo>
                    <a:lnTo>
                      <a:pt x="38" y="0"/>
                    </a:lnTo>
                    <a:lnTo>
                      <a:pt x="38" y="0"/>
                    </a:lnTo>
                    <a:lnTo>
                      <a:pt x="37" y="0"/>
                    </a:lnTo>
                    <a:lnTo>
                      <a:pt x="37" y="0"/>
                    </a:lnTo>
                    <a:lnTo>
                      <a:pt x="36" y="0"/>
                    </a:lnTo>
                    <a:lnTo>
                      <a:pt x="36" y="0"/>
                    </a:lnTo>
                    <a:lnTo>
                      <a:pt x="36" y="0"/>
                    </a:lnTo>
                    <a:lnTo>
                      <a:pt x="36" y="0"/>
                    </a:lnTo>
                    <a:lnTo>
                      <a:pt x="34" y="0"/>
                    </a:lnTo>
                    <a:lnTo>
                      <a:pt x="34" y="0"/>
                    </a:lnTo>
                    <a:lnTo>
                      <a:pt x="32" y="0"/>
                    </a:lnTo>
                    <a:lnTo>
                      <a:pt x="32" y="0"/>
                    </a:lnTo>
                    <a:lnTo>
                      <a:pt x="31" y="2"/>
                    </a:lnTo>
                    <a:lnTo>
                      <a:pt x="31" y="2"/>
                    </a:lnTo>
                    <a:lnTo>
                      <a:pt x="29" y="2"/>
                    </a:lnTo>
                    <a:lnTo>
                      <a:pt x="29" y="2"/>
                    </a:lnTo>
                    <a:lnTo>
                      <a:pt x="26" y="3"/>
                    </a:lnTo>
                    <a:lnTo>
                      <a:pt x="26" y="3"/>
                    </a:lnTo>
                    <a:lnTo>
                      <a:pt x="26" y="3"/>
                    </a:lnTo>
                    <a:lnTo>
                      <a:pt x="26" y="3"/>
                    </a:lnTo>
                    <a:lnTo>
                      <a:pt x="25" y="3"/>
                    </a:lnTo>
                    <a:lnTo>
                      <a:pt x="25" y="3"/>
                    </a:lnTo>
                    <a:lnTo>
                      <a:pt x="23" y="3"/>
                    </a:lnTo>
                    <a:lnTo>
                      <a:pt x="23" y="3"/>
                    </a:lnTo>
                    <a:lnTo>
                      <a:pt x="21" y="3"/>
                    </a:lnTo>
                    <a:lnTo>
                      <a:pt x="21" y="3"/>
                    </a:lnTo>
                    <a:lnTo>
                      <a:pt x="20" y="3"/>
                    </a:lnTo>
                    <a:lnTo>
                      <a:pt x="20" y="3"/>
                    </a:lnTo>
                    <a:lnTo>
                      <a:pt x="18" y="3"/>
                    </a:lnTo>
                    <a:lnTo>
                      <a:pt x="18" y="3"/>
                    </a:lnTo>
                    <a:lnTo>
                      <a:pt x="17" y="3"/>
                    </a:lnTo>
                    <a:lnTo>
                      <a:pt x="17" y="3"/>
                    </a:lnTo>
                    <a:lnTo>
                      <a:pt x="16" y="3"/>
                    </a:lnTo>
                    <a:lnTo>
                      <a:pt x="16" y="3"/>
                    </a:lnTo>
                    <a:lnTo>
                      <a:pt x="15" y="3"/>
                    </a:lnTo>
                    <a:lnTo>
                      <a:pt x="15" y="3"/>
                    </a:lnTo>
                    <a:lnTo>
                      <a:pt x="14" y="3"/>
                    </a:lnTo>
                    <a:lnTo>
                      <a:pt x="14" y="3"/>
                    </a:lnTo>
                    <a:lnTo>
                      <a:pt x="12" y="3"/>
                    </a:lnTo>
                    <a:lnTo>
                      <a:pt x="11" y="4"/>
                    </a:lnTo>
                    <a:lnTo>
                      <a:pt x="11" y="4"/>
                    </a:lnTo>
                    <a:lnTo>
                      <a:pt x="9" y="4"/>
                    </a:lnTo>
                    <a:lnTo>
                      <a:pt x="9" y="4"/>
                    </a:lnTo>
                    <a:lnTo>
                      <a:pt x="7" y="4"/>
                    </a:lnTo>
                    <a:lnTo>
                      <a:pt x="7" y="4"/>
                    </a:lnTo>
                    <a:lnTo>
                      <a:pt x="5" y="4"/>
                    </a:lnTo>
                    <a:lnTo>
                      <a:pt x="5" y="4"/>
                    </a:lnTo>
                    <a:lnTo>
                      <a:pt x="4" y="4"/>
                    </a:lnTo>
                    <a:lnTo>
                      <a:pt x="4" y="4"/>
                    </a:lnTo>
                    <a:lnTo>
                      <a:pt x="2" y="4"/>
                    </a:lnTo>
                    <a:lnTo>
                      <a:pt x="2" y="4"/>
                    </a:lnTo>
                    <a:lnTo>
                      <a:pt x="4" y="5"/>
                    </a:lnTo>
                    <a:lnTo>
                      <a:pt x="4" y="5"/>
                    </a:lnTo>
                    <a:lnTo>
                      <a:pt x="4" y="5"/>
                    </a:lnTo>
                    <a:lnTo>
                      <a:pt x="4" y="5"/>
                    </a:lnTo>
                    <a:lnTo>
                      <a:pt x="4" y="7"/>
                    </a:lnTo>
                    <a:lnTo>
                      <a:pt x="4" y="7"/>
                    </a:lnTo>
                    <a:lnTo>
                      <a:pt x="2" y="9"/>
                    </a:lnTo>
                    <a:lnTo>
                      <a:pt x="2" y="9"/>
                    </a:lnTo>
                    <a:lnTo>
                      <a:pt x="1" y="9"/>
                    </a:lnTo>
                    <a:lnTo>
                      <a:pt x="1" y="9"/>
                    </a:lnTo>
                    <a:lnTo>
                      <a:pt x="1" y="9"/>
                    </a:lnTo>
                    <a:lnTo>
                      <a:pt x="1" y="9"/>
                    </a:lnTo>
                    <a:lnTo>
                      <a:pt x="0" y="10"/>
                    </a:lnTo>
                    <a:lnTo>
                      <a:pt x="0" y="10"/>
                    </a:lnTo>
                    <a:lnTo>
                      <a:pt x="1" y="10"/>
                    </a:lnTo>
                    <a:lnTo>
                      <a:pt x="1" y="10"/>
                    </a:lnTo>
                    <a:lnTo>
                      <a:pt x="2" y="11"/>
                    </a:lnTo>
                    <a:lnTo>
                      <a:pt x="2" y="11"/>
                    </a:lnTo>
                    <a:lnTo>
                      <a:pt x="4" y="10"/>
                    </a:lnTo>
                    <a:lnTo>
                      <a:pt x="4" y="10"/>
                    </a:lnTo>
                    <a:lnTo>
                      <a:pt x="5" y="10"/>
                    </a:lnTo>
                    <a:lnTo>
                      <a:pt x="5" y="10"/>
                    </a:lnTo>
                    <a:lnTo>
                      <a:pt x="5" y="11"/>
                    </a:lnTo>
                    <a:lnTo>
                      <a:pt x="5" y="13"/>
                    </a:lnTo>
                    <a:lnTo>
                      <a:pt x="5" y="13"/>
                    </a:lnTo>
                    <a:lnTo>
                      <a:pt x="2" y="14"/>
                    </a:lnTo>
                    <a:lnTo>
                      <a:pt x="2" y="14"/>
                    </a:lnTo>
                    <a:lnTo>
                      <a:pt x="2" y="14"/>
                    </a:lnTo>
                    <a:lnTo>
                      <a:pt x="2" y="15"/>
                    </a:lnTo>
                    <a:lnTo>
                      <a:pt x="2" y="15"/>
                    </a:lnTo>
                    <a:lnTo>
                      <a:pt x="4" y="18"/>
                    </a:lnTo>
                    <a:lnTo>
                      <a:pt x="4" y="18"/>
                    </a:lnTo>
                    <a:lnTo>
                      <a:pt x="5" y="18"/>
                    </a:lnTo>
                    <a:lnTo>
                      <a:pt x="5" y="18"/>
                    </a:lnTo>
                    <a:lnTo>
                      <a:pt x="6" y="18"/>
                    </a:lnTo>
                    <a:lnTo>
                      <a:pt x="6" y="18"/>
                    </a:lnTo>
                    <a:lnTo>
                      <a:pt x="6" y="18"/>
                    </a:lnTo>
                    <a:lnTo>
                      <a:pt x="6" y="18"/>
                    </a:lnTo>
                    <a:lnTo>
                      <a:pt x="7" y="16"/>
                    </a:lnTo>
                    <a:lnTo>
                      <a:pt x="7" y="16"/>
                    </a:lnTo>
                    <a:lnTo>
                      <a:pt x="9" y="15"/>
                    </a:lnTo>
                    <a:lnTo>
                      <a:pt x="9" y="15"/>
                    </a:lnTo>
                    <a:lnTo>
                      <a:pt x="10" y="15"/>
                    </a:lnTo>
                    <a:lnTo>
                      <a:pt x="10" y="15"/>
                    </a:lnTo>
                    <a:lnTo>
                      <a:pt x="12" y="15"/>
                    </a:lnTo>
                    <a:lnTo>
                      <a:pt x="12" y="15"/>
                    </a:lnTo>
                    <a:lnTo>
                      <a:pt x="14" y="15"/>
                    </a:lnTo>
                    <a:lnTo>
                      <a:pt x="14" y="15"/>
                    </a:lnTo>
                    <a:lnTo>
                      <a:pt x="14" y="14"/>
                    </a:lnTo>
                    <a:lnTo>
                      <a:pt x="14" y="14"/>
                    </a:lnTo>
                    <a:lnTo>
                      <a:pt x="15" y="14"/>
                    </a:lnTo>
                    <a:lnTo>
                      <a:pt x="15" y="14"/>
                    </a:lnTo>
                    <a:lnTo>
                      <a:pt x="16" y="14"/>
                    </a:lnTo>
                    <a:lnTo>
                      <a:pt x="16" y="14"/>
                    </a:lnTo>
                    <a:lnTo>
                      <a:pt x="16" y="14"/>
                    </a:lnTo>
                    <a:lnTo>
                      <a:pt x="16" y="14"/>
                    </a:lnTo>
                    <a:lnTo>
                      <a:pt x="17" y="14"/>
                    </a:lnTo>
                    <a:lnTo>
                      <a:pt x="17" y="14"/>
                    </a:lnTo>
                    <a:lnTo>
                      <a:pt x="18" y="13"/>
                    </a:lnTo>
                    <a:lnTo>
                      <a:pt x="18" y="13"/>
                    </a:lnTo>
                    <a:lnTo>
                      <a:pt x="20" y="13"/>
                    </a:lnTo>
                    <a:lnTo>
                      <a:pt x="20" y="13"/>
                    </a:lnTo>
                    <a:lnTo>
                      <a:pt x="20" y="11"/>
                    </a:lnTo>
                    <a:lnTo>
                      <a:pt x="20" y="11"/>
                    </a:lnTo>
                    <a:lnTo>
                      <a:pt x="21" y="11"/>
                    </a:lnTo>
                    <a:lnTo>
                      <a:pt x="21" y="11"/>
                    </a:lnTo>
                    <a:lnTo>
                      <a:pt x="21" y="11"/>
                    </a:lnTo>
                    <a:lnTo>
                      <a:pt x="21" y="11"/>
                    </a:lnTo>
                    <a:lnTo>
                      <a:pt x="22" y="11"/>
                    </a:lnTo>
                    <a:lnTo>
                      <a:pt x="22" y="11"/>
                    </a:lnTo>
                    <a:lnTo>
                      <a:pt x="22" y="11"/>
                    </a:lnTo>
                    <a:lnTo>
                      <a:pt x="22" y="11"/>
                    </a:lnTo>
                    <a:lnTo>
                      <a:pt x="23" y="10"/>
                    </a:lnTo>
                    <a:lnTo>
                      <a:pt x="23" y="10"/>
                    </a:lnTo>
                    <a:lnTo>
                      <a:pt x="25" y="10"/>
                    </a:lnTo>
                    <a:lnTo>
                      <a:pt x="25" y="10"/>
                    </a:lnTo>
                    <a:lnTo>
                      <a:pt x="26" y="10"/>
                    </a:lnTo>
                    <a:lnTo>
                      <a:pt x="26" y="10"/>
                    </a:lnTo>
                    <a:lnTo>
                      <a:pt x="27" y="9"/>
                    </a:lnTo>
                    <a:lnTo>
                      <a:pt x="27" y="9"/>
                    </a:lnTo>
                    <a:lnTo>
                      <a:pt x="27" y="8"/>
                    </a:lnTo>
                    <a:lnTo>
                      <a:pt x="28" y="9"/>
                    </a:lnTo>
                    <a:lnTo>
                      <a:pt x="28" y="9"/>
                    </a:lnTo>
                    <a:lnTo>
                      <a:pt x="29" y="8"/>
                    </a:lnTo>
                    <a:lnTo>
                      <a:pt x="29" y="8"/>
                    </a:lnTo>
                    <a:lnTo>
                      <a:pt x="31" y="7"/>
                    </a:lnTo>
                    <a:lnTo>
                      <a:pt x="31" y="7"/>
                    </a:lnTo>
                    <a:lnTo>
                      <a:pt x="32" y="7"/>
                    </a:lnTo>
                    <a:lnTo>
                      <a:pt x="32" y="7"/>
                    </a:lnTo>
                    <a:lnTo>
                      <a:pt x="34" y="7"/>
                    </a:lnTo>
                    <a:lnTo>
                      <a:pt x="34" y="7"/>
                    </a:lnTo>
                    <a:lnTo>
                      <a:pt x="34" y="4"/>
                    </a:lnTo>
                    <a:lnTo>
                      <a:pt x="34" y="4"/>
                    </a:lnTo>
                    <a:lnTo>
                      <a:pt x="36" y="4"/>
                    </a:lnTo>
                    <a:lnTo>
                      <a:pt x="36" y="4"/>
                    </a:lnTo>
                    <a:lnTo>
                      <a:pt x="37" y="3"/>
                    </a:lnTo>
                    <a:lnTo>
                      <a:pt x="37" y="3"/>
                    </a:lnTo>
                    <a:lnTo>
                      <a:pt x="38" y="3"/>
                    </a:lnTo>
                    <a:lnTo>
                      <a:pt x="38" y="3"/>
                    </a:lnTo>
                    <a:lnTo>
                      <a:pt x="38" y="3"/>
                    </a:lnTo>
                    <a:lnTo>
                      <a:pt x="38" y="3"/>
                    </a:lnTo>
                    <a:lnTo>
                      <a:pt x="39" y="2"/>
                    </a:lnTo>
                    <a:lnTo>
                      <a:pt x="39" y="2"/>
                    </a:lnTo>
                    <a:lnTo>
                      <a:pt x="40" y="2"/>
                    </a:lnTo>
                    <a:lnTo>
                      <a:pt x="40" y="2"/>
                    </a:lnTo>
                    <a:lnTo>
                      <a:pt x="42" y="2"/>
                    </a:lnTo>
                    <a:lnTo>
                      <a:pt x="42" y="2"/>
                    </a:lnTo>
                    <a:lnTo>
                      <a:pt x="40" y="2"/>
                    </a:lnTo>
                    <a:lnTo>
                      <a:pt x="40" y="2"/>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6" name="A1_Indonesia">
              <a:extLst>
                <a:ext uri="{FF2B5EF4-FFF2-40B4-BE49-F238E27FC236}">
                  <a16:creationId xmlns:a16="http://schemas.microsoft.com/office/drawing/2014/main" id="{753C9886-5364-42D9-AB18-EC77613D882E}"/>
                </a:ext>
              </a:extLst>
            </p:cNvPr>
            <p:cNvGrpSpPr/>
            <p:nvPr/>
          </p:nvGrpSpPr>
          <p:grpSpPr>
            <a:xfrm>
              <a:off x="7075959" y="4113830"/>
              <a:ext cx="1128894" cy="364348"/>
              <a:chOff x="12501529" y="3398970"/>
              <a:chExt cx="2497193" cy="873003"/>
            </a:xfrm>
            <a:grpFill/>
          </p:grpSpPr>
          <p:sp>
            <p:nvSpPr>
              <p:cNvPr id="885" name="Freeform 306">
                <a:extLst>
                  <a:ext uri="{FF2B5EF4-FFF2-40B4-BE49-F238E27FC236}">
                    <a16:creationId xmlns:a16="http://schemas.microsoft.com/office/drawing/2014/main" id="{9815E0B3-9954-4396-A99D-D5235999D408}"/>
                  </a:ext>
                </a:extLst>
              </p:cNvPr>
              <p:cNvSpPr>
                <a:spLocks/>
              </p:cNvSpPr>
              <p:nvPr/>
            </p:nvSpPr>
            <p:spPr bwMode="auto">
              <a:xfrm>
                <a:off x="14115568" y="4200914"/>
                <a:ext cx="3384" cy="6767"/>
              </a:xfrm>
              <a:custGeom>
                <a:avLst/>
                <a:gdLst/>
                <a:ahLst/>
                <a:cxnLst>
                  <a:cxn ang="0">
                    <a:pos x="0" y="2"/>
                  </a:cxn>
                  <a:cxn ang="0">
                    <a:pos x="0" y="2"/>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2"/>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6" name="Freeform 307">
                <a:extLst>
                  <a:ext uri="{FF2B5EF4-FFF2-40B4-BE49-F238E27FC236}">
                    <a16:creationId xmlns:a16="http://schemas.microsoft.com/office/drawing/2014/main" id="{2BD1A9F9-F6E6-4837-950A-75E5CE1C5BE7}"/>
                  </a:ext>
                </a:extLst>
              </p:cNvPr>
              <p:cNvSpPr>
                <a:spLocks/>
              </p:cNvSpPr>
              <p:nvPr/>
            </p:nvSpPr>
            <p:spPr bwMode="auto">
              <a:xfrm>
                <a:off x="13286554" y="3605378"/>
                <a:ext cx="3384" cy="33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313">
                <a:extLst>
                  <a:ext uri="{FF2B5EF4-FFF2-40B4-BE49-F238E27FC236}">
                    <a16:creationId xmlns:a16="http://schemas.microsoft.com/office/drawing/2014/main" id="{4B742F60-5132-456B-8045-D1E654A66097}"/>
                  </a:ext>
                </a:extLst>
              </p:cNvPr>
              <p:cNvSpPr>
                <a:spLocks/>
              </p:cNvSpPr>
              <p:nvPr/>
            </p:nvSpPr>
            <p:spPr bwMode="auto">
              <a:xfrm>
                <a:off x="13289938" y="3612145"/>
                <a:ext cx="3384" cy="3384"/>
              </a:xfrm>
              <a:custGeom>
                <a:avLst/>
                <a:gdLst/>
                <a:ahLst/>
                <a:cxnLst>
                  <a:cxn ang="0">
                    <a:pos x="1" y="0"/>
                  </a:cxn>
                  <a:cxn ang="0">
                    <a:pos x="1" y="0"/>
                  </a:cxn>
                  <a:cxn ang="0">
                    <a:pos x="0" y="0"/>
                  </a:cxn>
                  <a:cxn ang="0">
                    <a:pos x="0" y="0"/>
                  </a:cxn>
                  <a:cxn ang="0">
                    <a:pos x="0" y="0"/>
                  </a:cxn>
                  <a:cxn ang="0">
                    <a:pos x="0" y="0"/>
                  </a:cxn>
                  <a:cxn ang="0">
                    <a:pos x="1" y="0"/>
                  </a:cxn>
                  <a:cxn ang="0">
                    <a:pos x="1" y="0"/>
                  </a:cxn>
                </a:cxnLst>
                <a:rect l="0" t="0" r="r" b="b"/>
                <a:pathLst>
                  <a:path w="1">
                    <a:moveTo>
                      <a:pt x="1" y="0"/>
                    </a:moveTo>
                    <a:lnTo>
                      <a:pt x="1" y="0"/>
                    </a:lnTo>
                    <a:lnTo>
                      <a:pt x="0" y="0"/>
                    </a:lnTo>
                    <a:lnTo>
                      <a:pt x="0" y="0"/>
                    </a:lnTo>
                    <a:lnTo>
                      <a:pt x="0" y="0"/>
                    </a:lnTo>
                    <a:lnTo>
                      <a:pt x="0" y="0"/>
                    </a:lnTo>
                    <a:lnTo>
                      <a:pt x="1" y="0"/>
                    </a:lnTo>
                    <a:lnTo>
                      <a:pt x="1"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 name="Freeform 348">
                <a:extLst>
                  <a:ext uri="{FF2B5EF4-FFF2-40B4-BE49-F238E27FC236}">
                    <a16:creationId xmlns:a16="http://schemas.microsoft.com/office/drawing/2014/main" id="{CEA1FAF4-A0F9-497F-912D-8916165AD50B}"/>
                  </a:ext>
                </a:extLst>
              </p:cNvPr>
              <p:cNvSpPr>
                <a:spLocks/>
              </p:cNvSpPr>
              <p:nvPr/>
            </p:nvSpPr>
            <p:spPr bwMode="auto">
              <a:xfrm>
                <a:off x="12501529" y="3398970"/>
                <a:ext cx="598920" cy="636141"/>
              </a:xfrm>
              <a:custGeom>
                <a:avLst/>
                <a:gdLst/>
                <a:ahLst/>
                <a:cxnLst>
                  <a:cxn ang="0">
                    <a:pos x="169" y="186"/>
                  </a:cxn>
                  <a:cxn ang="0">
                    <a:pos x="173" y="175"/>
                  </a:cxn>
                  <a:cxn ang="0">
                    <a:pos x="172" y="161"/>
                  </a:cxn>
                  <a:cxn ang="0">
                    <a:pos x="172" y="150"/>
                  </a:cxn>
                  <a:cxn ang="0">
                    <a:pos x="176" y="141"/>
                  </a:cxn>
                  <a:cxn ang="0">
                    <a:pos x="168" y="133"/>
                  </a:cxn>
                  <a:cxn ang="0">
                    <a:pos x="156" y="128"/>
                  </a:cxn>
                  <a:cxn ang="0">
                    <a:pos x="156" y="123"/>
                  </a:cxn>
                  <a:cxn ang="0">
                    <a:pos x="150" y="115"/>
                  </a:cxn>
                  <a:cxn ang="0">
                    <a:pos x="136" y="105"/>
                  </a:cxn>
                  <a:cxn ang="0">
                    <a:pos x="138" y="99"/>
                  </a:cxn>
                  <a:cxn ang="0">
                    <a:pos x="139" y="93"/>
                  </a:cxn>
                  <a:cxn ang="0">
                    <a:pos x="135" y="85"/>
                  </a:cxn>
                  <a:cxn ang="0">
                    <a:pos x="129" y="84"/>
                  </a:cxn>
                  <a:cxn ang="0">
                    <a:pos x="119" y="79"/>
                  </a:cxn>
                  <a:cxn ang="0">
                    <a:pos x="112" y="70"/>
                  </a:cxn>
                  <a:cxn ang="0">
                    <a:pos x="108" y="66"/>
                  </a:cxn>
                  <a:cxn ang="0">
                    <a:pos x="107" y="63"/>
                  </a:cxn>
                  <a:cxn ang="0">
                    <a:pos x="100" y="60"/>
                  </a:cxn>
                  <a:cxn ang="0">
                    <a:pos x="93" y="55"/>
                  </a:cxn>
                  <a:cxn ang="0">
                    <a:pos x="90" y="57"/>
                  </a:cxn>
                  <a:cxn ang="0">
                    <a:pos x="80" y="49"/>
                  </a:cxn>
                  <a:cxn ang="0">
                    <a:pos x="75" y="44"/>
                  </a:cxn>
                  <a:cxn ang="0">
                    <a:pos x="68" y="36"/>
                  </a:cxn>
                  <a:cxn ang="0">
                    <a:pos x="57" y="30"/>
                  </a:cxn>
                  <a:cxn ang="0">
                    <a:pos x="54" y="24"/>
                  </a:cxn>
                  <a:cxn ang="0">
                    <a:pos x="51" y="20"/>
                  </a:cxn>
                  <a:cxn ang="0">
                    <a:pos x="44" y="13"/>
                  </a:cxn>
                  <a:cxn ang="0">
                    <a:pos x="41" y="11"/>
                  </a:cxn>
                  <a:cxn ang="0">
                    <a:pos x="27" y="6"/>
                  </a:cxn>
                  <a:cxn ang="0">
                    <a:pos x="15" y="6"/>
                  </a:cxn>
                  <a:cxn ang="0">
                    <a:pos x="9" y="1"/>
                  </a:cxn>
                  <a:cxn ang="0">
                    <a:pos x="0" y="3"/>
                  </a:cxn>
                  <a:cxn ang="0">
                    <a:pos x="2" y="7"/>
                  </a:cxn>
                  <a:cxn ang="0">
                    <a:pos x="10" y="19"/>
                  </a:cxn>
                  <a:cxn ang="0">
                    <a:pos x="20" y="30"/>
                  </a:cxn>
                  <a:cxn ang="0">
                    <a:pos x="31" y="36"/>
                  </a:cxn>
                  <a:cxn ang="0">
                    <a:pos x="40" y="50"/>
                  </a:cxn>
                  <a:cxn ang="0">
                    <a:pos x="47" y="55"/>
                  </a:cxn>
                  <a:cxn ang="0">
                    <a:pos x="52" y="61"/>
                  </a:cxn>
                  <a:cxn ang="0">
                    <a:pos x="59" y="72"/>
                  </a:cxn>
                  <a:cxn ang="0">
                    <a:pos x="62" y="79"/>
                  </a:cxn>
                  <a:cxn ang="0">
                    <a:pos x="65" y="88"/>
                  </a:cxn>
                  <a:cxn ang="0">
                    <a:pos x="75" y="98"/>
                  </a:cxn>
                  <a:cxn ang="0">
                    <a:pos x="82" y="108"/>
                  </a:cxn>
                  <a:cxn ang="0">
                    <a:pos x="90" y="121"/>
                  </a:cxn>
                  <a:cxn ang="0">
                    <a:pos x="91" y="126"/>
                  </a:cxn>
                  <a:cxn ang="0">
                    <a:pos x="100" y="138"/>
                  </a:cxn>
                  <a:cxn ang="0">
                    <a:pos x="104" y="146"/>
                  </a:cxn>
                  <a:cxn ang="0">
                    <a:pos x="120" y="161"/>
                  </a:cxn>
                  <a:cxn ang="0">
                    <a:pos x="129" y="166"/>
                  </a:cxn>
                  <a:cxn ang="0">
                    <a:pos x="136" y="171"/>
                  </a:cxn>
                  <a:cxn ang="0">
                    <a:pos x="142" y="177"/>
                  </a:cxn>
                  <a:cxn ang="0">
                    <a:pos x="152" y="187"/>
                  </a:cxn>
                  <a:cxn ang="0">
                    <a:pos x="152" y="182"/>
                  </a:cxn>
                  <a:cxn ang="0">
                    <a:pos x="161" y="185"/>
                  </a:cxn>
                </a:cxnLst>
                <a:rect l="0" t="0" r="r" b="b"/>
                <a:pathLst>
                  <a:path w="177" h="188">
                    <a:moveTo>
                      <a:pt x="163" y="181"/>
                    </a:moveTo>
                    <a:lnTo>
                      <a:pt x="163" y="181"/>
                    </a:lnTo>
                    <a:lnTo>
                      <a:pt x="166" y="182"/>
                    </a:lnTo>
                    <a:lnTo>
                      <a:pt x="166" y="182"/>
                    </a:lnTo>
                    <a:lnTo>
                      <a:pt x="167" y="184"/>
                    </a:lnTo>
                    <a:lnTo>
                      <a:pt x="167" y="184"/>
                    </a:lnTo>
                    <a:lnTo>
                      <a:pt x="169" y="186"/>
                    </a:lnTo>
                    <a:lnTo>
                      <a:pt x="169" y="186"/>
                    </a:lnTo>
                    <a:lnTo>
                      <a:pt x="171" y="185"/>
                    </a:lnTo>
                    <a:lnTo>
                      <a:pt x="172" y="184"/>
                    </a:lnTo>
                    <a:lnTo>
                      <a:pt x="172" y="184"/>
                    </a:lnTo>
                    <a:lnTo>
                      <a:pt x="173" y="180"/>
                    </a:lnTo>
                    <a:lnTo>
                      <a:pt x="173" y="180"/>
                    </a:lnTo>
                    <a:lnTo>
                      <a:pt x="173" y="177"/>
                    </a:lnTo>
                    <a:lnTo>
                      <a:pt x="173" y="177"/>
                    </a:lnTo>
                    <a:lnTo>
                      <a:pt x="173" y="175"/>
                    </a:lnTo>
                    <a:lnTo>
                      <a:pt x="173" y="174"/>
                    </a:lnTo>
                    <a:lnTo>
                      <a:pt x="173" y="174"/>
                    </a:lnTo>
                    <a:lnTo>
                      <a:pt x="174" y="172"/>
                    </a:lnTo>
                    <a:lnTo>
                      <a:pt x="174" y="170"/>
                    </a:lnTo>
                    <a:lnTo>
                      <a:pt x="173" y="166"/>
                    </a:lnTo>
                    <a:lnTo>
                      <a:pt x="173" y="166"/>
                    </a:lnTo>
                    <a:lnTo>
                      <a:pt x="172" y="161"/>
                    </a:lnTo>
                    <a:lnTo>
                      <a:pt x="172" y="161"/>
                    </a:lnTo>
                    <a:lnTo>
                      <a:pt x="172" y="160"/>
                    </a:lnTo>
                    <a:lnTo>
                      <a:pt x="173" y="159"/>
                    </a:lnTo>
                    <a:lnTo>
                      <a:pt x="173" y="159"/>
                    </a:lnTo>
                    <a:lnTo>
                      <a:pt x="174" y="155"/>
                    </a:lnTo>
                    <a:lnTo>
                      <a:pt x="174" y="154"/>
                    </a:lnTo>
                    <a:lnTo>
                      <a:pt x="173" y="152"/>
                    </a:lnTo>
                    <a:lnTo>
                      <a:pt x="173" y="152"/>
                    </a:lnTo>
                    <a:lnTo>
                      <a:pt x="172" y="150"/>
                    </a:lnTo>
                    <a:lnTo>
                      <a:pt x="171" y="149"/>
                    </a:lnTo>
                    <a:lnTo>
                      <a:pt x="171" y="149"/>
                    </a:lnTo>
                    <a:lnTo>
                      <a:pt x="172" y="147"/>
                    </a:lnTo>
                    <a:lnTo>
                      <a:pt x="173" y="146"/>
                    </a:lnTo>
                    <a:lnTo>
                      <a:pt x="173" y="146"/>
                    </a:lnTo>
                    <a:lnTo>
                      <a:pt x="177" y="144"/>
                    </a:lnTo>
                    <a:lnTo>
                      <a:pt x="177" y="144"/>
                    </a:lnTo>
                    <a:lnTo>
                      <a:pt x="176" y="141"/>
                    </a:lnTo>
                    <a:lnTo>
                      <a:pt x="173" y="137"/>
                    </a:lnTo>
                    <a:lnTo>
                      <a:pt x="173" y="137"/>
                    </a:lnTo>
                    <a:lnTo>
                      <a:pt x="171" y="137"/>
                    </a:lnTo>
                    <a:lnTo>
                      <a:pt x="169" y="136"/>
                    </a:lnTo>
                    <a:lnTo>
                      <a:pt x="169" y="136"/>
                    </a:lnTo>
                    <a:lnTo>
                      <a:pt x="169" y="134"/>
                    </a:lnTo>
                    <a:lnTo>
                      <a:pt x="169" y="133"/>
                    </a:lnTo>
                    <a:lnTo>
                      <a:pt x="168" y="133"/>
                    </a:lnTo>
                    <a:lnTo>
                      <a:pt x="168" y="133"/>
                    </a:lnTo>
                    <a:lnTo>
                      <a:pt x="168" y="130"/>
                    </a:lnTo>
                    <a:lnTo>
                      <a:pt x="168" y="130"/>
                    </a:lnTo>
                    <a:lnTo>
                      <a:pt x="165" y="130"/>
                    </a:lnTo>
                    <a:lnTo>
                      <a:pt x="165" y="130"/>
                    </a:lnTo>
                    <a:lnTo>
                      <a:pt x="162" y="128"/>
                    </a:lnTo>
                    <a:lnTo>
                      <a:pt x="162" y="128"/>
                    </a:lnTo>
                    <a:lnTo>
                      <a:pt x="156" y="128"/>
                    </a:lnTo>
                    <a:lnTo>
                      <a:pt x="156" y="128"/>
                    </a:lnTo>
                    <a:lnTo>
                      <a:pt x="157" y="128"/>
                    </a:lnTo>
                    <a:lnTo>
                      <a:pt x="157" y="127"/>
                    </a:lnTo>
                    <a:lnTo>
                      <a:pt x="157" y="127"/>
                    </a:lnTo>
                    <a:lnTo>
                      <a:pt x="157" y="125"/>
                    </a:lnTo>
                    <a:lnTo>
                      <a:pt x="157" y="125"/>
                    </a:lnTo>
                    <a:lnTo>
                      <a:pt x="156" y="123"/>
                    </a:lnTo>
                    <a:lnTo>
                      <a:pt x="156" y="123"/>
                    </a:lnTo>
                    <a:lnTo>
                      <a:pt x="154" y="123"/>
                    </a:lnTo>
                    <a:lnTo>
                      <a:pt x="151" y="123"/>
                    </a:lnTo>
                    <a:lnTo>
                      <a:pt x="151" y="123"/>
                    </a:lnTo>
                    <a:lnTo>
                      <a:pt x="150" y="121"/>
                    </a:lnTo>
                    <a:lnTo>
                      <a:pt x="150" y="119"/>
                    </a:lnTo>
                    <a:lnTo>
                      <a:pt x="150" y="119"/>
                    </a:lnTo>
                    <a:lnTo>
                      <a:pt x="150" y="115"/>
                    </a:lnTo>
                    <a:lnTo>
                      <a:pt x="150" y="115"/>
                    </a:lnTo>
                    <a:lnTo>
                      <a:pt x="149" y="109"/>
                    </a:lnTo>
                    <a:lnTo>
                      <a:pt x="149" y="109"/>
                    </a:lnTo>
                    <a:lnTo>
                      <a:pt x="142" y="108"/>
                    </a:lnTo>
                    <a:lnTo>
                      <a:pt x="142" y="108"/>
                    </a:lnTo>
                    <a:lnTo>
                      <a:pt x="139" y="106"/>
                    </a:lnTo>
                    <a:lnTo>
                      <a:pt x="139" y="106"/>
                    </a:lnTo>
                    <a:lnTo>
                      <a:pt x="136" y="105"/>
                    </a:lnTo>
                    <a:lnTo>
                      <a:pt x="136" y="105"/>
                    </a:lnTo>
                    <a:lnTo>
                      <a:pt x="135" y="104"/>
                    </a:lnTo>
                    <a:lnTo>
                      <a:pt x="134" y="101"/>
                    </a:lnTo>
                    <a:lnTo>
                      <a:pt x="134" y="101"/>
                    </a:lnTo>
                    <a:lnTo>
                      <a:pt x="134" y="100"/>
                    </a:lnTo>
                    <a:lnTo>
                      <a:pt x="135" y="100"/>
                    </a:lnTo>
                    <a:lnTo>
                      <a:pt x="136" y="100"/>
                    </a:lnTo>
                    <a:lnTo>
                      <a:pt x="136" y="100"/>
                    </a:lnTo>
                    <a:lnTo>
                      <a:pt x="138" y="99"/>
                    </a:lnTo>
                    <a:lnTo>
                      <a:pt x="138" y="99"/>
                    </a:lnTo>
                    <a:lnTo>
                      <a:pt x="139" y="98"/>
                    </a:lnTo>
                    <a:lnTo>
                      <a:pt x="139" y="98"/>
                    </a:lnTo>
                    <a:lnTo>
                      <a:pt x="139" y="95"/>
                    </a:lnTo>
                    <a:lnTo>
                      <a:pt x="136" y="95"/>
                    </a:lnTo>
                    <a:lnTo>
                      <a:pt x="136" y="95"/>
                    </a:lnTo>
                    <a:lnTo>
                      <a:pt x="138" y="94"/>
                    </a:lnTo>
                    <a:lnTo>
                      <a:pt x="139" y="93"/>
                    </a:lnTo>
                    <a:lnTo>
                      <a:pt x="139" y="93"/>
                    </a:lnTo>
                    <a:lnTo>
                      <a:pt x="139" y="90"/>
                    </a:lnTo>
                    <a:lnTo>
                      <a:pt x="139" y="90"/>
                    </a:lnTo>
                    <a:lnTo>
                      <a:pt x="139" y="89"/>
                    </a:lnTo>
                    <a:lnTo>
                      <a:pt x="138" y="88"/>
                    </a:lnTo>
                    <a:lnTo>
                      <a:pt x="138" y="88"/>
                    </a:lnTo>
                    <a:lnTo>
                      <a:pt x="135" y="85"/>
                    </a:lnTo>
                    <a:lnTo>
                      <a:pt x="135" y="85"/>
                    </a:lnTo>
                    <a:lnTo>
                      <a:pt x="134" y="83"/>
                    </a:lnTo>
                    <a:lnTo>
                      <a:pt x="133" y="83"/>
                    </a:lnTo>
                    <a:lnTo>
                      <a:pt x="131" y="83"/>
                    </a:lnTo>
                    <a:lnTo>
                      <a:pt x="131" y="83"/>
                    </a:lnTo>
                    <a:lnTo>
                      <a:pt x="130" y="83"/>
                    </a:lnTo>
                    <a:lnTo>
                      <a:pt x="130" y="83"/>
                    </a:lnTo>
                    <a:lnTo>
                      <a:pt x="129" y="84"/>
                    </a:lnTo>
                    <a:lnTo>
                      <a:pt x="129" y="84"/>
                    </a:lnTo>
                    <a:lnTo>
                      <a:pt x="127" y="84"/>
                    </a:lnTo>
                    <a:lnTo>
                      <a:pt x="125" y="84"/>
                    </a:lnTo>
                    <a:lnTo>
                      <a:pt x="125" y="84"/>
                    </a:lnTo>
                    <a:lnTo>
                      <a:pt x="125" y="79"/>
                    </a:lnTo>
                    <a:lnTo>
                      <a:pt x="125" y="79"/>
                    </a:lnTo>
                    <a:lnTo>
                      <a:pt x="122" y="79"/>
                    </a:lnTo>
                    <a:lnTo>
                      <a:pt x="119" y="79"/>
                    </a:lnTo>
                    <a:lnTo>
                      <a:pt x="119" y="79"/>
                    </a:lnTo>
                    <a:lnTo>
                      <a:pt x="118" y="78"/>
                    </a:lnTo>
                    <a:lnTo>
                      <a:pt x="117" y="77"/>
                    </a:lnTo>
                    <a:lnTo>
                      <a:pt x="117" y="77"/>
                    </a:lnTo>
                    <a:lnTo>
                      <a:pt x="114" y="76"/>
                    </a:lnTo>
                    <a:lnTo>
                      <a:pt x="114" y="76"/>
                    </a:lnTo>
                    <a:lnTo>
                      <a:pt x="113" y="72"/>
                    </a:lnTo>
                    <a:lnTo>
                      <a:pt x="113" y="72"/>
                    </a:lnTo>
                    <a:lnTo>
                      <a:pt x="112" y="70"/>
                    </a:lnTo>
                    <a:lnTo>
                      <a:pt x="112" y="68"/>
                    </a:lnTo>
                    <a:lnTo>
                      <a:pt x="112" y="68"/>
                    </a:lnTo>
                    <a:lnTo>
                      <a:pt x="112" y="68"/>
                    </a:lnTo>
                    <a:lnTo>
                      <a:pt x="111" y="68"/>
                    </a:lnTo>
                    <a:lnTo>
                      <a:pt x="111" y="68"/>
                    </a:lnTo>
                    <a:lnTo>
                      <a:pt x="108" y="66"/>
                    </a:lnTo>
                    <a:lnTo>
                      <a:pt x="108" y="66"/>
                    </a:lnTo>
                    <a:lnTo>
                      <a:pt x="108" y="66"/>
                    </a:lnTo>
                    <a:lnTo>
                      <a:pt x="108" y="66"/>
                    </a:lnTo>
                    <a:lnTo>
                      <a:pt x="107" y="66"/>
                    </a:lnTo>
                    <a:lnTo>
                      <a:pt x="107" y="66"/>
                    </a:lnTo>
                    <a:lnTo>
                      <a:pt x="107" y="65"/>
                    </a:lnTo>
                    <a:lnTo>
                      <a:pt x="107" y="65"/>
                    </a:lnTo>
                    <a:lnTo>
                      <a:pt x="107" y="65"/>
                    </a:lnTo>
                    <a:lnTo>
                      <a:pt x="107" y="65"/>
                    </a:lnTo>
                    <a:lnTo>
                      <a:pt x="107" y="63"/>
                    </a:lnTo>
                    <a:lnTo>
                      <a:pt x="107" y="63"/>
                    </a:lnTo>
                    <a:lnTo>
                      <a:pt x="106" y="65"/>
                    </a:lnTo>
                    <a:lnTo>
                      <a:pt x="104" y="65"/>
                    </a:lnTo>
                    <a:lnTo>
                      <a:pt x="104" y="65"/>
                    </a:lnTo>
                    <a:lnTo>
                      <a:pt x="101" y="63"/>
                    </a:lnTo>
                    <a:lnTo>
                      <a:pt x="101" y="63"/>
                    </a:lnTo>
                    <a:lnTo>
                      <a:pt x="100" y="62"/>
                    </a:lnTo>
                    <a:lnTo>
                      <a:pt x="100" y="60"/>
                    </a:lnTo>
                    <a:lnTo>
                      <a:pt x="100" y="58"/>
                    </a:lnTo>
                    <a:lnTo>
                      <a:pt x="100" y="57"/>
                    </a:lnTo>
                    <a:lnTo>
                      <a:pt x="100" y="57"/>
                    </a:lnTo>
                    <a:lnTo>
                      <a:pt x="97" y="57"/>
                    </a:lnTo>
                    <a:lnTo>
                      <a:pt x="97" y="57"/>
                    </a:lnTo>
                    <a:lnTo>
                      <a:pt x="97" y="56"/>
                    </a:lnTo>
                    <a:lnTo>
                      <a:pt x="97" y="56"/>
                    </a:lnTo>
                    <a:lnTo>
                      <a:pt x="93" y="55"/>
                    </a:lnTo>
                    <a:lnTo>
                      <a:pt x="93" y="55"/>
                    </a:lnTo>
                    <a:lnTo>
                      <a:pt x="92" y="55"/>
                    </a:lnTo>
                    <a:lnTo>
                      <a:pt x="90" y="55"/>
                    </a:lnTo>
                    <a:lnTo>
                      <a:pt x="90" y="55"/>
                    </a:lnTo>
                    <a:lnTo>
                      <a:pt x="90" y="56"/>
                    </a:lnTo>
                    <a:lnTo>
                      <a:pt x="90" y="56"/>
                    </a:lnTo>
                    <a:lnTo>
                      <a:pt x="91" y="56"/>
                    </a:lnTo>
                    <a:lnTo>
                      <a:pt x="90" y="57"/>
                    </a:lnTo>
                    <a:lnTo>
                      <a:pt x="90" y="57"/>
                    </a:lnTo>
                    <a:lnTo>
                      <a:pt x="89" y="57"/>
                    </a:lnTo>
                    <a:lnTo>
                      <a:pt x="86" y="56"/>
                    </a:lnTo>
                    <a:lnTo>
                      <a:pt x="84" y="52"/>
                    </a:lnTo>
                    <a:lnTo>
                      <a:pt x="84" y="52"/>
                    </a:lnTo>
                    <a:lnTo>
                      <a:pt x="81" y="50"/>
                    </a:lnTo>
                    <a:lnTo>
                      <a:pt x="81" y="50"/>
                    </a:lnTo>
                    <a:lnTo>
                      <a:pt x="80" y="49"/>
                    </a:lnTo>
                    <a:lnTo>
                      <a:pt x="79" y="46"/>
                    </a:lnTo>
                    <a:lnTo>
                      <a:pt x="79" y="46"/>
                    </a:lnTo>
                    <a:lnTo>
                      <a:pt x="78" y="46"/>
                    </a:lnTo>
                    <a:lnTo>
                      <a:pt x="76" y="46"/>
                    </a:lnTo>
                    <a:lnTo>
                      <a:pt x="76" y="46"/>
                    </a:lnTo>
                    <a:lnTo>
                      <a:pt x="76" y="45"/>
                    </a:lnTo>
                    <a:lnTo>
                      <a:pt x="75" y="44"/>
                    </a:lnTo>
                    <a:lnTo>
                      <a:pt x="75" y="44"/>
                    </a:lnTo>
                    <a:lnTo>
                      <a:pt x="75" y="41"/>
                    </a:lnTo>
                    <a:lnTo>
                      <a:pt x="75" y="41"/>
                    </a:lnTo>
                    <a:lnTo>
                      <a:pt x="73" y="40"/>
                    </a:lnTo>
                    <a:lnTo>
                      <a:pt x="71" y="39"/>
                    </a:lnTo>
                    <a:lnTo>
                      <a:pt x="71" y="39"/>
                    </a:lnTo>
                    <a:lnTo>
                      <a:pt x="69" y="38"/>
                    </a:lnTo>
                    <a:lnTo>
                      <a:pt x="68" y="36"/>
                    </a:lnTo>
                    <a:lnTo>
                      <a:pt x="68" y="36"/>
                    </a:lnTo>
                    <a:lnTo>
                      <a:pt x="65" y="35"/>
                    </a:lnTo>
                    <a:lnTo>
                      <a:pt x="63" y="34"/>
                    </a:lnTo>
                    <a:lnTo>
                      <a:pt x="63" y="34"/>
                    </a:lnTo>
                    <a:lnTo>
                      <a:pt x="62" y="34"/>
                    </a:lnTo>
                    <a:lnTo>
                      <a:pt x="60" y="33"/>
                    </a:lnTo>
                    <a:lnTo>
                      <a:pt x="60" y="33"/>
                    </a:lnTo>
                    <a:lnTo>
                      <a:pt x="58" y="33"/>
                    </a:lnTo>
                    <a:lnTo>
                      <a:pt x="57" y="30"/>
                    </a:lnTo>
                    <a:lnTo>
                      <a:pt x="57" y="30"/>
                    </a:lnTo>
                    <a:lnTo>
                      <a:pt x="55" y="29"/>
                    </a:lnTo>
                    <a:lnTo>
                      <a:pt x="55" y="29"/>
                    </a:lnTo>
                    <a:lnTo>
                      <a:pt x="55" y="28"/>
                    </a:lnTo>
                    <a:lnTo>
                      <a:pt x="55" y="27"/>
                    </a:lnTo>
                    <a:lnTo>
                      <a:pt x="55" y="27"/>
                    </a:lnTo>
                    <a:lnTo>
                      <a:pt x="55" y="25"/>
                    </a:lnTo>
                    <a:lnTo>
                      <a:pt x="54" y="24"/>
                    </a:lnTo>
                    <a:lnTo>
                      <a:pt x="52" y="24"/>
                    </a:lnTo>
                    <a:lnTo>
                      <a:pt x="52" y="24"/>
                    </a:lnTo>
                    <a:lnTo>
                      <a:pt x="48" y="23"/>
                    </a:lnTo>
                    <a:lnTo>
                      <a:pt x="48" y="23"/>
                    </a:lnTo>
                    <a:lnTo>
                      <a:pt x="49" y="23"/>
                    </a:lnTo>
                    <a:lnTo>
                      <a:pt x="51" y="23"/>
                    </a:lnTo>
                    <a:lnTo>
                      <a:pt x="51" y="20"/>
                    </a:lnTo>
                    <a:lnTo>
                      <a:pt x="51" y="20"/>
                    </a:lnTo>
                    <a:lnTo>
                      <a:pt x="49" y="19"/>
                    </a:lnTo>
                    <a:lnTo>
                      <a:pt x="48" y="18"/>
                    </a:lnTo>
                    <a:lnTo>
                      <a:pt x="48" y="18"/>
                    </a:lnTo>
                    <a:lnTo>
                      <a:pt x="46" y="16"/>
                    </a:lnTo>
                    <a:lnTo>
                      <a:pt x="46" y="16"/>
                    </a:lnTo>
                    <a:lnTo>
                      <a:pt x="44" y="14"/>
                    </a:lnTo>
                    <a:lnTo>
                      <a:pt x="44" y="14"/>
                    </a:lnTo>
                    <a:lnTo>
                      <a:pt x="44" y="13"/>
                    </a:lnTo>
                    <a:lnTo>
                      <a:pt x="44" y="13"/>
                    </a:lnTo>
                    <a:lnTo>
                      <a:pt x="43" y="12"/>
                    </a:lnTo>
                    <a:lnTo>
                      <a:pt x="43" y="12"/>
                    </a:lnTo>
                    <a:lnTo>
                      <a:pt x="42" y="12"/>
                    </a:lnTo>
                    <a:lnTo>
                      <a:pt x="42" y="11"/>
                    </a:lnTo>
                    <a:lnTo>
                      <a:pt x="42" y="11"/>
                    </a:lnTo>
                    <a:lnTo>
                      <a:pt x="41" y="11"/>
                    </a:lnTo>
                    <a:lnTo>
                      <a:pt x="41" y="11"/>
                    </a:lnTo>
                    <a:lnTo>
                      <a:pt x="41" y="8"/>
                    </a:lnTo>
                    <a:lnTo>
                      <a:pt x="40" y="7"/>
                    </a:lnTo>
                    <a:lnTo>
                      <a:pt x="38" y="6"/>
                    </a:lnTo>
                    <a:lnTo>
                      <a:pt x="38" y="6"/>
                    </a:lnTo>
                    <a:lnTo>
                      <a:pt x="33" y="6"/>
                    </a:lnTo>
                    <a:lnTo>
                      <a:pt x="30" y="6"/>
                    </a:lnTo>
                    <a:lnTo>
                      <a:pt x="30" y="6"/>
                    </a:lnTo>
                    <a:lnTo>
                      <a:pt x="27" y="6"/>
                    </a:lnTo>
                    <a:lnTo>
                      <a:pt x="24" y="5"/>
                    </a:lnTo>
                    <a:lnTo>
                      <a:pt x="24" y="5"/>
                    </a:lnTo>
                    <a:lnTo>
                      <a:pt x="20" y="5"/>
                    </a:lnTo>
                    <a:lnTo>
                      <a:pt x="19" y="5"/>
                    </a:lnTo>
                    <a:lnTo>
                      <a:pt x="17" y="6"/>
                    </a:lnTo>
                    <a:lnTo>
                      <a:pt x="17" y="6"/>
                    </a:lnTo>
                    <a:lnTo>
                      <a:pt x="15" y="6"/>
                    </a:lnTo>
                    <a:lnTo>
                      <a:pt x="15" y="6"/>
                    </a:lnTo>
                    <a:lnTo>
                      <a:pt x="15" y="5"/>
                    </a:lnTo>
                    <a:lnTo>
                      <a:pt x="15" y="5"/>
                    </a:lnTo>
                    <a:lnTo>
                      <a:pt x="14" y="5"/>
                    </a:lnTo>
                    <a:lnTo>
                      <a:pt x="14" y="5"/>
                    </a:lnTo>
                    <a:lnTo>
                      <a:pt x="11" y="2"/>
                    </a:lnTo>
                    <a:lnTo>
                      <a:pt x="11" y="2"/>
                    </a:lnTo>
                    <a:lnTo>
                      <a:pt x="9" y="1"/>
                    </a:lnTo>
                    <a:lnTo>
                      <a:pt x="9" y="1"/>
                    </a:lnTo>
                    <a:lnTo>
                      <a:pt x="5" y="0"/>
                    </a:lnTo>
                    <a:lnTo>
                      <a:pt x="5" y="0"/>
                    </a:lnTo>
                    <a:lnTo>
                      <a:pt x="0" y="0"/>
                    </a:lnTo>
                    <a:lnTo>
                      <a:pt x="0" y="0"/>
                    </a:lnTo>
                    <a:lnTo>
                      <a:pt x="0" y="1"/>
                    </a:lnTo>
                    <a:lnTo>
                      <a:pt x="2" y="2"/>
                    </a:lnTo>
                    <a:lnTo>
                      <a:pt x="2" y="2"/>
                    </a:lnTo>
                    <a:lnTo>
                      <a:pt x="0" y="3"/>
                    </a:lnTo>
                    <a:lnTo>
                      <a:pt x="0" y="5"/>
                    </a:lnTo>
                    <a:lnTo>
                      <a:pt x="0" y="5"/>
                    </a:lnTo>
                    <a:lnTo>
                      <a:pt x="2" y="5"/>
                    </a:lnTo>
                    <a:lnTo>
                      <a:pt x="2" y="5"/>
                    </a:lnTo>
                    <a:lnTo>
                      <a:pt x="2" y="6"/>
                    </a:lnTo>
                    <a:lnTo>
                      <a:pt x="2" y="6"/>
                    </a:lnTo>
                    <a:lnTo>
                      <a:pt x="2" y="7"/>
                    </a:lnTo>
                    <a:lnTo>
                      <a:pt x="2" y="7"/>
                    </a:lnTo>
                    <a:lnTo>
                      <a:pt x="3" y="11"/>
                    </a:lnTo>
                    <a:lnTo>
                      <a:pt x="3" y="11"/>
                    </a:lnTo>
                    <a:lnTo>
                      <a:pt x="4" y="13"/>
                    </a:lnTo>
                    <a:lnTo>
                      <a:pt x="4" y="13"/>
                    </a:lnTo>
                    <a:lnTo>
                      <a:pt x="8" y="17"/>
                    </a:lnTo>
                    <a:lnTo>
                      <a:pt x="8" y="17"/>
                    </a:lnTo>
                    <a:lnTo>
                      <a:pt x="10" y="19"/>
                    </a:lnTo>
                    <a:lnTo>
                      <a:pt x="10" y="19"/>
                    </a:lnTo>
                    <a:lnTo>
                      <a:pt x="14" y="24"/>
                    </a:lnTo>
                    <a:lnTo>
                      <a:pt x="14" y="24"/>
                    </a:lnTo>
                    <a:lnTo>
                      <a:pt x="16" y="25"/>
                    </a:lnTo>
                    <a:lnTo>
                      <a:pt x="17" y="27"/>
                    </a:lnTo>
                    <a:lnTo>
                      <a:pt x="17" y="27"/>
                    </a:lnTo>
                    <a:lnTo>
                      <a:pt x="19" y="28"/>
                    </a:lnTo>
                    <a:lnTo>
                      <a:pt x="20" y="30"/>
                    </a:lnTo>
                    <a:lnTo>
                      <a:pt x="20" y="30"/>
                    </a:lnTo>
                    <a:lnTo>
                      <a:pt x="21" y="30"/>
                    </a:lnTo>
                    <a:lnTo>
                      <a:pt x="21" y="30"/>
                    </a:lnTo>
                    <a:lnTo>
                      <a:pt x="24" y="32"/>
                    </a:lnTo>
                    <a:lnTo>
                      <a:pt x="24" y="32"/>
                    </a:lnTo>
                    <a:lnTo>
                      <a:pt x="25" y="32"/>
                    </a:lnTo>
                    <a:lnTo>
                      <a:pt x="26" y="32"/>
                    </a:lnTo>
                    <a:lnTo>
                      <a:pt x="26" y="32"/>
                    </a:lnTo>
                    <a:lnTo>
                      <a:pt x="31" y="36"/>
                    </a:lnTo>
                    <a:lnTo>
                      <a:pt x="31" y="36"/>
                    </a:lnTo>
                    <a:lnTo>
                      <a:pt x="36" y="44"/>
                    </a:lnTo>
                    <a:lnTo>
                      <a:pt x="36" y="44"/>
                    </a:lnTo>
                    <a:lnTo>
                      <a:pt x="37" y="45"/>
                    </a:lnTo>
                    <a:lnTo>
                      <a:pt x="40" y="46"/>
                    </a:lnTo>
                    <a:lnTo>
                      <a:pt x="40" y="46"/>
                    </a:lnTo>
                    <a:lnTo>
                      <a:pt x="40" y="47"/>
                    </a:lnTo>
                    <a:lnTo>
                      <a:pt x="40" y="50"/>
                    </a:lnTo>
                    <a:lnTo>
                      <a:pt x="40" y="50"/>
                    </a:lnTo>
                    <a:lnTo>
                      <a:pt x="41" y="52"/>
                    </a:lnTo>
                    <a:lnTo>
                      <a:pt x="41" y="55"/>
                    </a:lnTo>
                    <a:lnTo>
                      <a:pt x="41" y="55"/>
                    </a:lnTo>
                    <a:lnTo>
                      <a:pt x="43" y="55"/>
                    </a:lnTo>
                    <a:lnTo>
                      <a:pt x="44" y="55"/>
                    </a:lnTo>
                    <a:lnTo>
                      <a:pt x="44" y="55"/>
                    </a:lnTo>
                    <a:lnTo>
                      <a:pt x="47" y="55"/>
                    </a:lnTo>
                    <a:lnTo>
                      <a:pt x="48" y="57"/>
                    </a:lnTo>
                    <a:lnTo>
                      <a:pt x="48" y="57"/>
                    </a:lnTo>
                    <a:lnTo>
                      <a:pt x="49" y="57"/>
                    </a:lnTo>
                    <a:lnTo>
                      <a:pt x="49" y="57"/>
                    </a:lnTo>
                    <a:lnTo>
                      <a:pt x="52" y="60"/>
                    </a:lnTo>
                    <a:lnTo>
                      <a:pt x="52" y="60"/>
                    </a:lnTo>
                    <a:lnTo>
                      <a:pt x="52" y="61"/>
                    </a:lnTo>
                    <a:lnTo>
                      <a:pt x="52" y="61"/>
                    </a:lnTo>
                    <a:lnTo>
                      <a:pt x="53" y="61"/>
                    </a:lnTo>
                    <a:lnTo>
                      <a:pt x="53" y="61"/>
                    </a:lnTo>
                    <a:lnTo>
                      <a:pt x="54" y="62"/>
                    </a:lnTo>
                    <a:lnTo>
                      <a:pt x="55" y="63"/>
                    </a:lnTo>
                    <a:lnTo>
                      <a:pt x="55" y="63"/>
                    </a:lnTo>
                    <a:lnTo>
                      <a:pt x="58" y="65"/>
                    </a:lnTo>
                    <a:lnTo>
                      <a:pt x="59" y="67"/>
                    </a:lnTo>
                    <a:lnTo>
                      <a:pt x="59" y="72"/>
                    </a:lnTo>
                    <a:lnTo>
                      <a:pt x="59" y="72"/>
                    </a:lnTo>
                    <a:lnTo>
                      <a:pt x="59" y="73"/>
                    </a:lnTo>
                    <a:lnTo>
                      <a:pt x="59" y="73"/>
                    </a:lnTo>
                    <a:lnTo>
                      <a:pt x="60" y="76"/>
                    </a:lnTo>
                    <a:lnTo>
                      <a:pt x="62" y="77"/>
                    </a:lnTo>
                    <a:lnTo>
                      <a:pt x="62" y="77"/>
                    </a:lnTo>
                    <a:lnTo>
                      <a:pt x="62" y="79"/>
                    </a:lnTo>
                    <a:lnTo>
                      <a:pt x="62" y="79"/>
                    </a:lnTo>
                    <a:lnTo>
                      <a:pt x="63" y="82"/>
                    </a:lnTo>
                    <a:lnTo>
                      <a:pt x="63" y="82"/>
                    </a:lnTo>
                    <a:lnTo>
                      <a:pt x="64" y="84"/>
                    </a:lnTo>
                    <a:lnTo>
                      <a:pt x="64" y="84"/>
                    </a:lnTo>
                    <a:lnTo>
                      <a:pt x="63" y="85"/>
                    </a:lnTo>
                    <a:lnTo>
                      <a:pt x="64" y="87"/>
                    </a:lnTo>
                    <a:lnTo>
                      <a:pt x="65" y="88"/>
                    </a:lnTo>
                    <a:lnTo>
                      <a:pt x="65" y="88"/>
                    </a:lnTo>
                    <a:lnTo>
                      <a:pt x="68" y="89"/>
                    </a:lnTo>
                    <a:lnTo>
                      <a:pt x="70" y="89"/>
                    </a:lnTo>
                    <a:lnTo>
                      <a:pt x="70" y="89"/>
                    </a:lnTo>
                    <a:lnTo>
                      <a:pt x="71" y="90"/>
                    </a:lnTo>
                    <a:lnTo>
                      <a:pt x="74" y="93"/>
                    </a:lnTo>
                    <a:lnTo>
                      <a:pt x="74" y="93"/>
                    </a:lnTo>
                    <a:lnTo>
                      <a:pt x="75" y="95"/>
                    </a:lnTo>
                    <a:lnTo>
                      <a:pt x="75" y="98"/>
                    </a:lnTo>
                    <a:lnTo>
                      <a:pt x="75" y="98"/>
                    </a:lnTo>
                    <a:lnTo>
                      <a:pt x="76" y="100"/>
                    </a:lnTo>
                    <a:lnTo>
                      <a:pt x="78" y="101"/>
                    </a:lnTo>
                    <a:lnTo>
                      <a:pt x="78" y="101"/>
                    </a:lnTo>
                    <a:lnTo>
                      <a:pt x="80" y="104"/>
                    </a:lnTo>
                    <a:lnTo>
                      <a:pt x="80" y="104"/>
                    </a:lnTo>
                    <a:lnTo>
                      <a:pt x="81" y="106"/>
                    </a:lnTo>
                    <a:lnTo>
                      <a:pt x="82" y="108"/>
                    </a:lnTo>
                    <a:lnTo>
                      <a:pt x="82" y="108"/>
                    </a:lnTo>
                    <a:lnTo>
                      <a:pt x="85" y="112"/>
                    </a:lnTo>
                    <a:lnTo>
                      <a:pt x="85" y="112"/>
                    </a:lnTo>
                    <a:lnTo>
                      <a:pt x="87" y="116"/>
                    </a:lnTo>
                    <a:lnTo>
                      <a:pt x="87" y="116"/>
                    </a:lnTo>
                    <a:lnTo>
                      <a:pt x="89" y="119"/>
                    </a:lnTo>
                    <a:lnTo>
                      <a:pt x="89" y="119"/>
                    </a:lnTo>
                    <a:lnTo>
                      <a:pt x="90" y="121"/>
                    </a:lnTo>
                    <a:lnTo>
                      <a:pt x="91" y="123"/>
                    </a:lnTo>
                    <a:lnTo>
                      <a:pt x="91" y="123"/>
                    </a:lnTo>
                    <a:lnTo>
                      <a:pt x="91" y="125"/>
                    </a:lnTo>
                    <a:lnTo>
                      <a:pt x="91" y="125"/>
                    </a:lnTo>
                    <a:lnTo>
                      <a:pt x="91" y="126"/>
                    </a:lnTo>
                    <a:lnTo>
                      <a:pt x="91" y="126"/>
                    </a:lnTo>
                    <a:lnTo>
                      <a:pt x="91" y="126"/>
                    </a:lnTo>
                    <a:lnTo>
                      <a:pt x="91" y="126"/>
                    </a:lnTo>
                    <a:lnTo>
                      <a:pt x="91" y="130"/>
                    </a:lnTo>
                    <a:lnTo>
                      <a:pt x="91" y="130"/>
                    </a:lnTo>
                    <a:lnTo>
                      <a:pt x="92" y="131"/>
                    </a:lnTo>
                    <a:lnTo>
                      <a:pt x="95" y="132"/>
                    </a:lnTo>
                    <a:lnTo>
                      <a:pt x="95" y="132"/>
                    </a:lnTo>
                    <a:lnTo>
                      <a:pt x="96" y="136"/>
                    </a:lnTo>
                    <a:lnTo>
                      <a:pt x="96" y="136"/>
                    </a:lnTo>
                    <a:lnTo>
                      <a:pt x="100" y="138"/>
                    </a:lnTo>
                    <a:lnTo>
                      <a:pt x="100" y="138"/>
                    </a:lnTo>
                    <a:lnTo>
                      <a:pt x="100" y="139"/>
                    </a:lnTo>
                    <a:lnTo>
                      <a:pt x="101" y="141"/>
                    </a:lnTo>
                    <a:lnTo>
                      <a:pt x="101" y="141"/>
                    </a:lnTo>
                    <a:lnTo>
                      <a:pt x="102" y="142"/>
                    </a:lnTo>
                    <a:lnTo>
                      <a:pt x="102" y="142"/>
                    </a:lnTo>
                    <a:lnTo>
                      <a:pt x="104" y="146"/>
                    </a:lnTo>
                    <a:lnTo>
                      <a:pt x="104" y="146"/>
                    </a:lnTo>
                    <a:lnTo>
                      <a:pt x="109" y="149"/>
                    </a:lnTo>
                    <a:lnTo>
                      <a:pt x="109" y="149"/>
                    </a:lnTo>
                    <a:lnTo>
                      <a:pt x="112" y="150"/>
                    </a:lnTo>
                    <a:lnTo>
                      <a:pt x="114" y="153"/>
                    </a:lnTo>
                    <a:lnTo>
                      <a:pt x="118" y="159"/>
                    </a:lnTo>
                    <a:lnTo>
                      <a:pt x="118" y="159"/>
                    </a:lnTo>
                    <a:lnTo>
                      <a:pt x="120" y="161"/>
                    </a:lnTo>
                    <a:lnTo>
                      <a:pt x="120" y="161"/>
                    </a:lnTo>
                    <a:lnTo>
                      <a:pt x="123" y="163"/>
                    </a:lnTo>
                    <a:lnTo>
                      <a:pt x="123" y="163"/>
                    </a:lnTo>
                    <a:lnTo>
                      <a:pt x="127" y="164"/>
                    </a:lnTo>
                    <a:lnTo>
                      <a:pt x="127" y="164"/>
                    </a:lnTo>
                    <a:lnTo>
                      <a:pt x="128" y="165"/>
                    </a:lnTo>
                    <a:lnTo>
                      <a:pt x="128" y="165"/>
                    </a:lnTo>
                    <a:lnTo>
                      <a:pt x="129" y="166"/>
                    </a:lnTo>
                    <a:lnTo>
                      <a:pt x="129" y="166"/>
                    </a:lnTo>
                    <a:lnTo>
                      <a:pt x="131" y="168"/>
                    </a:lnTo>
                    <a:lnTo>
                      <a:pt x="131" y="168"/>
                    </a:lnTo>
                    <a:lnTo>
                      <a:pt x="133" y="169"/>
                    </a:lnTo>
                    <a:lnTo>
                      <a:pt x="133" y="169"/>
                    </a:lnTo>
                    <a:lnTo>
                      <a:pt x="135" y="170"/>
                    </a:lnTo>
                    <a:lnTo>
                      <a:pt x="136" y="170"/>
                    </a:lnTo>
                    <a:lnTo>
                      <a:pt x="136" y="171"/>
                    </a:lnTo>
                    <a:lnTo>
                      <a:pt x="136" y="171"/>
                    </a:lnTo>
                    <a:lnTo>
                      <a:pt x="139" y="172"/>
                    </a:lnTo>
                    <a:lnTo>
                      <a:pt x="139" y="172"/>
                    </a:lnTo>
                    <a:lnTo>
                      <a:pt x="140" y="174"/>
                    </a:lnTo>
                    <a:lnTo>
                      <a:pt x="140" y="174"/>
                    </a:lnTo>
                    <a:lnTo>
                      <a:pt x="141" y="175"/>
                    </a:lnTo>
                    <a:lnTo>
                      <a:pt x="141" y="175"/>
                    </a:lnTo>
                    <a:lnTo>
                      <a:pt x="141" y="175"/>
                    </a:lnTo>
                    <a:lnTo>
                      <a:pt x="142" y="177"/>
                    </a:lnTo>
                    <a:lnTo>
                      <a:pt x="144" y="180"/>
                    </a:lnTo>
                    <a:lnTo>
                      <a:pt x="144" y="180"/>
                    </a:lnTo>
                    <a:lnTo>
                      <a:pt x="147" y="184"/>
                    </a:lnTo>
                    <a:lnTo>
                      <a:pt x="147" y="184"/>
                    </a:lnTo>
                    <a:lnTo>
                      <a:pt x="150" y="185"/>
                    </a:lnTo>
                    <a:lnTo>
                      <a:pt x="150" y="185"/>
                    </a:lnTo>
                    <a:lnTo>
                      <a:pt x="151" y="186"/>
                    </a:lnTo>
                    <a:lnTo>
                      <a:pt x="152" y="187"/>
                    </a:lnTo>
                    <a:lnTo>
                      <a:pt x="152" y="187"/>
                    </a:lnTo>
                    <a:lnTo>
                      <a:pt x="154" y="188"/>
                    </a:lnTo>
                    <a:lnTo>
                      <a:pt x="155" y="187"/>
                    </a:lnTo>
                    <a:lnTo>
                      <a:pt x="155" y="187"/>
                    </a:lnTo>
                    <a:lnTo>
                      <a:pt x="155" y="186"/>
                    </a:lnTo>
                    <a:lnTo>
                      <a:pt x="154" y="184"/>
                    </a:lnTo>
                    <a:lnTo>
                      <a:pt x="154" y="184"/>
                    </a:lnTo>
                    <a:lnTo>
                      <a:pt x="152" y="182"/>
                    </a:lnTo>
                    <a:lnTo>
                      <a:pt x="152" y="182"/>
                    </a:lnTo>
                    <a:lnTo>
                      <a:pt x="152" y="181"/>
                    </a:lnTo>
                    <a:lnTo>
                      <a:pt x="152" y="180"/>
                    </a:lnTo>
                    <a:lnTo>
                      <a:pt x="152" y="180"/>
                    </a:lnTo>
                    <a:lnTo>
                      <a:pt x="157" y="182"/>
                    </a:lnTo>
                    <a:lnTo>
                      <a:pt x="157" y="182"/>
                    </a:lnTo>
                    <a:lnTo>
                      <a:pt x="158" y="185"/>
                    </a:lnTo>
                    <a:lnTo>
                      <a:pt x="161" y="185"/>
                    </a:lnTo>
                    <a:lnTo>
                      <a:pt x="161" y="185"/>
                    </a:lnTo>
                    <a:lnTo>
                      <a:pt x="161" y="181"/>
                    </a:lnTo>
                    <a:lnTo>
                      <a:pt x="162" y="180"/>
                    </a:lnTo>
                    <a:lnTo>
                      <a:pt x="163" y="181"/>
                    </a:lnTo>
                    <a:lnTo>
                      <a:pt x="163" y="181"/>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349">
                <a:extLst>
                  <a:ext uri="{FF2B5EF4-FFF2-40B4-BE49-F238E27FC236}">
                    <a16:creationId xmlns:a16="http://schemas.microsoft.com/office/drawing/2014/main" id="{31802019-C89B-495D-B872-31FEC1551528}"/>
                  </a:ext>
                </a:extLst>
              </p:cNvPr>
              <p:cNvSpPr>
                <a:spLocks/>
              </p:cNvSpPr>
              <p:nvPr/>
            </p:nvSpPr>
            <p:spPr bwMode="auto">
              <a:xfrm>
                <a:off x="13042926" y="3788099"/>
                <a:ext cx="94744" cy="91361"/>
              </a:xfrm>
              <a:custGeom>
                <a:avLst/>
                <a:gdLst/>
                <a:ahLst/>
                <a:cxnLst>
                  <a:cxn ang="0">
                    <a:pos x="2" y="10"/>
                  </a:cxn>
                  <a:cxn ang="0">
                    <a:pos x="7" y="10"/>
                  </a:cxn>
                  <a:cxn ang="0">
                    <a:pos x="9" y="11"/>
                  </a:cxn>
                  <a:cxn ang="0">
                    <a:pos x="9" y="12"/>
                  </a:cxn>
                  <a:cxn ang="0">
                    <a:pos x="11" y="13"/>
                  </a:cxn>
                  <a:cxn ang="0">
                    <a:pos x="13" y="15"/>
                  </a:cxn>
                  <a:cxn ang="0">
                    <a:pos x="13" y="19"/>
                  </a:cxn>
                  <a:cxn ang="0">
                    <a:pos x="14" y="21"/>
                  </a:cxn>
                  <a:cxn ang="0">
                    <a:pos x="16" y="22"/>
                  </a:cxn>
                  <a:cxn ang="0">
                    <a:pos x="17" y="23"/>
                  </a:cxn>
                  <a:cxn ang="0">
                    <a:pos x="19" y="23"/>
                  </a:cxn>
                  <a:cxn ang="0">
                    <a:pos x="20" y="23"/>
                  </a:cxn>
                  <a:cxn ang="0">
                    <a:pos x="22" y="26"/>
                  </a:cxn>
                  <a:cxn ang="0">
                    <a:pos x="24" y="26"/>
                  </a:cxn>
                  <a:cxn ang="0">
                    <a:pos x="27" y="27"/>
                  </a:cxn>
                  <a:cxn ang="0">
                    <a:pos x="27" y="24"/>
                  </a:cxn>
                  <a:cxn ang="0">
                    <a:pos x="27" y="24"/>
                  </a:cxn>
                  <a:cxn ang="0">
                    <a:pos x="25" y="24"/>
                  </a:cxn>
                  <a:cxn ang="0">
                    <a:pos x="25" y="24"/>
                  </a:cxn>
                  <a:cxn ang="0">
                    <a:pos x="24" y="24"/>
                  </a:cxn>
                  <a:cxn ang="0">
                    <a:pos x="24" y="23"/>
                  </a:cxn>
                  <a:cxn ang="0">
                    <a:pos x="24" y="22"/>
                  </a:cxn>
                  <a:cxn ang="0">
                    <a:pos x="25" y="21"/>
                  </a:cxn>
                  <a:cxn ang="0">
                    <a:pos x="28" y="19"/>
                  </a:cxn>
                  <a:cxn ang="0">
                    <a:pos x="28" y="18"/>
                  </a:cxn>
                  <a:cxn ang="0">
                    <a:pos x="27" y="18"/>
                  </a:cxn>
                  <a:cxn ang="0">
                    <a:pos x="24" y="17"/>
                  </a:cxn>
                  <a:cxn ang="0">
                    <a:pos x="22" y="17"/>
                  </a:cxn>
                  <a:cxn ang="0">
                    <a:pos x="19" y="16"/>
                  </a:cxn>
                  <a:cxn ang="0">
                    <a:pos x="19" y="13"/>
                  </a:cxn>
                  <a:cxn ang="0">
                    <a:pos x="18" y="11"/>
                  </a:cxn>
                  <a:cxn ang="0">
                    <a:pos x="17" y="10"/>
                  </a:cxn>
                  <a:cxn ang="0">
                    <a:pos x="16" y="5"/>
                  </a:cxn>
                  <a:cxn ang="0">
                    <a:pos x="14" y="4"/>
                  </a:cxn>
                  <a:cxn ang="0">
                    <a:pos x="14" y="1"/>
                  </a:cxn>
                  <a:cxn ang="0">
                    <a:pos x="12" y="0"/>
                  </a:cxn>
                  <a:cxn ang="0">
                    <a:pos x="9" y="1"/>
                  </a:cxn>
                  <a:cxn ang="0">
                    <a:pos x="11" y="2"/>
                  </a:cxn>
                  <a:cxn ang="0">
                    <a:pos x="11" y="4"/>
                  </a:cxn>
                  <a:cxn ang="0">
                    <a:pos x="8" y="4"/>
                  </a:cxn>
                  <a:cxn ang="0">
                    <a:pos x="7" y="2"/>
                  </a:cxn>
                  <a:cxn ang="0">
                    <a:pos x="6" y="1"/>
                  </a:cxn>
                  <a:cxn ang="0">
                    <a:pos x="5" y="5"/>
                  </a:cxn>
                  <a:cxn ang="0">
                    <a:pos x="5" y="6"/>
                  </a:cxn>
                  <a:cxn ang="0">
                    <a:pos x="3" y="7"/>
                  </a:cxn>
                  <a:cxn ang="0">
                    <a:pos x="0" y="7"/>
                  </a:cxn>
                  <a:cxn ang="0">
                    <a:pos x="0" y="8"/>
                  </a:cxn>
                  <a:cxn ang="0">
                    <a:pos x="2" y="10"/>
                  </a:cxn>
                </a:cxnLst>
                <a:rect l="0" t="0" r="r" b="b"/>
                <a:pathLst>
                  <a:path w="28" h="27">
                    <a:moveTo>
                      <a:pt x="2" y="10"/>
                    </a:moveTo>
                    <a:lnTo>
                      <a:pt x="2" y="10"/>
                    </a:lnTo>
                    <a:lnTo>
                      <a:pt x="6" y="10"/>
                    </a:lnTo>
                    <a:lnTo>
                      <a:pt x="7" y="10"/>
                    </a:lnTo>
                    <a:lnTo>
                      <a:pt x="9" y="11"/>
                    </a:lnTo>
                    <a:lnTo>
                      <a:pt x="9" y="11"/>
                    </a:lnTo>
                    <a:lnTo>
                      <a:pt x="9" y="12"/>
                    </a:lnTo>
                    <a:lnTo>
                      <a:pt x="9" y="12"/>
                    </a:lnTo>
                    <a:lnTo>
                      <a:pt x="11" y="13"/>
                    </a:lnTo>
                    <a:lnTo>
                      <a:pt x="11" y="13"/>
                    </a:lnTo>
                    <a:lnTo>
                      <a:pt x="13" y="15"/>
                    </a:lnTo>
                    <a:lnTo>
                      <a:pt x="13" y="15"/>
                    </a:lnTo>
                    <a:lnTo>
                      <a:pt x="13" y="17"/>
                    </a:lnTo>
                    <a:lnTo>
                      <a:pt x="13" y="19"/>
                    </a:lnTo>
                    <a:lnTo>
                      <a:pt x="13" y="19"/>
                    </a:lnTo>
                    <a:lnTo>
                      <a:pt x="14" y="21"/>
                    </a:lnTo>
                    <a:lnTo>
                      <a:pt x="14" y="21"/>
                    </a:lnTo>
                    <a:lnTo>
                      <a:pt x="16" y="22"/>
                    </a:lnTo>
                    <a:lnTo>
                      <a:pt x="16" y="22"/>
                    </a:lnTo>
                    <a:lnTo>
                      <a:pt x="17" y="23"/>
                    </a:lnTo>
                    <a:lnTo>
                      <a:pt x="17" y="23"/>
                    </a:lnTo>
                    <a:lnTo>
                      <a:pt x="19" y="23"/>
                    </a:lnTo>
                    <a:lnTo>
                      <a:pt x="19" y="23"/>
                    </a:lnTo>
                    <a:lnTo>
                      <a:pt x="20" y="23"/>
                    </a:lnTo>
                    <a:lnTo>
                      <a:pt x="20" y="23"/>
                    </a:lnTo>
                    <a:lnTo>
                      <a:pt x="22" y="26"/>
                    </a:lnTo>
                    <a:lnTo>
                      <a:pt x="22" y="26"/>
                    </a:lnTo>
                    <a:lnTo>
                      <a:pt x="24" y="26"/>
                    </a:lnTo>
                    <a:lnTo>
                      <a:pt x="27" y="27"/>
                    </a:lnTo>
                    <a:lnTo>
                      <a:pt x="27" y="27"/>
                    </a:lnTo>
                    <a:lnTo>
                      <a:pt x="27" y="24"/>
                    </a:lnTo>
                    <a:lnTo>
                      <a:pt x="27" y="24"/>
                    </a:lnTo>
                    <a:lnTo>
                      <a:pt x="27" y="24"/>
                    </a:lnTo>
                    <a:lnTo>
                      <a:pt x="27" y="24"/>
                    </a:lnTo>
                    <a:lnTo>
                      <a:pt x="27" y="24"/>
                    </a:lnTo>
                    <a:lnTo>
                      <a:pt x="25" y="24"/>
                    </a:lnTo>
                    <a:lnTo>
                      <a:pt x="25" y="24"/>
                    </a:lnTo>
                    <a:lnTo>
                      <a:pt x="25" y="24"/>
                    </a:lnTo>
                    <a:lnTo>
                      <a:pt x="25" y="24"/>
                    </a:lnTo>
                    <a:lnTo>
                      <a:pt x="24" y="24"/>
                    </a:lnTo>
                    <a:lnTo>
                      <a:pt x="24" y="24"/>
                    </a:lnTo>
                    <a:lnTo>
                      <a:pt x="24" y="23"/>
                    </a:lnTo>
                    <a:lnTo>
                      <a:pt x="24" y="23"/>
                    </a:lnTo>
                    <a:lnTo>
                      <a:pt x="24" y="22"/>
                    </a:lnTo>
                    <a:lnTo>
                      <a:pt x="24" y="22"/>
                    </a:lnTo>
                    <a:lnTo>
                      <a:pt x="25" y="21"/>
                    </a:lnTo>
                    <a:lnTo>
                      <a:pt x="25" y="21"/>
                    </a:lnTo>
                    <a:lnTo>
                      <a:pt x="28" y="19"/>
                    </a:lnTo>
                    <a:lnTo>
                      <a:pt x="28" y="19"/>
                    </a:lnTo>
                    <a:lnTo>
                      <a:pt x="28" y="18"/>
                    </a:lnTo>
                    <a:lnTo>
                      <a:pt x="27" y="18"/>
                    </a:lnTo>
                    <a:lnTo>
                      <a:pt x="27" y="18"/>
                    </a:lnTo>
                    <a:lnTo>
                      <a:pt x="24" y="17"/>
                    </a:lnTo>
                    <a:lnTo>
                      <a:pt x="24" y="17"/>
                    </a:lnTo>
                    <a:lnTo>
                      <a:pt x="22" y="17"/>
                    </a:lnTo>
                    <a:lnTo>
                      <a:pt x="22" y="17"/>
                    </a:lnTo>
                    <a:lnTo>
                      <a:pt x="19" y="16"/>
                    </a:lnTo>
                    <a:lnTo>
                      <a:pt x="19" y="16"/>
                    </a:lnTo>
                    <a:lnTo>
                      <a:pt x="19" y="13"/>
                    </a:lnTo>
                    <a:lnTo>
                      <a:pt x="19" y="13"/>
                    </a:lnTo>
                    <a:lnTo>
                      <a:pt x="18" y="11"/>
                    </a:lnTo>
                    <a:lnTo>
                      <a:pt x="18" y="11"/>
                    </a:lnTo>
                    <a:lnTo>
                      <a:pt x="17" y="10"/>
                    </a:lnTo>
                    <a:lnTo>
                      <a:pt x="17" y="10"/>
                    </a:lnTo>
                    <a:lnTo>
                      <a:pt x="17" y="7"/>
                    </a:lnTo>
                    <a:lnTo>
                      <a:pt x="16" y="5"/>
                    </a:lnTo>
                    <a:lnTo>
                      <a:pt x="16" y="5"/>
                    </a:lnTo>
                    <a:lnTo>
                      <a:pt x="14" y="4"/>
                    </a:lnTo>
                    <a:lnTo>
                      <a:pt x="14" y="4"/>
                    </a:lnTo>
                    <a:lnTo>
                      <a:pt x="14" y="1"/>
                    </a:lnTo>
                    <a:lnTo>
                      <a:pt x="14" y="1"/>
                    </a:lnTo>
                    <a:lnTo>
                      <a:pt x="12" y="0"/>
                    </a:lnTo>
                    <a:lnTo>
                      <a:pt x="9" y="1"/>
                    </a:lnTo>
                    <a:lnTo>
                      <a:pt x="9" y="1"/>
                    </a:lnTo>
                    <a:lnTo>
                      <a:pt x="9" y="2"/>
                    </a:lnTo>
                    <a:lnTo>
                      <a:pt x="11" y="2"/>
                    </a:lnTo>
                    <a:lnTo>
                      <a:pt x="11" y="2"/>
                    </a:lnTo>
                    <a:lnTo>
                      <a:pt x="11" y="4"/>
                    </a:lnTo>
                    <a:lnTo>
                      <a:pt x="9" y="4"/>
                    </a:lnTo>
                    <a:lnTo>
                      <a:pt x="8" y="4"/>
                    </a:lnTo>
                    <a:lnTo>
                      <a:pt x="8" y="4"/>
                    </a:lnTo>
                    <a:lnTo>
                      <a:pt x="7" y="2"/>
                    </a:lnTo>
                    <a:lnTo>
                      <a:pt x="7" y="2"/>
                    </a:lnTo>
                    <a:lnTo>
                      <a:pt x="6" y="1"/>
                    </a:lnTo>
                    <a:lnTo>
                      <a:pt x="6" y="1"/>
                    </a:lnTo>
                    <a:lnTo>
                      <a:pt x="5" y="5"/>
                    </a:lnTo>
                    <a:lnTo>
                      <a:pt x="5" y="5"/>
                    </a:lnTo>
                    <a:lnTo>
                      <a:pt x="5" y="6"/>
                    </a:lnTo>
                    <a:lnTo>
                      <a:pt x="3" y="7"/>
                    </a:lnTo>
                    <a:lnTo>
                      <a:pt x="3" y="7"/>
                    </a:lnTo>
                    <a:lnTo>
                      <a:pt x="2" y="7"/>
                    </a:lnTo>
                    <a:lnTo>
                      <a:pt x="0" y="7"/>
                    </a:lnTo>
                    <a:lnTo>
                      <a:pt x="0" y="7"/>
                    </a:lnTo>
                    <a:lnTo>
                      <a:pt x="0" y="8"/>
                    </a:lnTo>
                    <a:lnTo>
                      <a:pt x="0" y="8"/>
                    </a:lnTo>
                    <a:lnTo>
                      <a:pt x="2" y="10"/>
                    </a:lnTo>
                    <a:lnTo>
                      <a:pt x="2" y="1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0" name="Freeform 350">
                <a:extLst>
                  <a:ext uri="{FF2B5EF4-FFF2-40B4-BE49-F238E27FC236}">
                    <a16:creationId xmlns:a16="http://schemas.microsoft.com/office/drawing/2014/main" id="{8CEB810D-5578-4AAD-ADD2-C4466AED63DF}"/>
                  </a:ext>
                </a:extLst>
              </p:cNvPr>
              <p:cNvSpPr>
                <a:spLocks/>
              </p:cNvSpPr>
              <p:nvPr/>
            </p:nvSpPr>
            <p:spPr bwMode="auto">
              <a:xfrm>
                <a:off x="12880507" y="3622297"/>
                <a:ext cx="57523" cy="40605"/>
              </a:xfrm>
              <a:custGeom>
                <a:avLst/>
                <a:gdLst/>
                <a:ahLst/>
                <a:cxnLst>
                  <a:cxn ang="0">
                    <a:pos x="1" y="0"/>
                  </a:cxn>
                  <a:cxn ang="0">
                    <a:pos x="1" y="0"/>
                  </a:cxn>
                  <a:cxn ang="0">
                    <a:pos x="1" y="2"/>
                  </a:cxn>
                  <a:cxn ang="0">
                    <a:pos x="1" y="2"/>
                  </a:cxn>
                  <a:cxn ang="0">
                    <a:pos x="2" y="4"/>
                  </a:cxn>
                  <a:cxn ang="0">
                    <a:pos x="2" y="4"/>
                  </a:cxn>
                  <a:cxn ang="0">
                    <a:pos x="4" y="5"/>
                  </a:cxn>
                  <a:cxn ang="0">
                    <a:pos x="4" y="6"/>
                  </a:cxn>
                  <a:cxn ang="0">
                    <a:pos x="4" y="6"/>
                  </a:cxn>
                  <a:cxn ang="0">
                    <a:pos x="4" y="8"/>
                  </a:cxn>
                  <a:cxn ang="0">
                    <a:pos x="4" y="8"/>
                  </a:cxn>
                  <a:cxn ang="0">
                    <a:pos x="5" y="8"/>
                  </a:cxn>
                  <a:cxn ang="0">
                    <a:pos x="5" y="8"/>
                  </a:cxn>
                  <a:cxn ang="0">
                    <a:pos x="5" y="10"/>
                  </a:cxn>
                  <a:cxn ang="0">
                    <a:pos x="5" y="10"/>
                  </a:cxn>
                  <a:cxn ang="0">
                    <a:pos x="6" y="11"/>
                  </a:cxn>
                  <a:cxn ang="0">
                    <a:pos x="6" y="11"/>
                  </a:cxn>
                  <a:cxn ang="0">
                    <a:pos x="8" y="12"/>
                  </a:cxn>
                  <a:cxn ang="0">
                    <a:pos x="8" y="12"/>
                  </a:cxn>
                  <a:cxn ang="0">
                    <a:pos x="11" y="12"/>
                  </a:cxn>
                  <a:cxn ang="0">
                    <a:pos x="11" y="12"/>
                  </a:cxn>
                  <a:cxn ang="0">
                    <a:pos x="12" y="12"/>
                  </a:cxn>
                  <a:cxn ang="0">
                    <a:pos x="12" y="12"/>
                  </a:cxn>
                  <a:cxn ang="0">
                    <a:pos x="15" y="12"/>
                  </a:cxn>
                  <a:cxn ang="0">
                    <a:pos x="15" y="12"/>
                  </a:cxn>
                  <a:cxn ang="0">
                    <a:pos x="15" y="12"/>
                  </a:cxn>
                  <a:cxn ang="0">
                    <a:pos x="16" y="12"/>
                  </a:cxn>
                  <a:cxn ang="0">
                    <a:pos x="16" y="12"/>
                  </a:cxn>
                  <a:cxn ang="0">
                    <a:pos x="17" y="11"/>
                  </a:cxn>
                  <a:cxn ang="0">
                    <a:pos x="17" y="11"/>
                  </a:cxn>
                  <a:cxn ang="0">
                    <a:pos x="16" y="10"/>
                  </a:cxn>
                  <a:cxn ang="0">
                    <a:pos x="16" y="10"/>
                  </a:cxn>
                  <a:cxn ang="0">
                    <a:pos x="15" y="7"/>
                  </a:cxn>
                  <a:cxn ang="0">
                    <a:pos x="15" y="7"/>
                  </a:cxn>
                  <a:cxn ang="0">
                    <a:pos x="13" y="5"/>
                  </a:cxn>
                  <a:cxn ang="0">
                    <a:pos x="13" y="5"/>
                  </a:cxn>
                  <a:cxn ang="0">
                    <a:pos x="12" y="4"/>
                  </a:cxn>
                  <a:cxn ang="0">
                    <a:pos x="12" y="4"/>
                  </a:cxn>
                  <a:cxn ang="0">
                    <a:pos x="12" y="2"/>
                  </a:cxn>
                  <a:cxn ang="0">
                    <a:pos x="12" y="2"/>
                  </a:cxn>
                  <a:cxn ang="0">
                    <a:pos x="11" y="1"/>
                  </a:cxn>
                  <a:cxn ang="0">
                    <a:pos x="10" y="2"/>
                  </a:cxn>
                  <a:cxn ang="0">
                    <a:pos x="10" y="2"/>
                  </a:cxn>
                  <a:cxn ang="0">
                    <a:pos x="8" y="1"/>
                  </a:cxn>
                  <a:cxn ang="0">
                    <a:pos x="7" y="1"/>
                  </a:cxn>
                  <a:cxn ang="0">
                    <a:pos x="7" y="1"/>
                  </a:cxn>
                  <a:cxn ang="0">
                    <a:pos x="6" y="0"/>
                  </a:cxn>
                  <a:cxn ang="0">
                    <a:pos x="4" y="0"/>
                  </a:cxn>
                  <a:cxn ang="0">
                    <a:pos x="4" y="0"/>
                  </a:cxn>
                  <a:cxn ang="0">
                    <a:pos x="0" y="0"/>
                  </a:cxn>
                  <a:cxn ang="0">
                    <a:pos x="0" y="0"/>
                  </a:cxn>
                  <a:cxn ang="0">
                    <a:pos x="1" y="0"/>
                  </a:cxn>
                  <a:cxn ang="0">
                    <a:pos x="1" y="0"/>
                  </a:cxn>
                  <a:cxn ang="0">
                    <a:pos x="1" y="0"/>
                  </a:cxn>
                </a:cxnLst>
                <a:rect l="0" t="0" r="r" b="b"/>
                <a:pathLst>
                  <a:path w="17" h="12">
                    <a:moveTo>
                      <a:pt x="1" y="0"/>
                    </a:moveTo>
                    <a:lnTo>
                      <a:pt x="1" y="0"/>
                    </a:lnTo>
                    <a:lnTo>
                      <a:pt x="1" y="2"/>
                    </a:lnTo>
                    <a:lnTo>
                      <a:pt x="1" y="2"/>
                    </a:lnTo>
                    <a:lnTo>
                      <a:pt x="2" y="4"/>
                    </a:lnTo>
                    <a:lnTo>
                      <a:pt x="2" y="4"/>
                    </a:lnTo>
                    <a:lnTo>
                      <a:pt x="4" y="5"/>
                    </a:lnTo>
                    <a:lnTo>
                      <a:pt x="4" y="6"/>
                    </a:lnTo>
                    <a:lnTo>
                      <a:pt x="4" y="6"/>
                    </a:lnTo>
                    <a:lnTo>
                      <a:pt x="4" y="8"/>
                    </a:lnTo>
                    <a:lnTo>
                      <a:pt x="4" y="8"/>
                    </a:lnTo>
                    <a:lnTo>
                      <a:pt x="5" y="8"/>
                    </a:lnTo>
                    <a:lnTo>
                      <a:pt x="5" y="8"/>
                    </a:lnTo>
                    <a:lnTo>
                      <a:pt x="5" y="10"/>
                    </a:lnTo>
                    <a:lnTo>
                      <a:pt x="5" y="10"/>
                    </a:lnTo>
                    <a:lnTo>
                      <a:pt x="6" y="11"/>
                    </a:lnTo>
                    <a:lnTo>
                      <a:pt x="6" y="11"/>
                    </a:lnTo>
                    <a:lnTo>
                      <a:pt x="8" y="12"/>
                    </a:lnTo>
                    <a:lnTo>
                      <a:pt x="8" y="12"/>
                    </a:lnTo>
                    <a:lnTo>
                      <a:pt x="11" y="12"/>
                    </a:lnTo>
                    <a:lnTo>
                      <a:pt x="11" y="12"/>
                    </a:lnTo>
                    <a:lnTo>
                      <a:pt x="12" y="12"/>
                    </a:lnTo>
                    <a:lnTo>
                      <a:pt x="12" y="12"/>
                    </a:lnTo>
                    <a:lnTo>
                      <a:pt x="15" y="12"/>
                    </a:lnTo>
                    <a:lnTo>
                      <a:pt x="15" y="12"/>
                    </a:lnTo>
                    <a:lnTo>
                      <a:pt x="15" y="12"/>
                    </a:lnTo>
                    <a:lnTo>
                      <a:pt x="16" y="12"/>
                    </a:lnTo>
                    <a:lnTo>
                      <a:pt x="16" y="12"/>
                    </a:lnTo>
                    <a:lnTo>
                      <a:pt x="17" y="11"/>
                    </a:lnTo>
                    <a:lnTo>
                      <a:pt x="17" y="11"/>
                    </a:lnTo>
                    <a:lnTo>
                      <a:pt x="16" y="10"/>
                    </a:lnTo>
                    <a:lnTo>
                      <a:pt x="16" y="10"/>
                    </a:lnTo>
                    <a:lnTo>
                      <a:pt x="15" y="7"/>
                    </a:lnTo>
                    <a:lnTo>
                      <a:pt x="15" y="7"/>
                    </a:lnTo>
                    <a:lnTo>
                      <a:pt x="13" y="5"/>
                    </a:lnTo>
                    <a:lnTo>
                      <a:pt x="13" y="5"/>
                    </a:lnTo>
                    <a:lnTo>
                      <a:pt x="12" y="4"/>
                    </a:lnTo>
                    <a:lnTo>
                      <a:pt x="12" y="4"/>
                    </a:lnTo>
                    <a:lnTo>
                      <a:pt x="12" y="2"/>
                    </a:lnTo>
                    <a:lnTo>
                      <a:pt x="12" y="2"/>
                    </a:lnTo>
                    <a:lnTo>
                      <a:pt x="11" y="1"/>
                    </a:lnTo>
                    <a:lnTo>
                      <a:pt x="10" y="2"/>
                    </a:lnTo>
                    <a:lnTo>
                      <a:pt x="10" y="2"/>
                    </a:lnTo>
                    <a:lnTo>
                      <a:pt x="8" y="1"/>
                    </a:lnTo>
                    <a:lnTo>
                      <a:pt x="7" y="1"/>
                    </a:lnTo>
                    <a:lnTo>
                      <a:pt x="7" y="1"/>
                    </a:lnTo>
                    <a:lnTo>
                      <a:pt x="6" y="0"/>
                    </a:lnTo>
                    <a:lnTo>
                      <a:pt x="4" y="0"/>
                    </a:lnTo>
                    <a:lnTo>
                      <a:pt x="4" y="0"/>
                    </a:lnTo>
                    <a:lnTo>
                      <a:pt x="0" y="0"/>
                    </a:lnTo>
                    <a:lnTo>
                      <a:pt x="0" y="0"/>
                    </a:lnTo>
                    <a:lnTo>
                      <a:pt x="1" y="0"/>
                    </a:lnTo>
                    <a:lnTo>
                      <a:pt x="1" y="0"/>
                    </a:lnTo>
                    <a:lnTo>
                      <a:pt x="1"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1" name="Rectangle 351">
                <a:extLst>
                  <a:ext uri="{FF2B5EF4-FFF2-40B4-BE49-F238E27FC236}">
                    <a16:creationId xmlns:a16="http://schemas.microsoft.com/office/drawing/2014/main" id="{AD77A6F4-C450-4584-834A-BEBC8824D7B9}"/>
                  </a:ext>
                </a:extLst>
              </p:cNvPr>
              <p:cNvSpPr>
                <a:spLocks noChangeArrowheads="1"/>
              </p:cNvSpPr>
              <p:nvPr/>
            </p:nvSpPr>
            <p:spPr bwMode="auto">
              <a:xfrm>
                <a:off x="12863588" y="3595227"/>
                <a:ext cx="3384" cy="3384"/>
              </a:xfrm>
              <a:prstGeom prst="rect">
                <a:avLst/>
              </a:pr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 name="Freeform 352">
                <a:extLst>
                  <a:ext uri="{FF2B5EF4-FFF2-40B4-BE49-F238E27FC236}">
                    <a16:creationId xmlns:a16="http://schemas.microsoft.com/office/drawing/2014/main" id="{B47F5C9E-07C3-4409-ADBC-C896946C648A}"/>
                  </a:ext>
                </a:extLst>
              </p:cNvPr>
              <p:cNvSpPr>
                <a:spLocks/>
              </p:cNvSpPr>
              <p:nvPr/>
            </p:nvSpPr>
            <p:spPr bwMode="auto">
              <a:xfrm>
                <a:off x="12843286" y="3591843"/>
                <a:ext cx="20302" cy="20302"/>
              </a:xfrm>
              <a:custGeom>
                <a:avLst/>
                <a:gdLst/>
                <a:ahLst/>
                <a:cxnLst>
                  <a:cxn ang="0">
                    <a:pos x="1" y="6"/>
                  </a:cxn>
                  <a:cxn ang="0">
                    <a:pos x="1" y="6"/>
                  </a:cxn>
                  <a:cxn ang="0">
                    <a:pos x="3" y="6"/>
                  </a:cxn>
                  <a:cxn ang="0">
                    <a:pos x="3" y="6"/>
                  </a:cxn>
                  <a:cxn ang="0">
                    <a:pos x="5" y="6"/>
                  </a:cxn>
                  <a:cxn ang="0">
                    <a:pos x="6" y="6"/>
                  </a:cxn>
                  <a:cxn ang="0">
                    <a:pos x="6" y="6"/>
                  </a:cxn>
                  <a:cxn ang="0">
                    <a:pos x="6" y="5"/>
                  </a:cxn>
                  <a:cxn ang="0">
                    <a:pos x="6" y="4"/>
                  </a:cxn>
                  <a:cxn ang="0">
                    <a:pos x="6" y="4"/>
                  </a:cxn>
                  <a:cxn ang="0">
                    <a:pos x="6" y="3"/>
                  </a:cxn>
                  <a:cxn ang="0">
                    <a:pos x="6" y="3"/>
                  </a:cxn>
                  <a:cxn ang="0">
                    <a:pos x="6" y="1"/>
                  </a:cxn>
                  <a:cxn ang="0">
                    <a:pos x="6" y="1"/>
                  </a:cxn>
                  <a:cxn ang="0">
                    <a:pos x="6" y="1"/>
                  </a:cxn>
                  <a:cxn ang="0">
                    <a:pos x="5" y="1"/>
                  </a:cxn>
                  <a:cxn ang="0">
                    <a:pos x="5" y="1"/>
                  </a:cxn>
                  <a:cxn ang="0">
                    <a:pos x="3" y="0"/>
                  </a:cxn>
                  <a:cxn ang="0">
                    <a:pos x="3" y="0"/>
                  </a:cxn>
                  <a:cxn ang="0">
                    <a:pos x="2" y="1"/>
                  </a:cxn>
                  <a:cxn ang="0">
                    <a:pos x="2" y="1"/>
                  </a:cxn>
                  <a:cxn ang="0">
                    <a:pos x="0" y="1"/>
                  </a:cxn>
                  <a:cxn ang="0">
                    <a:pos x="0" y="1"/>
                  </a:cxn>
                  <a:cxn ang="0">
                    <a:pos x="0" y="3"/>
                  </a:cxn>
                  <a:cxn ang="0">
                    <a:pos x="0" y="3"/>
                  </a:cxn>
                  <a:cxn ang="0">
                    <a:pos x="0" y="4"/>
                  </a:cxn>
                  <a:cxn ang="0">
                    <a:pos x="0" y="4"/>
                  </a:cxn>
                  <a:cxn ang="0">
                    <a:pos x="0" y="5"/>
                  </a:cxn>
                  <a:cxn ang="0">
                    <a:pos x="1" y="6"/>
                  </a:cxn>
                  <a:cxn ang="0">
                    <a:pos x="1" y="6"/>
                  </a:cxn>
                  <a:cxn ang="0">
                    <a:pos x="1" y="6"/>
                  </a:cxn>
                  <a:cxn ang="0">
                    <a:pos x="1" y="6"/>
                  </a:cxn>
                </a:cxnLst>
                <a:rect l="0" t="0" r="r" b="b"/>
                <a:pathLst>
                  <a:path w="6" h="6">
                    <a:moveTo>
                      <a:pt x="1" y="6"/>
                    </a:moveTo>
                    <a:lnTo>
                      <a:pt x="1" y="6"/>
                    </a:lnTo>
                    <a:lnTo>
                      <a:pt x="3" y="6"/>
                    </a:lnTo>
                    <a:lnTo>
                      <a:pt x="3" y="6"/>
                    </a:lnTo>
                    <a:lnTo>
                      <a:pt x="5" y="6"/>
                    </a:lnTo>
                    <a:lnTo>
                      <a:pt x="6" y="6"/>
                    </a:lnTo>
                    <a:lnTo>
                      <a:pt x="6" y="6"/>
                    </a:lnTo>
                    <a:lnTo>
                      <a:pt x="6" y="5"/>
                    </a:lnTo>
                    <a:lnTo>
                      <a:pt x="6" y="4"/>
                    </a:lnTo>
                    <a:lnTo>
                      <a:pt x="6" y="4"/>
                    </a:lnTo>
                    <a:lnTo>
                      <a:pt x="6" y="3"/>
                    </a:lnTo>
                    <a:lnTo>
                      <a:pt x="6" y="3"/>
                    </a:lnTo>
                    <a:lnTo>
                      <a:pt x="6" y="1"/>
                    </a:lnTo>
                    <a:lnTo>
                      <a:pt x="6" y="1"/>
                    </a:lnTo>
                    <a:lnTo>
                      <a:pt x="6" y="1"/>
                    </a:lnTo>
                    <a:lnTo>
                      <a:pt x="5" y="1"/>
                    </a:lnTo>
                    <a:lnTo>
                      <a:pt x="5" y="1"/>
                    </a:lnTo>
                    <a:lnTo>
                      <a:pt x="3" y="0"/>
                    </a:lnTo>
                    <a:lnTo>
                      <a:pt x="3" y="0"/>
                    </a:lnTo>
                    <a:lnTo>
                      <a:pt x="2" y="1"/>
                    </a:lnTo>
                    <a:lnTo>
                      <a:pt x="2" y="1"/>
                    </a:lnTo>
                    <a:lnTo>
                      <a:pt x="0" y="1"/>
                    </a:lnTo>
                    <a:lnTo>
                      <a:pt x="0" y="1"/>
                    </a:lnTo>
                    <a:lnTo>
                      <a:pt x="0" y="3"/>
                    </a:lnTo>
                    <a:lnTo>
                      <a:pt x="0" y="3"/>
                    </a:lnTo>
                    <a:lnTo>
                      <a:pt x="0" y="4"/>
                    </a:lnTo>
                    <a:lnTo>
                      <a:pt x="0" y="4"/>
                    </a:lnTo>
                    <a:lnTo>
                      <a:pt x="0" y="5"/>
                    </a:lnTo>
                    <a:lnTo>
                      <a:pt x="1" y="6"/>
                    </a:lnTo>
                    <a:lnTo>
                      <a:pt x="1" y="6"/>
                    </a:lnTo>
                    <a:lnTo>
                      <a:pt x="1" y="6"/>
                    </a:lnTo>
                    <a:lnTo>
                      <a:pt x="1" y="6"/>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353">
                <a:extLst>
                  <a:ext uri="{FF2B5EF4-FFF2-40B4-BE49-F238E27FC236}">
                    <a16:creationId xmlns:a16="http://schemas.microsoft.com/office/drawing/2014/main" id="{B877B153-0137-4A65-866B-1470555304AA}"/>
                  </a:ext>
                </a:extLst>
              </p:cNvPr>
              <p:cNvSpPr>
                <a:spLocks/>
              </p:cNvSpPr>
              <p:nvPr/>
            </p:nvSpPr>
            <p:spPr bwMode="auto">
              <a:xfrm>
                <a:off x="12531982" y="3551238"/>
                <a:ext cx="40605" cy="30454"/>
              </a:xfrm>
              <a:custGeom>
                <a:avLst/>
                <a:gdLst/>
                <a:ahLst/>
                <a:cxnLst>
                  <a:cxn ang="0">
                    <a:pos x="12" y="7"/>
                  </a:cxn>
                  <a:cxn ang="0">
                    <a:pos x="12" y="7"/>
                  </a:cxn>
                  <a:cxn ang="0">
                    <a:pos x="11" y="6"/>
                  </a:cxn>
                  <a:cxn ang="0">
                    <a:pos x="11" y="6"/>
                  </a:cxn>
                  <a:cxn ang="0">
                    <a:pos x="8" y="5"/>
                  </a:cxn>
                  <a:cxn ang="0">
                    <a:pos x="8" y="5"/>
                  </a:cxn>
                  <a:cxn ang="0">
                    <a:pos x="7" y="4"/>
                  </a:cxn>
                  <a:cxn ang="0">
                    <a:pos x="7" y="4"/>
                  </a:cxn>
                  <a:cxn ang="0">
                    <a:pos x="7" y="2"/>
                  </a:cxn>
                  <a:cxn ang="0">
                    <a:pos x="6" y="1"/>
                  </a:cxn>
                  <a:cxn ang="0">
                    <a:pos x="6" y="1"/>
                  </a:cxn>
                  <a:cxn ang="0">
                    <a:pos x="6" y="1"/>
                  </a:cxn>
                  <a:cxn ang="0">
                    <a:pos x="6" y="1"/>
                  </a:cxn>
                  <a:cxn ang="0">
                    <a:pos x="6" y="1"/>
                  </a:cxn>
                  <a:cxn ang="0">
                    <a:pos x="4" y="1"/>
                  </a:cxn>
                  <a:cxn ang="0">
                    <a:pos x="4" y="1"/>
                  </a:cxn>
                  <a:cxn ang="0">
                    <a:pos x="4" y="0"/>
                  </a:cxn>
                  <a:cxn ang="0">
                    <a:pos x="4" y="0"/>
                  </a:cxn>
                  <a:cxn ang="0">
                    <a:pos x="2" y="0"/>
                  </a:cxn>
                  <a:cxn ang="0">
                    <a:pos x="1" y="0"/>
                  </a:cxn>
                  <a:cxn ang="0">
                    <a:pos x="1" y="0"/>
                  </a:cxn>
                  <a:cxn ang="0">
                    <a:pos x="0" y="1"/>
                  </a:cxn>
                  <a:cxn ang="0">
                    <a:pos x="0" y="1"/>
                  </a:cxn>
                  <a:cxn ang="0">
                    <a:pos x="1" y="2"/>
                  </a:cxn>
                  <a:cxn ang="0">
                    <a:pos x="1" y="2"/>
                  </a:cxn>
                  <a:cxn ang="0">
                    <a:pos x="2" y="4"/>
                  </a:cxn>
                  <a:cxn ang="0">
                    <a:pos x="2" y="4"/>
                  </a:cxn>
                  <a:cxn ang="0">
                    <a:pos x="2" y="4"/>
                  </a:cxn>
                  <a:cxn ang="0">
                    <a:pos x="2" y="4"/>
                  </a:cxn>
                  <a:cxn ang="0">
                    <a:pos x="4" y="5"/>
                  </a:cxn>
                  <a:cxn ang="0">
                    <a:pos x="4" y="5"/>
                  </a:cxn>
                  <a:cxn ang="0">
                    <a:pos x="5" y="5"/>
                  </a:cxn>
                  <a:cxn ang="0">
                    <a:pos x="5" y="5"/>
                  </a:cxn>
                  <a:cxn ang="0">
                    <a:pos x="6" y="6"/>
                  </a:cxn>
                  <a:cxn ang="0">
                    <a:pos x="6" y="6"/>
                  </a:cxn>
                  <a:cxn ang="0">
                    <a:pos x="10" y="7"/>
                  </a:cxn>
                  <a:cxn ang="0">
                    <a:pos x="10" y="7"/>
                  </a:cxn>
                  <a:cxn ang="0">
                    <a:pos x="10" y="9"/>
                  </a:cxn>
                  <a:cxn ang="0">
                    <a:pos x="10" y="9"/>
                  </a:cxn>
                  <a:cxn ang="0">
                    <a:pos x="12" y="9"/>
                  </a:cxn>
                  <a:cxn ang="0">
                    <a:pos x="12" y="9"/>
                  </a:cxn>
                  <a:cxn ang="0">
                    <a:pos x="12" y="9"/>
                  </a:cxn>
                  <a:cxn ang="0">
                    <a:pos x="12" y="9"/>
                  </a:cxn>
                  <a:cxn ang="0">
                    <a:pos x="12" y="7"/>
                  </a:cxn>
                  <a:cxn ang="0">
                    <a:pos x="12" y="7"/>
                  </a:cxn>
                  <a:cxn ang="0">
                    <a:pos x="12" y="7"/>
                  </a:cxn>
                  <a:cxn ang="0">
                    <a:pos x="12" y="7"/>
                  </a:cxn>
                </a:cxnLst>
                <a:rect l="0" t="0" r="r" b="b"/>
                <a:pathLst>
                  <a:path w="12" h="9">
                    <a:moveTo>
                      <a:pt x="12" y="7"/>
                    </a:moveTo>
                    <a:lnTo>
                      <a:pt x="12" y="7"/>
                    </a:lnTo>
                    <a:lnTo>
                      <a:pt x="11" y="6"/>
                    </a:lnTo>
                    <a:lnTo>
                      <a:pt x="11" y="6"/>
                    </a:lnTo>
                    <a:lnTo>
                      <a:pt x="8" y="5"/>
                    </a:lnTo>
                    <a:lnTo>
                      <a:pt x="8" y="5"/>
                    </a:lnTo>
                    <a:lnTo>
                      <a:pt x="7" y="4"/>
                    </a:lnTo>
                    <a:lnTo>
                      <a:pt x="7" y="4"/>
                    </a:lnTo>
                    <a:lnTo>
                      <a:pt x="7" y="2"/>
                    </a:lnTo>
                    <a:lnTo>
                      <a:pt x="6" y="1"/>
                    </a:lnTo>
                    <a:lnTo>
                      <a:pt x="6" y="1"/>
                    </a:lnTo>
                    <a:lnTo>
                      <a:pt x="6" y="1"/>
                    </a:lnTo>
                    <a:lnTo>
                      <a:pt x="6" y="1"/>
                    </a:lnTo>
                    <a:lnTo>
                      <a:pt x="6" y="1"/>
                    </a:lnTo>
                    <a:lnTo>
                      <a:pt x="4" y="1"/>
                    </a:lnTo>
                    <a:lnTo>
                      <a:pt x="4" y="1"/>
                    </a:lnTo>
                    <a:lnTo>
                      <a:pt x="4" y="0"/>
                    </a:lnTo>
                    <a:lnTo>
                      <a:pt x="4" y="0"/>
                    </a:lnTo>
                    <a:lnTo>
                      <a:pt x="2" y="0"/>
                    </a:lnTo>
                    <a:lnTo>
                      <a:pt x="1" y="0"/>
                    </a:lnTo>
                    <a:lnTo>
                      <a:pt x="1" y="0"/>
                    </a:lnTo>
                    <a:lnTo>
                      <a:pt x="0" y="1"/>
                    </a:lnTo>
                    <a:lnTo>
                      <a:pt x="0" y="1"/>
                    </a:lnTo>
                    <a:lnTo>
                      <a:pt x="1" y="2"/>
                    </a:lnTo>
                    <a:lnTo>
                      <a:pt x="1" y="2"/>
                    </a:lnTo>
                    <a:lnTo>
                      <a:pt x="2" y="4"/>
                    </a:lnTo>
                    <a:lnTo>
                      <a:pt x="2" y="4"/>
                    </a:lnTo>
                    <a:lnTo>
                      <a:pt x="2" y="4"/>
                    </a:lnTo>
                    <a:lnTo>
                      <a:pt x="2" y="4"/>
                    </a:lnTo>
                    <a:lnTo>
                      <a:pt x="4" y="5"/>
                    </a:lnTo>
                    <a:lnTo>
                      <a:pt x="4" y="5"/>
                    </a:lnTo>
                    <a:lnTo>
                      <a:pt x="5" y="5"/>
                    </a:lnTo>
                    <a:lnTo>
                      <a:pt x="5" y="5"/>
                    </a:lnTo>
                    <a:lnTo>
                      <a:pt x="6" y="6"/>
                    </a:lnTo>
                    <a:lnTo>
                      <a:pt x="6" y="6"/>
                    </a:lnTo>
                    <a:lnTo>
                      <a:pt x="10" y="7"/>
                    </a:lnTo>
                    <a:lnTo>
                      <a:pt x="10" y="7"/>
                    </a:lnTo>
                    <a:lnTo>
                      <a:pt x="10" y="9"/>
                    </a:lnTo>
                    <a:lnTo>
                      <a:pt x="10" y="9"/>
                    </a:lnTo>
                    <a:lnTo>
                      <a:pt x="12" y="9"/>
                    </a:lnTo>
                    <a:lnTo>
                      <a:pt x="12" y="9"/>
                    </a:lnTo>
                    <a:lnTo>
                      <a:pt x="12" y="9"/>
                    </a:lnTo>
                    <a:lnTo>
                      <a:pt x="12" y="9"/>
                    </a:lnTo>
                    <a:lnTo>
                      <a:pt x="12" y="7"/>
                    </a:lnTo>
                    <a:lnTo>
                      <a:pt x="12" y="7"/>
                    </a:lnTo>
                    <a:lnTo>
                      <a:pt x="12" y="7"/>
                    </a:lnTo>
                    <a:lnTo>
                      <a:pt x="12" y="7"/>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4" name="Freeform 354">
                <a:extLst>
                  <a:ext uri="{FF2B5EF4-FFF2-40B4-BE49-F238E27FC236}">
                    <a16:creationId xmlns:a16="http://schemas.microsoft.com/office/drawing/2014/main" id="{210A9089-9C79-4DF4-B765-33AF3FB9E109}"/>
                  </a:ext>
                </a:extLst>
              </p:cNvPr>
              <p:cNvSpPr>
                <a:spLocks/>
              </p:cNvSpPr>
              <p:nvPr/>
            </p:nvSpPr>
            <p:spPr bwMode="auto">
              <a:xfrm>
                <a:off x="12643646" y="3645983"/>
                <a:ext cx="3384" cy="338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355">
                <a:extLst>
                  <a:ext uri="{FF2B5EF4-FFF2-40B4-BE49-F238E27FC236}">
                    <a16:creationId xmlns:a16="http://schemas.microsoft.com/office/drawing/2014/main" id="{250201C7-6A02-4B80-8EC8-AF863BA576FA}"/>
                  </a:ext>
                </a:extLst>
              </p:cNvPr>
              <p:cNvSpPr>
                <a:spLocks/>
              </p:cNvSpPr>
              <p:nvPr/>
            </p:nvSpPr>
            <p:spPr bwMode="auto">
              <a:xfrm>
                <a:off x="12603041" y="3625680"/>
                <a:ext cx="54140" cy="50756"/>
              </a:xfrm>
              <a:custGeom>
                <a:avLst/>
                <a:gdLst/>
                <a:ahLst/>
                <a:cxnLst>
                  <a:cxn ang="0">
                    <a:pos x="14" y="7"/>
                  </a:cxn>
                  <a:cxn ang="0">
                    <a:pos x="13" y="6"/>
                  </a:cxn>
                  <a:cxn ang="0">
                    <a:pos x="12" y="6"/>
                  </a:cxn>
                  <a:cxn ang="0">
                    <a:pos x="12" y="6"/>
                  </a:cxn>
                  <a:cxn ang="0">
                    <a:pos x="12" y="6"/>
                  </a:cxn>
                  <a:cxn ang="0">
                    <a:pos x="12" y="6"/>
                  </a:cxn>
                  <a:cxn ang="0">
                    <a:pos x="11" y="6"/>
                  </a:cxn>
                  <a:cxn ang="0">
                    <a:pos x="10" y="5"/>
                  </a:cxn>
                  <a:cxn ang="0">
                    <a:pos x="10" y="3"/>
                  </a:cxn>
                  <a:cxn ang="0">
                    <a:pos x="8" y="1"/>
                  </a:cxn>
                  <a:cxn ang="0">
                    <a:pos x="6" y="0"/>
                  </a:cxn>
                  <a:cxn ang="0">
                    <a:pos x="6" y="0"/>
                  </a:cxn>
                  <a:cxn ang="0">
                    <a:pos x="6" y="0"/>
                  </a:cxn>
                  <a:cxn ang="0">
                    <a:pos x="5" y="1"/>
                  </a:cxn>
                  <a:cxn ang="0">
                    <a:pos x="3" y="1"/>
                  </a:cxn>
                  <a:cxn ang="0">
                    <a:pos x="2" y="1"/>
                  </a:cxn>
                  <a:cxn ang="0">
                    <a:pos x="0" y="1"/>
                  </a:cxn>
                  <a:cxn ang="0">
                    <a:pos x="2" y="3"/>
                  </a:cxn>
                  <a:cxn ang="0">
                    <a:pos x="3" y="4"/>
                  </a:cxn>
                  <a:cxn ang="0">
                    <a:pos x="6" y="6"/>
                  </a:cxn>
                  <a:cxn ang="0">
                    <a:pos x="6" y="9"/>
                  </a:cxn>
                  <a:cxn ang="0">
                    <a:pos x="6" y="9"/>
                  </a:cxn>
                  <a:cxn ang="0">
                    <a:pos x="6" y="9"/>
                  </a:cxn>
                  <a:cxn ang="0">
                    <a:pos x="8" y="10"/>
                  </a:cxn>
                  <a:cxn ang="0">
                    <a:pos x="10" y="11"/>
                  </a:cxn>
                  <a:cxn ang="0">
                    <a:pos x="11" y="14"/>
                  </a:cxn>
                  <a:cxn ang="0">
                    <a:pos x="11" y="14"/>
                  </a:cxn>
                  <a:cxn ang="0">
                    <a:pos x="12" y="15"/>
                  </a:cxn>
                  <a:cxn ang="0">
                    <a:pos x="14" y="15"/>
                  </a:cxn>
                  <a:cxn ang="0">
                    <a:pos x="14" y="12"/>
                  </a:cxn>
                  <a:cxn ang="0">
                    <a:pos x="14" y="10"/>
                  </a:cxn>
                  <a:cxn ang="0">
                    <a:pos x="16" y="10"/>
                  </a:cxn>
                  <a:cxn ang="0">
                    <a:pos x="16" y="9"/>
                  </a:cxn>
                  <a:cxn ang="0">
                    <a:pos x="14" y="7"/>
                  </a:cxn>
                </a:cxnLst>
                <a:rect l="0" t="0" r="r" b="b"/>
                <a:pathLst>
                  <a:path w="16" h="15">
                    <a:moveTo>
                      <a:pt x="14" y="7"/>
                    </a:moveTo>
                    <a:lnTo>
                      <a:pt x="14" y="7"/>
                    </a:lnTo>
                    <a:lnTo>
                      <a:pt x="13" y="6"/>
                    </a:lnTo>
                    <a:lnTo>
                      <a:pt x="13" y="6"/>
                    </a:lnTo>
                    <a:lnTo>
                      <a:pt x="12" y="6"/>
                    </a:lnTo>
                    <a:lnTo>
                      <a:pt x="12" y="6"/>
                    </a:lnTo>
                    <a:lnTo>
                      <a:pt x="12" y="6"/>
                    </a:lnTo>
                    <a:lnTo>
                      <a:pt x="12" y="6"/>
                    </a:lnTo>
                    <a:lnTo>
                      <a:pt x="12" y="6"/>
                    </a:lnTo>
                    <a:lnTo>
                      <a:pt x="12" y="6"/>
                    </a:lnTo>
                    <a:lnTo>
                      <a:pt x="12" y="6"/>
                    </a:lnTo>
                    <a:lnTo>
                      <a:pt x="12" y="6"/>
                    </a:lnTo>
                    <a:lnTo>
                      <a:pt x="12" y="6"/>
                    </a:lnTo>
                    <a:lnTo>
                      <a:pt x="11" y="6"/>
                    </a:lnTo>
                    <a:lnTo>
                      <a:pt x="11" y="6"/>
                    </a:lnTo>
                    <a:lnTo>
                      <a:pt x="10" y="5"/>
                    </a:lnTo>
                    <a:lnTo>
                      <a:pt x="10" y="5"/>
                    </a:lnTo>
                    <a:lnTo>
                      <a:pt x="10" y="3"/>
                    </a:lnTo>
                    <a:lnTo>
                      <a:pt x="10" y="3"/>
                    </a:lnTo>
                    <a:lnTo>
                      <a:pt x="8" y="1"/>
                    </a:lnTo>
                    <a:lnTo>
                      <a:pt x="8" y="1"/>
                    </a:lnTo>
                    <a:lnTo>
                      <a:pt x="6" y="0"/>
                    </a:lnTo>
                    <a:lnTo>
                      <a:pt x="6" y="0"/>
                    </a:lnTo>
                    <a:lnTo>
                      <a:pt x="6" y="0"/>
                    </a:lnTo>
                    <a:lnTo>
                      <a:pt x="6" y="0"/>
                    </a:lnTo>
                    <a:lnTo>
                      <a:pt x="6" y="0"/>
                    </a:lnTo>
                    <a:lnTo>
                      <a:pt x="5" y="0"/>
                    </a:lnTo>
                    <a:lnTo>
                      <a:pt x="5" y="1"/>
                    </a:lnTo>
                    <a:lnTo>
                      <a:pt x="3" y="1"/>
                    </a:lnTo>
                    <a:lnTo>
                      <a:pt x="3" y="1"/>
                    </a:lnTo>
                    <a:lnTo>
                      <a:pt x="2" y="1"/>
                    </a:lnTo>
                    <a:lnTo>
                      <a:pt x="2" y="1"/>
                    </a:lnTo>
                    <a:lnTo>
                      <a:pt x="0" y="1"/>
                    </a:lnTo>
                    <a:lnTo>
                      <a:pt x="0" y="1"/>
                    </a:lnTo>
                    <a:lnTo>
                      <a:pt x="1" y="3"/>
                    </a:lnTo>
                    <a:lnTo>
                      <a:pt x="2" y="3"/>
                    </a:lnTo>
                    <a:lnTo>
                      <a:pt x="2" y="3"/>
                    </a:lnTo>
                    <a:lnTo>
                      <a:pt x="3" y="4"/>
                    </a:lnTo>
                    <a:lnTo>
                      <a:pt x="3" y="4"/>
                    </a:lnTo>
                    <a:lnTo>
                      <a:pt x="6" y="6"/>
                    </a:lnTo>
                    <a:lnTo>
                      <a:pt x="6" y="6"/>
                    </a:lnTo>
                    <a:lnTo>
                      <a:pt x="6" y="9"/>
                    </a:lnTo>
                    <a:lnTo>
                      <a:pt x="6" y="9"/>
                    </a:lnTo>
                    <a:lnTo>
                      <a:pt x="6" y="9"/>
                    </a:lnTo>
                    <a:lnTo>
                      <a:pt x="6" y="9"/>
                    </a:lnTo>
                    <a:lnTo>
                      <a:pt x="6" y="9"/>
                    </a:lnTo>
                    <a:lnTo>
                      <a:pt x="6" y="9"/>
                    </a:lnTo>
                    <a:lnTo>
                      <a:pt x="8" y="10"/>
                    </a:lnTo>
                    <a:lnTo>
                      <a:pt x="8" y="10"/>
                    </a:lnTo>
                    <a:lnTo>
                      <a:pt x="10" y="11"/>
                    </a:lnTo>
                    <a:lnTo>
                      <a:pt x="10" y="11"/>
                    </a:lnTo>
                    <a:lnTo>
                      <a:pt x="11" y="14"/>
                    </a:lnTo>
                    <a:lnTo>
                      <a:pt x="11" y="14"/>
                    </a:lnTo>
                    <a:lnTo>
                      <a:pt x="11" y="14"/>
                    </a:lnTo>
                    <a:lnTo>
                      <a:pt x="11" y="14"/>
                    </a:lnTo>
                    <a:lnTo>
                      <a:pt x="12" y="15"/>
                    </a:lnTo>
                    <a:lnTo>
                      <a:pt x="12" y="15"/>
                    </a:lnTo>
                    <a:lnTo>
                      <a:pt x="14" y="15"/>
                    </a:lnTo>
                    <a:lnTo>
                      <a:pt x="14" y="15"/>
                    </a:lnTo>
                    <a:lnTo>
                      <a:pt x="14" y="12"/>
                    </a:lnTo>
                    <a:lnTo>
                      <a:pt x="14" y="12"/>
                    </a:lnTo>
                    <a:lnTo>
                      <a:pt x="14" y="10"/>
                    </a:lnTo>
                    <a:lnTo>
                      <a:pt x="14" y="10"/>
                    </a:lnTo>
                    <a:lnTo>
                      <a:pt x="16" y="10"/>
                    </a:lnTo>
                    <a:lnTo>
                      <a:pt x="16" y="10"/>
                    </a:lnTo>
                    <a:lnTo>
                      <a:pt x="16" y="9"/>
                    </a:lnTo>
                    <a:lnTo>
                      <a:pt x="16" y="9"/>
                    </a:lnTo>
                    <a:lnTo>
                      <a:pt x="14" y="7"/>
                    </a:lnTo>
                    <a:lnTo>
                      <a:pt x="14" y="7"/>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6" name="Freeform 356">
                <a:extLst>
                  <a:ext uri="{FF2B5EF4-FFF2-40B4-BE49-F238E27FC236}">
                    <a16:creationId xmlns:a16="http://schemas.microsoft.com/office/drawing/2014/main" id="{C3DD44B5-EF5E-4C2A-9E14-C7464EBC37C4}"/>
                  </a:ext>
                </a:extLst>
              </p:cNvPr>
              <p:cNvSpPr>
                <a:spLocks/>
              </p:cNvSpPr>
              <p:nvPr/>
            </p:nvSpPr>
            <p:spPr bwMode="auto">
              <a:xfrm>
                <a:off x="12687634" y="3757646"/>
                <a:ext cx="43988" cy="50756"/>
              </a:xfrm>
              <a:custGeom>
                <a:avLst/>
                <a:gdLst/>
                <a:ahLst/>
                <a:cxnLst>
                  <a:cxn ang="0">
                    <a:pos x="10" y="11"/>
                  </a:cxn>
                  <a:cxn ang="0">
                    <a:pos x="10" y="11"/>
                  </a:cxn>
                  <a:cxn ang="0">
                    <a:pos x="10" y="9"/>
                  </a:cxn>
                  <a:cxn ang="0">
                    <a:pos x="10" y="9"/>
                  </a:cxn>
                  <a:cxn ang="0">
                    <a:pos x="9" y="9"/>
                  </a:cxn>
                  <a:cxn ang="0">
                    <a:pos x="9" y="8"/>
                  </a:cxn>
                  <a:cxn ang="0">
                    <a:pos x="9" y="8"/>
                  </a:cxn>
                  <a:cxn ang="0">
                    <a:pos x="9" y="8"/>
                  </a:cxn>
                  <a:cxn ang="0">
                    <a:pos x="9" y="8"/>
                  </a:cxn>
                  <a:cxn ang="0">
                    <a:pos x="9" y="8"/>
                  </a:cxn>
                  <a:cxn ang="0">
                    <a:pos x="8" y="5"/>
                  </a:cxn>
                  <a:cxn ang="0">
                    <a:pos x="8" y="5"/>
                  </a:cxn>
                  <a:cxn ang="0">
                    <a:pos x="7" y="4"/>
                  </a:cxn>
                  <a:cxn ang="0">
                    <a:pos x="7" y="4"/>
                  </a:cxn>
                  <a:cxn ang="0">
                    <a:pos x="7" y="4"/>
                  </a:cxn>
                  <a:cxn ang="0">
                    <a:pos x="7" y="4"/>
                  </a:cxn>
                  <a:cxn ang="0">
                    <a:pos x="7" y="3"/>
                  </a:cxn>
                  <a:cxn ang="0">
                    <a:pos x="7" y="3"/>
                  </a:cxn>
                  <a:cxn ang="0">
                    <a:pos x="5" y="2"/>
                  </a:cxn>
                  <a:cxn ang="0">
                    <a:pos x="5" y="2"/>
                  </a:cxn>
                  <a:cxn ang="0">
                    <a:pos x="4" y="0"/>
                  </a:cxn>
                  <a:cxn ang="0">
                    <a:pos x="3" y="0"/>
                  </a:cxn>
                  <a:cxn ang="0">
                    <a:pos x="3" y="0"/>
                  </a:cxn>
                  <a:cxn ang="0">
                    <a:pos x="2" y="2"/>
                  </a:cxn>
                  <a:cxn ang="0">
                    <a:pos x="2" y="2"/>
                  </a:cxn>
                  <a:cxn ang="0">
                    <a:pos x="0" y="4"/>
                  </a:cxn>
                  <a:cxn ang="0">
                    <a:pos x="0" y="4"/>
                  </a:cxn>
                  <a:cxn ang="0">
                    <a:pos x="2" y="6"/>
                  </a:cxn>
                  <a:cxn ang="0">
                    <a:pos x="2" y="6"/>
                  </a:cxn>
                  <a:cxn ang="0">
                    <a:pos x="3" y="9"/>
                  </a:cxn>
                  <a:cxn ang="0">
                    <a:pos x="3" y="9"/>
                  </a:cxn>
                  <a:cxn ang="0">
                    <a:pos x="3" y="10"/>
                  </a:cxn>
                  <a:cxn ang="0">
                    <a:pos x="3" y="10"/>
                  </a:cxn>
                  <a:cxn ang="0">
                    <a:pos x="4" y="11"/>
                  </a:cxn>
                  <a:cxn ang="0">
                    <a:pos x="4" y="11"/>
                  </a:cxn>
                  <a:cxn ang="0">
                    <a:pos x="5" y="14"/>
                  </a:cxn>
                  <a:cxn ang="0">
                    <a:pos x="5" y="14"/>
                  </a:cxn>
                  <a:cxn ang="0">
                    <a:pos x="8" y="14"/>
                  </a:cxn>
                  <a:cxn ang="0">
                    <a:pos x="8" y="14"/>
                  </a:cxn>
                  <a:cxn ang="0">
                    <a:pos x="9" y="15"/>
                  </a:cxn>
                  <a:cxn ang="0">
                    <a:pos x="9" y="15"/>
                  </a:cxn>
                  <a:cxn ang="0">
                    <a:pos x="11" y="15"/>
                  </a:cxn>
                  <a:cxn ang="0">
                    <a:pos x="11" y="15"/>
                  </a:cxn>
                  <a:cxn ang="0">
                    <a:pos x="13" y="13"/>
                  </a:cxn>
                  <a:cxn ang="0">
                    <a:pos x="13" y="13"/>
                  </a:cxn>
                  <a:cxn ang="0">
                    <a:pos x="10" y="11"/>
                  </a:cxn>
                  <a:cxn ang="0">
                    <a:pos x="10" y="11"/>
                  </a:cxn>
                </a:cxnLst>
                <a:rect l="0" t="0" r="r" b="b"/>
                <a:pathLst>
                  <a:path w="13" h="15">
                    <a:moveTo>
                      <a:pt x="10" y="11"/>
                    </a:moveTo>
                    <a:lnTo>
                      <a:pt x="10" y="11"/>
                    </a:lnTo>
                    <a:lnTo>
                      <a:pt x="10" y="9"/>
                    </a:lnTo>
                    <a:lnTo>
                      <a:pt x="10" y="9"/>
                    </a:lnTo>
                    <a:lnTo>
                      <a:pt x="9" y="9"/>
                    </a:lnTo>
                    <a:lnTo>
                      <a:pt x="9" y="8"/>
                    </a:lnTo>
                    <a:lnTo>
                      <a:pt x="9" y="8"/>
                    </a:lnTo>
                    <a:lnTo>
                      <a:pt x="9" y="8"/>
                    </a:lnTo>
                    <a:lnTo>
                      <a:pt x="9" y="8"/>
                    </a:lnTo>
                    <a:lnTo>
                      <a:pt x="9" y="8"/>
                    </a:lnTo>
                    <a:lnTo>
                      <a:pt x="8" y="5"/>
                    </a:lnTo>
                    <a:lnTo>
                      <a:pt x="8" y="5"/>
                    </a:lnTo>
                    <a:lnTo>
                      <a:pt x="7" y="4"/>
                    </a:lnTo>
                    <a:lnTo>
                      <a:pt x="7" y="4"/>
                    </a:lnTo>
                    <a:lnTo>
                      <a:pt x="7" y="4"/>
                    </a:lnTo>
                    <a:lnTo>
                      <a:pt x="7" y="4"/>
                    </a:lnTo>
                    <a:lnTo>
                      <a:pt x="7" y="3"/>
                    </a:lnTo>
                    <a:lnTo>
                      <a:pt x="7" y="3"/>
                    </a:lnTo>
                    <a:lnTo>
                      <a:pt x="5" y="2"/>
                    </a:lnTo>
                    <a:lnTo>
                      <a:pt x="5" y="2"/>
                    </a:lnTo>
                    <a:lnTo>
                      <a:pt x="4" y="0"/>
                    </a:lnTo>
                    <a:lnTo>
                      <a:pt x="3" y="0"/>
                    </a:lnTo>
                    <a:lnTo>
                      <a:pt x="3" y="0"/>
                    </a:lnTo>
                    <a:lnTo>
                      <a:pt x="2" y="2"/>
                    </a:lnTo>
                    <a:lnTo>
                      <a:pt x="2" y="2"/>
                    </a:lnTo>
                    <a:lnTo>
                      <a:pt x="0" y="4"/>
                    </a:lnTo>
                    <a:lnTo>
                      <a:pt x="0" y="4"/>
                    </a:lnTo>
                    <a:lnTo>
                      <a:pt x="2" y="6"/>
                    </a:lnTo>
                    <a:lnTo>
                      <a:pt x="2" y="6"/>
                    </a:lnTo>
                    <a:lnTo>
                      <a:pt x="3" y="9"/>
                    </a:lnTo>
                    <a:lnTo>
                      <a:pt x="3" y="9"/>
                    </a:lnTo>
                    <a:lnTo>
                      <a:pt x="3" y="10"/>
                    </a:lnTo>
                    <a:lnTo>
                      <a:pt x="3" y="10"/>
                    </a:lnTo>
                    <a:lnTo>
                      <a:pt x="4" y="11"/>
                    </a:lnTo>
                    <a:lnTo>
                      <a:pt x="4" y="11"/>
                    </a:lnTo>
                    <a:lnTo>
                      <a:pt x="5" y="14"/>
                    </a:lnTo>
                    <a:lnTo>
                      <a:pt x="5" y="14"/>
                    </a:lnTo>
                    <a:lnTo>
                      <a:pt x="8" y="14"/>
                    </a:lnTo>
                    <a:lnTo>
                      <a:pt x="8" y="14"/>
                    </a:lnTo>
                    <a:lnTo>
                      <a:pt x="9" y="15"/>
                    </a:lnTo>
                    <a:lnTo>
                      <a:pt x="9" y="15"/>
                    </a:lnTo>
                    <a:lnTo>
                      <a:pt x="11" y="15"/>
                    </a:lnTo>
                    <a:lnTo>
                      <a:pt x="11" y="15"/>
                    </a:lnTo>
                    <a:lnTo>
                      <a:pt x="13" y="13"/>
                    </a:lnTo>
                    <a:lnTo>
                      <a:pt x="13" y="13"/>
                    </a:lnTo>
                    <a:lnTo>
                      <a:pt x="10" y="11"/>
                    </a:lnTo>
                    <a:lnTo>
                      <a:pt x="10" y="11"/>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357">
                <a:extLst>
                  <a:ext uri="{FF2B5EF4-FFF2-40B4-BE49-F238E27FC236}">
                    <a16:creationId xmlns:a16="http://schemas.microsoft.com/office/drawing/2014/main" id="{871D7318-87F8-4AEE-ACA8-813149D10512}"/>
                  </a:ext>
                </a:extLst>
              </p:cNvPr>
              <p:cNvSpPr>
                <a:spLocks/>
              </p:cNvSpPr>
              <p:nvPr/>
            </p:nvSpPr>
            <p:spPr bwMode="auto">
              <a:xfrm>
                <a:off x="12765460" y="3845623"/>
                <a:ext cx="27070" cy="40605"/>
              </a:xfrm>
              <a:custGeom>
                <a:avLst/>
                <a:gdLst/>
                <a:ahLst/>
                <a:cxnLst>
                  <a:cxn ang="0">
                    <a:pos x="6" y="6"/>
                  </a:cxn>
                  <a:cxn ang="0">
                    <a:pos x="6" y="6"/>
                  </a:cxn>
                  <a:cxn ang="0">
                    <a:pos x="4" y="5"/>
                  </a:cxn>
                  <a:cxn ang="0">
                    <a:pos x="4" y="5"/>
                  </a:cxn>
                  <a:cxn ang="0">
                    <a:pos x="4" y="2"/>
                  </a:cxn>
                  <a:cxn ang="0">
                    <a:pos x="4" y="2"/>
                  </a:cxn>
                  <a:cxn ang="0">
                    <a:pos x="3" y="1"/>
                  </a:cxn>
                  <a:cxn ang="0">
                    <a:pos x="3" y="1"/>
                  </a:cxn>
                  <a:cxn ang="0">
                    <a:pos x="2" y="1"/>
                  </a:cxn>
                  <a:cxn ang="0">
                    <a:pos x="2" y="1"/>
                  </a:cxn>
                  <a:cxn ang="0">
                    <a:pos x="1" y="1"/>
                  </a:cxn>
                  <a:cxn ang="0">
                    <a:pos x="2" y="1"/>
                  </a:cxn>
                  <a:cxn ang="0">
                    <a:pos x="2" y="1"/>
                  </a:cxn>
                  <a:cxn ang="0">
                    <a:pos x="1" y="0"/>
                  </a:cxn>
                  <a:cxn ang="0">
                    <a:pos x="0" y="0"/>
                  </a:cxn>
                  <a:cxn ang="0">
                    <a:pos x="0" y="0"/>
                  </a:cxn>
                  <a:cxn ang="0">
                    <a:pos x="0" y="2"/>
                  </a:cxn>
                  <a:cxn ang="0">
                    <a:pos x="0" y="2"/>
                  </a:cxn>
                  <a:cxn ang="0">
                    <a:pos x="0" y="5"/>
                  </a:cxn>
                  <a:cxn ang="0">
                    <a:pos x="0" y="5"/>
                  </a:cxn>
                  <a:cxn ang="0">
                    <a:pos x="0" y="5"/>
                  </a:cxn>
                  <a:cxn ang="0">
                    <a:pos x="0" y="5"/>
                  </a:cxn>
                  <a:cxn ang="0">
                    <a:pos x="0" y="5"/>
                  </a:cxn>
                  <a:cxn ang="0">
                    <a:pos x="1" y="5"/>
                  </a:cxn>
                  <a:cxn ang="0">
                    <a:pos x="2" y="5"/>
                  </a:cxn>
                  <a:cxn ang="0">
                    <a:pos x="2" y="5"/>
                  </a:cxn>
                  <a:cxn ang="0">
                    <a:pos x="2" y="7"/>
                  </a:cxn>
                  <a:cxn ang="0">
                    <a:pos x="2" y="7"/>
                  </a:cxn>
                  <a:cxn ang="0">
                    <a:pos x="3" y="9"/>
                  </a:cxn>
                  <a:cxn ang="0">
                    <a:pos x="4" y="9"/>
                  </a:cxn>
                  <a:cxn ang="0">
                    <a:pos x="4" y="9"/>
                  </a:cxn>
                  <a:cxn ang="0">
                    <a:pos x="6" y="10"/>
                  </a:cxn>
                  <a:cxn ang="0">
                    <a:pos x="6" y="11"/>
                  </a:cxn>
                  <a:cxn ang="0">
                    <a:pos x="6" y="11"/>
                  </a:cxn>
                  <a:cxn ang="0">
                    <a:pos x="7" y="12"/>
                  </a:cxn>
                  <a:cxn ang="0">
                    <a:pos x="7" y="12"/>
                  </a:cxn>
                  <a:cxn ang="0">
                    <a:pos x="8" y="9"/>
                  </a:cxn>
                  <a:cxn ang="0">
                    <a:pos x="8" y="9"/>
                  </a:cxn>
                  <a:cxn ang="0">
                    <a:pos x="8" y="7"/>
                  </a:cxn>
                  <a:cxn ang="0">
                    <a:pos x="8" y="7"/>
                  </a:cxn>
                  <a:cxn ang="0">
                    <a:pos x="8" y="7"/>
                  </a:cxn>
                  <a:cxn ang="0">
                    <a:pos x="6" y="6"/>
                  </a:cxn>
                  <a:cxn ang="0">
                    <a:pos x="6" y="6"/>
                  </a:cxn>
                </a:cxnLst>
                <a:rect l="0" t="0" r="r" b="b"/>
                <a:pathLst>
                  <a:path w="8" h="12">
                    <a:moveTo>
                      <a:pt x="6" y="6"/>
                    </a:moveTo>
                    <a:lnTo>
                      <a:pt x="6" y="6"/>
                    </a:lnTo>
                    <a:lnTo>
                      <a:pt x="4" y="5"/>
                    </a:lnTo>
                    <a:lnTo>
                      <a:pt x="4" y="5"/>
                    </a:lnTo>
                    <a:lnTo>
                      <a:pt x="4" y="2"/>
                    </a:lnTo>
                    <a:lnTo>
                      <a:pt x="4" y="2"/>
                    </a:lnTo>
                    <a:lnTo>
                      <a:pt x="3" y="1"/>
                    </a:lnTo>
                    <a:lnTo>
                      <a:pt x="3" y="1"/>
                    </a:lnTo>
                    <a:lnTo>
                      <a:pt x="2" y="1"/>
                    </a:lnTo>
                    <a:lnTo>
                      <a:pt x="2" y="1"/>
                    </a:lnTo>
                    <a:lnTo>
                      <a:pt x="1" y="1"/>
                    </a:lnTo>
                    <a:lnTo>
                      <a:pt x="2" y="1"/>
                    </a:lnTo>
                    <a:lnTo>
                      <a:pt x="2" y="1"/>
                    </a:lnTo>
                    <a:lnTo>
                      <a:pt x="1" y="0"/>
                    </a:lnTo>
                    <a:lnTo>
                      <a:pt x="0" y="0"/>
                    </a:lnTo>
                    <a:lnTo>
                      <a:pt x="0" y="0"/>
                    </a:lnTo>
                    <a:lnTo>
                      <a:pt x="0" y="2"/>
                    </a:lnTo>
                    <a:lnTo>
                      <a:pt x="0" y="2"/>
                    </a:lnTo>
                    <a:lnTo>
                      <a:pt x="0" y="5"/>
                    </a:lnTo>
                    <a:lnTo>
                      <a:pt x="0" y="5"/>
                    </a:lnTo>
                    <a:lnTo>
                      <a:pt x="0" y="5"/>
                    </a:lnTo>
                    <a:lnTo>
                      <a:pt x="0" y="5"/>
                    </a:lnTo>
                    <a:lnTo>
                      <a:pt x="0" y="5"/>
                    </a:lnTo>
                    <a:lnTo>
                      <a:pt x="1" y="5"/>
                    </a:lnTo>
                    <a:lnTo>
                      <a:pt x="2" y="5"/>
                    </a:lnTo>
                    <a:lnTo>
                      <a:pt x="2" y="5"/>
                    </a:lnTo>
                    <a:lnTo>
                      <a:pt x="2" y="7"/>
                    </a:lnTo>
                    <a:lnTo>
                      <a:pt x="2" y="7"/>
                    </a:lnTo>
                    <a:lnTo>
                      <a:pt x="3" y="9"/>
                    </a:lnTo>
                    <a:lnTo>
                      <a:pt x="4" y="9"/>
                    </a:lnTo>
                    <a:lnTo>
                      <a:pt x="4" y="9"/>
                    </a:lnTo>
                    <a:lnTo>
                      <a:pt x="6" y="10"/>
                    </a:lnTo>
                    <a:lnTo>
                      <a:pt x="6" y="11"/>
                    </a:lnTo>
                    <a:lnTo>
                      <a:pt x="6" y="11"/>
                    </a:lnTo>
                    <a:lnTo>
                      <a:pt x="7" y="12"/>
                    </a:lnTo>
                    <a:lnTo>
                      <a:pt x="7" y="12"/>
                    </a:lnTo>
                    <a:lnTo>
                      <a:pt x="8" y="9"/>
                    </a:lnTo>
                    <a:lnTo>
                      <a:pt x="8" y="9"/>
                    </a:lnTo>
                    <a:lnTo>
                      <a:pt x="8" y="7"/>
                    </a:lnTo>
                    <a:lnTo>
                      <a:pt x="8" y="7"/>
                    </a:lnTo>
                    <a:lnTo>
                      <a:pt x="8" y="7"/>
                    </a:lnTo>
                    <a:lnTo>
                      <a:pt x="6" y="6"/>
                    </a:lnTo>
                    <a:lnTo>
                      <a:pt x="6" y="6"/>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8" name="Freeform 358">
                <a:extLst>
                  <a:ext uri="{FF2B5EF4-FFF2-40B4-BE49-F238E27FC236}">
                    <a16:creationId xmlns:a16="http://schemas.microsoft.com/office/drawing/2014/main" id="{D8F3131B-3D73-4AAC-9490-0308854CDA69}"/>
                  </a:ext>
                </a:extLst>
              </p:cNvPr>
              <p:cNvSpPr>
                <a:spLocks/>
              </p:cNvSpPr>
              <p:nvPr/>
            </p:nvSpPr>
            <p:spPr bwMode="auto">
              <a:xfrm>
                <a:off x="13178275" y="3849007"/>
                <a:ext cx="37221" cy="37221"/>
              </a:xfrm>
              <a:custGeom>
                <a:avLst/>
                <a:gdLst/>
                <a:ahLst/>
                <a:cxnLst>
                  <a:cxn ang="0">
                    <a:pos x="0" y="10"/>
                  </a:cxn>
                  <a:cxn ang="0">
                    <a:pos x="0" y="10"/>
                  </a:cxn>
                  <a:cxn ang="0">
                    <a:pos x="1" y="11"/>
                  </a:cxn>
                  <a:cxn ang="0">
                    <a:pos x="1" y="11"/>
                  </a:cxn>
                  <a:cxn ang="0">
                    <a:pos x="3" y="10"/>
                  </a:cxn>
                  <a:cxn ang="0">
                    <a:pos x="3" y="10"/>
                  </a:cxn>
                  <a:cxn ang="0">
                    <a:pos x="3" y="10"/>
                  </a:cxn>
                  <a:cxn ang="0">
                    <a:pos x="4" y="8"/>
                  </a:cxn>
                  <a:cxn ang="0">
                    <a:pos x="4" y="8"/>
                  </a:cxn>
                  <a:cxn ang="0">
                    <a:pos x="4" y="8"/>
                  </a:cxn>
                  <a:cxn ang="0">
                    <a:pos x="4" y="8"/>
                  </a:cxn>
                  <a:cxn ang="0">
                    <a:pos x="4" y="8"/>
                  </a:cxn>
                  <a:cxn ang="0">
                    <a:pos x="5" y="8"/>
                  </a:cxn>
                  <a:cxn ang="0">
                    <a:pos x="5" y="8"/>
                  </a:cxn>
                  <a:cxn ang="0">
                    <a:pos x="5" y="8"/>
                  </a:cxn>
                  <a:cxn ang="0">
                    <a:pos x="5" y="8"/>
                  </a:cxn>
                  <a:cxn ang="0">
                    <a:pos x="6" y="9"/>
                  </a:cxn>
                  <a:cxn ang="0">
                    <a:pos x="6" y="9"/>
                  </a:cxn>
                  <a:cxn ang="0">
                    <a:pos x="6" y="9"/>
                  </a:cxn>
                  <a:cxn ang="0">
                    <a:pos x="6" y="10"/>
                  </a:cxn>
                  <a:cxn ang="0">
                    <a:pos x="6" y="10"/>
                  </a:cxn>
                  <a:cxn ang="0">
                    <a:pos x="9" y="10"/>
                  </a:cxn>
                  <a:cxn ang="0">
                    <a:pos x="9" y="8"/>
                  </a:cxn>
                  <a:cxn ang="0">
                    <a:pos x="9" y="8"/>
                  </a:cxn>
                  <a:cxn ang="0">
                    <a:pos x="10" y="8"/>
                  </a:cxn>
                  <a:cxn ang="0">
                    <a:pos x="10" y="8"/>
                  </a:cxn>
                  <a:cxn ang="0">
                    <a:pos x="10" y="5"/>
                  </a:cxn>
                  <a:cxn ang="0">
                    <a:pos x="10" y="5"/>
                  </a:cxn>
                  <a:cxn ang="0">
                    <a:pos x="11" y="5"/>
                  </a:cxn>
                  <a:cxn ang="0">
                    <a:pos x="11" y="5"/>
                  </a:cxn>
                  <a:cxn ang="0">
                    <a:pos x="11" y="4"/>
                  </a:cxn>
                  <a:cxn ang="0">
                    <a:pos x="11" y="1"/>
                  </a:cxn>
                  <a:cxn ang="0">
                    <a:pos x="11" y="1"/>
                  </a:cxn>
                  <a:cxn ang="0">
                    <a:pos x="9" y="0"/>
                  </a:cxn>
                  <a:cxn ang="0">
                    <a:pos x="9" y="0"/>
                  </a:cxn>
                  <a:cxn ang="0">
                    <a:pos x="6" y="0"/>
                  </a:cxn>
                  <a:cxn ang="0">
                    <a:pos x="6" y="0"/>
                  </a:cxn>
                  <a:cxn ang="0">
                    <a:pos x="5" y="0"/>
                  </a:cxn>
                  <a:cxn ang="0">
                    <a:pos x="5" y="0"/>
                  </a:cxn>
                  <a:cxn ang="0">
                    <a:pos x="1" y="0"/>
                  </a:cxn>
                  <a:cxn ang="0">
                    <a:pos x="1" y="0"/>
                  </a:cxn>
                  <a:cxn ang="0">
                    <a:pos x="1" y="1"/>
                  </a:cxn>
                  <a:cxn ang="0">
                    <a:pos x="1" y="1"/>
                  </a:cxn>
                  <a:cxn ang="0">
                    <a:pos x="0" y="3"/>
                  </a:cxn>
                  <a:cxn ang="0">
                    <a:pos x="0" y="3"/>
                  </a:cxn>
                  <a:cxn ang="0">
                    <a:pos x="0" y="6"/>
                  </a:cxn>
                  <a:cxn ang="0">
                    <a:pos x="0" y="6"/>
                  </a:cxn>
                  <a:cxn ang="0">
                    <a:pos x="0" y="9"/>
                  </a:cxn>
                  <a:cxn ang="0">
                    <a:pos x="0" y="9"/>
                  </a:cxn>
                  <a:cxn ang="0">
                    <a:pos x="0" y="10"/>
                  </a:cxn>
                  <a:cxn ang="0">
                    <a:pos x="0" y="10"/>
                  </a:cxn>
                </a:cxnLst>
                <a:rect l="0" t="0" r="r" b="b"/>
                <a:pathLst>
                  <a:path w="11" h="11">
                    <a:moveTo>
                      <a:pt x="0" y="10"/>
                    </a:moveTo>
                    <a:lnTo>
                      <a:pt x="0" y="10"/>
                    </a:lnTo>
                    <a:lnTo>
                      <a:pt x="1" y="11"/>
                    </a:lnTo>
                    <a:lnTo>
                      <a:pt x="1" y="11"/>
                    </a:lnTo>
                    <a:lnTo>
                      <a:pt x="3" y="10"/>
                    </a:lnTo>
                    <a:lnTo>
                      <a:pt x="3" y="10"/>
                    </a:lnTo>
                    <a:lnTo>
                      <a:pt x="3" y="10"/>
                    </a:lnTo>
                    <a:lnTo>
                      <a:pt x="4" y="8"/>
                    </a:lnTo>
                    <a:lnTo>
                      <a:pt x="4" y="8"/>
                    </a:lnTo>
                    <a:lnTo>
                      <a:pt x="4" y="8"/>
                    </a:lnTo>
                    <a:lnTo>
                      <a:pt x="4" y="8"/>
                    </a:lnTo>
                    <a:lnTo>
                      <a:pt x="4" y="8"/>
                    </a:lnTo>
                    <a:lnTo>
                      <a:pt x="5" y="8"/>
                    </a:lnTo>
                    <a:lnTo>
                      <a:pt x="5" y="8"/>
                    </a:lnTo>
                    <a:lnTo>
                      <a:pt x="5" y="8"/>
                    </a:lnTo>
                    <a:lnTo>
                      <a:pt x="5" y="8"/>
                    </a:lnTo>
                    <a:lnTo>
                      <a:pt x="6" y="9"/>
                    </a:lnTo>
                    <a:lnTo>
                      <a:pt x="6" y="9"/>
                    </a:lnTo>
                    <a:lnTo>
                      <a:pt x="6" y="9"/>
                    </a:lnTo>
                    <a:lnTo>
                      <a:pt x="6" y="10"/>
                    </a:lnTo>
                    <a:lnTo>
                      <a:pt x="6" y="10"/>
                    </a:lnTo>
                    <a:lnTo>
                      <a:pt x="9" y="10"/>
                    </a:lnTo>
                    <a:lnTo>
                      <a:pt x="9" y="8"/>
                    </a:lnTo>
                    <a:lnTo>
                      <a:pt x="9" y="8"/>
                    </a:lnTo>
                    <a:lnTo>
                      <a:pt x="10" y="8"/>
                    </a:lnTo>
                    <a:lnTo>
                      <a:pt x="10" y="8"/>
                    </a:lnTo>
                    <a:lnTo>
                      <a:pt x="10" y="5"/>
                    </a:lnTo>
                    <a:lnTo>
                      <a:pt x="10" y="5"/>
                    </a:lnTo>
                    <a:lnTo>
                      <a:pt x="11" y="5"/>
                    </a:lnTo>
                    <a:lnTo>
                      <a:pt x="11" y="5"/>
                    </a:lnTo>
                    <a:lnTo>
                      <a:pt x="11" y="4"/>
                    </a:lnTo>
                    <a:lnTo>
                      <a:pt x="11" y="1"/>
                    </a:lnTo>
                    <a:lnTo>
                      <a:pt x="11" y="1"/>
                    </a:lnTo>
                    <a:lnTo>
                      <a:pt x="9" y="0"/>
                    </a:lnTo>
                    <a:lnTo>
                      <a:pt x="9" y="0"/>
                    </a:lnTo>
                    <a:lnTo>
                      <a:pt x="6" y="0"/>
                    </a:lnTo>
                    <a:lnTo>
                      <a:pt x="6" y="0"/>
                    </a:lnTo>
                    <a:lnTo>
                      <a:pt x="5" y="0"/>
                    </a:lnTo>
                    <a:lnTo>
                      <a:pt x="5" y="0"/>
                    </a:lnTo>
                    <a:lnTo>
                      <a:pt x="1" y="0"/>
                    </a:lnTo>
                    <a:lnTo>
                      <a:pt x="1" y="0"/>
                    </a:lnTo>
                    <a:lnTo>
                      <a:pt x="1" y="1"/>
                    </a:lnTo>
                    <a:lnTo>
                      <a:pt x="1" y="1"/>
                    </a:lnTo>
                    <a:lnTo>
                      <a:pt x="0" y="3"/>
                    </a:lnTo>
                    <a:lnTo>
                      <a:pt x="0" y="3"/>
                    </a:lnTo>
                    <a:lnTo>
                      <a:pt x="0" y="6"/>
                    </a:lnTo>
                    <a:lnTo>
                      <a:pt x="0" y="6"/>
                    </a:lnTo>
                    <a:lnTo>
                      <a:pt x="0" y="9"/>
                    </a:lnTo>
                    <a:lnTo>
                      <a:pt x="0" y="9"/>
                    </a:lnTo>
                    <a:lnTo>
                      <a:pt x="0" y="10"/>
                    </a:lnTo>
                    <a:lnTo>
                      <a:pt x="0" y="1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359">
                <a:extLst>
                  <a:ext uri="{FF2B5EF4-FFF2-40B4-BE49-F238E27FC236}">
                    <a16:creationId xmlns:a16="http://schemas.microsoft.com/office/drawing/2014/main" id="{F4AD9E03-30F9-40AD-BF1E-78B4AC322B23}"/>
                  </a:ext>
                </a:extLst>
              </p:cNvPr>
              <p:cNvSpPr>
                <a:spLocks/>
              </p:cNvSpPr>
              <p:nvPr/>
            </p:nvSpPr>
            <p:spPr bwMode="auto">
              <a:xfrm>
                <a:off x="13049693" y="4028344"/>
                <a:ext cx="575234" cy="162419"/>
              </a:xfrm>
              <a:custGeom>
                <a:avLst/>
                <a:gdLst/>
                <a:ahLst/>
                <a:cxnLst>
                  <a:cxn ang="0">
                    <a:pos x="168" y="38"/>
                  </a:cxn>
                  <a:cxn ang="0">
                    <a:pos x="159" y="36"/>
                  </a:cxn>
                  <a:cxn ang="0">
                    <a:pos x="153" y="37"/>
                  </a:cxn>
                  <a:cxn ang="0">
                    <a:pos x="148" y="31"/>
                  </a:cxn>
                  <a:cxn ang="0">
                    <a:pos x="141" y="29"/>
                  </a:cxn>
                  <a:cxn ang="0">
                    <a:pos x="132" y="29"/>
                  </a:cxn>
                  <a:cxn ang="0">
                    <a:pos x="125" y="28"/>
                  </a:cxn>
                  <a:cxn ang="0">
                    <a:pos x="123" y="24"/>
                  </a:cxn>
                  <a:cxn ang="0">
                    <a:pos x="131" y="22"/>
                  </a:cxn>
                  <a:cxn ang="0">
                    <a:pos x="137" y="20"/>
                  </a:cxn>
                  <a:cxn ang="0">
                    <a:pos x="141" y="18"/>
                  </a:cxn>
                  <a:cxn ang="0">
                    <a:pos x="136" y="16"/>
                  </a:cxn>
                  <a:cxn ang="0">
                    <a:pos x="117" y="15"/>
                  </a:cxn>
                  <a:cxn ang="0">
                    <a:pos x="102" y="13"/>
                  </a:cxn>
                  <a:cxn ang="0">
                    <a:pos x="94" y="15"/>
                  </a:cxn>
                  <a:cxn ang="0">
                    <a:pos x="93" y="9"/>
                  </a:cxn>
                  <a:cxn ang="0">
                    <a:pos x="88" y="10"/>
                  </a:cxn>
                  <a:cxn ang="0">
                    <a:pos x="85" y="16"/>
                  </a:cxn>
                  <a:cxn ang="0">
                    <a:pos x="79" y="15"/>
                  </a:cxn>
                  <a:cxn ang="0">
                    <a:pos x="72" y="16"/>
                  </a:cxn>
                  <a:cxn ang="0">
                    <a:pos x="63" y="16"/>
                  </a:cxn>
                  <a:cxn ang="0">
                    <a:pos x="55" y="15"/>
                  </a:cxn>
                  <a:cxn ang="0">
                    <a:pos x="53" y="9"/>
                  </a:cxn>
                  <a:cxn ang="0">
                    <a:pos x="49" y="6"/>
                  </a:cxn>
                  <a:cxn ang="0">
                    <a:pos x="45" y="6"/>
                  </a:cxn>
                  <a:cxn ang="0">
                    <a:pos x="43" y="5"/>
                  </a:cxn>
                  <a:cxn ang="0">
                    <a:pos x="37" y="4"/>
                  </a:cxn>
                  <a:cxn ang="0">
                    <a:pos x="28" y="0"/>
                  </a:cxn>
                  <a:cxn ang="0">
                    <a:pos x="23" y="4"/>
                  </a:cxn>
                  <a:cxn ang="0">
                    <a:pos x="22" y="1"/>
                  </a:cxn>
                  <a:cxn ang="0">
                    <a:pos x="14" y="0"/>
                  </a:cxn>
                  <a:cxn ang="0">
                    <a:pos x="10" y="2"/>
                  </a:cxn>
                  <a:cxn ang="0">
                    <a:pos x="7" y="11"/>
                  </a:cxn>
                  <a:cxn ang="0">
                    <a:pos x="4" y="12"/>
                  </a:cxn>
                  <a:cxn ang="0">
                    <a:pos x="3" y="12"/>
                  </a:cxn>
                  <a:cxn ang="0">
                    <a:pos x="0" y="16"/>
                  </a:cxn>
                  <a:cxn ang="0">
                    <a:pos x="14" y="17"/>
                  </a:cxn>
                  <a:cxn ang="0">
                    <a:pos x="20" y="18"/>
                  </a:cxn>
                  <a:cxn ang="0">
                    <a:pos x="20" y="23"/>
                  </a:cxn>
                  <a:cxn ang="0">
                    <a:pos x="22" y="27"/>
                  </a:cxn>
                  <a:cxn ang="0">
                    <a:pos x="33" y="27"/>
                  </a:cxn>
                  <a:cxn ang="0">
                    <a:pos x="39" y="31"/>
                  </a:cxn>
                  <a:cxn ang="0">
                    <a:pos x="50" y="32"/>
                  </a:cxn>
                  <a:cxn ang="0">
                    <a:pos x="61" y="29"/>
                  </a:cxn>
                  <a:cxn ang="0">
                    <a:pos x="70" y="32"/>
                  </a:cxn>
                  <a:cxn ang="0">
                    <a:pos x="75" y="33"/>
                  </a:cxn>
                  <a:cxn ang="0">
                    <a:pos x="81" y="34"/>
                  </a:cxn>
                  <a:cxn ang="0">
                    <a:pos x="88" y="36"/>
                  </a:cxn>
                  <a:cxn ang="0">
                    <a:pos x="93" y="37"/>
                  </a:cxn>
                  <a:cxn ang="0">
                    <a:pos x="99" y="40"/>
                  </a:cxn>
                  <a:cxn ang="0">
                    <a:pos x="114" y="40"/>
                  </a:cxn>
                  <a:cxn ang="0">
                    <a:pos x="130" y="40"/>
                  </a:cxn>
                  <a:cxn ang="0">
                    <a:pos x="136" y="44"/>
                  </a:cxn>
                  <a:cxn ang="0">
                    <a:pos x="146" y="47"/>
                  </a:cxn>
                  <a:cxn ang="0">
                    <a:pos x="151" y="45"/>
                  </a:cxn>
                  <a:cxn ang="0">
                    <a:pos x="147" y="39"/>
                  </a:cxn>
                  <a:cxn ang="0">
                    <a:pos x="153" y="42"/>
                  </a:cxn>
                  <a:cxn ang="0">
                    <a:pos x="154" y="44"/>
                  </a:cxn>
                  <a:cxn ang="0">
                    <a:pos x="158" y="47"/>
                  </a:cxn>
                  <a:cxn ang="0">
                    <a:pos x="162" y="43"/>
                  </a:cxn>
                  <a:cxn ang="0">
                    <a:pos x="169" y="42"/>
                  </a:cxn>
                </a:cxnLst>
                <a:rect l="0" t="0" r="r" b="b"/>
                <a:pathLst>
                  <a:path w="170" h="48">
                    <a:moveTo>
                      <a:pt x="169" y="42"/>
                    </a:moveTo>
                    <a:lnTo>
                      <a:pt x="169" y="42"/>
                    </a:lnTo>
                    <a:lnTo>
                      <a:pt x="170" y="40"/>
                    </a:lnTo>
                    <a:lnTo>
                      <a:pt x="170" y="40"/>
                    </a:lnTo>
                    <a:lnTo>
                      <a:pt x="168" y="38"/>
                    </a:lnTo>
                    <a:lnTo>
                      <a:pt x="168" y="38"/>
                    </a:lnTo>
                    <a:lnTo>
                      <a:pt x="167" y="37"/>
                    </a:lnTo>
                    <a:lnTo>
                      <a:pt x="166" y="37"/>
                    </a:lnTo>
                    <a:lnTo>
                      <a:pt x="162" y="37"/>
                    </a:lnTo>
                    <a:lnTo>
                      <a:pt x="162" y="37"/>
                    </a:lnTo>
                    <a:lnTo>
                      <a:pt x="159" y="36"/>
                    </a:lnTo>
                    <a:lnTo>
                      <a:pt x="159" y="36"/>
                    </a:lnTo>
                    <a:lnTo>
                      <a:pt x="156" y="36"/>
                    </a:lnTo>
                    <a:lnTo>
                      <a:pt x="156" y="36"/>
                    </a:lnTo>
                    <a:lnTo>
                      <a:pt x="154" y="37"/>
                    </a:lnTo>
                    <a:lnTo>
                      <a:pt x="154" y="37"/>
                    </a:lnTo>
                    <a:lnTo>
                      <a:pt x="153" y="37"/>
                    </a:lnTo>
                    <a:lnTo>
                      <a:pt x="153" y="37"/>
                    </a:lnTo>
                    <a:lnTo>
                      <a:pt x="151" y="36"/>
                    </a:lnTo>
                    <a:lnTo>
                      <a:pt x="151" y="36"/>
                    </a:lnTo>
                    <a:lnTo>
                      <a:pt x="148" y="36"/>
                    </a:lnTo>
                    <a:lnTo>
                      <a:pt x="148" y="34"/>
                    </a:lnTo>
                    <a:lnTo>
                      <a:pt x="148" y="31"/>
                    </a:lnTo>
                    <a:lnTo>
                      <a:pt x="148" y="31"/>
                    </a:lnTo>
                    <a:lnTo>
                      <a:pt x="148" y="29"/>
                    </a:lnTo>
                    <a:lnTo>
                      <a:pt x="146" y="29"/>
                    </a:lnTo>
                    <a:lnTo>
                      <a:pt x="142" y="29"/>
                    </a:lnTo>
                    <a:lnTo>
                      <a:pt x="142" y="29"/>
                    </a:lnTo>
                    <a:lnTo>
                      <a:pt x="141" y="29"/>
                    </a:lnTo>
                    <a:lnTo>
                      <a:pt x="141" y="29"/>
                    </a:lnTo>
                    <a:lnTo>
                      <a:pt x="140" y="28"/>
                    </a:lnTo>
                    <a:lnTo>
                      <a:pt x="140" y="28"/>
                    </a:lnTo>
                    <a:lnTo>
                      <a:pt x="137" y="29"/>
                    </a:lnTo>
                    <a:lnTo>
                      <a:pt x="137" y="29"/>
                    </a:lnTo>
                    <a:lnTo>
                      <a:pt x="132" y="29"/>
                    </a:lnTo>
                    <a:lnTo>
                      <a:pt x="132" y="29"/>
                    </a:lnTo>
                    <a:lnTo>
                      <a:pt x="130" y="29"/>
                    </a:lnTo>
                    <a:lnTo>
                      <a:pt x="130" y="29"/>
                    </a:lnTo>
                    <a:lnTo>
                      <a:pt x="126" y="29"/>
                    </a:lnTo>
                    <a:lnTo>
                      <a:pt x="126" y="29"/>
                    </a:lnTo>
                    <a:lnTo>
                      <a:pt x="125" y="29"/>
                    </a:lnTo>
                    <a:lnTo>
                      <a:pt x="125" y="28"/>
                    </a:lnTo>
                    <a:lnTo>
                      <a:pt x="125" y="28"/>
                    </a:lnTo>
                    <a:lnTo>
                      <a:pt x="124" y="27"/>
                    </a:lnTo>
                    <a:lnTo>
                      <a:pt x="124" y="26"/>
                    </a:lnTo>
                    <a:lnTo>
                      <a:pt x="124" y="26"/>
                    </a:lnTo>
                    <a:lnTo>
                      <a:pt x="123" y="26"/>
                    </a:lnTo>
                    <a:lnTo>
                      <a:pt x="123" y="24"/>
                    </a:lnTo>
                    <a:lnTo>
                      <a:pt x="123" y="24"/>
                    </a:lnTo>
                    <a:lnTo>
                      <a:pt x="123" y="21"/>
                    </a:lnTo>
                    <a:lnTo>
                      <a:pt x="123" y="21"/>
                    </a:lnTo>
                    <a:lnTo>
                      <a:pt x="126" y="22"/>
                    </a:lnTo>
                    <a:lnTo>
                      <a:pt x="131" y="22"/>
                    </a:lnTo>
                    <a:lnTo>
                      <a:pt x="131" y="22"/>
                    </a:lnTo>
                    <a:lnTo>
                      <a:pt x="134" y="22"/>
                    </a:lnTo>
                    <a:lnTo>
                      <a:pt x="134" y="22"/>
                    </a:lnTo>
                    <a:lnTo>
                      <a:pt x="135" y="21"/>
                    </a:lnTo>
                    <a:lnTo>
                      <a:pt x="136" y="20"/>
                    </a:lnTo>
                    <a:lnTo>
                      <a:pt x="136" y="20"/>
                    </a:lnTo>
                    <a:lnTo>
                      <a:pt x="137" y="20"/>
                    </a:lnTo>
                    <a:lnTo>
                      <a:pt x="137" y="20"/>
                    </a:lnTo>
                    <a:lnTo>
                      <a:pt x="139" y="20"/>
                    </a:lnTo>
                    <a:lnTo>
                      <a:pt x="139" y="20"/>
                    </a:lnTo>
                    <a:lnTo>
                      <a:pt x="140" y="18"/>
                    </a:lnTo>
                    <a:lnTo>
                      <a:pt x="140" y="18"/>
                    </a:lnTo>
                    <a:lnTo>
                      <a:pt x="141" y="18"/>
                    </a:lnTo>
                    <a:lnTo>
                      <a:pt x="141" y="18"/>
                    </a:lnTo>
                    <a:lnTo>
                      <a:pt x="141" y="17"/>
                    </a:lnTo>
                    <a:lnTo>
                      <a:pt x="140" y="16"/>
                    </a:lnTo>
                    <a:lnTo>
                      <a:pt x="140" y="16"/>
                    </a:lnTo>
                    <a:lnTo>
                      <a:pt x="136" y="16"/>
                    </a:lnTo>
                    <a:lnTo>
                      <a:pt x="136" y="16"/>
                    </a:lnTo>
                    <a:lnTo>
                      <a:pt x="129" y="16"/>
                    </a:lnTo>
                    <a:lnTo>
                      <a:pt x="129" y="16"/>
                    </a:lnTo>
                    <a:lnTo>
                      <a:pt x="123" y="15"/>
                    </a:lnTo>
                    <a:lnTo>
                      <a:pt x="123" y="15"/>
                    </a:lnTo>
                    <a:lnTo>
                      <a:pt x="117" y="15"/>
                    </a:lnTo>
                    <a:lnTo>
                      <a:pt x="117" y="15"/>
                    </a:lnTo>
                    <a:lnTo>
                      <a:pt x="110" y="15"/>
                    </a:lnTo>
                    <a:lnTo>
                      <a:pt x="110" y="15"/>
                    </a:lnTo>
                    <a:lnTo>
                      <a:pt x="107" y="13"/>
                    </a:lnTo>
                    <a:lnTo>
                      <a:pt x="107" y="13"/>
                    </a:lnTo>
                    <a:lnTo>
                      <a:pt x="102" y="13"/>
                    </a:lnTo>
                    <a:lnTo>
                      <a:pt x="102" y="13"/>
                    </a:lnTo>
                    <a:lnTo>
                      <a:pt x="101" y="12"/>
                    </a:lnTo>
                    <a:lnTo>
                      <a:pt x="101" y="12"/>
                    </a:lnTo>
                    <a:lnTo>
                      <a:pt x="98" y="12"/>
                    </a:lnTo>
                    <a:lnTo>
                      <a:pt x="98" y="12"/>
                    </a:lnTo>
                    <a:lnTo>
                      <a:pt x="96" y="13"/>
                    </a:lnTo>
                    <a:lnTo>
                      <a:pt x="94" y="15"/>
                    </a:lnTo>
                    <a:lnTo>
                      <a:pt x="94" y="15"/>
                    </a:lnTo>
                    <a:lnTo>
                      <a:pt x="94" y="12"/>
                    </a:lnTo>
                    <a:lnTo>
                      <a:pt x="94" y="12"/>
                    </a:lnTo>
                    <a:lnTo>
                      <a:pt x="94" y="12"/>
                    </a:lnTo>
                    <a:lnTo>
                      <a:pt x="94" y="12"/>
                    </a:lnTo>
                    <a:lnTo>
                      <a:pt x="93" y="9"/>
                    </a:lnTo>
                    <a:lnTo>
                      <a:pt x="93" y="9"/>
                    </a:lnTo>
                    <a:lnTo>
                      <a:pt x="92" y="9"/>
                    </a:lnTo>
                    <a:lnTo>
                      <a:pt x="91" y="9"/>
                    </a:lnTo>
                    <a:lnTo>
                      <a:pt x="91" y="9"/>
                    </a:lnTo>
                    <a:lnTo>
                      <a:pt x="88" y="9"/>
                    </a:lnTo>
                    <a:lnTo>
                      <a:pt x="88" y="10"/>
                    </a:lnTo>
                    <a:lnTo>
                      <a:pt x="88" y="10"/>
                    </a:lnTo>
                    <a:lnTo>
                      <a:pt x="87" y="13"/>
                    </a:lnTo>
                    <a:lnTo>
                      <a:pt x="87" y="13"/>
                    </a:lnTo>
                    <a:lnTo>
                      <a:pt x="85" y="13"/>
                    </a:lnTo>
                    <a:lnTo>
                      <a:pt x="85" y="13"/>
                    </a:lnTo>
                    <a:lnTo>
                      <a:pt x="85" y="16"/>
                    </a:lnTo>
                    <a:lnTo>
                      <a:pt x="83" y="17"/>
                    </a:lnTo>
                    <a:lnTo>
                      <a:pt x="82" y="17"/>
                    </a:lnTo>
                    <a:lnTo>
                      <a:pt x="82" y="17"/>
                    </a:lnTo>
                    <a:lnTo>
                      <a:pt x="81" y="17"/>
                    </a:lnTo>
                    <a:lnTo>
                      <a:pt x="80" y="17"/>
                    </a:lnTo>
                    <a:lnTo>
                      <a:pt x="79" y="15"/>
                    </a:lnTo>
                    <a:lnTo>
                      <a:pt x="79" y="15"/>
                    </a:lnTo>
                    <a:lnTo>
                      <a:pt x="77" y="16"/>
                    </a:lnTo>
                    <a:lnTo>
                      <a:pt x="76" y="16"/>
                    </a:lnTo>
                    <a:lnTo>
                      <a:pt x="76" y="16"/>
                    </a:lnTo>
                    <a:lnTo>
                      <a:pt x="72" y="16"/>
                    </a:lnTo>
                    <a:lnTo>
                      <a:pt x="72" y="16"/>
                    </a:lnTo>
                    <a:lnTo>
                      <a:pt x="71" y="15"/>
                    </a:lnTo>
                    <a:lnTo>
                      <a:pt x="69" y="15"/>
                    </a:lnTo>
                    <a:lnTo>
                      <a:pt x="69" y="15"/>
                    </a:lnTo>
                    <a:lnTo>
                      <a:pt x="66" y="16"/>
                    </a:lnTo>
                    <a:lnTo>
                      <a:pt x="66" y="16"/>
                    </a:lnTo>
                    <a:lnTo>
                      <a:pt x="63" y="16"/>
                    </a:lnTo>
                    <a:lnTo>
                      <a:pt x="63" y="16"/>
                    </a:lnTo>
                    <a:lnTo>
                      <a:pt x="60" y="15"/>
                    </a:lnTo>
                    <a:lnTo>
                      <a:pt x="58" y="15"/>
                    </a:lnTo>
                    <a:lnTo>
                      <a:pt x="58" y="15"/>
                    </a:lnTo>
                    <a:lnTo>
                      <a:pt x="55" y="15"/>
                    </a:lnTo>
                    <a:lnTo>
                      <a:pt x="55" y="15"/>
                    </a:lnTo>
                    <a:lnTo>
                      <a:pt x="54" y="13"/>
                    </a:lnTo>
                    <a:lnTo>
                      <a:pt x="54" y="12"/>
                    </a:lnTo>
                    <a:lnTo>
                      <a:pt x="54" y="12"/>
                    </a:lnTo>
                    <a:lnTo>
                      <a:pt x="54" y="10"/>
                    </a:lnTo>
                    <a:lnTo>
                      <a:pt x="54" y="10"/>
                    </a:lnTo>
                    <a:lnTo>
                      <a:pt x="53" y="9"/>
                    </a:lnTo>
                    <a:lnTo>
                      <a:pt x="53" y="9"/>
                    </a:lnTo>
                    <a:lnTo>
                      <a:pt x="53" y="9"/>
                    </a:lnTo>
                    <a:lnTo>
                      <a:pt x="50" y="7"/>
                    </a:lnTo>
                    <a:lnTo>
                      <a:pt x="49" y="6"/>
                    </a:lnTo>
                    <a:lnTo>
                      <a:pt x="49" y="6"/>
                    </a:lnTo>
                    <a:lnTo>
                      <a:pt x="49" y="6"/>
                    </a:lnTo>
                    <a:lnTo>
                      <a:pt x="48" y="5"/>
                    </a:lnTo>
                    <a:lnTo>
                      <a:pt x="48" y="5"/>
                    </a:lnTo>
                    <a:lnTo>
                      <a:pt x="47" y="6"/>
                    </a:lnTo>
                    <a:lnTo>
                      <a:pt x="47" y="6"/>
                    </a:lnTo>
                    <a:lnTo>
                      <a:pt x="45" y="6"/>
                    </a:lnTo>
                    <a:lnTo>
                      <a:pt x="45" y="6"/>
                    </a:lnTo>
                    <a:lnTo>
                      <a:pt x="43" y="6"/>
                    </a:lnTo>
                    <a:lnTo>
                      <a:pt x="43" y="6"/>
                    </a:lnTo>
                    <a:lnTo>
                      <a:pt x="43" y="5"/>
                    </a:lnTo>
                    <a:lnTo>
                      <a:pt x="43" y="5"/>
                    </a:lnTo>
                    <a:lnTo>
                      <a:pt x="43" y="5"/>
                    </a:lnTo>
                    <a:lnTo>
                      <a:pt x="43" y="5"/>
                    </a:lnTo>
                    <a:lnTo>
                      <a:pt x="38" y="5"/>
                    </a:lnTo>
                    <a:lnTo>
                      <a:pt x="38" y="5"/>
                    </a:lnTo>
                    <a:lnTo>
                      <a:pt x="37" y="5"/>
                    </a:lnTo>
                    <a:lnTo>
                      <a:pt x="37" y="5"/>
                    </a:lnTo>
                    <a:lnTo>
                      <a:pt x="37" y="4"/>
                    </a:lnTo>
                    <a:lnTo>
                      <a:pt x="37" y="4"/>
                    </a:lnTo>
                    <a:lnTo>
                      <a:pt x="36" y="1"/>
                    </a:lnTo>
                    <a:lnTo>
                      <a:pt x="36" y="1"/>
                    </a:lnTo>
                    <a:lnTo>
                      <a:pt x="33" y="1"/>
                    </a:lnTo>
                    <a:lnTo>
                      <a:pt x="32" y="0"/>
                    </a:lnTo>
                    <a:lnTo>
                      <a:pt x="32" y="0"/>
                    </a:lnTo>
                    <a:lnTo>
                      <a:pt x="28" y="0"/>
                    </a:lnTo>
                    <a:lnTo>
                      <a:pt x="27" y="2"/>
                    </a:lnTo>
                    <a:lnTo>
                      <a:pt x="27" y="2"/>
                    </a:lnTo>
                    <a:lnTo>
                      <a:pt x="26" y="2"/>
                    </a:lnTo>
                    <a:lnTo>
                      <a:pt x="25" y="4"/>
                    </a:lnTo>
                    <a:lnTo>
                      <a:pt x="25" y="4"/>
                    </a:lnTo>
                    <a:lnTo>
                      <a:pt x="23" y="4"/>
                    </a:lnTo>
                    <a:lnTo>
                      <a:pt x="23" y="2"/>
                    </a:lnTo>
                    <a:lnTo>
                      <a:pt x="23" y="2"/>
                    </a:lnTo>
                    <a:lnTo>
                      <a:pt x="22" y="2"/>
                    </a:lnTo>
                    <a:lnTo>
                      <a:pt x="22" y="2"/>
                    </a:lnTo>
                    <a:lnTo>
                      <a:pt x="22" y="1"/>
                    </a:lnTo>
                    <a:lnTo>
                      <a:pt x="22" y="1"/>
                    </a:lnTo>
                    <a:lnTo>
                      <a:pt x="21" y="0"/>
                    </a:lnTo>
                    <a:lnTo>
                      <a:pt x="20" y="0"/>
                    </a:lnTo>
                    <a:lnTo>
                      <a:pt x="20" y="0"/>
                    </a:lnTo>
                    <a:lnTo>
                      <a:pt x="15" y="0"/>
                    </a:lnTo>
                    <a:lnTo>
                      <a:pt x="15" y="0"/>
                    </a:lnTo>
                    <a:lnTo>
                      <a:pt x="14" y="0"/>
                    </a:lnTo>
                    <a:lnTo>
                      <a:pt x="14" y="0"/>
                    </a:lnTo>
                    <a:lnTo>
                      <a:pt x="11" y="0"/>
                    </a:lnTo>
                    <a:lnTo>
                      <a:pt x="11" y="0"/>
                    </a:lnTo>
                    <a:lnTo>
                      <a:pt x="10" y="1"/>
                    </a:lnTo>
                    <a:lnTo>
                      <a:pt x="10" y="1"/>
                    </a:lnTo>
                    <a:lnTo>
                      <a:pt x="10" y="2"/>
                    </a:lnTo>
                    <a:lnTo>
                      <a:pt x="10" y="2"/>
                    </a:lnTo>
                    <a:lnTo>
                      <a:pt x="10" y="6"/>
                    </a:lnTo>
                    <a:lnTo>
                      <a:pt x="10" y="6"/>
                    </a:lnTo>
                    <a:lnTo>
                      <a:pt x="9" y="9"/>
                    </a:lnTo>
                    <a:lnTo>
                      <a:pt x="7" y="11"/>
                    </a:lnTo>
                    <a:lnTo>
                      <a:pt x="7" y="11"/>
                    </a:lnTo>
                    <a:lnTo>
                      <a:pt x="5" y="11"/>
                    </a:lnTo>
                    <a:lnTo>
                      <a:pt x="5" y="11"/>
                    </a:lnTo>
                    <a:lnTo>
                      <a:pt x="5" y="12"/>
                    </a:lnTo>
                    <a:lnTo>
                      <a:pt x="5" y="12"/>
                    </a:lnTo>
                    <a:lnTo>
                      <a:pt x="4" y="12"/>
                    </a:lnTo>
                    <a:lnTo>
                      <a:pt x="4" y="12"/>
                    </a:lnTo>
                    <a:lnTo>
                      <a:pt x="4" y="13"/>
                    </a:lnTo>
                    <a:lnTo>
                      <a:pt x="4" y="13"/>
                    </a:lnTo>
                    <a:lnTo>
                      <a:pt x="4" y="13"/>
                    </a:lnTo>
                    <a:lnTo>
                      <a:pt x="4" y="13"/>
                    </a:lnTo>
                    <a:lnTo>
                      <a:pt x="3" y="12"/>
                    </a:lnTo>
                    <a:lnTo>
                      <a:pt x="3" y="12"/>
                    </a:lnTo>
                    <a:lnTo>
                      <a:pt x="3" y="13"/>
                    </a:lnTo>
                    <a:lnTo>
                      <a:pt x="3" y="13"/>
                    </a:lnTo>
                    <a:lnTo>
                      <a:pt x="0" y="15"/>
                    </a:lnTo>
                    <a:lnTo>
                      <a:pt x="0" y="15"/>
                    </a:lnTo>
                    <a:lnTo>
                      <a:pt x="0" y="16"/>
                    </a:lnTo>
                    <a:lnTo>
                      <a:pt x="0" y="16"/>
                    </a:lnTo>
                    <a:lnTo>
                      <a:pt x="4" y="16"/>
                    </a:lnTo>
                    <a:lnTo>
                      <a:pt x="4" y="16"/>
                    </a:lnTo>
                    <a:lnTo>
                      <a:pt x="10" y="16"/>
                    </a:lnTo>
                    <a:lnTo>
                      <a:pt x="10" y="16"/>
                    </a:lnTo>
                    <a:lnTo>
                      <a:pt x="14" y="17"/>
                    </a:lnTo>
                    <a:lnTo>
                      <a:pt x="14" y="17"/>
                    </a:lnTo>
                    <a:lnTo>
                      <a:pt x="17" y="17"/>
                    </a:lnTo>
                    <a:lnTo>
                      <a:pt x="17" y="17"/>
                    </a:lnTo>
                    <a:lnTo>
                      <a:pt x="18" y="18"/>
                    </a:lnTo>
                    <a:lnTo>
                      <a:pt x="18" y="18"/>
                    </a:lnTo>
                    <a:lnTo>
                      <a:pt x="20" y="18"/>
                    </a:lnTo>
                    <a:lnTo>
                      <a:pt x="20" y="18"/>
                    </a:lnTo>
                    <a:lnTo>
                      <a:pt x="20" y="20"/>
                    </a:lnTo>
                    <a:lnTo>
                      <a:pt x="20" y="21"/>
                    </a:lnTo>
                    <a:lnTo>
                      <a:pt x="20" y="21"/>
                    </a:lnTo>
                    <a:lnTo>
                      <a:pt x="18" y="22"/>
                    </a:lnTo>
                    <a:lnTo>
                      <a:pt x="20" y="23"/>
                    </a:lnTo>
                    <a:lnTo>
                      <a:pt x="20" y="23"/>
                    </a:lnTo>
                    <a:lnTo>
                      <a:pt x="21" y="24"/>
                    </a:lnTo>
                    <a:lnTo>
                      <a:pt x="21" y="24"/>
                    </a:lnTo>
                    <a:lnTo>
                      <a:pt x="21" y="24"/>
                    </a:lnTo>
                    <a:lnTo>
                      <a:pt x="22" y="26"/>
                    </a:lnTo>
                    <a:lnTo>
                      <a:pt x="22" y="26"/>
                    </a:lnTo>
                    <a:lnTo>
                      <a:pt x="22" y="27"/>
                    </a:lnTo>
                    <a:lnTo>
                      <a:pt x="22" y="27"/>
                    </a:lnTo>
                    <a:lnTo>
                      <a:pt x="26" y="27"/>
                    </a:lnTo>
                    <a:lnTo>
                      <a:pt x="26" y="27"/>
                    </a:lnTo>
                    <a:lnTo>
                      <a:pt x="29" y="27"/>
                    </a:lnTo>
                    <a:lnTo>
                      <a:pt x="29" y="27"/>
                    </a:lnTo>
                    <a:lnTo>
                      <a:pt x="33" y="27"/>
                    </a:lnTo>
                    <a:lnTo>
                      <a:pt x="33" y="27"/>
                    </a:lnTo>
                    <a:lnTo>
                      <a:pt x="34" y="27"/>
                    </a:lnTo>
                    <a:lnTo>
                      <a:pt x="34" y="27"/>
                    </a:lnTo>
                    <a:lnTo>
                      <a:pt x="36" y="28"/>
                    </a:lnTo>
                    <a:lnTo>
                      <a:pt x="36" y="28"/>
                    </a:lnTo>
                    <a:lnTo>
                      <a:pt x="39" y="31"/>
                    </a:lnTo>
                    <a:lnTo>
                      <a:pt x="39" y="31"/>
                    </a:lnTo>
                    <a:lnTo>
                      <a:pt x="44" y="31"/>
                    </a:lnTo>
                    <a:lnTo>
                      <a:pt x="44" y="31"/>
                    </a:lnTo>
                    <a:lnTo>
                      <a:pt x="47" y="32"/>
                    </a:lnTo>
                    <a:lnTo>
                      <a:pt x="50" y="32"/>
                    </a:lnTo>
                    <a:lnTo>
                      <a:pt x="50" y="32"/>
                    </a:lnTo>
                    <a:lnTo>
                      <a:pt x="52" y="31"/>
                    </a:lnTo>
                    <a:lnTo>
                      <a:pt x="54" y="29"/>
                    </a:lnTo>
                    <a:lnTo>
                      <a:pt x="54" y="29"/>
                    </a:lnTo>
                    <a:lnTo>
                      <a:pt x="59" y="31"/>
                    </a:lnTo>
                    <a:lnTo>
                      <a:pt x="59" y="31"/>
                    </a:lnTo>
                    <a:lnTo>
                      <a:pt x="61" y="29"/>
                    </a:lnTo>
                    <a:lnTo>
                      <a:pt x="61" y="29"/>
                    </a:lnTo>
                    <a:lnTo>
                      <a:pt x="65" y="31"/>
                    </a:lnTo>
                    <a:lnTo>
                      <a:pt x="65" y="31"/>
                    </a:lnTo>
                    <a:lnTo>
                      <a:pt x="67" y="31"/>
                    </a:lnTo>
                    <a:lnTo>
                      <a:pt x="67" y="31"/>
                    </a:lnTo>
                    <a:lnTo>
                      <a:pt x="70" y="32"/>
                    </a:lnTo>
                    <a:lnTo>
                      <a:pt x="70" y="32"/>
                    </a:lnTo>
                    <a:lnTo>
                      <a:pt x="72" y="32"/>
                    </a:lnTo>
                    <a:lnTo>
                      <a:pt x="72" y="32"/>
                    </a:lnTo>
                    <a:lnTo>
                      <a:pt x="74" y="32"/>
                    </a:lnTo>
                    <a:lnTo>
                      <a:pt x="74" y="32"/>
                    </a:lnTo>
                    <a:lnTo>
                      <a:pt x="75" y="33"/>
                    </a:lnTo>
                    <a:lnTo>
                      <a:pt x="75" y="33"/>
                    </a:lnTo>
                    <a:lnTo>
                      <a:pt x="79" y="33"/>
                    </a:lnTo>
                    <a:lnTo>
                      <a:pt x="79" y="33"/>
                    </a:lnTo>
                    <a:lnTo>
                      <a:pt x="80" y="34"/>
                    </a:lnTo>
                    <a:lnTo>
                      <a:pt x="80" y="34"/>
                    </a:lnTo>
                    <a:lnTo>
                      <a:pt x="81" y="34"/>
                    </a:lnTo>
                    <a:lnTo>
                      <a:pt x="81" y="34"/>
                    </a:lnTo>
                    <a:lnTo>
                      <a:pt x="85" y="36"/>
                    </a:lnTo>
                    <a:lnTo>
                      <a:pt x="85" y="36"/>
                    </a:lnTo>
                    <a:lnTo>
                      <a:pt x="87" y="36"/>
                    </a:lnTo>
                    <a:lnTo>
                      <a:pt x="87" y="36"/>
                    </a:lnTo>
                    <a:lnTo>
                      <a:pt x="88" y="36"/>
                    </a:lnTo>
                    <a:lnTo>
                      <a:pt x="88" y="36"/>
                    </a:lnTo>
                    <a:lnTo>
                      <a:pt x="90" y="37"/>
                    </a:lnTo>
                    <a:lnTo>
                      <a:pt x="90" y="37"/>
                    </a:lnTo>
                    <a:lnTo>
                      <a:pt x="91" y="37"/>
                    </a:lnTo>
                    <a:lnTo>
                      <a:pt x="91" y="37"/>
                    </a:lnTo>
                    <a:lnTo>
                      <a:pt x="93" y="37"/>
                    </a:lnTo>
                    <a:lnTo>
                      <a:pt x="93" y="37"/>
                    </a:lnTo>
                    <a:lnTo>
                      <a:pt x="93" y="37"/>
                    </a:lnTo>
                    <a:lnTo>
                      <a:pt x="93" y="37"/>
                    </a:lnTo>
                    <a:lnTo>
                      <a:pt x="97" y="38"/>
                    </a:lnTo>
                    <a:lnTo>
                      <a:pt x="99" y="40"/>
                    </a:lnTo>
                    <a:lnTo>
                      <a:pt x="99" y="40"/>
                    </a:lnTo>
                    <a:lnTo>
                      <a:pt x="103" y="42"/>
                    </a:lnTo>
                    <a:lnTo>
                      <a:pt x="105" y="42"/>
                    </a:lnTo>
                    <a:lnTo>
                      <a:pt x="105" y="40"/>
                    </a:lnTo>
                    <a:lnTo>
                      <a:pt x="105" y="40"/>
                    </a:lnTo>
                    <a:lnTo>
                      <a:pt x="109" y="40"/>
                    </a:lnTo>
                    <a:lnTo>
                      <a:pt x="114" y="40"/>
                    </a:lnTo>
                    <a:lnTo>
                      <a:pt x="118" y="42"/>
                    </a:lnTo>
                    <a:lnTo>
                      <a:pt x="121" y="40"/>
                    </a:lnTo>
                    <a:lnTo>
                      <a:pt x="121" y="40"/>
                    </a:lnTo>
                    <a:lnTo>
                      <a:pt x="128" y="39"/>
                    </a:lnTo>
                    <a:lnTo>
                      <a:pt x="128" y="39"/>
                    </a:lnTo>
                    <a:lnTo>
                      <a:pt x="130" y="40"/>
                    </a:lnTo>
                    <a:lnTo>
                      <a:pt x="130" y="40"/>
                    </a:lnTo>
                    <a:lnTo>
                      <a:pt x="131" y="42"/>
                    </a:lnTo>
                    <a:lnTo>
                      <a:pt x="131" y="42"/>
                    </a:lnTo>
                    <a:lnTo>
                      <a:pt x="134" y="42"/>
                    </a:lnTo>
                    <a:lnTo>
                      <a:pt x="134" y="42"/>
                    </a:lnTo>
                    <a:lnTo>
                      <a:pt x="136" y="44"/>
                    </a:lnTo>
                    <a:lnTo>
                      <a:pt x="136" y="44"/>
                    </a:lnTo>
                    <a:lnTo>
                      <a:pt x="139" y="45"/>
                    </a:lnTo>
                    <a:lnTo>
                      <a:pt x="139" y="45"/>
                    </a:lnTo>
                    <a:lnTo>
                      <a:pt x="145" y="45"/>
                    </a:lnTo>
                    <a:lnTo>
                      <a:pt x="145" y="45"/>
                    </a:lnTo>
                    <a:lnTo>
                      <a:pt x="146" y="47"/>
                    </a:lnTo>
                    <a:lnTo>
                      <a:pt x="146" y="47"/>
                    </a:lnTo>
                    <a:lnTo>
                      <a:pt x="147" y="47"/>
                    </a:lnTo>
                    <a:lnTo>
                      <a:pt x="147" y="47"/>
                    </a:lnTo>
                    <a:lnTo>
                      <a:pt x="150" y="47"/>
                    </a:lnTo>
                    <a:lnTo>
                      <a:pt x="150" y="47"/>
                    </a:lnTo>
                    <a:lnTo>
                      <a:pt x="151" y="45"/>
                    </a:lnTo>
                    <a:lnTo>
                      <a:pt x="151" y="44"/>
                    </a:lnTo>
                    <a:lnTo>
                      <a:pt x="151" y="44"/>
                    </a:lnTo>
                    <a:lnTo>
                      <a:pt x="150" y="43"/>
                    </a:lnTo>
                    <a:lnTo>
                      <a:pt x="147" y="40"/>
                    </a:lnTo>
                    <a:lnTo>
                      <a:pt x="147" y="40"/>
                    </a:lnTo>
                    <a:lnTo>
                      <a:pt x="147" y="39"/>
                    </a:lnTo>
                    <a:lnTo>
                      <a:pt x="147" y="39"/>
                    </a:lnTo>
                    <a:lnTo>
                      <a:pt x="150" y="39"/>
                    </a:lnTo>
                    <a:lnTo>
                      <a:pt x="151" y="40"/>
                    </a:lnTo>
                    <a:lnTo>
                      <a:pt x="151" y="40"/>
                    </a:lnTo>
                    <a:lnTo>
                      <a:pt x="153" y="42"/>
                    </a:lnTo>
                    <a:lnTo>
                      <a:pt x="153" y="42"/>
                    </a:lnTo>
                    <a:lnTo>
                      <a:pt x="154" y="43"/>
                    </a:lnTo>
                    <a:lnTo>
                      <a:pt x="154" y="43"/>
                    </a:lnTo>
                    <a:lnTo>
                      <a:pt x="156" y="44"/>
                    </a:lnTo>
                    <a:lnTo>
                      <a:pt x="156" y="44"/>
                    </a:lnTo>
                    <a:lnTo>
                      <a:pt x="154" y="44"/>
                    </a:lnTo>
                    <a:lnTo>
                      <a:pt x="154" y="44"/>
                    </a:lnTo>
                    <a:lnTo>
                      <a:pt x="157" y="45"/>
                    </a:lnTo>
                    <a:lnTo>
                      <a:pt x="157" y="47"/>
                    </a:lnTo>
                    <a:lnTo>
                      <a:pt x="157" y="47"/>
                    </a:lnTo>
                    <a:lnTo>
                      <a:pt x="157" y="47"/>
                    </a:lnTo>
                    <a:lnTo>
                      <a:pt x="158" y="47"/>
                    </a:lnTo>
                    <a:lnTo>
                      <a:pt x="158" y="47"/>
                    </a:lnTo>
                    <a:lnTo>
                      <a:pt x="159" y="48"/>
                    </a:lnTo>
                    <a:lnTo>
                      <a:pt x="159" y="48"/>
                    </a:lnTo>
                    <a:lnTo>
                      <a:pt x="161" y="47"/>
                    </a:lnTo>
                    <a:lnTo>
                      <a:pt x="162" y="45"/>
                    </a:lnTo>
                    <a:lnTo>
                      <a:pt x="162" y="43"/>
                    </a:lnTo>
                    <a:lnTo>
                      <a:pt x="162" y="43"/>
                    </a:lnTo>
                    <a:lnTo>
                      <a:pt x="166" y="43"/>
                    </a:lnTo>
                    <a:lnTo>
                      <a:pt x="166" y="43"/>
                    </a:lnTo>
                    <a:lnTo>
                      <a:pt x="167" y="43"/>
                    </a:lnTo>
                    <a:lnTo>
                      <a:pt x="169" y="43"/>
                    </a:lnTo>
                    <a:lnTo>
                      <a:pt x="169" y="43"/>
                    </a:lnTo>
                    <a:lnTo>
                      <a:pt x="169" y="42"/>
                    </a:lnTo>
                    <a:lnTo>
                      <a:pt x="169" y="42"/>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0" name="Freeform 360">
                <a:extLst>
                  <a:ext uri="{FF2B5EF4-FFF2-40B4-BE49-F238E27FC236}">
                    <a16:creationId xmlns:a16="http://schemas.microsoft.com/office/drawing/2014/main" id="{6167E949-903C-4C3A-804E-4E2A54E4811D}"/>
                  </a:ext>
                </a:extLst>
              </p:cNvPr>
              <p:cNvSpPr>
                <a:spLocks/>
              </p:cNvSpPr>
              <p:nvPr/>
            </p:nvSpPr>
            <p:spPr bwMode="auto">
              <a:xfrm>
                <a:off x="13621544" y="4156926"/>
                <a:ext cx="50756" cy="40605"/>
              </a:xfrm>
              <a:custGeom>
                <a:avLst/>
                <a:gdLst/>
                <a:ahLst/>
                <a:cxnLst>
                  <a:cxn ang="0">
                    <a:pos x="15" y="1"/>
                  </a:cxn>
                  <a:cxn ang="0">
                    <a:pos x="15" y="1"/>
                  </a:cxn>
                  <a:cxn ang="0">
                    <a:pos x="15" y="1"/>
                  </a:cxn>
                  <a:cxn ang="0">
                    <a:pos x="15" y="1"/>
                  </a:cxn>
                  <a:cxn ang="0">
                    <a:pos x="12" y="0"/>
                  </a:cxn>
                  <a:cxn ang="0">
                    <a:pos x="10" y="0"/>
                  </a:cxn>
                  <a:cxn ang="0">
                    <a:pos x="10" y="0"/>
                  </a:cxn>
                  <a:cxn ang="0">
                    <a:pos x="9" y="0"/>
                  </a:cxn>
                  <a:cxn ang="0">
                    <a:pos x="9" y="0"/>
                  </a:cxn>
                  <a:cxn ang="0">
                    <a:pos x="8" y="0"/>
                  </a:cxn>
                  <a:cxn ang="0">
                    <a:pos x="6" y="1"/>
                  </a:cxn>
                  <a:cxn ang="0">
                    <a:pos x="6" y="1"/>
                  </a:cxn>
                  <a:cxn ang="0">
                    <a:pos x="5" y="4"/>
                  </a:cxn>
                  <a:cxn ang="0">
                    <a:pos x="5" y="4"/>
                  </a:cxn>
                  <a:cxn ang="0">
                    <a:pos x="4" y="5"/>
                  </a:cxn>
                  <a:cxn ang="0">
                    <a:pos x="5" y="6"/>
                  </a:cxn>
                  <a:cxn ang="0">
                    <a:pos x="5" y="6"/>
                  </a:cxn>
                  <a:cxn ang="0">
                    <a:pos x="5" y="7"/>
                  </a:cxn>
                  <a:cxn ang="0">
                    <a:pos x="4" y="9"/>
                  </a:cxn>
                  <a:cxn ang="0">
                    <a:pos x="0" y="9"/>
                  </a:cxn>
                  <a:cxn ang="0">
                    <a:pos x="0" y="9"/>
                  </a:cxn>
                  <a:cxn ang="0">
                    <a:pos x="1" y="10"/>
                  </a:cxn>
                  <a:cxn ang="0">
                    <a:pos x="3" y="10"/>
                  </a:cxn>
                  <a:cxn ang="0">
                    <a:pos x="6" y="11"/>
                  </a:cxn>
                  <a:cxn ang="0">
                    <a:pos x="6" y="11"/>
                  </a:cxn>
                  <a:cxn ang="0">
                    <a:pos x="9" y="11"/>
                  </a:cxn>
                  <a:cxn ang="0">
                    <a:pos x="11" y="12"/>
                  </a:cxn>
                  <a:cxn ang="0">
                    <a:pos x="11" y="11"/>
                  </a:cxn>
                  <a:cxn ang="0">
                    <a:pos x="11" y="11"/>
                  </a:cxn>
                  <a:cxn ang="0">
                    <a:pos x="12" y="11"/>
                  </a:cxn>
                  <a:cxn ang="0">
                    <a:pos x="14" y="10"/>
                  </a:cxn>
                  <a:cxn ang="0">
                    <a:pos x="14" y="10"/>
                  </a:cxn>
                  <a:cxn ang="0">
                    <a:pos x="14" y="7"/>
                  </a:cxn>
                  <a:cxn ang="0">
                    <a:pos x="14" y="7"/>
                  </a:cxn>
                  <a:cxn ang="0">
                    <a:pos x="15" y="4"/>
                  </a:cxn>
                  <a:cxn ang="0">
                    <a:pos x="15" y="4"/>
                  </a:cxn>
                  <a:cxn ang="0">
                    <a:pos x="15" y="2"/>
                  </a:cxn>
                  <a:cxn ang="0">
                    <a:pos x="15" y="2"/>
                  </a:cxn>
                  <a:cxn ang="0">
                    <a:pos x="15" y="1"/>
                  </a:cxn>
                  <a:cxn ang="0">
                    <a:pos x="15" y="1"/>
                  </a:cxn>
                </a:cxnLst>
                <a:rect l="0" t="0" r="r" b="b"/>
                <a:pathLst>
                  <a:path w="15" h="12">
                    <a:moveTo>
                      <a:pt x="15" y="1"/>
                    </a:moveTo>
                    <a:lnTo>
                      <a:pt x="15" y="1"/>
                    </a:lnTo>
                    <a:lnTo>
                      <a:pt x="15" y="1"/>
                    </a:lnTo>
                    <a:lnTo>
                      <a:pt x="15" y="1"/>
                    </a:lnTo>
                    <a:lnTo>
                      <a:pt x="12" y="0"/>
                    </a:lnTo>
                    <a:lnTo>
                      <a:pt x="10" y="0"/>
                    </a:lnTo>
                    <a:lnTo>
                      <a:pt x="10" y="0"/>
                    </a:lnTo>
                    <a:lnTo>
                      <a:pt x="9" y="0"/>
                    </a:lnTo>
                    <a:lnTo>
                      <a:pt x="9" y="0"/>
                    </a:lnTo>
                    <a:lnTo>
                      <a:pt x="8" y="0"/>
                    </a:lnTo>
                    <a:lnTo>
                      <a:pt x="6" y="1"/>
                    </a:lnTo>
                    <a:lnTo>
                      <a:pt x="6" y="1"/>
                    </a:lnTo>
                    <a:lnTo>
                      <a:pt x="5" y="4"/>
                    </a:lnTo>
                    <a:lnTo>
                      <a:pt x="5" y="4"/>
                    </a:lnTo>
                    <a:lnTo>
                      <a:pt x="4" y="5"/>
                    </a:lnTo>
                    <a:lnTo>
                      <a:pt x="5" y="6"/>
                    </a:lnTo>
                    <a:lnTo>
                      <a:pt x="5" y="6"/>
                    </a:lnTo>
                    <a:lnTo>
                      <a:pt x="5" y="7"/>
                    </a:lnTo>
                    <a:lnTo>
                      <a:pt x="4" y="9"/>
                    </a:lnTo>
                    <a:lnTo>
                      <a:pt x="0" y="9"/>
                    </a:lnTo>
                    <a:lnTo>
                      <a:pt x="0" y="9"/>
                    </a:lnTo>
                    <a:lnTo>
                      <a:pt x="1" y="10"/>
                    </a:lnTo>
                    <a:lnTo>
                      <a:pt x="3" y="10"/>
                    </a:lnTo>
                    <a:lnTo>
                      <a:pt x="6" y="11"/>
                    </a:lnTo>
                    <a:lnTo>
                      <a:pt x="6" y="11"/>
                    </a:lnTo>
                    <a:lnTo>
                      <a:pt x="9" y="11"/>
                    </a:lnTo>
                    <a:lnTo>
                      <a:pt x="11" y="12"/>
                    </a:lnTo>
                    <a:lnTo>
                      <a:pt x="11" y="11"/>
                    </a:lnTo>
                    <a:lnTo>
                      <a:pt x="11" y="11"/>
                    </a:lnTo>
                    <a:lnTo>
                      <a:pt x="12" y="11"/>
                    </a:lnTo>
                    <a:lnTo>
                      <a:pt x="14" y="10"/>
                    </a:lnTo>
                    <a:lnTo>
                      <a:pt x="14" y="10"/>
                    </a:lnTo>
                    <a:lnTo>
                      <a:pt x="14" y="7"/>
                    </a:lnTo>
                    <a:lnTo>
                      <a:pt x="14" y="7"/>
                    </a:lnTo>
                    <a:lnTo>
                      <a:pt x="15" y="4"/>
                    </a:lnTo>
                    <a:lnTo>
                      <a:pt x="15" y="4"/>
                    </a:lnTo>
                    <a:lnTo>
                      <a:pt x="15" y="2"/>
                    </a:lnTo>
                    <a:lnTo>
                      <a:pt x="15" y="2"/>
                    </a:lnTo>
                    <a:lnTo>
                      <a:pt x="15" y="1"/>
                    </a:lnTo>
                    <a:lnTo>
                      <a:pt x="15" y="1"/>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361">
                <a:extLst>
                  <a:ext uri="{FF2B5EF4-FFF2-40B4-BE49-F238E27FC236}">
                    <a16:creationId xmlns:a16="http://schemas.microsoft.com/office/drawing/2014/main" id="{2B649F0F-A614-4DFA-889E-0A95CACF9128}"/>
                  </a:ext>
                </a:extLst>
              </p:cNvPr>
              <p:cNvSpPr>
                <a:spLocks/>
              </p:cNvSpPr>
              <p:nvPr/>
            </p:nvSpPr>
            <p:spPr bwMode="auto">
              <a:xfrm>
                <a:off x="13861788" y="4227984"/>
                <a:ext cx="3384" cy="33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2" name="Freeform 362">
                <a:extLst>
                  <a:ext uri="{FF2B5EF4-FFF2-40B4-BE49-F238E27FC236}">
                    <a16:creationId xmlns:a16="http://schemas.microsoft.com/office/drawing/2014/main" id="{DA428143-E425-43D1-A9A1-C327A69875E0}"/>
                  </a:ext>
                </a:extLst>
              </p:cNvPr>
              <p:cNvSpPr>
                <a:spLocks/>
              </p:cNvSpPr>
              <p:nvPr/>
            </p:nvSpPr>
            <p:spPr bwMode="auto">
              <a:xfrm>
                <a:off x="13790730" y="4214449"/>
                <a:ext cx="108279" cy="57523"/>
              </a:xfrm>
              <a:custGeom>
                <a:avLst/>
                <a:gdLst/>
                <a:ahLst/>
                <a:cxnLst>
                  <a:cxn ang="0">
                    <a:pos x="30" y="11"/>
                  </a:cxn>
                  <a:cxn ang="0">
                    <a:pos x="29" y="10"/>
                  </a:cxn>
                  <a:cxn ang="0">
                    <a:pos x="27" y="10"/>
                  </a:cxn>
                  <a:cxn ang="0">
                    <a:pos x="27" y="7"/>
                  </a:cxn>
                  <a:cxn ang="0">
                    <a:pos x="25" y="6"/>
                  </a:cxn>
                  <a:cxn ang="0">
                    <a:pos x="23" y="6"/>
                  </a:cxn>
                  <a:cxn ang="0">
                    <a:pos x="23" y="5"/>
                  </a:cxn>
                  <a:cxn ang="0">
                    <a:pos x="21" y="4"/>
                  </a:cxn>
                  <a:cxn ang="0">
                    <a:pos x="19" y="3"/>
                  </a:cxn>
                  <a:cxn ang="0">
                    <a:pos x="19" y="1"/>
                  </a:cxn>
                  <a:cxn ang="0">
                    <a:pos x="18" y="0"/>
                  </a:cxn>
                  <a:cxn ang="0">
                    <a:pos x="11" y="1"/>
                  </a:cxn>
                  <a:cxn ang="0">
                    <a:pos x="5" y="3"/>
                  </a:cxn>
                  <a:cxn ang="0">
                    <a:pos x="4" y="3"/>
                  </a:cxn>
                  <a:cxn ang="0">
                    <a:pos x="3" y="3"/>
                  </a:cxn>
                  <a:cxn ang="0">
                    <a:pos x="2" y="3"/>
                  </a:cxn>
                  <a:cxn ang="0">
                    <a:pos x="0" y="4"/>
                  </a:cxn>
                  <a:cxn ang="0">
                    <a:pos x="3" y="7"/>
                  </a:cxn>
                  <a:cxn ang="0">
                    <a:pos x="7" y="7"/>
                  </a:cxn>
                  <a:cxn ang="0">
                    <a:pos x="11" y="9"/>
                  </a:cxn>
                  <a:cxn ang="0">
                    <a:pos x="13" y="9"/>
                  </a:cxn>
                  <a:cxn ang="0">
                    <a:pos x="14" y="10"/>
                  </a:cxn>
                  <a:cxn ang="0">
                    <a:pos x="15" y="11"/>
                  </a:cxn>
                  <a:cxn ang="0">
                    <a:pos x="18" y="12"/>
                  </a:cxn>
                  <a:cxn ang="0">
                    <a:pos x="20" y="15"/>
                  </a:cxn>
                  <a:cxn ang="0">
                    <a:pos x="20" y="15"/>
                  </a:cxn>
                  <a:cxn ang="0">
                    <a:pos x="21" y="16"/>
                  </a:cxn>
                  <a:cxn ang="0">
                    <a:pos x="25" y="17"/>
                  </a:cxn>
                  <a:cxn ang="0">
                    <a:pos x="31" y="16"/>
                  </a:cxn>
                  <a:cxn ang="0">
                    <a:pos x="31" y="16"/>
                  </a:cxn>
                  <a:cxn ang="0">
                    <a:pos x="31" y="15"/>
                  </a:cxn>
                  <a:cxn ang="0">
                    <a:pos x="32" y="12"/>
                  </a:cxn>
                  <a:cxn ang="0">
                    <a:pos x="30" y="11"/>
                  </a:cxn>
                </a:cxnLst>
                <a:rect l="0" t="0" r="r" b="b"/>
                <a:pathLst>
                  <a:path w="32" h="17">
                    <a:moveTo>
                      <a:pt x="30" y="11"/>
                    </a:moveTo>
                    <a:lnTo>
                      <a:pt x="30" y="11"/>
                    </a:lnTo>
                    <a:lnTo>
                      <a:pt x="29" y="10"/>
                    </a:lnTo>
                    <a:lnTo>
                      <a:pt x="29" y="10"/>
                    </a:lnTo>
                    <a:lnTo>
                      <a:pt x="27" y="10"/>
                    </a:lnTo>
                    <a:lnTo>
                      <a:pt x="27" y="10"/>
                    </a:lnTo>
                    <a:lnTo>
                      <a:pt x="27" y="7"/>
                    </a:lnTo>
                    <a:lnTo>
                      <a:pt x="27" y="7"/>
                    </a:lnTo>
                    <a:lnTo>
                      <a:pt x="26" y="6"/>
                    </a:lnTo>
                    <a:lnTo>
                      <a:pt x="25" y="6"/>
                    </a:lnTo>
                    <a:lnTo>
                      <a:pt x="25" y="6"/>
                    </a:lnTo>
                    <a:lnTo>
                      <a:pt x="23" y="6"/>
                    </a:lnTo>
                    <a:lnTo>
                      <a:pt x="23" y="6"/>
                    </a:lnTo>
                    <a:lnTo>
                      <a:pt x="23" y="5"/>
                    </a:lnTo>
                    <a:lnTo>
                      <a:pt x="21" y="4"/>
                    </a:lnTo>
                    <a:lnTo>
                      <a:pt x="21" y="4"/>
                    </a:lnTo>
                    <a:lnTo>
                      <a:pt x="19" y="3"/>
                    </a:lnTo>
                    <a:lnTo>
                      <a:pt x="19" y="3"/>
                    </a:lnTo>
                    <a:lnTo>
                      <a:pt x="19" y="1"/>
                    </a:lnTo>
                    <a:lnTo>
                      <a:pt x="19" y="1"/>
                    </a:lnTo>
                    <a:lnTo>
                      <a:pt x="18" y="0"/>
                    </a:lnTo>
                    <a:lnTo>
                      <a:pt x="18" y="0"/>
                    </a:lnTo>
                    <a:lnTo>
                      <a:pt x="15" y="1"/>
                    </a:lnTo>
                    <a:lnTo>
                      <a:pt x="11" y="1"/>
                    </a:lnTo>
                    <a:lnTo>
                      <a:pt x="11" y="1"/>
                    </a:lnTo>
                    <a:lnTo>
                      <a:pt x="5" y="3"/>
                    </a:lnTo>
                    <a:lnTo>
                      <a:pt x="5" y="3"/>
                    </a:lnTo>
                    <a:lnTo>
                      <a:pt x="4" y="3"/>
                    </a:lnTo>
                    <a:lnTo>
                      <a:pt x="4" y="3"/>
                    </a:lnTo>
                    <a:lnTo>
                      <a:pt x="3" y="3"/>
                    </a:lnTo>
                    <a:lnTo>
                      <a:pt x="3" y="3"/>
                    </a:lnTo>
                    <a:lnTo>
                      <a:pt x="2" y="3"/>
                    </a:lnTo>
                    <a:lnTo>
                      <a:pt x="0" y="4"/>
                    </a:lnTo>
                    <a:lnTo>
                      <a:pt x="0" y="4"/>
                    </a:lnTo>
                    <a:lnTo>
                      <a:pt x="0" y="6"/>
                    </a:lnTo>
                    <a:lnTo>
                      <a:pt x="3" y="7"/>
                    </a:lnTo>
                    <a:lnTo>
                      <a:pt x="3" y="7"/>
                    </a:lnTo>
                    <a:lnTo>
                      <a:pt x="7" y="7"/>
                    </a:lnTo>
                    <a:lnTo>
                      <a:pt x="7" y="7"/>
                    </a:lnTo>
                    <a:lnTo>
                      <a:pt x="11" y="9"/>
                    </a:lnTo>
                    <a:lnTo>
                      <a:pt x="11" y="9"/>
                    </a:lnTo>
                    <a:lnTo>
                      <a:pt x="13" y="9"/>
                    </a:lnTo>
                    <a:lnTo>
                      <a:pt x="13" y="9"/>
                    </a:lnTo>
                    <a:lnTo>
                      <a:pt x="14" y="10"/>
                    </a:lnTo>
                    <a:lnTo>
                      <a:pt x="14" y="10"/>
                    </a:lnTo>
                    <a:lnTo>
                      <a:pt x="15" y="11"/>
                    </a:lnTo>
                    <a:lnTo>
                      <a:pt x="15" y="11"/>
                    </a:lnTo>
                    <a:lnTo>
                      <a:pt x="18" y="12"/>
                    </a:lnTo>
                    <a:lnTo>
                      <a:pt x="18" y="12"/>
                    </a:lnTo>
                    <a:lnTo>
                      <a:pt x="20" y="15"/>
                    </a:lnTo>
                    <a:lnTo>
                      <a:pt x="20" y="15"/>
                    </a:lnTo>
                    <a:lnTo>
                      <a:pt x="20" y="15"/>
                    </a:lnTo>
                    <a:lnTo>
                      <a:pt x="21" y="16"/>
                    </a:lnTo>
                    <a:lnTo>
                      <a:pt x="21" y="16"/>
                    </a:lnTo>
                    <a:lnTo>
                      <a:pt x="25" y="17"/>
                    </a:lnTo>
                    <a:lnTo>
                      <a:pt x="25" y="17"/>
                    </a:lnTo>
                    <a:lnTo>
                      <a:pt x="27" y="17"/>
                    </a:lnTo>
                    <a:lnTo>
                      <a:pt x="31" y="16"/>
                    </a:lnTo>
                    <a:lnTo>
                      <a:pt x="31" y="16"/>
                    </a:lnTo>
                    <a:lnTo>
                      <a:pt x="31" y="16"/>
                    </a:lnTo>
                    <a:lnTo>
                      <a:pt x="31" y="16"/>
                    </a:lnTo>
                    <a:lnTo>
                      <a:pt x="31" y="15"/>
                    </a:lnTo>
                    <a:lnTo>
                      <a:pt x="32" y="12"/>
                    </a:lnTo>
                    <a:lnTo>
                      <a:pt x="32" y="12"/>
                    </a:lnTo>
                    <a:lnTo>
                      <a:pt x="30" y="11"/>
                    </a:lnTo>
                    <a:lnTo>
                      <a:pt x="30" y="11"/>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363">
                <a:extLst>
                  <a:ext uri="{FF2B5EF4-FFF2-40B4-BE49-F238E27FC236}">
                    <a16:creationId xmlns:a16="http://schemas.microsoft.com/office/drawing/2014/main" id="{7F1B8DC2-9E22-415A-A183-AE18BDC1FEA0}"/>
                  </a:ext>
                </a:extLst>
              </p:cNvPr>
              <p:cNvSpPr>
                <a:spLocks/>
              </p:cNvSpPr>
              <p:nvPr/>
            </p:nvSpPr>
            <p:spPr bwMode="auto">
              <a:xfrm>
                <a:off x="13675683" y="4150158"/>
                <a:ext cx="131965" cy="50756"/>
              </a:xfrm>
              <a:custGeom>
                <a:avLst/>
                <a:gdLst/>
                <a:ahLst/>
                <a:cxnLst>
                  <a:cxn ang="0">
                    <a:pos x="36" y="11"/>
                  </a:cxn>
                  <a:cxn ang="0">
                    <a:pos x="34" y="11"/>
                  </a:cxn>
                  <a:cxn ang="0">
                    <a:pos x="39" y="11"/>
                  </a:cxn>
                  <a:cxn ang="0">
                    <a:pos x="39" y="9"/>
                  </a:cxn>
                  <a:cxn ang="0">
                    <a:pos x="39" y="9"/>
                  </a:cxn>
                  <a:cxn ang="0">
                    <a:pos x="37" y="7"/>
                  </a:cxn>
                  <a:cxn ang="0">
                    <a:pos x="37" y="6"/>
                  </a:cxn>
                  <a:cxn ang="0">
                    <a:pos x="37" y="6"/>
                  </a:cxn>
                  <a:cxn ang="0">
                    <a:pos x="37" y="3"/>
                  </a:cxn>
                  <a:cxn ang="0">
                    <a:pos x="36" y="3"/>
                  </a:cxn>
                  <a:cxn ang="0">
                    <a:pos x="33" y="3"/>
                  </a:cxn>
                  <a:cxn ang="0">
                    <a:pos x="32" y="3"/>
                  </a:cxn>
                  <a:cxn ang="0">
                    <a:pos x="31" y="3"/>
                  </a:cxn>
                  <a:cxn ang="0">
                    <a:pos x="28" y="3"/>
                  </a:cxn>
                  <a:cxn ang="0">
                    <a:pos x="27" y="3"/>
                  </a:cxn>
                  <a:cxn ang="0">
                    <a:pos x="25" y="4"/>
                  </a:cxn>
                  <a:cxn ang="0">
                    <a:pos x="23" y="2"/>
                  </a:cxn>
                  <a:cxn ang="0">
                    <a:pos x="23" y="2"/>
                  </a:cxn>
                  <a:cxn ang="0">
                    <a:pos x="22" y="1"/>
                  </a:cxn>
                  <a:cxn ang="0">
                    <a:pos x="22" y="1"/>
                  </a:cxn>
                  <a:cxn ang="0">
                    <a:pos x="20" y="0"/>
                  </a:cxn>
                  <a:cxn ang="0">
                    <a:pos x="19" y="0"/>
                  </a:cxn>
                  <a:cxn ang="0">
                    <a:pos x="14" y="1"/>
                  </a:cxn>
                  <a:cxn ang="0">
                    <a:pos x="15" y="2"/>
                  </a:cxn>
                  <a:cxn ang="0">
                    <a:pos x="16" y="3"/>
                  </a:cxn>
                  <a:cxn ang="0">
                    <a:pos x="21" y="6"/>
                  </a:cxn>
                  <a:cxn ang="0">
                    <a:pos x="22" y="7"/>
                  </a:cxn>
                  <a:cxn ang="0">
                    <a:pos x="22" y="9"/>
                  </a:cxn>
                  <a:cxn ang="0">
                    <a:pos x="21" y="11"/>
                  </a:cxn>
                  <a:cxn ang="0">
                    <a:pos x="20" y="11"/>
                  </a:cxn>
                  <a:cxn ang="0">
                    <a:pos x="16" y="11"/>
                  </a:cxn>
                  <a:cxn ang="0">
                    <a:pos x="16" y="7"/>
                  </a:cxn>
                  <a:cxn ang="0">
                    <a:pos x="15" y="7"/>
                  </a:cxn>
                  <a:cxn ang="0">
                    <a:pos x="14" y="6"/>
                  </a:cxn>
                  <a:cxn ang="0">
                    <a:pos x="9" y="6"/>
                  </a:cxn>
                  <a:cxn ang="0">
                    <a:pos x="7" y="4"/>
                  </a:cxn>
                  <a:cxn ang="0">
                    <a:pos x="6" y="4"/>
                  </a:cxn>
                  <a:cxn ang="0">
                    <a:pos x="4" y="6"/>
                  </a:cxn>
                  <a:cxn ang="0">
                    <a:pos x="3" y="7"/>
                  </a:cxn>
                  <a:cxn ang="0">
                    <a:pos x="1" y="9"/>
                  </a:cxn>
                  <a:cxn ang="0">
                    <a:pos x="1" y="9"/>
                  </a:cxn>
                  <a:cxn ang="0">
                    <a:pos x="0" y="11"/>
                  </a:cxn>
                  <a:cxn ang="0">
                    <a:pos x="0" y="12"/>
                  </a:cxn>
                  <a:cxn ang="0">
                    <a:pos x="0" y="13"/>
                  </a:cxn>
                  <a:cxn ang="0">
                    <a:pos x="1" y="15"/>
                  </a:cxn>
                  <a:cxn ang="0">
                    <a:pos x="4" y="15"/>
                  </a:cxn>
                  <a:cxn ang="0">
                    <a:pos x="6" y="15"/>
                  </a:cxn>
                  <a:cxn ang="0">
                    <a:pos x="9" y="15"/>
                  </a:cxn>
                  <a:cxn ang="0">
                    <a:pos x="10" y="14"/>
                  </a:cxn>
                  <a:cxn ang="0">
                    <a:pos x="12" y="14"/>
                  </a:cxn>
                  <a:cxn ang="0">
                    <a:pos x="15" y="14"/>
                  </a:cxn>
                  <a:cxn ang="0">
                    <a:pos x="20" y="14"/>
                  </a:cxn>
                  <a:cxn ang="0">
                    <a:pos x="23" y="12"/>
                  </a:cxn>
                  <a:cxn ang="0">
                    <a:pos x="26" y="11"/>
                  </a:cxn>
                  <a:cxn ang="0">
                    <a:pos x="27" y="12"/>
                  </a:cxn>
                  <a:cxn ang="0">
                    <a:pos x="31" y="12"/>
                  </a:cxn>
                  <a:cxn ang="0">
                    <a:pos x="33" y="12"/>
                  </a:cxn>
                  <a:cxn ang="0">
                    <a:pos x="33" y="11"/>
                  </a:cxn>
                  <a:cxn ang="0">
                    <a:pos x="36" y="11"/>
                  </a:cxn>
                </a:cxnLst>
                <a:rect l="0" t="0" r="r" b="b"/>
                <a:pathLst>
                  <a:path w="39" h="15">
                    <a:moveTo>
                      <a:pt x="36" y="11"/>
                    </a:moveTo>
                    <a:lnTo>
                      <a:pt x="36" y="11"/>
                    </a:lnTo>
                    <a:lnTo>
                      <a:pt x="34" y="11"/>
                    </a:lnTo>
                    <a:lnTo>
                      <a:pt x="34" y="11"/>
                    </a:lnTo>
                    <a:lnTo>
                      <a:pt x="39" y="11"/>
                    </a:lnTo>
                    <a:lnTo>
                      <a:pt x="39" y="11"/>
                    </a:lnTo>
                    <a:lnTo>
                      <a:pt x="39" y="9"/>
                    </a:lnTo>
                    <a:lnTo>
                      <a:pt x="39" y="9"/>
                    </a:lnTo>
                    <a:lnTo>
                      <a:pt x="39" y="9"/>
                    </a:lnTo>
                    <a:lnTo>
                      <a:pt x="39" y="9"/>
                    </a:lnTo>
                    <a:lnTo>
                      <a:pt x="37" y="7"/>
                    </a:lnTo>
                    <a:lnTo>
                      <a:pt x="37" y="7"/>
                    </a:lnTo>
                    <a:lnTo>
                      <a:pt x="37" y="6"/>
                    </a:lnTo>
                    <a:lnTo>
                      <a:pt x="37" y="6"/>
                    </a:lnTo>
                    <a:lnTo>
                      <a:pt x="37" y="6"/>
                    </a:lnTo>
                    <a:lnTo>
                      <a:pt x="37" y="6"/>
                    </a:lnTo>
                    <a:lnTo>
                      <a:pt x="37" y="6"/>
                    </a:lnTo>
                    <a:lnTo>
                      <a:pt x="37" y="3"/>
                    </a:lnTo>
                    <a:lnTo>
                      <a:pt x="36" y="3"/>
                    </a:lnTo>
                    <a:lnTo>
                      <a:pt x="36" y="3"/>
                    </a:lnTo>
                    <a:lnTo>
                      <a:pt x="33" y="3"/>
                    </a:lnTo>
                    <a:lnTo>
                      <a:pt x="33" y="3"/>
                    </a:lnTo>
                    <a:lnTo>
                      <a:pt x="32" y="3"/>
                    </a:lnTo>
                    <a:lnTo>
                      <a:pt x="32" y="3"/>
                    </a:lnTo>
                    <a:lnTo>
                      <a:pt x="31" y="3"/>
                    </a:lnTo>
                    <a:lnTo>
                      <a:pt x="31" y="3"/>
                    </a:lnTo>
                    <a:lnTo>
                      <a:pt x="28" y="3"/>
                    </a:lnTo>
                    <a:lnTo>
                      <a:pt x="28" y="3"/>
                    </a:lnTo>
                    <a:lnTo>
                      <a:pt x="27" y="3"/>
                    </a:lnTo>
                    <a:lnTo>
                      <a:pt x="27" y="3"/>
                    </a:lnTo>
                    <a:lnTo>
                      <a:pt x="25" y="4"/>
                    </a:lnTo>
                    <a:lnTo>
                      <a:pt x="25" y="4"/>
                    </a:lnTo>
                    <a:lnTo>
                      <a:pt x="23" y="2"/>
                    </a:lnTo>
                    <a:lnTo>
                      <a:pt x="23" y="2"/>
                    </a:lnTo>
                    <a:lnTo>
                      <a:pt x="23" y="2"/>
                    </a:lnTo>
                    <a:lnTo>
                      <a:pt x="23" y="2"/>
                    </a:lnTo>
                    <a:lnTo>
                      <a:pt x="23" y="1"/>
                    </a:lnTo>
                    <a:lnTo>
                      <a:pt x="22" y="1"/>
                    </a:lnTo>
                    <a:lnTo>
                      <a:pt x="22" y="1"/>
                    </a:lnTo>
                    <a:lnTo>
                      <a:pt x="22" y="1"/>
                    </a:lnTo>
                    <a:lnTo>
                      <a:pt x="20" y="0"/>
                    </a:lnTo>
                    <a:lnTo>
                      <a:pt x="20" y="0"/>
                    </a:lnTo>
                    <a:lnTo>
                      <a:pt x="19" y="0"/>
                    </a:lnTo>
                    <a:lnTo>
                      <a:pt x="19" y="0"/>
                    </a:lnTo>
                    <a:lnTo>
                      <a:pt x="14" y="1"/>
                    </a:lnTo>
                    <a:lnTo>
                      <a:pt x="14" y="1"/>
                    </a:lnTo>
                    <a:lnTo>
                      <a:pt x="14" y="1"/>
                    </a:lnTo>
                    <a:lnTo>
                      <a:pt x="15" y="2"/>
                    </a:lnTo>
                    <a:lnTo>
                      <a:pt x="16" y="3"/>
                    </a:lnTo>
                    <a:lnTo>
                      <a:pt x="16" y="3"/>
                    </a:lnTo>
                    <a:lnTo>
                      <a:pt x="21" y="6"/>
                    </a:lnTo>
                    <a:lnTo>
                      <a:pt x="21" y="6"/>
                    </a:lnTo>
                    <a:lnTo>
                      <a:pt x="22" y="7"/>
                    </a:lnTo>
                    <a:lnTo>
                      <a:pt x="22" y="7"/>
                    </a:lnTo>
                    <a:lnTo>
                      <a:pt x="22" y="9"/>
                    </a:lnTo>
                    <a:lnTo>
                      <a:pt x="22" y="9"/>
                    </a:lnTo>
                    <a:lnTo>
                      <a:pt x="21" y="11"/>
                    </a:lnTo>
                    <a:lnTo>
                      <a:pt x="21" y="11"/>
                    </a:lnTo>
                    <a:lnTo>
                      <a:pt x="20" y="11"/>
                    </a:lnTo>
                    <a:lnTo>
                      <a:pt x="20" y="11"/>
                    </a:lnTo>
                    <a:lnTo>
                      <a:pt x="16" y="11"/>
                    </a:lnTo>
                    <a:lnTo>
                      <a:pt x="16" y="11"/>
                    </a:lnTo>
                    <a:lnTo>
                      <a:pt x="16" y="7"/>
                    </a:lnTo>
                    <a:lnTo>
                      <a:pt x="16" y="7"/>
                    </a:lnTo>
                    <a:lnTo>
                      <a:pt x="15" y="7"/>
                    </a:lnTo>
                    <a:lnTo>
                      <a:pt x="15" y="7"/>
                    </a:lnTo>
                    <a:lnTo>
                      <a:pt x="14" y="6"/>
                    </a:lnTo>
                    <a:lnTo>
                      <a:pt x="14" y="6"/>
                    </a:lnTo>
                    <a:lnTo>
                      <a:pt x="10" y="6"/>
                    </a:lnTo>
                    <a:lnTo>
                      <a:pt x="9" y="6"/>
                    </a:lnTo>
                    <a:lnTo>
                      <a:pt x="7" y="4"/>
                    </a:lnTo>
                    <a:lnTo>
                      <a:pt x="7" y="4"/>
                    </a:lnTo>
                    <a:lnTo>
                      <a:pt x="6" y="4"/>
                    </a:lnTo>
                    <a:lnTo>
                      <a:pt x="6" y="4"/>
                    </a:lnTo>
                    <a:lnTo>
                      <a:pt x="4" y="6"/>
                    </a:lnTo>
                    <a:lnTo>
                      <a:pt x="4" y="6"/>
                    </a:lnTo>
                    <a:lnTo>
                      <a:pt x="3" y="7"/>
                    </a:lnTo>
                    <a:lnTo>
                      <a:pt x="3" y="7"/>
                    </a:lnTo>
                    <a:lnTo>
                      <a:pt x="1" y="9"/>
                    </a:lnTo>
                    <a:lnTo>
                      <a:pt x="1" y="9"/>
                    </a:lnTo>
                    <a:lnTo>
                      <a:pt x="1" y="9"/>
                    </a:lnTo>
                    <a:lnTo>
                      <a:pt x="1" y="9"/>
                    </a:lnTo>
                    <a:lnTo>
                      <a:pt x="0" y="11"/>
                    </a:lnTo>
                    <a:lnTo>
                      <a:pt x="0" y="11"/>
                    </a:lnTo>
                    <a:lnTo>
                      <a:pt x="0" y="12"/>
                    </a:lnTo>
                    <a:lnTo>
                      <a:pt x="0" y="12"/>
                    </a:lnTo>
                    <a:lnTo>
                      <a:pt x="0" y="13"/>
                    </a:lnTo>
                    <a:lnTo>
                      <a:pt x="0" y="13"/>
                    </a:lnTo>
                    <a:lnTo>
                      <a:pt x="0" y="14"/>
                    </a:lnTo>
                    <a:lnTo>
                      <a:pt x="1" y="15"/>
                    </a:lnTo>
                    <a:lnTo>
                      <a:pt x="1" y="15"/>
                    </a:lnTo>
                    <a:lnTo>
                      <a:pt x="4" y="15"/>
                    </a:lnTo>
                    <a:lnTo>
                      <a:pt x="4" y="15"/>
                    </a:lnTo>
                    <a:lnTo>
                      <a:pt x="6" y="15"/>
                    </a:lnTo>
                    <a:lnTo>
                      <a:pt x="6" y="15"/>
                    </a:lnTo>
                    <a:lnTo>
                      <a:pt x="9" y="15"/>
                    </a:lnTo>
                    <a:lnTo>
                      <a:pt x="9" y="15"/>
                    </a:lnTo>
                    <a:lnTo>
                      <a:pt x="10" y="14"/>
                    </a:lnTo>
                    <a:lnTo>
                      <a:pt x="10" y="14"/>
                    </a:lnTo>
                    <a:lnTo>
                      <a:pt x="12" y="14"/>
                    </a:lnTo>
                    <a:lnTo>
                      <a:pt x="12" y="14"/>
                    </a:lnTo>
                    <a:lnTo>
                      <a:pt x="15" y="14"/>
                    </a:lnTo>
                    <a:lnTo>
                      <a:pt x="15" y="14"/>
                    </a:lnTo>
                    <a:lnTo>
                      <a:pt x="20" y="14"/>
                    </a:lnTo>
                    <a:lnTo>
                      <a:pt x="23" y="12"/>
                    </a:lnTo>
                    <a:lnTo>
                      <a:pt x="23" y="12"/>
                    </a:lnTo>
                    <a:lnTo>
                      <a:pt x="26" y="11"/>
                    </a:lnTo>
                    <a:lnTo>
                      <a:pt x="26" y="11"/>
                    </a:lnTo>
                    <a:lnTo>
                      <a:pt x="26" y="11"/>
                    </a:lnTo>
                    <a:lnTo>
                      <a:pt x="27" y="12"/>
                    </a:lnTo>
                    <a:lnTo>
                      <a:pt x="27" y="12"/>
                    </a:lnTo>
                    <a:lnTo>
                      <a:pt x="31" y="12"/>
                    </a:lnTo>
                    <a:lnTo>
                      <a:pt x="31" y="12"/>
                    </a:lnTo>
                    <a:lnTo>
                      <a:pt x="33" y="12"/>
                    </a:lnTo>
                    <a:lnTo>
                      <a:pt x="33" y="12"/>
                    </a:lnTo>
                    <a:lnTo>
                      <a:pt x="33" y="11"/>
                    </a:lnTo>
                    <a:lnTo>
                      <a:pt x="33" y="11"/>
                    </a:lnTo>
                    <a:lnTo>
                      <a:pt x="36" y="11"/>
                    </a:lnTo>
                    <a:lnTo>
                      <a:pt x="36" y="11"/>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4" name="Freeform 364">
                <a:extLst>
                  <a:ext uri="{FF2B5EF4-FFF2-40B4-BE49-F238E27FC236}">
                    <a16:creationId xmlns:a16="http://schemas.microsoft.com/office/drawing/2014/main" id="{88950093-21E7-447C-8946-3E9C7C01647E}"/>
                  </a:ext>
                </a:extLst>
              </p:cNvPr>
              <p:cNvSpPr>
                <a:spLocks/>
              </p:cNvSpPr>
              <p:nvPr/>
            </p:nvSpPr>
            <p:spPr bwMode="auto">
              <a:xfrm>
                <a:off x="14044510" y="4156926"/>
                <a:ext cx="3384" cy="3384"/>
              </a:xfrm>
              <a:custGeom>
                <a:avLst/>
                <a:gdLst/>
                <a:ahLst/>
                <a:cxnLst>
                  <a:cxn ang="0">
                    <a:pos x="0" y="0"/>
                  </a:cxn>
                  <a:cxn ang="0">
                    <a:pos x="0" y="0"/>
                  </a:cxn>
                  <a:cxn ang="0">
                    <a:pos x="0" y="1"/>
                  </a:cxn>
                  <a:cxn ang="0">
                    <a:pos x="0" y="1"/>
                  </a:cxn>
                  <a:cxn ang="0">
                    <a:pos x="0" y="1"/>
                  </a:cxn>
                  <a:cxn ang="0">
                    <a:pos x="0" y="0"/>
                  </a:cxn>
                </a:cxnLst>
                <a:rect l="0" t="0" r="r" b="b"/>
                <a:pathLst>
                  <a:path h="1">
                    <a:moveTo>
                      <a:pt x="0" y="0"/>
                    </a:moveTo>
                    <a:lnTo>
                      <a:pt x="0" y="0"/>
                    </a:lnTo>
                    <a:lnTo>
                      <a:pt x="0" y="1"/>
                    </a:lnTo>
                    <a:lnTo>
                      <a:pt x="0" y="1"/>
                    </a:lnTo>
                    <a:lnTo>
                      <a:pt x="0" y="1"/>
                    </a:lnTo>
                    <a:lnTo>
                      <a:pt x="0"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365">
                <a:extLst>
                  <a:ext uri="{FF2B5EF4-FFF2-40B4-BE49-F238E27FC236}">
                    <a16:creationId xmlns:a16="http://schemas.microsoft.com/office/drawing/2014/main" id="{0731D16C-47D5-4B9A-A3E1-BDC8F32DE0CC}"/>
                  </a:ext>
                </a:extLst>
              </p:cNvPr>
              <p:cNvSpPr>
                <a:spLocks/>
              </p:cNvSpPr>
              <p:nvPr/>
            </p:nvSpPr>
            <p:spPr bwMode="auto">
              <a:xfrm>
                <a:off x="13817800" y="4150158"/>
                <a:ext cx="226710" cy="50756"/>
              </a:xfrm>
              <a:custGeom>
                <a:avLst/>
                <a:gdLst/>
                <a:ahLst/>
                <a:cxnLst>
                  <a:cxn ang="0">
                    <a:pos x="67" y="3"/>
                  </a:cxn>
                  <a:cxn ang="0">
                    <a:pos x="65" y="3"/>
                  </a:cxn>
                  <a:cxn ang="0">
                    <a:pos x="61" y="2"/>
                  </a:cxn>
                  <a:cxn ang="0">
                    <a:pos x="59" y="2"/>
                  </a:cxn>
                  <a:cxn ang="0">
                    <a:pos x="56" y="0"/>
                  </a:cxn>
                  <a:cxn ang="0">
                    <a:pos x="54" y="1"/>
                  </a:cxn>
                  <a:cxn ang="0">
                    <a:pos x="55" y="2"/>
                  </a:cxn>
                  <a:cxn ang="0">
                    <a:pos x="55" y="3"/>
                  </a:cxn>
                  <a:cxn ang="0">
                    <a:pos x="53" y="4"/>
                  </a:cxn>
                  <a:cxn ang="0">
                    <a:pos x="46" y="6"/>
                  </a:cxn>
                  <a:cxn ang="0">
                    <a:pos x="43" y="6"/>
                  </a:cxn>
                  <a:cxn ang="0">
                    <a:pos x="41" y="6"/>
                  </a:cxn>
                  <a:cxn ang="0">
                    <a:pos x="37" y="6"/>
                  </a:cxn>
                  <a:cxn ang="0">
                    <a:pos x="34" y="4"/>
                  </a:cxn>
                  <a:cxn ang="0">
                    <a:pos x="28" y="4"/>
                  </a:cxn>
                  <a:cxn ang="0">
                    <a:pos x="26" y="3"/>
                  </a:cxn>
                  <a:cxn ang="0">
                    <a:pos x="21" y="3"/>
                  </a:cxn>
                  <a:cxn ang="0">
                    <a:pos x="16" y="3"/>
                  </a:cxn>
                  <a:cxn ang="0">
                    <a:pos x="13" y="3"/>
                  </a:cxn>
                  <a:cxn ang="0">
                    <a:pos x="12" y="3"/>
                  </a:cxn>
                  <a:cxn ang="0">
                    <a:pos x="8" y="4"/>
                  </a:cxn>
                  <a:cxn ang="0">
                    <a:pos x="6" y="4"/>
                  </a:cxn>
                  <a:cxn ang="0">
                    <a:pos x="1" y="4"/>
                  </a:cxn>
                  <a:cxn ang="0">
                    <a:pos x="0" y="6"/>
                  </a:cxn>
                  <a:cxn ang="0">
                    <a:pos x="1" y="8"/>
                  </a:cxn>
                  <a:cxn ang="0">
                    <a:pos x="2" y="9"/>
                  </a:cxn>
                  <a:cxn ang="0">
                    <a:pos x="7" y="9"/>
                  </a:cxn>
                  <a:cxn ang="0">
                    <a:pos x="10" y="12"/>
                  </a:cxn>
                  <a:cxn ang="0">
                    <a:pos x="13" y="12"/>
                  </a:cxn>
                  <a:cxn ang="0">
                    <a:pos x="16" y="15"/>
                  </a:cxn>
                  <a:cxn ang="0">
                    <a:pos x="17" y="13"/>
                  </a:cxn>
                  <a:cxn ang="0">
                    <a:pos x="19" y="13"/>
                  </a:cxn>
                  <a:cxn ang="0">
                    <a:pos x="22" y="13"/>
                  </a:cxn>
                  <a:cxn ang="0">
                    <a:pos x="28" y="13"/>
                  </a:cxn>
                  <a:cxn ang="0">
                    <a:pos x="32" y="14"/>
                  </a:cxn>
                  <a:cxn ang="0">
                    <a:pos x="34" y="14"/>
                  </a:cxn>
                  <a:cxn ang="0">
                    <a:pos x="38" y="14"/>
                  </a:cxn>
                  <a:cxn ang="0">
                    <a:pos x="39" y="13"/>
                  </a:cxn>
                  <a:cxn ang="0">
                    <a:pos x="49" y="11"/>
                  </a:cxn>
                  <a:cxn ang="0">
                    <a:pos x="50" y="11"/>
                  </a:cxn>
                  <a:cxn ang="0">
                    <a:pos x="53" y="8"/>
                  </a:cxn>
                  <a:cxn ang="0">
                    <a:pos x="55" y="8"/>
                  </a:cxn>
                  <a:cxn ang="0">
                    <a:pos x="60" y="6"/>
                  </a:cxn>
                  <a:cxn ang="0">
                    <a:pos x="62" y="6"/>
                  </a:cxn>
                  <a:cxn ang="0">
                    <a:pos x="66" y="4"/>
                  </a:cxn>
                  <a:cxn ang="0">
                    <a:pos x="66" y="3"/>
                  </a:cxn>
                </a:cxnLst>
                <a:rect l="0" t="0" r="r" b="b"/>
                <a:pathLst>
                  <a:path w="67" h="15">
                    <a:moveTo>
                      <a:pt x="66" y="3"/>
                    </a:moveTo>
                    <a:lnTo>
                      <a:pt x="66" y="3"/>
                    </a:lnTo>
                    <a:lnTo>
                      <a:pt x="67" y="3"/>
                    </a:lnTo>
                    <a:lnTo>
                      <a:pt x="67" y="3"/>
                    </a:lnTo>
                    <a:lnTo>
                      <a:pt x="65" y="3"/>
                    </a:lnTo>
                    <a:lnTo>
                      <a:pt x="65" y="3"/>
                    </a:lnTo>
                    <a:lnTo>
                      <a:pt x="64" y="3"/>
                    </a:lnTo>
                    <a:lnTo>
                      <a:pt x="64" y="3"/>
                    </a:lnTo>
                    <a:lnTo>
                      <a:pt x="61" y="2"/>
                    </a:lnTo>
                    <a:lnTo>
                      <a:pt x="61" y="2"/>
                    </a:lnTo>
                    <a:lnTo>
                      <a:pt x="59" y="2"/>
                    </a:lnTo>
                    <a:lnTo>
                      <a:pt x="59" y="2"/>
                    </a:lnTo>
                    <a:lnTo>
                      <a:pt x="59" y="1"/>
                    </a:lnTo>
                    <a:lnTo>
                      <a:pt x="59" y="1"/>
                    </a:lnTo>
                    <a:lnTo>
                      <a:pt x="56" y="0"/>
                    </a:lnTo>
                    <a:lnTo>
                      <a:pt x="56" y="0"/>
                    </a:lnTo>
                    <a:lnTo>
                      <a:pt x="55" y="1"/>
                    </a:lnTo>
                    <a:lnTo>
                      <a:pt x="54" y="1"/>
                    </a:lnTo>
                    <a:lnTo>
                      <a:pt x="54" y="2"/>
                    </a:lnTo>
                    <a:lnTo>
                      <a:pt x="54" y="2"/>
                    </a:lnTo>
                    <a:lnTo>
                      <a:pt x="55" y="2"/>
                    </a:lnTo>
                    <a:lnTo>
                      <a:pt x="55" y="2"/>
                    </a:lnTo>
                    <a:lnTo>
                      <a:pt x="55" y="3"/>
                    </a:lnTo>
                    <a:lnTo>
                      <a:pt x="55" y="3"/>
                    </a:lnTo>
                    <a:lnTo>
                      <a:pt x="55" y="3"/>
                    </a:lnTo>
                    <a:lnTo>
                      <a:pt x="53" y="4"/>
                    </a:lnTo>
                    <a:lnTo>
                      <a:pt x="53" y="4"/>
                    </a:lnTo>
                    <a:lnTo>
                      <a:pt x="50" y="6"/>
                    </a:lnTo>
                    <a:lnTo>
                      <a:pt x="46" y="6"/>
                    </a:lnTo>
                    <a:lnTo>
                      <a:pt x="46" y="6"/>
                    </a:lnTo>
                    <a:lnTo>
                      <a:pt x="45" y="4"/>
                    </a:lnTo>
                    <a:lnTo>
                      <a:pt x="45" y="4"/>
                    </a:lnTo>
                    <a:lnTo>
                      <a:pt x="43" y="6"/>
                    </a:lnTo>
                    <a:lnTo>
                      <a:pt x="43" y="6"/>
                    </a:lnTo>
                    <a:lnTo>
                      <a:pt x="41" y="6"/>
                    </a:lnTo>
                    <a:lnTo>
                      <a:pt x="41" y="6"/>
                    </a:lnTo>
                    <a:lnTo>
                      <a:pt x="39" y="6"/>
                    </a:lnTo>
                    <a:lnTo>
                      <a:pt x="39" y="6"/>
                    </a:lnTo>
                    <a:lnTo>
                      <a:pt x="37" y="6"/>
                    </a:lnTo>
                    <a:lnTo>
                      <a:pt x="37" y="6"/>
                    </a:lnTo>
                    <a:lnTo>
                      <a:pt x="34" y="4"/>
                    </a:lnTo>
                    <a:lnTo>
                      <a:pt x="34" y="4"/>
                    </a:lnTo>
                    <a:lnTo>
                      <a:pt x="32" y="4"/>
                    </a:lnTo>
                    <a:lnTo>
                      <a:pt x="32" y="4"/>
                    </a:lnTo>
                    <a:lnTo>
                      <a:pt x="28" y="4"/>
                    </a:lnTo>
                    <a:lnTo>
                      <a:pt x="28" y="4"/>
                    </a:lnTo>
                    <a:lnTo>
                      <a:pt x="26" y="3"/>
                    </a:lnTo>
                    <a:lnTo>
                      <a:pt x="26" y="3"/>
                    </a:lnTo>
                    <a:lnTo>
                      <a:pt x="23" y="2"/>
                    </a:lnTo>
                    <a:lnTo>
                      <a:pt x="23" y="2"/>
                    </a:lnTo>
                    <a:lnTo>
                      <a:pt x="21" y="3"/>
                    </a:lnTo>
                    <a:lnTo>
                      <a:pt x="21" y="3"/>
                    </a:lnTo>
                    <a:lnTo>
                      <a:pt x="16" y="3"/>
                    </a:lnTo>
                    <a:lnTo>
                      <a:pt x="16" y="3"/>
                    </a:lnTo>
                    <a:lnTo>
                      <a:pt x="16" y="4"/>
                    </a:lnTo>
                    <a:lnTo>
                      <a:pt x="16" y="4"/>
                    </a:lnTo>
                    <a:lnTo>
                      <a:pt x="13" y="3"/>
                    </a:lnTo>
                    <a:lnTo>
                      <a:pt x="13" y="3"/>
                    </a:lnTo>
                    <a:lnTo>
                      <a:pt x="12" y="3"/>
                    </a:lnTo>
                    <a:lnTo>
                      <a:pt x="12" y="3"/>
                    </a:lnTo>
                    <a:lnTo>
                      <a:pt x="10" y="3"/>
                    </a:lnTo>
                    <a:lnTo>
                      <a:pt x="8" y="4"/>
                    </a:lnTo>
                    <a:lnTo>
                      <a:pt x="8" y="4"/>
                    </a:lnTo>
                    <a:lnTo>
                      <a:pt x="7" y="4"/>
                    </a:lnTo>
                    <a:lnTo>
                      <a:pt x="6" y="4"/>
                    </a:lnTo>
                    <a:lnTo>
                      <a:pt x="6" y="4"/>
                    </a:lnTo>
                    <a:lnTo>
                      <a:pt x="3" y="6"/>
                    </a:lnTo>
                    <a:lnTo>
                      <a:pt x="3" y="6"/>
                    </a:lnTo>
                    <a:lnTo>
                      <a:pt x="1" y="4"/>
                    </a:lnTo>
                    <a:lnTo>
                      <a:pt x="0" y="6"/>
                    </a:lnTo>
                    <a:lnTo>
                      <a:pt x="0" y="6"/>
                    </a:lnTo>
                    <a:lnTo>
                      <a:pt x="0" y="6"/>
                    </a:lnTo>
                    <a:lnTo>
                      <a:pt x="1" y="7"/>
                    </a:lnTo>
                    <a:lnTo>
                      <a:pt x="1" y="7"/>
                    </a:lnTo>
                    <a:lnTo>
                      <a:pt x="1" y="8"/>
                    </a:lnTo>
                    <a:lnTo>
                      <a:pt x="1" y="9"/>
                    </a:lnTo>
                    <a:lnTo>
                      <a:pt x="1" y="9"/>
                    </a:lnTo>
                    <a:lnTo>
                      <a:pt x="2" y="9"/>
                    </a:lnTo>
                    <a:lnTo>
                      <a:pt x="3" y="9"/>
                    </a:lnTo>
                    <a:lnTo>
                      <a:pt x="3" y="9"/>
                    </a:lnTo>
                    <a:lnTo>
                      <a:pt x="7" y="9"/>
                    </a:lnTo>
                    <a:lnTo>
                      <a:pt x="7" y="9"/>
                    </a:lnTo>
                    <a:lnTo>
                      <a:pt x="8" y="11"/>
                    </a:lnTo>
                    <a:lnTo>
                      <a:pt x="10" y="12"/>
                    </a:lnTo>
                    <a:lnTo>
                      <a:pt x="10" y="12"/>
                    </a:lnTo>
                    <a:lnTo>
                      <a:pt x="13" y="12"/>
                    </a:lnTo>
                    <a:lnTo>
                      <a:pt x="13" y="12"/>
                    </a:lnTo>
                    <a:lnTo>
                      <a:pt x="15" y="13"/>
                    </a:lnTo>
                    <a:lnTo>
                      <a:pt x="15" y="13"/>
                    </a:lnTo>
                    <a:lnTo>
                      <a:pt x="16" y="15"/>
                    </a:lnTo>
                    <a:lnTo>
                      <a:pt x="16" y="15"/>
                    </a:lnTo>
                    <a:lnTo>
                      <a:pt x="17" y="14"/>
                    </a:lnTo>
                    <a:lnTo>
                      <a:pt x="17" y="13"/>
                    </a:lnTo>
                    <a:lnTo>
                      <a:pt x="17" y="13"/>
                    </a:lnTo>
                    <a:lnTo>
                      <a:pt x="18" y="13"/>
                    </a:lnTo>
                    <a:lnTo>
                      <a:pt x="19" y="13"/>
                    </a:lnTo>
                    <a:lnTo>
                      <a:pt x="19" y="13"/>
                    </a:lnTo>
                    <a:lnTo>
                      <a:pt x="22" y="13"/>
                    </a:lnTo>
                    <a:lnTo>
                      <a:pt x="22" y="13"/>
                    </a:lnTo>
                    <a:lnTo>
                      <a:pt x="26" y="13"/>
                    </a:lnTo>
                    <a:lnTo>
                      <a:pt x="28" y="13"/>
                    </a:lnTo>
                    <a:lnTo>
                      <a:pt x="28" y="13"/>
                    </a:lnTo>
                    <a:lnTo>
                      <a:pt x="30" y="14"/>
                    </a:lnTo>
                    <a:lnTo>
                      <a:pt x="30" y="14"/>
                    </a:lnTo>
                    <a:lnTo>
                      <a:pt x="32" y="14"/>
                    </a:lnTo>
                    <a:lnTo>
                      <a:pt x="33" y="13"/>
                    </a:lnTo>
                    <a:lnTo>
                      <a:pt x="33" y="13"/>
                    </a:lnTo>
                    <a:lnTo>
                      <a:pt x="34" y="14"/>
                    </a:lnTo>
                    <a:lnTo>
                      <a:pt x="37" y="14"/>
                    </a:lnTo>
                    <a:lnTo>
                      <a:pt x="37" y="14"/>
                    </a:lnTo>
                    <a:lnTo>
                      <a:pt x="38" y="14"/>
                    </a:lnTo>
                    <a:lnTo>
                      <a:pt x="38" y="14"/>
                    </a:lnTo>
                    <a:lnTo>
                      <a:pt x="39" y="13"/>
                    </a:lnTo>
                    <a:lnTo>
                      <a:pt x="39" y="13"/>
                    </a:lnTo>
                    <a:lnTo>
                      <a:pt x="40" y="12"/>
                    </a:lnTo>
                    <a:lnTo>
                      <a:pt x="40" y="12"/>
                    </a:lnTo>
                    <a:lnTo>
                      <a:pt x="49" y="11"/>
                    </a:lnTo>
                    <a:lnTo>
                      <a:pt x="49" y="11"/>
                    </a:lnTo>
                    <a:lnTo>
                      <a:pt x="50" y="11"/>
                    </a:lnTo>
                    <a:lnTo>
                      <a:pt x="50" y="11"/>
                    </a:lnTo>
                    <a:lnTo>
                      <a:pt x="51" y="9"/>
                    </a:lnTo>
                    <a:lnTo>
                      <a:pt x="51" y="9"/>
                    </a:lnTo>
                    <a:lnTo>
                      <a:pt x="53" y="8"/>
                    </a:lnTo>
                    <a:lnTo>
                      <a:pt x="53" y="8"/>
                    </a:lnTo>
                    <a:lnTo>
                      <a:pt x="55" y="8"/>
                    </a:lnTo>
                    <a:lnTo>
                      <a:pt x="55" y="8"/>
                    </a:lnTo>
                    <a:lnTo>
                      <a:pt x="59" y="7"/>
                    </a:lnTo>
                    <a:lnTo>
                      <a:pt x="59" y="7"/>
                    </a:lnTo>
                    <a:lnTo>
                      <a:pt x="60" y="6"/>
                    </a:lnTo>
                    <a:lnTo>
                      <a:pt x="60" y="6"/>
                    </a:lnTo>
                    <a:lnTo>
                      <a:pt x="62" y="6"/>
                    </a:lnTo>
                    <a:lnTo>
                      <a:pt x="62" y="6"/>
                    </a:lnTo>
                    <a:lnTo>
                      <a:pt x="64" y="4"/>
                    </a:lnTo>
                    <a:lnTo>
                      <a:pt x="64" y="4"/>
                    </a:lnTo>
                    <a:lnTo>
                      <a:pt x="66" y="4"/>
                    </a:lnTo>
                    <a:lnTo>
                      <a:pt x="66" y="4"/>
                    </a:lnTo>
                    <a:lnTo>
                      <a:pt x="66" y="3"/>
                    </a:lnTo>
                    <a:lnTo>
                      <a:pt x="66" y="3"/>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6" name="Freeform 366">
                <a:extLst>
                  <a:ext uri="{FF2B5EF4-FFF2-40B4-BE49-F238E27FC236}">
                    <a16:creationId xmlns:a16="http://schemas.microsoft.com/office/drawing/2014/main" id="{6967BE7F-D5CE-427B-AC3F-81FF160BE6A3}"/>
                  </a:ext>
                </a:extLst>
              </p:cNvPr>
              <p:cNvSpPr>
                <a:spLocks/>
              </p:cNvSpPr>
              <p:nvPr/>
            </p:nvSpPr>
            <p:spPr bwMode="auto">
              <a:xfrm>
                <a:off x="14044510" y="4156926"/>
                <a:ext cx="3384" cy="3384"/>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367">
                <a:extLst>
                  <a:ext uri="{FF2B5EF4-FFF2-40B4-BE49-F238E27FC236}">
                    <a16:creationId xmlns:a16="http://schemas.microsoft.com/office/drawing/2014/main" id="{59EB8116-336E-461D-AF2F-663FED4E5FD8}"/>
                  </a:ext>
                </a:extLst>
              </p:cNvPr>
              <p:cNvSpPr>
                <a:spLocks noEditPoints="1"/>
              </p:cNvSpPr>
              <p:nvPr/>
            </p:nvSpPr>
            <p:spPr bwMode="auto">
              <a:xfrm>
                <a:off x="14041126" y="4197531"/>
                <a:ext cx="91361" cy="74442"/>
              </a:xfrm>
              <a:custGeom>
                <a:avLst/>
                <a:gdLst/>
                <a:ahLst/>
                <a:cxnLst>
                  <a:cxn ang="0">
                    <a:pos x="26" y="0"/>
                  </a:cxn>
                  <a:cxn ang="0">
                    <a:pos x="24" y="1"/>
                  </a:cxn>
                  <a:cxn ang="0">
                    <a:pos x="22" y="0"/>
                  </a:cxn>
                  <a:cxn ang="0">
                    <a:pos x="22" y="0"/>
                  </a:cxn>
                  <a:cxn ang="0">
                    <a:pos x="21" y="1"/>
                  </a:cxn>
                  <a:cxn ang="0">
                    <a:pos x="21" y="1"/>
                  </a:cxn>
                  <a:cxn ang="0">
                    <a:pos x="20" y="1"/>
                  </a:cxn>
                  <a:cxn ang="0">
                    <a:pos x="20" y="3"/>
                  </a:cxn>
                  <a:cxn ang="0">
                    <a:pos x="17" y="3"/>
                  </a:cxn>
                  <a:cxn ang="0">
                    <a:pos x="17" y="3"/>
                  </a:cxn>
                  <a:cxn ang="0">
                    <a:pos x="16" y="4"/>
                  </a:cxn>
                  <a:cxn ang="0">
                    <a:pos x="16" y="5"/>
                  </a:cxn>
                  <a:cxn ang="0">
                    <a:pos x="16" y="6"/>
                  </a:cxn>
                  <a:cxn ang="0">
                    <a:pos x="15" y="8"/>
                  </a:cxn>
                  <a:cxn ang="0">
                    <a:pos x="13" y="9"/>
                  </a:cxn>
                  <a:cxn ang="0">
                    <a:pos x="12" y="6"/>
                  </a:cxn>
                  <a:cxn ang="0">
                    <a:pos x="11" y="6"/>
                  </a:cxn>
                  <a:cxn ang="0">
                    <a:pos x="10" y="8"/>
                  </a:cxn>
                  <a:cxn ang="0">
                    <a:pos x="9" y="6"/>
                  </a:cxn>
                  <a:cxn ang="0">
                    <a:pos x="9" y="6"/>
                  </a:cxn>
                  <a:cxn ang="0">
                    <a:pos x="9" y="6"/>
                  </a:cxn>
                  <a:cxn ang="0">
                    <a:pos x="7" y="6"/>
                  </a:cxn>
                  <a:cxn ang="0">
                    <a:pos x="6" y="8"/>
                  </a:cxn>
                  <a:cxn ang="0">
                    <a:pos x="4" y="10"/>
                  </a:cxn>
                  <a:cxn ang="0">
                    <a:pos x="4" y="11"/>
                  </a:cxn>
                  <a:cxn ang="0">
                    <a:pos x="4" y="12"/>
                  </a:cxn>
                  <a:cxn ang="0">
                    <a:pos x="2" y="14"/>
                  </a:cxn>
                  <a:cxn ang="0">
                    <a:pos x="1" y="16"/>
                  </a:cxn>
                  <a:cxn ang="0">
                    <a:pos x="4" y="17"/>
                  </a:cxn>
                  <a:cxn ang="0">
                    <a:pos x="5" y="19"/>
                  </a:cxn>
                  <a:cxn ang="0">
                    <a:pos x="4" y="20"/>
                  </a:cxn>
                  <a:cxn ang="0">
                    <a:pos x="2" y="20"/>
                  </a:cxn>
                  <a:cxn ang="0">
                    <a:pos x="1" y="20"/>
                  </a:cxn>
                  <a:cxn ang="0">
                    <a:pos x="0" y="21"/>
                  </a:cxn>
                  <a:cxn ang="0">
                    <a:pos x="0" y="22"/>
                  </a:cxn>
                  <a:cxn ang="0">
                    <a:pos x="4" y="22"/>
                  </a:cxn>
                  <a:cxn ang="0">
                    <a:pos x="6" y="22"/>
                  </a:cxn>
                  <a:cxn ang="0">
                    <a:pos x="9" y="21"/>
                  </a:cxn>
                  <a:cxn ang="0">
                    <a:pos x="10" y="21"/>
                  </a:cxn>
                  <a:cxn ang="0">
                    <a:pos x="11" y="20"/>
                  </a:cxn>
                  <a:cxn ang="0">
                    <a:pos x="11" y="20"/>
                  </a:cxn>
                  <a:cxn ang="0">
                    <a:pos x="15" y="20"/>
                  </a:cxn>
                  <a:cxn ang="0">
                    <a:pos x="16" y="19"/>
                  </a:cxn>
                  <a:cxn ang="0">
                    <a:pos x="18" y="17"/>
                  </a:cxn>
                  <a:cxn ang="0">
                    <a:pos x="20" y="16"/>
                  </a:cxn>
                  <a:cxn ang="0">
                    <a:pos x="21" y="15"/>
                  </a:cxn>
                  <a:cxn ang="0">
                    <a:pos x="21" y="14"/>
                  </a:cxn>
                  <a:cxn ang="0">
                    <a:pos x="21" y="14"/>
                  </a:cxn>
                  <a:cxn ang="0">
                    <a:pos x="23" y="11"/>
                  </a:cxn>
                  <a:cxn ang="0">
                    <a:pos x="24" y="10"/>
                  </a:cxn>
                  <a:cxn ang="0">
                    <a:pos x="24" y="10"/>
                  </a:cxn>
                  <a:cxn ang="0">
                    <a:pos x="26" y="9"/>
                  </a:cxn>
                  <a:cxn ang="0">
                    <a:pos x="26" y="9"/>
                  </a:cxn>
                  <a:cxn ang="0">
                    <a:pos x="24" y="5"/>
                  </a:cxn>
                  <a:cxn ang="0">
                    <a:pos x="24" y="4"/>
                  </a:cxn>
                  <a:cxn ang="0">
                    <a:pos x="27" y="3"/>
                  </a:cxn>
                  <a:cxn ang="0">
                    <a:pos x="27" y="0"/>
                  </a:cxn>
                  <a:cxn ang="0">
                    <a:pos x="22" y="1"/>
                  </a:cxn>
                  <a:cxn ang="0">
                    <a:pos x="22" y="3"/>
                  </a:cxn>
                </a:cxnLst>
                <a:rect l="0" t="0" r="r" b="b"/>
                <a:pathLst>
                  <a:path w="27" h="22">
                    <a:moveTo>
                      <a:pt x="27" y="0"/>
                    </a:moveTo>
                    <a:lnTo>
                      <a:pt x="27" y="0"/>
                    </a:lnTo>
                    <a:lnTo>
                      <a:pt x="26" y="0"/>
                    </a:lnTo>
                    <a:lnTo>
                      <a:pt x="26" y="0"/>
                    </a:lnTo>
                    <a:lnTo>
                      <a:pt x="24" y="1"/>
                    </a:lnTo>
                    <a:lnTo>
                      <a:pt x="24" y="1"/>
                    </a:lnTo>
                    <a:lnTo>
                      <a:pt x="23" y="0"/>
                    </a:lnTo>
                    <a:lnTo>
                      <a:pt x="23" y="0"/>
                    </a:lnTo>
                    <a:lnTo>
                      <a:pt x="22" y="0"/>
                    </a:lnTo>
                    <a:lnTo>
                      <a:pt x="22" y="0"/>
                    </a:lnTo>
                    <a:lnTo>
                      <a:pt x="22" y="0"/>
                    </a:lnTo>
                    <a:lnTo>
                      <a:pt x="22" y="0"/>
                    </a:lnTo>
                    <a:lnTo>
                      <a:pt x="21" y="1"/>
                    </a:lnTo>
                    <a:lnTo>
                      <a:pt x="21" y="1"/>
                    </a:lnTo>
                    <a:lnTo>
                      <a:pt x="21" y="1"/>
                    </a:lnTo>
                    <a:lnTo>
                      <a:pt x="21" y="1"/>
                    </a:lnTo>
                    <a:lnTo>
                      <a:pt x="21" y="1"/>
                    </a:lnTo>
                    <a:lnTo>
                      <a:pt x="21" y="1"/>
                    </a:lnTo>
                    <a:lnTo>
                      <a:pt x="20" y="1"/>
                    </a:lnTo>
                    <a:lnTo>
                      <a:pt x="20" y="1"/>
                    </a:lnTo>
                    <a:lnTo>
                      <a:pt x="20" y="1"/>
                    </a:lnTo>
                    <a:lnTo>
                      <a:pt x="20" y="1"/>
                    </a:lnTo>
                    <a:lnTo>
                      <a:pt x="20" y="3"/>
                    </a:lnTo>
                    <a:lnTo>
                      <a:pt x="20" y="3"/>
                    </a:lnTo>
                    <a:lnTo>
                      <a:pt x="18" y="3"/>
                    </a:lnTo>
                    <a:lnTo>
                      <a:pt x="18" y="3"/>
                    </a:lnTo>
                    <a:lnTo>
                      <a:pt x="17" y="3"/>
                    </a:lnTo>
                    <a:lnTo>
                      <a:pt x="17" y="3"/>
                    </a:lnTo>
                    <a:lnTo>
                      <a:pt x="17" y="3"/>
                    </a:lnTo>
                    <a:lnTo>
                      <a:pt x="17" y="3"/>
                    </a:lnTo>
                    <a:lnTo>
                      <a:pt x="16" y="4"/>
                    </a:lnTo>
                    <a:lnTo>
                      <a:pt x="16" y="4"/>
                    </a:lnTo>
                    <a:lnTo>
                      <a:pt x="16" y="4"/>
                    </a:lnTo>
                    <a:lnTo>
                      <a:pt x="16" y="4"/>
                    </a:lnTo>
                    <a:lnTo>
                      <a:pt x="16" y="5"/>
                    </a:lnTo>
                    <a:lnTo>
                      <a:pt x="16" y="5"/>
                    </a:lnTo>
                    <a:lnTo>
                      <a:pt x="16" y="5"/>
                    </a:lnTo>
                    <a:lnTo>
                      <a:pt x="16" y="5"/>
                    </a:lnTo>
                    <a:lnTo>
                      <a:pt x="16" y="6"/>
                    </a:lnTo>
                    <a:lnTo>
                      <a:pt x="16" y="6"/>
                    </a:lnTo>
                    <a:lnTo>
                      <a:pt x="15" y="8"/>
                    </a:lnTo>
                    <a:lnTo>
                      <a:pt x="15" y="8"/>
                    </a:lnTo>
                    <a:lnTo>
                      <a:pt x="13" y="9"/>
                    </a:lnTo>
                    <a:lnTo>
                      <a:pt x="13" y="9"/>
                    </a:lnTo>
                    <a:lnTo>
                      <a:pt x="13" y="9"/>
                    </a:lnTo>
                    <a:lnTo>
                      <a:pt x="12" y="9"/>
                    </a:lnTo>
                    <a:lnTo>
                      <a:pt x="12" y="9"/>
                    </a:lnTo>
                    <a:lnTo>
                      <a:pt x="12" y="6"/>
                    </a:lnTo>
                    <a:lnTo>
                      <a:pt x="12" y="6"/>
                    </a:lnTo>
                    <a:lnTo>
                      <a:pt x="11" y="6"/>
                    </a:lnTo>
                    <a:lnTo>
                      <a:pt x="11" y="6"/>
                    </a:lnTo>
                    <a:lnTo>
                      <a:pt x="10" y="8"/>
                    </a:lnTo>
                    <a:lnTo>
                      <a:pt x="10" y="8"/>
                    </a:lnTo>
                    <a:lnTo>
                      <a:pt x="10" y="8"/>
                    </a:lnTo>
                    <a:lnTo>
                      <a:pt x="9" y="6"/>
                    </a:lnTo>
                    <a:lnTo>
                      <a:pt x="9" y="6"/>
                    </a:lnTo>
                    <a:lnTo>
                      <a:pt x="9" y="6"/>
                    </a:lnTo>
                    <a:lnTo>
                      <a:pt x="9" y="6"/>
                    </a:lnTo>
                    <a:lnTo>
                      <a:pt x="9" y="6"/>
                    </a:lnTo>
                    <a:lnTo>
                      <a:pt x="9" y="6"/>
                    </a:lnTo>
                    <a:lnTo>
                      <a:pt x="9" y="6"/>
                    </a:lnTo>
                    <a:lnTo>
                      <a:pt x="9" y="6"/>
                    </a:lnTo>
                    <a:lnTo>
                      <a:pt x="9" y="6"/>
                    </a:lnTo>
                    <a:lnTo>
                      <a:pt x="9" y="6"/>
                    </a:lnTo>
                    <a:lnTo>
                      <a:pt x="9" y="6"/>
                    </a:lnTo>
                    <a:lnTo>
                      <a:pt x="7" y="6"/>
                    </a:lnTo>
                    <a:lnTo>
                      <a:pt x="7" y="6"/>
                    </a:lnTo>
                    <a:lnTo>
                      <a:pt x="6" y="8"/>
                    </a:lnTo>
                    <a:lnTo>
                      <a:pt x="6" y="8"/>
                    </a:lnTo>
                    <a:lnTo>
                      <a:pt x="4" y="10"/>
                    </a:lnTo>
                    <a:lnTo>
                      <a:pt x="4" y="10"/>
                    </a:lnTo>
                    <a:lnTo>
                      <a:pt x="4" y="10"/>
                    </a:lnTo>
                    <a:lnTo>
                      <a:pt x="4" y="10"/>
                    </a:lnTo>
                    <a:lnTo>
                      <a:pt x="4" y="11"/>
                    </a:lnTo>
                    <a:lnTo>
                      <a:pt x="4" y="11"/>
                    </a:lnTo>
                    <a:lnTo>
                      <a:pt x="4" y="11"/>
                    </a:lnTo>
                    <a:lnTo>
                      <a:pt x="4" y="11"/>
                    </a:lnTo>
                    <a:lnTo>
                      <a:pt x="4" y="12"/>
                    </a:lnTo>
                    <a:lnTo>
                      <a:pt x="4" y="12"/>
                    </a:lnTo>
                    <a:lnTo>
                      <a:pt x="2" y="14"/>
                    </a:lnTo>
                    <a:lnTo>
                      <a:pt x="2" y="14"/>
                    </a:lnTo>
                    <a:lnTo>
                      <a:pt x="1" y="15"/>
                    </a:lnTo>
                    <a:lnTo>
                      <a:pt x="1" y="15"/>
                    </a:lnTo>
                    <a:lnTo>
                      <a:pt x="1" y="16"/>
                    </a:lnTo>
                    <a:lnTo>
                      <a:pt x="2" y="17"/>
                    </a:lnTo>
                    <a:lnTo>
                      <a:pt x="2" y="17"/>
                    </a:lnTo>
                    <a:lnTo>
                      <a:pt x="4" y="17"/>
                    </a:lnTo>
                    <a:lnTo>
                      <a:pt x="4" y="17"/>
                    </a:lnTo>
                    <a:lnTo>
                      <a:pt x="5" y="17"/>
                    </a:lnTo>
                    <a:lnTo>
                      <a:pt x="5" y="19"/>
                    </a:lnTo>
                    <a:lnTo>
                      <a:pt x="5" y="19"/>
                    </a:lnTo>
                    <a:lnTo>
                      <a:pt x="4" y="20"/>
                    </a:lnTo>
                    <a:lnTo>
                      <a:pt x="4" y="20"/>
                    </a:lnTo>
                    <a:lnTo>
                      <a:pt x="2" y="20"/>
                    </a:lnTo>
                    <a:lnTo>
                      <a:pt x="2" y="20"/>
                    </a:lnTo>
                    <a:lnTo>
                      <a:pt x="2" y="20"/>
                    </a:lnTo>
                    <a:lnTo>
                      <a:pt x="2" y="20"/>
                    </a:lnTo>
                    <a:lnTo>
                      <a:pt x="1" y="20"/>
                    </a:lnTo>
                    <a:lnTo>
                      <a:pt x="1" y="20"/>
                    </a:lnTo>
                    <a:lnTo>
                      <a:pt x="0" y="20"/>
                    </a:lnTo>
                    <a:lnTo>
                      <a:pt x="0" y="20"/>
                    </a:lnTo>
                    <a:lnTo>
                      <a:pt x="0" y="21"/>
                    </a:lnTo>
                    <a:lnTo>
                      <a:pt x="0" y="21"/>
                    </a:lnTo>
                    <a:lnTo>
                      <a:pt x="0" y="22"/>
                    </a:lnTo>
                    <a:lnTo>
                      <a:pt x="0" y="22"/>
                    </a:lnTo>
                    <a:lnTo>
                      <a:pt x="1" y="22"/>
                    </a:lnTo>
                    <a:lnTo>
                      <a:pt x="1" y="22"/>
                    </a:lnTo>
                    <a:lnTo>
                      <a:pt x="4" y="22"/>
                    </a:lnTo>
                    <a:lnTo>
                      <a:pt x="4" y="22"/>
                    </a:lnTo>
                    <a:lnTo>
                      <a:pt x="6" y="22"/>
                    </a:lnTo>
                    <a:lnTo>
                      <a:pt x="6" y="22"/>
                    </a:lnTo>
                    <a:lnTo>
                      <a:pt x="7" y="21"/>
                    </a:lnTo>
                    <a:lnTo>
                      <a:pt x="7" y="21"/>
                    </a:lnTo>
                    <a:lnTo>
                      <a:pt x="9" y="21"/>
                    </a:lnTo>
                    <a:lnTo>
                      <a:pt x="9" y="21"/>
                    </a:lnTo>
                    <a:lnTo>
                      <a:pt x="10" y="21"/>
                    </a:lnTo>
                    <a:lnTo>
                      <a:pt x="10" y="21"/>
                    </a:lnTo>
                    <a:lnTo>
                      <a:pt x="11" y="20"/>
                    </a:lnTo>
                    <a:lnTo>
                      <a:pt x="11" y="20"/>
                    </a:lnTo>
                    <a:lnTo>
                      <a:pt x="11" y="20"/>
                    </a:lnTo>
                    <a:lnTo>
                      <a:pt x="11" y="20"/>
                    </a:lnTo>
                    <a:lnTo>
                      <a:pt x="11" y="20"/>
                    </a:lnTo>
                    <a:lnTo>
                      <a:pt x="11" y="20"/>
                    </a:lnTo>
                    <a:lnTo>
                      <a:pt x="15" y="20"/>
                    </a:lnTo>
                    <a:lnTo>
                      <a:pt x="15" y="20"/>
                    </a:lnTo>
                    <a:lnTo>
                      <a:pt x="15" y="20"/>
                    </a:lnTo>
                    <a:lnTo>
                      <a:pt x="15" y="20"/>
                    </a:lnTo>
                    <a:lnTo>
                      <a:pt x="16" y="19"/>
                    </a:lnTo>
                    <a:lnTo>
                      <a:pt x="16" y="19"/>
                    </a:lnTo>
                    <a:lnTo>
                      <a:pt x="17" y="19"/>
                    </a:lnTo>
                    <a:lnTo>
                      <a:pt x="17" y="19"/>
                    </a:lnTo>
                    <a:lnTo>
                      <a:pt x="18" y="17"/>
                    </a:lnTo>
                    <a:lnTo>
                      <a:pt x="18" y="17"/>
                    </a:lnTo>
                    <a:lnTo>
                      <a:pt x="20" y="16"/>
                    </a:lnTo>
                    <a:lnTo>
                      <a:pt x="20" y="16"/>
                    </a:lnTo>
                    <a:lnTo>
                      <a:pt x="20" y="15"/>
                    </a:lnTo>
                    <a:lnTo>
                      <a:pt x="20" y="15"/>
                    </a:lnTo>
                    <a:lnTo>
                      <a:pt x="21" y="15"/>
                    </a:lnTo>
                    <a:lnTo>
                      <a:pt x="21" y="15"/>
                    </a:lnTo>
                    <a:lnTo>
                      <a:pt x="21" y="14"/>
                    </a:lnTo>
                    <a:lnTo>
                      <a:pt x="21" y="14"/>
                    </a:lnTo>
                    <a:lnTo>
                      <a:pt x="21" y="14"/>
                    </a:lnTo>
                    <a:lnTo>
                      <a:pt x="21" y="14"/>
                    </a:lnTo>
                    <a:lnTo>
                      <a:pt x="21" y="14"/>
                    </a:lnTo>
                    <a:lnTo>
                      <a:pt x="21" y="14"/>
                    </a:lnTo>
                    <a:lnTo>
                      <a:pt x="23" y="11"/>
                    </a:lnTo>
                    <a:lnTo>
                      <a:pt x="23" y="11"/>
                    </a:lnTo>
                    <a:lnTo>
                      <a:pt x="23" y="11"/>
                    </a:lnTo>
                    <a:lnTo>
                      <a:pt x="23" y="11"/>
                    </a:lnTo>
                    <a:lnTo>
                      <a:pt x="24" y="10"/>
                    </a:lnTo>
                    <a:lnTo>
                      <a:pt x="24" y="10"/>
                    </a:lnTo>
                    <a:lnTo>
                      <a:pt x="24" y="10"/>
                    </a:lnTo>
                    <a:lnTo>
                      <a:pt x="24" y="10"/>
                    </a:lnTo>
                    <a:lnTo>
                      <a:pt x="24" y="9"/>
                    </a:lnTo>
                    <a:lnTo>
                      <a:pt x="24" y="9"/>
                    </a:lnTo>
                    <a:lnTo>
                      <a:pt x="26" y="9"/>
                    </a:lnTo>
                    <a:lnTo>
                      <a:pt x="26" y="9"/>
                    </a:lnTo>
                    <a:lnTo>
                      <a:pt x="26" y="9"/>
                    </a:lnTo>
                    <a:lnTo>
                      <a:pt x="26" y="9"/>
                    </a:lnTo>
                    <a:lnTo>
                      <a:pt x="26" y="8"/>
                    </a:lnTo>
                    <a:lnTo>
                      <a:pt x="26" y="8"/>
                    </a:lnTo>
                    <a:lnTo>
                      <a:pt x="24" y="5"/>
                    </a:lnTo>
                    <a:lnTo>
                      <a:pt x="24" y="5"/>
                    </a:lnTo>
                    <a:lnTo>
                      <a:pt x="24" y="4"/>
                    </a:lnTo>
                    <a:lnTo>
                      <a:pt x="24" y="4"/>
                    </a:lnTo>
                    <a:lnTo>
                      <a:pt x="24" y="4"/>
                    </a:lnTo>
                    <a:lnTo>
                      <a:pt x="27" y="3"/>
                    </a:lnTo>
                    <a:lnTo>
                      <a:pt x="27" y="3"/>
                    </a:lnTo>
                    <a:lnTo>
                      <a:pt x="27" y="1"/>
                    </a:lnTo>
                    <a:lnTo>
                      <a:pt x="27" y="0"/>
                    </a:lnTo>
                    <a:lnTo>
                      <a:pt x="27" y="0"/>
                    </a:lnTo>
                    <a:close/>
                    <a:moveTo>
                      <a:pt x="22" y="3"/>
                    </a:moveTo>
                    <a:lnTo>
                      <a:pt x="22" y="1"/>
                    </a:lnTo>
                    <a:lnTo>
                      <a:pt x="22" y="1"/>
                    </a:lnTo>
                    <a:lnTo>
                      <a:pt x="22" y="1"/>
                    </a:lnTo>
                    <a:lnTo>
                      <a:pt x="22" y="1"/>
                    </a:lnTo>
                    <a:lnTo>
                      <a:pt x="22" y="3"/>
                    </a:lnTo>
                    <a:lnTo>
                      <a:pt x="22" y="3"/>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8" name="Freeform 368">
                <a:extLst>
                  <a:ext uri="{FF2B5EF4-FFF2-40B4-BE49-F238E27FC236}">
                    <a16:creationId xmlns:a16="http://schemas.microsoft.com/office/drawing/2014/main" id="{BE9EFF61-FD78-4B0F-BE48-E4CD033EB2B8}"/>
                  </a:ext>
                </a:extLst>
              </p:cNvPr>
              <p:cNvSpPr>
                <a:spLocks/>
              </p:cNvSpPr>
              <p:nvPr/>
            </p:nvSpPr>
            <p:spPr bwMode="auto">
              <a:xfrm>
                <a:off x="13239182" y="3463261"/>
                <a:ext cx="558315" cy="473722"/>
              </a:xfrm>
              <a:custGeom>
                <a:avLst/>
                <a:gdLst/>
                <a:ahLst/>
                <a:cxnLst>
                  <a:cxn ang="0">
                    <a:pos x="7" y="71"/>
                  </a:cxn>
                  <a:cxn ang="0">
                    <a:pos x="9" y="84"/>
                  </a:cxn>
                  <a:cxn ang="0">
                    <a:pos x="13" y="90"/>
                  </a:cxn>
                  <a:cxn ang="0">
                    <a:pos x="19" y="92"/>
                  </a:cxn>
                  <a:cxn ang="0">
                    <a:pos x="21" y="101"/>
                  </a:cxn>
                  <a:cxn ang="0">
                    <a:pos x="24" y="113"/>
                  </a:cxn>
                  <a:cxn ang="0">
                    <a:pos x="27" y="119"/>
                  </a:cxn>
                  <a:cxn ang="0">
                    <a:pos x="31" y="122"/>
                  </a:cxn>
                  <a:cxn ang="0">
                    <a:pos x="47" y="120"/>
                  </a:cxn>
                  <a:cxn ang="0">
                    <a:pos x="54" y="128"/>
                  </a:cxn>
                  <a:cxn ang="0">
                    <a:pos x="64" y="128"/>
                  </a:cxn>
                  <a:cxn ang="0">
                    <a:pos x="70" y="124"/>
                  </a:cxn>
                  <a:cxn ang="0">
                    <a:pos x="79" y="124"/>
                  </a:cxn>
                  <a:cxn ang="0">
                    <a:pos x="90" y="128"/>
                  </a:cxn>
                  <a:cxn ang="0">
                    <a:pos x="94" y="138"/>
                  </a:cxn>
                  <a:cxn ang="0">
                    <a:pos x="105" y="136"/>
                  </a:cxn>
                  <a:cxn ang="0">
                    <a:pos x="112" y="131"/>
                  </a:cxn>
                  <a:cxn ang="0">
                    <a:pos x="119" y="136"/>
                  </a:cxn>
                  <a:cxn ang="0">
                    <a:pos x="122" y="124"/>
                  </a:cxn>
                  <a:cxn ang="0">
                    <a:pos x="123" y="117"/>
                  </a:cxn>
                  <a:cxn ang="0">
                    <a:pos x="127" y="109"/>
                  </a:cxn>
                  <a:cxn ang="0">
                    <a:pos x="123" y="102"/>
                  </a:cxn>
                  <a:cxn ang="0">
                    <a:pos x="123" y="98"/>
                  </a:cxn>
                  <a:cxn ang="0">
                    <a:pos x="135" y="91"/>
                  </a:cxn>
                  <a:cxn ang="0">
                    <a:pos x="141" y="85"/>
                  </a:cxn>
                  <a:cxn ang="0">
                    <a:pos x="143" y="75"/>
                  </a:cxn>
                  <a:cxn ang="0">
                    <a:pos x="146" y="64"/>
                  </a:cxn>
                  <a:cxn ang="0">
                    <a:pos x="154" y="59"/>
                  </a:cxn>
                  <a:cxn ang="0">
                    <a:pos x="159" y="53"/>
                  </a:cxn>
                  <a:cxn ang="0">
                    <a:pos x="152" y="46"/>
                  </a:cxn>
                  <a:cxn ang="0">
                    <a:pos x="148" y="39"/>
                  </a:cxn>
                  <a:cxn ang="0">
                    <a:pos x="150" y="32"/>
                  </a:cxn>
                  <a:cxn ang="0">
                    <a:pos x="141" y="21"/>
                  </a:cxn>
                  <a:cxn ang="0">
                    <a:pos x="141" y="16"/>
                  </a:cxn>
                  <a:cxn ang="0">
                    <a:pos x="146" y="9"/>
                  </a:cxn>
                  <a:cxn ang="0">
                    <a:pos x="141" y="5"/>
                  </a:cxn>
                  <a:cxn ang="0">
                    <a:pos x="128" y="0"/>
                  </a:cxn>
                  <a:cxn ang="0">
                    <a:pos x="114" y="4"/>
                  </a:cxn>
                  <a:cxn ang="0">
                    <a:pos x="110" y="14"/>
                  </a:cxn>
                  <a:cxn ang="0">
                    <a:pos x="106" y="25"/>
                  </a:cxn>
                  <a:cxn ang="0">
                    <a:pos x="102" y="33"/>
                  </a:cxn>
                  <a:cxn ang="0">
                    <a:pos x="100" y="38"/>
                  </a:cxn>
                  <a:cxn ang="0">
                    <a:pos x="96" y="49"/>
                  </a:cxn>
                  <a:cxn ang="0">
                    <a:pos x="79" y="51"/>
                  </a:cxn>
                  <a:cxn ang="0">
                    <a:pos x="67" y="46"/>
                  </a:cxn>
                  <a:cxn ang="0">
                    <a:pos x="59" y="47"/>
                  </a:cxn>
                  <a:cxn ang="0">
                    <a:pos x="52" y="54"/>
                  </a:cxn>
                  <a:cxn ang="0">
                    <a:pos x="45" y="57"/>
                  </a:cxn>
                  <a:cxn ang="0">
                    <a:pos x="29" y="55"/>
                  </a:cxn>
                  <a:cxn ang="0">
                    <a:pos x="23" y="51"/>
                  </a:cxn>
                  <a:cxn ang="0">
                    <a:pos x="18" y="46"/>
                  </a:cxn>
                  <a:cxn ang="0">
                    <a:pos x="13" y="42"/>
                  </a:cxn>
                  <a:cxn ang="0">
                    <a:pos x="9" y="44"/>
                  </a:cxn>
                  <a:cxn ang="0">
                    <a:pos x="3" y="51"/>
                  </a:cxn>
                  <a:cxn ang="0">
                    <a:pos x="2" y="58"/>
                  </a:cxn>
                </a:cxnLst>
                <a:rect l="0" t="0" r="r" b="b"/>
                <a:pathLst>
                  <a:path w="165" h="140">
                    <a:moveTo>
                      <a:pt x="3" y="65"/>
                    </a:moveTo>
                    <a:lnTo>
                      <a:pt x="3" y="65"/>
                    </a:lnTo>
                    <a:lnTo>
                      <a:pt x="3" y="68"/>
                    </a:lnTo>
                    <a:lnTo>
                      <a:pt x="3" y="68"/>
                    </a:lnTo>
                    <a:lnTo>
                      <a:pt x="5" y="69"/>
                    </a:lnTo>
                    <a:lnTo>
                      <a:pt x="7" y="71"/>
                    </a:lnTo>
                    <a:lnTo>
                      <a:pt x="7" y="71"/>
                    </a:lnTo>
                    <a:lnTo>
                      <a:pt x="8" y="71"/>
                    </a:lnTo>
                    <a:lnTo>
                      <a:pt x="8" y="71"/>
                    </a:lnTo>
                    <a:lnTo>
                      <a:pt x="7" y="75"/>
                    </a:lnTo>
                    <a:lnTo>
                      <a:pt x="7" y="79"/>
                    </a:lnTo>
                    <a:lnTo>
                      <a:pt x="7" y="79"/>
                    </a:lnTo>
                    <a:lnTo>
                      <a:pt x="8" y="82"/>
                    </a:lnTo>
                    <a:lnTo>
                      <a:pt x="9" y="84"/>
                    </a:lnTo>
                    <a:lnTo>
                      <a:pt x="10" y="84"/>
                    </a:lnTo>
                    <a:lnTo>
                      <a:pt x="10" y="84"/>
                    </a:lnTo>
                    <a:lnTo>
                      <a:pt x="10" y="86"/>
                    </a:lnTo>
                    <a:lnTo>
                      <a:pt x="10" y="87"/>
                    </a:lnTo>
                    <a:lnTo>
                      <a:pt x="13" y="87"/>
                    </a:lnTo>
                    <a:lnTo>
                      <a:pt x="13" y="87"/>
                    </a:lnTo>
                    <a:lnTo>
                      <a:pt x="13" y="90"/>
                    </a:lnTo>
                    <a:lnTo>
                      <a:pt x="13" y="92"/>
                    </a:lnTo>
                    <a:lnTo>
                      <a:pt x="13" y="92"/>
                    </a:lnTo>
                    <a:lnTo>
                      <a:pt x="15" y="93"/>
                    </a:lnTo>
                    <a:lnTo>
                      <a:pt x="16" y="93"/>
                    </a:lnTo>
                    <a:lnTo>
                      <a:pt x="16" y="92"/>
                    </a:lnTo>
                    <a:lnTo>
                      <a:pt x="16" y="92"/>
                    </a:lnTo>
                    <a:lnTo>
                      <a:pt x="19" y="92"/>
                    </a:lnTo>
                    <a:lnTo>
                      <a:pt x="20" y="95"/>
                    </a:lnTo>
                    <a:lnTo>
                      <a:pt x="20" y="95"/>
                    </a:lnTo>
                    <a:lnTo>
                      <a:pt x="21" y="96"/>
                    </a:lnTo>
                    <a:lnTo>
                      <a:pt x="23" y="98"/>
                    </a:lnTo>
                    <a:lnTo>
                      <a:pt x="23" y="98"/>
                    </a:lnTo>
                    <a:lnTo>
                      <a:pt x="23" y="100"/>
                    </a:lnTo>
                    <a:lnTo>
                      <a:pt x="21" y="101"/>
                    </a:lnTo>
                    <a:lnTo>
                      <a:pt x="20" y="102"/>
                    </a:lnTo>
                    <a:lnTo>
                      <a:pt x="20" y="104"/>
                    </a:lnTo>
                    <a:lnTo>
                      <a:pt x="20" y="104"/>
                    </a:lnTo>
                    <a:lnTo>
                      <a:pt x="23" y="108"/>
                    </a:lnTo>
                    <a:lnTo>
                      <a:pt x="23" y="108"/>
                    </a:lnTo>
                    <a:lnTo>
                      <a:pt x="24" y="111"/>
                    </a:lnTo>
                    <a:lnTo>
                      <a:pt x="24" y="113"/>
                    </a:lnTo>
                    <a:lnTo>
                      <a:pt x="24" y="113"/>
                    </a:lnTo>
                    <a:lnTo>
                      <a:pt x="24" y="114"/>
                    </a:lnTo>
                    <a:lnTo>
                      <a:pt x="25" y="117"/>
                    </a:lnTo>
                    <a:lnTo>
                      <a:pt x="25" y="117"/>
                    </a:lnTo>
                    <a:lnTo>
                      <a:pt x="25" y="118"/>
                    </a:lnTo>
                    <a:lnTo>
                      <a:pt x="26" y="119"/>
                    </a:lnTo>
                    <a:lnTo>
                      <a:pt x="27" y="119"/>
                    </a:lnTo>
                    <a:lnTo>
                      <a:pt x="27" y="119"/>
                    </a:lnTo>
                    <a:lnTo>
                      <a:pt x="27" y="118"/>
                    </a:lnTo>
                    <a:lnTo>
                      <a:pt x="29" y="118"/>
                    </a:lnTo>
                    <a:lnTo>
                      <a:pt x="29" y="118"/>
                    </a:lnTo>
                    <a:lnTo>
                      <a:pt x="30" y="119"/>
                    </a:lnTo>
                    <a:lnTo>
                      <a:pt x="31" y="122"/>
                    </a:lnTo>
                    <a:lnTo>
                      <a:pt x="31" y="122"/>
                    </a:lnTo>
                    <a:lnTo>
                      <a:pt x="34" y="122"/>
                    </a:lnTo>
                    <a:lnTo>
                      <a:pt x="36" y="122"/>
                    </a:lnTo>
                    <a:lnTo>
                      <a:pt x="36" y="122"/>
                    </a:lnTo>
                    <a:lnTo>
                      <a:pt x="42" y="122"/>
                    </a:lnTo>
                    <a:lnTo>
                      <a:pt x="42" y="122"/>
                    </a:lnTo>
                    <a:lnTo>
                      <a:pt x="45" y="122"/>
                    </a:lnTo>
                    <a:lnTo>
                      <a:pt x="47" y="120"/>
                    </a:lnTo>
                    <a:lnTo>
                      <a:pt x="47" y="120"/>
                    </a:lnTo>
                    <a:lnTo>
                      <a:pt x="48" y="122"/>
                    </a:lnTo>
                    <a:lnTo>
                      <a:pt x="49" y="123"/>
                    </a:lnTo>
                    <a:lnTo>
                      <a:pt x="49" y="128"/>
                    </a:lnTo>
                    <a:lnTo>
                      <a:pt x="49" y="128"/>
                    </a:lnTo>
                    <a:lnTo>
                      <a:pt x="52" y="128"/>
                    </a:lnTo>
                    <a:lnTo>
                      <a:pt x="54" y="128"/>
                    </a:lnTo>
                    <a:lnTo>
                      <a:pt x="56" y="127"/>
                    </a:lnTo>
                    <a:lnTo>
                      <a:pt x="58" y="127"/>
                    </a:lnTo>
                    <a:lnTo>
                      <a:pt x="58" y="127"/>
                    </a:lnTo>
                    <a:lnTo>
                      <a:pt x="59" y="128"/>
                    </a:lnTo>
                    <a:lnTo>
                      <a:pt x="62" y="128"/>
                    </a:lnTo>
                    <a:lnTo>
                      <a:pt x="62" y="128"/>
                    </a:lnTo>
                    <a:lnTo>
                      <a:pt x="64" y="128"/>
                    </a:lnTo>
                    <a:lnTo>
                      <a:pt x="65" y="125"/>
                    </a:lnTo>
                    <a:lnTo>
                      <a:pt x="65" y="125"/>
                    </a:lnTo>
                    <a:lnTo>
                      <a:pt x="68" y="125"/>
                    </a:lnTo>
                    <a:lnTo>
                      <a:pt x="68" y="125"/>
                    </a:lnTo>
                    <a:lnTo>
                      <a:pt x="69" y="123"/>
                    </a:lnTo>
                    <a:lnTo>
                      <a:pt x="69" y="123"/>
                    </a:lnTo>
                    <a:lnTo>
                      <a:pt x="70" y="124"/>
                    </a:lnTo>
                    <a:lnTo>
                      <a:pt x="72" y="125"/>
                    </a:lnTo>
                    <a:lnTo>
                      <a:pt x="73" y="127"/>
                    </a:lnTo>
                    <a:lnTo>
                      <a:pt x="74" y="127"/>
                    </a:lnTo>
                    <a:lnTo>
                      <a:pt x="74" y="127"/>
                    </a:lnTo>
                    <a:lnTo>
                      <a:pt x="75" y="124"/>
                    </a:lnTo>
                    <a:lnTo>
                      <a:pt x="75" y="124"/>
                    </a:lnTo>
                    <a:lnTo>
                      <a:pt x="79" y="124"/>
                    </a:lnTo>
                    <a:lnTo>
                      <a:pt x="79" y="124"/>
                    </a:lnTo>
                    <a:lnTo>
                      <a:pt x="79" y="127"/>
                    </a:lnTo>
                    <a:lnTo>
                      <a:pt x="80" y="127"/>
                    </a:lnTo>
                    <a:lnTo>
                      <a:pt x="84" y="127"/>
                    </a:lnTo>
                    <a:lnTo>
                      <a:pt x="87" y="127"/>
                    </a:lnTo>
                    <a:lnTo>
                      <a:pt x="89" y="127"/>
                    </a:lnTo>
                    <a:lnTo>
                      <a:pt x="90" y="128"/>
                    </a:lnTo>
                    <a:lnTo>
                      <a:pt x="90" y="128"/>
                    </a:lnTo>
                    <a:lnTo>
                      <a:pt x="94" y="131"/>
                    </a:lnTo>
                    <a:lnTo>
                      <a:pt x="94" y="131"/>
                    </a:lnTo>
                    <a:lnTo>
                      <a:pt x="94" y="134"/>
                    </a:lnTo>
                    <a:lnTo>
                      <a:pt x="95" y="138"/>
                    </a:lnTo>
                    <a:lnTo>
                      <a:pt x="95" y="138"/>
                    </a:lnTo>
                    <a:lnTo>
                      <a:pt x="94" y="138"/>
                    </a:lnTo>
                    <a:lnTo>
                      <a:pt x="94" y="138"/>
                    </a:lnTo>
                    <a:lnTo>
                      <a:pt x="95" y="139"/>
                    </a:lnTo>
                    <a:lnTo>
                      <a:pt x="98" y="140"/>
                    </a:lnTo>
                    <a:lnTo>
                      <a:pt x="98" y="140"/>
                    </a:lnTo>
                    <a:lnTo>
                      <a:pt x="101" y="138"/>
                    </a:lnTo>
                    <a:lnTo>
                      <a:pt x="105" y="136"/>
                    </a:lnTo>
                    <a:lnTo>
                      <a:pt x="105" y="136"/>
                    </a:lnTo>
                    <a:lnTo>
                      <a:pt x="107" y="135"/>
                    </a:lnTo>
                    <a:lnTo>
                      <a:pt x="107" y="135"/>
                    </a:lnTo>
                    <a:lnTo>
                      <a:pt x="108" y="134"/>
                    </a:lnTo>
                    <a:lnTo>
                      <a:pt x="108" y="134"/>
                    </a:lnTo>
                    <a:lnTo>
                      <a:pt x="110" y="133"/>
                    </a:lnTo>
                    <a:lnTo>
                      <a:pt x="110" y="133"/>
                    </a:lnTo>
                    <a:lnTo>
                      <a:pt x="112" y="131"/>
                    </a:lnTo>
                    <a:lnTo>
                      <a:pt x="112" y="131"/>
                    </a:lnTo>
                    <a:lnTo>
                      <a:pt x="113" y="130"/>
                    </a:lnTo>
                    <a:lnTo>
                      <a:pt x="116" y="130"/>
                    </a:lnTo>
                    <a:lnTo>
                      <a:pt x="116" y="130"/>
                    </a:lnTo>
                    <a:lnTo>
                      <a:pt x="116" y="135"/>
                    </a:lnTo>
                    <a:lnTo>
                      <a:pt x="116" y="135"/>
                    </a:lnTo>
                    <a:lnTo>
                      <a:pt x="119" y="136"/>
                    </a:lnTo>
                    <a:lnTo>
                      <a:pt x="119" y="136"/>
                    </a:lnTo>
                    <a:lnTo>
                      <a:pt x="119" y="131"/>
                    </a:lnTo>
                    <a:lnTo>
                      <a:pt x="121" y="129"/>
                    </a:lnTo>
                    <a:lnTo>
                      <a:pt x="123" y="129"/>
                    </a:lnTo>
                    <a:lnTo>
                      <a:pt x="123" y="129"/>
                    </a:lnTo>
                    <a:lnTo>
                      <a:pt x="123" y="127"/>
                    </a:lnTo>
                    <a:lnTo>
                      <a:pt x="122" y="124"/>
                    </a:lnTo>
                    <a:lnTo>
                      <a:pt x="121" y="123"/>
                    </a:lnTo>
                    <a:lnTo>
                      <a:pt x="121" y="120"/>
                    </a:lnTo>
                    <a:lnTo>
                      <a:pt x="121" y="120"/>
                    </a:lnTo>
                    <a:lnTo>
                      <a:pt x="122" y="118"/>
                    </a:lnTo>
                    <a:lnTo>
                      <a:pt x="122" y="118"/>
                    </a:lnTo>
                    <a:lnTo>
                      <a:pt x="123" y="117"/>
                    </a:lnTo>
                    <a:lnTo>
                      <a:pt x="123" y="117"/>
                    </a:lnTo>
                    <a:lnTo>
                      <a:pt x="124" y="115"/>
                    </a:lnTo>
                    <a:lnTo>
                      <a:pt x="124" y="115"/>
                    </a:lnTo>
                    <a:lnTo>
                      <a:pt x="125" y="114"/>
                    </a:lnTo>
                    <a:lnTo>
                      <a:pt x="125" y="113"/>
                    </a:lnTo>
                    <a:lnTo>
                      <a:pt x="127" y="113"/>
                    </a:lnTo>
                    <a:lnTo>
                      <a:pt x="127" y="113"/>
                    </a:lnTo>
                    <a:lnTo>
                      <a:pt x="127" y="109"/>
                    </a:lnTo>
                    <a:lnTo>
                      <a:pt x="127" y="109"/>
                    </a:lnTo>
                    <a:lnTo>
                      <a:pt x="127" y="107"/>
                    </a:lnTo>
                    <a:lnTo>
                      <a:pt x="127" y="107"/>
                    </a:lnTo>
                    <a:lnTo>
                      <a:pt x="124" y="106"/>
                    </a:lnTo>
                    <a:lnTo>
                      <a:pt x="124" y="106"/>
                    </a:lnTo>
                    <a:lnTo>
                      <a:pt x="123" y="102"/>
                    </a:lnTo>
                    <a:lnTo>
                      <a:pt x="123" y="102"/>
                    </a:lnTo>
                    <a:lnTo>
                      <a:pt x="123" y="101"/>
                    </a:lnTo>
                    <a:lnTo>
                      <a:pt x="123" y="101"/>
                    </a:lnTo>
                    <a:lnTo>
                      <a:pt x="123" y="101"/>
                    </a:lnTo>
                    <a:lnTo>
                      <a:pt x="123" y="101"/>
                    </a:lnTo>
                    <a:lnTo>
                      <a:pt x="123" y="100"/>
                    </a:lnTo>
                    <a:lnTo>
                      <a:pt x="123" y="98"/>
                    </a:lnTo>
                    <a:lnTo>
                      <a:pt x="123" y="98"/>
                    </a:lnTo>
                    <a:lnTo>
                      <a:pt x="127" y="97"/>
                    </a:lnTo>
                    <a:lnTo>
                      <a:pt x="129" y="96"/>
                    </a:lnTo>
                    <a:lnTo>
                      <a:pt x="129" y="96"/>
                    </a:lnTo>
                    <a:lnTo>
                      <a:pt x="132" y="93"/>
                    </a:lnTo>
                    <a:lnTo>
                      <a:pt x="132" y="93"/>
                    </a:lnTo>
                    <a:lnTo>
                      <a:pt x="133" y="92"/>
                    </a:lnTo>
                    <a:lnTo>
                      <a:pt x="135" y="91"/>
                    </a:lnTo>
                    <a:lnTo>
                      <a:pt x="135" y="91"/>
                    </a:lnTo>
                    <a:lnTo>
                      <a:pt x="138" y="90"/>
                    </a:lnTo>
                    <a:lnTo>
                      <a:pt x="138" y="90"/>
                    </a:lnTo>
                    <a:lnTo>
                      <a:pt x="139" y="89"/>
                    </a:lnTo>
                    <a:lnTo>
                      <a:pt x="140" y="87"/>
                    </a:lnTo>
                    <a:lnTo>
                      <a:pt x="140" y="87"/>
                    </a:lnTo>
                    <a:lnTo>
                      <a:pt x="141" y="85"/>
                    </a:lnTo>
                    <a:lnTo>
                      <a:pt x="141" y="85"/>
                    </a:lnTo>
                    <a:lnTo>
                      <a:pt x="141" y="81"/>
                    </a:lnTo>
                    <a:lnTo>
                      <a:pt x="141" y="81"/>
                    </a:lnTo>
                    <a:lnTo>
                      <a:pt x="144" y="80"/>
                    </a:lnTo>
                    <a:lnTo>
                      <a:pt x="144" y="80"/>
                    </a:lnTo>
                    <a:lnTo>
                      <a:pt x="144" y="77"/>
                    </a:lnTo>
                    <a:lnTo>
                      <a:pt x="143" y="75"/>
                    </a:lnTo>
                    <a:lnTo>
                      <a:pt x="143" y="73"/>
                    </a:lnTo>
                    <a:lnTo>
                      <a:pt x="141" y="70"/>
                    </a:lnTo>
                    <a:lnTo>
                      <a:pt x="141" y="70"/>
                    </a:lnTo>
                    <a:lnTo>
                      <a:pt x="143" y="68"/>
                    </a:lnTo>
                    <a:lnTo>
                      <a:pt x="144" y="66"/>
                    </a:lnTo>
                    <a:lnTo>
                      <a:pt x="144" y="66"/>
                    </a:lnTo>
                    <a:lnTo>
                      <a:pt x="146" y="64"/>
                    </a:lnTo>
                    <a:lnTo>
                      <a:pt x="146" y="62"/>
                    </a:lnTo>
                    <a:lnTo>
                      <a:pt x="146" y="62"/>
                    </a:lnTo>
                    <a:lnTo>
                      <a:pt x="146" y="59"/>
                    </a:lnTo>
                    <a:lnTo>
                      <a:pt x="148" y="59"/>
                    </a:lnTo>
                    <a:lnTo>
                      <a:pt x="148" y="59"/>
                    </a:lnTo>
                    <a:lnTo>
                      <a:pt x="154" y="59"/>
                    </a:lnTo>
                    <a:lnTo>
                      <a:pt x="154" y="59"/>
                    </a:lnTo>
                    <a:lnTo>
                      <a:pt x="160" y="59"/>
                    </a:lnTo>
                    <a:lnTo>
                      <a:pt x="165" y="59"/>
                    </a:lnTo>
                    <a:lnTo>
                      <a:pt x="165" y="59"/>
                    </a:lnTo>
                    <a:lnTo>
                      <a:pt x="165" y="57"/>
                    </a:lnTo>
                    <a:lnTo>
                      <a:pt x="163" y="55"/>
                    </a:lnTo>
                    <a:lnTo>
                      <a:pt x="161" y="54"/>
                    </a:lnTo>
                    <a:lnTo>
                      <a:pt x="159" y="53"/>
                    </a:lnTo>
                    <a:lnTo>
                      <a:pt x="159" y="53"/>
                    </a:lnTo>
                    <a:lnTo>
                      <a:pt x="159" y="51"/>
                    </a:lnTo>
                    <a:lnTo>
                      <a:pt x="157" y="48"/>
                    </a:lnTo>
                    <a:lnTo>
                      <a:pt x="157" y="48"/>
                    </a:lnTo>
                    <a:lnTo>
                      <a:pt x="155" y="47"/>
                    </a:lnTo>
                    <a:lnTo>
                      <a:pt x="152" y="46"/>
                    </a:lnTo>
                    <a:lnTo>
                      <a:pt x="152" y="46"/>
                    </a:lnTo>
                    <a:lnTo>
                      <a:pt x="151" y="44"/>
                    </a:lnTo>
                    <a:lnTo>
                      <a:pt x="151" y="44"/>
                    </a:lnTo>
                    <a:lnTo>
                      <a:pt x="151" y="44"/>
                    </a:lnTo>
                    <a:lnTo>
                      <a:pt x="151" y="44"/>
                    </a:lnTo>
                    <a:lnTo>
                      <a:pt x="150" y="43"/>
                    </a:lnTo>
                    <a:lnTo>
                      <a:pt x="149" y="41"/>
                    </a:lnTo>
                    <a:lnTo>
                      <a:pt x="148" y="39"/>
                    </a:lnTo>
                    <a:lnTo>
                      <a:pt x="148" y="38"/>
                    </a:lnTo>
                    <a:lnTo>
                      <a:pt x="148" y="38"/>
                    </a:lnTo>
                    <a:lnTo>
                      <a:pt x="149" y="38"/>
                    </a:lnTo>
                    <a:lnTo>
                      <a:pt x="150" y="37"/>
                    </a:lnTo>
                    <a:lnTo>
                      <a:pt x="150" y="37"/>
                    </a:lnTo>
                    <a:lnTo>
                      <a:pt x="150" y="32"/>
                    </a:lnTo>
                    <a:lnTo>
                      <a:pt x="150" y="32"/>
                    </a:lnTo>
                    <a:lnTo>
                      <a:pt x="148" y="30"/>
                    </a:lnTo>
                    <a:lnTo>
                      <a:pt x="144" y="27"/>
                    </a:lnTo>
                    <a:lnTo>
                      <a:pt x="144" y="27"/>
                    </a:lnTo>
                    <a:lnTo>
                      <a:pt x="144" y="25"/>
                    </a:lnTo>
                    <a:lnTo>
                      <a:pt x="143" y="24"/>
                    </a:lnTo>
                    <a:lnTo>
                      <a:pt x="143" y="24"/>
                    </a:lnTo>
                    <a:lnTo>
                      <a:pt x="141" y="21"/>
                    </a:lnTo>
                    <a:lnTo>
                      <a:pt x="140" y="20"/>
                    </a:lnTo>
                    <a:lnTo>
                      <a:pt x="140" y="20"/>
                    </a:lnTo>
                    <a:lnTo>
                      <a:pt x="143" y="20"/>
                    </a:lnTo>
                    <a:lnTo>
                      <a:pt x="143" y="19"/>
                    </a:lnTo>
                    <a:lnTo>
                      <a:pt x="143" y="17"/>
                    </a:lnTo>
                    <a:lnTo>
                      <a:pt x="143" y="17"/>
                    </a:lnTo>
                    <a:lnTo>
                      <a:pt x="141" y="16"/>
                    </a:lnTo>
                    <a:lnTo>
                      <a:pt x="140" y="15"/>
                    </a:lnTo>
                    <a:lnTo>
                      <a:pt x="140" y="15"/>
                    </a:lnTo>
                    <a:lnTo>
                      <a:pt x="145" y="15"/>
                    </a:lnTo>
                    <a:lnTo>
                      <a:pt x="145" y="15"/>
                    </a:lnTo>
                    <a:lnTo>
                      <a:pt x="146" y="14"/>
                    </a:lnTo>
                    <a:lnTo>
                      <a:pt x="146" y="13"/>
                    </a:lnTo>
                    <a:lnTo>
                      <a:pt x="146" y="9"/>
                    </a:lnTo>
                    <a:lnTo>
                      <a:pt x="146" y="9"/>
                    </a:lnTo>
                    <a:lnTo>
                      <a:pt x="145" y="6"/>
                    </a:lnTo>
                    <a:lnTo>
                      <a:pt x="145" y="6"/>
                    </a:lnTo>
                    <a:lnTo>
                      <a:pt x="145" y="5"/>
                    </a:lnTo>
                    <a:lnTo>
                      <a:pt x="145" y="5"/>
                    </a:lnTo>
                    <a:lnTo>
                      <a:pt x="141" y="5"/>
                    </a:lnTo>
                    <a:lnTo>
                      <a:pt x="141" y="5"/>
                    </a:lnTo>
                    <a:lnTo>
                      <a:pt x="140" y="3"/>
                    </a:lnTo>
                    <a:lnTo>
                      <a:pt x="138" y="1"/>
                    </a:lnTo>
                    <a:lnTo>
                      <a:pt x="138" y="1"/>
                    </a:lnTo>
                    <a:lnTo>
                      <a:pt x="130" y="1"/>
                    </a:lnTo>
                    <a:lnTo>
                      <a:pt x="130" y="1"/>
                    </a:lnTo>
                    <a:lnTo>
                      <a:pt x="128" y="0"/>
                    </a:lnTo>
                    <a:lnTo>
                      <a:pt x="128" y="0"/>
                    </a:lnTo>
                    <a:lnTo>
                      <a:pt x="125" y="0"/>
                    </a:lnTo>
                    <a:lnTo>
                      <a:pt x="125" y="0"/>
                    </a:lnTo>
                    <a:lnTo>
                      <a:pt x="124" y="1"/>
                    </a:lnTo>
                    <a:lnTo>
                      <a:pt x="122" y="3"/>
                    </a:lnTo>
                    <a:lnTo>
                      <a:pt x="117" y="3"/>
                    </a:lnTo>
                    <a:lnTo>
                      <a:pt x="117" y="3"/>
                    </a:lnTo>
                    <a:lnTo>
                      <a:pt x="114" y="4"/>
                    </a:lnTo>
                    <a:lnTo>
                      <a:pt x="113" y="6"/>
                    </a:lnTo>
                    <a:lnTo>
                      <a:pt x="113" y="6"/>
                    </a:lnTo>
                    <a:lnTo>
                      <a:pt x="112" y="8"/>
                    </a:lnTo>
                    <a:lnTo>
                      <a:pt x="112" y="8"/>
                    </a:lnTo>
                    <a:lnTo>
                      <a:pt x="112" y="10"/>
                    </a:lnTo>
                    <a:lnTo>
                      <a:pt x="112" y="10"/>
                    </a:lnTo>
                    <a:lnTo>
                      <a:pt x="110" y="14"/>
                    </a:lnTo>
                    <a:lnTo>
                      <a:pt x="110" y="14"/>
                    </a:lnTo>
                    <a:lnTo>
                      <a:pt x="110" y="19"/>
                    </a:lnTo>
                    <a:lnTo>
                      <a:pt x="110" y="19"/>
                    </a:lnTo>
                    <a:lnTo>
                      <a:pt x="110" y="21"/>
                    </a:lnTo>
                    <a:lnTo>
                      <a:pt x="108" y="24"/>
                    </a:lnTo>
                    <a:lnTo>
                      <a:pt x="108" y="24"/>
                    </a:lnTo>
                    <a:lnTo>
                      <a:pt x="106" y="25"/>
                    </a:lnTo>
                    <a:lnTo>
                      <a:pt x="103" y="25"/>
                    </a:lnTo>
                    <a:lnTo>
                      <a:pt x="103" y="25"/>
                    </a:lnTo>
                    <a:lnTo>
                      <a:pt x="102" y="27"/>
                    </a:lnTo>
                    <a:lnTo>
                      <a:pt x="102" y="30"/>
                    </a:lnTo>
                    <a:lnTo>
                      <a:pt x="102" y="30"/>
                    </a:lnTo>
                    <a:lnTo>
                      <a:pt x="102" y="32"/>
                    </a:lnTo>
                    <a:lnTo>
                      <a:pt x="102" y="33"/>
                    </a:lnTo>
                    <a:lnTo>
                      <a:pt x="102" y="35"/>
                    </a:lnTo>
                    <a:lnTo>
                      <a:pt x="102" y="35"/>
                    </a:lnTo>
                    <a:lnTo>
                      <a:pt x="100" y="35"/>
                    </a:lnTo>
                    <a:lnTo>
                      <a:pt x="98" y="35"/>
                    </a:lnTo>
                    <a:lnTo>
                      <a:pt x="98" y="36"/>
                    </a:lnTo>
                    <a:lnTo>
                      <a:pt x="98" y="36"/>
                    </a:lnTo>
                    <a:lnTo>
                      <a:pt x="100" y="38"/>
                    </a:lnTo>
                    <a:lnTo>
                      <a:pt x="100" y="39"/>
                    </a:lnTo>
                    <a:lnTo>
                      <a:pt x="100" y="39"/>
                    </a:lnTo>
                    <a:lnTo>
                      <a:pt x="100" y="39"/>
                    </a:lnTo>
                    <a:lnTo>
                      <a:pt x="97" y="41"/>
                    </a:lnTo>
                    <a:lnTo>
                      <a:pt x="96" y="43"/>
                    </a:lnTo>
                    <a:lnTo>
                      <a:pt x="96" y="49"/>
                    </a:lnTo>
                    <a:lnTo>
                      <a:pt x="96" y="49"/>
                    </a:lnTo>
                    <a:lnTo>
                      <a:pt x="91" y="48"/>
                    </a:lnTo>
                    <a:lnTo>
                      <a:pt x="91" y="48"/>
                    </a:lnTo>
                    <a:lnTo>
                      <a:pt x="85" y="49"/>
                    </a:lnTo>
                    <a:lnTo>
                      <a:pt x="85" y="49"/>
                    </a:lnTo>
                    <a:lnTo>
                      <a:pt x="85" y="49"/>
                    </a:lnTo>
                    <a:lnTo>
                      <a:pt x="85" y="49"/>
                    </a:lnTo>
                    <a:lnTo>
                      <a:pt x="79" y="51"/>
                    </a:lnTo>
                    <a:lnTo>
                      <a:pt x="79" y="51"/>
                    </a:lnTo>
                    <a:lnTo>
                      <a:pt x="74" y="51"/>
                    </a:lnTo>
                    <a:lnTo>
                      <a:pt x="72" y="49"/>
                    </a:lnTo>
                    <a:lnTo>
                      <a:pt x="70" y="48"/>
                    </a:lnTo>
                    <a:lnTo>
                      <a:pt x="70" y="48"/>
                    </a:lnTo>
                    <a:lnTo>
                      <a:pt x="68" y="47"/>
                    </a:lnTo>
                    <a:lnTo>
                      <a:pt x="67" y="46"/>
                    </a:lnTo>
                    <a:lnTo>
                      <a:pt x="64" y="46"/>
                    </a:lnTo>
                    <a:lnTo>
                      <a:pt x="64" y="46"/>
                    </a:lnTo>
                    <a:lnTo>
                      <a:pt x="63" y="47"/>
                    </a:lnTo>
                    <a:lnTo>
                      <a:pt x="63" y="47"/>
                    </a:lnTo>
                    <a:lnTo>
                      <a:pt x="62" y="47"/>
                    </a:lnTo>
                    <a:lnTo>
                      <a:pt x="62" y="47"/>
                    </a:lnTo>
                    <a:lnTo>
                      <a:pt x="59" y="47"/>
                    </a:lnTo>
                    <a:lnTo>
                      <a:pt x="59" y="47"/>
                    </a:lnTo>
                    <a:lnTo>
                      <a:pt x="58" y="48"/>
                    </a:lnTo>
                    <a:lnTo>
                      <a:pt x="57" y="48"/>
                    </a:lnTo>
                    <a:lnTo>
                      <a:pt x="57" y="48"/>
                    </a:lnTo>
                    <a:lnTo>
                      <a:pt x="56" y="51"/>
                    </a:lnTo>
                    <a:lnTo>
                      <a:pt x="56" y="51"/>
                    </a:lnTo>
                    <a:lnTo>
                      <a:pt x="52" y="54"/>
                    </a:lnTo>
                    <a:lnTo>
                      <a:pt x="52" y="54"/>
                    </a:lnTo>
                    <a:lnTo>
                      <a:pt x="51" y="54"/>
                    </a:lnTo>
                    <a:lnTo>
                      <a:pt x="51" y="55"/>
                    </a:lnTo>
                    <a:lnTo>
                      <a:pt x="51" y="55"/>
                    </a:lnTo>
                    <a:lnTo>
                      <a:pt x="45" y="57"/>
                    </a:lnTo>
                    <a:lnTo>
                      <a:pt x="45" y="57"/>
                    </a:lnTo>
                    <a:lnTo>
                      <a:pt x="45" y="57"/>
                    </a:lnTo>
                    <a:lnTo>
                      <a:pt x="45" y="57"/>
                    </a:lnTo>
                    <a:lnTo>
                      <a:pt x="35" y="58"/>
                    </a:lnTo>
                    <a:lnTo>
                      <a:pt x="35" y="58"/>
                    </a:lnTo>
                    <a:lnTo>
                      <a:pt x="32" y="58"/>
                    </a:lnTo>
                    <a:lnTo>
                      <a:pt x="30" y="57"/>
                    </a:lnTo>
                    <a:lnTo>
                      <a:pt x="30" y="57"/>
                    </a:lnTo>
                    <a:lnTo>
                      <a:pt x="29" y="55"/>
                    </a:lnTo>
                    <a:lnTo>
                      <a:pt x="26" y="54"/>
                    </a:lnTo>
                    <a:lnTo>
                      <a:pt x="26" y="54"/>
                    </a:lnTo>
                    <a:lnTo>
                      <a:pt x="26" y="53"/>
                    </a:lnTo>
                    <a:lnTo>
                      <a:pt x="24" y="53"/>
                    </a:lnTo>
                    <a:lnTo>
                      <a:pt x="23" y="53"/>
                    </a:lnTo>
                    <a:lnTo>
                      <a:pt x="23" y="51"/>
                    </a:lnTo>
                    <a:lnTo>
                      <a:pt x="23" y="51"/>
                    </a:lnTo>
                    <a:lnTo>
                      <a:pt x="20" y="49"/>
                    </a:lnTo>
                    <a:lnTo>
                      <a:pt x="18" y="46"/>
                    </a:lnTo>
                    <a:lnTo>
                      <a:pt x="18" y="46"/>
                    </a:lnTo>
                    <a:lnTo>
                      <a:pt x="18" y="46"/>
                    </a:lnTo>
                    <a:lnTo>
                      <a:pt x="18" y="46"/>
                    </a:lnTo>
                    <a:lnTo>
                      <a:pt x="18" y="46"/>
                    </a:lnTo>
                    <a:lnTo>
                      <a:pt x="18" y="46"/>
                    </a:lnTo>
                    <a:lnTo>
                      <a:pt x="16" y="44"/>
                    </a:lnTo>
                    <a:lnTo>
                      <a:pt x="16" y="44"/>
                    </a:lnTo>
                    <a:lnTo>
                      <a:pt x="15" y="44"/>
                    </a:lnTo>
                    <a:lnTo>
                      <a:pt x="15" y="44"/>
                    </a:lnTo>
                    <a:lnTo>
                      <a:pt x="15" y="44"/>
                    </a:lnTo>
                    <a:lnTo>
                      <a:pt x="15" y="44"/>
                    </a:lnTo>
                    <a:lnTo>
                      <a:pt x="13" y="42"/>
                    </a:lnTo>
                    <a:lnTo>
                      <a:pt x="14" y="42"/>
                    </a:lnTo>
                    <a:lnTo>
                      <a:pt x="14" y="42"/>
                    </a:lnTo>
                    <a:lnTo>
                      <a:pt x="13" y="41"/>
                    </a:lnTo>
                    <a:lnTo>
                      <a:pt x="10" y="41"/>
                    </a:lnTo>
                    <a:lnTo>
                      <a:pt x="10" y="41"/>
                    </a:lnTo>
                    <a:lnTo>
                      <a:pt x="9" y="42"/>
                    </a:lnTo>
                    <a:lnTo>
                      <a:pt x="9" y="44"/>
                    </a:lnTo>
                    <a:lnTo>
                      <a:pt x="9" y="44"/>
                    </a:lnTo>
                    <a:lnTo>
                      <a:pt x="8" y="46"/>
                    </a:lnTo>
                    <a:lnTo>
                      <a:pt x="7" y="46"/>
                    </a:lnTo>
                    <a:lnTo>
                      <a:pt x="4" y="48"/>
                    </a:lnTo>
                    <a:lnTo>
                      <a:pt x="4" y="48"/>
                    </a:lnTo>
                    <a:lnTo>
                      <a:pt x="3" y="51"/>
                    </a:lnTo>
                    <a:lnTo>
                      <a:pt x="3" y="51"/>
                    </a:lnTo>
                    <a:lnTo>
                      <a:pt x="3" y="53"/>
                    </a:lnTo>
                    <a:lnTo>
                      <a:pt x="3" y="53"/>
                    </a:lnTo>
                    <a:lnTo>
                      <a:pt x="3" y="55"/>
                    </a:lnTo>
                    <a:lnTo>
                      <a:pt x="3" y="58"/>
                    </a:lnTo>
                    <a:lnTo>
                      <a:pt x="3" y="58"/>
                    </a:lnTo>
                    <a:lnTo>
                      <a:pt x="2" y="58"/>
                    </a:lnTo>
                    <a:lnTo>
                      <a:pt x="2" y="58"/>
                    </a:lnTo>
                    <a:lnTo>
                      <a:pt x="0" y="60"/>
                    </a:lnTo>
                    <a:lnTo>
                      <a:pt x="0" y="63"/>
                    </a:lnTo>
                    <a:lnTo>
                      <a:pt x="0" y="63"/>
                    </a:lnTo>
                    <a:lnTo>
                      <a:pt x="3" y="65"/>
                    </a:lnTo>
                    <a:lnTo>
                      <a:pt x="3" y="65"/>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369">
                <a:extLst>
                  <a:ext uri="{FF2B5EF4-FFF2-40B4-BE49-F238E27FC236}">
                    <a16:creationId xmlns:a16="http://schemas.microsoft.com/office/drawing/2014/main" id="{B6CE2B57-16F0-4A37-A095-F17591C44550}"/>
                  </a:ext>
                </a:extLst>
              </p:cNvPr>
              <p:cNvSpPr>
                <a:spLocks/>
              </p:cNvSpPr>
              <p:nvPr/>
            </p:nvSpPr>
            <p:spPr bwMode="auto">
              <a:xfrm>
                <a:off x="13787346" y="3601994"/>
                <a:ext cx="351908" cy="419583"/>
              </a:xfrm>
              <a:custGeom>
                <a:avLst/>
                <a:gdLst/>
                <a:ahLst/>
                <a:cxnLst>
                  <a:cxn ang="0">
                    <a:pos x="90" y="14"/>
                  </a:cxn>
                  <a:cxn ang="0">
                    <a:pos x="73" y="16"/>
                  </a:cxn>
                  <a:cxn ang="0">
                    <a:pos x="55" y="16"/>
                  </a:cxn>
                  <a:cxn ang="0">
                    <a:pos x="43" y="13"/>
                  </a:cxn>
                  <a:cxn ang="0">
                    <a:pos x="32" y="12"/>
                  </a:cxn>
                  <a:cxn ang="0">
                    <a:pos x="24" y="17"/>
                  </a:cxn>
                  <a:cxn ang="0">
                    <a:pos x="17" y="25"/>
                  </a:cxn>
                  <a:cxn ang="0">
                    <a:pos x="14" y="36"/>
                  </a:cxn>
                  <a:cxn ang="0">
                    <a:pos x="16" y="43"/>
                  </a:cxn>
                  <a:cxn ang="0">
                    <a:pos x="15" y="44"/>
                  </a:cxn>
                  <a:cxn ang="0">
                    <a:pos x="10" y="48"/>
                  </a:cxn>
                  <a:cxn ang="0">
                    <a:pos x="6" y="65"/>
                  </a:cxn>
                  <a:cxn ang="0">
                    <a:pos x="0" y="77"/>
                  </a:cxn>
                  <a:cxn ang="0">
                    <a:pos x="4" y="88"/>
                  </a:cxn>
                  <a:cxn ang="0">
                    <a:pos x="11" y="89"/>
                  </a:cxn>
                  <a:cxn ang="0">
                    <a:pos x="12" y="103"/>
                  </a:cxn>
                  <a:cxn ang="0">
                    <a:pos x="9" y="110"/>
                  </a:cxn>
                  <a:cxn ang="0">
                    <a:pos x="10" y="124"/>
                  </a:cxn>
                  <a:cxn ang="0">
                    <a:pos x="19" y="121"/>
                  </a:cxn>
                  <a:cxn ang="0">
                    <a:pos x="28" y="119"/>
                  </a:cxn>
                  <a:cxn ang="0">
                    <a:pos x="24" y="111"/>
                  </a:cxn>
                  <a:cxn ang="0">
                    <a:pos x="25" y="105"/>
                  </a:cxn>
                  <a:cxn ang="0">
                    <a:pos x="26" y="90"/>
                  </a:cxn>
                  <a:cxn ang="0">
                    <a:pos x="25" y="82"/>
                  </a:cxn>
                  <a:cxn ang="0">
                    <a:pos x="32" y="79"/>
                  </a:cxn>
                  <a:cxn ang="0">
                    <a:pos x="35" y="89"/>
                  </a:cxn>
                  <a:cxn ang="0">
                    <a:pos x="42" y="95"/>
                  </a:cxn>
                  <a:cxn ang="0">
                    <a:pos x="42" y="105"/>
                  </a:cxn>
                  <a:cxn ang="0">
                    <a:pos x="52" y="111"/>
                  </a:cxn>
                  <a:cxn ang="0">
                    <a:pos x="57" y="112"/>
                  </a:cxn>
                  <a:cxn ang="0">
                    <a:pos x="60" y="119"/>
                  </a:cxn>
                  <a:cxn ang="0">
                    <a:pos x="71" y="117"/>
                  </a:cxn>
                  <a:cxn ang="0">
                    <a:pos x="69" y="109"/>
                  </a:cxn>
                  <a:cxn ang="0">
                    <a:pos x="69" y="101"/>
                  </a:cxn>
                  <a:cxn ang="0">
                    <a:pos x="60" y="97"/>
                  </a:cxn>
                  <a:cxn ang="0">
                    <a:pos x="55" y="88"/>
                  </a:cxn>
                  <a:cxn ang="0">
                    <a:pos x="52" y="78"/>
                  </a:cxn>
                  <a:cxn ang="0">
                    <a:pos x="48" y="68"/>
                  </a:cxn>
                  <a:cxn ang="0">
                    <a:pos x="41" y="61"/>
                  </a:cxn>
                  <a:cxn ang="0">
                    <a:pos x="58" y="55"/>
                  </a:cxn>
                  <a:cxn ang="0">
                    <a:pos x="64" y="48"/>
                  </a:cxn>
                  <a:cxn ang="0">
                    <a:pos x="74" y="46"/>
                  </a:cxn>
                  <a:cxn ang="0">
                    <a:pos x="65" y="40"/>
                  </a:cxn>
                  <a:cxn ang="0">
                    <a:pos x="55" y="44"/>
                  </a:cxn>
                  <a:cxn ang="0">
                    <a:pos x="47" y="45"/>
                  </a:cxn>
                  <a:cxn ang="0">
                    <a:pos x="32" y="49"/>
                  </a:cxn>
                  <a:cxn ang="0">
                    <a:pos x="28" y="45"/>
                  </a:cxn>
                  <a:cxn ang="0">
                    <a:pos x="21" y="33"/>
                  </a:cxn>
                  <a:cxn ang="0">
                    <a:pos x="26" y="24"/>
                  </a:cxn>
                  <a:cxn ang="0">
                    <a:pos x="43" y="24"/>
                  </a:cxn>
                  <a:cxn ang="0">
                    <a:pos x="57" y="25"/>
                  </a:cxn>
                  <a:cxn ang="0">
                    <a:pos x="85" y="25"/>
                  </a:cxn>
                  <a:cxn ang="0">
                    <a:pos x="95" y="19"/>
                  </a:cxn>
                  <a:cxn ang="0">
                    <a:pos x="99" y="12"/>
                  </a:cxn>
                  <a:cxn ang="0">
                    <a:pos x="103" y="7"/>
                  </a:cxn>
                  <a:cxn ang="0">
                    <a:pos x="97" y="7"/>
                  </a:cxn>
                </a:cxnLst>
                <a:rect l="0" t="0" r="r" b="b"/>
                <a:pathLst>
                  <a:path w="104" h="124">
                    <a:moveTo>
                      <a:pt x="97" y="7"/>
                    </a:moveTo>
                    <a:lnTo>
                      <a:pt x="97" y="7"/>
                    </a:lnTo>
                    <a:lnTo>
                      <a:pt x="95" y="10"/>
                    </a:lnTo>
                    <a:lnTo>
                      <a:pt x="95" y="10"/>
                    </a:lnTo>
                    <a:lnTo>
                      <a:pt x="93" y="11"/>
                    </a:lnTo>
                    <a:lnTo>
                      <a:pt x="93" y="11"/>
                    </a:lnTo>
                    <a:lnTo>
                      <a:pt x="90" y="14"/>
                    </a:lnTo>
                    <a:lnTo>
                      <a:pt x="90" y="14"/>
                    </a:lnTo>
                    <a:lnTo>
                      <a:pt x="86" y="16"/>
                    </a:lnTo>
                    <a:lnTo>
                      <a:pt x="81" y="17"/>
                    </a:lnTo>
                    <a:lnTo>
                      <a:pt x="81" y="17"/>
                    </a:lnTo>
                    <a:lnTo>
                      <a:pt x="77" y="17"/>
                    </a:lnTo>
                    <a:lnTo>
                      <a:pt x="77" y="17"/>
                    </a:lnTo>
                    <a:lnTo>
                      <a:pt x="73" y="16"/>
                    </a:lnTo>
                    <a:lnTo>
                      <a:pt x="73" y="16"/>
                    </a:lnTo>
                    <a:lnTo>
                      <a:pt x="69" y="16"/>
                    </a:lnTo>
                    <a:lnTo>
                      <a:pt x="64" y="16"/>
                    </a:lnTo>
                    <a:lnTo>
                      <a:pt x="64" y="16"/>
                    </a:lnTo>
                    <a:lnTo>
                      <a:pt x="60" y="17"/>
                    </a:lnTo>
                    <a:lnTo>
                      <a:pt x="55" y="16"/>
                    </a:lnTo>
                    <a:lnTo>
                      <a:pt x="55" y="16"/>
                    </a:lnTo>
                    <a:lnTo>
                      <a:pt x="53" y="14"/>
                    </a:lnTo>
                    <a:lnTo>
                      <a:pt x="53" y="14"/>
                    </a:lnTo>
                    <a:lnTo>
                      <a:pt x="48" y="14"/>
                    </a:lnTo>
                    <a:lnTo>
                      <a:pt x="48" y="14"/>
                    </a:lnTo>
                    <a:lnTo>
                      <a:pt x="44" y="14"/>
                    </a:lnTo>
                    <a:lnTo>
                      <a:pt x="44" y="14"/>
                    </a:lnTo>
                    <a:lnTo>
                      <a:pt x="43" y="13"/>
                    </a:lnTo>
                    <a:lnTo>
                      <a:pt x="43" y="12"/>
                    </a:lnTo>
                    <a:lnTo>
                      <a:pt x="43" y="12"/>
                    </a:lnTo>
                    <a:lnTo>
                      <a:pt x="38" y="11"/>
                    </a:lnTo>
                    <a:lnTo>
                      <a:pt x="35" y="11"/>
                    </a:lnTo>
                    <a:lnTo>
                      <a:pt x="35" y="11"/>
                    </a:lnTo>
                    <a:lnTo>
                      <a:pt x="32" y="11"/>
                    </a:lnTo>
                    <a:lnTo>
                      <a:pt x="32" y="12"/>
                    </a:lnTo>
                    <a:lnTo>
                      <a:pt x="32" y="16"/>
                    </a:lnTo>
                    <a:lnTo>
                      <a:pt x="32" y="16"/>
                    </a:lnTo>
                    <a:lnTo>
                      <a:pt x="30" y="18"/>
                    </a:lnTo>
                    <a:lnTo>
                      <a:pt x="26" y="18"/>
                    </a:lnTo>
                    <a:lnTo>
                      <a:pt x="26" y="18"/>
                    </a:lnTo>
                    <a:lnTo>
                      <a:pt x="24" y="17"/>
                    </a:lnTo>
                    <a:lnTo>
                      <a:pt x="24" y="17"/>
                    </a:lnTo>
                    <a:lnTo>
                      <a:pt x="20" y="17"/>
                    </a:lnTo>
                    <a:lnTo>
                      <a:pt x="20" y="17"/>
                    </a:lnTo>
                    <a:lnTo>
                      <a:pt x="20" y="21"/>
                    </a:lnTo>
                    <a:lnTo>
                      <a:pt x="20" y="21"/>
                    </a:lnTo>
                    <a:lnTo>
                      <a:pt x="19" y="25"/>
                    </a:lnTo>
                    <a:lnTo>
                      <a:pt x="19" y="25"/>
                    </a:lnTo>
                    <a:lnTo>
                      <a:pt x="17" y="25"/>
                    </a:lnTo>
                    <a:lnTo>
                      <a:pt x="17" y="25"/>
                    </a:lnTo>
                    <a:lnTo>
                      <a:pt x="16" y="30"/>
                    </a:lnTo>
                    <a:lnTo>
                      <a:pt x="16" y="30"/>
                    </a:lnTo>
                    <a:lnTo>
                      <a:pt x="16" y="33"/>
                    </a:lnTo>
                    <a:lnTo>
                      <a:pt x="15" y="35"/>
                    </a:lnTo>
                    <a:lnTo>
                      <a:pt x="15" y="35"/>
                    </a:lnTo>
                    <a:lnTo>
                      <a:pt x="14" y="36"/>
                    </a:lnTo>
                    <a:lnTo>
                      <a:pt x="14" y="39"/>
                    </a:lnTo>
                    <a:lnTo>
                      <a:pt x="14" y="39"/>
                    </a:lnTo>
                    <a:lnTo>
                      <a:pt x="15" y="41"/>
                    </a:lnTo>
                    <a:lnTo>
                      <a:pt x="15" y="41"/>
                    </a:lnTo>
                    <a:lnTo>
                      <a:pt x="16" y="43"/>
                    </a:lnTo>
                    <a:lnTo>
                      <a:pt x="16" y="43"/>
                    </a:lnTo>
                    <a:lnTo>
                      <a:pt x="16" y="43"/>
                    </a:lnTo>
                    <a:lnTo>
                      <a:pt x="17" y="44"/>
                    </a:lnTo>
                    <a:lnTo>
                      <a:pt x="17" y="44"/>
                    </a:lnTo>
                    <a:lnTo>
                      <a:pt x="17" y="45"/>
                    </a:lnTo>
                    <a:lnTo>
                      <a:pt x="17" y="45"/>
                    </a:lnTo>
                    <a:lnTo>
                      <a:pt x="17" y="45"/>
                    </a:lnTo>
                    <a:lnTo>
                      <a:pt x="16" y="44"/>
                    </a:lnTo>
                    <a:lnTo>
                      <a:pt x="15" y="44"/>
                    </a:lnTo>
                    <a:lnTo>
                      <a:pt x="14" y="44"/>
                    </a:lnTo>
                    <a:lnTo>
                      <a:pt x="14" y="44"/>
                    </a:lnTo>
                    <a:lnTo>
                      <a:pt x="11" y="45"/>
                    </a:lnTo>
                    <a:lnTo>
                      <a:pt x="11" y="48"/>
                    </a:lnTo>
                    <a:lnTo>
                      <a:pt x="11" y="48"/>
                    </a:lnTo>
                    <a:lnTo>
                      <a:pt x="10" y="48"/>
                    </a:lnTo>
                    <a:lnTo>
                      <a:pt x="10" y="48"/>
                    </a:lnTo>
                    <a:lnTo>
                      <a:pt x="9" y="51"/>
                    </a:lnTo>
                    <a:lnTo>
                      <a:pt x="8" y="55"/>
                    </a:lnTo>
                    <a:lnTo>
                      <a:pt x="8" y="55"/>
                    </a:lnTo>
                    <a:lnTo>
                      <a:pt x="8" y="59"/>
                    </a:lnTo>
                    <a:lnTo>
                      <a:pt x="8" y="62"/>
                    </a:lnTo>
                    <a:lnTo>
                      <a:pt x="8" y="62"/>
                    </a:lnTo>
                    <a:lnTo>
                      <a:pt x="6" y="65"/>
                    </a:lnTo>
                    <a:lnTo>
                      <a:pt x="4" y="67"/>
                    </a:lnTo>
                    <a:lnTo>
                      <a:pt x="4" y="67"/>
                    </a:lnTo>
                    <a:lnTo>
                      <a:pt x="4" y="71"/>
                    </a:lnTo>
                    <a:lnTo>
                      <a:pt x="4" y="74"/>
                    </a:lnTo>
                    <a:lnTo>
                      <a:pt x="4" y="74"/>
                    </a:lnTo>
                    <a:lnTo>
                      <a:pt x="1" y="76"/>
                    </a:lnTo>
                    <a:lnTo>
                      <a:pt x="0" y="77"/>
                    </a:lnTo>
                    <a:lnTo>
                      <a:pt x="0" y="77"/>
                    </a:lnTo>
                    <a:lnTo>
                      <a:pt x="0" y="82"/>
                    </a:lnTo>
                    <a:lnTo>
                      <a:pt x="0" y="82"/>
                    </a:lnTo>
                    <a:lnTo>
                      <a:pt x="1" y="83"/>
                    </a:lnTo>
                    <a:lnTo>
                      <a:pt x="3" y="86"/>
                    </a:lnTo>
                    <a:lnTo>
                      <a:pt x="3" y="86"/>
                    </a:lnTo>
                    <a:lnTo>
                      <a:pt x="4" y="88"/>
                    </a:lnTo>
                    <a:lnTo>
                      <a:pt x="4" y="90"/>
                    </a:lnTo>
                    <a:lnTo>
                      <a:pt x="4" y="90"/>
                    </a:lnTo>
                    <a:lnTo>
                      <a:pt x="5" y="90"/>
                    </a:lnTo>
                    <a:lnTo>
                      <a:pt x="6" y="89"/>
                    </a:lnTo>
                    <a:lnTo>
                      <a:pt x="9" y="87"/>
                    </a:lnTo>
                    <a:lnTo>
                      <a:pt x="9" y="87"/>
                    </a:lnTo>
                    <a:lnTo>
                      <a:pt x="11" y="89"/>
                    </a:lnTo>
                    <a:lnTo>
                      <a:pt x="11" y="89"/>
                    </a:lnTo>
                    <a:lnTo>
                      <a:pt x="11" y="93"/>
                    </a:lnTo>
                    <a:lnTo>
                      <a:pt x="11" y="93"/>
                    </a:lnTo>
                    <a:lnTo>
                      <a:pt x="12" y="95"/>
                    </a:lnTo>
                    <a:lnTo>
                      <a:pt x="12" y="99"/>
                    </a:lnTo>
                    <a:lnTo>
                      <a:pt x="12" y="99"/>
                    </a:lnTo>
                    <a:lnTo>
                      <a:pt x="12" y="103"/>
                    </a:lnTo>
                    <a:lnTo>
                      <a:pt x="12" y="103"/>
                    </a:lnTo>
                    <a:lnTo>
                      <a:pt x="14" y="105"/>
                    </a:lnTo>
                    <a:lnTo>
                      <a:pt x="14" y="105"/>
                    </a:lnTo>
                    <a:lnTo>
                      <a:pt x="11" y="109"/>
                    </a:lnTo>
                    <a:lnTo>
                      <a:pt x="10" y="110"/>
                    </a:lnTo>
                    <a:lnTo>
                      <a:pt x="9" y="110"/>
                    </a:lnTo>
                    <a:lnTo>
                      <a:pt x="9" y="110"/>
                    </a:lnTo>
                    <a:lnTo>
                      <a:pt x="8" y="112"/>
                    </a:lnTo>
                    <a:lnTo>
                      <a:pt x="8" y="116"/>
                    </a:lnTo>
                    <a:lnTo>
                      <a:pt x="9" y="122"/>
                    </a:lnTo>
                    <a:lnTo>
                      <a:pt x="9" y="122"/>
                    </a:lnTo>
                    <a:lnTo>
                      <a:pt x="10" y="122"/>
                    </a:lnTo>
                    <a:lnTo>
                      <a:pt x="10" y="122"/>
                    </a:lnTo>
                    <a:lnTo>
                      <a:pt x="10" y="124"/>
                    </a:lnTo>
                    <a:lnTo>
                      <a:pt x="10" y="124"/>
                    </a:lnTo>
                    <a:lnTo>
                      <a:pt x="12" y="124"/>
                    </a:lnTo>
                    <a:lnTo>
                      <a:pt x="15" y="122"/>
                    </a:lnTo>
                    <a:lnTo>
                      <a:pt x="15" y="122"/>
                    </a:lnTo>
                    <a:lnTo>
                      <a:pt x="16" y="121"/>
                    </a:lnTo>
                    <a:lnTo>
                      <a:pt x="19" y="121"/>
                    </a:lnTo>
                    <a:lnTo>
                      <a:pt x="19" y="121"/>
                    </a:lnTo>
                    <a:lnTo>
                      <a:pt x="24" y="121"/>
                    </a:lnTo>
                    <a:lnTo>
                      <a:pt x="24" y="121"/>
                    </a:lnTo>
                    <a:lnTo>
                      <a:pt x="25" y="121"/>
                    </a:lnTo>
                    <a:lnTo>
                      <a:pt x="25" y="121"/>
                    </a:lnTo>
                    <a:lnTo>
                      <a:pt x="27" y="121"/>
                    </a:lnTo>
                    <a:lnTo>
                      <a:pt x="27" y="121"/>
                    </a:lnTo>
                    <a:lnTo>
                      <a:pt x="28" y="119"/>
                    </a:lnTo>
                    <a:lnTo>
                      <a:pt x="27" y="117"/>
                    </a:lnTo>
                    <a:lnTo>
                      <a:pt x="26" y="116"/>
                    </a:lnTo>
                    <a:lnTo>
                      <a:pt x="26" y="116"/>
                    </a:lnTo>
                    <a:lnTo>
                      <a:pt x="25" y="114"/>
                    </a:lnTo>
                    <a:lnTo>
                      <a:pt x="24" y="112"/>
                    </a:lnTo>
                    <a:lnTo>
                      <a:pt x="24" y="111"/>
                    </a:lnTo>
                    <a:lnTo>
                      <a:pt x="24" y="111"/>
                    </a:lnTo>
                    <a:lnTo>
                      <a:pt x="32" y="111"/>
                    </a:lnTo>
                    <a:lnTo>
                      <a:pt x="32" y="111"/>
                    </a:lnTo>
                    <a:lnTo>
                      <a:pt x="31" y="109"/>
                    </a:lnTo>
                    <a:lnTo>
                      <a:pt x="28" y="108"/>
                    </a:lnTo>
                    <a:lnTo>
                      <a:pt x="28" y="108"/>
                    </a:lnTo>
                    <a:lnTo>
                      <a:pt x="27" y="105"/>
                    </a:lnTo>
                    <a:lnTo>
                      <a:pt x="25" y="105"/>
                    </a:lnTo>
                    <a:lnTo>
                      <a:pt x="25" y="105"/>
                    </a:lnTo>
                    <a:lnTo>
                      <a:pt x="24" y="101"/>
                    </a:lnTo>
                    <a:lnTo>
                      <a:pt x="25" y="98"/>
                    </a:lnTo>
                    <a:lnTo>
                      <a:pt x="25" y="98"/>
                    </a:lnTo>
                    <a:lnTo>
                      <a:pt x="25" y="94"/>
                    </a:lnTo>
                    <a:lnTo>
                      <a:pt x="26" y="90"/>
                    </a:lnTo>
                    <a:lnTo>
                      <a:pt x="26" y="90"/>
                    </a:lnTo>
                    <a:lnTo>
                      <a:pt x="25" y="90"/>
                    </a:lnTo>
                    <a:lnTo>
                      <a:pt x="25" y="90"/>
                    </a:lnTo>
                    <a:lnTo>
                      <a:pt x="25" y="87"/>
                    </a:lnTo>
                    <a:lnTo>
                      <a:pt x="25" y="87"/>
                    </a:lnTo>
                    <a:lnTo>
                      <a:pt x="25" y="84"/>
                    </a:lnTo>
                    <a:lnTo>
                      <a:pt x="25" y="82"/>
                    </a:lnTo>
                    <a:lnTo>
                      <a:pt x="25" y="82"/>
                    </a:lnTo>
                    <a:lnTo>
                      <a:pt x="26" y="81"/>
                    </a:lnTo>
                    <a:lnTo>
                      <a:pt x="28" y="81"/>
                    </a:lnTo>
                    <a:lnTo>
                      <a:pt x="28" y="81"/>
                    </a:lnTo>
                    <a:lnTo>
                      <a:pt x="27" y="78"/>
                    </a:lnTo>
                    <a:lnTo>
                      <a:pt x="27" y="78"/>
                    </a:lnTo>
                    <a:lnTo>
                      <a:pt x="31" y="77"/>
                    </a:lnTo>
                    <a:lnTo>
                      <a:pt x="32" y="79"/>
                    </a:lnTo>
                    <a:lnTo>
                      <a:pt x="32" y="79"/>
                    </a:lnTo>
                    <a:lnTo>
                      <a:pt x="35" y="82"/>
                    </a:lnTo>
                    <a:lnTo>
                      <a:pt x="36" y="84"/>
                    </a:lnTo>
                    <a:lnTo>
                      <a:pt x="36" y="84"/>
                    </a:lnTo>
                    <a:lnTo>
                      <a:pt x="35" y="87"/>
                    </a:lnTo>
                    <a:lnTo>
                      <a:pt x="33" y="88"/>
                    </a:lnTo>
                    <a:lnTo>
                      <a:pt x="35" y="89"/>
                    </a:lnTo>
                    <a:lnTo>
                      <a:pt x="35" y="89"/>
                    </a:lnTo>
                    <a:lnTo>
                      <a:pt x="37" y="92"/>
                    </a:lnTo>
                    <a:lnTo>
                      <a:pt x="41" y="93"/>
                    </a:lnTo>
                    <a:lnTo>
                      <a:pt x="41" y="93"/>
                    </a:lnTo>
                    <a:lnTo>
                      <a:pt x="42" y="94"/>
                    </a:lnTo>
                    <a:lnTo>
                      <a:pt x="42" y="94"/>
                    </a:lnTo>
                    <a:lnTo>
                      <a:pt x="42" y="95"/>
                    </a:lnTo>
                    <a:lnTo>
                      <a:pt x="42" y="95"/>
                    </a:lnTo>
                    <a:lnTo>
                      <a:pt x="44" y="98"/>
                    </a:lnTo>
                    <a:lnTo>
                      <a:pt x="44" y="98"/>
                    </a:lnTo>
                    <a:lnTo>
                      <a:pt x="44" y="100"/>
                    </a:lnTo>
                    <a:lnTo>
                      <a:pt x="42" y="103"/>
                    </a:lnTo>
                    <a:lnTo>
                      <a:pt x="42" y="103"/>
                    </a:lnTo>
                    <a:lnTo>
                      <a:pt x="42" y="105"/>
                    </a:lnTo>
                    <a:lnTo>
                      <a:pt x="44" y="108"/>
                    </a:lnTo>
                    <a:lnTo>
                      <a:pt x="44" y="108"/>
                    </a:lnTo>
                    <a:lnTo>
                      <a:pt x="48" y="109"/>
                    </a:lnTo>
                    <a:lnTo>
                      <a:pt x="50" y="110"/>
                    </a:lnTo>
                    <a:lnTo>
                      <a:pt x="50" y="111"/>
                    </a:lnTo>
                    <a:lnTo>
                      <a:pt x="50" y="111"/>
                    </a:lnTo>
                    <a:lnTo>
                      <a:pt x="52" y="111"/>
                    </a:lnTo>
                    <a:lnTo>
                      <a:pt x="53" y="110"/>
                    </a:lnTo>
                    <a:lnTo>
                      <a:pt x="54" y="109"/>
                    </a:lnTo>
                    <a:lnTo>
                      <a:pt x="54" y="109"/>
                    </a:lnTo>
                    <a:lnTo>
                      <a:pt x="57" y="109"/>
                    </a:lnTo>
                    <a:lnTo>
                      <a:pt x="57" y="109"/>
                    </a:lnTo>
                    <a:lnTo>
                      <a:pt x="57" y="112"/>
                    </a:lnTo>
                    <a:lnTo>
                      <a:pt x="57" y="112"/>
                    </a:lnTo>
                    <a:lnTo>
                      <a:pt x="55" y="114"/>
                    </a:lnTo>
                    <a:lnTo>
                      <a:pt x="55" y="114"/>
                    </a:lnTo>
                    <a:lnTo>
                      <a:pt x="55" y="116"/>
                    </a:lnTo>
                    <a:lnTo>
                      <a:pt x="55" y="116"/>
                    </a:lnTo>
                    <a:lnTo>
                      <a:pt x="58" y="119"/>
                    </a:lnTo>
                    <a:lnTo>
                      <a:pt x="60" y="119"/>
                    </a:lnTo>
                    <a:lnTo>
                      <a:pt x="60" y="119"/>
                    </a:lnTo>
                    <a:lnTo>
                      <a:pt x="60" y="122"/>
                    </a:lnTo>
                    <a:lnTo>
                      <a:pt x="60" y="122"/>
                    </a:lnTo>
                    <a:lnTo>
                      <a:pt x="66" y="122"/>
                    </a:lnTo>
                    <a:lnTo>
                      <a:pt x="66" y="122"/>
                    </a:lnTo>
                    <a:lnTo>
                      <a:pt x="66" y="119"/>
                    </a:lnTo>
                    <a:lnTo>
                      <a:pt x="66" y="119"/>
                    </a:lnTo>
                    <a:lnTo>
                      <a:pt x="71" y="117"/>
                    </a:lnTo>
                    <a:lnTo>
                      <a:pt x="71" y="117"/>
                    </a:lnTo>
                    <a:lnTo>
                      <a:pt x="71" y="115"/>
                    </a:lnTo>
                    <a:lnTo>
                      <a:pt x="71" y="115"/>
                    </a:lnTo>
                    <a:lnTo>
                      <a:pt x="71" y="114"/>
                    </a:lnTo>
                    <a:lnTo>
                      <a:pt x="70" y="112"/>
                    </a:lnTo>
                    <a:lnTo>
                      <a:pt x="70" y="112"/>
                    </a:lnTo>
                    <a:lnTo>
                      <a:pt x="69" y="109"/>
                    </a:lnTo>
                    <a:lnTo>
                      <a:pt x="69" y="108"/>
                    </a:lnTo>
                    <a:lnTo>
                      <a:pt x="70" y="106"/>
                    </a:lnTo>
                    <a:lnTo>
                      <a:pt x="70" y="106"/>
                    </a:lnTo>
                    <a:lnTo>
                      <a:pt x="70" y="104"/>
                    </a:lnTo>
                    <a:lnTo>
                      <a:pt x="70" y="103"/>
                    </a:lnTo>
                    <a:lnTo>
                      <a:pt x="69" y="101"/>
                    </a:lnTo>
                    <a:lnTo>
                      <a:pt x="69" y="101"/>
                    </a:lnTo>
                    <a:lnTo>
                      <a:pt x="68" y="100"/>
                    </a:lnTo>
                    <a:lnTo>
                      <a:pt x="68" y="100"/>
                    </a:lnTo>
                    <a:lnTo>
                      <a:pt x="65" y="98"/>
                    </a:lnTo>
                    <a:lnTo>
                      <a:pt x="65" y="98"/>
                    </a:lnTo>
                    <a:lnTo>
                      <a:pt x="63" y="98"/>
                    </a:lnTo>
                    <a:lnTo>
                      <a:pt x="60" y="97"/>
                    </a:lnTo>
                    <a:lnTo>
                      <a:pt x="60" y="97"/>
                    </a:lnTo>
                    <a:lnTo>
                      <a:pt x="59" y="94"/>
                    </a:lnTo>
                    <a:lnTo>
                      <a:pt x="58" y="92"/>
                    </a:lnTo>
                    <a:lnTo>
                      <a:pt x="58" y="92"/>
                    </a:lnTo>
                    <a:lnTo>
                      <a:pt x="55" y="90"/>
                    </a:lnTo>
                    <a:lnTo>
                      <a:pt x="55" y="90"/>
                    </a:lnTo>
                    <a:lnTo>
                      <a:pt x="54" y="89"/>
                    </a:lnTo>
                    <a:lnTo>
                      <a:pt x="55" y="88"/>
                    </a:lnTo>
                    <a:lnTo>
                      <a:pt x="55" y="88"/>
                    </a:lnTo>
                    <a:lnTo>
                      <a:pt x="58" y="87"/>
                    </a:lnTo>
                    <a:lnTo>
                      <a:pt x="58" y="87"/>
                    </a:lnTo>
                    <a:lnTo>
                      <a:pt x="58" y="83"/>
                    </a:lnTo>
                    <a:lnTo>
                      <a:pt x="57" y="82"/>
                    </a:lnTo>
                    <a:lnTo>
                      <a:pt x="52" y="78"/>
                    </a:lnTo>
                    <a:lnTo>
                      <a:pt x="52" y="78"/>
                    </a:lnTo>
                    <a:lnTo>
                      <a:pt x="50" y="76"/>
                    </a:lnTo>
                    <a:lnTo>
                      <a:pt x="49" y="73"/>
                    </a:lnTo>
                    <a:lnTo>
                      <a:pt x="49" y="73"/>
                    </a:lnTo>
                    <a:lnTo>
                      <a:pt x="49" y="70"/>
                    </a:lnTo>
                    <a:lnTo>
                      <a:pt x="49" y="70"/>
                    </a:lnTo>
                    <a:lnTo>
                      <a:pt x="48" y="68"/>
                    </a:lnTo>
                    <a:lnTo>
                      <a:pt x="48" y="68"/>
                    </a:lnTo>
                    <a:lnTo>
                      <a:pt x="47" y="67"/>
                    </a:lnTo>
                    <a:lnTo>
                      <a:pt x="44" y="66"/>
                    </a:lnTo>
                    <a:lnTo>
                      <a:pt x="44" y="66"/>
                    </a:lnTo>
                    <a:lnTo>
                      <a:pt x="43" y="65"/>
                    </a:lnTo>
                    <a:lnTo>
                      <a:pt x="42" y="63"/>
                    </a:lnTo>
                    <a:lnTo>
                      <a:pt x="41" y="61"/>
                    </a:lnTo>
                    <a:lnTo>
                      <a:pt x="41" y="61"/>
                    </a:lnTo>
                    <a:lnTo>
                      <a:pt x="52" y="61"/>
                    </a:lnTo>
                    <a:lnTo>
                      <a:pt x="52" y="61"/>
                    </a:lnTo>
                    <a:lnTo>
                      <a:pt x="53" y="56"/>
                    </a:lnTo>
                    <a:lnTo>
                      <a:pt x="53" y="56"/>
                    </a:lnTo>
                    <a:lnTo>
                      <a:pt x="54" y="55"/>
                    </a:lnTo>
                    <a:lnTo>
                      <a:pt x="54" y="55"/>
                    </a:lnTo>
                    <a:lnTo>
                      <a:pt x="58" y="55"/>
                    </a:lnTo>
                    <a:lnTo>
                      <a:pt x="58" y="55"/>
                    </a:lnTo>
                    <a:lnTo>
                      <a:pt x="60" y="54"/>
                    </a:lnTo>
                    <a:lnTo>
                      <a:pt x="62" y="51"/>
                    </a:lnTo>
                    <a:lnTo>
                      <a:pt x="62" y="51"/>
                    </a:lnTo>
                    <a:lnTo>
                      <a:pt x="63" y="50"/>
                    </a:lnTo>
                    <a:lnTo>
                      <a:pt x="63" y="50"/>
                    </a:lnTo>
                    <a:lnTo>
                      <a:pt x="64" y="48"/>
                    </a:lnTo>
                    <a:lnTo>
                      <a:pt x="64" y="48"/>
                    </a:lnTo>
                    <a:lnTo>
                      <a:pt x="65" y="46"/>
                    </a:lnTo>
                    <a:lnTo>
                      <a:pt x="66" y="46"/>
                    </a:lnTo>
                    <a:lnTo>
                      <a:pt x="69" y="48"/>
                    </a:lnTo>
                    <a:lnTo>
                      <a:pt x="69" y="48"/>
                    </a:lnTo>
                    <a:lnTo>
                      <a:pt x="71" y="48"/>
                    </a:lnTo>
                    <a:lnTo>
                      <a:pt x="74" y="46"/>
                    </a:lnTo>
                    <a:lnTo>
                      <a:pt x="74" y="46"/>
                    </a:lnTo>
                    <a:lnTo>
                      <a:pt x="75" y="45"/>
                    </a:lnTo>
                    <a:lnTo>
                      <a:pt x="76" y="41"/>
                    </a:lnTo>
                    <a:lnTo>
                      <a:pt x="76" y="41"/>
                    </a:lnTo>
                    <a:lnTo>
                      <a:pt x="74" y="40"/>
                    </a:lnTo>
                    <a:lnTo>
                      <a:pt x="71" y="39"/>
                    </a:lnTo>
                    <a:lnTo>
                      <a:pt x="65" y="40"/>
                    </a:lnTo>
                    <a:lnTo>
                      <a:pt x="65" y="40"/>
                    </a:lnTo>
                    <a:lnTo>
                      <a:pt x="64" y="45"/>
                    </a:lnTo>
                    <a:lnTo>
                      <a:pt x="64" y="45"/>
                    </a:lnTo>
                    <a:lnTo>
                      <a:pt x="58" y="45"/>
                    </a:lnTo>
                    <a:lnTo>
                      <a:pt x="58" y="45"/>
                    </a:lnTo>
                    <a:lnTo>
                      <a:pt x="55" y="44"/>
                    </a:lnTo>
                    <a:lnTo>
                      <a:pt x="55" y="44"/>
                    </a:lnTo>
                    <a:lnTo>
                      <a:pt x="54" y="45"/>
                    </a:lnTo>
                    <a:lnTo>
                      <a:pt x="53" y="48"/>
                    </a:lnTo>
                    <a:lnTo>
                      <a:pt x="53" y="48"/>
                    </a:lnTo>
                    <a:lnTo>
                      <a:pt x="50" y="48"/>
                    </a:lnTo>
                    <a:lnTo>
                      <a:pt x="48" y="48"/>
                    </a:lnTo>
                    <a:lnTo>
                      <a:pt x="48" y="48"/>
                    </a:lnTo>
                    <a:lnTo>
                      <a:pt x="47" y="45"/>
                    </a:lnTo>
                    <a:lnTo>
                      <a:pt x="47" y="45"/>
                    </a:lnTo>
                    <a:lnTo>
                      <a:pt x="43" y="45"/>
                    </a:lnTo>
                    <a:lnTo>
                      <a:pt x="43" y="45"/>
                    </a:lnTo>
                    <a:lnTo>
                      <a:pt x="41" y="46"/>
                    </a:lnTo>
                    <a:lnTo>
                      <a:pt x="38" y="48"/>
                    </a:lnTo>
                    <a:lnTo>
                      <a:pt x="36" y="49"/>
                    </a:lnTo>
                    <a:lnTo>
                      <a:pt x="32" y="49"/>
                    </a:lnTo>
                    <a:lnTo>
                      <a:pt x="32" y="49"/>
                    </a:lnTo>
                    <a:lnTo>
                      <a:pt x="31" y="49"/>
                    </a:lnTo>
                    <a:lnTo>
                      <a:pt x="31" y="48"/>
                    </a:lnTo>
                    <a:lnTo>
                      <a:pt x="31" y="48"/>
                    </a:lnTo>
                    <a:lnTo>
                      <a:pt x="30" y="46"/>
                    </a:lnTo>
                    <a:lnTo>
                      <a:pt x="28" y="45"/>
                    </a:lnTo>
                    <a:lnTo>
                      <a:pt x="28" y="45"/>
                    </a:lnTo>
                    <a:lnTo>
                      <a:pt x="26" y="45"/>
                    </a:lnTo>
                    <a:lnTo>
                      <a:pt x="22" y="44"/>
                    </a:lnTo>
                    <a:lnTo>
                      <a:pt x="22" y="44"/>
                    </a:lnTo>
                    <a:lnTo>
                      <a:pt x="21" y="41"/>
                    </a:lnTo>
                    <a:lnTo>
                      <a:pt x="21" y="39"/>
                    </a:lnTo>
                    <a:lnTo>
                      <a:pt x="21" y="39"/>
                    </a:lnTo>
                    <a:lnTo>
                      <a:pt x="21" y="33"/>
                    </a:lnTo>
                    <a:lnTo>
                      <a:pt x="21" y="33"/>
                    </a:lnTo>
                    <a:lnTo>
                      <a:pt x="21" y="29"/>
                    </a:lnTo>
                    <a:lnTo>
                      <a:pt x="22" y="28"/>
                    </a:lnTo>
                    <a:lnTo>
                      <a:pt x="22" y="28"/>
                    </a:lnTo>
                    <a:lnTo>
                      <a:pt x="25" y="27"/>
                    </a:lnTo>
                    <a:lnTo>
                      <a:pt x="25" y="27"/>
                    </a:lnTo>
                    <a:lnTo>
                      <a:pt x="26" y="24"/>
                    </a:lnTo>
                    <a:lnTo>
                      <a:pt x="26" y="24"/>
                    </a:lnTo>
                    <a:lnTo>
                      <a:pt x="28" y="23"/>
                    </a:lnTo>
                    <a:lnTo>
                      <a:pt x="32" y="23"/>
                    </a:lnTo>
                    <a:lnTo>
                      <a:pt x="32" y="23"/>
                    </a:lnTo>
                    <a:lnTo>
                      <a:pt x="38" y="25"/>
                    </a:lnTo>
                    <a:lnTo>
                      <a:pt x="38" y="25"/>
                    </a:lnTo>
                    <a:lnTo>
                      <a:pt x="43" y="24"/>
                    </a:lnTo>
                    <a:lnTo>
                      <a:pt x="47" y="24"/>
                    </a:lnTo>
                    <a:lnTo>
                      <a:pt x="49" y="24"/>
                    </a:lnTo>
                    <a:lnTo>
                      <a:pt x="49" y="24"/>
                    </a:lnTo>
                    <a:lnTo>
                      <a:pt x="53" y="25"/>
                    </a:lnTo>
                    <a:lnTo>
                      <a:pt x="53" y="25"/>
                    </a:lnTo>
                    <a:lnTo>
                      <a:pt x="57" y="25"/>
                    </a:lnTo>
                    <a:lnTo>
                      <a:pt x="57" y="25"/>
                    </a:lnTo>
                    <a:lnTo>
                      <a:pt x="64" y="27"/>
                    </a:lnTo>
                    <a:lnTo>
                      <a:pt x="64" y="27"/>
                    </a:lnTo>
                    <a:lnTo>
                      <a:pt x="71" y="27"/>
                    </a:lnTo>
                    <a:lnTo>
                      <a:pt x="79" y="27"/>
                    </a:lnTo>
                    <a:lnTo>
                      <a:pt x="79" y="27"/>
                    </a:lnTo>
                    <a:lnTo>
                      <a:pt x="85" y="25"/>
                    </a:lnTo>
                    <a:lnTo>
                      <a:pt x="85" y="25"/>
                    </a:lnTo>
                    <a:lnTo>
                      <a:pt x="88" y="25"/>
                    </a:lnTo>
                    <a:lnTo>
                      <a:pt x="88" y="25"/>
                    </a:lnTo>
                    <a:lnTo>
                      <a:pt x="92" y="24"/>
                    </a:lnTo>
                    <a:lnTo>
                      <a:pt x="92" y="24"/>
                    </a:lnTo>
                    <a:lnTo>
                      <a:pt x="93" y="22"/>
                    </a:lnTo>
                    <a:lnTo>
                      <a:pt x="93" y="22"/>
                    </a:lnTo>
                    <a:lnTo>
                      <a:pt x="95" y="19"/>
                    </a:lnTo>
                    <a:lnTo>
                      <a:pt x="95" y="19"/>
                    </a:lnTo>
                    <a:lnTo>
                      <a:pt x="96" y="18"/>
                    </a:lnTo>
                    <a:lnTo>
                      <a:pt x="96" y="18"/>
                    </a:lnTo>
                    <a:lnTo>
                      <a:pt x="98" y="16"/>
                    </a:lnTo>
                    <a:lnTo>
                      <a:pt x="98" y="16"/>
                    </a:lnTo>
                    <a:lnTo>
                      <a:pt x="99" y="14"/>
                    </a:lnTo>
                    <a:lnTo>
                      <a:pt x="99" y="12"/>
                    </a:lnTo>
                    <a:lnTo>
                      <a:pt x="99" y="12"/>
                    </a:lnTo>
                    <a:lnTo>
                      <a:pt x="99" y="11"/>
                    </a:lnTo>
                    <a:lnTo>
                      <a:pt x="101" y="10"/>
                    </a:lnTo>
                    <a:lnTo>
                      <a:pt x="101" y="10"/>
                    </a:lnTo>
                    <a:lnTo>
                      <a:pt x="102" y="8"/>
                    </a:lnTo>
                    <a:lnTo>
                      <a:pt x="102" y="8"/>
                    </a:lnTo>
                    <a:lnTo>
                      <a:pt x="103" y="7"/>
                    </a:lnTo>
                    <a:lnTo>
                      <a:pt x="103" y="7"/>
                    </a:lnTo>
                    <a:lnTo>
                      <a:pt x="104" y="3"/>
                    </a:lnTo>
                    <a:lnTo>
                      <a:pt x="104" y="0"/>
                    </a:lnTo>
                    <a:lnTo>
                      <a:pt x="104" y="0"/>
                    </a:lnTo>
                    <a:lnTo>
                      <a:pt x="102" y="0"/>
                    </a:lnTo>
                    <a:lnTo>
                      <a:pt x="99" y="2"/>
                    </a:lnTo>
                    <a:lnTo>
                      <a:pt x="97" y="7"/>
                    </a:lnTo>
                    <a:lnTo>
                      <a:pt x="97" y="7"/>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 name="Freeform 370">
                <a:extLst>
                  <a:ext uri="{FF2B5EF4-FFF2-40B4-BE49-F238E27FC236}">
                    <a16:creationId xmlns:a16="http://schemas.microsoft.com/office/drawing/2014/main" id="{0285B4F8-EC58-4FDD-BB29-32E4EFCDDF1A}"/>
                  </a:ext>
                </a:extLst>
              </p:cNvPr>
              <p:cNvSpPr>
                <a:spLocks/>
              </p:cNvSpPr>
              <p:nvPr/>
            </p:nvSpPr>
            <p:spPr bwMode="auto">
              <a:xfrm>
                <a:off x="14250917" y="3591843"/>
                <a:ext cx="84593" cy="162419"/>
              </a:xfrm>
              <a:custGeom>
                <a:avLst/>
                <a:gdLst/>
                <a:ahLst/>
                <a:cxnLst>
                  <a:cxn ang="0">
                    <a:pos x="14" y="48"/>
                  </a:cxn>
                  <a:cxn ang="0">
                    <a:pos x="18" y="47"/>
                  </a:cxn>
                  <a:cxn ang="0">
                    <a:pos x="15" y="46"/>
                  </a:cxn>
                  <a:cxn ang="0">
                    <a:pos x="9" y="30"/>
                  </a:cxn>
                  <a:cxn ang="0">
                    <a:pos x="10" y="27"/>
                  </a:cxn>
                  <a:cxn ang="0">
                    <a:pos x="14" y="27"/>
                  </a:cxn>
                  <a:cxn ang="0">
                    <a:pos x="19" y="28"/>
                  </a:cxn>
                  <a:cxn ang="0">
                    <a:pos x="25" y="31"/>
                  </a:cxn>
                  <a:cxn ang="0">
                    <a:pos x="23" y="27"/>
                  </a:cxn>
                  <a:cxn ang="0">
                    <a:pos x="21" y="25"/>
                  </a:cxn>
                  <a:cxn ang="0">
                    <a:pos x="19" y="25"/>
                  </a:cxn>
                  <a:cxn ang="0">
                    <a:pos x="14" y="22"/>
                  </a:cxn>
                  <a:cxn ang="0">
                    <a:pos x="15" y="20"/>
                  </a:cxn>
                  <a:cxn ang="0">
                    <a:pos x="20" y="19"/>
                  </a:cxn>
                  <a:cxn ang="0">
                    <a:pos x="23" y="17"/>
                  </a:cxn>
                  <a:cxn ang="0">
                    <a:pos x="21" y="15"/>
                  </a:cxn>
                  <a:cxn ang="0">
                    <a:pos x="24" y="14"/>
                  </a:cxn>
                  <a:cxn ang="0">
                    <a:pos x="24" y="11"/>
                  </a:cxn>
                  <a:cxn ang="0">
                    <a:pos x="20" y="9"/>
                  </a:cxn>
                  <a:cxn ang="0">
                    <a:pos x="18" y="9"/>
                  </a:cxn>
                  <a:cxn ang="0">
                    <a:pos x="15" y="13"/>
                  </a:cxn>
                  <a:cxn ang="0">
                    <a:pos x="12" y="15"/>
                  </a:cxn>
                  <a:cxn ang="0">
                    <a:pos x="12" y="17"/>
                  </a:cxn>
                  <a:cxn ang="0">
                    <a:pos x="9" y="20"/>
                  </a:cxn>
                  <a:cxn ang="0">
                    <a:pos x="7" y="20"/>
                  </a:cxn>
                  <a:cxn ang="0">
                    <a:pos x="4" y="19"/>
                  </a:cxn>
                  <a:cxn ang="0">
                    <a:pos x="8" y="16"/>
                  </a:cxn>
                  <a:cxn ang="0">
                    <a:pos x="10" y="13"/>
                  </a:cxn>
                  <a:cxn ang="0">
                    <a:pos x="12" y="10"/>
                  </a:cxn>
                  <a:cxn ang="0">
                    <a:pos x="10" y="6"/>
                  </a:cxn>
                  <a:cxn ang="0">
                    <a:pos x="10" y="3"/>
                  </a:cxn>
                  <a:cxn ang="0">
                    <a:pos x="12" y="1"/>
                  </a:cxn>
                  <a:cxn ang="0">
                    <a:pos x="10" y="0"/>
                  </a:cxn>
                  <a:cxn ang="0">
                    <a:pos x="7" y="1"/>
                  </a:cxn>
                  <a:cxn ang="0">
                    <a:pos x="3" y="8"/>
                  </a:cxn>
                  <a:cxn ang="0">
                    <a:pos x="2" y="13"/>
                  </a:cxn>
                  <a:cxn ang="0">
                    <a:pos x="2" y="15"/>
                  </a:cxn>
                  <a:cxn ang="0">
                    <a:pos x="0" y="17"/>
                  </a:cxn>
                  <a:cxn ang="0">
                    <a:pos x="3" y="19"/>
                  </a:cxn>
                  <a:cxn ang="0">
                    <a:pos x="3" y="26"/>
                  </a:cxn>
                  <a:cxn ang="0">
                    <a:pos x="7" y="30"/>
                  </a:cxn>
                  <a:cxn ang="0">
                    <a:pos x="5" y="35"/>
                  </a:cxn>
                  <a:cxn ang="0">
                    <a:pos x="5" y="37"/>
                  </a:cxn>
                  <a:cxn ang="0">
                    <a:pos x="8" y="42"/>
                  </a:cxn>
                  <a:cxn ang="0">
                    <a:pos x="10" y="46"/>
                  </a:cxn>
                  <a:cxn ang="0">
                    <a:pos x="12" y="46"/>
                  </a:cxn>
                </a:cxnLst>
                <a:rect l="0" t="0" r="r" b="b"/>
                <a:pathLst>
                  <a:path w="25" h="48">
                    <a:moveTo>
                      <a:pt x="13" y="48"/>
                    </a:moveTo>
                    <a:lnTo>
                      <a:pt x="13" y="48"/>
                    </a:lnTo>
                    <a:lnTo>
                      <a:pt x="14" y="48"/>
                    </a:lnTo>
                    <a:lnTo>
                      <a:pt x="14" y="48"/>
                    </a:lnTo>
                    <a:lnTo>
                      <a:pt x="18" y="47"/>
                    </a:lnTo>
                    <a:lnTo>
                      <a:pt x="18" y="47"/>
                    </a:lnTo>
                    <a:lnTo>
                      <a:pt x="16" y="46"/>
                    </a:lnTo>
                    <a:lnTo>
                      <a:pt x="16" y="46"/>
                    </a:lnTo>
                    <a:lnTo>
                      <a:pt x="15" y="46"/>
                    </a:lnTo>
                    <a:lnTo>
                      <a:pt x="13" y="44"/>
                    </a:lnTo>
                    <a:lnTo>
                      <a:pt x="12" y="38"/>
                    </a:lnTo>
                    <a:lnTo>
                      <a:pt x="9" y="30"/>
                    </a:lnTo>
                    <a:lnTo>
                      <a:pt x="9" y="30"/>
                    </a:lnTo>
                    <a:lnTo>
                      <a:pt x="9" y="28"/>
                    </a:lnTo>
                    <a:lnTo>
                      <a:pt x="10" y="27"/>
                    </a:lnTo>
                    <a:lnTo>
                      <a:pt x="10" y="27"/>
                    </a:lnTo>
                    <a:lnTo>
                      <a:pt x="10" y="27"/>
                    </a:lnTo>
                    <a:lnTo>
                      <a:pt x="14" y="27"/>
                    </a:lnTo>
                    <a:lnTo>
                      <a:pt x="14" y="27"/>
                    </a:lnTo>
                    <a:lnTo>
                      <a:pt x="19" y="28"/>
                    </a:lnTo>
                    <a:lnTo>
                      <a:pt x="19" y="28"/>
                    </a:lnTo>
                    <a:lnTo>
                      <a:pt x="21" y="31"/>
                    </a:lnTo>
                    <a:lnTo>
                      <a:pt x="25" y="31"/>
                    </a:lnTo>
                    <a:lnTo>
                      <a:pt x="25" y="31"/>
                    </a:lnTo>
                    <a:lnTo>
                      <a:pt x="24" y="30"/>
                    </a:lnTo>
                    <a:lnTo>
                      <a:pt x="24" y="30"/>
                    </a:lnTo>
                    <a:lnTo>
                      <a:pt x="23" y="27"/>
                    </a:lnTo>
                    <a:lnTo>
                      <a:pt x="23" y="27"/>
                    </a:lnTo>
                    <a:lnTo>
                      <a:pt x="21" y="25"/>
                    </a:lnTo>
                    <a:lnTo>
                      <a:pt x="21" y="25"/>
                    </a:lnTo>
                    <a:lnTo>
                      <a:pt x="21" y="25"/>
                    </a:lnTo>
                    <a:lnTo>
                      <a:pt x="21" y="25"/>
                    </a:lnTo>
                    <a:lnTo>
                      <a:pt x="19" y="25"/>
                    </a:lnTo>
                    <a:lnTo>
                      <a:pt x="19" y="25"/>
                    </a:lnTo>
                    <a:lnTo>
                      <a:pt x="16" y="24"/>
                    </a:lnTo>
                    <a:lnTo>
                      <a:pt x="14" y="22"/>
                    </a:lnTo>
                    <a:lnTo>
                      <a:pt x="14" y="22"/>
                    </a:lnTo>
                    <a:lnTo>
                      <a:pt x="14" y="21"/>
                    </a:lnTo>
                    <a:lnTo>
                      <a:pt x="15" y="20"/>
                    </a:lnTo>
                    <a:lnTo>
                      <a:pt x="18" y="20"/>
                    </a:lnTo>
                    <a:lnTo>
                      <a:pt x="18" y="20"/>
                    </a:lnTo>
                    <a:lnTo>
                      <a:pt x="20" y="19"/>
                    </a:lnTo>
                    <a:lnTo>
                      <a:pt x="20" y="19"/>
                    </a:lnTo>
                    <a:lnTo>
                      <a:pt x="21" y="19"/>
                    </a:lnTo>
                    <a:lnTo>
                      <a:pt x="23" y="17"/>
                    </a:lnTo>
                    <a:lnTo>
                      <a:pt x="23" y="17"/>
                    </a:lnTo>
                    <a:lnTo>
                      <a:pt x="21" y="16"/>
                    </a:lnTo>
                    <a:lnTo>
                      <a:pt x="21" y="15"/>
                    </a:lnTo>
                    <a:lnTo>
                      <a:pt x="21" y="15"/>
                    </a:lnTo>
                    <a:lnTo>
                      <a:pt x="23" y="15"/>
                    </a:lnTo>
                    <a:lnTo>
                      <a:pt x="24" y="14"/>
                    </a:lnTo>
                    <a:lnTo>
                      <a:pt x="24" y="14"/>
                    </a:lnTo>
                    <a:lnTo>
                      <a:pt x="24" y="11"/>
                    </a:lnTo>
                    <a:lnTo>
                      <a:pt x="24" y="11"/>
                    </a:lnTo>
                    <a:lnTo>
                      <a:pt x="24" y="9"/>
                    </a:lnTo>
                    <a:lnTo>
                      <a:pt x="24" y="9"/>
                    </a:lnTo>
                    <a:lnTo>
                      <a:pt x="20" y="9"/>
                    </a:lnTo>
                    <a:lnTo>
                      <a:pt x="20" y="9"/>
                    </a:lnTo>
                    <a:lnTo>
                      <a:pt x="18" y="9"/>
                    </a:lnTo>
                    <a:lnTo>
                      <a:pt x="18" y="9"/>
                    </a:lnTo>
                    <a:lnTo>
                      <a:pt x="16" y="11"/>
                    </a:lnTo>
                    <a:lnTo>
                      <a:pt x="15" y="13"/>
                    </a:lnTo>
                    <a:lnTo>
                      <a:pt x="15" y="13"/>
                    </a:lnTo>
                    <a:lnTo>
                      <a:pt x="13" y="14"/>
                    </a:lnTo>
                    <a:lnTo>
                      <a:pt x="12" y="14"/>
                    </a:lnTo>
                    <a:lnTo>
                      <a:pt x="12" y="15"/>
                    </a:lnTo>
                    <a:lnTo>
                      <a:pt x="12" y="15"/>
                    </a:lnTo>
                    <a:lnTo>
                      <a:pt x="12" y="16"/>
                    </a:lnTo>
                    <a:lnTo>
                      <a:pt x="12" y="17"/>
                    </a:lnTo>
                    <a:lnTo>
                      <a:pt x="10" y="19"/>
                    </a:lnTo>
                    <a:lnTo>
                      <a:pt x="10" y="19"/>
                    </a:lnTo>
                    <a:lnTo>
                      <a:pt x="9" y="20"/>
                    </a:lnTo>
                    <a:lnTo>
                      <a:pt x="8" y="21"/>
                    </a:lnTo>
                    <a:lnTo>
                      <a:pt x="8" y="21"/>
                    </a:lnTo>
                    <a:lnTo>
                      <a:pt x="7" y="20"/>
                    </a:lnTo>
                    <a:lnTo>
                      <a:pt x="4" y="20"/>
                    </a:lnTo>
                    <a:lnTo>
                      <a:pt x="4" y="20"/>
                    </a:lnTo>
                    <a:lnTo>
                      <a:pt x="4" y="19"/>
                    </a:lnTo>
                    <a:lnTo>
                      <a:pt x="5" y="17"/>
                    </a:lnTo>
                    <a:lnTo>
                      <a:pt x="8" y="16"/>
                    </a:lnTo>
                    <a:lnTo>
                      <a:pt x="8" y="16"/>
                    </a:lnTo>
                    <a:lnTo>
                      <a:pt x="10" y="15"/>
                    </a:lnTo>
                    <a:lnTo>
                      <a:pt x="10" y="15"/>
                    </a:lnTo>
                    <a:lnTo>
                      <a:pt x="10" y="13"/>
                    </a:lnTo>
                    <a:lnTo>
                      <a:pt x="10" y="11"/>
                    </a:lnTo>
                    <a:lnTo>
                      <a:pt x="10" y="11"/>
                    </a:lnTo>
                    <a:lnTo>
                      <a:pt x="12" y="10"/>
                    </a:lnTo>
                    <a:lnTo>
                      <a:pt x="12" y="8"/>
                    </a:lnTo>
                    <a:lnTo>
                      <a:pt x="12" y="8"/>
                    </a:lnTo>
                    <a:lnTo>
                      <a:pt x="10" y="6"/>
                    </a:lnTo>
                    <a:lnTo>
                      <a:pt x="9" y="5"/>
                    </a:lnTo>
                    <a:lnTo>
                      <a:pt x="9" y="5"/>
                    </a:lnTo>
                    <a:lnTo>
                      <a:pt x="10" y="3"/>
                    </a:lnTo>
                    <a:lnTo>
                      <a:pt x="10" y="3"/>
                    </a:lnTo>
                    <a:lnTo>
                      <a:pt x="12" y="1"/>
                    </a:lnTo>
                    <a:lnTo>
                      <a:pt x="12" y="1"/>
                    </a:lnTo>
                    <a:lnTo>
                      <a:pt x="12" y="0"/>
                    </a:lnTo>
                    <a:lnTo>
                      <a:pt x="10" y="0"/>
                    </a:lnTo>
                    <a:lnTo>
                      <a:pt x="10" y="0"/>
                    </a:lnTo>
                    <a:lnTo>
                      <a:pt x="8" y="0"/>
                    </a:lnTo>
                    <a:lnTo>
                      <a:pt x="7" y="1"/>
                    </a:lnTo>
                    <a:lnTo>
                      <a:pt x="7" y="1"/>
                    </a:lnTo>
                    <a:lnTo>
                      <a:pt x="3" y="5"/>
                    </a:lnTo>
                    <a:lnTo>
                      <a:pt x="3" y="5"/>
                    </a:lnTo>
                    <a:lnTo>
                      <a:pt x="3" y="8"/>
                    </a:lnTo>
                    <a:lnTo>
                      <a:pt x="3" y="9"/>
                    </a:lnTo>
                    <a:lnTo>
                      <a:pt x="3" y="9"/>
                    </a:lnTo>
                    <a:lnTo>
                      <a:pt x="2" y="13"/>
                    </a:lnTo>
                    <a:lnTo>
                      <a:pt x="2" y="13"/>
                    </a:lnTo>
                    <a:lnTo>
                      <a:pt x="2" y="15"/>
                    </a:lnTo>
                    <a:lnTo>
                      <a:pt x="2" y="15"/>
                    </a:lnTo>
                    <a:lnTo>
                      <a:pt x="0" y="16"/>
                    </a:lnTo>
                    <a:lnTo>
                      <a:pt x="0" y="17"/>
                    </a:lnTo>
                    <a:lnTo>
                      <a:pt x="0" y="17"/>
                    </a:lnTo>
                    <a:lnTo>
                      <a:pt x="2" y="17"/>
                    </a:lnTo>
                    <a:lnTo>
                      <a:pt x="3" y="19"/>
                    </a:lnTo>
                    <a:lnTo>
                      <a:pt x="3" y="19"/>
                    </a:lnTo>
                    <a:lnTo>
                      <a:pt x="3" y="24"/>
                    </a:lnTo>
                    <a:lnTo>
                      <a:pt x="3" y="24"/>
                    </a:lnTo>
                    <a:lnTo>
                      <a:pt x="3" y="26"/>
                    </a:lnTo>
                    <a:lnTo>
                      <a:pt x="4" y="27"/>
                    </a:lnTo>
                    <a:lnTo>
                      <a:pt x="7" y="30"/>
                    </a:lnTo>
                    <a:lnTo>
                      <a:pt x="7" y="30"/>
                    </a:lnTo>
                    <a:lnTo>
                      <a:pt x="5" y="31"/>
                    </a:lnTo>
                    <a:lnTo>
                      <a:pt x="5" y="31"/>
                    </a:lnTo>
                    <a:lnTo>
                      <a:pt x="5" y="35"/>
                    </a:lnTo>
                    <a:lnTo>
                      <a:pt x="5" y="35"/>
                    </a:lnTo>
                    <a:lnTo>
                      <a:pt x="5" y="37"/>
                    </a:lnTo>
                    <a:lnTo>
                      <a:pt x="5" y="37"/>
                    </a:lnTo>
                    <a:lnTo>
                      <a:pt x="7" y="39"/>
                    </a:lnTo>
                    <a:lnTo>
                      <a:pt x="8" y="42"/>
                    </a:lnTo>
                    <a:lnTo>
                      <a:pt x="8" y="42"/>
                    </a:lnTo>
                    <a:lnTo>
                      <a:pt x="10" y="44"/>
                    </a:lnTo>
                    <a:lnTo>
                      <a:pt x="10" y="44"/>
                    </a:lnTo>
                    <a:lnTo>
                      <a:pt x="10" y="46"/>
                    </a:lnTo>
                    <a:lnTo>
                      <a:pt x="10" y="46"/>
                    </a:lnTo>
                    <a:lnTo>
                      <a:pt x="12" y="46"/>
                    </a:lnTo>
                    <a:lnTo>
                      <a:pt x="12" y="46"/>
                    </a:lnTo>
                    <a:lnTo>
                      <a:pt x="13" y="48"/>
                    </a:lnTo>
                    <a:lnTo>
                      <a:pt x="13" y="48"/>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371">
                <a:extLst>
                  <a:ext uri="{FF2B5EF4-FFF2-40B4-BE49-F238E27FC236}">
                    <a16:creationId xmlns:a16="http://schemas.microsoft.com/office/drawing/2014/main" id="{114B565E-C936-4EC6-B896-A5D513EA7691}"/>
                  </a:ext>
                </a:extLst>
              </p:cNvPr>
              <p:cNvSpPr>
                <a:spLocks/>
              </p:cNvSpPr>
              <p:nvPr/>
            </p:nvSpPr>
            <p:spPr bwMode="auto">
              <a:xfrm>
                <a:off x="14291522" y="3859158"/>
                <a:ext cx="152268" cy="57523"/>
              </a:xfrm>
              <a:custGeom>
                <a:avLst/>
                <a:gdLst/>
                <a:ahLst/>
                <a:cxnLst>
                  <a:cxn ang="0">
                    <a:pos x="41" y="10"/>
                  </a:cxn>
                  <a:cxn ang="0">
                    <a:pos x="40" y="7"/>
                  </a:cxn>
                  <a:cxn ang="0">
                    <a:pos x="40" y="6"/>
                  </a:cxn>
                  <a:cxn ang="0">
                    <a:pos x="40" y="5"/>
                  </a:cxn>
                  <a:cxn ang="0">
                    <a:pos x="39" y="5"/>
                  </a:cxn>
                  <a:cxn ang="0">
                    <a:pos x="39" y="5"/>
                  </a:cxn>
                  <a:cxn ang="0">
                    <a:pos x="36" y="5"/>
                  </a:cxn>
                  <a:cxn ang="0">
                    <a:pos x="33" y="3"/>
                  </a:cxn>
                  <a:cxn ang="0">
                    <a:pos x="31" y="2"/>
                  </a:cxn>
                  <a:cxn ang="0">
                    <a:pos x="29" y="1"/>
                  </a:cxn>
                  <a:cxn ang="0">
                    <a:pos x="26" y="1"/>
                  </a:cxn>
                  <a:cxn ang="0">
                    <a:pos x="24" y="1"/>
                  </a:cxn>
                  <a:cxn ang="0">
                    <a:pos x="20" y="0"/>
                  </a:cxn>
                  <a:cxn ang="0">
                    <a:pos x="18" y="1"/>
                  </a:cxn>
                  <a:cxn ang="0">
                    <a:pos x="17" y="2"/>
                  </a:cxn>
                  <a:cxn ang="0">
                    <a:pos x="15" y="1"/>
                  </a:cxn>
                  <a:cxn ang="0">
                    <a:pos x="13" y="1"/>
                  </a:cxn>
                  <a:cxn ang="0">
                    <a:pos x="11" y="2"/>
                  </a:cxn>
                  <a:cxn ang="0">
                    <a:pos x="0" y="2"/>
                  </a:cxn>
                  <a:cxn ang="0">
                    <a:pos x="0" y="3"/>
                  </a:cxn>
                  <a:cxn ang="0">
                    <a:pos x="1" y="3"/>
                  </a:cxn>
                  <a:cxn ang="0">
                    <a:pos x="1" y="5"/>
                  </a:cxn>
                  <a:cxn ang="0">
                    <a:pos x="3" y="7"/>
                  </a:cxn>
                  <a:cxn ang="0">
                    <a:pos x="4" y="10"/>
                  </a:cxn>
                  <a:cxn ang="0">
                    <a:pos x="6" y="11"/>
                  </a:cxn>
                  <a:cxn ang="0">
                    <a:pos x="7" y="12"/>
                  </a:cxn>
                  <a:cxn ang="0">
                    <a:pos x="9" y="11"/>
                  </a:cxn>
                  <a:cxn ang="0">
                    <a:pos x="11" y="8"/>
                  </a:cxn>
                  <a:cxn ang="0">
                    <a:pos x="12" y="8"/>
                  </a:cxn>
                  <a:cxn ang="0">
                    <a:pos x="15" y="10"/>
                  </a:cxn>
                  <a:cxn ang="0">
                    <a:pos x="17" y="10"/>
                  </a:cxn>
                  <a:cxn ang="0">
                    <a:pos x="18" y="11"/>
                  </a:cxn>
                  <a:cxn ang="0">
                    <a:pos x="22" y="11"/>
                  </a:cxn>
                  <a:cxn ang="0">
                    <a:pos x="25" y="11"/>
                  </a:cxn>
                  <a:cxn ang="0">
                    <a:pos x="30" y="11"/>
                  </a:cxn>
                  <a:cxn ang="0">
                    <a:pos x="34" y="12"/>
                  </a:cxn>
                  <a:cxn ang="0">
                    <a:pos x="35" y="13"/>
                  </a:cxn>
                  <a:cxn ang="0">
                    <a:pos x="36" y="13"/>
                  </a:cxn>
                  <a:cxn ang="0">
                    <a:pos x="36" y="14"/>
                  </a:cxn>
                  <a:cxn ang="0">
                    <a:pos x="39" y="16"/>
                  </a:cxn>
                  <a:cxn ang="0">
                    <a:pos x="41" y="17"/>
                  </a:cxn>
                  <a:cxn ang="0">
                    <a:pos x="45" y="17"/>
                  </a:cxn>
                  <a:cxn ang="0">
                    <a:pos x="44" y="14"/>
                  </a:cxn>
                  <a:cxn ang="0">
                    <a:pos x="44" y="12"/>
                  </a:cxn>
                  <a:cxn ang="0">
                    <a:pos x="41" y="10"/>
                  </a:cxn>
                </a:cxnLst>
                <a:rect l="0" t="0" r="r" b="b"/>
                <a:pathLst>
                  <a:path w="45" h="17">
                    <a:moveTo>
                      <a:pt x="41" y="10"/>
                    </a:moveTo>
                    <a:lnTo>
                      <a:pt x="41" y="10"/>
                    </a:lnTo>
                    <a:lnTo>
                      <a:pt x="40" y="8"/>
                    </a:lnTo>
                    <a:lnTo>
                      <a:pt x="40" y="7"/>
                    </a:lnTo>
                    <a:lnTo>
                      <a:pt x="40" y="7"/>
                    </a:lnTo>
                    <a:lnTo>
                      <a:pt x="40" y="6"/>
                    </a:lnTo>
                    <a:lnTo>
                      <a:pt x="40" y="5"/>
                    </a:lnTo>
                    <a:lnTo>
                      <a:pt x="40" y="5"/>
                    </a:lnTo>
                    <a:lnTo>
                      <a:pt x="39" y="5"/>
                    </a:lnTo>
                    <a:lnTo>
                      <a:pt x="39" y="5"/>
                    </a:lnTo>
                    <a:lnTo>
                      <a:pt x="39" y="5"/>
                    </a:lnTo>
                    <a:lnTo>
                      <a:pt x="39" y="5"/>
                    </a:lnTo>
                    <a:lnTo>
                      <a:pt x="36" y="5"/>
                    </a:lnTo>
                    <a:lnTo>
                      <a:pt x="36" y="5"/>
                    </a:lnTo>
                    <a:lnTo>
                      <a:pt x="33" y="3"/>
                    </a:lnTo>
                    <a:lnTo>
                      <a:pt x="33" y="3"/>
                    </a:lnTo>
                    <a:lnTo>
                      <a:pt x="31" y="3"/>
                    </a:lnTo>
                    <a:lnTo>
                      <a:pt x="31" y="2"/>
                    </a:lnTo>
                    <a:lnTo>
                      <a:pt x="31" y="2"/>
                    </a:lnTo>
                    <a:lnTo>
                      <a:pt x="29" y="1"/>
                    </a:lnTo>
                    <a:lnTo>
                      <a:pt x="29" y="1"/>
                    </a:lnTo>
                    <a:lnTo>
                      <a:pt x="26" y="1"/>
                    </a:lnTo>
                    <a:lnTo>
                      <a:pt x="24" y="1"/>
                    </a:lnTo>
                    <a:lnTo>
                      <a:pt x="24" y="1"/>
                    </a:lnTo>
                    <a:lnTo>
                      <a:pt x="20" y="0"/>
                    </a:lnTo>
                    <a:lnTo>
                      <a:pt x="20" y="0"/>
                    </a:lnTo>
                    <a:lnTo>
                      <a:pt x="18" y="1"/>
                    </a:lnTo>
                    <a:lnTo>
                      <a:pt x="18" y="1"/>
                    </a:lnTo>
                    <a:lnTo>
                      <a:pt x="17" y="2"/>
                    </a:lnTo>
                    <a:lnTo>
                      <a:pt x="17" y="2"/>
                    </a:lnTo>
                    <a:lnTo>
                      <a:pt x="15" y="1"/>
                    </a:lnTo>
                    <a:lnTo>
                      <a:pt x="15" y="1"/>
                    </a:lnTo>
                    <a:lnTo>
                      <a:pt x="15" y="1"/>
                    </a:lnTo>
                    <a:lnTo>
                      <a:pt x="13" y="1"/>
                    </a:lnTo>
                    <a:lnTo>
                      <a:pt x="13" y="1"/>
                    </a:lnTo>
                    <a:lnTo>
                      <a:pt x="11" y="2"/>
                    </a:lnTo>
                    <a:lnTo>
                      <a:pt x="11" y="2"/>
                    </a:lnTo>
                    <a:lnTo>
                      <a:pt x="0" y="2"/>
                    </a:lnTo>
                    <a:lnTo>
                      <a:pt x="0" y="2"/>
                    </a:lnTo>
                    <a:lnTo>
                      <a:pt x="0" y="3"/>
                    </a:lnTo>
                    <a:lnTo>
                      <a:pt x="0" y="3"/>
                    </a:lnTo>
                    <a:lnTo>
                      <a:pt x="1" y="3"/>
                    </a:lnTo>
                    <a:lnTo>
                      <a:pt x="1" y="5"/>
                    </a:lnTo>
                    <a:lnTo>
                      <a:pt x="1" y="5"/>
                    </a:lnTo>
                    <a:lnTo>
                      <a:pt x="3" y="7"/>
                    </a:lnTo>
                    <a:lnTo>
                      <a:pt x="3" y="7"/>
                    </a:lnTo>
                    <a:lnTo>
                      <a:pt x="4" y="10"/>
                    </a:lnTo>
                    <a:lnTo>
                      <a:pt x="4" y="10"/>
                    </a:lnTo>
                    <a:lnTo>
                      <a:pt x="6" y="11"/>
                    </a:lnTo>
                    <a:lnTo>
                      <a:pt x="6" y="11"/>
                    </a:lnTo>
                    <a:lnTo>
                      <a:pt x="6" y="12"/>
                    </a:lnTo>
                    <a:lnTo>
                      <a:pt x="7" y="12"/>
                    </a:lnTo>
                    <a:lnTo>
                      <a:pt x="7" y="12"/>
                    </a:lnTo>
                    <a:lnTo>
                      <a:pt x="9" y="11"/>
                    </a:lnTo>
                    <a:lnTo>
                      <a:pt x="9" y="11"/>
                    </a:lnTo>
                    <a:lnTo>
                      <a:pt x="11" y="8"/>
                    </a:lnTo>
                    <a:lnTo>
                      <a:pt x="11" y="8"/>
                    </a:lnTo>
                    <a:lnTo>
                      <a:pt x="12" y="8"/>
                    </a:lnTo>
                    <a:lnTo>
                      <a:pt x="12" y="8"/>
                    </a:lnTo>
                    <a:lnTo>
                      <a:pt x="15" y="10"/>
                    </a:lnTo>
                    <a:lnTo>
                      <a:pt x="15" y="10"/>
                    </a:lnTo>
                    <a:lnTo>
                      <a:pt x="17" y="10"/>
                    </a:lnTo>
                    <a:lnTo>
                      <a:pt x="17" y="10"/>
                    </a:lnTo>
                    <a:lnTo>
                      <a:pt x="18" y="11"/>
                    </a:lnTo>
                    <a:lnTo>
                      <a:pt x="18" y="11"/>
                    </a:lnTo>
                    <a:lnTo>
                      <a:pt x="22" y="11"/>
                    </a:lnTo>
                    <a:lnTo>
                      <a:pt x="22" y="11"/>
                    </a:lnTo>
                    <a:lnTo>
                      <a:pt x="25" y="11"/>
                    </a:lnTo>
                    <a:lnTo>
                      <a:pt x="25" y="11"/>
                    </a:lnTo>
                    <a:lnTo>
                      <a:pt x="30" y="11"/>
                    </a:lnTo>
                    <a:lnTo>
                      <a:pt x="30" y="11"/>
                    </a:lnTo>
                    <a:lnTo>
                      <a:pt x="34" y="12"/>
                    </a:lnTo>
                    <a:lnTo>
                      <a:pt x="34" y="12"/>
                    </a:lnTo>
                    <a:lnTo>
                      <a:pt x="35" y="13"/>
                    </a:lnTo>
                    <a:lnTo>
                      <a:pt x="35" y="13"/>
                    </a:lnTo>
                    <a:lnTo>
                      <a:pt x="36" y="13"/>
                    </a:lnTo>
                    <a:lnTo>
                      <a:pt x="36" y="13"/>
                    </a:lnTo>
                    <a:lnTo>
                      <a:pt x="36" y="14"/>
                    </a:lnTo>
                    <a:lnTo>
                      <a:pt x="36" y="14"/>
                    </a:lnTo>
                    <a:lnTo>
                      <a:pt x="39" y="16"/>
                    </a:lnTo>
                    <a:lnTo>
                      <a:pt x="39" y="16"/>
                    </a:lnTo>
                    <a:lnTo>
                      <a:pt x="41" y="17"/>
                    </a:lnTo>
                    <a:lnTo>
                      <a:pt x="41" y="17"/>
                    </a:lnTo>
                    <a:lnTo>
                      <a:pt x="45" y="17"/>
                    </a:lnTo>
                    <a:lnTo>
                      <a:pt x="45" y="17"/>
                    </a:lnTo>
                    <a:lnTo>
                      <a:pt x="44" y="14"/>
                    </a:lnTo>
                    <a:lnTo>
                      <a:pt x="44" y="12"/>
                    </a:lnTo>
                    <a:lnTo>
                      <a:pt x="44" y="12"/>
                    </a:lnTo>
                    <a:lnTo>
                      <a:pt x="42" y="11"/>
                    </a:lnTo>
                    <a:lnTo>
                      <a:pt x="41" y="10"/>
                    </a:lnTo>
                    <a:lnTo>
                      <a:pt x="41" y="10"/>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2" name="Freeform 372">
                <a:extLst>
                  <a:ext uri="{FF2B5EF4-FFF2-40B4-BE49-F238E27FC236}">
                    <a16:creationId xmlns:a16="http://schemas.microsoft.com/office/drawing/2014/main" id="{E3C8FC1A-0EAA-4885-8B23-5CCBFA54B163}"/>
                  </a:ext>
                </a:extLst>
              </p:cNvPr>
              <p:cNvSpPr>
                <a:spLocks/>
              </p:cNvSpPr>
              <p:nvPr/>
            </p:nvSpPr>
            <p:spPr bwMode="auto">
              <a:xfrm>
                <a:off x="14176475" y="3876076"/>
                <a:ext cx="81210" cy="47372"/>
              </a:xfrm>
              <a:custGeom>
                <a:avLst/>
                <a:gdLst/>
                <a:ahLst/>
                <a:cxnLst>
                  <a:cxn ang="0">
                    <a:pos x="22" y="6"/>
                  </a:cxn>
                  <a:cxn ang="0">
                    <a:pos x="22" y="6"/>
                  </a:cxn>
                  <a:cxn ang="0">
                    <a:pos x="22" y="6"/>
                  </a:cxn>
                  <a:cxn ang="0">
                    <a:pos x="21" y="6"/>
                  </a:cxn>
                  <a:cxn ang="0">
                    <a:pos x="21" y="6"/>
                  </a:cxn>
                  <a:cxn ang="0">
                    <a:pos x="19" y="5"/>
                  </a:cxn>
                  <a:cxn ang="0">
                    <a:pos x="19" y="5"/>
                  </a:cxn>
                  <a:cxn ang="0">
                    <a:pos x="20" y="3"/>
                  </a:cxn>
                  <a:cxn ang="0">
                    <a:pos x="20" y="3"/>
                  </a:cxn>
                  <a:cxn ang="0">
                    <a:pos x="18" y="2"/>
                  </a:cxn>
                  <a:cxn ang="0">
                    <a:pos x="15" y="2"/>
                  </a:cxn>
                  <a:cxn ang="0">
                    <a:pos x="15" y="2"/>
                  </a:cxn>
                  <a:cxn ang="0">
                    <a:pos x="14" y="1"/>
                  </a:cxn>
                  <a:cxn ang="0">
                    <a:pos x="11" y="0"/>
                  </a:cxn>
                  <a:cxn ang="0">
                    <a:pos x="11" y="0"/>
                  </a:cxn>
                  <a:cxn ang="0">
                    <a:pos x="7" y="1"/>
                  </a:cxn>
                  <a:cxn ang="0">
                    <a:pos x="7" y="1"/>
                  </a:cxn>
                  <a:cxn ang="0">
                    <a:pos x="5" y="1"/>
                  </a:cxn>
                  <a:cxn ang="0">
                    <a:pos x="3" y="1"/>
                  </a:cxn>
                  <a:cxn ang="0">
                    <a:pos x="3" y="1"/>
                  </a:cxn>
                  <a:cxn ang="0">
                    <a:pos x="3" y="1"/>
                  </a:cxn>
                  <a:cxn ang="0">
                    <a:pos x="3" y="1"/>
                  </a:cxn>
                  <a:cxn ang="0">
                    <a:pos x="2" y="1"/>
                  </a:cxn>
                  <a:cxn ang="0">
                    <a:pos x="0" y="1"/>
                  </a:cxn>
                  <a:cxn ang="0">
                    <a:pos x="0" y="1"/>
                  </a:cxn>
                  <a:cxn ang="0">
                    <a:pos x="0" y="3"/>
                  </a:cxn>
                  <a:cxn ang="0">
                    <a:pos x="2" y="7"/>
                  </a:cxn>
                  <a:cxn ang="0">
                    <a:pos x="2" y="7"/>
                  </a:cxn>
                  <a:cxn ang="0">
                    <a:pos x="3" y="8"/>
                  </a:cxn>
                  <a:cxn ang="0">
                    <a:pos x="3" y="8"/>
                  </a:cxn>
                  <a:cxn ang="0">
                    <a:pos x="5" y="11"/>
                  </a:cxn>
                  <a:cxn ang="0">
                    <a:pos x="5" y="11"/>
                  </a:cxn>
                  <a:cxn ang="0">
                    <a:pos x="9" y="13"/>
                  </a:cxn>
                  <a:cxn ang="0">
                    <a:pos x="9" y="13"/>
                  </a:cxn>
                  <a:cxn ang="0">
                    <a:pos x="14" y="14"/>
                  </a:cxn>
                  <a:cxn ang="0">
                    <a:pos x="14" y="14"/>
                  </a:cxn>
                  <a:cxn ang="0">
                    <a:pos x="15" y="13"/>
                  </a:cxn>
                  <a:cxn ang="0">
                    <a:pos x="18" y="12"/>
                  </a:cxn>
                  <a:cxn ang="0">
                    <a:pos x="18" y="12"/>
                  </a:cxn>
                  <a:cxn ang="0">
                    <a:pos x="19" y="9"/>
                  </a:cxn>
                  <a:cxn ang="0">
                    <a:pos x="19" y="9"/>
                  </a:cxn>
                  <a:cxn ang="0">
                    <a:pos x="20" y="9"/>
                  </a:cxn>
                  <a:cxn ang="0">
                    <a:pos x="20" y="9"/>
                  </a:cxn>
                  <a:cxn ang="0">
                    <a:pos x="22" y="8"/>
                  </a:cxn>
                  <a:cxn ang="0">
                    <a:pos x="22" y="8"/>
                  </a:cxn>
                  <a:cxn ang="0">
                    <a:pos x="24" y="7"/>
                  </a:cxn>
                  <a:cxn ang="0">
                    <a:pos x="22" y="6"/>
                  </a:cxn>
                  <a:cxn ang="0">
                    <a:pos x="22" y="6"/>
                  </a:cxn>
                  <a:cxn ang="0">
                    <a:pos x="22" y="6"/>
                  </a:cxn>
                </a:cxnLst>
                <a:rect l="0" t="0" r="r" b="b"/>
                <a:pathLst>
                  <a:path w="24" h="14">
                    <a:moveTo>
                      <a:pt x="22" y="6"/>
                    </a:moveTo>
                    <a:lnTo>
                      <a:pt x="22" y="6"/>
                    </a:lnTo>
                    <a:lnTo>
                      <a:pt x="22" y="6"/>
                    </a:lnTo>
                    <a:lnTo>
                      <a:pt x="21" y="6"/>
                    </a:lnTo>
                    <a:lnTo>
                      <a:pt x="21" y="6"/>
                    </a:lnTo>
                    <a:lnTo>
                      <a:pt x="19" y="5"/>
                    </a:lnTo>
                    <a:lnTo>
                      <a:pt x="19" y="5"/>
                    </a:lnTo>
                    <a:lnTo>
                      <a:pt x="20" y="3"/>
                    </a:lnTo>
                    <a:lnTo>
                      <a:pt x="20" y="3"/>
                    </a:lnTo>
                    <a:lnTo>
                      <a:pt x="18" y="2"/>
                    </a:lnTo>
                    <a:lnTo>
                      <a:pt x="15" y="2"/>
                    </a:lnTo>
                    <a:lnTo>
                      <a:pt x="15" y="2"/>
                    </a:lnTo>
                    <a:lnTo>
                      <a:pt x="14" y="1"/>
                    </a:lnTo>
                    <a:lnTo>
                      <a:pt x="11" y="0"/>
                    </a:lnTo>
                    <a:lnTo>
                      <a:pt x="11" y="0"/>
                    </a:lnTo>
                    <a:lnTo>
                      <a:pt x="7" y="1"/>
                    </a:lnTo>
                    <a:lnTo>
                      <a:pt x="7" y="1"/>
                    </a:lnTo>
                    <a:lnTo>
                      <a:pt x="5" y="1"/>
                    </a:lnTo>
                    <a:lnTo>
                      <a:pt x="3" y="1"/>
                    </a:lnTo>
                    <a:lnTo>
                      <a:pt x="3" y="1"/>
                    </a:lnTo>
                    <a:lnTo>
                      <a:pt x="3" y="1"/>
                    </a:lnTo>
                    <a:lnTo>
                      <a:pt x="3" y="1"/>
                    </a:lnTo>
                    <a:lnTo>
                      <a:pt x="2" y="1"/>
                    </a:lnTo>
                    <a:lnTo>
                      <a:pt x="0" y="1"/>
                    </a:lnTo>
                    <a:lnTo>
                      <a:pt x="0" y="1"/>
                    </a:lnTo>
                    <a:lnTo>
                      <a:pt x="0" y="3"/>
                    </a:lnTo>
                    <a:lnTo>
                      <a:pt x="2" y="7"/>
                    </a:lnTo>
                    <a:lnTo>
                      <a:pt x="2" y="7"/>
                    </a:lnTo>
                    <a:lnTo>
                      <a:pt x="3" y="8"/>
                    </a:lnTo>
                    <a:lnTo>
                      <a:pt x="3" y="8"/>
                    </a:lnTo>
                    <a:lnTo>
                      <a:pt x="5" y="11"/>
                    </a:lnTo>
                    <a:lnTo>
                      <a:pt x="5" y="11"/>
                    </a:lnTo>
                    <a:lnTo>
                      <a:pt x="9" y="13"/>
                    </a:lnTo>
                    <a:lnTo>
                      <a:pt x="9" y="13"/>
                    </a:lnTo>
                    <a:lnTo>
                      <a:pt x="14" y="14"/>
                    </a:lnTo>
                    <a:lnTo>
                      <a:pt x="14" y="14"/>
                    </a:lnTo>
                    <a:lnTo>
                      <a:pt x="15" y="13"/>
                    </a:lnTo>
                    <a:lnTo>
                      <a:pt x="18" y="12"/>
                    </a:lnTo>
                    <a:lnTo>
                      <a:pt x="18" y="12"/>
                    </a:lnTo>
                    <a:lnTo>
                      <a:pt x="19" y="9"/>
                    </a:lnTo>
                    <a:lnTo>
                      <a:pt x="19" y="9"/>
                    </a:lnTo>
                    <a:lnTo>
                      <a:pt x="20" y="9"/>
                    </a:lnTo>
                    <a:lnTo>
                      <a:pt x="20" y="9"/>
                    </a:lnTo>
                    <a:lnTo>
                      <a:pt x="22" y="8"/>
                    </a:lnTo>
                    <a:lnTo>
                      <a:pt x="22" y="8"/>
                    </a:lnTo>
                    <a:lnTo>
                      <a:pt x="24" y="7"/>
                    </a:lnTo>
                    <a:lnTo>
                      <a:pt x="22" y="6"/>
                    </a:lnTo>
                    <a:lnTo>
                      <a:pt x="22" y="6"/>
                    </a:lnTo>
                    <a:lnTo>
                      <a:pt x="22" y="6"/>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375">
                <a:extLst>
                  <a:ext uri="{FF2B5EF4-FFF2-40B4-BE49-F238E27FC236}">
                    <a16:creationId xmlns:a16="http://schemas.microsoft.com/office/drawing/2014/main" id="{9E915E67-F305-4741-B90C-9C861584C948}"/>
                  </a:ext>
                </a:extLst>
              </p:cNvPr>
              <p:cNvSpPr>
                <a:spLocks/>
              </p:cNvSpPr>
              <p:nvPr/>
            </p:nvSpPr>
            <p:spPr bwMode="auto">
              <a:xfrm>
                <a:off x="14430255" y="3723809"/>
                <a:ext cx="568467" cy="487257"/>
              </a:xfrm>
              <a:custGeom>
                <a:avLst/>
                <a:gdLst/>
                <a:ahLst/>
                <a:cxnLst>
                  <a:cxn ang="0">
                    <a:pos x="164" y="100"/>
                  </a:cxn>
                  <a:cxn ang="0">
                    <a:pos x="167" y="76"/>
                  </a:cxn>
                  <a:cxn ang="0">
                    <a:pos x="161" y="36"/>
                  </a:cxn>
                  <a:cxn ang="0">
                    <a:pos x="153" y="34"/>
                  </a:cxn>
                  <a:cxn ang="0">
                    <a:pos x="144" y="32"/>
                  </a:cxn>
                  <a:cxn ang="0">
                    <a:pos x="131" y="26"/>
                  </a:cxn>
                  <a:cxn ang="0">
                    <a:pos x="118" y="19"/>
                  </a:cxn>
                  <a:cxn ang="0">
                    <a:pos x="107" y="24"/>
                  </a:cxn>
                  <a:cxn ang="0">
                    <a:pos x="104" y="30"/>
                  </a:cxn>
                  <a:cxn ang="0">
                    <a:pos x="90" y="36"/>
                  </a:cxn>
                  <a:cxn ang="0">
                    <a:pos x="86" y="43"/>
                  </a:cxn>
                  <a:cxn ang="0">
                    <a:pos x="77" y="48"/>
                  </a:cxn>
                  <a:cxn ang="0">
                    <a:pos x="70" y="47"/>
                  </a:cxn>
                  <a:cxn ang="0">
                    <a:pos x="64" y="35"/>
                  </a:cxn>
                  <a:cxn ang="0">
                    <a:pos x="59" y="37"/>
                  </a:cxn>
                  <a:cxn ang="0">
                    <a:pos x="57" y="27"/>
                  </a:cxn>
                  <a:cxn ang="0">
                    <a:pos x="60" y="18"/>
                  </a:cxn>
                  <a:cxn ang="0">
                    <a:pos x="54" y="9"/>
                  </a:cxn>
                  <a:cxn ang="0">
                    <a:pos x="41" y="5"/>
                  </a:cxn>
                  <a:cxn ang="0">
                    <a:pos x="30" y="0"/>
                  </a:cxn>
                  <a:cxn ang="0">
                    <a:pos x="20" y="4"/>
                  </a:cxn>
                  <a:cxn ang="0">
                    <a:pos x="12" y="8"/>
                  </a:cxn>
                  <a:cxn ang="0">
                    <a:pos x="8" y="13"/>
                  </a:cxn>
                  <a:cxn ang="0">
                    <a:pos x="1" y="9"/>
                  </a:cxn>
                  <a:cxn ang="0">
                    <a:pos x="5" y="19"/>
                  </a:cxn>
                  <a:cxn ang="0">
                    <a:pos x="14" y="18"/>
                  </a:cxn>
                  <a:cxn ang="0">
                    <a:pos x="20" y="24"/>
                  </a:cxn>
                  <a:cxn ang="0">
                    <a:pos x="26" y="32"/>
                  </a:cxn>
                  <a:cxn ang="0">
                    <a:pos x="39" y="30"/>
                  </a:cxn>
                  <a:cxn ang="0">
                    <a:pos x="49" y="31"/>
                  </a:cxn>
                  <a:cxn ang="0">
                    <a:pos x="43" y="36"/>
                  </a:cxn>
                  <a:cxn ang="0">
                    <a:pos x="38" y="36"/>
                  </a:cxn>
                  <a:cxn ang="0">
                    <a:pos x="32" y="40"/>
                  </a:cxn>
                  <a:cxn ang="0">
                    <a:pos x="22" y="42"/>
                  </a:cxn>
                  <a:cxn ang="0">
                    <a:pos x="32" y="48"/>
                  </a:cxn>
                  <a:cxn ang="0">
                    <a:pos x="33" y="56"/>
                  </a:cxn>
                  <a:cxn ang="0">
                    <a:pos x="42" y="61"/>
                  </a:cxn>
                  <a:cxn ang="0">
                    <a:pos x="47" y="51"/>
                  </a:cxn>
                  <a:cxn ang="0">
                    <a:pos x="61" y="59"/>
                  </a:cxn>
                  <a:cxn ang="0">
                    <a:pos x="74" y="67"/>
                  </a:cxn>
                  <a:cxn ang="0">
                    <a:pos x="93" y="69"/>
                  </a:cxn>
                  <a:cxn ang="0">
                    <a:pos x="104" y="78"/>
                  </a:cxn>
                  <a:cxn ang="0">
                    <a:pos x="117" y="85"/>
                  </a:cxn>
                  <a:cxn ang="0">
                    <a:pos x="125" y="97"/>
                  </a:cxn>
                  <a:cxn ang="0">
                    <a:pos x="128" y="107"/>
                  </a:cxn>
                  <a:cxn ang="0">
                    <a:pos x="134" y="117"/>
                  </a:cxn>
                  <a:cxn ang="0">
                    <a:pos x="120" y="118"/>
                  </a:cxn>
                  <a:cxn ang="0">
                    <a:pos x="113" y="126"/>
                  </a:cxn>
                  <a:cxn ang="0">
                    <a:pos x="120" y="132"/>
                  </a:cxn>
                  <a:cxn ang="0">
                    <a:pos x="133" y="129"/>
                  </a:cxn>
                  <a:cxn ang="0">
                    <a:pos x="140" y="128"/>
                  </a:cxn>
                  <a:cxn ang="0">
                    <a:pos x="151" y="127"/>
                  </a:cxn>
                  <a:cxn ang="0">
                    <a:pos x="158" y="135"/>
                  </a:cxn>
                  <a:cxn ang="0">
                    <a:pos x="163" y="141"/>
                  </a:cxn>
                  <a:cxn ang="0">
                    <a:pos x="168" y="144"/>
                  </a:cxn>
                </a:cxnLst>
                <a:rect l="0" t="0" r="r" b="b"/>
                <a:pathLst>
                  <a:path w="168" h="144">
                    <a:moveTo>
                      <a:pt x="168" y="107"/>
                    </a:moveTo>
                    <a:lnTo>
                      <a:pt x="168" y="107"/>
                    </a:lnTo>
                    <a:lnTo>
                      <a:pt x="164" y="106"/>
                    </a:lnTo>
                    <a:lnTo>
                      <a:pt x="164" y="106"/>
                    </a:lnTo>
                    <a:lnTo>
                      <a:pt x="164" y="103"/>
                    </a:lnTo>
                    <a:lnTo>
                      <a:pt x="164" y="103"/>
                    </a:lnTo>
                    <a:lnTo>
                      <a:pt x="164" y="100"/>
                    </a:lnTo>
                    <a:lnTo>
                      <a:pt x="164" y="99"/>
                    </a:lnTo>
                    <a:lnTo>
                      <a:pt x="166" y="99"/>
                    </a:lnTo>
                    <a:lnTo>
                      <a:pt x="166" y="99"/>
                    </a:lnTo>
                    <a:lnTo>
                      <a:pt x="167" y="91"/>
                    </a:lnTo>
                    <a:lnTo>
                      <a:pt x="167" y="91"/>
                    </a:lnTo>
                    <a:lnTo>
                      <a:pt x="167" y="76"/>
                    </a:lnTo>
                    <a:lnTo>
                      <a:pt x="167" y="76"/>
                    </a:lnTo>
                    <a:lnTo>
                      <a:pt x="167" y="56"/>
                    </a:lnTo>
                    <a:lnTo>
                      <a:pt x="167" y="43"/>
                    </a:lnTo>
                    <a:lnTo>
                      <a:pt x="167" y="37"/>
                    </a:lnTo>
                    <a:lnTo>
                      <a:pt x="167" y="37"/>
                    </a:lnTo>
                    <a:lnTo>
                      <a:pt x="167" y="37"/>
                    </a:lnTo>
                    <a:lnTo>
                      <a:pt x="167" y="37"/>
                    </a:lnTo>
                    <a:lnTo>
                      <a:pt x="161" y="36"/>
                    </a:lnTo>
                    <a:lnTo>
                      <a:pt x="161" y="36"/>
                    </a:lnTo>
                    <a:lnTo>
                      <a:pt x="157" y="35"/>
                    </a:lnTo>
                    <a:lnTo>
                      <a:pt x="157" y="35"/>
                    </a:lnTo>
                    <a:lnTo>
                      <a:pt x="155" y="35"/>
                    </a:lnTo>
                    <a:lnTo>
                      <a:pt x="155" y="35"/>
                    </a:lnTo>
                    <a:lnTo>
                      <a:pt x="153" y="34"/>
                    </a:lnTo>
                    <a:lnTo>
                      <a:pt x="153" y="34"/>
                    </a:lnTo>
                    <a:lnTo>
                      <a:pt x="151" y="34"/>
                    </a:lnTo>
                    <a:lnTo>
                      <a:pt x="148" y="34"/>
                    </a:lnTo>
                    <a:lnTo>
                      <a:pt x="147" y="34"/>
                    </a:lnTo>
                    <a:lnTo>
                      <a:pt x="147" y="32"/>
                    </a:lnTo>
                    <a:lnTo>
                      <a:pt x="147" y="32"/>
                    </a:lnTo>
                    <a:lnTo>
                      <a:pt x="144" y="32"/>
                    </a:lnTo>
                    <a:lnTo>
                      <a:pt x="144" y="32"/>
                    </a:lnTo>
                    <a:lnTo>
                      <a:pt x="144" y="31"/>
                    </a:lnTo>
                    <a:lnTo>
                      <a:pt x="144" y="31"/>
                    </a:lnTo>
                    <a:lnTo>
                      <a:pt x="141" y="30"/>
                    </a:lnTo>
                    <a:lnTo>
                      <a:pt x="137" y="29"/>
                    </a:lnTo>
                    <a:lnTo>
                      <a:pt x="137" y="29"/>
                    </a:lnTo>
                    <a:lnTo>
                      <a:pt x="135" y="26"/>
                    </a:lnTo>
                    <a:lnTo>
                      <a:pt x="131" y="26"/>
                    </a:lnTo>
                    <a:lnTo>
                      <a:pt x="131" y="26"/>
                    </a:lnTo>
                    <a:lnTo>
                      <a:pt x="129" y="25"/>
                    </a:lnTo>
                    <a:lnTo>
                      <a:pt x="125" y="25"/>
                    </a:lnTo>
                    <a:lnTo>
                      <a:pt x="120" y="21"/>
                    </a:lnTo>
                    <a:lnTo>
                      <a:pt x="120" y="21"/>
                    </a:lnTo>
                    <a:lnTo>
                      <a:pt x="119" y="20"/>
                    </a:lnTo>
                    <a:lnTo>
                      <a:pt x="118" y="19"/>
                    </a:lnTo>
                    <a:lnTo>
                      <a:pt x="118" y="19"/>
                    </a:lnTo>
                    <a:lnTo>
                      <a:pt x="115" y="19"/>
                    </a:lnTo>
                    <a:lnTo>
                      <a:pt x="113" y="19"/>
                    </a:lnTo>
                    <a:lnTo>
                      <a:pt x="108" y="21"/>
                    </a:lnTo>
                    <a:lnTo>
                      <a:pt x="108" y="21"/>
                    </a:lnTo>
                    <a:lnTo>
                      <a:pt x="107" y="24"/>
                    </a:lnTo>
                    <a:lnTo>
                      <a:pt x="107" y="24"/>
                    </a:lnTo>
                    <a:lnTo>
                      <a:pt x="104" y="25"/>
                    </a:lnTo>
                    <a:lnTo>
                      <a:pt x="104" y="25"/>
                    </a:lnTo>
                    <a:lnTo>
                      <a:pt x="103" y="26"/>
                    </a:lnTo>
                    <a:lnTo>
                      <a:pt x="102" y="27"/>
                    </a:lnTo>
                    <a:lnTo>
                      <a:pt x="102" y="27"/>
                    </a:lnTo>
                    <a:lnTo>
                      <a:pt x="104" y="30"/>
                    </a:lnTo>
                    <a:lnTo>
                      <a:pt x="104" y="30"/>
                    </a:lnTo>
                    <a:lnTo>
                      <a:pt x="102" y="31"/>
                    </a:lnTo>
                    <a:lnTo>
                      <a:pt x="99" y="31"/>
                    </a:lnTo>
                    <a:lnTo>
                      <a:pt x="93" y="31"/>
                    </a:lnTo>
                    <a:lnTo>
                      <a:pt x="93" y="31"/>
                    </a:lnTo>
                    <a:lnTo>
                      <a:pt x="91" y="32"/>
                    </a:lnTo>
                    <a:lnTo>
                      <a:pt x="90" y="36"/>
                    </a:lnTo>
                    <a:lnTo>
                      <a:pt x="90" y="36"/>
                    </a:lnTo>
                    <a:lnTo>
                      <a:pt x="88" y="37"/>
                    </a:lnTo>
                    <a:lnTo>
                      <a:pt x="86" y="40"/>
                    </a:lnTo>
                    <a:lnTo>
                      <a:pt x="86" y="40"/>
                    </a:lnTo>
                    <a:lnTo>
                      <a:pt x="86" y="40"/>
                    </a:lnTo>
                    <a:lnTo>
                      <a:pt x="86" y="41"/>
                    </a:lnTo>
                    <a:lnTo>
                      <a:pt x="86" y="43"/>
                    </a:lnTo>
                    <a:lnTo>
                      <a:pt x="86" y="43"/>
                    </a:lnTo>
                    <a:lnTo>
                      <a:pt x="86" y="43"/>
                    </a:lnTo>
                    <a:lnTo>
                      <a:pt x="82" y="45"/>
                    </a:lnTo>
                    <a:lnTo>
                      <a:pt x="81" y="45"/>
                    </a:lnTo>
                    <a:lnTo>
                      <a:pt x="80" y="45"/>
                    </a:lnTo>
                    <a:lnTo>
                      <a:pt x="80" y="45"/>
                    </a:lnTo>
                    <a:lnTo>
                      <a:pt x="79" y="47"/>
                    </a:lnTo>
                    <a:lnTo>
                      <a:pt x="77" y="48"/>
                    </a:lnTo>
                    <a:lnTo>
                      <a:pt x="77" y="48"/>
                    </a:lnTo>
                    <a:lnTo>
                      <a:pt x="71" y="48"/>
                    </a:lnTo>
                    <a:lnTo>
                      <a:pt x="71" y="48"/>
                    </a:lnTo>
                    <a:lnTo>
                      <a:pt x="71" y="47"/>
                    </a:lnTo>
                    <a:lnTo>
                      <a:pt x="71" y="47"/>
                    </a:lnTo>
                    <a:lnTo>
                      <a:pt x="70" y="47"/>
                    </a:lnTo>
                    <a:lnTo>
                      <a:pt x="70" y="47"/>
                    </a:lnTo>
                    <a:lnTo>
                      <a:pt x="68" y="45"/>
                    </a:lnTo>
                    <a:lnTo>
                      <a:pt x="68" y="45"/>
                    </a:lnTo>
                    <a:lnTo>
                      <a:pt x="68" y="40"/>
                    </a:lnTo>
                    <a:lnTo>
                      <a:pt x="68" y="40"/>
                    </a:lnTo>
                    <a:lnTo>
                      <a:pt x="65" y="36"/>
                    </a:lnTo>
                    <a:lnTo>
                      <a:pt x="65" y="36"/>
                    </a:lnTo>
                    <a:lnTo>
                      <a:pt x="64" y="35"/>
                    </a:lnTo>
                    <a:lnTo>
                      <a:pt x="63" y="32"/>
                    </a:lnTo>
                    <a:lnTo>
                      <a:pt x="63" y="32"/>
                    </a:lnTo>
                    <a:lnTo>
                      <a:pt x="61" y="34"/>
                    </a:lnTo>
                    <a:lnTo>
                      <a:pt x="61" y="36"/>
                    </a:lnTo>
                    <a:lnTo>
                      <a:pt x="61" y="40"/>
                    </a:lnTo>
                    <a:lnTo>
                      <a:pt x="61" y="40"/>
                    </a:lnTo>
                    <a:lnTo>
                      <a:pt x="59" y="37"/>
                    </a:lnTo>
                    <a:lnTo>
                      <a:pt x="59" y="37"/>
                    </a:lnTo>
                    <a:lnTo>
                      <a:pt x="59" y="34"/>
                    </a:lnTo>
                    <a:lnTo>
                      <a:pt x="59" y="34"/>
                    </a:lnTo>
                    <a:lnTo>
                      <a:pt x="58" y="32"/>
                    </a:lnTo>
                    <a:lnTo>
                      <a:pt x="57" y="31"/>
                    </a:lnTo>
                    <a:lnTo>
                      <a:pt x="57" y="31"/>
                    </a:lnTo>
                    <a:lnTo>
                      <a:pt x="57" y="27"/>
                    </a:lnTo>
                    <a:lnTo>
                      <a:pt x="57" y="25"/>
                    </a:lnTo>
                    <a:lnTo>
                      <a:pt x="57" y="25"/>
                    </a:lnTo>
                    <a:lnTo>
                      <a:pt x="57" y="23"/>
                    </a:lnTo>
                    <a:lnTo>
                      <a:pt x="58" y="19"/>
                    </a:lnTo>
                    <a:lnTo>
                      <a:pt x="58" y="19"/>
                    </a:lnTo>
                    <a:lnTo>
                      <a:pt x="59" y="19"/>
                    </a:lnTo>
                    <a:lnTo>
                      <a:pt x="60" y="18"/>
                    </a:lnTo>
                    <a:lnTo>
                      <a:pt x="60" y="16"/>
                    </a:lnTo>
                    <a:lnTo>
                      <a:pt x="59" y="15"/>
                    </a:lnTo>
                    <a:lnTo>
                      <a:pt x="59" y="15"/>
                    </a:lnTo>
                    <a:lnTo>
                      <a:pt x="57" y="15"/>
                    </a:lnTo>
                    <a:lnTo>
                      <a:pt x="54" y="14"/>
                    </a:lnTo>
                    <a:lnTo>
                      <a:pt x="54" y="14"/>
                    </a:lnTo>
                    <a:lnTo>
                      <a:pt x="54" y="9"/>
                    </a:lnTo>
                    <a:lnTo>
                      <a:pt x="54" y="7"/>
                    </a:lnTo>
                    <a:lnTo>
                      <a:pt x="52" y="7"/>
                    </a:lnTo>
                    <a:lnTo>
                      <a:pt x="52" y="7"/>
                    </a:lnTo>
                    <a:lnTo>
                      <a:pt x="47" y="7"/>
                    </a:lnTo>
                    <a:lnTo>
                      <a:pt x="42" y="5"/>
                    </a:lnTo>
                    <a:lnTo>
                      <a:pt x="42" y="5"/>
                    </a:lnTo>
                    <a:lnTo>
                      <a:pt x="41" y="5"/>
                    </a:lnTo>
                    <a:lnTo>
                      <a:pt x="38" y="4"/>
                    </a:lnTo>
                    <a:lnTo>
                      <a:pt x="38" y="4"/>
                    </a:lnTo>
                    <a:lnTo>
                      <a:pt x="34" y="2"/>
                    </a:lnTo>
                    <a:lnTo>
                      <a:pt x="34" y="2"/>
                    </a:lnTo>
                    <a:lnTo>
                      <a:pt x="32" y="0"/>
                    </a:lnTo>
                    <a:lnTo>
                      <a:pt x="30" y="0"/>
                    </a:lnTo>
                    <a:lnTo>
                      <a:pt x="30" y="0"/>
                    </a:lnTo>
                    <a:lnTo>
                      <a:pt x="25" y="0"/>
                    </a:lnTo>
                    <a:lnTo>
                      <a:pt x="25" y="0"/>
                    </a:lnTo>
                    <a:lnTo>
                      <a:pt x="25" y="2"/>
                    </a:lnTo>
                    <a:lnTo>
                      <a:pt x="25" y="2"/>
                    </a:lnTo>
                    <a:lnTo>
                      <a:pt x="22" y="3"/>
                    </a:lnTo>
                    <a:lnTo>
                      <a:pt x="20" y="4"/>
                    </a:lnTo>
                    <a:lnTo>
                      <a:pt x="20" y="4"/>
                    </a:lnTo>
                    <a:lnTo>
                      <a:pt x="20" y="5"/>
                    </a:lnTo>
                    <a:lnTo>
                      <a:pt x="20" y="5"/>
                    </a:lnTo>
                    <a:lnTo>
                      <a:pt x="17" y="7"/>
                    </a:lnTo>
                    <a:lnTo>
                      <a:pt x="17" y="7"/>
                    </a:lnTo>
                    <a:lnTo>
                      <a:pt x="15" y="7"/>
                    </a:lnTo>
                    <a:lnTo>
                      <a:pt x="15" y="7"/>
                    </a:lnTo>
                    <a:lnTo>
                      <a:pt x="12" y="8"/>
                    </a:lnTo>
                    <a:lnTo>
                      <a:pt x="12" y="8"/>
                    </a:lnTo>
                    <a:lnTo>
                      <a:pt x="11" y="8"/>
                    </a:lnTo>
                    <a:lnTo>
                      <a:pt x="11" y="8"/>
                    </a:lnTo>
                    <a:lnTo>
                      <a:pt x="10" y="14"/>
                    </a:lnTo>
                    <a:lnTo>
                      <a:pt x="10" y="14"/>
                    </a:lnTo>
                    <a:lnTo>
                      <a:pt x="8" y="13"/>
                    </a:lnTo>
                    <a:lnTo>
                      <a:pt x="8" y="13"/>
                    </a:lnTo>
                    <a:lnTo>
                      <a:pt x="8" y="10"/>
                    </a:lnTo>
                    <a:lnTo>
                      <a:pt x="8" y="10"/>
                    </a:lnTo>
                    <a:lnTo>
                      <a:pt x="6" y="9"/>
                    </a:lnTo>
                    <a:lnTo>
                      <a:pt x="6" y="9"/>
                    </a:lnTo>
                    <a:lnTo>
                      <a:pt x="6" y="9"/>
                    </a:lnTo>
                    <a:lnTo>
                      <a:pt x="6" y="9"/>
                    </a:lnTo>
                    <a:lnTo>
                      <a:pt x="1" y="9"/>
                    </a:lnTo>
                    <a:lnTo>
                      <a:pt x="1" y="9"/>
                    </a:lnTo>
                    <a:lnTo>
                      <a:pt x="0" y="12"/>
                    </a:lnTo>
                    <a:lnTo>
                      <a:pt x="3" y="14"/>
                    </a:lnTo>
                    <a:lnTo>
                      <a:pt x="3" y="14"/>
                    </a:lnTo>
                    <a:lnTo>
                      <a:pt x="4" y="16"/>
                    </a:lnTo>
                    <a:lnTo>
                      <a:pt x="5" y="19"/>
                    </a:lnTo>
                    <a:lnTo>
                      <a:pt x="5" y="19"/>
                    </a:lnTo>
                    <a:lnTo>
                      <a:pt x="8" y="19"/>
                    </a:lnTo>
                    <a:lnTo>
                      <a:pt x="8" y="19"/>
                    </a:lnTo>
                    <a:lnTo>
                      <a:pt x="10" y="21"/>
                    </a:lnTo>
                    <a:lnTo>
                      <a:pt x="10" y="21"/>
                    </a:lnTo>
                    <a:lnTo>
                      <a:pt x="11" y="21"/>
                    </a:lnTo>
                    <a:lnTo>
                      <a:pt x="12" y="20"/>
                    </a:lnTo>
                    <a:lnTo>
                      <a:pt x="14" y="18"/>
                    </a:lnTo>
                    <a:lnTo>
                      <a:pt x="14" y="18"/>
                    </a:lnTo>
                    <a:lnTo>
                      <a:pt x="16" y="18"/>
                    </a:lnTo>
                    <a:lnTo>
                      <a:pt x="17" y="19"/>
                    </a:lnTo>
                    <a:lnTo>
                      <a:pt x="19" y="21"/>
                    </a:lnTo>
                    <a:lnTo>
                      <a:pt x="19" y="21"/>
                    </a:lnTo>
                    <a:lnTo>
                      <a:pt x="20" y="24"/>
                    </a:lnTo>
                    <a:lnTo>
                      <a:pt x="20" y="24"/>
                    </a:lnTo>
                    <a:lnTo>
                      <a:pt x="21" y="24"/>
                    </a:lnTo>
                    <a:lnTo>
                      <a:pt x="21" y="24"/>
                    </a:lnTo>
                    <a:lnTo>
                      <a:pt x="22" y="26"/>
                    </a:lnTo>
                    <a:lnTo>
                      <a:pt x="22" y="29"/>
                    </a:lnTo>
                    <a:lnTo>
                      <a:pt x="22" y="29"/>
                    </a:lnTo>
                    <a:lnTo>
                      <a:pt x="26" y="32"/>
                    </a:lnTo>
                    <a:lnTo>
                      <a:pt x="26" y="32"/>
                    </a:lnTo>
                    <a:lnTo>
                      <a:pt x="31" y="32"/>
                    </a:lnTo>
                    <a:lnTo>
                      <a:pt x="31" y="32"/>
                    </a:lnTo>
                    <a:lnTo>
                      <a:pt x="34" y="32"/>
                    </a:lnTo>
                    <a:lnTo>
                      <a:pt x="38" y="32"/>
                    </a:lnTo>
                    <a:lnTo>
                      <a:pt x="38" y="32"/>
                    </a:lnTo>
                    <a:lnTo>
                      <a:pt x="38" y="31"/>
                    </a:lnTo>
                    <a:lnTo>
                      <a:pt x="39" y="30"/>
                    </a:lnTo>
                    <a:lnTo>
                      <a:pt x="42" y="30"/>
                    </a:lnTo>
                    <a:lnTo>
                      <a:pt x="44" y="30"/>
                    </a:lnTo>
                    <a:lnTo>
                      <a:pt x="46" y="30"/>
                    </a:lnTo>
                    <a:lnTo>
                      <a:pt x="47" y="29"/>
                    </a:lnTo>
                    <a:lnTo>
                      <a:pt x="47" y="29"/>
                    </a:lnTo>
                    <a:lnTo>
                      <a:pt x="48" y="31"/>
                    </a:lnTo>
                    <a:lnTo>
                      <a:pt x="49" y="31"/>
                    </a:lnTo>
                    <a:lnTo>
                      <a:pt x="49" y="31"/>
                    </a:lnTo>
                    <a:lnTo>
                      <a:pt x="48" y="35"/>
                    </a:lnTo>
                    <a:lnTo>
                      <a:pt x="46" y="36"/>
                    </a:lnTo>
                    <a:lnTo>
                      <a:pt x="46" y="36"/>
                    </a:lnTo>
                    <a:lnTo>
                      <a:pt x="44" y="36"/>
                    </a:lnTo>
                    <a:lnTo>
                      <a:pt x="43" y="36"/>
                    </a:lnTo>
                    <a:lnTo>
                      <a:pt x="43" y="36"/>
                    </a:lnTo>
                    <a:lnTo>
                      <a:pt x="43" y="36"/>
                    </a:lnTo>
                    <a:lnTo>
                      <a:pt x="43" y="36"/>
                    </a:lnTo>
                    <a:lnTo>
                      <a:pt x="44" y="35"/>
                    </a:lnTo>
                    <a:lnTo>
                      <a:pt x="44" y="35"/>
                    </a:lnTo>
                    <a:lnTo>
                      <a:pt x="44" y="35"/>
                    </a:lnTo>
                    <a:lnTo>
                      <a:pt x="42" y="34"/>
                    </a:lnTo>
                    <a:lnTo>
                      <a:pt x="38" y="36"/>
                    </a:lnTo>
                    <a:lnTo>
                      <a:pt x="38" y="36"/>
                    </a:lnTo>
                    <a:lnTo>
                      <a:pt x="37" y="37"/>
                    </a:lnTo>
                    <a:lnTo>
                      <a:pt x="34" y="38"/>
                    </a:lnTo>
                    <a:lnTo>
                      <a:pt x="34" y="38"/>
                    </a:lnTo>
                    <a:lnTo>
                      <a:pt x="34" y="40"/>
                    </a:lnTo>
                    <a:lnTo>
                      <a:pt x="34" y="40"/>
                    </a:lnTo>
                    <a:lnTo>
                      <a:pt x="32" y="40"/>
                    </a:lnTo>
                    <a:lnTo>
                      <a:pt x="31" y="38"/>
                    </a:lnTo>
                    <a:lnTo>
                      <a:pt x="31" y="38"/>
                    </a:lnTo>
                    <a:lnTo>
                      <a:pt x="26" y="38"/>
                    </a:lnTo>
                    <a:lnTo>
                      <a:pt x="26" y="38"/>
                    </a:lnTo>
                    <a:lnTo>
                      <a:pt x="22" y="40"/>
                    </a:lnTo>
                    <a:lnTo>
                      <a:pt x="22" y="41"/>
                    </a:lnTo>
                    <a:lnTo>
                      <a:pt x="22" y="42"/>
                    </a:lnTo>
                    <a:lnTo>
                      <a:pt x="22" y="42"/>
                    </a:lnTo>
                    <a:lnTo>
                      <a:pt x="25" y="43"/>
                    </a:lnTo>
                    <a:lnTo>
                      <a:pt x="27" y="43"/>
                    </a:lnTo>
                    <a:lnTo>
                      <a:pt x="28" y="43"/>
                    </a:lnTo>
                    <a:lnTo>
                      <a:pt x="30" y="45"/>
                    </a:lnTo>
                    <a:lnTo>
                      <a:pt x="30" y="45"/>
                    </a:lnTo>
                    <a:lnTo>
                      <a:pt x="32" y="48"/>
                    </a:lnTo>
                    <a:lnTo>
                      <a:pt x="33" y="50"/>
                    </a:lnTo>
                    <a:lnTo>
                      <a:pt x="34" y="48"/>
                    </a:lnTo>
                    <a:lnTo>
                      <a:pt x="34" y="48"/>
                    </a:lnTo>
                    <a:lnTo>
                      <a:pt x="34" y="51"/>
                    </a:lnTo>
                    <a:lnTo>
                      <a:pt x="33" y="52"/>
                    </a:lnTo>
                    <a:lnTo>
                      <a:pt x="33" y="54"/>
                    </a:lnTo>
                    <a:lnTo>
                      <a:pt x="33" y="56"/>
                    </a:lnTo>
                    <a:lnTo>
                      <a:pt x="33" y="56"/>
                    </a:lnTo>
                    <a:lnTo>
                      <a:pt x="36" y="58"/>
                    </a:lnTo>
                    <a:lnTo>
                      <a:pt x="36" y="58"/>
                    </a:lnTo>
                    <a:lnTo>
                      <a:pt x="37" y="61"/>
                    </a:lnTo>
                    <a:lnTo>
                      <a:pt x="39" y="62"/>
                    </a:lnTo>
                    <a:lnTo>
                      <a:pt x="39" y="62"/>
                    </a:lnTo>
                    <a:lnTo>
                      <a:pt x="42" y="61"/>
                    </a:lnTo>
                    <a:lnTo>
                      <a:pt x="44" y="58"/>
                    </a:lnTo>
                    <a:lnTo>
                      <a:pt x="44" y="58"/>
                    </a:lnTo>
                    <a:lnTo>
                      <a:pt x="47" y="54"/>
                    </a:lnTo>
                    <a:lnTo>
                      <a:pt x="47" y="54"/>
                    </a:lnTo>
                    <a:lnTo>
                      <a:pt x="47" y="52"/>
                    </a:lnTo>
                    <a:lnTo>
                      <a:pt x="47" y="51"/>
                    </a:lnTo>
                    <a:lnTo>
                      <a:pt x="47" y="51"/>
                    </a:lnTo>
                    <a:lnTo>
                      <a:pt x="49" y="51"/>
                    </a:lnTo>
                    <a:lnTo>
                      <a:pt x="52" y="52"/>
                    </a:lnTo>
                    <a:lnTo>
                      <a:pt x="52" y="52"/>
                    </a:lnTo>
                    <a:lnTo>
                      <a:pt x="54" y="56"/>
                    </a:lnTo>
                    <a:lnTo>
                      <a:pt x="54" y="56"/>
                    </a:lnTo>
                    <a:lnTo>
                      <a:pt x="58" y="58"/>
                    </a:lnTo>
                    <a:lnTo>
                      <a:pt x="61" y="59"/>
                    </a:lnTo>
                    <a:lnTo>
                      <a:pt x="61" y="59"/>
                    </a:lnTo>
                    <a:lnTo>
                      <a:pt x="63" y="62"/>
                    </a:lnTo>
                    <a:lnTo>
                      <a:pt x="65" y="62"/>
                    </a:lnTo>
                    <a:lnTo>
                      <a:pt x="65" y="62"/>
                    </a:lnTo>
                    <a:lnTo>
                      <a:pt x="69" y="64"/>
                    </a:lnTo>
                    <a:lnTo>
                      <a:pt x="74" y="67"/>
                    </a:lnTo>
                    <a:lnTo>
                      <a:pt x="74" y="67"/>
                    </a:lnTo>
                    <a:lnTo>
                      <a:pt x="79" y="68"/>
                    </a:lnTo>
                    <a:lnTo>
                      <a:pt x="84" y="68"/>
                    </a:lnTo>
                    <a:lnTo>
                      <a:pt x="84" y="68"/>
                    </a:lnTo>
                    <a:lnTo>
                      <a:pt x="86" y="69"/>
                    </a:lnTo>
                    <a:lnTo>
                      <a:pt x="88" y="69"/>
                    </a:lnTo>
                    <a:lnTo>
                      <a:pt x="88" y="69"/>
                    </a:lnTo>
                    <a:lnTo>
                      <a:pt x="93" y="69"/>
                    </a:lnTo>
                    <a:lnTo>
                      <a:pt x="93" y="69"/>
                    </a:lnTo>
                    <a:lnTo>
                      <a:pt x="96" y="72"/>
                    </a:lnTo>
                    <a:lnTo>
                      <a:pt x="96" y="72"/>
                    </a:lnTo>
                    <a:lnTo>
                      <a:pt x="102" y="74"/>
                    </a:lnTo>
                    <a:lnTo>
                      <a:pt x="102" y="74"/>
                    </a:lnTo>
                    <a:lnTo>
                      <a:pt x="104" y="78"/>
                    </a:lnTo>
                    <a:lnTo>
                      <a:pt x="104" y="78"/>
                    </a:lnTo>
                    <a:lnTo>
                      <a:pt x="108" y="79"/>
                    </a:lnTo>
                    <a:lnTo>
                      <a:pt x="108" y="79"/>
                    </a:lnTo>
                    <a:lnTo>
                      <a:pt x="112" y="80"/>
                    </a:lnTo>
                    <a:lnTo>
                      <a:pt x="112" y="80"/>
                    </a:lnTo>
                    <a:lnTo>
                      <a:pt x="115" y="81"/>
                    </a:lnTo>
                    <a:lnTo>
                      <a:pt x="115" y="81"/>
                    </a:lnTo>
                    <a:lnTo>
                      <a:pt x="117" y="85"/>
                    </a:lnTo>
                    <a:lnTo>
                      <a:pt x="117" y="85"/>
                    </a:lnTo>
                    <a:lnTo>
                      <a:pt x="120" y="89"/>
                    </a:lnTo>
                    <a:lnTo>
                      <a:pt x="120" y="89"/>
                    </a:lnTo>
                    <a:lnTo>
                      <a:pt x="123" y="94"/>
                    </a:lnTo>
                    <a:lnTo>
                      <a:pt x="123" y="94"/>
                    </a:lnTo>
                    <a:lnTo>
                      <a:pt x="125" y="97"/>
                    </a:lnTo>
                    <a:lnTo>
                      <a:pt x="125" y="97"/>
                    </a:lnTo>
                    <a:lnTo>
                      <a:pt x="128" y="100"/>
                    </a:lnTo>
                    <a:lnTo>
                      <a:pt x="129" y="101"/>
                    </a:lnTo>
                    <a:lnTo>
                      <a:pt x="129" y="102"/>
                    </a:lnTo>
                    <a:lnTo>
                      <a:pt x="129" y="102"/>
                    </a:lnTo>
                    <a:lnTo>
                      <a:pt x="128" y="105"/>
                    </a:lnTo>
                    <a:lnTo>
                      <a:pt x="128" y="106"/>
                    </a:lnTo>
                    <a:lnTo>
                      <a:pt x="128" y="107"/>
                    </a:lnTo>
                    <a:lnTo>
                      <a:pt x="128" y="107"/>
                    </a:lnTo>
                    <a:lnTo>
                      <a:pt x="130" y="110"/>
                    </a:lnTo>
                    <a:lnTo>
                      <a:pt x="130" y="110"/>
                    </a:lnTo>
                    <a:lnTo>
                      <a:pt x="131" y="111"/>
                    </a:lnTo>
                    <a:lnTo>
                      <a:pt x="131" y="111"/>
                    </a:lnTo>
                    <a:lnTo>
                      <a:pt x="134" y="117"/>
                    </a:lnTo>
                    <a:lnTo>
                      <a:pt x="134" y="117"/>
                    </a:lnTo>
                    <a:lnTo>
                      <a:pt x="133" y="116"/>
                    </a:lnTo>
                    <a:lnTo>
                      <a:pt x="130" y="114"/>
                    </a:lnTo>
                    <a:lnTo>
                      <a:pt x="124" y="114"/>
                    </a:lnTo>
                    <a:lnTo>
                      <a:pt x="124" y="114"/>
                    </a:lnTo>
                    <a:lnTo>
                      <a:pt x="122" y="116"/>
                    </a:lnTo>
                    <a:lnTo>
                      <a:pt x="120" y="118"/>
                    </a:lnTo>
                    <a:lnTo>
                      <a:pt x="120" y="118"/>
                    </a:lnTo>
                    <a:lnTo>
                      <a:pt x="118" y="122"/>
                    </a:lnTo>
                    <a:lnTo>
                      <a:pt x="118" y="122"/>
                    </a:lnTo>
                    <a:lnTo>
                      <a:pt x="115" y="123"/>
                    </a:lnTo>
                    <a:lnTo>
                      <a:pt x="114" y="126"/>
                    </a:lnTo>
                    <a:lnTo>
                      <a:pt x="114" y="126"/>
                    </a:lnTo>
                    <a:lnTo>
                      <a:pt x="113" y="126"/>
                    </a:lnTo>
                    <a:lnTo>
                      <a:pt x="113" y="126"/>
                    </a:lnTo>
                    <a:lnTo>
                      <a:pt x="113" y="129"/>
                    </a:lnTo>
                    <a:lnTo>
                      <a:pt x="112" y="132"/>
                    </a:lnTo>
                    <a:lnTo>
                      <a:pt x="112" y="132"/>
                    </a:lnTo>
                    <a:lnTo>
                      <a:pt x="117" y="130"/>
                    </a:lnTo>
                    <a:lnTo>
                      <a:pt x="118" y="130"/>
                    </a:lnTo>
                    <a:lnTo>
                      <a:pt x="120" y="132"/>
                    </a:lnTo>
                    <a:lnTo>
                      <a:pt x="120" y="132"/>
                    </a:lnTo>
                    <a:lnTo>
                      <a:pt x="124" y="132"/>
                    </a:lnTo>
                    <a:lnTo>
                      <a:pt x="128" y="130"/>
                    </a:lnTo>
                    <a:lnTo>
                      <a:pt x="128" y="130"/>
                    </a:lnTo>
                    <a:lnTo>
                      <a:pt x="129" y="130"/>
                    </a:lnTo>
                    <a:lnTo>
                      <a:pt x="130" y="132"/>
                    </a:lnTo>
                    <a:lnTo>
                      <a:pt x="130" y="132"/>
                    </a:lnTo>
                    <a:lnTo>
                      <a:pt x="133" y="129"/>
                    </a:lnTo>
                    <a:lnTo>
                      <a:pt x="133" y="129"/>
                    </a:lnTo>
                    <a:lnTo>
                      <a:pt x="135" y="128"/>
                    </a:lnTo>
                    <a:lnTo>
                      <a:pt x="135" y="128"/>
                    </a:lnTo>
                    <a:lnTo>
                      <a:pt x="136" y="127"/>
                    </a:lnTo>
                    <a:lnTo>
                      <a:pt x="139" y="127"/>
                    </a:lnTo>
                    <a:lnTo>
                      <a:pt x="139" y="127"/>
                    </a:lnTo>
                    <a:lnTo>
                      <a:pt x="140" y="128"/>
                    </a:lnTo>
                    <a:lnTo>
                      <a:pt x="140" y="128"/>
                    </a:lnTo>
                    <a:lnTo>
                      <a:pt x="142" y="128"/>
                    </a:lnTo>
                    <a:lnTo>
                      <a:pt x="144" y="128"/>
                    </a:lnTo>
                    <a:lnTo>
                      <a:pt x="144" y="128"/>
                    </a:lnTo>
                    <a:lnTo>
                      <a:pt x="147" y="127"/>
                    </a:lnTo>
                    <a:lnTo>
                      <a:pt x="148" y="127"/>
                    </a:lnTo>
                    <a:lnTo>
                      <a:pt x="151" y="127"/>
                    </a:lnTo>
                    <a:lnTo>
                      <a:pt x="151" y="127"/>
                    </a:lnTo>
                    <a:lnTo>
                      <a:pt x="152" y="130"/>
                    </a:lnTo>
                    <a:lnTo>
                      <a:pt x="152" y="130"/>
                    </a:lnTo>
                    <a:lnTo>
                      <a:pt x="156" y="133"/>
                    </a:lnTo>
                    <a:lnTo>
                      <a:pt x="156" y="133"/>
                    </a:lnTo>
                    <a:lnTo>
                      <a:pt x="158" y="134"/>
                    </a:lnTo>
                    <a:lnTo>
                      <a:pt x="158" y="135"/>
                    </a:lnTo>
                    <a:lnTo>
                      <a:pt x="158" y="135"/>
                    </a:lnTo>
                    <a:lnTo>
                      <a:pt x="161" y="137"/>
                    </a:lnTo>
                    <a:lnTo>
                      <a:pt x="161" y="139"/>
                    </a:lnTo>
                    <a:lnTo>
                      <a:pt x="161" y="139"/>
                    </a:lnTo>
                    <a:lnTo>
                      <a:pt x="162" y="140"/>
                    </a:lnTo>
                    <a:lnTo>
                      <a:pt x="163" y="141"/>
                    </a:lnTo>
                    <a:lnTo>
                      <a:pt x="163" y="141"/>
                    </a:lnTo>
                    <a:lnTo>
                      <a:pt x="164" y="143"/>
                    </a:lnTo>
                    <a:lnTo>
                      <a:pt x="164" y="143"/>
                    </a:lnTo>
                    <a:lnTo>
                      <a:pt x="167" y="144"/>
                    </a:lnTo>
                    <a:lnTo>
                      <a:pt x="167" y="144"/>
                    </a:lnTo>
                    <a:lnTo>
                      <a:pt x="168" y="144"/>
                    </a:lnTo>
                    <a:lnTo>
                      <a:pt x="168" y="144"/>
                    </a:lnTo>
                    <a:lnTo>
                      <a:pt x="168" y="144"/>
                    </a:lnTo>
                    <a:lnTo>
                      <a:pt x="168" y="144"/>
                    </a:lnTo>
                    <a:lnTo>
                      <a:pt x="168" y="123"/>
                    </a:lnTo>
                    <a:lnTo>
                      <a:pt x="168" y="107"/>
                    </a:lnTo>
                    <a:lnTo>
                      <a:pt x="168" y="107"/>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7" name="A1_Papua New Guinea">
              <a:extLst>
                <a:ext uri="{FF2B5EF4-FFF2-40B4-BE49-F238E27FC236}">
                  <a16:creationId xmlns:a16="http://schemas.microsoft.com/office/drawing/2014/main" id="{D3CC4FDB-572D-4F7A-9082-CCC45F00786D}"/>
                </a:ext>
              </a:extLst>
            </p:cNvPr>
            <p:cNvGrpSpPr/>
            <p:nvPr/>
          </p:nvGrpSpPr>
          <p:grpSpPr>
            <a:xfrm>
              <a:off x="8198734" y="4301651"/>
              <a:ext cx="286048" cy="184998"/>
              <a:chOff x="14985187" y="3849007"/>
              <a:chExt cx="632757" cy="443269"/>
            </a:xfrm>
            <a:grpFill/>
          </p:grpSpPr>
          <p:sp>
            <p:nvSpPr>
              <p:cNvPr id="883" name="Freeform 374">
                <a:extLst>
                  <a:ext uri="{FF2B5EF4-FFF2-40B4-BE49-F238E27FC236}">
                    <a16:creationId xmlns:a16="http://schemas.microsoft.com/office/drawing/2014/main" id="{74FA313F-23A7-439F-BE21-E2955DD98904}"/>
                  </a:ext>
                </a:extLst>
              </p:cNvPr>
              <p:cNvSpPr>
                <a:spLocks/>
              </p:cNvSpPr>
              <p:nvPr/>
            </p:nvSpPr>
            <p:spPr bwMode="auto">
              <a:xfrm>
                <a:off x="14985187" y="3849007"/>
                <a:ext cx="541397" cy="443269"/>
              </a:xfrm>
              <a:custGeom>
                <a:avLst/>
                <a:gdLst/>
                <a:ahLst/>
                <a:cxnLst>
                  <a:cxn ang="0">
                    <a:pos x="146" y="118"/>
                  </a:cxn>
                  <a:cxn ang="0">
                    <a:pos x="147" y="114"/>
                  </a:cxn>
                  <a:cxn ang="0">
                    <a:pos x="143" y="112"/>
                  </a:cxn>
                  <a:cxn ang="0">
                    <a:pos x="138" y="109"/>
                  </a:cxn>
                  <a:cxn ang="0">
                    <a:pos x="134" y="104"/>
                  </a:cxn>
                  <a:cxn ang="0">
                    <a:pos x="123" y="103"/>
                  </a:cxn>
                  <a:cxn ang="0">
                    <a:pos x="119" y="95"/>
                  </a:cxn>
                  <a:cxn ang="0">
                    <a:pos x="117" y="90"/>
                  </a:cxn>
                  <a:cxn ang="0">
                    <a:pos x="109" y="86"/>
                  </a:cxn>
                  <a:cxn ang="0">
                    <a:pos x="106" y="81"/>
                  </a:cxn>
                  <a:cxn ang="0">
                    <a:pos x="102" y="76"/>
                  </a:cxn>
                  <a:cxn ang="0">
                    <a:pos x="98" y="69"/>
                  </a:cxn>
                  <a:cxn ang="0">
                    <a:pos x="111" y="66"/>
                  </a:cxn>
                  <a:cxn ang="0">
                    <a:pos x="113" y="63"/>
                  </a:cxn>
                  <a:cxn ang="0">
                    <a:pos x="106" y="54"/>
                  </a:cxn>
                  <a:cxn ang="0">
                    <a:pos x="94" y="51"/>
                  </a:cxn>
                  <a:cxn ang="0">
                    <a:pos x="80" y="44"/>
                  </a:cxn>
                  <a:cxn ang="0">
                    <a:pos x="79" y="36"/>
                  </a:cxn>
                  <a:cxn ang="0">
                    <a:pos x="69" y="27"/>
                  </a:cxn>
                  <a:cxn ang="0">
                    <a:pos x="65" y="24"/>
                  </a:cxn>
                  <a:cxn ang="0">
                    <a:pos x="58" y="21"/>
                  </a:cxn>
                  <a:cxn ang="0">
                    <a:pos x="48" y="16"/>
                  </a:cxn>
                  <a:cxn ang="0">
                    <a:pos x="33" y="11"/>
                  </a:cxn>
                  <a:cxn ang="0">
                    <a:pos x="22" y="6"/>
                  </a:cxn>
                  <a:cxn ang="0">
                    <a:pos x="11" y="5"/>
                  </a:cxn>
                  <a:cxn ang="0">
                    <a:pos x="7" y="1"/>
                  </a:cxn>
                  <a:cxn ang="0">
                    <a:pos x="3" y="0"/>
                  </a:cxn>
                  <a:cxn ang="0">
                    <a:pos x="3" y="54"/>
                  </a:cxn>
                  <a:cxn ang="0">
                    <a:pos x="0" y="66"/>
                  </a:cxn>
                  <a:cxn ang="0">
                    <a:pos x="4" y="107"/>
                  </a:cxn>
                  <a:cxn ang="0">
                    <a:pos x="20" y="106"/>
                  </a:cxn>
                  <a:cxn ang="0">
                    <a:pos x="26" y="109"/>
                  </a:cxn>
                  <a:cxn ang="0">
                    <a:pos x="32" y="107"/>
                  </a:cxn>
                  <a:cxn ang="0">
                    <a:pos x="42" y="106"/>
                  </a:cxn>
                  <a:cxn ang="0">
                    <a:pos x="37" y="95"/>
                  </a:cxn>
                  <a:cxn ang="0">
                    <a:pos x="38" y="91"/>
                  </a:cxn>
                  <a:cxn ang="0">
                    <a:pos x="45" y="91"/>
                  </a:cxn>
                  <a:cxn ang="0">
                    <a:pos x="49" y="86"/>
                  </a:cxn>
                  <a:cxn ang="0">
                    <a:pos x="52" y="84"/>
                  </a:cxn>
                  <a:cxn ang="0">
                    <a:pos x="59" y="81"/>
                  </a:cxn>
                  <a:cxn ang="0">
                    <a:pos x="68" y="86"/>
                  </a:cxn>
                  <a:cxn ang="0">
                    <a:pos x="78" y="90"/>
                  </a:cxn>
                  <a:cxn ang="0">
                    <a:pos x="85" y="91"/>
                  </a:cxn>
                  <a:cxn ang="0">
                    <a:pos x="91" y="98"/>
                  </a:cxn>
                  <a:cxn ang="0">
                    <a:pos x="95" y="104"/>
                  </a:cxn>
                  <a:cxn ang="0">
                    <a:pos x="101" y="112"/>
                  </a:cxn>
                  <a:cxn ang="0">
                    <a:pos x="106" y="115"/>
                  </a:cxn>
                  <a:cxn ang="0">
                    <a:pos x="108" y="122"/>
                  </a:cxn>
                  <a:cxn ang="0">
                    <a:pos x="119" y="122"/>
                  </a:cxn>
                  <a:cxn ang="0">
                    <a:pos x="123" y="123"/>
                  </a:cxn>
                  <a:cxn ang="0">
                    <a:pos x="136" y="125"/>
                  </a:cxn>
                  <a:cxn ang="0">
                    <a:pos x="152" y="130"/>
                  </a:cxn>
                  <a:cxn ang="0">
                    <a:pos x="157" y="128"/>
                  </a:cxn>
                  <a:cxn ang="0">
                    <a:pos x="160" y="125"/>
                  </a:cxn>
                </a:cxnLst>
                <a:rect l="0" t="0" r="r" b="b"/>
                <a:pathLst>
                  <a:path w="160" h="131">
                    <a:moveTo>
                      <a:pt x="158" y="124"/>
                    </a:moveTo>
                    <a:lnTo>
                      <a:pt x="158" y="124"/>
                    </a:lnTo>
                    <a:lnTo>
                      <a:pt x="156" y="123"/>
                    </a:lnTo>
                    <a:lnTo>
                      <a:pt x="152" y="123"/>
                    </a:lnTo>
                    <a:lnTo>
                      <a:pt x="152" y="123"/>
                    </a:lnTo>
                    <a:lnTo>
                      <a:pt x="146" y="118"/>
                    </a:lnTo>
                    <a:lnTo>
                      <a:pt x="146" y="118"/>
                    </a:lnTo>
                    <a:lnTo>
                      <a:pt x="145" y="117"/>
                    </a:lnTo>
                    <a:lnTo>
                      <a:pt x="145" y="115"/>
                    </a:lnTo>
                    <a:lnTo>
                      <a:pt x="145" y="115"/>
                    </a:lnTo>
                    <a:lnTo>
                      <a:pt x="146" y="115"/>
                    </a:lnTo>
                    <a:lnTo>
                      <a:pt x="147" y="114"/>
                    </a:lnTo>
                    <a:lnTo>
                      <a:pt x="147" y="114"/>
                    </a:lnTo>
                    <a:lnTo>
                      <a:pt x="147" y="114"/>
                    </a:lnTo>
                    <a:lnTo>
                      <a:pt x="147" y="114"/>
                    </a:lnTo>
                    <a:lnTo>
                      <a:pt x="145" y="113"/>
                    </a:lnTo>
                    <a:lnTo>
                      <a:pt x="145" y="113"/>
                    </a:lnTo>
                    <a:lnTo>
                      <a:pt x="143" y="112"/>
                    </a:lnTo>
                    <a:lnTo>
                      <a:pt x="143" y="112"/>
                    </a:lnTo>
                    <a:lnTo>
                      <a:pt x="139" y="112"/>
                    </a:lnTo>
                    <a:lnTo>
                      <a:pt x="139" y="112"/>
                    </a:lnTo>
                    <a:lnTo>
                      <a:pt x="138" y="111"/>
                    </a:lnTo>
                    <a:lnTo>
                      <a:pt x="138" y="109"/>
                    </a:lnTo>
                    <a:lnTo>
                      <a:pt x="138" y="109"/>
                    </a:lnTo>
                    <a:lnTo>
                      <a:pt x="138" y="109"/>
                    </a:lnTo>
                    <a:lnTo>
                      <a:pt x="138" y="109"/>
                    </a:lnTo>
                    <a:lnTo>
                      <a:pt x="138" y="108"/>
                    </a:lnTo>
                    <a:lnTo>
                      <a:pt x="136" y="106"/>
                    </a:lnTo>
                    <a:lnTo>
                      <a:pt x="134" y="104"/>
                    </a:lnTo>
                    <a:lnTo>
                      <a:pt x="134" y="104"/>
                    </a:lnTo>
                    <a:lnTo>
                      <a:pt x="132" y="104"/>
                    </a:lnTo>
                    <a:lnTo>
                      <a:pt x="129" y="104"/>
                    </a:lnTo>
                    <a:lnTo>
                      <a:pt x="129" y="104"/>
                    </a:lnTo>
                    <a:lnTo>
                      <a:pt x="125" y="104"/>
                    </a:lnTo>
                    <a:lnTo>
                      <a:pt x="125" y="104"/>
                    </a:lnTo>
                    <a:lnTo>
                      <a:pt x="123" y="103"/>
                    </a:lnTo>
                    <a:lnTo>
                      <a:pt x="122" y="102"/>
                    </a:lnTo>
                    <a:lnTo>
                      <a:pt x="122" y="102"/>
                    </a:lnTo>
                    <a:lnTo>
                      <a:pt x="121" y="101"/>
                    </a:lnTo>
                    <a:lnTo>
                      <a:pt x="119" y="98"/>
                    </a:lnTo>
                    <a:lnTo>
                      <a:pt x="119" y="98"/>
                    </a:lnTo>
                    <a:lnTo>
                      <a:pt x="119" y="95"/>
                    </a:lnTo>
                    <a:lnTo>
                      <a:pt x="119" y="95"/>
                    </a:lnTo>
                    <a:lnTo>
                      <a:pt x="119" y="92"/>
                    </a:lnTo>
                    <a:lnTo>
                      <a:pt x="119" y="92"/>
                    </a:lnTo>
                    <a:lnTo>
                      <a:pt x="118" y="91"/>
                    </a:lnTo>
                    <a:lnTo>
                      <a:pt x="118" y="91"/>
                    </a:lnTo>
                    <a:lnTo>
                      <a:pt x="117" y="90"/>
                    </a:lnTo>
                    <a:lnTo>
                      <a:pt x="114" y="89"/>
                    </a:lnTo>
                    <a:lnTo>
                      <a:pt x="114" y="89"/>
                    </a:lnTo>
                    <a:lnTo>
                      <a:pt x="111" y="87"/>
                    </a:lnTo>
                    <a:lnTo>
                      <a:pt x="111" y="87"/>
                    </a:lnTo>
                    <a:lnTo>
                      <a:pt x="109" y="86"/>
                    </a:lnTo>
                    <a:lnTo>
                      <a:pt x="109" y="86"/>
                    </a:lnTo>
                    <a:lnTo>
                      <a:pt x="109" y="84"/>
                    </a:lnTo>
                    <a:lnTo>
                      <a:pt x="109" y="84"/>
                    </a:lnTo>
                    <a:lnTo>
                      <a:pt x="107" y="81"/>
                    </a:lnTo>
                    <a:lnTo>
                      <a:pt x="107" y="81"/>
                    </a:lnTo>
                    <a:lnTo>
                      <a:pt x="106" y="81"/>
                    </a:lnTo>
                    <a:lnTo>
                      <a:pt x="106" y="81"/>
                    </a:lnTo>
                    <a:lnTo>
                      <a:pt x="105" y="81"/>
                    </a:lnTo>
                    <a:lnTo>
                      <a:pt x="105" y="81"/>
                    </a:lnTo>
                    <a:lnTo>
                      <a:pt x="103" y="80"/>
                    </a:lnTo>
                    <a:lnTo>
                      <a:pt x="103" y="80"/>
                    </a:lnTo>
                    <a:lnTo>
                      <a:pt x="102" y="77"/>
                    </a:lnTo>
                    <a:lnTo>
                      <a:pt x="102" y="76"/>
                    </a:lnTo>
                    <a:lnTo>
                      <a:pt x="102" y="76"/>
                    </a:lnTo>
                    <a:lnTo>
                      <a:pt x="101" y="74"/>
                    </a:lnTo>
                    <a:lnTo>
                      <a:pt x="101" y="74"/>
                    </a:lnTo>
                    <a:lnTo>
                      <a:pt x="98" y="71"/>
                    </a:lnTo>
                    <a:lnTo>
                      <a:pt x="98" y="71"/>
                    </a:lnTo>
                    <a:lnTo>
                      <a:pt x="98" y="69"/>
                    </a:lnTo>
                    <a:lnTo>
                      <a:pt x="101" y="68"/>
                    </a:lnTo>
                    <a:lnTo>
                      <a:pt x="101" y="68"/>
                    </a:lnTo>
                    <a:lnTo>
                      <a:pt x="102" y="66"/>
                    </a:lnTo>
                    <a:lnTo>
                      <a:pt x="105" y="65"/>
                    </a:lnTo>
                    <a:lnTo>
                      <a:pt x="105" y="65"/>
                    </a:lnTo>
                    <a:lnTo>
                      <a:pt x="111" y="66"/>
                    </a:lnTo>
                    <a:lnTo>
                      <a:pt x="111" y="66"/>
                    </a:lnTo>
                    <a:lnTo>
                      <a:pt x="114" y="66"/>
                    </a:lnTo>
                    <a:lnTo>
                      <a:pt x="114" y="66"/>
                    </a:lnTo>
                    <a:lnTo>
                      <a:pt x="114" y="64"/>
                    </a:lnTo>
                    <a:lnTo>
                      <a:pt x="114" y="64"/>
                    </a:lnTo>
                    <a:lnTo>
                      <a:pt x="113" y="63"/>
                    </a:lnTo>
                    <a:lnTo>
                      <a:pt x="112" y="62"/>
                    </a:lnTo>
                    <a:lnTo>
                      <a:pt x="112" y="62"/>
                    </a:lnTo>
                    <a:lnTo>
                      <a:pt x="111" y="58"/>
                    </a:lnTo>
                    <a:lnTo>
                      <a:pt x="111" y="58"/>
                    </a:lnTo>
                    <a:lnTo>
                      <a:pt x="108" y="55"/>
                    </a:lnTo>
                    <a:lnTo>
                      <a:pt x="106" y="54"/>
                    </a:lnTo>
                    <a:lnTo>
                      <a:pt x="106" y="54"/>
                    </a:lnTo>
                    <a:lnTo>
                      <a:pt x="102" y="54"/>
                    </a:lnTo>
                    <a:lnTo>
                      <a:pt x="98" y="54"/>
                    </a:lnTo>
                    <a:lnTo>
                      <a:pt x="98" y="54"/>
                    </a:lnTo>
                    <a:lnTo>
                      <a:pt x="96" y="53"/>
                    </a:lnTo>
                    <a:lnTo>
                      <a:pt x="94" y="51"/>
                    </a:lnTo>
                    <a:lnTo>
                      <a:pt x="94" y="51"/>
                    </a:lnTo>
                    <a:lnTo>
                      <a:pt x="90" y="48"/>
                    </a:lnTo>
                    <a:lnTo>
                      <a:pt x="86" y="47"/>
                    </a:lnTo>
                    <a:lnTo>
                      <a:pt x="86" y="47"/>
                    </a:lnTo>
                    <a:lnTo>
                      <a:pt x="83" y="47"/>
                    </a:lnTo>
                    <a:lnTo>
                      <a:pt x="80" y="44"/>
                    </a:lnTo>
                    <a:lnTo>
                      <a:pt x="80" y="44"/>
                    </a:lnTo>
                    <a:lnTo>
                      <a:pt x="80" y="42"/>
                    </a:lnTo>
                    <a:lnTo>
                      <a:pt x="80" y="38"/>
                    </a:lnTo>
                    <a:lnTo>
                      <a:pt x="80" y="38"/>
                    </a:lnTo>
                    <a:lnTo>
                      <a:pt x="79" y="36"/>
                    </a:lnTo>
                    <a:lnTo>
                      <a:pt x="79" y="36"/>
                    </a:lnTo>
                    <a:lnTo>
                      <a:pt x="78" y="33"/>
                    </a:lnTo>
                    <a:lnTo>
                      <a:pt x="78" y="33"/>
                    </a:lnTo>
                    <a:lnTo>
                      <a:pt x="75" y="32"/>
                    </a:lnTo>
                    <a:lnTo>
                      <a:pt x="74" y="30"/>
                    </a:lnTo>
                    <a:lnTo>
                      <a:pt x="74" y="30"/>
                    </a:lnTo>
                    <a:lnTo>
                      <a:pt x="69" y="27"/>
                    </a:lnTo>
                    <a:lnTo>
                      <a:pt x="69" y="27"/>
                    </a:lnTo>
                    <a:lnTo>
                      <a:pt x="68" y="26"/>
                    </a:lnTo>
                    <a:lnTo>
                      <a:pt x="67" y="25"/>
                    </a:lnTo>
                    <a:lnTo>
                      <a:pt x="67" y="25"/>
                    </a:lnTo>
                    <a:lnTo>
                      <a:pt x="65" y="24"/>
                    </a:lnTo>
                    <a:lnTo>
                      <a:pt x="65" y="24"/>
                    </a:lnTo>
                    <a:lnTo>
                      <a:pt x="63" y="24"/>
                    </a:lnTo>
                    <a:lnTo>
                      <a:pt x="63" y="24"/>
                    </a:lnTo>
                    <a:lnTo>
                      <a:pt x="59" y="22"/>
                    </a:lnTo>
                    <a:lnTo>
                      <a:pt x="59" y="22"/>
                    </a:lnTo>
                    <a:lnTo>
                      <a:pt x="59" y="21"/>
                    </a:lnTo>
                    <a:lnTo>
                      <a:pt x="58" y="21"/>
                    </a:lnTo>
                    <a:lnTo>
                      <a:pt x="58" y="21"/>
                    </a:lnTo>
                    <a:lnTo>
                      <a:pt x="58" y="20"/>
                    </a:lnTo>
                    <a:lnTo>
                      <a:pt x="56" y="19"/>
                    </a:lnTo>
                    <a:lnTo>
                      <a:pt x="52" y="19"/>
                    </a:lnTo>
                    <a:lnTo>
                      <a:pt x="52" y="19"/>
                    </a:lnTo>
                    <a:lnTo>
                      <a:pt x="48" y="16"/>
                    </a:lnTo>
                    <a:lnTo>
                      <a:pt x="45" y="14"/>
                    </a:lnTo>
                    <a:lnTo>
                      <a:pt x="45" y="14"/>
                    </a:lnTo>
                    <a:lnTo>
                      <a:pt x="42" y="13"/>
                    </a:lnTo>
                    <a:lnTo>
                      <a:pt x="38" y="11"/>
                    </a:lnTo>
                    <a:lnTo>
                      <a:pt x="38" y="11"/>
                    </a:lnTo>
                    <a:lnTo>
                      <a:pt x="33" y="11"/>
                    </a:lnTo>
                    <a:lnTo>
                      <a:pt x="29" y="11"/>
                    </a:lnTo>
                    <a:lnTo>
                      <a:pt x="29" y="11"/>
                    </a:lnTo>
                    <a:lnTo>
                      <a:pt x="27" y="10"/>
                    </a:lnTo>
                    <a:lnTo>
                      <a:pt x="26" y="9"/>
                    </a:lnTo>
                    <a:lnTo>
                      <a:pt x="26" y="9"/>
                    </a:lnTo>
                    <a:lnTo>
                      <a:pt x="22" y="6"/>
                    </a:lnTo>
                    <a:lnTo>
                      <a:pt x="22" y="6"/>
                    </a:lnTo>
                    <a:lnTo>
                      <a:pt x="19" y="6"/>
                    </a:lnTo>
                    <a:lnTo>
                      <a:pt x="14" y="5"/>
                    </a:lnTo>
                    <a:lnTo>
                      <a:pt x="14" y="5"/>
                    </a:lnTo>
                    <a:lnTo>
                      <a:pt x="11" y="5"/>
                    </a:lnTo>
                    <a:lnTo>
                      <a:pt x="11" y="5"/>
                    </a:lnTo>
                    <a:lnTo>
                      <a:pt x="9" y="4"/>
                    </a:lnTo>
                    <a:lnTo>
                      <a:pt x="9" y="4"/>
                    </a:lnTo>
                    <a:lnTo>
                      <a:pt x="9" y="3"/>
                    </a:lnTo>
                    <a:lnTo>
                      <a:pt x="9" y="3"/>
                    </a:lnTo>
                    <a:lnTo>
                      <a:pt x="7" y="1"/>
                    </a:lnTo>
                    <a:lnTo>
                      <a:pt x="7" y="1"/>
                    </a:lnTo>
                    <a:lnTo>
                      <a:pt x="5" y="1"/>
                    </a:lnTo>
                    <a:lnTo>
                      <a:pt x="5" y="1"/>
                    </a:lnTo>
                    <a:lnTo>
                      <a:pt x="3" y="0"/>
                    </a:lnTo>
                    <a:lnTo>
                      <a:pt x="3" y="0"/>
                    </a:lnTo>
                    <a:lnTo>
                      <a:pt x="3" y="0"/>
                    </a:lnTo>
                    <a:lnTo>
                      <a:pt x="3" y="0"/>
                    </a:lnTo>
                    <a:lnTo>
                      <a:pt x="3" y="6"/>
                    </a:lnTo>
                    <a:lnTo>
                      <a:pt x="3" y="19"/>
                    </a:lnTo>
                    <a:lnTo>
                      <a:pt x="3" y="39"/>
                    </a:lnTo>
                    <a:lnTo>
                      <a:pt x="3" y="39"/>
                    </a:lnTo>
                    <a:lnTo>
                      <a:pt x="3" y="54"/>
                    </a:lnTo>
                    <a:lnTo>
                      <a:pt x="3" y="54"/>
                    </a:lnTo>
                    <a:lnTo>
                      <a:pt x="2" y="62"/>
                    </a:lnTo>
                    <a:lnTo>
                      <a:pt x="2" y="62"/>
                    </a:lnTo>
                    <a:lnTo>
                      <a:pt x="0" y="62"/>
                    </a:lnTo>
                    <a:lnTo>
                      <a:pt x="0" y="63"/>
                    </a:lnTo>
                    <a:lnTo>
                      <a:pt x="0" y="66"/>
                    </a:lnTo>
                    <a:lnTo>
                      <a:pt x="0" y="66"/>
                    </a:lnTo>
                    <a:lnTo>
                      <a:pt x="0" y="69"/>
                    </a:lnTo>
                    <a:lnTo>
                      <a:pt x="0" y="69"/>
                    </a:lnTo>
                    <a:lnTo>
                      <a:pt x="4" y="70"/>
                    </a:lnTo>
                    <a:lnTo>
                      <a:pt x="4" y="70"/>
                    </a:lnTo>
                    <a:lnTo>
                      <a:pt x="4" y="86"/>
                    </a:lnTo>
                    <a:lnTo>
                      <a:pt x="4" y="107"/>
                    </a:lnTo>
                    <a:lnTo>
                      <a:pt x="4" y="107"/>
                    </a:lnTo>
                    <a:lnTo>
                      <a:pt x="9" y="107"/>
                    </a:lnTo>
                    <a:lnTo>
                      <a:pt x="9" y="107"/>
                    </a:lnTo>
                    <a:lnTo>
                      <a:pt x="16" y="107"/>
                    </a:lnTo>
                    <a:lnTo>
                      <a:pt x="16" y="107"/>
                    </a:lnTo>
                    <a:lnTo>
                      <a:pt x="20" y="106"/>
                    </a:lnTo>
                    <a:lnTo>
                      <a:pt x="21" y="106"/>
                    </a:lnTo>
                    <a:lnTo>
                      <a:pt x="24" y="107"/>
                    </a:lnTo>
                    <a:lnTo>
                      <a:pt x="24" y="107"/>
                    </a:lnTo>
                    <a:lnTo>
                      <a:pt x="25" y="108"/>
                    </a:lnTo>
                    <a:lnTo>
                      <a:pt x="26" y="109"/>
                    </a:lnTo>
                    <a:lnTo>
                      <a:pt x="26" y="109"/>
                    </a:lnTo>
                    <a:lnTo>
                      <a:pt x="30" y="109"/>
                    </a:lnTo>
                    <a:lnTo>
                      <a:pt x="30" y="109"/>
                    </a:lnTo>
                    <a:lnTo>
                      <a:pt x="31" y="108"/>
                    </a:lnTo>
                    <a:lnTo>
                      <a:pt x="31" y="108"/>
                    </a:lnTo>
                    <a:lnTo>
                      <a:pt x="32" y="107"/>
                    </a:lnTo>
                    <a:lnTo>
                      <a:pt x="32" y="107"/>
                    </a:lnTo>
                    <a:lnTo>
                      <a:pt x="33" y="106"/>
                    </a:lnTo>
                    <a:lnTo>
                      <a:pt x="35" y="106"/>
                    </a:lnTo>
                    <a:lnTo>
                      <a:pt x="35" y="106"/>
                    </a:lnTo>
                    <a:lnTo>
                      <a:pt x="38" y="106"/>
                    </a:lnTo>
                    <a:lnTo>
                      <a:pt x="42" y="106"/>
                    </a:lnTo>
                    <a:lnTo>
                      <a:pt x="42" y="106"/>
                    </a:lnTo>
                    <a:lnTo>
                      <a:pt x="42" y="103"/>
                    </a:lnTo>
                    <a:lnTo>
                      <a:pt x="42" y="100"/>
                    </a:lnTo>
                    <a:lnTo>
                      <a:pt x="42" y="100"/>
                    </a:lnTo>
                    <a:lnTo>
                      <a:pt x="40" y="97"/>
                    </a:lnTo>
                    <a:lnTo>
                      <a:pt x="40" y="97"/>
                    </a:lnTo>
                    <a:lnTo>
                      <a:pt x="37" y="95"/>
                    </a:lnTo>
                    <a:lnTo>
                      <a:pt x="37" y="95"/>
                    </a:lnTo>
                    <a:lnTo>
                      <a:pt x="38" y="95"/>
                    </a:lnTo>
                    <a:lnTo>
                      <a:pt x="38" y="93"/>
                    </a:lnTo>
                    <a:lnTo>
                      <a:pt x="38" y="92"/>
                    </a:lnTo>
                    <a:lnTo>
                      <a:pt x="38" y="91"/>
                    </a:lnTo>
                    <a:lnTo>
                      <a:pt x="38" y="91"/>
                    </a:lnTo>
                    <a:lnTo>
                      <a:pt x="41" y="91"/>
                    </a:lnTo>
                    <a:lnTo>
                      <a:pt x="41" y="91"/>
                    </a:lnTo>
                    <a:lnTo>
                      <a:pt x="45" y="91"/>
                    </a:lnTo>
                    <a:lnTo>
                      <a:pt x="45" y="91"/>
                    </a:lnTo>
                    <a:lnTo>
                      <a:pt x="45" y="91"/>
                    </a:lnTo>
                    <a:lnTo>
                      <a:pt x="45" y="91"/>
                    </a:lnTo>
                    <a:lnTo>
                      <a:pt x="46" y="89"/>
                    </a:lnTo>
                    <a:lnTo>
                      <a:pt x="46" y="89"/>
                    </a:lnTo>
                    <a:lnTo>
                      <a:pt x="47" y="87"/>
                    </a:lnTo>
                    <a:lnTo>
                      <a:pt x="48" y="86"/>
                    </a:lnTo>
                    <a:lnTo>
                      <a:pt x="48" y="86"/>
                    </a:lnTo>
                    <a:lnTo>
                      <a:pt x="49" y="86"/>
                    </a:lnTo>
                    <a:lnTo>
                      <a:pt x="49" y="85"/>
                    </a:lnTo>
                    <a:lnTo>
                      <a:pt x="48" y="82"/>
                    </a:lnTo>
                    <a:lnTo>
                      <a:pt x="48" y="82"/>
                    </a:lnTo>
                    <a:lnTo>
                      <a:pt x="49" y="82"/>
                    </a:lnTo>
                    <a:lnTo>
                      <a:pt x="52" y="84"/>
                    </a:lnTo>
                    <a:lnTo>
                      <a:pt x="52" y="84"/>
                    </a:lnTo>
                    <a:lnTo>
                      <a:pt x="54" y="84"/>
                    </a:lnTo>
                    <a:lnTo>
                      <a:pt x="54" y="84"/>
                    </a:lnTo>
                    <a:lnTo>
                      <a:pt x="60" y="84"/>
                    </a:lnTo>
                    <a:lnTo>
                      <a:pt x="60" y="84"/>
                    </a:lnTo>
                    <a:lnTo>
                      <a:pt x="59" y="81"/>
                    </a:lnTo>
                    <a:lnTo>
                      <a:pt x="59" y="81"/>
                    </a:lnTo>
                    <a:lnTo>
                      <a:pt x="62" y="81"/>
                    </a:lnTo>
                    <a:lnTo>
                      <a:pt x="62" y="81"/>
                    </a:lnTo>
                    <a:lnTo>
                      <a:pt x="63" y="82"/>
                    </a:lnTo>
                    <a:lnTo>
                      <a:pt x="63" y="82"/>
                    </a:lnTo>
                    <a:lnTo>
                      <a:pt x="65" y="85"/>
                    </a:lnTo>
                    <a:lnTo>
                      <a:pt x="68" y="86"/>
                    </a:lnTo>
                    <a:lnTo>
                      <a:pt x="68" y="86"/>
                    </a:lnTo>
                    <a:lnTo>
                      <a:pt x="70" y="86"/>
                    </a:lnTo>
                    <a:lnTo>
                      <a:pt x="74" y="87"/>
                    </a:lnTo>
                    <a:lnTo>
                      <a:pt x="74" y="87"/>
                    </a:lnTo>
                    <a:lnTo>
                      <a:pt x="75" y="89"/>
                    </a:lnTo>
                    <a:lnTo>
                      <a:pt x="78" y="90"/>
                    </a:lnTo>
                    <a:lnTo>
                      <a:pt x="78" y="90"/>
                    </a:lnTo>
                    <a:lnTo>
                      <a:pt x="80" y="90"/>
                    </a:lnTo>
                    <a:lnTo>
                      <a:pt x="84" y="90"/>
                    </a:lnTo>
                    <a:lnTo>
                      <a:pt x="84" y="90"/>
                    </a:lnTo>
                    <a:lnTo>
                      <a:pt x="85" y="91"/>
                    </a:lnTo>
                    <a:lnTo>
                      <a:pt x="85" y="91"/>
                    </a:lnTo>
                    <a:lnTo>
                      <a:pt x="85" y="91"/>
                    </a:lnTo>
                    <a:lnTo>
                      <a:pt x="86" y="95"/>
                    </a:lnTo>
                    <a:lnTo>
                      <a:pt x="86" y="95"/>
                    </a:lnTo>
                    <a:lnTo>
                      <a:pt x="89" y="96"/>
                    </a:lnTo>
                    <a:lnTo>
                      <a:pt x="89" y="96"/>
                    </a:lnTo>
                    <a:lnTo>
                      <a:pt x="91" y="98"/>
                    </a:lnTo>
                    <a:lnTo>
                      <a:pt x="91" y="98"/>
                    </a:lnTo>
                    <a:lnTo>
                      <a:pt x="92" y="102"/>
                    </a:lnTo>
                    <a:lnTo>
                      <a:pt x="92" y="104"/>
                    </a:lnTo>
                    <a:lnTo>
                      <a:pt x="92" y="104"/>
                    </a:lnTo>
                    <a:lnTo>
                      <a:pt x="95" y="104"/>
                    </a:lnTo>
                    <a:lnTo>
                      <a:pt x="95" y="104"/>
                    </a:lnTo>
                    <a:lnTo>
                      <a:pt x="97" y="107"/>
                    </a:lnTo>
                    <a:lnTo>
                      <a:pt x="97" y="107"/>
                    </a:lnTo>
                    <a:lnTo>
                      <a:pt x="98" y="108"/>
                    </a:lnTo>
                    <a:lnTo>
                      <a:pt x="101" y="109"/>
                    </a:lnTo>
                    <a:lnTo>
                      <a:pt x="101" y="109"/>
                    </a:lnTo>
                    <a:lnTo>
                      <a:pt x="101" y="112"/>
                    </a:lnTo>
                    <a:lnTo>
                      <a:pt x="102" y="113"/>
                    </a:lnTo>
                    <a:lnTo>
                      <a:pt x="103" y="114"/>
                    </a:lnTo>
                    <a:lnTo>
                      <a:pt x="103" y="114"/>
                    </a:lnTo>
                    <a:lnTo>
                      <a:pt x="103" y="114"/>
                    </a:lnTo>
                    <a:lnTo>
                      <a:pt x="103" y="114"/>
                    </a:lnTo>
                    <a:lnTo>
                      <a:pt x="106" y="115"/>
                    </a:lnTo>
                    <a:lnTo>
                      <a:pt x="106" y="115"/>
                    </a:lnTo>
                    <a:lnTo>
                      <a:pt x="107" y="118"/>
                    </a:lnTo>
                    <a:lnTo>
                      <a:pt x="107" y="118"/>
                    </a:lnTo>
                    <a:lnTo>
                      <a:pt x="107" y="120"/>
                    </a:lnTo>
                    <a:lnTo>
                      <a:pt x="108" y="122"/>
                    </a:lnTo>
                    <a:lnTo>
                      <a:pt x="108" y="122"/>
                    </a:lnTo>
                    <a:lnTo>
                      <a:pt x="111" y="123"/>
                    </a:lnTo>
                    <a:lnTo>
                      <a:pt x="111" y="123"/>
                    </a:lnTo>
                    <a:lnTo>
                      <a:pt x="114" y="123"/>
                    </a:lnTo>
                    <a:lnTo>
                      <a:pt x="117" y="123"/>
                    </a:lnTo>
                    <a:lnTo>
                      <a:pt x="117" y="123"/>
                    </a:lnTo>
                    <a:lnTo>
                      <a:pt x="119" y="122"/>
                    </a:lnTo>
                    <a:lnTo>
                      <a:pt x="121" y="122"/>
                    </a:lnTo>
                    <a:lnTo>
                      <a:pt x="121" y="122"/>
                    </a:lnTo>
                    <a:lnTo>
                      <a:pt x="122" y="123"/>
                    </a:lnTo>
                    <a:lnTo>
                      <a:pt x="122" y="123"/>
                    </a:lnTo>
                    <a:lnTo>
                      <a:pt x="123" y="123"/>
                    </a:lnTo>
                    <a:lnTo>
                      <a:pt x="123" y="123"/>
                    </a:lnTo>
                    <a:lnTo>
                      <a:pt x="127" y="123"/>
                    </a:lnTo>
                    <a:lnTo>
                      <a:pt x="129" y="124"/>
                    </a:lnTo>
                    <a:lnTo>
                      <a:pt x="129" y="124"/>
                    </a:lnTo>
                    <a:lnTo>
                      <a:pt x="133" y="125"/>
                    </a:lnTo>
                    <a:lnTo>
                      <a:pt x="136" y="125"/>
                    </a:lnTo>
                    <a:lnTo>
                      <a:pt x="136" y="125"/>
                    </a:lnTo>
                    <a:lnTo>
                      <a:pt x="143" y="125"/>
                    </a:lnTo>
                    <a:lnTo>
                      <a:pt x="143" y="125"/>
                    </a:lnTo>
                    <a:lnTo>
                      <a:pt x="145" y="127"/>
                    </a:lnTo>
                    <a:lnTo>
                      <a:pt x="146" y="129"/>
                    </a:lnTo>
                    <a:lnTo>
                      <a:pt x="146" y="129"/>
                    </a:lnTo>
                    <a:lnTo>
                      <a:pt x="152" y="130"/>
                    </a:lnTo>
                    <a:lnTo>
                      <a:pt x="152" y="130"/>
                    </a:lnTo>
                    <a:lnTo>
                      <a:pt x="156" y="131"/>
                    </a:lnTo>
                    <a:lnTo>
                      <a:pt x="160" y="131"/>
                    </a:lnTo>
                    <a:lnTo>
                      <a:pt x="160" y="131"/>
                    </a:lnTo>
                    <a:lnTo>
                      <a:pt x="158" y="129"/>
                    </a:lnTo>
                    <a:lnTo>
                      <a:pt x="157" y="128"/>
                    </a:lnTo>
                    <a:lnTo>
                      <a:pt x="157" y="128"/>
                    </a:lnTo>
                    <a:lnTo>
                      <a:pt x="156" y="127"/>
                    </a:lnTo>
                    <a:lnTo>
                      <a:pt x="156" y="125"/>
                    </a:lnTo>
                    <a:lnTo>
                      <a:pt x="156" y="125"/>
                    </a:lnTo>
                    <a:lnTo>
                      <a:pt x="160" y="125"/>
                    </a:lnTo>
                    <a:lnTo>
                      <a:pt x="160" y="125"/>
                    </a:lnTo>
                    <a:lnTo>
                      <a:pt x="160" y="124"/>
                    </a:lnTo>
                    <a:lnTo>
                      <a:pt x="158" y="124"/>
                    </a:lnTo>
                    <a:lnTo>
                      <a:pt x="158" y="1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Freeform 376">
                <a:extLst>
                  <a:ext uri="{FF2B5EF4-FFF2-40B4-BE49-F238E27FC236}">
                    <a16:creationId xmlns:a16="http://schemas.microsoft.com/office/drawing/2014/main" id="{D0D75865-8880-4AB5-8BA7-60DAA4D87462}"/>
                  </a:ext>
                </a:extLst>
              </p:cNvPr>
              <p:cNvSpPr>
                <a:spLocks/>
              </p:cNvSpPr>
              <p:nvPr/>
            </p:nvSpPr>
            <p:spPr bwMode="auto">
              <a:xfrm>
                <a:off x="15394618" y="3933600"/>
                <a:ext cx="223326" cy="118431"/>
              </a:xfrm>
              <a:custGeom>
                <a:avLst/>
                <a:gdLst/>
                <a:ahLst/>
                <a:cxnLst>
                  <a:cxn ang="0">
                    <a:pos x="62" y="1"/>
                  </a:cxn>
                  <a:cxn ang="0">
                    <a:pos x="60" y="0"/>
                  </a:cxn>
                  <a:cxn ang="0">
                    <a:pos x="58" y="2"/>
                  </a:cxn>
                  <a:cxn ang="0">
                    <a:pos x="56" y="2"/>
                  </a:cxn>
                  <a:cxn ang="0">
                    <a:pos x="52" y="1"/>
                  </a:cxn>
                  <a:cxn ang="0">
                    <a:pos x="50" y="2"/>
                  </a:cxn>
                  <a:cxn ang="0">
                    <a:pos x="52" y="6"/>
                  </a:cxn>
                  <a:cxn ang="0">
                    <a:pos x="52" y="11"/>
                  </a:cxn>
                  <a:cxn ang="0">
                    <a:pos x="46" y="12"/>
                  </a:cxn>
                  <a:cxn ang="0">
                    <a:pos x="45" y="16"/>
                  </a:cxn>
                  <a:cxn ang="0">
                    <a:pos x="42" y="18"/>
                  </a:cxn>
                  <a:cxn ang="0">
                    <a:pos x="40" y="21"/>
                  </a:cxn>
                  <a:cxn ang="0">
                    <a:pos x="36" y="22"/>
                  </a:cxn>
                  <a:cxn ang="0">
                    <a:pos x="34" y="19"/>
                  </a:cxn>
                  <a:cxn ang="0">
                    <a:pos x="30" y="22"/>
                  </a:cxn>
                  <a:cxn ang="0">
                    <a:pos x="28" y="19"/>
                  </a:cxn>
                  <a:cxn ang="0">
                    <a:pos x="29" y="16"/>
                  </a:cxn>
                  <a:cxn ang="0">
                    <a:pos x="30" y="16"/>
                  </a:cxn>
                  <a:cxn ang="0">
                    <a:pos x="29" y="13"/>
                  </a:cxn>
                  <a:cxn ang="0">
                    <a:pos x="25" y="16"/>
                  </a:cxn>
                  <a:cxn ang="0">
                    <a:pos x="24" y="21"/>
                  </a:cxn>
                  <a:cxn ang="0">
                    <a:pos x="15" y="22"/>
                  </a:cxn>
                  <a:cxn ang="0">
                    <a:pos x="12" y="22"/>
                  </a:cxn>
                  <a:cxn ang="0">
                    <a:pos x="9" y="21"/>
                  </a:cxn>
                  <a:cxn ang="0">
                    <a:pos x="8" y="21"/>
                  </a:cxn>
                  <a:cxn ang="0">
                    <a:pos x="7" y="22"/>
                  </a:cxn>
                  <a:cxn ang="0">
                    <a:pos x="4" y="21"/>
                  </a:cxn>
                  <a:cxn ang="0">
                    <a:pos x="3" y="22"/>
                  </a:cxn>
                  <a:cxn ang="0">
                    <a:pos x="0" y="24"/>
                  </a:cxn>
                  <a:cxn ang="0">
                    <a:pos x="2" y="27"/>
                  </a:cxn>
                  <a:cxn ang="0">
                    <a:pos x="3" y="28"/>
                  </a:cxn>
                  <a:cxn ang="0">
                    <a:pos x="6" y="29"/>
                  </a:cxn>
                  <a:cxn ang="0">
                    <a:pos x="9" y="33"/>
                  </a:cxn>
                  <a:cxn ang="0">
                    <a:pos x="13" y="33"/>
                  </a:cxn>
                  <a:cxn ang="0">
                    <a:pos x="17" y="30"/>
                  </a:cxn>
                  <a:cxn ang="0">
                    <a:pos x="19" y="33"/>
                  </a:cxn>
                  <a:cxn ang="0">
                    <a:pos x="29" y="34"/>
                  </a:cxn>
                  <a:cxn ang="0">
                    <a:pos x="35" y="35"/>
                  </a:cxn>
                  <a:cxn ang="0">
                    <a:pos x="39" y="33"/>
                  </a:cxn>
                  <a:cxn ang="0">
                    <a:pos x="40" y="30"/>
                  </a:cxn>
                  <a:cxn ang="0">
                    <a:pos x="45" y="30"/>
                  </a:cxn>
                  <a:cxn ang="0">
                    <a:pos x="50" y="27"/>
                  </a:cxn>
                  <a:cxn ang="0">
                    <a:pos x="51" y="26"/>
                  </a:cxn>
                  <a:cxn ang="0">
                    <a:pos x="51" y="23"/>
                  </a:cxn>
                  <a:cxn ang="0">
                    <a:pos x="52" y="22"/>
                  </a:cxn>
                  <a:cxn ang="0">
                    <a:pos x="57" y="21"/>
                  </a:cxn>
                  <a:cxn ang="0">
                    <a:pos x="61" y="21"/>
                  </a:cxn>
                  <a:cxn ang="0">
                    <a:pos x="60" y="18"/>
                  </a:cxn>
                  <a:cxn ang="0">
                    <a:pos x="57" y="14"/>
                  </a:cxn>
                  <a:cxn ang="0">
                    <a:pos x="61" y="13"/>
                  </a:cxn>
                  <a:cxn ang="0">
                    <a:pos x="63" y="12"/>
                  </a:cxn>
                  <a:cxn ang="0">
                    <a:pos x="63" y="7"/>
                  </a:cxn>
                  <a:cxn ang="0">
                    <a:pos x="64" y="5"/>
                  </a:cxn>
                  <a:cxn ang="0">
                    <a:pos x="64" y="3"/>
                  </a:cxn>
                  <a:cxn ang="0">
                    <a:pos x="62" y="2"/>
                  </a:cxn>
                </a:cxnLst>
                <a:rect l="0" t="0" r="r" b="b"/>
                <a:pathLst>
                  <a:path w="66" h="35">
                    <a:moveTo>
                      <a:pt x="62" y="2"/>
                    </a:moveTo>
                    <a:lnTo>
                      <a:pt x="62" y="2"/>
                    </a:lnTo>
                    <a:lnTo>
                      <a:pt x="62" y="1"/>
                    </a:lnTo>
                    <a:lnTo>
                      <a:pt x="61" y="0"/>
                    </a:lnTo>
                    <a:lnTo>
                      <a:pt x="61" y="0"/>
                    </a:lnTo>
                    <a:lnTo>
                      <a:pt x="60" y="0"/>
                    </a:lnTo>
                    <a:lnTo>
                      <a:pt x="58" y="1"/>
                    </a:lnTo>
                    <a:lnTo>
                      <a:pt x="58" y="1"/>
                    </a:lnTo>
                    <a:lnTo>
                      <a:pt x="58" y="2"/>
                    </a:lnTo>
                    <a:lnTo>
                      <a:pt x="57" y="3"/>
                    </a:lnTo>
                    <a:lnTo>
                      <a:pt x="57" y="3"/>
                    </a:lnTo>
                    <a:lnTo>
                      <a:pt x="56" y="2"/>
                    </a:lnTo>
                    <a:lnTo>
                      <a:pt x="55" y="2"/>
                    </a:lnTo>
                    <a:lnTo>
                      <a:pt x="55" y="2"/>
                    </a:lnTo>
                    <a:lnTo>
                      <a:pt x="52" y="1"/>
                    </a:lnTo>
                    <a:lnTo>
                      <a:pt x="50" y="1"/>
                    </a:lnTo>
                    <a:lnTo>
                      <a:pt x="50" y="1"/>
                    </a:lnTo>
                    <a:lnTo>
                      <a:pt x="50" y="2"/>
                    </a:lnTo>
                    <a:lnTo>
                      <a:pt x="51" y="3"/>
                    </a:lnTo>
                    <a:lnTo>
                      <a:pt x="51" y="3"/>
                    </a:lnTo>
                    <a:lnTo>
                      <a:pt x="52" y="6"/>
                    </a:lnTo>
                    <a:lnTo>
                      <a:pt x="52" y="10"/>
                    </a:lnTo>
                    <a:lnTo>
                      <a:pt x="52" y="10"/>
                    </a:lnTo>
                    <a:lnTo>
                      <a:pt x="52" y="11"/>
                    </a:lnTo>
                    <a:lnTo>
                      <a:pt x="51" y="12"/>
                    </a:lnTo>
                    <a:lnTo>
                      <a:pt x="51" y="12"/>
                    </a:lnTo>
                    <a:lnTo>
                      <a:pt x="46" y="12"/>
                    </a:lnTo>
                    <a:lnTo>
                      <a:pt x="46" y="12"/>
                    </a:lnTo>
                    <a:lnTo>
                      <a:pt x="45" y="16"/>
                    </a:lnTo>
                    <a:lnTo>
                      <a:pt x="45" y="16"/>
                    </a:lnTo>
                    <a:lnTo>
                      <a:pt x="44" y="17"/>
                    </a:lnTo>
                    <a:lnTo>
                      <a:pt x="42" y="18"/>
                    </a:lnTo>
                    <a:lnTo>
                      <a:pt x="42" y="18"/>
                    </a:lnTo>
                    <a:lnTo>
                      <a:pt x="41" y="19"/>
                    </a:lnTo>
                    <a:lnTo>
                      <a:pt x="40" y="21"/>
                    </a:lnTo>
                    <a:lnTo>
                      <a:pt x="40" y="21"/>
                    </a:lnTo>
                    <a:lnTo>
                      <a:pt x="39" y="22"/>
                    </a:lnTo>
                    <a:lnTo>
                      <a:pt x="36" y="22"/>
                    </a:lnTo>
                    <a:lnTo>
                      <a:pt x="36" y="22"/>
                    </a:lnTo>
                    <a:lnTo>
                      <a:pt x="35" y="21"/>
                    </a:lnTo>
                    <a:lnTo>
                      <a:pt x="34" y="19"/>
                    </a:lnTo>
                    <a:lnTo>
                      <a:pt x="34" y="19"/>
                    </a:lnTo>
                    <a:lnTo>
                      <a:pt x="31" y="21"/>
                    </a:lnTo>
                    <a:lnTo>
                      <a:pt x="30" y="22"/>
                    </a:lnTo>
                    <a:lnTo>
                      <a:pt x="30" y="22"/>
                    </a:lnTo>
                    <a:lnTo>
                      <a:pt x="29" y="22"/>
                    </a:lnTo>
                    <a:lnTo>
                      <a:pt x="28" y="21"/>
                    </a:lnTo>
                    <a:lnTo>
                      <a:pt x="28" y="19"/>
                    </a:lnTo>
                    <a:lnTo>
                      <a:pt x="28" y="19"/>
                    </a:lnTo>
                    <a:lnTo>
                      <a:pt x="28" y="17"/>
                    </a:lnTo>
                    <a:lnTo>
                      <a:pt x="29" y="16"/>
                    </a:lnTo>
                    <a:lnTo>
                      <a:pt x="29" y="16"/>
                    </a:lnTo>
                    <a:lnTo>
                      <a:pt x="30" y="16"/>
                    </a:lnTo>
                    <a:lnTo>
                      <a:pt x="30" y="16"/>
                    </a:lnTo>
                    <a:lnTo>
                      <a:pt x="30" y="14"/>
                    </a:lnTo>
                    <a:lnTo>
                      <a:pt x="29" y="13"/>
                    </a:lnTo>
                    <a:lnTo>
                      <a:pt x="29" y="13"/>
                    </a:lnTo>
                    <a:lnTo>
                      <a:pt x="26" y="13"/>
                    </a:lnTo>
                    <a:lnTo>
                      <a:pt x="25" y="16"/>
                    </a:lnTo>
                    <a:lnTo>
                      <a:pt x="25" y="16"/>
                    </a:lnTo>
                    <a:lnTo>
                      <a:pt x="25" y="19"/>
                    </a:lnTo>
                    <a:lnTo>
                      <a:pt x="25" y="19"/>
                    </a:lnTo>
                    <a:lnTo>
                      <a:pt x="24" y="21"/>
                    </a:lnTo>
                    <a:lnTo>
                      <a:pt x="22" y="22"/>
                    </a:lnTo>
                    <a:lnTo>
                      <a:pt x="22" y="22"/>
                    </a:lnTo>
                    <a:lnTo>
                      <a:pt x="15" y="22"/>
                    </a:lnTo>
                    <a:lnTo>
                      <a:pt x="15" y="22"/>
                    </a:lnTo>
                    <a:lnTo>
                      <a:pt x="12" y="22"/>
                    </a:lnTo>
                    <a:lnTo>
                      <a:pt x="12" y="22"/>
                    </a:lnTo>
                    <a:lnTo>
                      <a:pt x="9" y="22"/>
                    </a:lnTo>
                    <a:lnTo>
                      <a:pt x="9" y="22"/>
                    </a:lnTo>
                    <a:lnTo>
                      <a:pt x="9" y="21"/>
                    </a:lnTo>
                    <a:lnTo>
                      <a:pt x="9" y="21"/>
                    </a:lnTo>
                    <a:lnTo>
                      <a:pt x="8" y="21"/>
                    </a:lnTo>
                    <a:lnTo>
                      <a:pt x="8" y="21"/>
                    </a:lnTo>
                    <a:lnTo>
                      <a:pt x="6" y="21"/>
                    </a:lnTo>
                    <a:lnTo>
                      <a:pt x="7" y="22"/>
                    </a:lnTo>
                    <a:lnTo>
                      <a:pt x="7" y="22"/>
                    </a:lnTo>
                    <a:lnTo>
                      <a:pt x="6" y="22"/>
                    </a:lnTo>
                    <a:lnTo>
                      <a:pt x="6" y="22"/>
                    </a:lnTo>
                    <a:lnTo>
                      <a:pt x="4" y="21"/>
                    </a:lnTo>
                    <a:lnTo>
                      <a:pt x="4" y="21"/>
                    </a:lnTo>
                    <a:lnTo>
                      <a:pt x="3" y="22"/>
                    </a:lnTo>
                    <a:lnTo>
                      <a:pt x="3" y="22"/>
                    </a:lnTo>
                    <a:lnTo>
                      <a:pt x="1" y="21"/>
                    </a:lnTo>
                    <a:lnTo>
                      <a:pt x="1" y="21"/>
                    </a:lnTo>
                    <a:lnTo>
                      <a:pt x="0" y="24"/>
                    </a:lnTo>
                    <a:lnTo>
                      <a:pt x="1" y="27"/>
                    </a:lnTo>
                    <a:lnTo>
                      <a:pt x="1" y="27"/>
                    </a:lnTo>
                    <a:lnTo>
                      <a:pt x="2" y="27"/>
                    </a:lnTo>
                    <a:lnTo>
                      <a:pt x="2" y="27"/>
                    </a:lnTo>
                    <a:lnTo>
                      <a:pt x="3" y="28"/>
                    </a:lnTo>
                    <a:lnTo>
                      <a:pt x="3" y="28"/>
                    </a:lnTo>
                    <a:lnTo>
                      <a:pt x="4" y="28"/>
                    </a:lnTo>
                    <a:lnTo>
                      <a:pt x="6" y="29"/>
                    </a:lnTo>
                    <a:lnTo>
                      <a:pt x="6" y="29"/>
                    </a:lnTo>
                    <a:lnTo>
                      <a:pt x="7" y="32"/>
                    </a:lnTo>
                    <a:lnTo>
                      <a:pt x="9" y="33"/>
                    </a:lnTo>
                    <a:lnTo>
                      <a:pt x="9" y="33"/>
                    </a:lnTo>
                    <a:lnTo>
                      <a:pt x="11" y="33"/>
                    </a:lnTo>
                    <a:lnTo>
                      <a:pt x="13" y="33"/>
                    </a:lnTo>
                    <a:lnTo>
                      <a:pt x="13" y="33"/>
                    </a:lnTo>
                    <a:lnTo>
                      <a:pt x="14" y="32"/>
                    </a:lnTo>
                    <a:lnTo>
                      <a:pt x="17" y="30"/>
                    </a:lnTo>
                    <a:lnTo>
                      <a:pt x="17" y="30"/>
                    </a:lnTo>
                    <a:lnTo>
                      <a:pt x="18" y="32"/>
                    </a:lnTo>
                    <a:lnTo>
                      <a:pt x="19" y="33"/>
                    </a:lnTo>
                    <a:lnTo>
                      <a:pt x="19" y="33"/>
                    </a:lnTo>
                    <a:lnTo>
                      <a:pt x="22" y="34"/>
                    </a:lnTo>
                    <a:lnTo>
                      <a:pt x="24" y="34"/>
                    </a:lnTo>
                    <a:lnTo>
                      <a:pt x="29" y="34"/>
                    </a:lnTo>
                    <a:lnTo>
                      <a:pt x="29" y="34"/>
                    </a:lnTo>
                    <a:lnTo>
                      <a:pt x="33" y="35"/>
                    </a:lnTo>
                    <a:lnTo>
                      <a:pt x="35" y="35"/>
                    </a:lnTo>
                    <a:lnTo>
                      <a:pt x="36" y="33"/>
                    </a:lnTo>
                    <a:lnTo>
                      <a:pt x="36" y="33"/>
                    </a:lnTo>
                    <a:lnTo>
                      <a:pt x="39" y="33"/>
                    </a:lnTo>
                    <a:lnTo>
                      <a:pt x="39" y="33"/>
                    </a:lnTo>
                    <a:lnTo>
                      <a:pt x="40" y="30"/>
                    </a:lnTo>
                    <a:lnTo>
                      <a:pt x="40" y="30"/>
                    </a:lnTo>
                    <a:lnTo>
                      <a:pt x="42" y="30"/>
                    </a:lnTo>
                    <a:lnTo>
                      <a:pt x="45" y="30"/>
                    </a:lnTo>
                    <a:lnTo>
                      <a:pt x="45" y="30"/>
                    </a:lnTo>
                    <a:lnTo>
                      <a:pt x="47" y="28"/>
                    </a:lnTo>
                    <a:lnTo>
                      <a:pt x="47" y="28"/>
                    </a:lnTo>
                    <a:lnTo>
                      <a:pt x="50" y="27"/>
                    </a:lnTo>
                    <a:lnTo>
                      <a:pt x="50" y="27"/>
                    </a:lnTo>
                    <a:lnTo>
                      <a:pt x="51" y="26"/>
                    </a:lnTo>
                    <a:lnTo>
                      <a:pt x="51" y="26"/>
                    </a:lnTo>
                    <a:lnTo>
                      <a:pt x="52" y="24"/>
                    </a:lnTo>
                    <a:lnTo>
                      <a:pt x="52" y="24"/>
                    </a:lnTo>
                    <a:lnTo>
                      <a:pt x="51" y="23"/>
                    </a:lnTo>
                    <a:lnTo>
                      <a:pt x="50" y="22"/>
                    </a:lnTo>
                    <a:lnTo>
                      <a:pt x="50" y="22"/>
                    </a:lnTo>
                    <a:lnTo>
                      <a:pt x="52" y="22"/>
                    </a:lnTo>
                    <a:lnTo>
                      <a:pt x="55" y="22"/>
                    </a:lnTo>
                    <a:lnTo>
                      <a:pt x="55" y="22"/>
                    </a:lnTo>
                    <a:lnTo>
                      <a:pt x="57" y="21"/>
                    </a:lnTo>
                    <a:lnTo>
                      <a:pt x="57" y="21"/>
                    </a:lnTo>
                    <a:lnTo>
                      <a:pt x="61" y="21"/>
                    </a:lnTo>
                    <a:lnTo>
                      <a:pt x="61" y="21"/>
                    </a:lnTo>
                    <a:lnTo>
                      <a:pt x="61" y="19"/>
                    </a:lnTo>
                    <a:lnTo>
                      <a:pt x="60" y="18"/>
                    </a:lnTo>
                    <a:lnTo>
                      <a:pt x="60" y="18"/>
                    </a:lnTo>
                    <a:lnTo>
                      <a:pt x="57" y="17"/>
                    </a:lnTo>
                    <a:lnTo>
                      <a:pt x="57" y="17"/>
                    </a:lnTo>
                    <a:lnTo>
                      <a:pt x="57" y="14"/>
                    </a:lnTo>
                    <a:lnTo>
                      <a:pt x="58" y="13"/>
                    </a:lnTo>
                    <a:lnTo>
                      <a:pt x="58" y="13"/>
                    </a:lnTo>
                    <a:lnTo>
                      <a:pt x="61" y="13"/>
                    </a:lnTo>
                    <a:lnTo>
                      <a:pt x="63" y="13"/>
                    </a:lnTo>
                    <a:lnTo>
                      <a:pt x="63" y="12"/>
                    </a:lnTo>
                    <a:lnTo>
                      <a:pt x="63" y="12"/>
                    </a:lnTo>
                    <a:lnTo>
                      <a:pt x="63" y="10"/>
                    </a:lnTo>
                    <a:lnTo>
                      <a:pt x="63" y="7"/>
                    </a:lnTo>
                    <a:lnTo>
                      <a:pt x="63" y="7"/>
                    </a:lnTo>
                    <a:lnTo>
                      <a:pt x="63" y="5"/>
                    </a:lnTo>
                    <a:lnTo>
                      <a:pt x="63" y="5"/>
                    </a:lnTo>
                    <a:lnTo>
                      <a:pt x="64" y="5"/>
                    </a:lnTo>
                    <a:lnTo>
                      <a:pt x="66" y="3"/>
                    </a:lnTo>
                    <a:lnTo>
                      <a:pt x="66" y="3"/>
                    </a:lnTo>
                    <a:lnTo>
                      <a:pt x="64" y="3"/>
                    </a:lnTo>
                    <a:lnTo>
                      <a:pt x="64" y="2"/>
                    </a:lnTo>
                    <a:lnTo>
                      <a:pt x="62" y="2"/>
                    </a:lnTo>
                    <a:lnTo>
                      <a:pt x="6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8" name="A1_New Caledonia">
              <a:extLst>
                <a:ext uri="{FF2B5EF4-FFF2-40B4-BE49-F238E27FC236}">
                  <a16:creationId xmlns:a16="http://schemas.microsoft.com/office/drawing/2014/main" id="{0FED7282-FB47-469E-A779-1EE70DB196F3}"/>
                </a:ext>
              </a:extLst>
            </p:cNvPr>
            <p:cNvSpPr>
              <a:spLocks/>
            </p:cNvSpPr>
            <p:nvPr/>
          </p:nvSpPr>
          <p:spPr bwMode="auto">
            <a:xfrm>
              <a:off x="8755534" y="4698479"/>
              <a:ext cx="88720" cy="67785"/>
            </a:xfrm>
            <a:custGeom>
              <a:avLst/>
              <a:gdLst/>
              <a:ahLst/>
              <a:cxnLst>
                <a:cxn ang="0">
                  <a:pos x="53" y="42"/>
                </a:cxn>
                <a:cxn ang="0">
                  <a:pos x="53" y="40"/>
                </a:cxn>
                <a:cxn ang="0">
                  <a:pos x="49" y="37"/>
                </a:cxn>
                <a:cxn ang="0">
                  <a:pos x="47" y="32"/>
                </a:cxn>
                <a:cxn ang="0">
                  <a:pos x="46" y="31"/>
                </a:cxn>
                <a:cxn ang="0">
                  <a:pos x="43" y="31"/>
                </a:cxn>
                <a:cxn ang="0">
                  <a:pos x="42" y="29"/>
                </a:cxn>
                <a:cxn ang="0">
                  <a:pos x="36" y="26"/>
                </a:cxn>
                <a:cxn ang="0">
                  <a:pos x="31" y="21"/>
                </a:cxn>
                <a:cxn ang="0">
                  <a:pos x="29" y="18"/>
                </a:cxn>
                <a:cxn ang="0">
                  <a:pos x="26" y="17"/>
                </a:cxn>
                <a:cxn ang="0">
                  <a:pos x="24" y="16"/>
                </a:cxn>
                <a:cxn ang="0">
                  <a:pos x="20" y="13"/>
                </a:cxn>
                <a:cxn ang="0">
                  <a:pos x="18" y="12"/>
                </a:cxn>
                <a:cxn ang="0">
                  <a:pos x="14" y="11"/>
                </a:cxn>
                <a:cxn ang="0">
                  <a:pos x="13" y="7"/>
                </a:cxn>
                <a:cxn ang="0">
                  <a:pos x="9" y="5"/>
                </a:cxn>
                <a:cxn ang="0">
                  <a:pos x="0" y="0"/>
                </a:cxn>
                <a:cxn ang="0">
                  <a:pos x="2" y="5"/>
                </a:cxn>
                <a:cxn ang="0">
                  <a:pos x="8" y="11"/>
                </a:cxn>
                <a:cxn ang="0">
                  <a:pos x="10" y="12"/>
                </a:cxn>
                <a:cxn ang="0">
                  <a:pos x="15" y="17"/>
                </a:cxn>
                <a:cxn ang="0">
                  <a:pos x="19" y="22"/>
                </a:cxn>
                <a:cxn ang="0">
                  <a:pos x="24" y="26"/>
                </a:cxn>
                <a:cxn ang="0">
                  <a:pos x="29" y="29"/>
                </a:cxn>
                <a:cxn ang="0">
                  <a:pos x="31" y="32"/>
                </a:cxn>
                <a:cxn ang="0">
                  <a:pos x="32" y="36"/>
                </a:cxn>
                <a:cxn ang="0">
                  <a:pos x="33" y="38"/>
                </a:cxn>
                <a:cxn ang="0">
                  <a:pos x="37" y="40"/>
                </a:cxn>
                <a:cxn ang="0">
                  <a:pos x="41" y="43"/>
                </a:cxn>
                <a:cxn ang="0">
                  <a:pos x="42" y="43"/>
                </a:cxn>
                <a:cxn ang="0">
                  <a:pos x="42" y="45"/>
                </a:cxn>
                <a:cxn ang="0">
                  <a:pos x="45" y="45"/>
                </a:cxn>
                <a:cxn ang="0">
                  <a:pos x="46" y="47"/>
                </a:cxn>
                <a:cxn ang="0">
                  <a:pos x="48" y="48"/>
                </a:cxn>
                <a:cxn ang="0">
                  <a:pos x="49" y="47"/>
                </a:cxn>
                <a:cxn ang="0">
                  <a:pos x="53" y="48"/>
                </a:cxn>
                <a:cxn ang="0">
                  <a:pos x="57" y="48"/>
                </a:cxn>
                <a:cxn ang="0">
                  <a:pos x="58" y="45"/>
                </a:cxn>
                <a:cxn ang="0">
                  <a:pos x="53" y="42"/>
                </a:cxn>
              </a:cxnLst>
              <a:rect l="0" t="0" r="r" b="b"/>
              <a:pathLst>
                <a:path w="58" h="48">
                  <a:moveTo>
                    <a:pt x="53" y="42"/>
                  </a:moveTo>
                  <a:lnTo>
                    <a:pt x="53" y="42"/>
                  </a:lnTo>
                  <a:lnTo>
                    <a:pt x="53" y="40"/>
                  </a:lnTo>
                  <a:lnTo>
                    <a:pt x="53" y="40"/>
                  </a:lnTo>
                  <a:lnTo>
                    <a:pt x="51" y="39"/>
                  </a:lnTo>
                  <a:lnTo>
                    <a:pt x="49" y="37"/>
                  </a:lnTo>
                  <a:lnTo>
                    <a:pt x="47" y="32"/>
                  </a:lnTo>
                  <a:lnTo>
                    <a:pt x="47" y="32"/>
                  </a:lnTo>
                  <a:lnTo>
                    <a:pt x="46" y="31"/>
                  </a:lnTo>
                  <a:lnTo>
                    <a:pt x="46" y="31"/>
                  </a:lnTo>
                  <a:lnTo>
                    <a:pt x="43" y="31"/>
                  </a:lnTo>
                  <a:lnTo>
                    <a:pt x="43" y="31"/>
                  </a:lnTo>
                  <a:lnTo>
                    <a:pt x="42" y="29"/>
                  </a:lnTo>
                  <a:lnTo>
                    <a:pt x="42" y="29"/>
                  </a:lnTo>
                  <a:lnTo>
                    <a:pt x="38" y="27"/>
                  </a:lnTo>
                  <a:lnTo>
                    <a:pt x="36" y="26"/>
                  </a:lnTo>
                  <a:lnTo>
                    <a:pt x="36" y="26"/>
                  </a:lnTo>
                  <a:lnTo>
                    <a:pt x="31" y="21"/>
                  </a:lnTo>
                  <a:lnTo>
                    <a:pt x="31" y="21"/>
                  </a:lnTo>
                  <a:lnTo>
                    <a:pt x="29" y="18"/>
                  </a:lnTo>
                  <a:lnTo>
                    <a:pt x="29" y="18"/>
                  </a:lnTo>
                  <a:lnTo>
                    <a:pt x="26" y="17"/>
                  </a:lnTo>
                  <a:lnTo>
                    <a:pt x="26" y="17"/>
                  </a:lnTo>
                  <a:lnTo>
                    <a:pt x="24" y="16"/>
                  </a:lnTo>
                  <a:lnTo>
                    <a:pt x="24" y="16"/>
                  </a:lnTo>
                  <a:lnTo>
                    <a:pt x="20" y="13"/>
                  </a:lnTo>
                  <a:lnTo>
                    <a:pt x="20" y="13"/>
                  </a:lnTo>
                  <a:lnTo>
                    <a:pt x="18" y="12"/>
                  </a:lnTo>
                  <a:lnTo>
                    <a:pt x="14" y="11"/>
                  </a:lnTo>
                  <a:lnTo>
                    <a:pt x="14" y="11"/>
                  </a:lnTo>
                  <a:lnTo>
                    <a:pt x="14" y="9"/>
                  </a:lnTo>
                  <a:lnTo>
                    <a:pt x="13" y="7"/>
                  </a:lnTo>
                  <a:lnTo>
                    <a:pt x="9" y="5"/>
                  </a:lnTo>
                  <a:lnTo>
                    <a:pt x="9" y="5"/>
                  </a:lnTo>
                  <a:lnTo>
                    <a:pt x="5" y="2"/>
                  </a:lnTo>
                  <a:lnTo>
                    <a:pt x="0" y="0"/>
                  </a:lnTo>
                  <a:lnTo>
                    <a:pt x="0" y="0"/>
                  </a:lnTo>
                  <a:lnTo>
                    <a:pt x="2" y="5"/>
                  </a:lnTo>
                  <a:lnTo>
                    <a:pt x="4" y="7"/>
                  </a:lnTo>
                  <a:lnTo>
                    <a:pt x="8" y="11"/>
                  </a:lnTo>
                  <a:lnTo>
                    <a:pt x="10" y="12"/>
                  </a:lnTo>
                  <a:lnTo>
                    <a:pt x="10" y="12"/>
                  </a:lnTo>
                  <a:lnTo>
                    <a:pt x="13" y="15"/>
                  </a:lnTo>
                  <a:lnTo>
                    <a:pt x="15" y="17"/>
                  </a:lnTo>
                  <a:lnTo>
                    <a:pt x="19" y="22"/>
                  </a:lnTo>
                  <a:lnTo>
                    <a:pt x="19" y="22"/>
                  </a:lnTo>
                  <a:lnTo>
                    <a:pt x="21" y="25"/>
                  </a:lnTo>
                  <a:lnTo>
                    <a:pt x="24" y="26"/>
                  </a:lnTo>
                  <a:lnTo>
                    <a:pt x="24" y="26"/>
                  </a:lnTo>
                  <a:lnTo>
                    <a:pt x="29" y="29"/>
                  </a:lnTo>
                  <a:lnTo>
                    <a:pt x="29" y="29"/>
                  </a:lnTo>
                  <a:lnTo>
                    <a:pt x="31" y="32"/>
                  </a:lnTo>
                  <a:lnTo>
                    <a:pt x="31" y="32"/>
                  </a:lnTo>
                  <a:lnTo>
                    <a:pt x="32" y="36"/>
                  </a:lnTo>
                  <a:lnTo>
                    <a:pt x="33" y="38"/>
                  </a:lnTo>
                  <a:lnTo>
                    <a:pt x="33" y="38"/>
                  </a:lnTo>
                  <a:lnTo>
                    <a:pt x="36" y="39"/>
                  </a:lnTo>
                  <a:lnTo>
                    <a:pt x="37" y="40"/>
                  </a:lnTo>
                  <a:lnTo>
                    <a:pt x="40" y="42"/>
                  </a:lnTo>
                  <a:lnTo>
                    <a:pt x="41" y="43"/>
                  </a:lnTo>
                  <a:lnTo>
                    <a:pt x="41" y="43"/>
                  </a:lnTo>
                  <a:lnTo>
                    <a:pt x="42" y="43"/>
                  </a:lnTo>
                  <a:lnTo>
                    <a:pt x="42" y="45"/>
                  </a:lnTo>
                  <a:lnTo>
                    <a:pt x="42" y="45"/>
                  </a:lnTo>
                  <a:lnTo>
                    <a:pt x="45" y="45"/>
                  </a:lnTo>
                  <a:lnTo>
                    <a:pt x="45" y="45"/>
                  </a:lnTo>
                  <a:lnTo>
                    <a:pt x="46" y="47"/>
                  </a:lnTo>
                  <a:lnTo>
                    <a:pt x="46" y="47"/>
                  </a:lnTo>
                  <a:lnTo>
                    <a:pt x="48" y="48"/>
                  </a:lnTo>
                  <a:lnTo>
                    <a:pt x="48" y="48"/>
                  </a:lnTo>
                  <a:lnTo>
                    <a:pt x="48" y="47"/>
                  </a:lnTo>
                  <a:lnTo>
                    <a:pt x="49" y="47"/>
                  </a:lnTo>
                  <a:lnTo>
                    <a:pt x="49" y="47"/>
                  </a:lnTo>
                  <a:lnTo>
                    <a:pt x="53" y="48"/>
                  </a:lnTo>
                  <a:lnTo>
                    <a:pt x="56" y="48"/>
                  </a:lnTo>
                  <a:lnTo>
                    <a:pt x="57" y="48"/>
                  </a:lnTo>
                  <a:lnTo>
                    <a:pt x="57" y="48"/>
                  </a:lnTo>
                  <a:lnTo>
                    <a:pt x="58" y="45"/>
                  </a:lnTo>
                  <a:lnTo>
                    <a:pt x="57" y="44"/>
                  </a:lnTo>
                  <a:lnTo>
                    <a:pt x="53" y="42"/>
                  </a:lnTo>
                  <a:lnTo>
                    <a:pt x="53" y="4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A1_Fiji">
              <a:extLst>
                <a:ext uri="{FF2B5EF4-FFF2-40B4-BE49-F238E27FC236}">
                  <a16:creationId xmlns:a16="http://schemas.microsoft.com/office/drawing/2014/main" id="{D884C298-6066-45BD-BE2A-F3DC60835186}"/>
                </a:ext>
              </a:extLst>
            </p:cNvPr>
            <p:cNvSpPr>
              <a:spLocks/>
            </p:cNvSpPr>
            <p:nvPr/>
          </p:nvSpPr>
          <p:spPr bwMode="auto">
            <a:xfrm>
              <a:off x="9092062" y="4641993"/>
              <a:ext cx="38241" cy="24007"/>
            </a:xfrm>
            <a:custGeom>
              <a:avLst/>
              <a:gdLst/>
              <a:ahLst/>
              <a:cxnLst>
                <a:cxn ang="0">
                  <a:pos x="25" y="12"/>
                </a:cxn>
                <a:cxn ang="0">
                  <a:pos x="25" y="12"/>
                </a:cxn>
                <a:cxn ang="0">
                  <a:pos x="24" y="11"/>
                </a:cxn>
                <a:cxn ang="0">
                  <a:pos x="23" y="8"/>
                </a:cxn>
                <a:cxn ang="0">
                  <a:pos x="23" y="8"/>
                </a:cxn>
                <a:cxn ang="0">
                  <a:pos x="22" y="6"/>
                </a:cxn>
                <a:cxn ang="0">
                  <a:pos x="22" y="6"/>
                </a:cxn>
                <a:cxn ang="0">
                  <a:pos x="22" y="3"/>
                </a:cxn>
                <a:cxn ang="0">
                  <a:pos x="22" y="3"/>
                </a:cxn>
                <a:cxn ang="0">
                  <a:pos x="21" y="3"/>
                </a:cxn>
                <a:cxn ang="0">
                  <a:pos x="21" y="3"/>
                </a:cxn>
                <a:cxn ang="0">
                  <a:pos x="19" y="2"/>
                </a:cxn>
                <a:cxn ang="0">
                  <a:pos x="18" y="2"/>
                </a:cxn>
                <a:cxn ang="0">
                  <a:pos x="18" y="2"/>
                </a:cxn>
                <a:cxn ang="0">
                  <a:pos x="16" y="1"/>
                </a:cxn>
                <a:cxn ang="0">
                  <a:pos x="13" y="0"/>
                </a:cxn>
                <a:cxn ang="0">
                  <a:pos x="13" y="0"/>
                </a:cxn>
                <a:cxn ang="0">
                  <a:pos x="11" y="1"/>
                </a:cxn>
                <a:cxn ang="0">
                  <a:pos x="7" y="2"/>
                </a:cxn>
                <a:cxn ang="0">
                  <a:pos x="7" y="2"/>
                </a:cxn>
                <a:cxn ang="0">
                  <a:pos x="6" y="3"/>
                </a:cxn>
                <a:cxn ang="0">
                  <a:pos x="6" y="4"/>
                </a:cxn>
                <a:cxn ang="0">
                  <a:pos x="6" y="4"/>
                </a:cxn>
                <a:cxn ang="0">
                  <a:pos x="5" y="7"/>
                </a:cxn>
                <a:cxn ang="0">
                  <a:pos x="5" y="7"/>
                </a:cxn>
                <a:cxn ang="0">
                  <a:pos x="2" y="7"/>
                </a:cxn>
                <a:cxn ang="0">
                  <a:pos x="2" y="7"/>
                </a:cxn>
                <a:cxn ang="0">
                  <a:pos x="0" y="9"/>
                </a:cxn>
                <a:cxn ang="0">
                  <a:pos x="0" y="9"/>
                </a:cxn>
                <a:cxn ang="0">
                  <a:pos x="1" y="11"/>
                </a:cxn>
                <a:cxn ang="0">
                  <a:pos x="2" y="12"/>
                </a:cxn>
                <a:cxn ang="0">
                  <a:pos x="2" y="12"/>
                </a:cxn>
                <a:cxn ang="0">
                  <a:pos x="5" y="14"/>
                </a:cxn>
                <a:cxn ang="0">
                  <a:pos x="6" y="15"/>
                </a:cxn>
                <a:cxn ang="0">
                  <a:pos x="6" y="15"/>
                </a:cxn>
                <a:cxn ang="0">
                  <a:pos x="7" y="15"/>
                </a:cxn>
                <a:cxn ang="0">
                  <a:pos x="7" y="15"/>
                </a:cxn>
                <a:cxn ang="0">
                  <a:pos x="10" y="15"/>
                </a:cxn>
                <a:cxn ang="0">
                  <a:pos x="10" y="15"/>
                </a:cxn>
                <a:cxn ang="0">
                  <a:pos x="14" y="17"/>
                </a:cxn>
                <a:cxn ang="0">
                  <a:pos x="18" y="15"/>
                </a:cxn>
                <a:cxn ang="0">
                  <a:pos x="18" y="15"/>
                </a:cxn>
                <a:cxn ang="0">
                  <a:pos x="22" y="14"/>
                </a:cxn>
                <a:cxn ang="0">
                  <a:pos x="22" y="14"/>
                </a:cxn>
                <a:cxn ang="0">
                  <a:pos x="25" y="14"/>
                </a:cxn>
                <a:cxn ang="0">
                  <a:pos x="25" y="14"/>
                </a:cxn>
                <a:cxn ang="0">
                  <a:pos x="25" y="13"/>
                </a:cxn>
                <a:cxn ang="0">
                  <a:pos x="25" y="13"/>
                </a:cxn>
                <a:cxn ang="0">
                  <a:pos x="25" y="12"/>
                </a:cxn>
                <a:cxn ang="0">
                  <a:pos x="25" y="12"/>
                </a:cxn>
              </a:cxnLst>
              <a:rect l="0" t="0" r="r" b="b"/>
              <a:pathLst>
                <a:path w="25" h="17">
                  <a:moveTo>
                    <a:pt x="25" y="12"/>
                  </a:moveTo>
                  <a:lnTo>
                    <a:pt x="25" y="12"/>
                  </a:lnTo>
                  <a:lnTo>
                    <a:pt x="24" y="11"/>
                  </a:lnTo>
                  <a:lnTo>
                    <a:pt x="23" y="8"/>
                  </a:lnTo>
                  <a:lnTo>
                    <a:pt x="23" y="8"/>
                  </a:lnTo>
                  <a:lnTo>
                    <a:pt x="22" y="6"/>
                  </a:lnTo>
                  <a:lnTo>
                    <a:pt x="22" y="6"/>
                  </a:lnTo>
                  <a:lnTo>
                    <a:pt x="22" y="3"/>
                  </a:lnTo>
                  <a:lnTo>
                    <a:pt x="22" y="3"/>
                  </a:lnTo>
                  <a:lnTo>
                    <a:pt x="21" y="3"/>
                  </a:lnTo>
                  <a:lnTo>
                    <a:pt x="21" y="3"/>
                  </a:lnTo>
                  <a:lnTo>
                    <a:pt x="19" y="2"/>
                  </a:lnTo>
                  <a:lnTo>
                    <a:pt x="18" y="2"/>
                  </a:lnTo>
                  <a:lnTo>
                    <a:pt x="18" y="2"/>
                  </a:lnTo>
                  <a:lnTo>
                    <a:pt x="16" y="1"/>
                  </a:lnTo>
                  <a:lnTo>
                    <a:pt x="13" y="0"/>
                  </a:lnTo>
                  <a:lnTo>
                    <a:pt x="13" y="0"/>
                  </a:lnTo>
                  <a:lnTo>
                    <a:pt x="11" y="1"/>
                  </a:lnTo>
                  <a:lnTo>
                    <a:pt x="7" y="2"/>
                  </a:lnTo>
                  <a:lnTo>
                    <a:pt x="7" y="2"/>
                  </a:lnTo>
                  <a:lnTo>
                    <a:pt x="6" y="3"/>
                  </a:lnTo>
                  <a:lnTo>
                    <a:pt x="6" y="4"/>
                  </a:lnTo>
                  <a:lnTo>
                    <a:pt x="6" y="4"/>
                  </a:lnTo>
                  <a:lnTo>
                    <a:pt x="5" y="7"/>
                  </a:lnTo>
                  <a:lnTo>
                    <a:pt x="5" y="7"/>
                  </a:lnTo>
                  <a:lnTo>
                    <a:pt x="2" y="7"/>
                  </a:lnTo>
                  <a:lnTo>
                    <a:pt x="2" y="7"/>
                  </a:lnTo>
                  <a:lnTo>
                    <a:pt x="0" y="9"/>
                  </a:lnTo>
                  <a:lnTo>
                    <a:pt x="0" y="9"/>
                  </a:lnTo>
                  <a:lnTo>
                    <a:pt x="1" y="11"/>
                  </a:lnTo>
                  <a:lnTo>
                    <a:pt x="2" y="12"/>
                  </a:lnTo>
                  <a:lnTo>
                    <a:pt x="2" y="12"/>
                  </a:lnTo>
                  <a:lnTo>
                    <a:pt x="5" y="14"/>
                  </a:lnTo>
                  <a:lnTo>
                    <a:pt x="6" y="15"/>
                  </a:lnTo>
                  <a:lnTo>
                    <a:pt x="6" y="15"/>
                  </a:lnTo>
                  <a:lnTo>
                    <a:pt x="7" y="15"/>
                  </a:lnTo>
                  <a:lnTo>
                    <a:pt x="7" y="15"/>
                  </a:lnTo>
                  <a:lnTo>
                    <a:pt x="10" y="15"/>
                  </a:lnTo>
                  <a:lnTo>
                    <a:pt x="10" y="15"/>
                  </a:lnTo>
                  <a:lnTo>
                    <a:pt x="14" y="17"/>
                  </a:lnTo>
                  <a:lnTo>
                    <a:pt x="18" y="15"/>
                  </a:lnTo>
                  <a:lnTo>
                    <a:pt x="18" y="15"/>
                  </a:lnTo>
                  <a:lnTo>
                    <a:pt x="22" y="14"/>
                  </a:lnTo>
                  <a:lnTo>
                    <a:pt x="22" y="14"/>
                  </a:lnTo>
                  <a:lnTo>
                    <a:pt x="25" y="14"/>
                  </a:lnTo>
                  <a:lnTo>
                    <a:pt x="25" y="14"/>
                  </a:lnTo>
                  <a:lnTo>
                    <a:pt x="25" y="13"/>
                  </a:lnTo>
                  <a:lnTo>
                    <a:pt x="25" y="13"/>
                  </a:lnTo>
                  <a:lnTo>
                    <a:pt x="25" y="12"/>
                  </a:lnTo>
                  <a:lnTo>
                    <a:pt x="25"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A1_South Korea">
              <a:extLst>
                <a:ext uri="{FF2B5EF4-FFF2-40B4-BE49-F238E27FC236}">
                  <a16:creationId xmlns:a16="http://schemas.microsoft.com/office/drawing/2014/main" id="{6AC35FDB-CFEF-4E2C-BF91-E8AD620EE1E6}"/>
                </a:ext>
              </a:extLst>
            </p:cNvPr>
            <p:cNvSpPr>
              <a:spLocks/>
            </p:cNvSpPr>
            <p:nvPr/>
          </p:nvSpPr>
          <p:spPr bwMode="auto">
            <a:xfrm>
              <a:off x="7837735" y="3293342"/>
              <a:ext cx="84132" cy="122862"/>
            </a:xfrm>
            <a:custGeom>
              <a:avLst/>
              <a:gdLst/>
              <a:ahLst/>
              <a:cxnLst>
                <a:cxn ang="0">
                  <a:pos x="33" y="3"/>
                </a:cxn>
                <a:cxn ang="0">
                  <a:pos x="27" y="4"/>
                </a:cxn>
                <a:cxn ang="0">
                  <a:pos x="18" y="4"/>
                </a:cxn>
                <a:cxn ang="0">
                  <a:pos x="15" y="8"/>
                </a:cxn>
                <a:cxn ang="0">
                  <a:pos x="11" y="11"/>
                </a:cxn>
                <a:cxn ang="0">
                  <a:pos x="7" y="12"/>
                </a:cxn>
                <a:cxn ang="0">
                  <a:pos x="4" y="12"/>
                </a:cxn>
                <a:cxn ang="0">
                  <a:pos x="0" y="17"/>
                </a:cxn>
                <a:cxn ang="0">
                  <a:pos x="0" y="17"/>
                </a:cxn>
                <a:cxn ang="0">
                  <a:pos x="2" y="19"/>
                </a:cxn>
                <a:cxn ang="0">
                  <a:pos x="6" y="23"/>
                </a:cxn>
                <a:cxn ang="0">
                  <a:pos x="10" y="30"/>
                </a:cxn>
                <a:cxn ang="0">
                  <a:pos x="10" y="34"/>
                </a:cxn>
                <a:cxn ang="0">
                  <a:pos x="7" y="34"/>
                </a:cxn>
                <a:cxn ang="0">
                  <a:pos x="2" y="34"/>
                </a:cxn>
                <a:cxn ang="0">
                  <a:pos x="4" y="41"/>
                </a:cxn>
                <a:cxn ang="0">
                  <a:pos x="7" y="45"/>
                </a:cxn>
                <a:cxn ang="0">
                  <a:pos x="8" y="52"/>
                </a:cxn>
                <a:cxn ang="0">
                  <a:pos x="10" y="55"/>
                </a:cxn>
                <a:cxn ang="0">
                  <a:pos x="7" y="58"/>
                </a:cxn>
                <a:cxn ang="0">
                  <a:pos x="6" y="67"/>
                </a:cxn>
                <a:cxn ang="0">
                  <a:pos x="5" y="73"/>
                </a:cxn>
                <a:cxn ang="0">
                  <a:pos x="1" y="77"/>
                </a:cxn>
                <a:cxn ang="0">
                  <a:pos x="0" y="82"/>
                </a:cxn>
                <a:cxn ang="0">
                  <a:pos x="1" y="85"/>
                </a:cxn>
                <a:cxn ang="0">
                  <a:pos x="11" y="87"/>
                </a:cxn>
                <a:cxn ang="0">
                  <a:pos x="21" y="80"/>
                </a:cxn>
                <a:cxn ang="0">
                  <a:pos x="22" y="76"/>
                </a:cxn>
                <a:cxn ang="0">
                  <a:pos x="26" y="76"/>
                </a:cxn>
                <a:cxn ang="0">
                  <a:pos x="28" y="74"/>
                </a:cxn>
                <a:cxn ang="0">
                  <a:pos x="42" y="74"/>
                </a:cxn>
                <a:cxn ang="0">
                  <a:pos x="42" y="74"/>
                </a:cxn>
                <a:cxn ang="0">
                  <a:pos x="49" y="72"/>
                </a:cxn>
                <a:cxn ang="0">
                  <a:pos x="50" y="68"/>
                </a:cxn>
                <a:cxn ang="0">
                  <a:pos x="54" y="66"/>
                </a:cxn>
                <a:cxn ang="0">
                  <a:pos x="55" y="57"/>
                </a:cxn>
                <a:cxn ang="0">
                  <a:pos x="53" y="46"/>
                </a:cxn>
                <a:cxn ang="0">
                  <a:pos x="54" y="36"/>
                </a:cxn>
                <a:cxn ang="0">
                  <a:pos x="53" y="31"/>
                </a:cxn>
                <a:cxn ang="0">
                  <a:pos x="53" y="25"/>
                </a:cxn>
                <a:cxn ang="0">
                  <a:pos x="49" y="20"/>
                </a:cxn>
                <a:cxn ang="0">
                  <a:pos x="46" y="14"/>
                </a:cxn>
                <a:cxn ang="0">
                  <a:pos x="43" y="9"/>
                </a:cxn>
                <a:cxn ang="0">
                  <a:pos x="39" y="6"/>
                </a:cxn>
                <a:cxn ang="0">
                  <a:pos x="37" y="1"/>
                </a:cxn>
                <a:cxn ang="0">
                  <a:pos x="35" y="1"/>
                </a:cxn>
              </a:cxnLst>
              <a:rect l="0" t="0" r="r" b="b"/>
              <a:pathLst>
                <a:path w="55" h="87">
                  <a:moveTo>
                    <a:pt x="35" y="1"/>
                  </a:moveTo>
                  <a:lnTo>
                    <a:pt x="35" y="1"/>
                  </a:lnTo>
                  <a:lnTo>
                    <a:pt x="33" y="3"/>
                  </a:lnTo>
                  <a:lnTo>
                    <a:pt x="32" y="4"/>
                  </a:lnTo>
                  <a:lnTo>
                    <a:pt x="27" y="4"/>
                  </a:lnTo>
                  <a:lnTo>
                    <a:pt x="27" y="4"/>
                  </a:lnTo>
                  <a:lnTo>
                    <a:pt x="22" y="4"/>
                  </a:lnTo>
                  <a:lnTo>
                    <a:pt x="18" y="4"/>
                  </a:lnTo>
                  <a:lnTo>
                    <a:pt x="18" y="4"/>
                  </a:lnTo>
                  <a:lnTo>
                    <a:pt x="16" y="7"/>
                  </a:lnTo>
                  <a:lnTo>
                    <a:pt x="16" y="7"/>
                  </a:lnTo>
                  <a:lnTo>
                    <a:pt x="15" y="8"/>
                  </a:lnTo>
                  <a:lnTo>
                    <a:pt x="15" y="8"/>
                  </a:lnTo>
                  <a:lnTo>
                    <a:pt x="11" y="11"/>
                  </a:lnTo>
                  <a:lnTo>
                    <a:pt x="11" y="11"/>
                  </a:lnTo>
                  <a:lnTo>
                    <a:pt x="10" y="12"/>
                  </a:lnTo>
                  <a:lnTo>
                    <a:pt x="10" y="12"/>
                  </a:lnTo>
                  <a:lnTo>
                    <a:pt x="7" y="12"/>
                  </a:lnTo>
                  <a:lnTo>
                    <a:pt x="7" y="12"/>
                  </a:lnTo>
                  <a:lnTo>
                    <a:pt x="4" y="12"/>
                  </a:lnTo>
                  <a:lnTo>
                    <a:pt x="4" y="12"/>
                  </a:lnTo>
                  <a:lnTo>
                    <a:pt x="1" y="16"/>
                  </a:lnTo>
                  <a:lnTo>
                    <a:pt x="1" y="16"/>
                  </a:lnTo>
                  <a:lnTo>
                    <a:pt x="0" y="17"/>
                  </a:lnTo>
                  <a:lnTo>
                    <a:pt x="0" y="17"/>
                  </a:lnTo>
                  <a:lnTo>
                    <a:pt x="0" y="17"/>
                  </a:lnTo>
                  <a:lnTo>
                    <a:pt x="0" y="17"/>
                  </a:lnTo>
                  <a:lnTo>
                    <a:pt x="0" y="17"/>
                  </a:lnTo>
                  <a:lnTo>
                    <a:pt x="0" y="17"/>
                  </a:lnTo>
                  <a:lnTo>
                    <a:pt x="2" y="19"/>
                  </a:lnTo>
                  <a:lnTo>
                    <a:pt x="2" y="19"/>
                  </a:lnTo>
                  <a:lnTo>
                    <a:pt x="6" y="23"/>
                  </a:lnTo>
                  <a:lnTo>
                    <a:pt x="6" y="23"/>
                  </a:lnTo>
                  <a:lnTo>
                    <a:pt x="7" y="28"/>
                  </a:lnTo>
                  <a:lnTo>
                    <a:pt x="8" y="30"/>
                  </a:lnTo>
                  <a:lnTo>
                    <a:pt x="10" y="30"/>
                  </a:lnTo>
                  <a:lnTo>
                    <a:pt x="10" y="30"/>
                  </a:lnTo>
                  <a:lnTo>
                    <a:pt x="10" y="34"/>
                  </a:lnTo>
                  <a:lnTo>
                    <a:pt x="10" y="34"/>
                  </a:lnTo>
                  <a:lnTo>
                    <a:pt x="7" y="33"/>
                  </a:lnTo>
                  <a:lnTo>
                    <a:pt x="7" y="33"/>
                  </a:lnTo>
                  <a:lnTo>
                    <a:pt x="7" y="34"/>
                  </a:lnTo>
                  <a:lnTo>
                    <a:pt x="7" y="34"/>
                  </a:lnTo>
                  <a:lnTo>
                    <a:pt x="2" y="34"/>
                  </a:lnTo>
                  <a:lnTo>
                    <a:pt x="2" y="34"/>
                  </a:lnTo>
                  <a:lnTo>
                    <a:pt x="2" y="38"/>
                  </a:lnTo>
                  <a:lnTo>
                    <a:pt x="4" y="41"/>
                  </a:lnTo>
                  <a:lnTo>
                    <a:pt x="4" y="41"/>
                  </a:lnTo>
                  <a:lnTo>
                    <a:pt x="5" y="42"/>
                  </a:lnTo>
                  <a:lnTo>
                    <a:pt x="7" y="45"/>
                  </a:lnTo>
                  <a:lnTo>
                    <a:pt x="7" y="45"/>
                  </a:lnTo>
                  <a:lnTo>
                    <a:pt x="7" y="51"/>
                  </a:lnTo>
                  <a:lnTo>
                    <a:pt x="7" y="51"/>
                  </a:lnTo>
                  <a:lnTo>
                    <a:pt x="8" y="52"/>
                  </a:lnTo>
                  <a:lnTo>
                    <a:pt x="8" y="52"/>
                  </a:lnTo>
                  <a:lnTo>
                    <a:pt x="10" y="55"/>
                  </a:lnTo>
                  <a:lnTo>
                    <a:pt x="10" y="55"/>
                  </a:lnTo>
                  <a:lnTo>
                    <a:pt x="8" y="57"/>
                  </a:lnTo>
                  <a:lnTo>
                    <a:pt x="7" y="58"/>
                  </a:lnTo>
                  <a:lnTo>
                    <a:pt x="7" y="58"/>
                  </a:lnTo>
                  <a:lnTo>
                    <a:pt x="7" y="63"/>
                  </a:lnTo>
                  <a:lnTo>
                    <a:pt x="6" y="67"/>
                  </a:lnTo>
                  <a:lnTo>
                    <a:pt x="6" y="67"/>
                  </a:lnTo>
                  <a:lnTo>
                    <a:pt x="5" y="67"/>
                  </a:lnTo>
                  <a:lnTo>
                    <a:pt x="5" y="67"/>
                  </a:lnTo>
                  <a:lnTo>
                    <a:pt x="5" y="73"/>
                  </a:lnTo>
                  <a:lnTo>
                    <a:pt x="4" y="76"/>
                  </a:lnTo>
                  <a:lnTo>
                    <a:pt x="1" y="77"/>
                  </a:lnTo>
                  <a:lnTo>
                    <a:pt x="1" y="77"/>
                  </a:lnTo>
                  <a:lnTo>
                    <a:pt x="1" y="80"/>
                  </a:lnTo>
                  <a:lnTo>
                    <a:pt x="1" y="80"/>
                  </a:lnTo>
                  <a:lnTo>
                    <a:pt x="0" y="82"/>
                  </a:lnTo>
                  <a:lnTo>
                    <a:pt x="0" y="82"/>
                  </a:lnTo>
                  <a:lnTo>
                    <a:pt x="0" y="84"/>
                  </a:lnTo>
                  <a:lnTo>
                    <a:pt x="1" y="85"/>
                  </a:lnTo>
                  <a:lnTo>
                    <a:pt x="4" y="85"/>
                  </a:lnTo>
                  <a:lnTo>
                    <a:pt x="4" y="85"/>
                  </a:lnTo>
                  <a:lnTo>
                    <a:pt x="11" y="87"/>
                  </a:lnTo>
                  <a:lnTo>
                    <a:pt x="18" y="85"/>
                  </a:lnTo>
                  <a:lnTo>
                    <a:pt x="18" y="85"/>
                  </a:lnTo>
                  <a:lnTo>
                    <a:pt x="21" y="80"/>
                  </a:lnTo>
                  <a:lnTo>
                    <a:pt x="21" y="80"/>
                  </a:lnTo>
                  <a:lnTo>
                    <a:pt x="22" y="78"/>
                  </a:lnTo>
                  <a:lnTo>
                    <a:pt x="22" y="76"/>
                  </a:lnTo>
                  <a:lnTo>
                    <a:pt x="22" y="76"/>
                  </a:lnTo>
                  <a:lnTo>
                    <a:pt x="24" y="76"/>
                  </a:lnTo>
                  <a:lnTo>
                    <a:pt x="26" y="76"/>
                  </a:lnTo>
                  <a:lnTo>
                    <a:pt x="27" y="76"/>
                  </a:lnTo>
                  <a:lnTo>
                    <a:pt x="28" y="74"/>
                  </a:lnTo>
                  <a:lnTo>
                    <a:pt x="28" y="74"/>
                  </a:lnTo>
                  <a:lnTo>
                    <a:pt x="35" y="73"/>
                  </a:lnTo>
                  <a:lnTo>
                    <a:pt x="35" y="73"/>
                  </a:lnTo>
                  <a:lnTo>
                    <a:pt x="42" y="74"/>
                  </a:lnTo>
                  <a:lnTo>
                    <a:pt x="42" y="74"/>
                  </a:lnTo>
                  <a:lnTo>
                    <a:pt x="42" y="74"/>
                  </a:lnTo>
                  <a:lnTo>
                    <a:pt x="42" y="74"/>
                  </a:lnTo>
                  <a:lnTo>
                    <a:pt x="43" y="74"/>
                  </a:lnTo>
                  <a:lnTo>
                    <a:pt x="45" y="74"/>
                  </a:lnTo>
                  <a:lnTo>
                    <a:pt x="49" y="72"/>
                  </a:lnTo>
                  <a:lnTo>
                    <a:pt x="49" y="72"/>
                  </a:lnTo>
                  <a:lnTo>
                    <a:pt x="50" y="68"/>
                  </a:lnTo>
                  <a:lnTo>
                    <a:pt x="50" y="68"/>
                  </a:lnTo>
                  <a:lnTo>
                    <a:pt x="53" y="67"/>
                  </a:lnTo>
                  <a:lnTo>
                    <a:pt x="54" y="66"/>
                  </a:lnTo>
                  <a:lnTo>
                    <a:pt x="54" y="66"/>
                  </a:lnTo>
                  <a:lnTo>
                    <a:pt x="55" y="61"/>
                  </a:lnTo>
                  <a:lnTo>
                    <a:pt x="55" y="57"/>
                  </a:lnTo>
                  <a:lnTo>
                    <a:pt x="55" y="57"/>
                  </a:lnTo>
                  <a:lnTo>
                    <a:pt x="55" y="47"/>
                  </a:lnTo>
                  <a:lnTo>
                    <a:pt x="55" y="47"/>
                  </a:lnTo>
                  <a:lnTo>
                    <a:pt x="53" y="46"/>
                  </a:lnTo>
                  <a:lnTo>
                    <a:pt x="53" y="46"/>
                  </a:lnTo>
                  <a:lnTo>
                    <a:pt x="54" y="40"/>
                  </a:lnTo>
                  <a:lnTo>
                    <a:pt x="54" y="36"/>
                  </a:lnTo>
                  <a:lnTo>
                    <a:pt x="53" y="34"/>
                  </a:lnTo>
                  <a:lnTo>
                    <a:pt x="53" y="34"/>
                  </a:lnTo>
                  <a:lnTo>
                    <a:pt x="53" y="31"/>
                  </a:lnTo>
                  <a:lnTo>
                    <a:pt x="53" y="28"/>
                  </a:lnTo>
                  <a:lnTo>
                    <a:pt x="53" y="28"/>
                  </a:lnTo>
                  <a:lnTo>
                    <a:pt x="53" y="25"/>
                  </a:lnTo>
                  <a:lnTo>
                    <a:pt x="50" y="22"/>
                  </a:lnTo>
                  <a:lnTo>
                    <a:pt x="50" y="22"/>
                  </a:lnTo>
                  <a:lnTo>
                    <a:pt x="49" y="20"/>
                  </a:lnTo>
                  <a:lnTo>
                    <a:pt x="48" y="19"/>
                  </a:lnTo>
                  <a:lnTo>
                    <a:pt x="46" y="14"/>
                  </a:lnTo>
                  <a:lnTo>
                    <a:pt x="46" y="14"/>
                  </a:lnTo>
                  <a:lnTo>
                    <a:pt x="43" y="12"/>
                  </a:lnTo>
                  <a:lnTo>
                    <a:pt x="43" y="12"/>
                  </a:lnTo>
                  <a:lnTo>
                    <a:pt x="43" y="9"/>
                  </a:lnTo>
                  <a:lnTo>
                    <a:pt x="42" y="6"/>
                  </a:lnTo>
                  <a:lnTo>
                    <a:pt x="42" y="6"/>
                  </a:lnTo>
                  <a:lnTo>
                    <a:pt x="39" y="6"/>
                  </a:lnTo>
                  <a:lnTo>
                    <a:pt x="38" y="4"/>
                  </a:lnTo>
                  <a:lnTo>
                    <a:pt x="37" y="1"/>
                  </a:lnTo>
                  <a:lnTo>
                    <a:pt x="37" y="1"/>
                  </a:lnTo>
                  <a:lnTo>
                    <a:pt x="37" y="0"/>
                  </a:lnTo>
                  <a:lnTo>
                    <a:pt x="37" y="0"/>
                  </a:lnTo>
                  <a:lnTo>
                    <a:pt x="35" y="1"/>
                  </a:lnTo>
                  <a:lnTo>
                    <a:pt x="35" y="1"/>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 name="A1_Pakistan">
              <a:extLst>
                <a:ext uri="{FF2B5EF4-FFF2-40B4-BE49-F238E27FC236}">
                  <a16:creationId xmlns:a16="http://schemas.microsoft.com/office/drawing/2014/main" id="{2B1FE643-25AC-45DD-89F3-CB2A54FBD37D}"/>
                </a:ext>
              </a:extLst>
            </p:cNvPr>
            <p:cNvSpPr>
              <a:spLocks/>
            </p:cNvSpPr>
            <p:nvPr/>
          </p:nvSpPr>
          <p:spPr bwMode="auto">
            <a:xfrm>
              <a:off x="6236173" y="3334296"/>
              <a:ext cx="419129" cy="353049"/>
            </a:xfrm>
            <a:custGeom>
              <a:avLst/>
              <a:gdLst/>
              <a:ahLst/>
              <a:cxnLst>
                <a:cxn ang="0">
                  <a:pos x="260" y="32"/>
                </a:cxn>
                <a:cxn ang="0">
                  <a:pos x="247" y="23"/>
                </a:cxn>
                <a:cxn ang="0">
                  <a:pos x="240" y="10"/>
                </a:cxn>
                <a:cxn ang="0">
                  <a:pos x="220" y="0"/>
                </a:cxn>
                <a:cxn ang="0">
                  <a:pos x="217" y="2"/>
                </a:cxn>
                <a:cxn ang="0">
                  <a:pos x="207" y="4"/>
                </a:cxn>
                <a:cxn ang="0">
                  <a:pos x="189" y="5"/>
                </a:cxn>
                <a:cxn ang="0">
                  <a:pos x="174" y="12"/>
                </a:cxn>
                <a:cxn ang="0">
                  <a:pos x="164" y="20"/>
                </a:cxn>
                <a:cxn ang="0">
                  <a:pos x="171" y="32"/>
                </a:cxn>
                <a:cxn ang="0">
                  <a:pos x="168" y="40"/>
                </a:cxn>
                <a:cxn ang="0">
                  <a:pos x="163" y="53"/>
                </a:cxn>
                <a:cxn ang="0">
                  <a:pos x="146" y="60"/>
                </a:cxn>
                <a:cxn ang="0">
                  <a:pos x="150" y="71"/>
                </a:cxn>
                <a:cxn ang="0">
                  <a:pos x="136" y="83"/>
                </a:cxn>
                <a:cxn ang="0">
                  <a:pos x="134" y="101"/>
                </a:cxn>
                <a:cxn ang="0">
                  <a:pos x="122" y="103"/>
                </a:cxn>
                <a:cxn ang="0">
                  <a:pos x="114" y="104"/>
                </a:cxn>
                <a:cxn ang="0">
                  <a:pos x="107" y="113"/>
                </a:cxn>
                <a:cxn ang="0">
                  <a:pos x="91" y="116"/>
                </a:cxn>
                <a:cxn ang="0">
                  <a:pos x="85" y="132"/>
                </a:cxn>
                <a:cxn ang="0">
                  <a:pos x="74" y="142"/>
                </a:cxn>
                <a:cxn ang="0">
                  <a:pos x="51" y="146"/>
                </a:cxn>
                <a:cxn ang="0">
                  <a:pos x="24" y="147"/>
                </a:cxn>
                <a:cxn ang="0">
                  <a:pos x="1" y="141"/>
                </a:cxn>
                <a:cxn ang="0">
                  <a:pos x="17" y="164"/>
                </a:cxn>
                <a:cxn ang="0">
                  <a:pos x="31" y="173"/>
                </a:cxn>
                <a:cxn ang="0">
                  <a:pos x="38" y="188"/>
                </a:cxn>
                <a:cxn ang="0">
                  <a:pos x="26" y="199"/>
                </a:cxn>
                <a:cxn ang="0">
                  <a:pos x="14" y="206"/>
                </a:cxn>
                <a:cxn ang="0">
                  <a:pos x="9" y="218"/>
                </a:cxn>
                <a:cxn ang="0">
                  <a:pos x="15" y="227"/>
                </a:cxn>
                <a:cxn ang="0">
                  <a:pos x="41" y="222"/>
                </a:cxn>
                <a:cxn ang="0">
                  <a:pos x="59" y="223"/>
                </a:cxn>
                <a:cxn ang="0">
                  <a:pos x="80" y="218"/>
                </a:cxn>
                <a:cxn ang="0">
                  <a:pos x="92" y="223"/>
                </a:cxn>
                <a:cxn ang="0">
                  <a:pos x="92" y="230"/>
                </a:cxn>
                <a:cxn ang="0">
                  <a:pos x="102" y="241"/>
                </a:cxn>
                <a:cxn ang="0">
                  <a:pos x="113" y="250"/>
                </a:cxn>
                <a:cxn ang="0">
                  <a:pos x="124" y="245"/>
                </a:cxn>
                <a:cxn ang="0">
                  <a:pos x="140" y="243"/>
                </a:cxn>
                <a:cxn ang="0">
                  <a:pos x="156" y="239"/>
                </a:cxn>
                <a:cxn ang="0">
                  <a:pos x="161" y="229"/>
                </a:cxn>
                <a:cxn ang="0">
                  <a:pos x="153" y="216"/>
                </a:cxn>
                <a:cxn ang="0">
                  <a:pos x="147" y="201"/>
                </a:cxn>
                <a:cxn ang="0">
                  <a:pos x="141" y="185"/>
                </a:cxn>
                <a:cxn ang="0">
                  <a:pos x="151" y="173"/>
                </a:cxn>
                <a:cxn ang="0">
                  <a:pos x="171" y="174"/>
                </a:cxn>
                <a:cxn ang="0">
                  <a:pos x="183" y="157"/>
                </a:cxn>
                <a:cxn ang="0">
                  <a:pos x="200" y="139"/>
                </a:cxn>
                <a:cxn ang="0">
                  <a:pos x="207" y="127"/>
                </a:cxn>
                <a:cxn ang="0">
                  <a:pos x="220" y="110"/>
                </a:cxn>
                <a:cxn ang="0">
                  <a:pos x="232" y="92"/>
                </a:cxn>
                <a:cxn ang="0">
                  <a:pos x="216" y="82"/>
                </a:cxn>
                <a:cxn ang="0">
                  <a:pos x="212" y="67"/>
                </a:cxn>
                <a:cxn ang="0">
                  <a:pos x="209" y="55"/>
                </a:cxn>
                <a:cxn ang="0">
                  <a:pos x="231" y="48"/>
                </a:cxn>
                <a:cxn ang="0">
                  <a:pos x="252" y="43"/>
                </a:cxn>
                <a:cxn ang="0">
                  <a:pos x="270" y="33"/>
                </a:cxn>
              </a:cxnLst>
              <a:rect l="0" t="0" r="r" b="b"/>
              <a:pathLst>
                <a:path w="274" h="250">
                  <a:moveTo>
                    <a:pt x="270" y="33"/>
                  </a:moveTo>
                  <a:lnTo>
                    <a:pt x="270" y="33"/>
                  </a:lnTo>
                  <a:lnTo>
                    <a:pt x="267" y="32"/>
                  </a:lnTo>
                  <a:lnTo>
                    <a:pt x="264" y="32"/>
                  </a:lnTo>
                  <a:lnTo>
                    <a:pt x="264" y="32"/>
                  </a:lnTo>
                  <a:lnTo>
                    <a:pt x="266" y="32"/>
                  </a:lnTo>
                  <a:lnTo>
                    <a:pt x="266" y="32"/>
                  </a:lnTo>
                  <a:lnTo>
                    <a:pt x="260" y="32"/>
                  </a:lnTo>
                  <a:lnTo>
                    <a:pt x="255" y="31"/>
                  </a:lnTo>
                  <a:lnTo>
                    <a:pt x="255" y="31"/>
                  </a:lnTo>
                  <a:lnTo>
                    <a:pt x="253" y="29"/>
                  </a:lnTo>
                  <a:lnTo>
                    <a:pt x="252" y="27"/>
                  </a:lnTo>
                  <a:lnTo>
                    <a:pt x="252" y="22"/>
                  </a:lnTo>
                  <a:lnTo>
                    <a:pt x="252" y="22"/>
                  </a:lnTo>
                  <a:lnTo>
                    <a:pt x="249" y="22"/>
                  </a:lnTo>
                  <a:lnTo>
                    <a:pt x="247" y="23"/>
                  </a:lnTo>
                  <a:lnTo>
                    <a:pt x="245" y="23"/>
                  </a:lnTo>
                  <a:lnTo>
                    <a:pt x="244" y="21"/>
                  </a:lnTo>
                  <a:lnTo>
                    <a:pt x="244" y="21"/>
                  </a:lnTo>
                  <a:lnTo>
                    <a:pt x="242" y="17"/>
                  </a:lnTo>
                  <a:lnTo>
                    <a:pt x="242" y="13"/>
                  </a:lnTo>
                  <a:lnTo>
                    <a:pt x="242" y="13"/>
                  </a:lnTo>
                  <a:lnTo>
                    <a:pt x="242" y="11"/>
                  </a:lnTo>
                  <a:lnTo>
                    <a:pt x="240" y="10"/>
                  </a:lnTo>
                  <a:lnTo>
                    <a:pt x="238" y="9"/>
                  </a:lnTo>
                  <a:lnTo>
                    <a:pt x="234" y="6"/>
                  </a:lnTo>
                  <a:lnTo>
                    <a:pt x="231" y="5"/>
                  </a:lnTo>
                  <a:lnTo>
                    <a:pt x="231" y="5"/>
                  </a:lnTo>
                  <a:lnTo>
                    <a:pt x="228" y="4"/>
                  </a:lnTo>
                  <a:lnTo>
                    <a:pt x="226" y="2"/>
                  </a:lnTo>
                  <a:lnTo>
                    <a:pt x="223" y="1"/>
                  </a:lnTo>
                  <a:lnTo>
                    <a:pt x="220" y="0"/>
                  </a:lnTo>
                  <a:lnTo>
                    <a:pt x="220" y="0"/>
                  </a:lnTo>
                  <a:lnTo>
                    <a:pt x="215" y="0"/>
                  </a:lnTo>
                  <a:lnTo>
                    <a:pt x="215" y="0"/>
                  </a:lnTo>
                  <a:lnTo>
                    <a:pt x="215" y="0"/>
                  </a:lnTo>
                  <a:lnTo>
                    <a:pt x="215" y="0"/>
                  </a:lnTo>
                  <a:lnTo>
                    <a:pt x="217" y="1"/>
                  </a:lnTo>
                  <a:lnTo>
                    <a:pt x="217" y="1"/>
                  </a:lnTo>
                  <a:lnTo>
                    <a:pt x="217" y="2"/>
                  </a:lnTo>
                  <a:lnTo>
                    <a:pt x="217" y="2"/>
                  </a:lnTo>
                  <a:lnTo>
                    <a:pt x="215" y="1"/>
                  </a:lnTo>
                  <a:lnTo>
                    <a:pt x="215" y="1"/>
                  </a:lnTo>
                  <a:lnTo>
                    <a:pt x="214" y="2"/>
                  </a:lnTo>
                  <a:lnTo>
                    <a:pt x="212" y="4"/>
                  </a:lnTo>
                  <a:lnTo>
                    <a:pt x="212" y="4"/>
                  </a:lnTo>
                  <a:lnTo>
                    <a:pt x="210" y="4"/>
                  </a:lnTo>
                  <a:lnTo>
                    <a:pt x="207" y="4"/>
                  </a:lnTo>
                  <a:lnTo>
                    <a:pt x="207" y="4"/>
                  </a:lnTo>
                  <a:lnTo>
                    <a:pt x="207" y="2"/>
                  </a:lnTo>
                  <a:lnTo>
                    <a:pt x="207" y="2"/>
                  </a:lnTo>
                  <a:lnTo>
                    <a:pt x="201" y="2"/>
                  </a:lnTo>
                  <a:lnTo>
                    <a:pt x="195" y="2"/>
                  </a:lnTo>
                  <a:lnTo>
                    <a:pt x="195" y="2"/>
                  </a:lnTo>
                  <a:lnTo>
                    <a:pt x="189" y="5"/>
                  </a:lnTo>
                  <a:lnTo>
                    <a:pt x="189" y="5"/>
                  </a:lnTo>
                  <a:lnTo>
                    <a:pt x="183" y="5"/>
                  </a:lnTo>
                  <a:lnTo>
                    <a:pt x="183" y="5"/>
                  </a:lnTo>
                  <a:lnTo>
                    <a:pt x="179" y="6"/>
                  </a:lnTo>
                  <a:lnTo>
                    <a:pt x="178" y="9"/>
                  </a:lnTo>
                  <a:lnTo>
                    <a:pt x="178" y="9"/>
                  </a:lnTo>
                  <a:lnTo>
                    <a:pt x="176" y="10"/>
                  </a:lnTo>
                  <a:lnTo>
                    <a:pt x="174" y="12"/>
                  </a:lnTo>
                  <a:lnTo>
                    <a:pt x="174" y="12"/>
                  </a:lnTo>
                  <a:lnTo>
                    <a:pt x="171" y="12"/>
                  </a:lnTo>
                  <a:lnTo>
                    <a:pt x="169" y="12"/>
                  </a:lnTo>
                  <a:lnTo>
                    <a:pt x="169" y="13"/>
                  </a:lnTo>
                  <a:lnTo>
                    <a:pt x="169" y="13"/>
                  </a:lnTo>
                  <a:lnTo>
                    <a:pt x="168" y="16"/>
                  </a:lnTo>
                  <a:lnTo>
                    <a:pt x="168" y="16"/>
                  </a:lnTo>
                  <a:lnTo>
                    <a:pt x="166" y="17"/>
                  </a:lnTo>
                  <a:lnTo>
                    <a:pt x="164" y="20"/>
                  </a:lnTo>
                  <a:lnTo>
                    <a:pt x="164" y="22"/>
                  </a:lnTo>
                  <a:lnTo>
                    <a:pt x="168" y="25"/>
                  </a:lnTo>
                  <a:lnTo>
                    <a:pt x="168" y="25"/>
                  </a:lnTo>
                  <a:lnTo>
                    <a:pt x="168" y="28"/>
                  </a:lnTo>
                  <a:lnTo>
                    <a:pt x="169" y="29"/>
                  </a:lnTo>
                  <a:lnTo>
                    <a:pt x="171" y="29"/>
                  </a:lnTo>
                  <a:lnTo>
                    <a:pt x="171" y="29"/>
                  </a:lnTo>
                  <a:lnTo>
                    <a:pt x="171" y="32"/>
                  </a:lnTo>
                  <a:lnTo>
                    <a:pt x="169" y="34"/>
                  </a:lnTo>
                  <a:lnTo>
                    <a:pt x="169" y="34"/>
                  </a:lnTo>
                  <a:lnTo>
                    <a:pt x="169" y="37"/>
                  </a:lnTo>
                  <a:lnTo>
                    <a:pt x="171" y="38"/>
                  </a:lnTo>
                  <a:lnTo>
                    <a:pt x="171" y="38"/>
                  </a:lnTo>
                  <a:lnTo>
                    <a:pt x="169" y="38"/>
                  </a:lnTo>
                  <a:lnTo>
                    <a:pt x="169" y="38"/>
                  </a:lnTo>
                  <a:lnTo>
                    <a:pt x="168" y="40"/>
                  </a:lnTo>
                  <a:lnTo>
                    <a:pt x="168" y="42"/>
                  </a:lnTo>
                  <a:lnTo>
                    <a:pt x="167" y="42"/>
                  </a:lnTo>
                  <a:lnTo>
                    <a:pt x="167" y="42"/>
                  </a:lnTo>
                  <a:lnTo>
                    <a:pt x="166" y="44"/>
                  </a:lnTo>
                  <a:lnTo>
                    <a:pt x="163" y="48"/>
                  </a:lnTo>
                  <a:lnTo>
                    <a:pt x="163" y="48"/>
                  </a:lnTo>
                  <a:lnTo>
                    <a:pt x="162" y="50"/>
                  </a:lnTo>
                  <a:lnTo>
                    <a:pt x="163" y="53"/>
                  </a:lnTo>
                  <a:lnTo>
                    <a:pt x="163" y="53"/>
                  </a:lnTo>
                  <a:lnTo>
                    <a:pt x="163" y="56"/>
                  </a:lnTo>
                  <a:lnTo>
                    <a:pt x="161" y="59"/>
                  </a:lnTo>
                  <a:lnTo>
                    <a:pt x="158" y="60"/>
                  </a:lnTo>
                  <a:lnTo>
                    <a:pt x="155" y="60"/>
                  </a:lnTo>
                  <a:lnTo>
                    <a:pt x="155" y="60"/>
                  </a:lnTo>
                  <a:lnTo>
                    <a:pt x="146" y="60"/>
                  </a:lnTo>
                  <a:lnTo>
                    <a:pt x="146" y="60"/>
                  </a:lnTo>
                  <a:lnTo>
                    <a:pt x="142" y="60"/>
                  </a:lnTo>
                  <a:lnTo>
                    <a:pt x="144" y="63"/>
                  </a:lnTo>
                  <a:lnTo>
                    <a:pt x="144" y="63"/>
                  </a:lnTo>
                  <a:lnTo>
                    <a:pt x="147" y="66"/>
                  </a:lnTo>
                  <a:lnTo>
                    <a:pt x="147" y="66"/>
                  </a:lnTo>
                  <a:lnTo>
                    <a:pt x="147" y="69"/>
                  </a:lnTo>
                  <a:lnTo>
                    <a:pt x="147" y="69"/>
                  </a:lnTo>
                  <a:lnTo>
                    <a:pt x="150" y="71"/>
                  </a:lnTo>
                  <a:lnTo>
                    <a:pt x="150" y="71"/>
                  </a:lnTo>
                  <a:lnTo>
                    <a:pt x="149" y="75"/>
                  </a:lnTo>
                  <a:lnTo>
                    <a:pt x="149" y="75"/>
                  </a:lnTo>
                  <a:lnTo>
                    <a:pt x="144" y="77"/>
                  </a:lnTo>
                  <a:lnTo>
                    <a:pt x="138" y="78"/>
                  </a:lnTo>
                  <a:lnTo>
                    <a:pt x="138" y="78"/>
                  </a:lnTo>
                  <a:lnTo>
                    <a:pt x="136" y="83"/>
                  </a:lnTo>
                  <a:lnTo>
                    <a:pt x="136" y="83"/>
                  </a:lnTo>
                  <a:lnTo>
                    <a:pt x="135" y="83"/>
                  </a:lnTo>
                  <a:lnTo>
                    <a:pt x="135" y="83"/>
                  </a:lnTo>
                  <a:lnTo>
                    <a:pt x="135" y="88"/>
                  </a:lnTo>
                  <a:lnTo>
                    <a:pt x="135" y="88"/>
                  </a:lnTo>
                  <a:lnTo>
                    <a:pt x="134" y="89"/>
                  </a:lnTo>
                  <a:lnTo>
                    <a:pt x="133" y="91"/>
                  </a:lnTo>
                  <a:lnTo>
                    <a:pt x="133" y="96"/>
                  </a:lnTo>
                  <a:lnTo>
                    <a:pt x="134" y="101"/>
                  </a:lnTo>
                  <a:lnTo>
                    <a:pt x="133" y="102"/>
                  </a:lnTo>
                  <a:lnTo>
                    <a:pt x="133" y="104"/>
                  </a:lnTo>
                  <a:lnTo>
                    <a:pt x="133" y="104"/>
                  </a:lnTo>
                  <a:lnTo>
                    <a:pt x="129" y="107"/>
                  </a:lnTo>
                  <a:lnTo>
                    <a:pt x="125" y="105"/>
                  </a:lnTo>
                  <a:lnTo>
                    <a:pt x="125" y="105"/>
                  </a:lnTo>
                  <a:lnTo>
                    <a:pt x="123" y="103"/>
                  </a:lnTo>
                  <a:lnTo>
                    <a:pt x="122" y="103"/>
                  </a:lnTo>
                  <a:lnTo>
                    <a:pt x="120" y="103"/>
                  </a:lnTo>
                  <a:lnTo>
                    <a:pt x="120" y="103"/>
                  </a:lnTo>
                  <a:lnTo>
                    <a:pt x="118" y="102"/>
                  </a:lnTo>
                  <a:lnTo>
                    <a:pt x="115" y="102"/>
                  </a:lnTo>
                  <a:lnTo>
                    <a:pt x="115" y="102"/>
                  </a:lnTo>
                  <a:lnTo>
                    <a:pt x="114" y="102"/>
                  </a:lnTo>
                  <a:lnTo>
                    <a:pt x="114" y="103"/>
                  </a:lnTo>
                  <a:lnTo>
                    <a:pt x="114" y="104"/>
                  </a:lnTo>
                  <a:lnTo>
                    <a:pt x="114" y="104"/>
                  </a:lnTo>
                  <a:lnTo>
                    <a:pt x="111" y="107"/>
                  </a:lnTo>
                  <a:lnTo>
                    <a:pt x="106" y="109"/>
                  </a:lnTo>
                  <a:lnTo>
                    <a:pt x="106" y="109"/>
                  </a:lnTo>
                  <a:lnTo>
                    <a:pt x="108" y="110"/>
                  </a:lnTo>
                  <a:lnTo>
                    <a:pt x="108" y="112"/>
                  </a:lnTo>
                  <a:lnTo>
                    <a:pt x="107" y="113"/>
                  </a:lnTo>
                  <a:lnTo>
                    <a:pt x="107" y="113"/>
                  </a:lnTo>
                  <a:lnTo>
                    <a:pt x="102" y="113"/>
                  </a:lnTo>
                  <a:lnTo>
                    <a:pt x="98" y="113"/>
                  </a:lnTo>
                  <a:lnTo>
                    <a:pt x="98" y="113"/>
                  </a:lnTo>
                  <a:lnTo>
                    <a:pt x="98" y="112"/>
                  </a:lnTo>
                  <a:lnTo>
                    <a:pt x="96" y="112"/>
                  </a:lnTo>
                  <a:lnTo>
                    <a:pt x="93" y="114"/>
                  </a:lnTo>
                  <a:lnTo>
                    <a:pt x="93" y="114"/>
                  </a:lnTo>
                  <a:lnTo>
                    <a:pt x="91" y="116"/>
                  </a:lnTo>
                  <a:lnTo>
                    <a:pt x="90" y="118"/>
                  </a:lnTo>
                  <a:lnTo>
                    <a:pt x="87" y="119"/>
                  </a:lnTo>
                  <a:lnTo>
                    <a:pt x="87" y="119"/>
                  </a:lnTo>
                  <a:lnTo>
                    <a:pt x="86" y="123"/>
                  </a:lnTo>
                  <a:lnTo>
                    <a:pt x="86" y="126"/>
                  </a:lnTo>
                  <a:lnTo>
                    <a:pt x="86" y="126"/>
                  </a:lnTo>
                  <a:lnTo>
                    <a:pt x="86" y="131"/>
                  </a:lnTo>
                  <a:lnTo>
                    <a:pt x="85" y="132"/>
                  </a:lnTo>
                  <a:lnTo>
                    <a:pt x="84" y="135"/>
                  </a:lnTo>
                  <a:lnTo>
                    <a:pt x="84" y="135"/>
                  </a:lnTo>
                  <a:lnTo>
                    <a:pt x="85" y="136"/>
                  </a:lnTo>
                  <a:lnTo>
                    <a:pt x="86" y="139"/>
                  </a:lnTo>
                  <a:lnTo>
                    <a:pt x="86" y="139"/>
                  </a:lnTo>
                  <a:lnTo>
                    <a:pt x="79" y="140"/>
                  </a:lnTo>
                  <a:lnTo>
                    <a:pt x="79" y="140"/>
                  </a:lnTo>
                  <a:lnTo>
                    <a:pt x="74" y="142"/>
                  </a:lnTo>
                  <a:lnTo>
                    <a:pt x="70" y="145"/>
                  </a:lnTo>
                  <a:lnTo>
                    <a:pt x="70" y="145"/>
                  </a:lnTo>
                  <a:lnTo>
                    <a:pt x="65" y="145"/>
                  </a:lnTo>
                  <a:lnTo>
                    <a:pt x="62" y="143"/>
                  </a:lnTo>
                  <a:lnTo>
                    <a:pt x="57" y="143"/>
                  </a:lnTo>
                  <a:lnTo>
                    <a:pt x="53" y="145"/>
                  </a:lnTo>
                  <a:lnTo>
                    <a:pt x="53" y="145"/>
                  </a:lnTo>
                  <a:lnTo>
                    <a:pt x="51" y="146"/>
                  </a:lnTo>
                  <a:lnTo>
                    <a:pt x="49" y="146"/>
                  </a:lnTo>
                  <a:lnTo>
                    <a:pt x="46" y="146"/>
                  </a:lnTo>
                  <a:lnTo>
                    <a:pt x="46" y="146"/>
                  </a:lnTo>
                  <a:lnTo>
                    <a:pt x="39" y="146"/>
                  </a:lnTo>
                  <a:lnTo>
                    <a:pt x="33" y="146"/>
                  </a:lnTo>
                  <a:lnTo>
                    <a:pt x="33" y="146"/>
                  </a:lnTo>
                  <a:lnTo>
                    <a:pt x="28" y="147"/>
                  </a:lnTo>
                  <a:lnTo>
                    <a:pt x="24" y="147"/>
                  </a:lnTo>
                  <a:lnTo>
                    <a:pt x="13" y="146"/>
                  </a:lnTo>
                  <a:lnTo>
                    <a:pt x="13" y="146"/>
                  </a:lnTo>
                  <a:lnTo>
                    <a:pt x="6" y="143"/>
                  </a:lnTo>
                  <a:lnTo>
                    <a:pt x="0" y="140"/>
                  </a:lnTo>
                  <a:lnTo>
                    <a:pt x="0" y="140"/>
                  </a:lnTo>
                  <a:lnTo>
                    <a:pt x="0" y="141"/>
                  </a:lnTo>
                  <a:lnTo>
                    <a:pt x="0" y="141"/>
                  </a:lnTo>
                  <a:lnTo>
                    <a:pt x="1" y="141"/>
                  </a:lnTo>
                  <a:lnTo>
                    <a:pt x="1" y="141"/>
                  </a:lnTo>
                  <a:lnTo>
                    <a:pt x="4" y="147"/>
                  </a:lnTo>
                  <a:lnTo>
                    <a:pt x="6" y="151"/>
                  </a:lnTo>
                  <a:lnTo>
                    <a:pt x="11" y="161"/>
                  </a:lnTo>
                  <a:lnTo>
                    <a:pt x="11" y="161"/>
                  </a:lnTo>
                  <a:lnTo>
                    <a:pt x="15" y="162"/>
                  </a:lnTo>
                  <a:lnTo>
                    <a:pt x="17" y="164"/>
                  </a:lnTo>
                  <a:lnTo>
                    <a:pt x="17" y="164"/>
                  </a:lnTo>
                  <a:lnTo>
                    <a:pt x="19" y="165"/>
                  </a:lnTo>
                  <a:lnTo>
                    <a:pt x="21" y="167"/>
                  </a:lnTo>
                  <a:lnTo>
                    <a:pt x="24" y="167"/>
                  </a:lnTo>
                  <a:lnTo>
                    <a:pt x="25" y="169"/>
                  </a:lnTo>
                  <a:lnTo>
                    <a:pt x="25" y="169"/>
                  </a:lnTo>
                  <a:lnTo>
                    <a:pt x="27" y="169"/>
                  </a:lnTo>
                  <a:lnTo>
                    <a:pt x="30" y="170"/>
                  </a:lnTo>
                  <a:lnTo>
                    <a:pt x="31" y="173"/>
                  </a:lnTo>
                  <a:lnTo>
                    <a:pt x="30" y="181"/>
                  </a:lnTo>
                  <a:lnTo>
                    <a:pt x="30" y="181"/>
                  </a:lnTo>
                  <a:lnTo>
                    <a:pt x="28" y="185"/>
                  </a:lnTo>
                  <a:lnTo>
                    <a:pt x="28" y="186"/>
                  </a:lnTo>
                  <a:lnTo>
                    <a:pt x="31" y="186"/>
                  </a:lnTo>
                  <a:lnTo>
                    <a:pt x="31" y="186"/>
                  </a:lnTo>
                  <a:lnTo>
                    <a:pt x="38" y="188"/>
                  </a:lnTo>
                  <a:lnTo>
                    <a:pt x="38" y="188"/>
                  </a:lnTo>
                  <a:lnTo>
                    <a:pt x="37" y="190"/>
                  </a:lnTo>
                  <a:lnTo>
                    <a:pt x="36" y="194"/>
                  </a:lnTo>
                  <a:lnTo>
                    <a:pt x="36" y="196"/>
                  </a:lnTo>
                  <a:lnTo>
                    <a:pt x="33" y="197"/>
                  </a:lnTo>
                  <a:lnTo>
                    <a:pt x="33" y="197"/>
                  </a:lnTo>
                  <a:lnTo>
                    <a:pt x="31" y="199"/>
                  </a:lnTo>
                  <a:lnTo>
                    <a:pt x="28" y="199"/>
                  </a:lnTo>
                  <a:lnTo>
                    <a:pt x="26" y="199"/>
                  </a:lnTo>
                  <a:lnTo>
                    <a:pt x="22" y="200"/>
                  </a:lnTo>
                  <a:lnTo>
                    <a:pt x="22" y="200"/>
                  </a:lnTo>
                  <a:lnTo>
                    <a:pt x="20" y="202"/>
                  </a:lnTo>
                  <a:lnTo>
                    <a:pt x="19" y="205"/>
                  </a:lnTo>
                  <a:lnTo>
                    <a:pt x="19" y="205"/>
                  </a:lnTo>
                  <a:lnTo>
                    <a:pt x="16" y="206"/>
                  </a:lnTo>
                  <a:lnTo>
                    <a:pt x="14" y="206"/>
                  </a:lnTo>
                  <a:lnTo>
                    <a:pt x="14" y="206"/>
                  </a:lnTo>
                  <a:lnTo>
                    <a:pt x="13" y="208"/>
                  </a:lnTo>
                  <a:lnTo>
                    <a:pt x="13" y="210"/>
                  </a:lnTo>
                  <a:lnTo>
                    <a:pt x="13" y="212"/>
                  </a:lnTo>
                  <a:lnTo>
                    <a:pt x="11" y="215"/>
                  </a:lnTo>
                  <a:lnTo>
                    <a:pt x="11" y="215"/>
                  </a:lnTo>
                  <a:lnTo>
                    <a:pt x="10" y="217"/>
                  </a:lnTo>
                  <a:lnTo>
                    <a:pt x="9" y="218"/>
                  </a:lnTo>
                  <a:lnTo>
                    <a:pt x="9" y="218"/>
                  </a:lnTo>
                  <a:lnTo>
                    <a:pt x="8" y="224"/>
                  </a:lnTo>
                  <a:lnTo>
                    <a:pt x="8" y="224"/>
                  </a:lnTo>
                  <a:lnTo>
                    <a:pt x="9" y="224"/>
                  </a:lnTo>
                  <a:lnTo>
                    <a:pt x="10" y="226"/>
                  </a:lnTo>
                  <a:lnTo>
                    <a:pt x="10" y="226"/>
                  </a:lnTo>
                  <a:lnTo>
                    <a:pt x="10" y="229"/>
                  </a:lnTo>
                  <a:lnTo>
                    <a:pt x="10" y="229"/>
                  </a:lnTo>
                  <a:lnTo>
                    <a:pt x="15" y="227"/>
                  </a:lnTo>
                  <a:lnTo>
                    <a:pt x="20" y="226"/>
                  </a:lnTo>
                  <a:lnTo>
                    <a:pt x="20" y="226"/>
                  </a:lnTo>
                  <a:lnTo>
                    <a:pt x="32" y="223"/>
                  </a:lnTo>
                  <a:lnTo>
                    <a:pt x="32" y="223"/>
                  </a:lnTo>
                  <a:lnTo>
                    <a:pt x="33" y="222"/>
                  </a:lnTo>
                  <a:lnTo>
                    <a:pt x="36" y="222"/>
                  </a:lnTo>
                  <a:lnTo>
                    <a:pt x="41" y="222"/>
                  </a:lnTo>
                  <a:lnTo>
                    <a:pt x="41" y="222"/>
                  </a:lnTo>
                  <a:lnTo>
                    <a:pt x="41" y="222"/>
                  </a:lnTo>
                  <a:lnTo>
                    <a:pt x="41" y="222"/>
                  </a:lnTo>
                  <a:lnTo>
                    <a:pt x="46" y="221"/>
                  </a:lnTo>
                  <a:lnTo>
                    <a:pt x="51" y="222"/>
                  </a:lnTo>
                  <a:lnTo>
                    <a:pt x="51" y="222"/>
                  </a:lnTo>
                  <a:lnTo>
                    <a:pt x="55" y="223"/>
                  </a:lnTo>
                  <a:lnTo>
                    <a:pt x="58" y="223"/>
                  </a:lnTo>
                  <a:lnTo>
                    <a:pt x="59" y="223"/>
                  </a:lnTo>
                  <a:lnTo>
                    <a:pt x="59" y="223"/>
                  </a:lnTo>
                  <a:lnTo>
                    <a:pt x="59" y="222"/>
                  </a:lnTo>
                  <a:lnTo>
                    <a:pt x="60" y="222"/>
                  </a:lnTo>
                  <a:lnTo>
                    <a:pt x="63" y="221"/>
                  </a:lnTo>
                  <a:lnTo>
                    <a:pt x="69" y="221"/>
                  </a:lnTo>
                  <a:lnTo>
                    <a:pt x="69" y="221"/>
                  </a:lnTo>
                  <a:lnTo>
                    <a:pt x="75" y="221"/>
                  </a:lnTo>
                  <a:lnTo>
                    <a:pt x="80" y="218"/>
                  </a:lnTo>
                  <a:lnTo>
                    <a:pt x="80" y="218"/>
                  </a:lnTo>
                  <a:lnTo>
                    <a:pt x="84" y="217"/>
                  </a:lnTo>
                  <a:lnTo>
                    <a:pt x="87" y="218"/>
                  </a:lnTo>
                  <a:lnTo>
                    <a:pt x="87" y="218"/>
                  </a:lnTo>
                  <a:lnTo>
                    <a:pt x="89" y="218"/>
                  </a:lnTo>
                  <a:lnTo>
                    <a:pt x="89" y="218"/>
                  </a:lnTo>
                  <a:lnTo>
                    <a:pt x="91" y="221"/>
                  </a:lnTo>
                  <a:lnTo>
                    <a:pt x="92" y="223"/>
                  </a:lnTo>
                  <a:lnTo>
                    <a:pt x="92" y="223"/>
                  </a:lnTo>
                  <a:lnTo>
                    <a:pt x="97" y="226"/>
                  </a:lnTo>
                  <a:lnTo>
                    <a:pt x="97" y="226"/>
                  </a:lnTo>
                  <a:lnTo>
                    <a:pt x="96" y="227"/>
                  </a:lnTo>
                  <a:lnTo>
                    <a:pt x="95" y="228"/>
                  </a:lnTo>
                  <a:lnTo>
                    <a:pt x="93" y="229"/>
                  </a:lnTo>
                  <a:lnTo>
                    <a:pt x="92" y="230"/>
                  </a:lnTo>
                  <a:lnTo>
                    <a:pt x="92" y="230"/>
                  </a:lnTo>
                  <a:lnTo>
                    <a:pt x="96" y="232"/>
                  </a:lnTo>
                  <a:lnTo>
                    <a:pt x="98" y="232"/>
                  </a:lnTo>
                  <a:lnTo>
                    <a:pt x="100" y="234"/>
                  </a:lnTo>
                  <a:lnTo>
                    <a:pt x="100" y="234"/>
                  </a:lnTo>
                  <a:lnTo>
                    <a:pt x="100" y="238"/>
                  </a:lnTo>
                  <a:lnTo>
                    <a:pt x="100" y="238"/>
                  </a:lnTo>
                  <a:lnTo>
                    <a:pt x="102" y="241"/>
                  </a:lnTo>
                  <a:lnTo>
                    <a:pt x="102" y="241"/>
                  </a:lnTo>
                  <a:lnTo>
                    <a:pt x="103" y="245"/>
                  </a:lnTo>
                  <a:lnTo>
                    <a:pt x="106" y="248"/>
                  </a:lnTo>
                  <a:lnTo>
                    <a:pt x="112" y="250"/>
                  </a:lnTo>
                  <a:lnTo>
                    <a:pt x="112" y="250"/>
                  </a:lnTo>
                  <a:lnTo>
                    <a:pt x="112" y="248"/>
                  </a:lnTo>
                  <a:lnTo>
                    <a:pt x="113" y="248"/>
                  </a:lnTo>
                  <a:lnTo>
                    <a:pt x="113" y="248"/>
                  </a:lnTo>
                  <a:lnTo>
                    <a:pt x="113" y="250"/>
                  </a:lnTo>
                  <a:lnTo>
                    <a:pt x="113" y="250"/>
                  </a:lnTo>
                  <a:lnTo>
                    <a:pt x="114" y="250"/>
                  </a:lnTo>
                  <a:lnTo>
                    <a:pt x="114" y="250"/>
                  </a:lnTo>
                  <a:lnTo>
                    <a:pt x="115" y="248"/>
                  </a:lnTo>
                  <a:lnTo>
                    <a:pt x="117" y="245"/>
                  </a:lnTo>
                  <a:lnTo>
                    <a:pt x="117" y="245"/>
                  </a:lnTo>
                  <a:lnTo>
                    <a:pt x="120" y="245"/>
                  </a:lnTo>
                  <a:lnTo>
                    <a:pt x="124" y="245"/>
                  </a:lnTo>
                  <a:lnTo>
                    <a:pt x="124" y="245"/>
                  </a:lnTo>
                  <a:lnTo>
                    <a:pt x="124" y="241"/>
                  </a:lnTo>
                  <a:lnTo>
                    <a:pt x="125" y="240"/>
                  </a:lnTo>
                  <a:lnTo>
                    <a:pt x="130" y="240"/>
                  </a:lnTo>
                  <a:lnTo>
                    <a:pt x="130" y="240"/>
                  </a:lnTo>
                  <a:lnTo>
                    <a:pt x="136" y="240"/>
                  </a:lnTo>
                  <a:lnTo>
                    <a:pt x="138" y="240"/>
                  </a:lnTo>
                  <a:lnTo>
                    <a:pt x="140" y="243"/>
                  </a:lnTo>
                  <a:lnTo>
                    <a:pt x="140" y="243"/>
                  </a:lnTo>
                  <a:lnTo>
                    <a:pt x="145" y="243"/>
                  </a:lnTo>
                  <a:lnTo>
                    <a:pt x="150" y="241"/>
                  </a:lnTo>
                  <a:lnTo>
                    <a:pt x="150" y="241"/>
                  </a:lnTo>
                  <a:lnTo>
                    <a:pt x="151" y="239"/>
                  </a:lnTo>
                  <a:lnTo>
                    <a:pt x="153" y="239"/>
                  </a:lnTo>
                  <a:lnTo>
                    <a:pt x="153" y="239"/>
                  </a:lnTo>
                  <a:lnTo>
                    <a:pt x="156" y="239"/>
                  </a:lnTo>
                  <a:lnTo>
                    <a:pt x="157" y="240"/>
                  </a:lnTo>
                  <a:lnTo>
                    <a:pt x="158" y="240"/>
                  </a:lnTo>
                  <a:lnTo>
                    <a:pt x="158" y="240"/>
                  </a:lnTo>
                  <a:lnTo>
                    <a:pt x="161" y="238"/>
                  </a:lnTo>
                  <a:lnTo>
                    <a:pt x="161" y="235"/>
                  </a:lnTo>
                  <a:lnTo>
                    <a:pt x="162" y="232"/>
                  </a:lnTo>
                  <a:lnTo>
                    <a:pt x="161" y="229"/>
                  </a:lnTo>
                  <a:lnTo>
                    <a:pt x="161" y="229"/>
                  </a:lnTo>
                  <a:lnTo>
                    <a:pt x="160" y="227"/>
                  </a:lnTo>
                  <a:lnTo>
                    <a:pt x="157" y="226"/>
                  </a:lnTo>
                  <a:lnTo>
                    <a:pt x="155" y="223"/>
                  </a:lnTo>
                  <a:lnTo>
                    <a:pt x="153" y="221"/>
                  </a:lnTo>
                  <a:lnTo>
                    <a:pt x="153" y="221"/>
                  </a:lnTo>
                  <a:lnTo>
                    <a:pt x="153" y="218"/>
                  </a:lnTo>
                  <a:lnTo>
                    <a:pt x="153" y="216"/>
                  </a:lnTo>
                  <a:lnTo>
                    <a:pt x="153" y="216"/>
                  </a:lnTo>
                  <a:lnTo>
                    <a:pt x="152" y="215"/>
                  </a:lnTo>
                  <a:lnTo>
                    <a:pt x="150" y="213"/>
                  </a:lnTo>
                  <a:lnTo>
                    <a:pt x="150" y="213"/>
                  </a:lnTo>
                  <a:lnTo>
                    <a:pt x="149" y="211"/>
                  </a:lnTo>
                  <a:lnTo>
                    <a:pt x="149" y="208"/>
                  </a:lnTo>
                  <a:lnTo>
                    <a:pt x="149" y="203"/>
                  </a:lnTo>
                  <a:lnTo>
                    <a:pt x="149" y="203"/>
                  </a:lnTo>
                  <a:lnTo>
                    <a:pt x="147" y="201"/>
                  </a:lnTo>
                  <a:lnTo>
                    <a:pt x="145" y="200"/>
                  </a:lnTo>
                  <a:lnTo>
                    <a:pt x="141" y="197"/>
                  </a:lnTo>
                  <a:lnTo>
                    <a:pt x="141" y="197"/>
                  </a:lnTo>
                  <a:lnTo>
                    <a:pt x="139" y="195"/>
                  </a:lnTo>
                  <a:lnTo>
                    <a:pt x="139" y="192"/>
                  </a:lnTo>
                  <a:lnTo>
                    <a:pt x="139" y="188"/>
                  </a:lnTo>
                  <a:lnTo>
                    <a:pt x="139" y="188"/>
                  </a:lnTo>
                  <a:lnTo>
                    <a:pt x="141" y="185"/>
                  </a:lnTo>
                  <a:lnTo>
                    <a:pt x="144" y="184"/>
                  </a:lnTo>
                  <a:lnTo>
                    <a:pt x="146" y="181"/>
                  </a:lnTo>
                  <a:lnTo>
                    <a:pt x="149" y="179"/>
                  </a:lnTo>
                  <a:lnTo>
                    <a:pt x="149" y="179"/>
                  </a:lnTo>
                  <a:lnTo>
                    <a:pt x="149" y="175"/>
                  </a:lnTo>
                  <a:lnTo>
                    <a:pt x="150" y="174"/>
                  </a:lnTo>
                  <a:lnTo>
                    <a:pt x="151" y="173"/>
                  </a:lnTo>
                  <a:lnTo>
                    <a:pt x="151" y="173"/>
                  </a:lnTo>
                  <a:lnTo>
                    <a:pt x="153" y="173"/>
                  </a:lnTo>
                  <a:lnTo>
                    <a:pt x="155" y="173"/>
                  </a:lnTo>
                  <a:lnTo>
                    <a:pt x="156" y="177"/>
                  </a:lnTo>
                  <a:lnTo>
                    <a:pt x="156" y="177"/>
                  </a:lnTo>
                  <a:lnTo>
                    <a:pt x="161" y="177"/>
                  </a:lnTo>
                  <a:lnTo>
                    <a:pt x="166" y="175"/>
                  </a:lnTo>
                  <a:lnTo>
                    <a:pt x="166" y="175"/>
                  </a:lnTo>
                  <a:lnTo>
                    <a:pt x="171" y="174"/>
                  </a:lnTo>
                  <a:lnTo>
                    <a:pt x="174" y="173"/>
                  </a:lnTo>
                  <a:lnTo>
                    <a:pt x="174" y="173"/>
                  </a:lnTo>
                  <a:lnTo>
                    <a:pt x="177" y="170"/>
                  </a:lnTo>
                  <a:lnTo>
                    <a:pt x="179" y="165"/>
                  </a:lnTo>
                  <a:lnTo>
                    <a:pt x="180" y="162"/>
                  </a:lnTo>
                  <a:lnTo>
                    <a:pt x="183" y="158"/>
                  </a:lnTo>
                  <a:lnTo>
                    <a:pt x="183" y="158"/>
                  </a:lnTo>
                  <a:lnTo>
                    <a:pt x="183" y="157"/>
                  </a:lnTo>
                  <a:lnTo>
                    <a:pt x="183" y="157"/>
                  </a:lnTo>
                  <a:lnTo>
                    <a:pt x="189" y="157"/>
                  </a:lnTo>
                  <a:lnTo>
                    <a:pt x="193" y="154"/>
                  </a:lnTo>
                  <a:lnTo>
                    <a:pt x="195" y="151"/>
                  </a:lnTo>
                  <a:lnTo>
                    <a:pt x="198" y="146"/>
                  </a:lnTo>
                  <a:lnTo>
                    <a:pt x="198" y="146"/>
                  </a:lnTo>
                  <a:lnTo>
                    <a:pt x="200" y="139"/>
                  </a:lnTo>
                  <a:lnTo>
                    <a:pt x="200" y="139"/>
                  </a:lnTo>
                  <a:lnTo>
                    <a:pt x="200" y="136"/>
                  </a:lnTo>
                  <a:lnTo>
                    <a:pt x="201" y="135"/>
                  </a:lnTo>
                  <a:lnTo>
                    <a:pt x="206" y="135"/>
                  </a:lnTo>
                  <a:lnTo>
                    <a:pt x="206" y="135"/>
                  </a:lnTo>
                  <a:lnTo>
                    <a:pt x="206" y="132"/>
                  </a:lnTo>
                  <a:lnTo>
                    <a:pt x="207" y="129"/>
                  </a:lnTo>
                  <a:lnTo>
                    <a:pt x="207" y="129"/>
                  </a:lnTo>
                  <a:lnTo>
                    <a:pt x="207" y="127"/>
                  </a:lnTo>
                  <a:lnTo>
                    <a:pt x="209" y="127"/>
                  </a:lnTo>
                  <a:lnTo>
                    <a:pt x="212" y="126"/>
                  </a:lnTo>
                  <a:lnTo>
                    <a:pt x="212" y="126"/>
                  </a:lnTo>
                  <a:lnTo>
                    <a:pt x="217" y="123"/>
                  </a:lnTo>
                  <a:lnTo>
                    <a:pt x="218" y="120"/>
                  </a:lnTo>
                  <a:lnTo>
                    <a:pt x="220" y="118"/>
                  </a:lnTo>
                  <a:lnTo>
                    <a:pt x="220" y="118"/>
                  </a:lnTo>
                  <a:lnTo>
                    <a:pt x="220" y="110"/>
                  </a:lnTo>
                  <a:lnTo>
                    <a:pt x="218" y="108"/>
                  </a:lnTo>
                  <a:lnTo>
                    <a:pt x="220" y="104"/>
                  </a:lnTo>
                  <a:lnTo>
                    <a:pt x="220" y="104"/>
                  </a:lnTo>
                  <a:lnTo>
                    <a:pt x="221" y="102"/>
                  </a:lnTo>
                  <a:lnTo>
                    <a:pt x="223" y="101"/>
                  </a:lnTo>
                  <a:lnTo>
                    <a:pt x="229" y="97"/>
                  </a:lnTo>
                  <a:lnTo>
                    <a:pt x="229" y="97"/>
                  </a:lnTo>
                  <a:lnTo>
                    <a:pt x="232" y="92"/>
                  </a:lnTo>
                  <a:lnTo>
                    <a:pt x="232" y="92"/>
                  </a:lnTo>
                  <a:lnTo>
                    <a:pt x="228" y="91"/>
                  </a:lnTo>
                  <a:lnTo>
                    <a:pt x="225" y="89"/>
                  </a:lnTo>
                  <a:lnTo>
                    <a:pt x="222" y="87"/>
                  </a:lnTo>
                  <a:lnTo>
                    <a:pt x="221" y="82"/>
                  </a:lnTo>
                  <a:lnTo>
                    <a:pt x="221" y="82"/>
                  </a:lnTo>
                  <a:lnTo>
                    <a:pt x="218" y="82"/>
                  </a:lnTo>
                  <a:lnTo>
                    <a:pt x="216" y="82"/>
                  </a:lnTo>
                  <a:lnTo>
                    <a:pt x="215" y="81"/>
                  </a:lnTo>
                  <a:lnTo>
                    <a:pt x="214" y="78"/>
                  </a:lnTo>
                  <a:lnTo>
                    <a:pt x="214" y="78"/>
                  </a:lnTo>
                  <a:lnTo>
                    <a:pt x="211" y="74"/>
                  </a:lnTo>
                  <a:lnTo>
                    <a:pt x="211" y="71"/>
                  </a:lnTo>
                  <a:lnTo>
                    <a:pt x="212" y="70"/>
                  </a:lnTo>
                  <a:lnTo>
                    <a:pt x="212" y="70"/>
                  </a:lnTo>
                  <a:lnTo>
                    <a:pt x="212" y="67"/>
                  </a:lnTo>
                  <a:lnTo>
                    <a:pt x="210" y="66"/>
                  </a:lnTo>
                  <a:lnTo>
                    <a:pt x="210" y="66"/>
                  </a:lnTo>
                  <a:lnTo>
                    <a:pt x="214" y="64"/>
                  </a:lnTo>
                  <a:lnTo>
                    <a:pt x="215" y="63"/>
                  </a:lnTo>
                  <a:lnTo>
                    <a:pt x="214" y="60"/>
                  </a:lnTo>
                  <a:lnTo>
                    <a:pt x="211" y="58"/>
                  </a:lnTo>
                  <a:lnTo>
                    <a:pt x="211" y="58"/>
                  </a:lnTo>
                  <a:lnTo>
                    <a:pt x="209" y="55"/>
                  </a:lnTo>
                  <a:lnTo>
                    <a:pt x="207" y="53"/>
                  </a:lnTo>
                  <a:lnTo>
                    <a:pt x="207" y="50"/>
                  </a:lnTo>
                  <a:lnTo>
                    <a:pt x="207" y="47"/>
                  </a:lnTo>
                  <a:lnTo>
                    <a:pt x="207" y="47"/>
                  </a:lnTo>
                  <a:lnTo>
                    <a:pt x="217" y="47"/>
                  </a:lnTo>
                  <a:lnTo>
                    <a:pt x="226" y="48"/>
                  </a:lnTo>
                  <a:lnTo>
                    <a:pt x="226" y="48"/>
                  </a:lnTo>
                  <a:lnTo>
                    <a:pt x="231" y="48"/>
                  </a:lnTo>
                  <a:lnTo>
                    <a:pt x="236" y="48"/>
                  </a:lnTo>
                  <a:lnTo>
                    <a:pt x="236" y="48"/>
                  </a:lnTo>
                  <a:lnTo>
                    <a:pt x="238" y="48"/>
                  </a:lnTo>
                  <a:lnTo>
                    <a:pt x="238" y="48"/>
                  </a:lnTo>
                  <a:lnTo>
                    <a:pt x="240" y="47"/>
                  </a:lnTo>
                  <a:lnTo>
                    <a:pt x="244" y="45"/>
                  </a:lnTo>
                  <a:lnTo>
                    <a:pt x="244" y="45"/>
                  </a:lnTo>
                  <a:lnTo>
                    <a:pt x="252" y="43"/>
                  </a:lnTo>
                  <a:lnTo>
                    <a:pt x="259" y="39"/>
                  </a:lnTo>
                  <a:lnTo>
                    <a:pt x="259" y="39"/>
                  </a:lnTo>
                  <a:lnTo>
                    <a:pt x="266" y="37"/>
                  </a:lnTo>
                  <a:lnTo>
                    <a:pt x="270" y="36"/>
                  </a:lnTo>
                  <a:lnTo>
                    <a:pt x="274" y="34"/>
                  </a:lnTo>
                  <a:lnTo>
                    <a:pt x="274" y="34"/>
                  </a:lnTo>
                  <a:lnTo>
                    <a:pt x="270" y="33"/>
                  </a:lnTo>
                  <a:lnTo>
                    <a:pt x="270" y="3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A1_Bhutan">
              <a:extLst>
                <a:ext uri="{FF2B5EF4-FFF2-40B4-BE49-F238E27FC236}">
                  <a16:creationId xmlns:a16="http://schemas.microsoft.com/office/drawing/2014/main" id="{183278BF-5768-4575-87F6-F2C70F143A23}"/>
                </a:ext>
              </a:extLst>
            </p:cNvPr>
            <p:cNvSpPr>
              <a:spLocks/>
            </p:cNvSpPr>
            <p:nvPr/>
          </p:nvSpPr>
          <p:spPr bwMode="auto">
            <a:xfrm>
              <a:off x="6921463" y="3571544"/>
              <a:ext cx="84132" cy="39542"/>
            </a:xfrm>
            <a:custGeom>
              <a:avLst/>
              <a:gdLst/>
              <a:ahLst/>
              <a:cxnLst>
                <a:cxn ang="0">
                  <a:pos x="50" y="15"/>
                </a:cxn>
                <a:cxn ang="0">
                  <a:pos x="45" y="12"/>
                </a:cxn>
                <a:cxn ang="0">
                  <a:pos x="46" y="10"/>
                </a:cxn>
                <a:cxn ang="0">
                  <a:pos x="45" y="10"/>
                </a:cxn>
                <a:cxn ang="0">
                  <a:pos x="45" y="9"/>
                </a:cxn>
                <a:cxn ang="0">
                  <a:pos x="42" y="7"/>
                </a:cxn>
                <a:cxn ang="0">
                  <a:pos x="42" y="6"/>
                </a:cxn>
                <a:cxn ang="0">
                  <a:pos x="41" y="5"/>
                </a:cxn>
                <a:cxn ang="0">
                  <a:pos x="41" y="5"/>
                </a:cxn>
                <a:cxn ang="0">
                  <a:pos x="41" y="5"/>
                </a:cxn>
                <a:cxn ang="0">
                  <a:pos x="38" y="5"/>
                </a:cxn>
                <a:cxn ang="0">
                  <a:pos x="36" y="5"/>
                </a:cxn>
                <a:cxn ang="0">
                  <a:pos x="35" y="5"/>
                </a:cxn>
                <a:cxn ang="0">
                  <a:pos x="33" y="4"/>
                </a:cxn>
                <a:cxn ang="0">
                  <a:pos x="31" y="4"/>
                </a:cxn>
                <a:cxn ang="0">
                  <a:pos x="29" y="4"/>
                </a:cxn>
                <a:cxn ang="0">
                  <a:pos x="28" y="5"/>
                </a:cxn>
                <a:cxn ang="0">
                  <a:pos x="27" y="4"/>
                </a:cxn>
                <a:cxn ang="0">
                  <a:pos x="28" y="1"/>
                </a:cxn>
                <a:cxn ang="0">
                  <a:pos x="27" y="1"/>
                </a:cxn>
                <a:cxn ang="0">
                  <a:pos x="23" y="2"/>
                </a:cxn>
                <a:cxn ang="0">
                  <a:pos x="23" y="2"/>
                </a:cxn>
                <a:cxn ang="0">
                  <a:pos x="22" y="2"/>
                </a:cxn>
                <a:cxn ang="0">
                  <a:pos x="20" y="1"/>
                </a:cxn>
                <a:cxn ang="0">
                  <a:pos x="18" y="2"/>
                </a:cxn>
                <a:cxn ang="0">
                  <a:pos x="17" y="1"/>
                </a:cxn>
                <a:cxn ang="0">
                  <a:pos x="16" y="0"/>
                </a:cxn>
                <a:cxn ang="0">
                  <a:pos x="12" y="1"/>
                </a:cxn>
                <a:cxn ang="0">
                  <a:pos x="9" y="5"/>
                </a:cxn>
                <a:cxn ang="0">
                  <a:pos x="6" y="11"/>
                </a:cxn>
                <a:cxn ang="0">
                  <a:pos x="4" y="11"/>
                </a:cxn>
                <a:cxn ang="0">
                  <a:pos x="3" y="12"/>
                </a:cxn>
                <a:cxn ang="0">
                  <a:pos x="2" y="12"/>
                </a:cxn>
                <a:cxn ang="0">
                  <a:pos x="2" y="15"/>
                </a:cxn>
                <a:cxn ang="0">
                  <a:pos x="2" y="16"/>
                </a:cxn>
                <a:cxn ang="0">
                  <a:pos x="2" y="16"/>
                </a:cxn>
                <a:cxn ang="0">
                  <a:pos x="1" y="17"/>
                </a:cxn>
                <a:cxn ang="0">
                  <a:pos x="0" y="18"/>
                </a:cxn>
                <a:cxn ang="0">
                  <a:pos x="1" y="24"/>
                </a:cxn>
                <a:cxn ang="0">
                  <a:pos x="9" y="27"/>
                </a:cxn>
                <a:cxn ang="0">
                  <a:pos x="18" y="28"/>
                </a:cxn>
                <a:cxn ang="0">
                  <a:pos x="25" y="26"/>
                </a:cxn>
                <a:cxn ang="0">
                  <a:pos x="28" y="27"/>
                </a:cxn>
                <a:cxn ang="0">
                  <a:pos x="30" y="28"/>
                </a:cxn>
                <a:cxn ang="0">
                  <a:pos x="46" y="26"/>
                </a:cxn>
                <a:cxn ang="0">
                  <a:pos x="55" y="24"/>
                </a:cxn>
                <a:cxn ang="0">
                  <a:pos x="51" y="21"/>
                </a:cxn>
              </a:cxnLst>
              <a:rect l="0" t="0" r="r" b="b"/>
              <a:pathLst>
                <a:path w="55" h="28">
                  <a:moveTo>
                    <a:pt x="51" y="21"/>
                  </a:moveTo>
                  <a:lnTo>
                    <a:pt x="51" y="21"/>
                  </a:lnTo>
                  <a:lnTo>
                    <a:pt x="50" y="15"/>
                  </a:lnTo>
                  <a:lnTo>
                    <a:pt x="50" y="15"/>
                  </a:lnTo>
                  <a:lnTo>
                    <a:pt x="46" y="13"/>
                  </a:lnTo>
                  <a:lnTo>
                    <a:pt x="45" y="12"/>
                  </a:lnTo>
                  <a:lnTo>
                    <a:pt x="45" y="11"/>
                  </a:lnTo>
                  <a:lnTo>
                    <a:pt x="45" y="11"/>
                  </a:lnTo>
                  <a:lnTo>
                    <a:pt x="46" y="10"/>
                  </a:lnTo>
                  <a:lnTo>
                    <a:pt x="46" y="10"/>
                  </a:lnTo>
                  <a:lnTo>
                    <a:pt x="45" y="10"/>
                  </a:lnTo>
                  <a:lnTo>
                    <a:pt x="45" y="10"/>
                  </a:lnTo>
                  <a:lnTo>
                    <a:pt x="45" y="10"/>
                  </a:lnTo>
                  <a:lnTo>
                    <a:pt x="45" y="10"/>
                  </a:lnTo>
                  <a:lnTo>
                    <a:pt x="45" y="9"/>
                  </a:lnTo>
                  <a:lnTo>
                    <a:pt x="45" y="9"/>
                  </a:lnTo>
                  <a:lnTo>
                    <a:pt x="44" y="9"/>
                  </a:lnTo>
                  <a:lnTo>
                    <a:pt x="42" y="7"/>
                  </a:lnTo>
                  <a:lnTo>
                    <a:pt x="42" y="7"/>
                  </a:lnTo>
                  <a:lnTo>
                    <a:pt x="42" y="6"/>
                  </a:lnTo>
                  <a:lnTo>
                    <a:pt x="42" y="6"/>
                  </a:lnTo>
                  <a:lnTo>
                    <a:pt x="42" y="6"/>
                  </a:lnTo>
                  <a:lnTo>
                    <a:pt x="42" y="6"/>
                  </a:lnTo>
                  <a:lnTo>
                    <a:pt x="41" y="5"/>
                  </a:lnTo>
                  <a:lnTo>
                    <a:pt x="41" y="5"/>
                  </a:lnTo>
                  <a:lnTo>
                    <a:pt x="41" y="5"/>
                  </a:lnTo>
                  <a:lnTo>
                    <a:pt x="41" y="5"/>
                  </a:lnTo>
                  <a:lnTo>
                    <a:pt x="41" y="5"/>
                  </a:lnTo>
                  <a:lnTo>
                    <a:pt x="41" y="5"/>
                  </a:lnTo>
                  <a:lnTo>
                    <a:pt x="41" y="5"/>
                  </a:lnTo>
                  <a:lnTo>
                    <a:pt x="39" y="4"/>
                  </a:lnTo>
                  <a:lnTo>
                    <a:pt x="38" y="5"/>
                  </a:lnTo>
                  <a:lnTo>
                    <a:pt x="38" y="5"/>
                  </a:lnTo>
                  <a:lnTo>
                    <a:pt x="36" y="5"/>
                  </a:lnTo>
                  <a:lnTo>
                    <a:pt x="36" y="5"/>
                  </a:lnTo>
                  <a:lnTo>
                    <a:pt x="36" y="5"/>
                  </a:lnTo>
                  <a:lnTo>
                    <a:pt x="36" y="5"/>
                  </a:lnTo>
                  <a:lnTo>
                    <a:pt x="35" y="5"/>
                  </a:lnTo>
                  <a:lnTo>
                    <a:pt x="35" y="5"/>
                  </a:lnTo>
                  <a:lnTo>
                    <a:pt x="34" y="5"/>
                  </a:lnTo>
                  <a:lnTo>
                    <a:pt x="34" y="5"/>
                  </a:lnTo>
                  <a:lnTo>
                    <a:pt x="33" y="4"/>
                  </a:lnTo>
                  <a:lnTo>
                    <a:pt x="33" y="4"/>
                  </a:lnTo>
                  <a:lnTo>
                    <a:pt x="31" y="4"/>
                  </a:lnTo>
                  <a:lnTo>
                    <a:pt x="31" y="4"/>
                  </a:lnTo>
                  <a:lnTo>
                    <a:pt x="30" y="4"/>
                  </a:lnTo>
                  <a:lnTo>
                    <a:pt x="30" y="4"/>
                  </a:lnTo>
                  <a:lnTo>
                    <a:pt x="29" y="4"/>
                  </a:lnTo>
                  <a:lnTo>
                    <a:pt x="29" y="4"/>
                  </a:lnTo>
                  <a:lnTo>
                    <a:pt x="28" y="5"/>
                  </a:lnTo>
                  <a:lnTo>
                    <a:pt x="28" y="5"/>
                  </a:lnTo>
                  <a:lnTo>
                    <a:pt x="27" y="4"/>
                  </a:lnTo>
                  <a:lnTo>
                    <a:pt x="27" y="4"/>
                  </a:lnTo>
                  <a:lnTo>
                    <a:pt x="27" y="4"/>
                  </a:lnTo>
                  <a:lnTo>
                    <a:pt x="27" y="4"/>
                  </a:lnTo>
                  <a:lnTo>
                    <a:pt x="28" y="2"/>
                  </a:lnTo>
                  <a:lnTo>
                    <a:pt x="28" y="1"/>
                  </a:lnTo>
                  <a:lnTo>
                    <a:pt x="28" y="1"/>
                  </a:lnTo>
                  <a:lnTo>
                    <a:pt x="27" y="1"/>
                  </a:lnTo>
                  <a:lnTo>
                    <a:pt x="27" y="1"/>
                  </a:lnTo>
                  <a:lnTo>
                    <a:pt x="24" y="1"/>
                  </a:lnTo>
                  <a:lnTo>
                    <a:pt x="24" y="1"/>
                  </a:lnTo>
                  <a:lnTo>
                    <a:pt x="23" y="2"/>
                  </a:lnTo>
                  <a:lnTo>
                    <a:pt x="23" y="2"/>
                  </a:lnTo>
                  <a:lnTo>
                    <a:pt x="23" y="2"/>
                  </a:lnTo>
                  <a:lnTo>
                    <a:pt x="23" y="2"/>
                  </a:lnTo>
                  <a:lnTo>
                    <a:pt x="22" y="2"/>
                  </a:lnTo>
                  <a:lnTo>
                    <a:pt x="22" y="2"/>
                  </a:lnTo>
                  <a:lnTo>
                    <a:pt x="22" y="2"/>
                  </a:lnTo>
                  <a:lnTo>
                    <a:pt x="22" y="2"/>
                  </a:lnTo>
                  <a:lnTo>
                    <a:pt x="20" y="1"/>
                  </a:lnTo>
                  <a:lnTo>
                    <a:pt x="20" y="1"/>
                  </a:lnTo>
                  <a:lnTo>
                    <a:pt x="19" y="1"/>
                  </a:lnTo>
                  <a:lnTo>
                    <a:pt x="19" y="1"/>
                  </a:lnTo>
                  <a:lnTo>
                    <a:pt x="18" y="2"/>
                  </a:lnTo>
                  <a:lnTo>
                    <a:pt x="18" y="2"/>
                  </a:lnTo>
                  <a:lnTo>
                    <a:pt x="17" y="1"/>
                  </a:lnTo>
                  <a:lnTo>
                    <a:pt x="17" y="1"/>
                  </a:lnTo>
                  <a:lnTo>
                    <a:pt x="17" y="1"/>
                  </a:lnTo>
                  <a:lnTo>
                    <a:pt x="16" y="0"/>
                  </a:lnTo>
                  <a:lnTo>
                    <a:pt x="16" y="0"/>
                  </a:lnTo>
                  <a:lnTo>
                    <a:pt x="14" y="0"/>
                  </a:lnTo>
                  <a:lnTo>
                    <a:pt x="14" y="0"/>
                  </a:lnTo>
                  <a:lnTo>
                    <a:pt x="12" y="1"/>
                  </a:lnTo>
                  <a:lnTo>
                    <a:pt x="12" y="1"/>
                  </a:lnTo>
                  <a:lnTo>
                    <a:pt x="9" y="5"/>
                  </a:lnTo>
                  <a:lnTo>
                    <a:pt x="9" y="5"/>
                  </a:lnTo>
                  <a:lnTo>
                    <a:pt x="7" y="10"/>
                  </a:lnTo>
                  <a:lnTo>
                    <a:pt x="7" y="10"/>
                  </a:lnTo>
                  <a:lnTo>
                    <a:pt x="6" y="11"/>
                  </a:lnTo>
                  <a:lnTo>
                    <a:pt x="6" y="11"/>
                  </a:lnTo>
                  <a:lnTo>
                    <a:pt x="4" y="11"/>
                  </a:lnTo>
                  <a:lnTo>
                    <a:pt x="4" y="11"/>
                  </a:lnTo>
                  <a:lnTo>
                    <a:pt x="3" y="11"/>
                  </a:lnTo>
                  <a:lnTo>
                    <a:pt x="3" y="11"/>
                  </a:lnTo>
                  <a:lnTo>
                    <a:pt x="3" y="12"/>
                  </a:lnTo>
                  <a:lnTo>
                    <a:pt x="3" y="12"/>
                  </a:lnTo>
                  <a:lnTo>
                    <a:pt x="2" y="12"/>
                  </a:lnTo>
                  <a:lnTo>
                    <a:pt x="2" y="12"/>
                  </a:lnTo>
                  <a:lnTo>
                    <a:pt x="2" y="13"/>
                  </a:lnTo>
                  <a:lnTo>
                    <a:pt x="2" y="13"/>
                  </a:lnTo>
                  <a:lnTo>
                    <a:pt x="2" y="15"/>
                  </a:lnTo>
                  <a:lnTo>
                    <a:pt x="2" y="15"/>
                  </a:lnTo>
                  <a:lnTo>
                    <a:pt x="2" y="16"/>
                  </a:lnTo>
                  <a:lnTo>
                    <a:pt x="2" y="16"/>
                  </a:lnTo>
                  <a:lnTo>
                    <a:pt x="2" y="16"/>
                  </a:lnTo>
                  <a:lnTo>
                    <a:pt x="2" y="16"/>
                  </a:lnTo>
                  <a:lnTo>
                    <a:pt x="2" y="16"/>
                  </a:lnTo>
                  <a:lnTo>
                    <a:pt x="2" y="16"/>
                  </a:lnTo>
                  <a:lnTo>
                    <a:pt x="1" y="17"/>
                  </a:lnTo>
                  <a:lnTo>
                    <a:pt x="1" y="17"/>
                  </a:lnTo>
                  <a:lnTo>
                    <a:pt x="0" y="17"/>
                  </a:lnTo>
                  <a:lnTo>
                    <a:pt x="0" y="17"/>
                  </a:lnTo>
                  <a:lnTo>
                    <a:pt x="0" y="18"/>
                  </a:lnTo>
                  <a:lnTo>
                    <a:pt x="0" y="18"/>
                  </a:lnTo>
                  <a:lnTo>
                    <a:pt x="1" y="24"/>
                  </a:lnTo>
                  <a:lnTo>
                    <a:pt x="1" y="24"/>
                  </a:lnTo>
                  <a:lnTo>
                    <a:pt x="4" y="26"/>
                  </a:lnTo>
                  <a:lnTo>
                    <a:pt x="9" y="27"/>
                  </a:lnTo>
                  <a:lnTo>
                    <a:pt x="9" y="27"/>
                  </a:lnTo>
                  <a:lnTo>
                    <a:pt x="14" y="28"/>
                  </a:lnTo>
                  <a:lnTo>
                    <a:pt x="16" y="28"/>
                  </a:lnTo>
                  <a:lnTo>
                    <a:pt x="18" y="28"/>
                  </a:lnTo>
                  <a:lnTo>
                    <a:pt x="18" y="28"/>
                  </a:lnTo>
                  <a:lnTo>
                    <a:pt x="22" y="27"/>
                  </a:lnTo>
                  <a:lnTo>
                    <a:pt x="25" y="26"/>
                  </a:lnTo>
                  <a:lnTo>
                    <a:pt x="25" y="26"/>
                  </a:lnTo>
                  <a:lnTo>
                    <a:pt x="28" y="26"/>
                  </a:lnTo>
                  <a:lnTo>
                    <a:pt x="28" y="27"/>
                  </a:lnTo>
                  <a:lnTo>
                    <a:pt x="28" y="28"/>
                  </a:lnTo>
                  <a:lnTo>
                    <a:pt x="30" y="28"/>
                  </a:lnTo>
                  <a:lnTo>
                    <a:pt x="30" y="28"/>
                  </a:lnTo>
                  <a:lnTo>
                    <a:pt x="45" y="27"/>
                  </a:lnTo>
                  <a:lnTo>
                    <a:pt x="45" y="27"/>
                  </a:lnTo>
                  <a:lnTo>
                    <a:pt x="46" y="26"/>
                  </a:lnTo>
                  <a:lnTo>
                    <a:pt x="49" y="26"/>
                  </a:lnTo>
                  <a:lnTo>
                    <a:pt x="49" y="26"/>
                  </a:lnTo>
                  <a:lnTo>
                    <a:pt x="55" y="24"/>
                  </a:lnTo>
                  <a:lnTo>
                    <a:pt x="55" y="24"/>
                  </a:lnTo>
                  <a:lnTo>
                    <a:pt x="52" y="23"/>
                  </a:lnTo>
                  <a:lnTo>
                    <a:pt x="51" y="21"/>
                  </a:lnTo>
                  <a:lnTo>
                    <a:pt x="51"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A1_Nepal">
              <a:extLst>
                <a:ext uri="{FF2B5EF4-FFF2-40B4-BE49-F238E27FC236}">
                  <a16:creationId xmlns:a16="http://schemas.microsoft.com/office/drawing/2014/main" id="{762FD187-29CA-4FD3-A7B6-4D85C344CFD1}"/>
                </a:ext>
              </a:extLst>
            </p:cNvPr>
            <p:cNvSpPr>
              <a:spLocks/>
            </p:cNvSpPr>
            <p:nvPr/>
          </p:nvSpPr>
          <p:spPr bwMode="auto">
            <a:xfrm>
              <a:off x="6705780" y="3513643"/>
              <a:ext cx="217212" cy="105915"/>
            </a:xfrm>
            <a:custGeom>
              <a:avLst/>
              <a:gdLst/>
              <a:ahLst/>
              <a:cxnLst>
                <a:cxn ang="0">
                  <a:pos x="141" y="58"/>
                </a:cxn>
                <a:cxn ang="0">
                  <a:pos x="142" y="50"/>
                </a:cxn>
                <a:cxn ang="0">
                  <a:pos x="137" y="43"/>
                </a:cxn>
                <a:cxn ang="0">
                  <a:pos x="134" y="46"/>
                </a:cxn>
                <a:cxn ang="0">
                  <a:pos x="132" y="47"/>
                </a:cxn>
                <a:cxn ang="0">
                  <a:pos x="125" y="48"/>
                </a:cxn>
                <a:cxn ang="0">
                  <a:pos x="120" y="50"/>
                </a:cxn>
                <a:cxn ang="0">
                  <a:pos x="115" y="48"/>
                </a:cxn>
                <a:cxn ang="0">
                  <a:pos x="106" y="45"/>
                </a:cxn>
                <a:cxn ang="0">
                  <a:pos x="103" y="47"/>
                </a:cxn>
                <a:cxn ang="0">
                  <a:pos x="100" y="47"/>
                </a:cxn>
                <a:cxn ang="0">
                  <a:pos x="96" y="45"/>
                </a:cxn>
                <a:cxn ang="0">
                  <a:pos x="93" y="45"/>
                </a:cxn>
                <a:cxn ang="0">
                  <a:pos x="90" y="41"/>
                </a:cxn>
                <a:cxn ang="0">
                  <a:pos x="85" y="41"/>
                </a:cxn>
                <a:cxn ang="0">
                  <a:pos x="82" y="35"/>
                </a:cxn>
                <a:cxn ang="0">
                  <a:pos x="78" y="35"/>
                </a:cxn>
                <a:cxn ang="0">
                  <a:pos x="72" y="32"/>
                </a:cxn>
                <a:cxn ang="0">
                  <a:pos x="67" y="30"/>
                </a:cxn>
                <a:cxn ang="0">
                  <a:pos x="66" y="24"/>
                </a:cxn>
                <a:cxn ang="0">
                  <a:pos x="62" y="23"/>
                </a:cxn>
                <a:cxn ang="0">
                  <a:pos x="56" y="24"/>
                </a:cxn>
                <a:cxn ang="0">
                  <a:pos x="45" y="15"/>
                </a:cxn>
                <a:cxn ang="0">
                  <a:pos x="41" y="13"/>
                </a:cxn>
                <a:cxn ang="0">
                  <a:pos x="36" y="9"/>
                </a:cxn>
                <a:cxn ang="0">
                  <a:pos x="34" y="8"/>
                </a:cxn>
                <a:cxn ang="0">
                  <a:pos x="28" y="2"/>
                </a:cxn>
                <a:cxn ang="0">
                  <a:pos x="20" y="2"/>
                </a:cxn>
                <a:cxn ang="0">
                  <a:pos x="20" y="5"/>
                </a:cxn>
                <a:cxn ang="0">
                  <a:pos x="18" y="8"/>
                </a:cxn>
                <a:cxn ang="0">
                  <a:pos x="14" y="7"/>
                </a:cxn>
                <a:cxn ang="0">
                  <a:pos x="8" y="10"/>
                </a:cxn>
                <a:cxn ang="0">
                  <a:pos x="5" y="16"/>
                </a:cxn>
                <a:cxn ang="0">
                  <a:pos x="1" y="26"/>
                </a:cxn>
                <a:cxn ang="0">
                  <a:pos x="1" y="29"/>
                </a:cxn>
                <a:cxn ang="0">
                  <a:pos x="1" y="31"/>
                </a:cxn>
                <a:cxn ang="0">
                  <a:pos x="7" y="35"/>
                </a:cxn>
                <a:cxn ang="0">
                  <a:pos x="13" y="36"/>
                </a:cxn>
                <a:cxn ang="0">
                  <a:pos x="25" y="46"/>
                </a:cxn>
                <a:cxn ang="0">
                  <a:pos x="36" y="51"/>
                </a:cxn>
                <a:cxn ang="0">
                  <a:pos x="47" y="56"/>
                </a:cxn>
                <a:cxn ang="0">
                  <a:pos x="58" y="57"/>
                </a:cxn>
                <a:cxn ang="0">
                  <a:pos x="63" y="57"/>
                </a:cxn>
                <a:cxn ang="0">
                  <a:pos x="72" y="62"/>
                </a:cxn>
                <a:cxn ang="0">
                  <a:pos x="82" y="68"/>
                </a:cxn>
                <a:cxn ang="0">
                  <a:pos x="99" y="69"/>
                </a:cxn>
                <a:cxn ang="0">
                  <a:pos x="108" y="74"/>
                </a:cxn>
                <a:cxn ang="0">
                  <a:pos x="111" y="72"/>
                </a:cxn>
                <a:cxn ang="0">
                  <a:pos x="127" y="74"/>
                </a:cxn>
                <a:cxn ang="0">
                  <a:pos x="130" y="70"/>
                </a:cxn>
                <a:cxn ang="0">
                  <a:pos x="127" y="63"/>
                </a:cxn>
                <a:cxn ang="0">
                  <a:pos x="127" y="63"/>
                </a:cxn>
                <a:cxn ang="0">
                  <a:pos x="127" y="62"/>
                </a:cxn>
                <a:cxn ang="0">
                  <a:pos x="142" y="65"/>
                </a:cxn>
                <a:cxn ang="0">
                  <a:pos x="141" y="59"/>
                </a:cxn>
              </a:cxnLst>
              <a:rect l="0" t="0" r="r" b="b"/>
              <a:pathLst>
                <a:path w="142" h="75">
                  <a:moveTo>
                    <a:pt x="141" y="59"/>
                  </a:moveTo>
                  <a:lnTo>
                    <a:pt x="141" y="59"/>
                  </a:lnTo>
                  <a:lnTo>
                    <a:pt x="141" y="58"/>
                  </a:lnTo>
                  <a:lnTo>
                    <a:pt x="141" y="58"/>
                  </a:lnTo>
                  <a:lnTo>
                    <a:pt x="142" y="57"/>
                  </a:lnTo>
                  <a:lnTo>
                    <a:pt x="142" y="57"/>
                  </a:lnTo>
                  <a:lnTo>
                    <a:pt x="142" y="52"/>
                  </a:lnTo>
                  <a:lnTo>
                    <a:pt x="142" y="50"/>
                  </a:lnTo>
                  <a:lnTo>
                    <a:pt x="142" y="50"/>
                  </a:lnTo>
                  <a:lnTo>
                    <a:pt x="138" y="45"/>
                  </a:lnTo>
                  <a:lnTo>
                    <a:pt x="138" y="45"/>
                  </a:lnTo>
                  <a:lnTo>
                    <a:pt x="137" y="43"/>
                  </a:lnTo>
                  <a:lnTo>
                    <a:pt x="137" y="45"/>
                  </a:lnTo>
                  <a:lnTo>
                    <a:pt x="136" y="46"/>
                  </a:lnTo>
                  <a:lnTo>
                    <a:pt x="134" y="46"/>
                  </a:lnTo>
                  <a:lnTo>
                    <a:pt x="134" y="46"/>
                  </a:lnTo>
                  <a:lnTo>
                    <a:pt x="134" y="46"/>
                  </a:lnTo>
                  <a:lnTo>
                    <a:pt x="133" y="46"/>
                  </a:lnTo>
                  <a:lnTo>
                    <a:pt x="132" y="47"/>
                  </a:lnTo>
                  <a:lnTo>
                    <a:pt x="132" y="47"/>
                  </a:lnTo>
                  <a:lnTo>
                    <a:pt x="130" y="50"/>
                  </a:lnTo>
                  <a:lnTo>
                    <a:pt x="130" y="50"/>
                  </a:lnTo>
                  <a:lnTo>
                    <a:pt x="127" y="48"/>
                  </a:lnTo>
                  <a:lnTo>
                    <a:pt x="125" y="48"/>
                  </a:lnTo>
                  <a:lnTo>
                    <a:pt x="125" y="48"/>
                  </a:lnTo>
                  <a:lnTo>
                    <a:pt x="123" y="48"/>
                  </a:lnTo>
                  <a:lnTo>
                    <a:pt x="122" y="50"/>
                  </a:lnTo>
                  <a:lnTo>
                    <a:pt x="120" y="50"/>
                  </a:lnTo>
                  <a:lnTo>
                    <a:pt x="120" y="50"/>
                  </a:lnTo>
                  <a:lnTo>
                    <a:pt x="117" y="50"/>
                  </a:lnTo>
                  <a:lnTo>
                    <a:pt x="115" y="48"/>
                  </a:lnTo>
                  <a:lnTo>
                    <a:pt x="115" y="48"/>
                  </a:lnTo>
                  <a:lnTo>
                    <a:pt x="111" y="48"/>
                  </a:lnTo>
                  <a:lnTo>
                    <a:pt x="109" y="46"/>
                  </a:lnTo>
                  <a:lnTo>
                    <a:pt x="109" y="46"/>
                  </a:lnTo>
                  <a:lnTo>
                    <a:pt x="106" y="45"/>
                  </a:lnTo>
                  <a:lnTo>
                    <a:pt x="104" y="45"/>
                  </a:lnTo>
                  <a:lnTo>
                    <a:pt x="104" y="45"/>
                  </a:lnTo>
                  <a:lnTo>
                    <a:pt x="104" y="46"/>
                  </a:lnTo>
                  <a:lnTo>
                    <a:pt x="103" y="47"/>
                  </a:lnTo>
                  <a:lnTo>
                    <a:pt x="103" y="47"/>
                  </a:lnTo>
                  <a:lnTo>
                    <a:pt x="101" y="48"/>
                  </a:lnTo>
                  <a:lnTo>
                    <a:pt x="100" y="47"/>
                  </a:lnTo>
                  <a:lnTo>
                    <a:pt x="100" y="47"/>
                  </a:lnTo>
                  <a:lnTo>
                    <a:pt x="98" y="43"/>
                  </a:lnTo>
                  <a:lnTo>
                    <a:pt x="98" y="43"/>
                  </a:lnTo>
                  <a:lnTo>
                    <a:pt x="96" y="43"/>
                  </a:lnTo>
                  <a:lnTo>
                    <a:pt x="96" y="45"/>
                  </a:lnTo>
                  <a:lnTo>
                    <a:pt x="96" y="47"/>
                  </a:lnTo>
                  <a:lnTo>
                    <a:pt x="96" y="47"/>
                  </a:lnTo>
                  <a:lnTo>
                    <a:pt x="94" y="47"/>
                  </a:lnTo>
                  <a:lnTo>
                    <a:pt x="93" y="45"/>
                  </a:lnTo>
                  <a:lnTo>
                    <a:pt x="93" y="45"/>
                  </a:lnTo>
                  <a:lnTo>
                    <a:pt x="92" y="43"/>
                  </a:lnTo>
                  <a:lnTo>
                    <a:pt x="92" y="43"/>
                  </a:lnTo>
                  <a:lnTo>
                    <a:pt x="90" y="41"/>
                  </a:lnTo>
                  <a:lnTo>
                    <a:pt x="90" y="41"/>
                  </a:lnTo>
                  <a:lnTo>
                    <a:pt x="88" y="41"/>
                  </a:lnTo>
                  <a:lnTo>
                    <a:pt x="85" y="41"/>
                  </a:lnTo>
                  <a:lnTo>
                    <a:pt x="85" y="41"/>
                  </a:lnTo>
                  <a:lnTo>
                    <a:pt x="82" y="40"/>
                  </a:lnTo>
                  <a:lnTo>
                    <a:pt x="82" y="40"/>
                  </a:lnTo>
                  <a:lnTo>
                    <a:pt x="82" y="37"/>
                  </a:lnTo>
                  <a:lnTo>
                    <a:pt x="82" y="35"/>
                  </a:lnTo>
                  <a:lnTo>
                    <a:pt x="82" y="35"/>
                  </a:lnTo>
                  <a:lnTo>
                    <a:pt x="79" y="35"/>
                  </a:lnTo>
                  <a:lnTo>
                    <a:pt x="78" y="35"/>
                  </a:lnTo>
                  <a:lnTo>
                    <a:pt x="78" y="35"/>
                  </a:lnTo>
                  <a:lnTo>
                    <a:pt x="76" y="35"/>
                  </a:lnTo>
                  <a:lnTo>
                    <a:pt x="74" y="34"/>
                  </a:lnTo>
                  <a:lnTo>
                    <a:pt x="74" y="34"/>
                  </a:lnTo>
                  <a:lnTo>
                    <a:pt x="72" y="32"/>
                  </a:lnTo>
                  <a:lnTo>
                    <a:pt x="72" y="32"/>
                  </a:lnTo>
                  <a:lnTo>
                    <a:pt x="71" y="30"/>
                  </a:lnTo>
                  <a:lnTo>
                    <a:pt x="71" y="30"/>
                  </a:lnTo>
                  <a:lnTo>
                    <a:pt x="67" y="30"/>
                  </a:lnTo>
                  <a:lnTo>
                    <a:pt x="66" y="29"/>
                  </a:lnTo>
                  <a:lnTo>
                    <a:pt x="66" y="27"/>
                  </a:lnTo>
                  <a:lnTo>
                    <a:pt x="66" y="27"/>
                  </a:lnTo>
                  <a:lnTo>
                    <a:pt x="66" y="24"/>
                  </a:lnTo>
                  <a:lnTo>
                    <a:pt x="66" y="23"/>
                  </a:lnTo>
                  <a:lnTo>
                    <a:pt x="65" y="23"/>
                  </a:lnTo>
                  <a:lnTo>
                    <a:pt x="65" y="23"/>
                  </a:lnTo>
                  <a:lnTo>
                    <a:pt x="62" y="23"/>
                  </a:lnTo>
                  <a:lnTo>
                    <a:pt x="60" y="23"/>
                  </a:lnTo>
                  <a:lnTo>
                    <a:pt x="58" y="24"/>
                  </a:lnTo>
                  <a:lnTo>
                    <a:pt x="56" y="24"/>
                  </a:lnTo>
                  <a:lnTo>
                    <a:pt x="56" y="24"/>
                  </a:lnTo>
                  <a:lnTo>
                    <a:pt x="52" y="20"/>
                  </a:lnTo>
                  <a:lnTo>
                    <a:pt x="50" y="18"/>
                  </a:lnTo>
                  <a:lnTo>
                    <a:pt x="50" y="18"/>
                  </a:lnTo>
                  <a:lnTo>
                    <a:pt x="45" y="15"/>
                  </a:lnTo>
                  <a:lnTo>
                    <a:pt x="43" y="14"/>
                  </a:lnTo>
                  <a:lnTo>
                    <a:pt x="41" y="13"/>
                  </a:lnTo>
                  <a:lnTo>
                    <a:pt x="41" y="13"/>
                  </a:lnTo>
                  <a:lnTo>
                    <a:pt x="41" y="13"/>
                  </a:lnTo>
                  <a:lnTo>
                    <a:pt x="41" y="13"/>
                  </a:lnTo>
                  <a:lnTo>
                    <a:pt x="41" y="10"/>
                  </a:lnTo>
                  <a:lnTo>
                    <a:pt x="40" y="9"/>
                  </a:lnTo>
                  <a:lnTo>
                    <a:pt x="36" y="9"/>
                  </a:lnTo>
                  <a:lnTo>
                    <a:pt x="36" y="9"/>
                  </a:lnTo>
                  <a:lnTo>
                    <a:pt x="35" y="9"/>
                  </a:lnTo>
                  <a:lnTo>
                    <a:pt x="34" y="8"/>
                  </a:lnTo>
                  <a:lnTo>
                    <a:pt x="34" y="8"/>
                  </a:lnTo>
                  <a:lnTo>
                    <a:pt x="33" y="4"/>
                  </a:lnTo>
                  <a:lnTo>
                    <a:pt x="33" y="4"/>
                  </a:lnTo>
                  <a:lnTo>
                    <a:pt x="32" y="3"/>
                  </a:lnTo>
                  <a:lnTo>
                    <a:pt x="28" y="2"/>
                  </a:lnTo>
                  <a:lnTo>
                    <a:pt x="28" y="2"/>
                  </a:lnTo>
                  <a:lnTo>
                    <a:pt x="24" y="0"/>
                  </a:lnTo>
                  <a:lnTo>
                    <a:pt x="20" y="2"/>
                  </a:lnTo>
                  <a:lnTo>
                    <a:pt x="20" y="2"/>
                  </a:lnTo>
                  <a:lnTo>
                    <a:pt x="22" y="3"/>
                  </a:lnTo>
                  <a:lnTo>
                    <a:pt x="22" y="4"/>
                  </a:lnTo>
                  <a:lnTo>
                    <a:pt x="22" y="4"/>
                  </a:lnTo>
                  <a:lnTo>
                    <a:pt x="20" y="5"/>
                  </a:lnTo>
                  <a:lnTo>
                    <a:pt x="19" y="5"/>
                  </a:lnTo>
                  <a:lnTo>
                    <a:pt x="19" y="5"/>
                  </a:lnTo>
                  <a:lnTo>
                    <a:pt x="19" y="8"/>
                  </a:lnTo>
                  <a:lnTo>
                    <a:pt x="18" y="8"/>
                  </a:lnTo>
                  <a:lnTo>
                    <a:pt x="14" y="8"/>
                  </a:lnTo>
                  <a:lnTo>
                    <a:pt x="14" y="8"/>
                  </a:lnTo>
                  <a:lnTo>
                    <a:pt x="14" y="7"/>
                  </a:lnTo>
                  <a:lnTo>
                    <a:pt x="14" y="7"/>
                  </a:lnTo>
                  <a:lnTo>
                    <a:pt x="14" y="9"/>
                  </a:lnTo>
                  <a:lnTo>
                    <a:pt x="14" y="9"/>
                  </a:lnTo>
                  <a:lnTo>
                    <a:pt x="11" y="9"/>
                  </a:lnTo>
                  <a:lnTo>
                    <a:pt x="8" y="10"/>
                  </a:lnTo>
                  <a:lnTo>
                    <a:pt x="6" y="15"/>
                  </a:lnTo>
                  <a:lnTo>
                    <a:pt x="6" y="15"/>
                  </a:lnTo>
                  <a:lnTo>
                    <a:pt x="5" y="16"/>
                  </a:lnTo>
                  <a:lnTo>
                    <a:pt x="5" y="16"/>
                  </a:lnTo>
                  <a:lnTo>
                    <a:pt x="3" y="20"/>
                  </a:lnTo>
                  <a:lnTo>
                    <a:pt x="2" y="24"/>
                  </a:lnTo>
                  <a:lnTo>
                    <a:pt x="2" y="24"/>
                  </a:lnTo>
                  <a:lnTo>
                    <a:pt x="1" y="26"/>
                  </a:lnTo>
                  <a:lnTo>
                    <a:pt x="1" y="26"/>
                  </a:lnTo>
                  <a:lnTo>
                    <a:pt x="1" y="29"/>
                  </a:lnTo>
                  <a:lnTo>
                    <a:pt x="1" y="29"/>
                  </a:lnTo>
                  <a:lnTo>
                    <a:pt x="1" y="29"/>
                  </a:lnTo>
                  <a:lnTo>
                    <a:pt x="1" y="30"/>
                  </a:lnTo>
                  <a:lnTo>
                    <a:pt x="0" y="30"/>
                  </a:lnTo>
                  <a:lnTo>
                    <a:pt x="1" y="31"/>
                  </a:lnTo>
                  <a:lnTo>
                    <a:pt x="1" y="31"/>
                  </a:lnTo>
                  <a:lnTo>
                    <a:pt x="3" y="34"/>
                  </a:lnTo>
                  <a:lnTo>
                    <a:pt x="6" y="35"/>
                  </a:lnTo>
                  <a:lnTo>
                    <a:pt x="6" y="35"/>
                  </a:lnTo>
                  <a:lnTo>
                    <a:pt x="7" y="35"/>
                  </a:lnTo>
                  <a:lnTo>
                    <a:pt x="7" y="34"/>
                  </a:lnTo>
                  <a:lnTo>
                    <a:pt x="8" y="34"/>
                  </a:lnTo>
                  <a:lnTo>
                    <a:pt x="8" y="34"/>
                  </a:lnTo>
                  <a:lnTo>
                    <a:pt x="13" y="36"/>
                  </a:lnTo>
                  <a:lnTo>
                    <a:pt x="18" y="41"/>
                  </a:lnTo>
                  <a:lnTo>
                    <a:pt x="18" y="41"/>
                  </a:lnTo>
                  <a:lnTo>
                    <a:pt x="20" y="43"/>
                  </a:lnTo>
                  <a:lnTo>
                    <a:pt x="25" y="46"/>
                  </a:lnTo>
                  <a:lnTo>
                    <a:pt x="29" y="47"/>
                  </a:lnTo>
                  <a:lnTo>
                    <a:pt x="32" y="47"/>
                  </a:lnTo>
                  <a:lnTo>
                    <a:pt x="32" y="47"/>
                  </a:lnTo>
                  <a:lnTo>
                    <a:pt x="36" y="51"/>
                  </a:lnTo>
                  <a:lnTo>
                    <a:pt x="43" y="52"/>
                  </a:lnTo>
                  <a:lnTo>
                    <a:pt x="43" y="52"/>
                  </a:lnTo>
                  <a:lnTo>
                    <a:pt x="44" y="54"/>
                  </a:lnTo>
                  <a:lnTo>
                    <a:pt x="47" y="56"/>
                  </a:lnTo>
                  <a:lnTo>
                    <a:pt x="51" y="57"/>
                  </a:lnTo>
                  <a:lnTo>
                    <a:pt x="56" y="56"/>
                  </a:lnTo>
                  <a:lnTo>
                    <a:pt x="56" y="56"/>
                  </a:lnTo>
                  <a:lnTo>
                    <a:pt x="58" y="57"/>
                  </a:lnTo>
                  <a:lnTo>
                    <a:pt x="61" y="58"/>
                  </a:lnTo>
                  <a:lnTo>
                    <a:pt x="61" y="58"/>
                  </a:lnTo>
                  <a:lnTo>
                    <a:pt x="62" y="58"/>
                  </a:lnTo>
                  <a:lnTo>
                    <a:pt x="63" y="57"/>
                  </a:lnTo>
                  <a:lnTo>
                    <a:pt x="65" y="56"/>
                  </a:lnTo>
                  <a:lnTo>
                    <a:pt x="66" y="56"/>
                  </a:lnTo>
                  <a:lnTo>
                    <a:pt x="66" y="56"/>
                  </a:lnTo>
                  <a:lnTo>
                    <a:pt x="72" y="62"/>
                  </a:lnTo>
                  <a:lnTo>
                    <a:pt x="72" y="62"/>
                  </a:lnTo>
                  <a:lnTo>
                    <a:pt x="77" y="65"/>
                  </a:lnTo>
                  <a:lnTo>
                    <a:pt x="82" y="68"/>
                  </a:lnTo>
                  <a:lnTo>
                    <a:pt x="82" y="68"/>
                  </a:lnTo>
                  <a:lnTo>
                    <a:pt x="90" y="72"/>
                  </a:lnTo>
                  <a:lnTo>
                    <a:pt x="94" y="72"/>
                  </a:lnTo>
                  <a:lnTo>
                    <a:pt x="99" y="69"/>
                  </a:lnTo>
                  <a:lnTo>
                    <a:pt x="99" y="69"/>
                  </a:lnTo>
                  <a:lnTo>
                    <a:pt x="100" y="72"/>
                  </a:lnTo>
                  <a:lnTo>
                    <a:pt x="101" y="73"/>
                  </a:lnTo>
                  <a:lnTo>
                    <a:pt x="108" y="74"/>
                  </a:lnTo>
                  <a:lnTo>
                    <a:pt x="108" y="74"/>
                  </a:lnTo>
                  <a:lnTo>
                    <a:pt x="109" y="74"/>
                  </a:lnTo>
                  <a:lnTo>
                    <a:pt x="110" y="73"/>
                  </a:lnTo>
                  <a:lnTo>
                    <a:pt x="111" y="72"/>
                  </a:lnTo>
                  <a:lnTo>
                    <a:pt x="111" y="72"/>
                  </a:lnTo>
                  <a:lnTo>
                    <a:pt x="112" y="74"/>
                  </a:lnTo>
                  <a:lnTo>
                    <a:pt x="114" y="75"/>
                  </a:lnTo>
                  <a:lnTo>
                    <a:pt x="119" y="75"/>
                  </a:lnTo>
                  <a:lnTo>
                    <a:pt x="127" y="74"/>
                  </a:lnTo>
                  <a:lnTo>
                    <a:pt x="127" y="74"/>
                  </a:lnTo>
                  <a:lnTo>
                    <a:pt x="128" y="74"/>
                  </a:lnTo>
                  <a:lnTo>
                    <a:pt x="130" y="73"/>
                  </a:lnTo>
                  <a:lnTo>
                    <a:pt x="130" y="70"/>
                  </a:lnTo>
                  <a:lnTo>
                    <a:pt x="127" y="63"/>
                  </a:lnTo>
                  <a:lnTo>
                    <a:pt x="127" y="63"/>
                  </a:lnTo>
                  <a:lnTo>
                    <a:pt x="127" y="63"/>
                  </a:lnTo>
                  <a:lnTo>
                    <a:pt x="127" y="63"/>
                  </a:lnTo>
                  <a:lnTo>
                    <a:pt x="127" y="63"/>
                  </a:lnTo>
                  <a:lnTo>
                    <a:pt x="127" y="63"/>
                  </a:lnTo>
                  <a:lnTo>
                    <a:pt x="127" y="63"/>
                  </a:lnTo>
                  <a:lnTo>
                    <a:pt x="127" y="63"/>
                  </a:lnTo>
                  <a:lnTo>
                    <a:pt x="127" y="63"/>
                  </a:lnTo>
                  <a:lnTo>
                    <a:pt x="127" y="63"/>
                  </a:lnTo>
                  <a:lnTo>
                    <a:pt x="127" y="62"/>
                  </a:lnTo>
                  <a:lnTo>
                    <a:pt x="127" y="62"/>
                  </a:lnTo>
                  <a:lnTo>
                    <a:pt x="137" y="63"/>
                  </a:lnTo>
                  <a:lnTo>
                    <a:pt x="137" y="63"/>
                  </a:lnTo>
                  <a:lnTo>
                    <a:pt x="142" y="65"/>
                  </a:lnTo>
                  <a:lnTo>
                    <a:pt x="142" y="65"/>
                  </a:lnTo>
                  <a:lnTo>
                    <a:pt x="142" y="65"/>
                  </a:lnTo>
                  <a:lnTo>
                    <a:pt x="142" y="65"/>
                  </a:lnTo>
                  <a:lnTo>
                    <a:pt x="141" y="59"/>
                  </a:lnTo>
                  <a:lnTo>
                    <a:pt x="141" y="5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A1_Myanmar">
              <a:extLst>
                <a:ext uri="{FF2B5EF4-FFF2-40B4-BE49-F238E27FC236}">
                  <a16:creationId xmlns:a16="http://schemas.microsoft.com/office/drawing/2014/main" id="{B9CCF8FF-5C0B-4A26-AF71-5D85807AA6A9}"/>
                </a:ext>
              </a:extLst>
            </p:cNvPr>
            <p:cNvSpPr>
              <a:spLocks noEditPoints="1"/>
            </p:cNvSpPr>
            <p:nvPr/>
          </p:nvSpPr>
          <p:spPr bwMode="auto">
            <a:xfrm>
              <a:off x="7004065" y="3565896"/>
              <a:ext cx="218742" cy="450491"/>
            </a:xfrm>
            <a:custGeom>
              <a:avLst/>
              <a:gdLst/>
              <a:ahLst/>
              <a:cxnLst>
                <a:cxn ang="0">
                  <a:pos x="137" y="123"/>
                </a:cxn>
                <a:cxn ang="0">
                  <a:pos x="125" y="114"/>
                </a:cxn>
                <a:cxn ang="0">
                  <a:pos x="113" y="109"/>
                </a:cxn>
                <a:cxn ang="0">
                  <a:pos x="115" y="96"/>
                </a:cxn>
                <a:cxn ang="0">
                  <a:pos x="107" y="89"/>
                </a:cxn>
                <a:cxn ang="0">
                  <a:pos x="106" y="81"/>
                </a:cxn>
                <a:cxn ang="0">
                  <a:pos x="87" y="79"/>
                </a:cxn>
                <a:cxn ang="0">
                  <a:pos x="85" y="69"/>
                </a:cxn>
                <a:cxn ang="0">
                  <a:pos x="95" y="55"/>
                </a:cxn>
                <a:cxn ang="0">
                  <a:pos x="102" y="49"/>
                </a:cxn>
                <a:cxn ang="0">
                  <a:pos x="104" y="25"/>
                </a:cxn>
                <a:cxn ang="0">
                  <a:pos x="99" y="16"/>
                </a:cxn>
                <a:cxn ang="0">
                  <a:pos x="88" y="0"/>
                </a:cxn>
                <a:cxn ang="0">
                  <a:pos x="78" y="13"/>
                </a:cxn>
                <a:cxn ang="0">
                  <a:pos x="67" y="22"/>
                </a:cxn>
                <a:cxn ang="0">
                  <a:pos x="47" y="46"/>
                </a:cxn>
                <a:cxn ang="0">
                  <a:pos x="40" y="62"/>
                </a:cxn>
                <a:cxn ang="0">
                  <a:pos x="30" y="82"/>
                </a:cxn>
                <a:cxn ang="0">
                  <a:pos x="14" y="100"/>
                </a:cxn>
                <a:cxn ang="0">
                  <a:pos x="6" y="115"/>
                </a:cxn>
                <a:cxn ang="0">
                  <a:pos x="6" y="128"/>
                </a:cxn>
                <a:cxn ang="0">
                  <a:pos x="1" y="125"/>
                </a:cxn>
                <a:cxn ang="0">
                  <a:pos x="0" y="131"/>
                </a:cxn>
                <a:cxn ang="0">
                  <a:pos x="4" y="140"/>
                </a:cxn>
                <a:cxn ang="0">
                  <a:pos x="11" y="146"/>
                </a:cxn>
                <a:cxn ang="0">
                  <a:pos x="22" y="155"/>
                </a:cxn>
                <a:cxn ang="0">
                  <a:pos x="23" y="161"/>
                </a:cxn>
                <a:cxn ang="0">
                  <a:pos x="26" y="169"/>
                </a:cxn>
                <a:cxn ang="0">
                  <a:pos x="36" y="189"/>
                </a:cxn>
                <a:cxn ang="0">
                  <a:pos x="30" y="216"/>
                </a:cxn>
                <a:cxn ang="0">
                  <a:pos x="36" y="218"/>
                </a:cxn>
                <a:cxn ang="0">
                  <a:pos x="47" y="221"/>
                </a:cxn>
                <a:cxn ang="0">
                  <a:pos x="61" y="214"/>
                </a:cxn>
                <a:cxn ang="0">
                  <a:pos x="69" y="207"/>
                </a:cxn>
                <a:cxn ang="0">
                  <a:pos x="80" y="206"/>
                </a:cxn>
                <a:cxn ang="0">
                  <a:pos x="85" y="220"/>
                </a:cxn>
                <a:cxn ang="0">
                  <a:pos x="90" y="239"/>
                </a:cxn>
                <a:cxn ang="0">
                  <a:pos x="94" y="252"/>
                </a:cxn>
                <a:cxn ang="0">
                  <a:pos x="98" y="260"/>
                </a:cxn>
                <a:cxn ang="0">
                  <a:pos x="100" y="277"/>
                </a:cxn>
                <a:cxn ang="0">
                  <a:pos x="102" y="288"/>
                </a:cxn>
                <a:cxn ang="0">
                  <a:pos x="105" y="296"/>
                </a:cxn>
                <a:cxn ang="0">
                  <a:pos x="101" y="315"/>
                </a:cxn>
                <a:cxn ang="0">
                  <a:pos x="106" y="306"/>
                </a:cxn>
                <a:cxn ang="0">
                  <a:pos x="116" y="292"/>
                </a:cxn>
                <a:cxn ang="0">
                  <a:pos x="116" y="280"/>
                </a:cxn>
                <a:cxn ang="0">
                  <a:pos x="112" y="268"/>
                </a:cxn>
                <a:cxn ang="0">
                  <a:pos x="111" y="254"/>
                </a:cxn>
                <a:cxn ang="0">
                  <a:pos x="96" y="231"/>
                </a:cxn>
                <a:cxn ang="0">
                  <a:pos x="102" y="217"/>
                </a:cxn>
                <a:cxn ang="0">
                  <a:pos x="102" y="210"/>
                </a:cxn>
                <a:cxn ang="0">
                  <a:pos x="100" y="201"/>
                </a:cxn>
                <a:cxn ang="0">
                  <a:pos x="91" y="192"/>
                </a:cxn>
                <a:cxn ang="0">
                  <a:pos x="83" y="176"/>
                </a:cxn>
                <a:cxn ang="0">
                  <a:pos x="90" y="172"/>
                </a:cxn>
                <a:cxn ang="0">
                  <a:pos x="93" y="155"/>
                </a:cxn>
                <a:cxn ang="0">
                  <a:pos x="107" y="152"/>
                </a:cxn>
                <a:cxn ang="0">
                  <a:pos x="118" y="144"/>
                </a:cxn>
                <a:cxn ang="0">
                  <a:pos x="129" y="136"/>
                </a:cxn>
                <a:cxn ang="0">
                  <a:pos x="136" y="127"/>
                </a:cxn>
                <a:cxn ang="0">
                  <a:pos x="140" y="123"/>
                </a:cxn>
              </a:cxnLst>
              <a:rect l="0" t="0" r="r" b="b"/>
              <a:pathLst>
                <a:path w="143" h="319">
                  <a:moveTo>
                    <a:pt x="143" y="123"/>
                  </a:moveTo>
                  <a:lnTo>
                    <a:pt x="143" y="123"/>
                  </a:lnTo>
                  <a:lnTo>
                    <a:pt x="143" y="119"/>
                  </a:lnTo>
                  <a:lnTo>
                    <a:pt x="143" y="119"/>
                  </a:lnTo>
                  <a:lnTo>
                    <a:pt x="140" y="119"/>
                  </a:lnTo>
                  <a:lnTo>
                    <a:pt x="140" y="119"/>
                  </a:lnTo>
                  <a:lnTo>
                    <a:pt x="140" y="120"/>
                  </a:lnTo>
                  <a:lnTo>
                    <a:pt x="140" y="120"/>
                  </a:lnTo>
                  <a:lnTo>
                    <a:pt x="140" y="120"/>
                  </a:lnTo>
                  <a:lnTo>
                    <a:pt x="140" y="120"/>
                  </a:lnTo>
                  <a:lnTo>
                    <a:pt x="139" y="122"/>
                  </a:lnTo>
                  <a:lnTo>
                    <a:pt x="137" y="123"/>
                  </a:lnTo>
                  <a:lnTo>
                    <a:pt x="133" y="124"/>
                  </a:lnTo>
                  <a:lnTo>
                    <a:pt x="133" y="124"/>
                  </a:lnTo>
                  <a:lnTo>
                    <a:pt x="132" y="124"/>
                  </a:lnTo>
                  <a:lnTo>
                    <a:pt x="129" y="123"/>
                  </a:lnTo>
                  <a:lnTo>
                    <a:pt x="129" y="123"/>
                  </a:lnTo>
                  <a:lnTo>
                    <a:pt x="126" y="124"/>
                  </a:lnTo>
                  <a:lnTo>
                    <a:pt x="126" y="124"/>
                  </a:lnTo>
                  <a:lnTo>
                    <a:pt x="125" y="119"/>
                  </a:lnTo>
                  <a:lnTo>
                    <a:pt x="125" y="119"/>
                  </a:lnTo>
                  <a:lnTo>
                    <a:pt x="125" y="117"/>
                  </a:lnTo>
                  <a:lnTo>
                    <a:pt x="125" y="117"/>
                  </a:lnTo>
                  <a:lnTo>
                    <a:pt x="125" y="114"/>
                  </a:lnTo>
                  <a:lnTo>
                    <a:pt x="125" y="114"/>
                  </a:lnTo>
                  <a:lnTo>
                    <a:pt x="122" y="114"/>
                  </a:lnTo>
                  <a:lnTo>
                    <a:pt x="122" y="114"/>
                  </a:lnTo>
                  <a:lnTo>
                    <a:pt x="120" y="114"/>
                  </a:lnTo>
                  <a:lnTo>
                    <a:pt x="120" y="114"/>
                  </a:lnTo>
                  <a:lnTo>
                    <a:pt x="116" y="113"/>
                  </a:lnTo>
                  <a:lnTo>
                    <a:pt x="116" y="113"/>
                  </a:lnTo>
                  <a:lnTo>
                    <a:pt x="115" y="113"/>
                  </a:lnTo>
                  <a:lnTo>
                    <a:pt x="113" y="112"/>
                  </a:lnTo>
                  <a:lnTo>
                    <a:pt x="113" y="112"/>
                  </a:lnTo>
                  <a:lnTo>
                    <a:pt x="112" y="111"/>
                  </a:lnTo>
                  <a:lnTo>
                    <a:pt x="113" y="109"/>
                  </a:lnTo>
                  <a:lnTo>
                    <a:pt x="115" y="108"/>
                  </a:lnTo>
                  <a:lnTo>
                    <a:pt x="115" y="108"/>
                  </a:lnTo>
                  <a:lnTo>
                    <a:pt x="116" y="106"/>
                  </a:lnTo>
                  <a:lnTo>
                    <a:pt x="116" y="106"/>
                  </a:lnTo>
                  <a:lnTo>
                    <a:pt x="116" y="102"/>
                  </a:lnTo>
                  <a:lnTo>
                    <a:pt x="116" y="100"/>
                  </a:lnTo>
                  <a:lnTo>
                    <a:pt x="116" y="100"/>
                  </a:lnTo>
                  <a:lnTo>
                    <a:pt x="117" y="100"/>
                  </a:lnTo>
                  <a:lnTo>
                    <a:pt x="117" y="100"/>
                  </a:lnTo>
                  <a:lnTo>
                    <a:pt x="116" y="97"/>
                  </a:lnTo>
                  <a:lnTo>
                    <a:pt x="115" y="96"/>
                  </a:lnTo>
                  <a:lnTo>
                    <a:pt x="115" y="96"/>
                  </a:lnTo>
                  <a:lnTo>
                    <a:pt x="112" y="96"/>
                  </a:lnTo>
                  <a:lnTo>
                    <a:pt x="112" y="96"/>
                  </a:lnTo>
                  <a:lnTo>
                    <a:pt x="110" y="96"/>
                  </a:lnTo>
                  <a:lnTo>
                    <a:pt x="110" y="96"/>
                  </a:lnTo>
                  <a:lnTo>
                    <a:pt x="110" y="95"/>
                  </a:lnTo>
                  <a:lnTo>
                    <a:pt x="109" y="93"/>
                  </a:lnTo>
                  <a:lnTo>
                    <a:pt x="109" y="92"/>
                  </a:lnTo>
                  <a:lnTo>
                    <a:pt x="109" y="92"/>
                  </a:lnTo>
                  <a:lnTo>
                    <a:pt x="107" y="92"/>
                  </a:lnTo>
                  <a:lnTo>
                    <a:pt x="107" y="91"/>
                  </a:lnTo>
                  <a:lnTo>
                    <a:pt x="107" y="89"/>
                  </a:lnTo>
                  <a:lnTo>
                    <a:pt x="107" y="89"/>
                  </a:lnTo>
                  <a:lnTo>
                    <a:pt x="106" y="86"/>
                  </a:lnTo>
                  <a:lnTo>
                    <a:pt x="106" y="86"/>
                  </a:lnTo>
                  <a:lnTo>
                    <a:pt x="106" y="86"/>
                  </a:lnTo>
                  <a:lnTo>
                    <a:pt x="106" y="86"/>
                  </a:lnTo>
                  <a:lnTo>
                    <a:pt x="106" y="85"/>
                  </a:lnTo>
                  <a:lnTo>
                    <a:pt x="106" y="85"/>
                  </a:lnTo>
                  <a:lnTo>
                    <a:pt x="105" y="85"/>
                  </a:lnTo>
                  <a:lnTo>
                    <a:pt x="105" y="85"/>
                  </a:lnTo>
                  <a:lnTo>
                    <a:pt x="104" y="82"/>
                  </a:lnTo>
                  <a:lnTo>
                    <a:pt x="104" y="82"/>
                  </a:lnTo>
                  <a:lnTo>
                    <a:pt x="106" y="81"/>
                  </a:lnTo>
                  <a:lnTo>
                    <a:pt x="106" y="81"/>
                  </a:lnTo>
                  <a:lnTo>
                    <a:pt x="106" y="80"/>
                  </a:lnTo>
                  <a:lnTo>
                    <a:pt x="106" y="77"/>
                  </a:lnTo>
                  <a:lnTo>
                    <a:pt x="106" y="77"/>
                  </a:lnTo>
                  <a:lnTo>
                    <a:pt x="101" y="77"/>
                  </a:lnTo>
                  <a:lnTo>
                    <a:pt x="101" y="77"/>
                  </a:lnTo>
                  <a:lnTo>
                    <a:pt x="96" y="79"/>
                  </a:lnTo>
                  <a:lnTo>
                    <a:pt x="96" y="79"/>
                  </a:lnTo>
                  <a:lnTo>
                    <a:pt x="91" y="80"/>
                  </a:lnTo>
                  <a:lnTo>
                    <a:pt x="91" y="80"/>
                  </a:lnTo>
                  <a:lnTo>
                    <a:pt x="87" y="81"/>
                  </a:lnTo>
                  <a:lnTo>
                    <a:pt x="87" y="81"/>
                  </a:lnTo>
                  <a:lnTo>
                    <a:pt x="87" y="79"/>
                  </a:lnTo>
                  <a:lnTo>
                    <a:pt x="88" y="77"/>
                  </a:lnTo>
                  <a:lnTo>
                    <a:pt x="88" y="77"/>
                  </a:lnTo>
                  <a:lnTo>
                    <a:pt x="89" y="75"/>
                  </a:lnTo>
                  <a:lnTo>
                    <a:pt x="88" y="74"/>
                  </a:lnTo>
                  <a:lnTo>
                    <a:pt x="87" y="74"/>
                  </a:lnTo>
                  <a:lnTo>
                    <a:pt x="87" y="74"/>
                  </a:lnTo>
                  <a:lnTo>
                    <a:pt x="87" y="73"/>
                  </a:lnTo>
                  <a:lnTo>
                    <a:pt x="87" y="73"/>
                  </a:lnTo>
                  <a:lnTo>
                    <a:pt x="84" y="73"/>
                  </a:lnTo>
                  <a:lnTo>
                    <a:pt x="84" y="73"/>
                  </a:lnTo>
                  <a:lnTo>
                    <a:pt x="85" y="69"/>
                  </a:lnTo>
                  <a:lnTo>
                    <a:pt x="85" y="69"/>
                  </a:lnTo>
                  <a:lnTo>
                    <a:pt x="85" y="68"/>
                  </a:lnTo>
                  <a:lnTo>
                    <a:pt x="87" y="66"/>
                  </a:lnTo>
                  <a:lnTo>
                    <a:pt x="88" y="66"/>
                  </a:lnTo>
                  <a:lnTo>
                    <a:pt x="88" y="66"/>
                  </a:lnTo>
                  <a:lnTo>
                    <a:pt x="89" y="64"/>
                  </a:lnTo>
                  <a:lnTo>
                    <a:pt x="89" y="62"/>
                  </a:lnTo>
                  <a:lnTo>
                    <a:pt x="89" y="58"/>
                  </a:lnTo>
                  <a:lnTo>
                    <a:pt x="89" y="58"/>
                  </a:lnTo>
                  <a:lnTo>
                    <a:pt x="91" y="58"/>
                  </a:lnTo>
                  <a:lnTo>
                    <a:pt x="94" y="58"/>
                  </a:lnTo>
                  <a:lnTo>
                    <a:pt x="94" y="58"/>
                  </a:lnTo>
                  <a:lnTo>
                    <a:pt x="95" y="55"/>
                  </a:lnTo>
                  <a:lnTo>
                    <a:pt x="95" y="53"/>
                  </a:lnTo>
                  <a:lnTo>
                    <a:pt x="95" y="53"/>
                  </a:lnTo>
                  <a:lnTo>
                    <a:pt x="95" y="52"/>
                  </a:lnTo>
                  <a:lnTo>
                    <a:pt x="96" y="51"/>
                  </a:lnTo>
                  <a:lnTo>
                    <a:pt x="96" y="51"/>
                  </a:lnTo>
                  <a:lnTo>
                    <a:pt x="99" y="51"/>
                  </a:lnTo>
                  <a:lnTo>
                    <a:pt x="99" y="51"/>
                  </a:lnTo>
                  <a:lnTo>
                    <a:pt x="99" y="51"/>
                  </a:lnTo>
                  <a:lnTo>
                    <a:pt x="100" y="49"/>
                  </a:lnTo>
                  <a:lnTo>
                    <a:pt x="100" y="49"/>
                  </a:lnTo>
                  <a:lnTo>
                    <a:pt x="102" y="49"/>
                  </a:lnTo>
                  <a:lnTo>
                    <a:pt x="102" y="49"/>
                  </a:lnTo>
                  <a:lnTo>
                    <a:pt x="102" y="46"/>
                  </a:lnTo>
                  <a:lnTo>
                    <a:pt x="102" y="46"/>
                  </a:lnTo>
                  <a:lnTo>
                    <a:pt x="102" y="43"/>
                  </a:lnTo>
                  <a:lnTo>
                    <a:pt x="102" y="43"/>
                  </a:lnTo>
                  <a:lnTo>
                    <a:pt x="104" y="42"/>
                  </a:lnTo>
                  <a:lnTo>
                    <a:pt x="104" y="42"/>
                  </a:lnTo>
                  <a:lnTo>
                    <a:pt x="104" y="42"/>
                  </a:lnTo>
                  <a:lnTo>
                    <a:pt x="104" y="42"/>
                  </a:lnTo>
                  <a:lnTo>
                    <a:pt x="104" y="36"/>
                  </a:lnTo>
                  <a:lnTo>
                    <a:pt x="104" y="36"/>
                  </a:lnTo>
                  <a:lnTo>
                    <a:pt x="104" y="25"/>
                  </a:lnTo>
                  <a:lnTo>
                    <a:pt x="104" y="25"/>
                  </a:lnTo>
                  <a:lnTo>
                    <a:pt x="104" y="24"/>
                  </a:lnTo>
                  <a:lnTo>
                    <a:pt x="104" y="24"/>
                  </a:lnTo>
                  <a:lnTo>
                    <a:pt x="102" y="21"/>
                  </a:lnTo>
                  <a:lnTo>
                    <a:pt x="102" y="21"/>
                  </a:lnTo>
                  <a:lnTo>
                    <a:pt x="102" y="16"/>
                  </a:lnTo>
                  <a:lnTo>
                    <a:pt x="102" y="16"/>
                  </a:lnTo>
                  <a:lnTo>
                    <a:pt x="102" y="16"/>
                  </a:lnTo>
                  <a:lnTo>
                    <a:pt x="101" y="15"/>
                  </a:lnTo>
                  <a:lnTo>
                    <a:pt x="101" y="15"/>
                  </a:lnTo>
                  <a:lnTo>
                    <a:pt x="100" y="15"/>
                  </a:lnTo>
                  <a:lnTo>
                    <a:pt x="99" y="16"/>
                  </a:lnTo>
                  <a:lnTo>
                    <a:pt x="99" y="16"/>
                  </a:lnTo>
                  <a:lnTo>
                    <a:pt x="98" y="15"/>
                  </a:lnTo>
                  <a:lnTo>
                    <a:pt x="98" y="14"/>
                  </a:lnTo>
                  <a:lnTo>
                    <a:pt x="98" y="10"/>
                  </a:lnTo>
                  <a:lnTo>
                    <a:pt x="98" y="10"/>
                  </a:lnTo>
                  <a:lnTo>
                    <a:pt x="96" y="9"/>
                  </a:lnTo>
                  <a:lnTo>
                    <a:pt x="95" y="6"/>
                  </a:lnTo>
                  <a:lnTo>
                    <a:pt x="95" y="6"/>
                  </a:lnTo>
                  <a:lnTo>
                    <a:pt x="93" y="5"/>
                  </a:lnTo>
                  <a:lnTo>
                    <a:pt x="93" y="5"/>
                  </a:lnTo>
                  <a:lnTo>
                    <a:pt x="90" y="3"/>
                  </a:lnTo>
                  <a:lnTo>
                    <a:pt x="90" y="3"/>
                  </a:lnTo>
                  <a:lnTo>
                    <a:pt x="88" y="0"/>
                  </a:lnTo>
                  <a:lnTo>
                    <a:pt x="84" y="0"/>
                  </a:lnTo>
                  <a:lnTo>
                    <a:pt x="84" y="0"/>
                  </a:lnTo>
                  <a:lnTo>
                    <a:pt x="84" y="3"/>
                  </a:lnTo>
                  <a:lnTo>
                    <a:pt x="84" y="3"/>
                  </a:lnTo>
                  <a:lnTo>
                    <a:pt x="84" y="5"/>
                  </a:lnTo>
                  <a:lnTo>
                    <a:pt x="84" y="5"/>
                  </a:lnTo>
                  <a:lnTo>
                    <a:pt x="80" y="5"/>
                  </a:lnTo>
                  <a:lnTo>
                    <a:pt x="80" y="5"/>
                  </a:lnTo>
                  <a:lnTo>
                    <a:pt x="82" y="9"/>
                  </a:lnTo>
                  <a:lnTo>
                    <a:pt x="82" y="10"/>
                  </a:lnTo>
                  <a:lnTo>
                    <a:pt x="78" y="13"/>
                  </a:lnTo>
                  <a:lnTo>
                    <a:pt x="78" y="13"/>
                  </a:lnTo>
                  <a:lnTo>
                    <a:pt x="77" y="14"/>
                  </a:lnTo>
                  <a:lnTo>
                    <a:pt x="75" y="15"/>
                  </a:lnTo>
                  <a:lnTo>
                    <a:pt x="77" y="19"/>
                  </a:lnTo>
                  <a:lnTo>
                    <a:pt x="78" y="22"/>
                  </a:lnTo>
                  <a:lnTo>
                    <a:pt x="78" y="26"/>
                  </a:lnTo>
                  <a:lnTo>
                    <a:pt x="78" y="26"/>
                  </a:lnTo>
                  <a:lnTo>
                    <a:pt x="75" y="25"/>
                  </a:lnTo>
                  <a:lnTo>
                    <a:pt x="73" y="22"/>
                  </a:lnTo>
                  <a:lnTo>
                    <a:pt x="73" y="22"/>
                  </a:lnTo>
                  <a:lnTo>
                    <a:pt x="73" y="22"/>
                  </a:lnTo>
                  <a:lnTo>
                    <a:pt x="71" y="22"/>
                  </a:lnTo>
                  <a:lnTo>
                    <a:pt x="67" y="22"/>
                  </a:lnTo>
                  <a:lnTo>
                    <a:pt x="61" y="25"/>
                  </a:lnTo>
                  <a:lnTo>
                    <a:pt x="56" y="30"/>
                  </a:lnTo>
                  <a:lnTo>
                    <a:pt x="56" y="30"/>
                  </a:lnTo>
                  <a:lnTo>
                    <a:pt x="53" y="32"/>
                  </a:lnTo>
                  <a:lnTo>
                    <a:pt x="51" y="33"/>
                  </a:lnTo>
                  <a:lnTo>
                    <a:pt x="49" y="35"/>
                  </a:lnTo>
                  <a:lnTo>
                    <a:pt x="47" y="37"/>
                  </a:lnTo>
                  <a:lnTo>
                    <a:pt x="47" y="37"/>
                  </a:lnTo>
                  <a:lnTo>
                    <a:pt x="46" y="39"/>
                  </a:lnTo>
                  <a:lnTo>
                    <a:pt x="47" y="43"/>
                  </a:lnTo>
                  <a:lnTo>
                    <a:pt x="47" y="43"/>
                  </a:lnTo>
                  <a:lnTo>
                    <a:pt x="47" y="46"/>
                  </a:lnTo>
                  <a:lnTo>
                    <a:pt x="46" y="48"/>
                  </a:lnTo>
                  <a:lnTo>
                    <a:pt x="46" y="48"/>
                  </a:lnTo>
                  <a:lnTo>
                    <a:pt x="45" y="51"/>
                  </a:lnTo>
                  <a:lnTo>
                    <a:pt x="42" y="52"/>
                  </a:lnTo>
                  <a:lnTo>
                    <a:pt x="39" y="54"/>
                  </a:lnTo>
                  <a:lnTo>
                    <a:pt x="39" y="54"/>
                  </a:lnTo>
                  <a:lnTo>
                    <a:pt x="38" y="57"/>
                  </a:lnTo>
                  <a:lnTo>
                    <a:pt x="38" y="60"/>
                  </a:lnTo>
                  <a:lnTo>
                    <a:pt x="38" y="60"/>
                  </a:lnTo>
                  <a:lnTo>
                    <a:pt x="39" y="60"/>
                  </a:lnTo>
                  <a:lnTo>
                    <a:pt x="40" y="60"/>
                  </a:lnTo>
                  <a:lnTo>
                    <a:pt x="40" y="62"/>
                  </a:lnTo>
                  <a:lnTo>
                    <a:pt x="40" y="62"/>
                  </a:lnTo>
                  <a:lnTo>
                    <a:pt x="39" y="68"/>
                  </a:lnTo>
                  <a:lnTo>
                    <a:pt x="38" y="71"/>
                  </a:lnTo>
                  <a:lnTo>
                    <a:pt x="38" y="71"/>
                  </a:lnTo>
                  <a:lnTo>
                    <a:pt x="38" y="71"/>
                  </a:lnTo>
                  <a:lnTo>
                    <a:pt x="36" y="71"/>
                  </a:lnTo>
                  <a:lnTo>
                    <a:pt x="35" y="71"/>
                  </a:lnTo>
                  <a:lnTo>
                    <a:pt x="35" y="71"/>
                  </a:lnTo>
                  <a:lnTo>
                    <a:pt x="35" y="71"/>
                  </a:lnTo>
                  <a:lnTo>
                    <a:pt x="33" y="77"/>
                  </a:lnTo>
                  <a:lnTo>
                    <a:pt x="30" y="82"/>
                  </a:lnTo>
                  <a:lnTo>
                    <a:pt x="30" y="82"/>
                  </a:lnTo>
                  <a:lnTo>
                    <a:pt x="28" y="84"/>
                  </a:lnTo>
                  <a:lnTo>
                    <a:pt x="25" y="82"/>
                  </a:lnTo>
                  <a:lnTo>
                    <a:pt x="22" y="81"/>
                  </a:lnTo>
                  <a:lnTo>
                    <a:pt x="19" y="81"/>
                  </a:lnTo>
                  <a:lnTo>
                    <a:pt x="19" y="81"/>
                  </a:lnTo>
                  <a:lnTo>
                    <a:pt x="18" y="95"/>
                  </a:lnTo>
                  <a:lnTo>
                    <a:pt x="18" y="95"/>
                  </a:lnTo>
                  <a:lnTo>
                    <a:pt x="18" y="96"/>
                  </a:lnTo>
                  <a:lnTo>
                    <a:pt x="15" y="97"/>
                  </a:lnTo>
                  <a:lnTo>
                    <a:pt x="14" y="98"/>
                  </a:lnTo>
                  <a:lnTo>
                    <a:pt x="14" y="100"/>
                  </a:lnTo>
                  <a:lnTo>
                    <a:pt x="14" y="100"/>
                  </a:lnTo>
                  <a:lnTo>
                    <a:pt x="14" y="101"/>
                  </a:lnTo>
                  <a:lnTo>
                    <a:pt x="15" y="103"/>
                  </a:lnTo>
                  <a:lnTo>
                    <a:pt x="15" y="103"/>
                  </a:lnTo>
                  <a:lnTo>
                    <a:pt x="15" y="107"/>
                  </a:lnTo>
                  <a:lnTo>
                    <a:pt x="15" y="109"/>
                  </a:lnTo>
                  <a:lnTo>
                    <a:pt x="12" y="115"/>
                  </a:lnTo>
                  <a:lnTo>
                    <a:pt x="12" y="115"/>
                  </a:lnTo>
                  <a:lnTo>
                    <a:pt x="11" y="115"/>
                  </a:lnTo>
                  <a:lnTo>
                    <a:pt x="8" y="114"/>
                  </a:lnTo>
                  <a:lnTo>
                    <a:pt x="8" y="114"/>
                  </a:lnTo>
                  <a:lnTo>
                    <a:pt x="7" y="115"/>
                  </a:lnTo>
                  <a:lnTo>
                    <a:pt x="6" y="115"/>
                  </a:lnTo>
                  <a:lnTo>
                    <a:pt x="6" y="115"/>
                  </a:lnTo>
                  <a:lnTo>
                    <a:pt x="6" y="118"/>
                  </a:lnTo>
                  <a:lnTo>
                    <a:pt x="6" y="118"/>
                  </a:lnTo>
                  <a:lnTo>
                    <a:pt x="6" y="120"/>
                  </a:lnTo>
                  <a:lnTo>
                    <a:pt x="6" y="124"/>
                  </a:lnTo>
                  <a:lnTo>
                    <a:pt x="6" y="124"/>
                  </a:lnTo>
                  <a:lnTo>
                    <a:pt x="7" y="127"/>
                  </a:lnTo>
                  <a:lnTo>
                    <a:pt x="7" y="127"/>
                  </a:lnTo>
                  <a:lnTo>
                    <a:pt x="6" y="128"/>
                  </a:lnTo>
                  <a:lnTo>
                    <a:pt x="6" y="128"/>
                  </a:lnTo>
                  <a:lnTo>
                    <a:pt x="6" y="128"/>
                  </a:lnTo>
                  <a:lnTo>
                    <a:pt x="6" y="128"/>
                  </a:lnTo>
                  <a:lnTo>
                    <a:pt x="4" y="127"/>
                  </a:lnTo>
                  <a:lnTo>
                    <a:pt x="4" y="127"/>
                  </a:lnTo>
                  <a:lnTo>
                    <a:pt x="3" y="127"/>
                  </a:lnTo>
                  <a:lnTo>
                    <a:pt x="3" y="127"/>
                  </a:lnTo>
                  <a:lnTo>
                    <a:pt x="3" y="125"/>
                  </a:lnTo>
                  <a:lnTo>
                    <a:pt x="3" y="125"/>
                  </a:lnTo>
                  <a:lnTo>
                    <a:pt x="2" y="124"/>
                  </a:lnTo>
                  <a:lnTo>
                    <a:pt x="2" y="124"/>
                  </a:lnTo>
                  <a:lnTo>
                    <a:pt x="2" y="125"/>
                  </a:lnTo>
                  <a:lnTo>
                    <a:pt x="2" y="125"/>
                  </a:lnTo>
                  <a:lnTo>
                    <a:pt x="1" y="125"/>
                  </a:lnTo>
                  <a:lnTo>
                    <a:pt x="1" y="125"/>
                  </a:lnTo>
                  <a:lnTo>
                    <a:pt x="1" y="127"/>
                  </a:lnTo>
                  <a:lnTo>
                    <a:pt x="1" y="127"/>
                  </a:lnTo>
                  <a:lnTo>
                    <a:pt x="1" y="127"/>
                  </a:lnTo>
                  <a:lnTo>
                    <a:pt x="1" y="127"/>
                  </a:lnTo>
                  <a:lnTo>
                    <a:pt x="0" y="128"/>
                  </a:lnTo>
                  <a:lnTo>
                    <a:pt x="0" y="129"/>
                  </a:lnTo>
                  <a:lnTo>
                    <a:pt x="0" y="131"/>
                  </a:lnTo>
                  <a:lnTo>
                    <a:pt x="0" y="131"/>
                  </a:lnTo>
                  <a:lnTo>
                    <a:pt x="0" y="131"/>
                  </a:lnTo>
                  <a:lnTo>
                    <a:pt x="0" y="131"/>
                  </a:lnTo>
                  <a:lnTo>
                    <a:pt x="0" y="131"/>
                  </a:lnTo>
                  <a:lnTo>
                    <a:pt x="0" y="131"/>
                  </a:lnTo>
                  <a:lnTo>
                    <a:pt x="0" y="131"/>
                  </a:lnTo>
                  <a:lnTo>
                    <a:pt x="0" y="131"/>
                  </a:lnTo>
                  <a:lnTo>
                    <a:pt x="1" y="133"/>
                  </a:lnTo>
                  <a:lnTo>
                    <a:pt x="1" y="133"/>
                  </a:lnTo>
                  <a:lnTo>
                    <a:pt x="1" y="134"/>
                  </a:lnTo>
                  <a:lnTo>
                    <a:pt x="1" y="134"/>
                  </a:lnTo>
                  <a:lnTo>
                    <a:pt x="2" y="136"/>
                  </a:lnTo>
                  <a:lnTo>
                    <a:pt x="2" y="136"/>
                  </a:lnTo>
                  <a:lnTo>
                    <a:pt x="2" y="138"/>
                  </a:lnTo>
                  <a:lnTo>
                    <a:pt x="2" y="138"/>
                  </a:lnTo>
                  <a:lnTo>
                    <a:pt x="4" y="140"/>
                  </a:lnTo>
                  <a:lnTo>
                    <a:pt x="4" y="140"/>
                  </a:lnTo>
                  <a:lnTo>
                    <a:pt x="6" y="142"/>
                  </a:lnTo>
                  <a:lnTo>
                    <a:pt x="6" y="142"/>
                  </a:lnTo>
                  <a:lnTo>
                    <a:pt x="7" y="142"/>
                  </a:lnTo>
                  <a:lnTo>
                    <a:pt x="7" y="142"/>
                  </a:lnTo>
                  <a:lnTo>
                    <a:pt x="7" y="142"/>
                  </a:lnTo>
                  <a:lnTo>
                    <a:pt x="7" y="142"/>
                  </a:lnTo>
                  <a:lnTo>
                    <a:pt x="7" y="142"/>
                  </a:lnTo>
                  <a:lnTo>
                    <a:pt x="7" y="142"/>
                  </a:lnTo>
                  <a:lnTo>
                    <a:pt x="8" y="145"/>
                  </a:lnTo>
                  <a:lnTo>
                    <a:pt x="8" y="145"/>
                  </a:lnTo>
                  <a:lnTo>
                    <a:pt x="11" y="146"/>
                  </a:lnTo>
                  <a:lnTo>
                    <a:pt x="11" y="146"/>
                  </a:lnTo>
                  <a:lnTo>
                    <a:pt x="12" y="147"/>
                  </a:lnTo>
                  <a:lnTo>
                    <a:pt x="12" y="147"/>
                  </a:lnTo>
                  <a:lnTo>
                    <a:pt x="12" y="151"/>
                  </a:lnTo>
                  <a:lnTo>
                    <a:pt x="12" y="151"/>
                  </a:lnTo>
                  <a:lnTo>
                    <a:pt x="15" y="151"/>
                  </a:lnTo>
                  <a:lnTo>
                    <a:pt x="15" y="151"/>
                  </a:lnTo>
                  <a:lnTo>
                    <a:pt x="18" y="150"/>
                  </a:lnTo>
                  <a:lnTo>
                    <a:pt x="18" y="150"/>
                  </a:lnTo>
                  <a:lnTo>
                    <a:pt x="19" y="151"/>
                  </a:lnTo>
                  <a:lnTo>
                    <a:pt x="20" y="153"/>
                  </a:lnTo>
                  <a:lnTo>
                    <a:pt x="20" y="153"/>
                  </a:lnTo>
                  <a:lnTo>
                    <a:pt x="22" y="155"/>
                  </a:lnTo>
                  <a:lnTo>
                    <a:pt x="23" y="155"/>
                  </a:lnTo>
                  <a:lnTo>
                    <a:pt x="23" y="155"/>
                  </a:lnTo>
                  <a:lnTo>
                    <a:pt x="24" y="158"/>
                  </a:lnTo>
                  <a:lnTo>
                    <a:pt x="24" y="158"/>
                  </a:lnTo>
                  <a:lnTo>
                    <a:pt x="22" y="158"/>
                  </a:lnTo>
                  <a:lnTo>
                    <a:pt x="22" y="158"/>
                  </a:lnTo>
                  <a:lnTo>
                    <a:pt x="23" y="160"/>
                  </a:lnTo>
                  <a:lnTo>
                    <a:pt x="24" y="162"/>
                  </a:lnTo>
                  <a:lnTo>
                    <a:pt x="24" y="162"/>
                  </a:lnTo>
                  <a:lnTo>
                    <a:pt x="23" y="161"/>
                  </a:lnTo>
                  <a:lnTo>
                    <a:pt x="23" y="161"/>
                  </a:lnTo>
                  <a:lnTo>
                    <a:pt x="23" y="161"/>
                  </a:lnTo>
                  <a:lnTo>
                    <a:pt x="23" y="161"/>
                  </a:lnTo>
                  <a:lnTo>
                    <a:pt x="23" y="160"/>
                  </a:lnTo>
                  <a:lnTo>
                    <a:pt x="22" y="160"/>
                  </a:lnTo>
                  <a:lnTo>
                    <a:pt x="19" y="160"/>
                  </a:lnTo>
                  <a:lnTo>
                    <a:pt x="19" y="160"/>
                  </a:lnTo>
                  <a:lnTo>
                    <a:pt x="19" y="162"/>
                  </a:lnTo>
                  <a:lnTo>
                    <a:pt x="20" y="163"/>
                  </a:lnTo>
                  <a:lnTo>
                    <a:pt x="23" y="167"/>
                  </a:lnTo>
                  <a:lnTo>
                    <a:pt x="23" y="167"/>
                  </a:lnTo>
                  <a:lnTo>
                    <a:pt x="24" y="168"/>
                  </a:lnTo>
                  <a:lnTo>
                    <a:pt x="26" y="169"/>
                  </a:lnTo>
                  <a:lnTo>
                    <a:pt x="26" y="169"/>
                  </a:lnTo>
                  <a:lnTo>
                    <a:pt x="28" y="168"/>
                  </a:lnTo>
                  <a:lnTo>
                    <a:pt x="29" y="167"/>
                  </a:lnTo>
                  <a:lnTo>
                    <a:pt x="29" y="167"/>
                  </a:lnTo>
                  <a:lnTo>
                    <a:pt x="30" y="172"/>
                  </a:lnTo>
                  <a:lnTo>
                    <a:pt x="30" y="172"/>
                  </a:lnTo>
                  <a:lnTo>
                    <a:pt x="33" y="178"/>
                  </a:lnTo>
                  <a:lnTo>
                    <a:pt x="33" y="178"/>
                  </a:lnTo>
                  <a:lnTo>
                    <a:pt x="34" y="179"/>
                  </a:lnTo>
                  <a:lnTo>
                    <a:pt x="35" y="183"/>
                  </a:lnTo>
                  <a:lnTo>
                    <a:pt x="35" y="183"/>
                  </a:lnTo>
                  <a:lnTo>
                    <a:pt x="35" y="185"/>
                  </a:lnTo>
                  <a:lnTo>
                    <a:pt x="36" y="189"/>
                  </a:lnTo>
                  <a:lnTo>
                    <a:pt x="36" y="189"/>
                  </a:lnTo>
                  <a:lnTo>
                    <a:pt x="36" y="192"/>
                  </a:lnTo>
                  <a:lnTo>
                    <a:pt x="36" y="194"/>
                  </a:lnTo>
                  <a:lnTo>
                    <a:pt x="36" y="200"/>
                  </a:lnTo>
                  <a:lnTo>
                    <a:pt x="36" y="200"/>
                  </a:lnTo>
                  <a:lnTo>
                    <a:pt x="35" y="206"/>
                  </a:lnTo>
                  <a:lnTo>
                    <a:pt x="35" y="206"/>
                  </a:lnTo>
                  <a:lnTo>
                    <a:pt x="34" y="209"/>
                  </a:lnTo>
                  <a:lnTo>
                    <a:pt x="34" y="209"/>
                  </a:lnTo>
                  <a:lnTo>
                    <a:pt x="33" y="211"/>
                  </a:lnTo>
                  <a:lnTo>
                    <a:pt x="33" y="211"/>
                  </a:lnTo>
                  <a:lnTo>
                    <a:pt x="30" y="216"/>
                  </a:lnTo>
                  <a:lnTo>
                    <a:pt x="30" y="216"/>
                  </a:lnTo>
                  <a:lnTo>
                    <a:pt x="31" y="218"/>
                  </a:lnTo>
                  <a:lnTo>
                    <a:pt x="33" y="218"/>
                  </a:lnTo>
                  <a:lnTo>
                    <a:pt x="33" y="218"/>
                  </a:lnTo>
                  <a:lnTo>
                    <a:pt x="34" y="217"/>
                  </a:lnTo>
                  <a:lnTo>
                    <a:pt x="34" y="216"/>
                  </a:lnTo>
                  <a:lnTo>
                    <a:pt x="34" y="216"/>
                  </a:lnTo>
                  <a:lnTo>
                    <a:pt x="34" y="216"/>
                  </a:lnTo>
                  <a:lnTo>
                    <a:pt x="34" y="216"/>
                  </a:lnTo>
                  <a:lnTo>
                    <a:pt x="34" y="218"/>
                  </a:lnTo>
                  <a:lnTo>
                    <a:pt x="34" y="218"/>
                  </a:lnTo>
                  <a:lnTo>
                    <a:pt x="36" y="218"/>
                  </a:lnTo>
                  <a:lnTo>
                    <a:pt x="36" y="218"/>
                  </a:lnTo>
                  <a:lnTo>
                    <a:pt x="38" y="220"/>
                  </a:lnTo>
                  <a:lnTo>
                    <a:pt x="38" y="220"/>
                  </a:lnTo>
                  <a:lnTo>
                    <a:pt x="39" y="221"/>
                  </a:lnTo>
                  <a:lnTo>
                    <a:pt x="39" y="221"/>
                  </a:lnTo>
                  <a:lnTo>
                    <a:pt x="42" y="222"/>
                  </a:lnTo>
                  <a:lnTo>
                    <a:pt x="45" y="221"/>
                  </a:lnTo>
                  <a:lnTo>
                    <a:pt x="45" y="220"/>
                  </a:lnTo>
                  <a:lnTo>
                    <a:pt x="45" y="220"/>
                  </a:lnTo>
                  <a:lnTo>
                    <a:pt x="46" y="221"/>
                  </a:lnTo>
                  <a:lnTo>
                    <a:pt x="46" y="221"/>
                  </a:lnTo>
                  <a:lnTo>
                    <a:pt x="47" y="221"/>
                  </a:lnTo>
                  <a:lnTo>
                    <a:pt x="47" y="221"/>
                  </a:lnTo>
                  <a:lnTo>
                    <a:pt x="51" y="222"/>
                  </a:lnTo>
                  <a:lnTo>
                    <a:pt x="51" y="222"/>
                  </a:lnTo>
                  <a:lnTo>
                    <a:pt x="52" y="221"/>
                  </a:lnTo>
                  <a:lnTo>
                    <a:pt x="53" y="220"/>
                  </a:lnTo>
                  <a:lnTo>
                    <a:pt x="53" y="220"/>
                  </a:lnTo>
                  <a:lnTo>
                    <a:pt x="57" y="216"/>
                  </a:lnTo>
                  <a:lnTo>
                    <a:pt x="57" y="216"/>
                  </a:lnTo>
                  <a:lnTo>
                    <a:pt x="60" y="214"/>
                  </a:lnTo>
                  <a:lnTo>
                    <a:pt x="60" y="214"/>
                  </a:lnTo>
                  <a:lnTo>
                    <a:pt x="61" y="214"/>
                  </a:lnTo>
                  <a:lnTo>
                    <a:pt x="61" y="214"/>
                  </a:lnTo>
                  <a:lnTo>
                    <a:pt x="63" y="212"/>
                  </a:lnTo>
                  <a:lnTo>
                    <a:pt x="63" y="212"/>
                  </a:lnTo>
                  <a:lnTo>
                    <a:pt x="67" y="212"/>
                  </a:lnTo>
                  <a:lnTo>
                    <a:pt x="67" y="212"/>
                  </a:lnTo>
                  <a:lnTo>
                    <a:pt x="68" y="212"/>
                  </a:lnTo>
                  <a:lnTo>
                    <a:pt x="69" y="211"/>
                  </a:lnTo>
                  <a:lnTo>
                    <a:pt x="69" y="211"/>
                  </a:lnTo>
                  <a:lnTo>
                    <a:pt x="68" y="210"/>
                  </a:lnTo>
                  <a:lnTo>
                    <a:pt x="68" y="210"/>
                  </a:lnTo>
                  <a:lnTo>
                    <a:pt x="68" y="207"/>
                  </a:lnTo>
                  <a:lnTo>
                    <a:pt x="68" y="207"/>
                  </a:lnTo>
                  <a:lnTo>
                    <a:pt x="69" y="207"/>
                  </a:lnTo>
                  <a:lnTo>
                    <a:pt x="71" y="206"/>
                  </a:lnTo>
                  <a:lnTo>
                    <a:pt x="71" y="206"/>
                  </a:lnTo>
                  <a:lnTo>
                    <a:pt x="73" y="204"/>
                  </a:lnTo>
                  <a:lnTo>
                    <a:pt x="73" y="204"/>
                  </a:lnTo>
                  <a:lnTo>
                    <a:pt x="74" y="203"/>
                  </a:lnTo>
                  <a:lnTo>
                    <a:pt x="75" y="201"/>
                  </a:lnTo>
                  <a:lnTo>
                    <a:pt x="77" y="201"/>
                  </a:lnTo>
                  <a:lnTo>
                    <a:pt x="77" y="201"/>
                  </a:lnTo>
                  <a:lnTo>
                    <a:pt x="78" y="204"/>
                  </a:lnTo>
                  <a:lnTo>
                    <a:pt x="78" y="204"/>
                  </a:lnTo>
                  <a:lnTo>
                    <a:pt x="80" y="206"/>
                  </a:lnTo>
                  <a:lnTo>
                    <a:pt x="80" y="206"/>
                  </a:lnTo>
                  <a:lnTo>
                    <a:pt x="82" y="210"/>
                  </a:lnTo>
                  <a:lnTo>
                    <a:pt x="82" y="210"/>
                  </a:lnTo>
                  <a:lnTo>
                    <a:pt x="83" y="212"/>
                  </a:lnTo>
                  <a:lnTo>
                    <a:pt x="83" y="212"/>
                  </a:lnTo>
                  <a:lnTo>
                    <a:pt x="84" y="212"/>
                  </a:lnTo>
                  <a:lnTo>
                    <a:pt x="85" y="212"/>
                  </a:lnTo>
                  <a:lnTo>
                    <a:pt x="85" y="212"/>
                  </a:lnTo>
                  <a:lnTo>
                    <a:pt x="87" y="214"/>
                  </a:lnTo>
                  <a:lnTo>
                    <a:pt x="87" y="214"/>
                  </a:lnTo>
                  <a:lnTo>
                    <a:pt x="85" y="216"/>
                  </a:lnTo>
                  <a:lnTo>
                    <a:pt x="85" y="216"/>
                  </a:lnTo>
                  <a:lnTo>
                    <a:pt x="85" y="220"/>
                  </a:lnTo>
                  <a:lnTo>
                    <a:pt x="85" y="220"/>
                  </a:lnTo>
                  <a:lnTo>
                    <a:pt x="84" y="220"/>
                  </a:lnTo>
                  <a:lnTo>
                    <a:pt x="84" y="220"/>
                  </a:lnTo>
                  <a:lnTo>
                    <a:pt x="85" y="222"/>
                  </a:lnTo>
                  <a:lnTo>
                    <a:pt x="85" y="222"/>
                  </a:lnTo>
                  <a:lnTo>
                    <a:pt x="85" y="226"/>
                  </a:lnTo>
                  <a:lnTo>
                    <a:pt x="85" y="226"/>
                  </a:lnTo>
                  <a:lnTo>
                    <a:pt x="88" y="230"/>
                  </a:lnTo>
                  <a:lnTo>
                    <a:pt x="89" y="233"/>
                  </a:lnTo>
                  <a:lnTo>
                    <a:pt x="89" y="233"/>
                  </a:lnTo>
                  <a:lnTo>
                    <a:pt x="90" y="236"/>
                  </a:lnTo>
                  <a:lnTo>
                    <a:pt x="90" y="239"/>
                  </a:lnTo>
                  <a:lnTo>
                    <a:pt x="90" y="239"/>
                  </a:lnTo>
                  <a:lnTo>
                    <a:pt x="90" y="243"/>
                  </a:lnTo>
                  <a:lnTo>
                    <a:pt x="93" y="245"/>
                  </a:lnTo>
                  <a:lnTo>
                    <a:pt x="93" y="245"/>
                  </a:lnTo>
                  <a:lnTo>
                    <a:pt x="93" y="245"/>
                  </a:lnTo>
                  <a:lnTo>
                    <a:pt x="94" y="247"/>
                  </a:lnTo>
                  <a:lnTo>
                    <a:pt x="94" y="247"/>
                  </a:lnTo>
                  <a:lnTo>
                    <a:pt x="94" y="247"/>
                  </a:lnTo>
                  <a:lnTo>
                    <a:pt x="94" y="247"/>
                  </a:lnTo>
                  <a:lnTo>
                    <a:pt x="94" y="248"/>
                  </a:lnTo>
                  <a:lnTo>
                    <a:pt x="94" y="248"/>
                  </a:lnTo>
                  <a:lnTo>
                    <a:pt x="94" y="252"/>
                  </a:lnTo>
                  <a:lnTo>
                    <a:pt x="94" y="252"/>
                  </a:lnTo>
                  <a:lnTo>
                    <a:pt x="94" y="254"/>
                  </a:lnTo>
                  <a:lnTo>
                    <a:pt x="94" y="254"/>
                  </a:lnTo>
                  <a:lnTo>
                    <a:pt x="95" y="258"/>
                  </a:lnTo>
                  <a:lnTo>
                    <a:pt x="95" y="258"/>
                  </a:lnTo>
                  <a:lnTo>
                    <a:pt x="96" y="258"/>
                  </a:lnTo>
                  <a:lnTo>
                    <a:pt x="96" y="256"/>
                  </a:lnTo>
                  <a:lnTo>
                    <a:pt x="96" y="256"/>
                  </a:lnTo>
                  <a:lnTo>
                    <a:pt x="98" y="256"/>
                  </a:lnTo>
                  <a:lnTo>
                    <a:pt x="98" y="256"/>
                  </a:lnTo>
                  <a:lnTo>
                    <a:pt x="98" y="260"/>
                  </a:lnTo>
                  <a:lnTo>
                    <a:pt x="98" y="260"/>
                  </a:lnTo>
                  <a:lnTo>
                    <a:pt x="99" y="264"/>
                  </a:lnTo>
                  <a:lnTo>
                    <a:pt x="99" y="264"/>
                  </a:lnTo>
                  <a:lnTo>
                    <a:pt x="102" y="270"/>
                  </a:lnTo>
                  <a:lnTo>
                    <a:pt x="102" y="270"/>
                  </a:lnTo>
                  <a:lnTo>
                    <a:pt x="102" y="272"/>
                  </a:lnTo>
                  <a:lnTo>
                    <a:pt x="104" y="274"/>
                  </a:lnTo>
                  <a:lnTo>
                    <a:pt x="104" y="274"/>
                  </a:lnTo>
                  <a:lnTo>
                    <a:pt x="101" y="276"/>
                  </a:lnTo>
                  <a:lnTo>
                    <a:pt x="101" y="276"/>
                  </a:lnTo>
                  <a:lnTo>
                    <a:pt x="100" y="276"/>
                  </a:lnTo>
                  <a:lnTo>
                    <a:pt x="100" y="277"/>
                  </a:lnTo>
                  <a:lnTo>
                    <a:pt x="100" y="277"/>
                  </a:lnTo>
                  <a:lnTo>
                    <a:pt x="100" y="279"/>
                  </a:lnTo>
                  <a:lnTo>
                    <a:pt x="100" y="279"/>
                  </a:lnTo>
                  <a:lnTo>
                    <a:pt x="101" y="280"/>
                  </a:lnTo>
                  <a:lnTo>
                    <a:pt x="101" y="282"/>
                  </a:lnTo>
                  <a:lnTo>
                    <a:pt x="101" y="282"/>
                  </a:lnTo>
                  <a:lnTo>
                    <a:pt x="102" y="282"/>
                  </a:lnTo>
                  <a:lnTo>
                    <a:pt x="102" y="282"/>
                  </a:lnTo>
                  <a:lnTo>
                    <a:pt x="102" y="285"/>
                  </a:lnTo>
                  <a:lnTo>
                    <a:pt x="102" y="285"/>
                  </a:lnTo>
                  <a:lnTo>
                    <a:pt x="102" y="287"/>
                  </a:lnTo>
                  <a:lnTo>
                    <a:pt x="102" y="287"/>
                  </a:lnTo>
                  <a:lnTo>
                    <a:pt x="102" y="288"/>
                  </a:lnTo>
                  <a:lnTo>
                    <a:pt x="104" y="290"/>
                  </a:lnTo>
                  <a:lnTo>
                    <a:pt x="104" y="290"/>
                  </a:lnTo>
                  <a:lnTo>
                    <a:pt x="105" y="292"/>
                  </a:lnTo>
                  <a:lnTo>
                    <a:pt x="105" y="292"/>
                  </a:lnTo>
                  <a:lnTo>
                    <a:pt x="105" y="292"/>
                  </a:lnTo>
                  <a:lnTo>
                    <a:pt x="105" y="292"/>
                  </a:lnTo>
                  <a:lnTo>
                    <a:pt x="104" y="292"/>
                  </a:lnTo>
                  <a:lnTo>
                    <a:pt x="104" y="292"/>
                  </a:lnTo>
                  <a:lnTo>
                    <a:pt x="104" y="293"/>
                  </a:lnTo>
                  <a:lnTo>
                    <a:pt x="105" y="293"/>
                  </a:lnTo>
                  <a:lnTo>
                    <a:pt x="105" y="293"/>
                  </a:lnTo>
                  <a:lnTo>
                    <a:pt x="105" y="296"/>
                  </a:lnTo>
                  <a:lnTo>
                    <a:pt x="105" y="296"/>
                  </a:lnTo>
                  <a:lnTo>
                    <a:pt x="104" y="298"/>
                  </a:lnTo>
                  <a:lnTo>
                    <a:pt x="104" y="298"/>
                  </a:lnTo>
                  <a:lnTo>
                    <a:pt x="102" y="303"/>
                  </a:lnTo>
                  <a:lnTo>
                    <a:pt x="102" y="303"/>
                  </a:lnTo>
                  <a:lnTo>
                    <a:pt x="101" y="304"/>
                  </a:lnTo>
                  <a:lnTo>
                    <a:pt x="101" y="306"/>
                  </a:lnTo>
                  <a:lnTo>
                    <a:pt x="101" y="306"/>
                  </a:lnTo>
                  <a:lnTo>
                    <a:pt x="101" y="310"/>
                  </a:lnTo>
                  <a:lnTo>
                    <a:pt x="101" y="310"/>
                  </a:lnTo>
                  <a:lnTo>
                    <a:pt x="101" y="315"/>
                  </a:lnTo>
                  <a:lnTo>
                    <a:pt x="101" y="315"/>
                  </a:lnTo>
                  <a:lnTo>
                    <a:pt x="101" y="319"/>
                  </a:lnTo>
                  <a:lnTo>
                    <a:pt x="101" y="319"/>
                  </a:lnTo>
                  <a:lnTo>
                    <a:pt x="102" y="317"/>
                  </a:lnTo>
                  <a:lnTo>
                    <a:pt x="104" y="314"/>
                  </a:lnTo>
                  <a:lnTo>
                    <a:pt x="104" y="314"/>
                  </a:lnTo>
                  <a:lnTo>
                    <a:pt x="105" y="313"/>
                  </a:lnTo>
                  <a:lnTo>
                    <a:pt x="105" y="313"/>
                  </a:lnTo>
                  <a:lnTo>
                    <a:pt x="105" y="310"/>
                  </a:lnTo>
                  <a:lnTo>
                    <a:pt x="105" y="310"/>
                  </a:lnTo>
                  <a:lnTo>
                    <a:pt x="106" y="309"/>
                  </a:lnTo>
                  <a:lnTo>
                    <a:pt x="106" y="309"/>
                  </a:lnTo>
                  <a:lnTo>
                    <a:pt x="106" y="306"/>
                  </a:lnTo>
                  <a:lnTo>
                    <a:pt x="106" y="306"/>
                  </a:lnTo>
                  <a:lnTo>
                    <a:pt x="107" y="303"/>
                  </a:lnTo>
                  <a:lnTo>
                    <a:pt x="109" y="303"/>
                  </a:lnTo>
                  <a:lnTo>
                    <a:pt x="109" y="303"/>
                  </a:lnTo>
                  <a:lnTo>
                    <a:pt x="111" y="299"/>
                  </a:lnTo>
                  <a:lnTo>
                    <a:pt x="111" y="299"/>
                  </a:lnTo>
                  <a:lnTo>
                    <a:pt x="113" y="296"/>
                  </a:lnTo>
                  <a:lnTo>
                    <a:pt x="113" y="296"/>
                  </a:lnTo>
                  <a:lnTo>
                    <a:pt x="116" y="293"/>
                  </a:lnTo>
                  <a:lnTo>
                    <a:pt x="116" y="293"/>
                  </a:lnTo>
                  <a:lnTo>
                    <a:pt x="116" y="292"/>
                  </a:lnTo>
                  <a:lnTo>
                    <a:pt x="116" y="292"/>
                  </a:lnTo>
                  <a:lnTo>
                    <a:pt x="117" y="290"/>
                  </a:lnTo>
                  <a:lnTo>
                    <a:pt x="117" y="290"/>
                  </a:lnTo>
                  <a:lnTo>
                    <a:pt x="118" y="290"/>
                  </a:lnTo>
                  <a:lnTo>
                    <a:pt x="118" y="290"/>
                  </a:lnTo>
                  <a:lnTo>
                    <a:pt x="120" y="288"/>
                  </a:lnTo>
                  <a:lnTo>
                    <a:pt x="120" y="288"/>
                  </a:lnTo>
                  <a:lnTo>
                    <a:pt x="120" y="286"/>
                  </a:lnTo>
                  <a:lnTo>
                    <a:pt x="120" y="286"/>
                  </a:lnTo>
                  <a:lnTo>
                    <a:pt x="118" y="281"/>
                  </a:lnTo>
                  <a:lnTo>
                    <a:pt x="118" y="281"/>
                  </a:lnTo>
                  <a:lnTo>
                    <a:pt x="117" y="281"/>
                  </a:lnTo>
                  <a:lnTo>
                    <a:pt x="116" y="280"/>
                  </a:lnTo>
                  <a:lnTo>
                    <a:pt x="116" y="276"/>
                  </a:lnTo>
                  <a:lnTo>
                    <a:pt x="116" y="276"/>
                  </a:lnTo>
                  <a:lnTo>
                    <a:pt x="115" y="275"/>
                  </a:lnTo>
                  <a:lnTo>
                    <a:pt x="115" y="274"/>
                  </a:lnTo>
                  <a:lnTo>
                    <a:pt x="115" y="274"/>
                  </a:lnTo>
                  <a:lnTo>
                    <a:pt x="113" y="272"/>
                  </a:lnTo>
                  <a:lnTo>
                    <a:pt x="112" y="271"/>
                  </a:lnTo>
                  <a:lnTo>
                    <a:pt x="112" y="271"/>
                  </a:lnTo>
                  <a:lnTo>
                    <a:pt x="112" y="271"/>
                  </a:lnTo>
                  <a:lnTo>
                    <a:pt x="112" y="271"/>
                  </a:lnTo>
                  <a:lnTo>
                    <a:pt x="112" y="268"/>
                  </a:lnTo>
                  <a:lnTo>
                    <a:pt x="112" y="268"/>
                  </a:lnTo>
                  <a:lnTo>
                    <a:pt x="111" y="266"/>
                  </a:lnTo>
                  <a:lnTo>
                    <a:pt x="109" y="266"/>
                  </a:lnTo>
                  <a:lnTo>
                    <a:pt x="109" y="266"/>
                  </a:lnTo>
                  <a:lnTo>
                    <a:pt x="110" y="265"/>
                  </a:lnTo>
                  <a:lnTo>
                    <a:pt x="111" y="265"/>
                  </a:lnTo>
                  <a:lnTo>
                    <a:pt x="111" y="265"/>
                  </a:lnTo>
                  <a:lnTo>
                    <a:pt x="112" y="259"/>
                  </a:lnTo>
                  <a:lnTo>
                    <a:pt x="112" y="259"/>
                  </a:lnTo>
                  <a:lnTo>
                    <a:pt x="111" y="259"/>
                  </a:lnTo>
                  <a:lnTo>
                    <a:pt x="111" y="259"/>
                  </a:lnTo>
                  <a:lnTo>
                    <a:pt x="111" y="254"/>
                  </a:lnTo>
                  <a:lnTo>
                    <a:pt x="111" y="254"/>
                  </a:lnTo>
                  <a:lnTo>
                    <a:pt x="110" y="252"/>
                  </a:lnTo>
                  <a:lnTo>
                    <a:pt x="109" y="249"/>
                  </a:lnTo>
                  <a:lnTo>
                    <a:pt x="109" y="249"/>
                  </a:lnTo>
                  <a:lnTo>
                    <a:pt x="105" y="245"/>
                  </a:lnTo>
                  <a:lnTo>
                    <a:pt x="105" y="245"/>
                  </a:lnTo>
                  <a:lnTo>
                    <a:pt x="101" y="242"/>
                  </a:lnTo>
                  <a:lnTo>
                    <a:pt x="101" y="242"/>
                  </a:lnTo>
                  <a:lnTo>
                    <a:pt x="99" y="238"/>
                  </a:lnTo>
                  <a:lnTo>
                    <a:pt x="96" y="234"/>
                  </a:lnTo>
                  <a:lnTo>
                    <a:pt x="96" y="234"/>
                  </a:lnTo>
                  <a:lnTo>
                    <a:pt x="96" y="232"/>
                  </a:lnTo>
                  <a:lnTo>
                    <a:pt x="96" y="231"/>
                  </a:lnTo>
                  <a:lnTo>
                    <a:pt x="96" y="231"/>
                  </a:lnTo>
                  <a:lnTo>
                    <a:pt x="98" y="230"/>
                  </a:lnTo>
                  <a:lnTo>
                    <a:pt x="99" y="230"/>
                  </a:lnTo>
                  <a:lnTo>
                    <a:pt x="99" y="230"/>
                  </a:lnTo>
                  <a:lnTo>
                    <a:pt x="99" y="228"/>
                  </a:lnTo>
                  <a:lnTo>
                    <a:pt x="100" y="227"/>
                  </a:lnTo>
                  <a:lnTo>
                    <a:pt x="100" y="227"/>
                  </a:lnTo>
                  <a:lnTo>
                    <a:pt x="101" y="227"/>
                  </a:lnTo>
                  <a:lnTo>
                    <a:pt x="101" y="227"/>
                  </a:lnTo>
                  <a:lnTo>
                    <a:pt x="102" y="220"/>
                  </a:lnTo>
                  <a:lnTo>
                    <a:pt x="102" y="220"/>
                  </a:lnTo>
                  <a:lnTo>
                    <a:pt x="102" y="217"/>
                  </a:lnTo>
                  <a:lnTo>
                    <a:pt x="102" y="216"/>
                  </a:lnTo>
                  <a:lnTo>
                    <a:pt x="102" y="216"/>
                  </a:lnTo>
                  <a:lnTo>
                    <a:pt x="105" y="215"/>
                  </a:lnTo>
                  <a:lnTo>
                    <a:pt x="106" y="215"/>
                  </a:lnTo>
                  <a:lnTo>
                    <a:pt x="106" y="215"/>
                  </a:lnTo>
                  <a:lnTo>
                    <a:pt x="107" y="214"/>
                  </a:lnTo>
                  <a:lnTo>
                    <a:pt x="107" y="214"/>
                  </a:lnTo>
                  <a:lnTo>
                    <a:pt x="107" y="211"/>
                  </a:lnTo>
                  <a:lnTo>
                    <a:pt x="107" y="211"/>
                  </a:lnTo>
                  <a:lnTo>
                    <a:pt x="104" y="211"/>
                  </a:lnTo>
                  <a:lnTo>
                    <a:pt x="104" y="211"/>
                  </a:lnTo>
                  <a:lnTo>
                    <a:pt x="102" y="210"/>
                  </a:lnTo>
                  <a:lnTo>
                    <a:pt x="102" y="210"/>
                  </a:lnTo>
                  <a:lnTo>
                    <a:pt x="101" y="207"/>
                  </a:lnTo>
                  <a:lnTo>
                    <a:pt x="101" y="207"/>
                  </a:lnTo>
                  <a:lnTo>
                    <a:pt x="101" y="206"/>
                  </a:lnTo>
                  <a:lnTo>
                    <a:pt x="101" y="205"/>
                  </a:lnTo>
                  <a:lnTo>
                    <a:pt x="101" y="205"/>
                  </a:lnTo>
                  <a:lnTo>
                    <a:pt x="101" y="205"/>
                  </a:lnTo>
                  <a:lnTo>
                    <a:pt x="101" y="205"/>
                  </a:lnTo>
                  <a:lnTo>
                    <a:pt x="102" y="203"/>
                  </a:lnTo>
                  <a:lnTo>
                    <a:pt x="101" y="201"/>
                  </a:lnTo>
                  <a:lnTo>
                    <a:pt x="100" y="201"/>
                  </a:lnTo>
                  <a:lnTo>
                    <a:pt x="100" y="201"/>
                  </a:lnTo>
                  <a:lnTo>
                    <a:pt x="99" y="200"/>
                  </a:lnTo>
                  <a:lnTo>
                    <a:pt x="99" y="200"/>
                  </a:lnTo>
                  <a:lnTo>
                    <a:pt x="99" y="199"/>
                  </a:lnTo>
                  <a:lnTo>
                    <a:pt x="99" y="199"/>
                  </a:lnTo>
                  <a:lnTo>
                    <a:pt x="98" y="198"/>
                  </a:lnTo>
                  <a:lnTo>
                    <a:pt x="98" y="198"/>
                  </a:lnTo>
                  <a:lnTo>
                    <a:pt x="96" y="198"/>
                  </a:lnTo>
                  <a:lnTo>
                    <a:pt x="96" y="198"/>
                  </a:lnTo>
                  <a:lnTo>
                    <a:pt x="94" y="195"/>
                  </a:lnTo>
                  <a:lnTo>
                    <a:pt x="94" y="195"/>
                  </a:lnTo>
                  <a:lnTo>
                    <a:pt x="91" y="192"/>
                  </a:lnTo>
                  <a:lnTo>
                    <a:pt x="91" y="192"/>
                  </a:lnTo>
                  <a:lnTo>
                    <a:pt x="90" y="190"/>
                  </a:lnTo>
                  <a:lnTo>
                    <a:pt x="89" y="188"/>
                  </a:lnTo>
                  <a:lnTo>
                    <a:pt x="89" y="188"/>
                  </a:lnTo>
                  <a:lnTo>
                    <a:pt x="89" y="188"/>
                  </a:lnTo>
                  <a:lnTo>
                    <a:pt x="89" y="188"/>
                  </a:lnTo>
                  <a:lnTo>
                    <a:pt x="89" y="184"/>
                  </a:lnTo>
                  <a:lnTo>
                    <a:pt x="88" y="182"/>
                  </a:lnTo>
                  <a:lnTo>
                    <a:pt x="88" y="182"/>
                  </a:lnTo>
                  <a:lnTo>
                    <a:pt x="85" y="178"/>
                  </a:lnTo>
                  <a:lnTo>
                    <a:pt x="85" y="178"/>
                  </a:lnTo>
                  <a:lnTo>
                    <a:pt x="84" y="178"/>
                  </a:lnTo>
                  <a:lnTo>
                    <a:pt x="83" y="176"/>
                  </a:lnTo>
                  <a:lnTo>
                    <a:pt x="83" y="176"/>
                  </a:lnTo>
                  <a:lnTo>
                    <a:pt x="83" y="176"/>
                  </a:lnTo>
                  <a:lnTo>
                    <a:pt x="83" y="176"/>
                  </a:lnTo>
                  <a:lnTo>
                    <a:pt x="83" y="173"/>
                  </a:lnTo>
                  <a:lnTo>
                    <a:pt x="83" y="173"/>
                  </a:lnTo>
                  <a:lnTo>
                    <a:pt x="85" y="173"/>
                  </a:lnTo>
                  <a:lnTo>
                    <a:pt x="85" y="173"/>
                  </a:lnTo>
                  <a:lnTo>
                    <a:pt x="87" y="174"/>
                  </a:lnTo>
                  <a:lnTo>
                    <a:pt x="89" y="174"/>
                  </a:lnTo>
                  <a:lnTo>
                    <a:pt x="89" y="174"/>
                  </a:lnTo>
                  <a:lnTo>
                    <a:pt x="90" y="173"/>
                  </a:lnTo>
                  <a:lnTo>
                    <a:pt x="90" y="172"/>
                  </a:lnTo>
                  <a:lnTo>
                    <a:pt x="89" y="168"/>
                  </a:lnTo>
                  <a:lnTo>
                    <a:pt x="89" y="168"/>
                  </a:lnTo>
                  <a:lnTo>
                    <a:pt x="89" y="168"/>
                  </a:lnTo>
                  <a:lnTo>
                    <a:pt x="89" y="168"/>
                  </a:lnTo>
                  <a:lnTo>
                    <a:pt x="89" y="167"/>
                  </a:lnTo>
                  <a:lnTo>
                    <a:pt x="90" y="167"/>
                  </a:lnTo>
                  <a:lnTo>
                    <a:pt x="90" y="167"/>
                  </a:lnTo>
                  <a:lnTo>
                    <a:pt x="90" y="158"/>
                  </a:lnTo>
                  <a:lnTo>
                    <a:pt x="90" y="158"/>
                  </a:lnTo>
                  <a:lnTo>
                    <a:pt x="91" y="157"/>
                  </a:lnTo>
                  <a:lnTo>
                    <a:pt x="91" y="157"/>
                  </a:lnTo>
                  <a:lnTo>
                    <a:pt x="93" y="155"/>
                  </a:lnTo>
                  <a:lnTo>
                    <a:pt x="93" y="155"/>
                  </a:lnTo>
                  <a:lnTo>
                    <a:pt x="93" y="152"/>
                  </a:lnTo>
                  <a:lnTo>
                    <a:pt x="93" y="152"/>
                  </a:lnTo>
                  <a:lnTo>
                    <a:pt x="94" y="152"/>
                  </a:lnTo>
                  <a:lnTo>
                    <a:pt x="95" y="153"/>
                  </a:lnTo>
                  <a:lnTo>
                    <a:pt x="96" y="155"/>
                  </a:lnTo>
                  <a:lnTo>
                    <a:pt x="96" y="155"/>
                  </a:lnTo>
                  <a:lnTo>
                    <a:pt x="96" y="156"/>
                  </a:lnTo>
                  <a:lnTo>
                    <a:pt x="96" y="156"/>
                  </a:lnTo>
                  <a:lnTo>
                    <a:pt x="102" y="156"/>
                  </a:lnTo>
                  <a:lnTo>
                    <a:pt x="106" y="155"/>
                  </a:lnTo>
                  <a:lnTo>
                    <a:pt x="107" y="152"/>
                  </a:lnTo>
                  <a:lnTo>
                    <a:pt x="107" y="152"/>
                  </a:lnTo>
                  <a:lnTo>
                    <a:pt x="109" y="152"/>
                  </a:lnTo>
                  <a:lnTo>
                    <a:pt x="109" y="151"/>
                  </a:lnTo>
                  <a:lnTo>
                    <a:pt x="109" y="151"/>
                  </a:lnTo>
                  <a:lnTo>
                    <a:pt x="110" y="149"/>
                  </a:lnTo>
                  <a:lnTo>
                    <a:pt x="111" y="149"/>
                  </a:lnTo>
                  <a:lnTo>
                    <a:pt x="111" y="149"/>
                  </a:lnTo>
                  <a:lnTo>
                    <a:pt x="115" y="149"/>
                  </a:lnTo>
                  <a:lnTo>
                    <a:pt x="116" y="146"/>
                  </a:lnTo>
                  <a:lnTo>
                    <a:pt x="116" y="146"/>
                  </a:lnTo>
                  <a:lnTo>
                    <a:pt x="117" y="145"/>
                  </a:lnTo>
                  <a:lnTo>
                    <a:pt x="118" y="144"/>
                  </a:lnTo>
                  <a:lnTo>
                    <a:pt x="118" y="144"/>
                  </a:lnTo>
                  <a:lnTo>
                    <a:pt x="118" y="144"/>
                  </a:lnTo>
                  <a:lnTo>
                    <a:pt x="118" y="144"/>
                  </a:lnTo>
                  <a:lnTo>
                    <a:pt x="122" y="144"/>
                  </a:lnTo>
                  <a:lnTo>
                    <a:pt x="122" y="144"/>
                  </a:lnTo>
                  <a:lnTo>
                    <a:pt x="127" y="142"/>
                  </a:lnTo>
                  <a:lnTo>
                    <a:pt x="127" y="142"/>
                  </a:lnTo>
                  <a:lnTo>
                    <a:pt x="128" y="142"/>
                  </a:lnTo>
                  <a:lnTo>
                    <a:pt x="128" y="142"/>
                  </a:lnTo>
                  <a:lnTo>
                    <a:pt x="128" y="139"/>
                  </a:lnTo>
                  <a:lnTo>
                    <a:pt x="128" y="138"/>
                  </a:lnTo>
                  <a:lnTo>
                    <a:pt x="129" y="136"/>
                  </a:lnTo>
                  <a:lnTo>
                    <a:pt x="129" y="136"/>
                  </a:lnTo>
                  <a:lnTo>
                    <a:pt x="133" y="136"/>
                  </a:lnTo>
                  <a:lnTo>
                    <a:pt x="134" y="136"/>
                  </a:lnTo>
                  <a:lnTo>
                    <a:pt x="136" y="135"/>
                  </a:lnTo>
                  <a:lnTo>
                    <a:pt x="136" y="135"/>
                  </a:lnTo>
                  <a:lnTo>
                    <a:pt x="136" y="134"/>
                  </a:lnTo>
                  <a:lnTo>
                    <a:pt x="136" y="134"/>
                  </a:lnTo>
                  <a:lnTo>
                    <a:pt x="136" y="131"/>
                  </a:lnTo>
                  <a:lnTo>
                    <a:pt x="136" y="131"/>
                  </a:lnTo>
                  <a:lnTo>
                    <a:pt x="136" y="129"/>
                  </a:lnTo>
                  <a:lnTo>
                    <a:pt x="136" y="127"/>
                  </a:lnTo>
                  <a:lnTo>
                    <a:pt x="136" y="127"/>
                  </a:lnTo>
                  <a:lnTo>
                    <a:pt x="137" y="127"/>
                  </a:lnTo>
                  <a:lnTo>
                    <a:pt x="137" y="127"/>
                  </a:lnTo>
                  <a:lnTo>
                    <a:pt x="138" y="127"/>
                  </a:lnTo>
                  <a:lnTo>
                    <a:pt x="138" y="127"/>
                  </a:lnTo>
                  <a:lnTo>
                    <a:pt x="139" y="127"/>
                  </a:lnTo>
                  <a:lnTo>
                    <a:pt x="139" y="127"/>
                  </a:lnTo>
                  <a:lnTo>
                    <a:pt x="143" y="125"/>
                  </a:lnTo>
                  <a:lnTo>
                    <a:pt x="143" y="125"/>
                  </a:lnTo>
                  <a:lnTo>
                    <a:pt x="143" y="123"/>
                  </a:lnTo>
                  <a:lnTo>
                    <a:pt x="143" y="123"/>
                  </a:lnTo>
                  <a:close/>
                  <a:moveTo>
                    <a:pt x="140" y="123"/>
                  </a:moveTo>
                  <a:lnTo>
                    <a:pt x="140" y="123"/>
                  </a:lnTo>
                  <a:lnTo>
                    <a:pt x="140" y="123"/>
                  </a:lnTo>
                  <a:lnTo>
                    <a:pt x="140" y="122"/>
                  </a:lnTo>
                  <a:lnTo>
                    <a:pt x="140" y="122"/>
                  </a:lnTo>
                  <a:lnTo>
                    <a:pt x="140" y="123"/>
                  </a:lnTo>
                  <a:lnTo>
                    <a:pt x="140" y="1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A1_Vietnam">
              <a:extLst>
                <a:ext uri="{FF2B5EF4-FFF2-40B4-BE49-F238E27FC236}">
                  <a16:creationId xmlns:a16="http://schemas.microsoft.com/office/drawing/2014/main" id="{0325D66D-E2E2-487A-8265-1FF4E9E912C0}"/>
                </a:ext>
              </a:extLst>
            </p:cNvPr>
            <p:cNvSpPr>
              <a:spLocks/>
            </p:cNvSpPr>
            <p:nvPr/>
          </p:nvSpPr>
          <p:spPr bwMode="auto">
            <a:xfrm>
              <a:off x="7248812" y="3700055"/>
              <a:ext cx="180501" cy="348814"/>
            </a:xfrm>
            <a:custGeom>
              <a:avLst/>
              <a:gdLst/>
              <a:ahLst/>
              <a:cxnLst>
                <a:cxn ang="0">
                  <a:pos x="114" y="166"/>
                </a:cxn>
                <a:cxn ang="0">
                  <a:pos x="112" y="148"/>
                </a:cxn>
                <a:cxn ang="0">
                  <a:pos x="108" y="141"/>
                </a:cxn>
                <a:cxn ang="0">
                  <a:pos x="101" y="125"/>
                </a:cxn>
                <a:cxn ang="0">
                  <a:pos x="87" y="115"/>
                </a:cxn>
                <a:cxn ang="0">
                  <a:pos x="78" y="104"/>
                </a:cxn>
                <a:cxn ang="0">
                  <a:pos x="69" y="95"/>
                </a:cxn>
                <a:cxn ang="0">
                  <a:pos x="63" y="84"/>
                </a:cxn>
                <a:cxn ang="0">
                  <a:pos x="59" y="71"/>
                </a:cxn>
                <a:cxn ang="0">
                  <a:pos x="65" y="55"/>
                </a:cxn>
                <a:cxn ang="0">
                  <a:pos x="77" y="43"/>
                </a:cxn>
                <a:cxn ang="0">
                  <a:pos x="85" y="35"/>
                </a:cxn>
                <a:cxn ang="0">
                  <a:pos x="93" y="32"/>
                </a:cxn>
                <a:cxn ang="0">
                  <a:pos x="85" y="29"/>
                </a:cxn>
                <a:cxn ang="0">
                  <a:pos x="76" y="24"/>
                </a:cxn>
                <a:cxn ang="0">
                  <a:pos x="70" y="12"/>
                </a:cxn>
                <a:cxn ang="0">
                  <a:pos x="67" y="7"/>
                </a:cxn>
                <a:cxn ang="0">
                  <a:pos x="56" y="5"/>
                </a:cxn>
                <a:cxn ang="0">
                  <a:pos x="44" y="2"/>
                </a:cxn>
                <a:cxn ang="0">
                  <a:pos x="36" y="9"/>
                </a:cxn>
                <a:cxn ang="0">
                  <a:pos x="29" y="8"/>
                </a:cxn>
                <a:cxn ang="0">
                  <a:pos x="21" y="8"/>
                </a:cxn>
                <a:cxn ang="0">
                  <a:pos x="14" y="12"/>
                </a:cxn>
                <a:cxn ang="0">
                  <a:pos x="3" y="9"/>
                </a:cxn>
                <a:cxn ang="0">
                  <a:pos x="6" y="22"/>
                </a:cxn>
                <a:cxn ang="0">
                  <a:pos x="11" y="24"/>
                </a:cxn>
                <a:cxn ang="0">
                  <a:pos x="12" y="34"/>
                </a:cxn>
                <a:cxn ang="0">
                  <a:pos x="21" y="43"/>
                </a:cxn>
                <a:cxn ang="0">
                  <a:pos x="29" y="40"/>
                </a:cxn>
                <a:cxn ang="0">
                  <a:pos x="36" y="45"/>
                </a:cxn>
                <a:cxn ang="0">
                  <a:pos x="38" y="50"/>
                </a:cxn>
                <a:cxn ang="0">
                  <a:pos x="44" y="57"/>
                </a:cxn>
                <a:cxn ang="0">
                  <a:pos x="38" y="63"/>
                </a:cxn>
                <a:cxn ang="0">
                  <a:pos x="28" y="66"/>
                </a:cxn>
                <a:cxn ang="0">
                  <a:pos x="36" y="74"/>
                </a:cxn>
                <a:cxn ang="0">
                  <a:pos x="48" y="83"/>
                </a:cxn>
                <a:cxn ang="0">
                  <a:pos x="59" y="98"/>
                </a:cxn>
                <a:cxn ang="0">
                  <a:pos x="70" y="110"/>
                </a:cxn>
                <a:cxn ang="0">
                  <a:pos x="76" y="119"/>
                </a:cxn>
                <a:cxn ang="0">
                  <a:pos x="83" y="125"/>
                </a:cxn>
                <a:cxn ang="0">
                  <a:pos x="88" y="136"/>
                </a:cxn>
                <a:cxn ang="0">
                  <a:pos x="86" y="147"/>
                </a:cxn>
                <a:cxn ang="0">
                  <a:pos x="85" y="157"/>
                </a:cxn>
                <a:cxn ang="0">
                  <a:pos x="87" y="175"/>
                </a:cxn>
                <a:cxn ang="0">
                  <a:pos x="75" y="188"/>
                </a:cxn>
                <a:cxn ang="0">
                  <a:pos x="64" y="195"/>
                </a:cxn>
                <a:cxn ang="0">
                  <a:pos x="59" y="203"/>
                </a:cxn>
                <a:cxn ang="0">
                  <a:pos x="47" y="211"/>
                </a:cxn>
                <a:cxn ang="0">
                  <a:pos x="38" y="218"/>
                </a:cxn>
                <a:cxn ang="0">
                  <a:pos x="43" y="222"/>
                </a:cxn>
                <a:cxn ang="0">
                  <a:pos x="43" y="234"/>
                </a:cxn>
                <a:cxn ang="0">
                  <a:pos x="42" y="245"/>
                </a:cxn>
                <a:cxn ang="0">
                  <a:pos x="52" y="242"/>
                </a:cxn>
                <a:cxn ang="0">
                  <a:pos x="66" y="231"/>
                </a:cxn>
                <a:cxn ang="0">
                  <a:pos x="72" y="223"/>
                </a:cxn>
                <a:cxn ang="0">
                  <a:pos x="86" y="217"/>
                </a:cxn>
                <a:cxn ang="0">
                  <a:pos x="99" y="207"/>
                </a:cxn>
                <a:cxn ang="0">
                  <a:pos x="110" y="198"/>
                </a:cxn>
                <a:cxn ang="0">
                  <a:pos x="114" y="185"/>
                </a:cxn>
              </a:cxnLst>
              <a:rect l="0" t="0" r="r" b="b"/>
              <a:pathLst>
                <a:path w="118" h="247">
                  <a:moveTo>
                    <a:pt x="118" y="175"/>
                  </a:moveTo>
                  <a:lnTo>
                    <a:pt x="118" y="175"/>
                  </a:lnTo>
                  <a:lnTo>
                    <a:pt x="118" y="174"/>
                  </a:lnTo>
                  <a:lnTo>
                    <a:pt x="118" y="174"/>
                  </a:lnTo>
                  <a:lnTo>
                    <a:pt x="116" y="173"/>
                  </a:lnTo>
                  <a:lnTo>
                    <a:pt x="116" y="173"/>
                  </a:lnTo>
                  <a:lnTo>
                    <a:pt x="115" y="173"/>
                  </a:lnTo>
                  <a:lnTo>
                    <a:pt x="115" y="173"/>
                  </a:lnTo>
                  <a:lnTo>
                    <a:pt x="115" y="169"/>
                  </a:lnTo>
                  <a:lnTo>
                    <a:pt x="115" y="169"/>
                  </a:lnTo>
                  <a:lnTo>
                    <a:pt x="114" y="166"/>
                  </a:lnTo>
                  <a:lnTo>
                    <a:pt x="113" y="164"/>
                  </a:lnTo>
                  <a:lnTo>
                    <a:pt x="113" y="164"/>
                  </a:lnTo>
                  <a:lnTo>
                    <a:pt x="113" y="160"/>
                  </a:lnTo>
                  <a:lnTo>
                    <a:pt x="114" y="157"/>
                  </a:lnTo>
                  <a:lnTo>
                    <a:pt x="114" y="157"/>
                  </a:lnTo>
                  <a:lnTo>
                    <a:pt x="114" y="153"/>
                  </a:lnTo>
                  <a:lnTo>
                    <a:pt x="114" y="153"/>
                  </a:lnTo>
                  <a:lnTo>
                    <a:pt x="114" y="152"/>
                  </a:lnTo>
                  <a:lnTo>
                    <a:pt x="114" y="150"/>
                  </a:lnTo>
                  <a:lnTo>
                    <a:pt x="114" y="150"/>
                  </a:lnTo>
                  <a:lnTo>
                    <a:pt x="112" y="148"/>
                  </a:lnTo>
                  <a:lnTo>
                    <a:pt x="112" y="148"/>
                  </a:lnTo>
                  <a:lnTo>
                    <a:pt x="112" y="147"/>
                  </a:lnTo>
                  <a:lnTo>
                    <a:pt x="112" y="147"/>
                  </a:lnTo>
                  <a:lnTo>
                    <a:pt x="109" y="146"/>
                  </a:lnTo>
                  <a:lnTo>
                    <a:pt x="109" y="146"/>
                  </a:lnTo>
                  <a:lnTo>
                    <a:pt x="109" y="146"/>
                  </a:lnTo>
                  <a:lnTo>
                    <a:pt x="109" y="144"/>
                  </a:lnTo>
                  <a:lnTo>
                    <a:pt x="109" y="143"/>
                  </a:lnTo>
                  <a:lnTo>
                    <a:pt x="109" y="143"/>
                  </a:lnTo>
                  <a:lnTo>
                    <a:pt x="108" y="141"/>
                  </a:lnTo>
                  <a:lnTo>
                    <a:pt x="108" y="141"/>
                  </a:lnTo>
                  <a:lnTo>
                    <a:pt x="108" y="137"/>
                  </a:lnTo>
                  <a:lnTo>
                    <a:pt x="108" y="135"/>
                  </a:lnTo>
                  <a:lnTo>
                    <a:pt x="108" y="135"/>
                  </a:lnTo>
                  <a:lnTo>
                    <a:pt x="105" y="135"/>
                  </a:lnTo>
                  <a:lnTo>
                    <a:pt x="104" y="133"/>
                  </a:lnTo>
                  <a:lnTo>
                    <a:pt x="103" y="131"/>
                  </a:lnTo>
                  <a:lnTo>
                    <a:pt x="103" y="131"/>
                  </a:lnTo>
                  <a:lnTo>
                    <a:pt x="102" y="127"/>
                  </a:lnTo>
                  <a:lnTo>
                    <a:pt x="102" y="126"/>
                  </a:lnTo>
                  <a:lnTo>
                    <a:pt x="101" y="125"/>
                  </a:lnTo>
                  <a:lnTo>
                    <a:pt x="101" y="125"/>
                  </a:lnTo>
                  <a:lnTo>
                    <a:pt x="99" y="123"/>
                  </a:lnTo>
                  <a:lnTo>
                    <a:pt x="98" y="121"/>
                  </a:lnTo>
                  <a:lnTo>
                    <a:pt x="98" y="121"/>
                  </a:lnTo>
                  <a:lnTo>
                    <a:pt x="97" y="120"/>
                  </a:lnTo>
                  <a:lnTo>
                    <a:pt x="97" y="120"/>
                  </a:lnTo>
                  <a:lnTo>
                    <a:pt x="96" y="120"/>
                  </a:lnTo>
                  <a:lnTo>
                    <a:pt x="94" y="120"/>
                  </a:lnTo>
                  <a:lnTo>
                    <a:pt x="94" y="120"/>
                  </a:lnTo>
                  <a:lnTo>
                    <a:pt x="91" y="117"/>
                  </a:lnTo>
                  <a:lnTo>
                    <a:pt x="87" y="115"/>
                  </a:lnTo>
                  <a:lnTo>
                    <a:pt x="87" y="115"/>
                  </a:lnTo>
                  <a:lnTo>
                    <a:pt x="87" y="112"/>
                  </a:lnTo>
                  <a:lnTo>
                    <a:pt x="86" y="111"/>
                  </a:lnTo>
                  <a:lnTo>
                    <a:pt x="86" y="111"/>
                  </a:lnTo>
                  <a:lnTo>
                    <a:pt x="82" y="109"/>
                  </a:lnTo>
                  <a:lnTo>
                    <a:pt x="82" y="109"/>
                  </a:lnTo>
                  <a:lnTo>
                    <a:pt x="80" y="108"/>
                  </a:lnTo>
                  <a:lnTo>
                    <a:pt x="80" y="108"/>
                  </a:lnTo>
                  <a:lnTo>
                    <a:pt x="78" y="106"/>
                  </a:lnTo>
                  <a:lnTo>
                    <a:pt x="78" y="106"/>
                  </a:lnTo>
                  <a:lnTo>
                    <a:pt x="78" y="104"/>
                  </a:lnTo>
                  <a:lnTo>
                    <a:pt x="78" y="104"/>
                  </a:lnTo>
                  <a:lnTo>
                    <a:pt x="75" y="101"/>
                  </a:lnTo>
                  <a:lnTo>
                    <a:pt x="75" y="101"/>
                  </a:lnTo>
                  <a:lnTo>
                    <a:pt x="74" y="100"/>
                  </a:lnTo>
                  <a:lnTo>
                    <a:pt x="72" y="98"/>
                  </a:lnTo>
                  <a:lnTo>
                    <a:pt x="72" y="98"/>
                  </a:lnTo>
                  <a:lnTo>
                    <a:pt x="71" y="98"/>
                  </a:lnTo>
                  <a:lnTo>
                    <a:pt x="71" y="98"/>
                  </a:lnTo>
                  <a:lnTo>
                    <a:pt x="70" y="97"/>
                  </a:lnTo>
                  <a:lnTo>
                    <a:pt x="70" y="97"/>
                  </a:lnTo>
                  <a:lnTo>
                    <a:pt x="69" y="95"/>
                  </a:lnTo>
                  <a:lnTo>
                    <a:pt x="69" y="95"/>
                  </a:lnTo>
                  <a:lnTo>
                    <a:pt x="69" y="94"/>
                  </a:lnTo>
                  <a:lnTo>
                    <a:pt x="69" y="94"/>
                  </a:lnTo>
                  <a:lnTo>
                    <a:pt x="70" y="94"/>
                  </a:lnTo>
                  <a:lnTo>
                    <a:pt x="70" y="94"/>
                  </a:lnTo>
                  <a:lnTo>
                    <a:pt x="70" y="90"/>
                  </a:lnTo>
                  <a:lnTo>
                    <a:pt x="70" y="90"/>
                  </a:lnTo>
                  <a:lnTo>
                    <a:pt x="67" y="88"/>
                  </a:lnTo>
                  <a:lnTo>
                    <a:pt x="67" y="88"/>
                  </a:lnTo>
                  <a:lnTo>
                    <a:pt x="65" y="85"/>
                  </a:lnTo>
                  <a:lnTo>
                    <a:pt x="64" y="85"/>
                  </a:lnTo>
                  <a:lnTo>
                    <a:pt x="63" y="84"/>
                  </a:lnTo>
                  <a:lnTo>
                    <a:pt x="63" y="84"/>
                  </a:lnTo>
                  <a:lnTo>
                    <a:pt x="60" y="82"/>
                  </a:lnTo>
                  <a:lnTo>
                    <a:pt x="58" y="79"/>
                  </a:lnTo>
                  <a:lnTo>
                    <a:pt x="58" y="79"/>
                  </a:lnTo>
                  <a:lnTo>
                    <a:pt x="56" y="76"/>
                  </a:lnTo>
                  <a:lnTo>
                    <a:pt x="56" y="76"/>
                  </a:lnTo>
                  <a:lnTo>
                    <a:pt x="56" y="74"/>
                  </a:lnTo>
                  <a:lnTo>
                    <a:pt x="56" y="73"/>
                  </a:lnTo>
                  <a:lnTo>
                    <a:pt x="56" y="73"/>
                  </a:lnTo>
                  <a:lnTo>
                    <a:pt x="58" y="72"/>
                  </a:lnTo>
                  <a:lnTo>
                    <a:pt x="59" y="71"/>
                  </a:lnTo>
                  <a:lnTo>
                    <a:pt x="59" y="71"/>
                  </a:lnTo>
                  <a:lnTo>
                    <a:pt x="58" y="66"/>
                  </a:lnTo>
                  <a:lnTo>
                    <a:pt x="58" y="66"/>
                  </a:lnTo>
                  <a:lnTo>
                    <a:pt x="59" y="63"/>
                  </a:lnTo>
                  <a:lnTo>
                    <a:pt x="59" y="62"/>
                  </a:lnTo>
                  <a:lnTo>
                    <a:pt x="59" y="62"/>
                  </a:lnTo>
                  <a:lnTo>
                    <a:pt x="60" y="58"/>
                  </a:lnTo>
                  <a:lnTo>
                    <a:pt x="60" y="58"/>
                  </a:lnTo>
                  <a:lnTo>
                    <a:pt x="63" y="58"/>
                  </a:lnTo>
                  <a:lnTo>
                    <a:pt x="63" y="58"/>
                  </a:lnTo>
                  <a:lnTo>
                    <a:pt x="65" y="55"/>
                  </a:lnTo>
                  <a:lnTo>
                    <a:pt x="65" y="55"/>
                  </a:lnTo>
                  <a:lnTo>
                    <a:pt x="67" y="54"/>
                  </a:lnTo>
                  <a:lnTo>
                    <a:pt x="70" y="52"/>
                  </a:lnTo>
                  <a:lnTo>
                    <a:pt x="70" y="52"/>
                  </a:lnTo>
                  <a:lnTo>
                    <a:pt x="71" y="51"/>
                  </a:lnTo>
                  <a:lnTo>
                    <a:pt x="72" y="49"/>
                  </a:lnTo>
                  <a:lnTo>
                    <a:pt x="72" y="49"/>
                  </a:lnTo>
                  <a:lnTo>
                    <a:pt x="74" y="46"/>
                  </a:lnTo>
                  <a:lnTo>
                    <a:pt x="76" y="45"/>
                  </a:lnTo>
                  <a:lnTo>
                    <a:pt x="76" y="45"/>
                  </a:lnTo>
                  <a:lnTo>
                    <a:pt x="77" y="43"/>
                  </a:lnTo>
                  <a:lnTo>
                    <a:pt x="77" y="43"/>
                  </a:lnTo>
                  <a:lnTo>
                    <a:pt x="77" y="40"/>
                  </a:lnTo>
                  <a:lnTo>
                    <a:pt x="77" y="40"/>
                  </a:lnTo>
                  <a:lnTo>
                    <a:pt x="78" y="40"/>
                  </a:lnTo>
                  <a:lnTo>
                    <a:pt x="78" y="40"/>
                  </a:lnTo>
                  <a:lnTo>
                    <a:pt x="78" y="40"/>
                  </a:lnTo>
                  <a:lnTo>
                    <a:pt x="81" y="40"/>
                  </a:lnTo>
                  <a:lnTo>
                    <a:pt x="81" y="39"/>
                  </a:lnTo>
                  <a:lnTo>
                    <a:pt x="81" y="39"/>
                  </a:lnTo>
                  <a:lnTo>
                    <a:pt x="83" y="36"/>
                  </a:lnTo>
                  <a:lnTo>
                    <a:pt x="85" y="35"/>
                  </a:lnTo>
                  <a:lnTo>
                    <a:pt x="85" y="35"/>
                  </a:lnTo>
                  <a:lnTo>
                    <a:pt x="88" y="35"/>
                  </a:lnTo>
                  <a:lnTo>
                    <a:pt x="88" y="35"/>
                  </a:lnTo>
                  <a:lnTo>
                    <a:pt x="88" y="34"/>
                  </a:lnTo>
                  <a:lnTo>
                    <a:pt x="90" y="33"/>
                  </a:lnTo>
                  <a:lnTo>
                    <a:pt x="90" y="33"/>
                  </a:lnTo>
                  <a:lnTo>
                    <a:pt x="92" y="33"/>
                  </a:lnTo>
                  <a:lnTo>
                    <a:pt x="92" y="33"/>
                  </a:lnTo>
                  <a:lnTo>
                    <a:pt x="92" y="33"/>
                  </a:lnTo>
                  <a:lnTo>
                    <a:pt x="92" y="33"/>
                  </a:lnTo>
                  <a:lnTo>
                    <a:pt x="93" y="32"/>
                  </a:lnTo>
                  <a:lnTo>
                    <a:pt x="93" y="32"/>
                  </a:lnTo>
                  <a:lnTo>
                    <a:pt x="93" y="32"/>
                  </a:lnTo>
                  <a:lnTo>
                    <a:pt x="93" y="30"/>
                  </a:lnTo>
                  <a:lnTo>
                    <a:pt x="93" y="30"/>
                  </a:lnTo>
                  <a:lnTo>
                    <a:pt x="93" y="30"/>
                  </a:lnTo>
                  <a:lnTo>
                    <a:pt x="93" y="30"/>
                  </a:lnTo>
                  <a:lnTo>
                    <a:pt x="92" y="29"/>
                  </a:lnTo>
                  <a:lnTo>
                    <a:pt x="91" y="29"/>
                  </a:lnTo>
                  <a:lnTo>
                    <a:pt x="88" y="29"/>
                  </a:lnTo>
                  <a:lnTo>
                    <a:pt x="88" y="29"/>
                  </a:lnTo>
                  <a:lnTo>
                    <a:pt x="85" y="29"/>
                  </a:lnTo>
                  <a:lnTo>
                    <a:pt x="85" y="29"/>
                  </a:lnTo>
                  <a:lnTo>
                    <a:pt x="85" y="29"/>
                  </a:lnTo>
                  <a:lnTo>
                    <a:pt x="85" y="29"/>
                  </a:lnTo>
                  <a:lnTo>
                    <a:pt x="82" y="29"/>
                  </a:lnTo>
                  <a:lnTo>
                    <a:pt x="82" y="29"/>
                  </a:lnTo>
                  <a:lnTo>
                    <a:pt x="81" y="28"/>
                  </a:lnTo>
                  <a:lnTo>
                    <a:pt x="81" y="27"/>
                  </a:lnTo>
                  <a:lnTo>
                    <a:pt x="81" y="27"/>
                  </a:lnTo>
                  <a:lnTo>
                    <a:pt x="78" y="24"/>
                  </a:lnTo>
                  <a:lnTo>
                    <a:pt x="78" y="24"/>
                  </a:lnTo>
                  <a:lnTo>
                    <a:pt x="76" y="24"/>
                  </a:lnTo>
                  <a:lnTo>
                    <a:pt x="76" y="24"/>
                  </a:lnTo>
                  <a:lnTo>
                    <a:pt x="74" y="24"/>
                  </a:lnTo>
                  <a:lnTo>
                    <a:pt x="74" y="24"/>
                  </a:lnTo>
                  <a:lnTo>
                    <a:pt x="72" y="19"/>
                  </a:lnTo>
                  <a:lnTo>
                    <a:pt x="72" y="19"/>
                  </a:lnTo>
                  <a:lnTo>
                    <a:pt x="72" y="17"/>
                  </a:lnTo>
                  <a:lnTo>
                    <a:pt x="71" y="17"/>
                  </a:lnTo>
                  <a:lnTo>
                    <a:pt x="71" y="16"/>
                  </a:lnTo>
                  <a:lnTo>
                    <a:pt x="71" y="16"/>
                  </a:lnTo>
                  <a:lnTo>
                    <a:pt x="70" y="12"/>
                  </a:lnTo>
                  <a:lnTo>
                    <a:pt x="70" y="12"/>
                  </a:lnTo>
                  <a:lnTo>
                    <a:pt x="72" y="12"/>
                  </a:lnTo>
                  <a:lnTo>
                    <a:pt x="74" y="11"/>
                  </a:lnTo>
                  <a:lnTo>
                    <a:pt x="74" y="11"/>
                  </a:lnTo>
                  <a:lnTo>
                    <a:pt x="75" y="11"/>
                  </a:lnTo>
                  <a:lnTo>
                    <a:pt x="75" y="9"/>
                  </a:lnTo>
                  <a:lnTo>
                    <a:pt x="75" y="9"/>
                  </a:lnTo>
                  <a:lnTo>
                    <a:pt x="75" y="7"/>
                  </a:lnTo>
                  <a:lnTo>
                    <a:pt x="75" y="7"/>
                  </a:lnTo>
                  <a:lnTo>
                    <a:pt x="74" y="7"/>
                  </a:lnTo>
                  <a:lnTo>
                    <a:pt x="71" y="7"/>
                  </a:lnTo>
                  <a:lnTo>
                    <a:pt x="67" y="7"/>
                  </a:lnTo>
                  <a:lnTo>
                    <a:pt x="67" y="7"/>
                  </a:lnTo>
                  <a:lnTo>
                    <a:pt x="65" y="6"/>
                  </a:lnTo>
                  <a:lnTo>
                    <a:pt x="65" y="6"/>
                  </a:lnTo>
                  <a:lnTo>
                    <a:pt x="64" y="6"/>
                  </a:lnTo>
                  <a:lnTo>
                    <a:pt x="64" y="6"/>
                  </a:lnTo>
                  <a:lnTo>
                    <a:pt x="61" y="5"/>
                  </a:lnTo>
                  <a:lnTo>
                    <a:pt x="61" y="5"/>
                  </a:lnTo>
                  <a:lnTo>
                    <a:pt x="60" y="6"/>
                  </a:lnTo>
                  <a:lnTo>
                    <a:pt x="58" y="6"/>
                  </a:lnTo>
                  <a:lnTo>
                    <a:pt x="58" y="6"/>
                  </a:lnTo>
                  <a:lnTo>
                    <a:pt x="56" y="5"/>
                  </a:lnTo>
                  <a:lnTo>
                    <a:pt x="54" y="5"/>
                  </a:lnTo>
                  <a:lnTo>
                    <a:pt x="54" y="5"/>
                  </a:lnTo>
                  <a:lnTo>
                    <a:pt x="54" y="2"/>
                  </a:lnTo>
                  <a:lnTo>
                    <a:pt x="53" y="1"/>
                  </a:lnTo>
                  <a:lnTo>
                    <a:pt x="53" y="1"/>
                  </a:lnTo>
                  <a:lnTo>
                    <a:pt x="52" y="1"/>
                  </a:lnTo>
                  <a:lnTo>
                    <a:pt x="52" y="1"/>
                  </a:lnTo>
                  <a:lnTo>
                    <a:pt x="49" y="0"/>
                  </a:lnTo>
                  <a:lnTo>
                    <a:pt x="49" y="0"/>
                  </a:lnTo>
                  <a:lnTo>
                    <a:pt x="47" y="1"/>
                  </a:lnTo>
                  <a:lnTo>
                    <a:pt x="44" y="2"/>
                  </a:lnTo>
                  <a:lnTo>
                    <a:pt x="44" y="2"/>
                  </a:lnTo>
                  <a:lnTo>
                    <a:pt x="43" y="3"/>
                  </a:lnTo>
                  <a:lnTo>
                    <a:pt x="43" y="3"/>
                  </a:lnTo>
                  <a:lnTo>
                    <a:pt x="43" y="7"/>
                  </a:lnTo>
                  <a:lnTo>
                    <a:pt x="43" y="7"/>
                  </a:lnTo>
                  <a:lnTo>
                    <a:pt x="42" y="7"/>
                  </a:lnTo>
                  <a:lnTo>
                    <a:pt x="39" y="7"/>
                  </a:lnTo>
                  <a:lnTo>
                    <a:pt x="38" y="8"/>
                  </a:lnTo>
                  <a:lnTo>
                    <a:pt x="38" y="8"/>
                  </a:lnTo>
                  <a:lnTo>
                    <a:pt x="38" y="8"/>
                  </a:lnTo>
                  <a:lnTo>
                    <a:pt x="36" y="9"/>
                  </a:lnTo>
                  <a:lnTo>
                    <a:pt x="36" y="9"/>
                  </a:lnTo>
                  <a:lnTo>
                    <a:pt x="33" y="9"/>
                  </a:lnTo>
                  <a:lnTo>
                    <a:pt x="33" y="9"/>
                  </a:lnTo>
                  <a:lnTo>
                    <a:pt x="33" y="9"/>
                  </a:lnTo>
                  <a:lnTo>
                    <a:pt x="33" y="9"/>
                  </a:lnTo>
                  <a:lnTo>
                    <a:pt x="32" y="8"/>
                  </a:lnTo>
                  <a:lnTo>
                    <a:pt x="32" y="8"/>
                  </a:lnTo>
                  <a:lnTo>
                    <a:pt x="32" y="8"/>
                  </a:lnTo>
                  <a:lnTo>
                    <a:pt x="32" y="8"/>
                  </a:lnTo>
                  <a:lnTo>
                    <a:pt x="31" y="7"/>
                  </a:lnTo>
                  <a:lnTo>
                    <a:pt x="29" y="8"/>
                  </a:lnTo>
                  <a:lnTo>
                    <a:pt x="29" y="8"/>
                  </a:lnTo>
                  <a:lnTo>
                    <a:pt x="28" y="11"/>
                  </a:lnTo>
                  <a:lnTo>
                    <a:pt x="28" y="11"/>
                  </a:lnTo>
                  <a:lnTo>
                    <a:pt x="27" y="11"/>
                  </a:lnTo>
                  <a:lnTo>
                    <a:pt x="27" y="11"/>
                  </a:lnTo>
                  <a:lnTo>
                    <a:pt x="27" y="11"/>
                  </a:lnTo>
                  <a:lnTo>
                    <a:pt x="25" y="8"/>
                  </a:lnTo>
                  <a:lnTo>
                    <a:pt x="25" y="8"/>
                  </a:lnTo>
                  <a:lnTo>
                    <a:pt x="21" y="7"/>
                  </a:lnTo>
                  <a:lnTo>
                    <a:pt x="21" y="7"/>
                  </a:lnTo>
                  <a:lnTo>
                    <a:pt x="21" y="8"/>
                  </a:lnTo>
                  <a:lnTo>
                    <a:pt x="21" y="8"/>
                  </a:lnTo>
                  <a:lnTo>
                    <a:pt x="21" y="8"/>
                  </a:lnTo>
                  <a:lnTo>
                    <a:pt x="21" y="8"/>
                  </a:lnTo>
                  <a:lnTo>
                    <a:pt x="20" y="8"/>
                  </a:lnTo>
                  <a:lnTo>
                    <a:pt x="20" y="8"/>
                  </a:lnTo>
                  <a:lnTo>
                    <a:pt x="20" y="7"/>
                  </a:lnTo>
                  <a:lnTo>
                    <a:pt x="20" y="7"/>
                  </a:lnTo>
                  <a:lnTo>
                    <a:pt x="17" y="7"/>
                  </a:lnTo>
                  <a:lnTo>
                    <a:pt x="16" y="8"/>
                  </a:lnTo>
                  <a:lnTo>
                    <a:pt x="14" y="12"/>
                  </a:lnTo>
                  <a:lnTo>
                    <a:pt x="14" y="12"/>
                  </a:lnTo>
                  <a:lnTo>
                    <a:pt x="12" y="12"/>
                  </a:lnTo>
                  <a:lnTo>
                    <a:pt x="12" y="12"/>
                  </a:lnTo>
                  <a:lnTo>
                    <a:pt x="11" y="11"/>
                  </a:lnTo>
                  <a:lnTo>
                    <a:pt x="9" y="9"/>
                  </a:lnTo>
                  <a:lnTo>
                    <a:pt x="9" y="9"/>
                  </a:lnTo>
                  <a:lnTo>
                    <a:pt x="6" y="8"/>
                  </a:lnTo>
                  <a:lnTo>
                    <a:pt x="4" y="8"/>
                  </a:lnTo>
                  <a:lnTo>
                    <a:pt x="4" y="8"/>
                  </a:lnTo>
                  <a:lnTo>
                    <a:pt x="4" y="9"/>
                  </a:lnTo>
                  <a:lnTo>
                    <a:pt x="4" y="9"/>
                  </a:lnTo>
                  <a:lnTo>
                    <a:pt x="3" y="9"/>
                  </a:lnTo>
                  <a:lnTo>
                    <a:pt x="3" y="9"/>
                  </a:lnTo>
                  <a:lnTo>
                    <a:pt x="3" y="12"/>
                  </a:lnTo>
                  <a:lnTo>
                    <a:pt x="0" y="14"/>
                  </a:lnTo>
                  <a:lnTo>
                    <a:pt x="0" y="14"/>
                  </a:lnTo>
                  <a:lnTo>
                    <a:pt x="1" y="16"/>
                  </a:lnTo>
                  <a:lnTo>
                    <a:pt x="1" y="16"/>
                  </a:lnTo>
                  <a:lnTo>
                    <a:pt x="4" y="17"/>
                  </a:lnTo>
                  <a:lnTo>
                    <a:pt x="5" y="18"/>
                  </a:lnTo>
                  <a:lnTo>
                    <a:pt x="5" y="18"/>
                  </a:lnTo>
                  <a:lnTo>
                    <a:pt x="6" y="20"/>
                  </a:lnTo>
                  <a:lnTo>
                    <a:pt x="6" y="22"/>
                  </a:lnTo>
                  <a:lnTo>
                    <a:pt x="6" y="22"/>
                  </a:lnTo>
                  <a:lnTo>
                    <a:pt x="7" y="25"/>
                  </a:lnTo>
                  <a:lnTo>
                    <a:pt x="7" y="25"/>
                  </a:lnTo>
                  <a:lnTo>
                    <a:pt x="10" y="27"/>
                  </a:lnTo>
                  <a:lnTo>
                    <a:pt x="10" y="27"/>
                  </a:lnTo>
                  <a:lnTo>
                    <a:pt x="10" y="23"/>
                  </a:lnTo>
                  <a:lnTo>
                    <a:pt x="10" y="23"/>
                  </a:lnTo>
                  <a:lnTo>
                    <a:pt x="10" y="24"/>
                  </a:lnTo>
                  <a:lnTo>
                    <a:pt x="10" y="24"/>
                  </a:lnTo>
                  <a:lnTo>
                    <a:pt x="11" y="24"/>
                  </a:lnTo>
                  <a:lnTo>
                    <a:pt x="11" y="24"/>
                  </a:lnTo>
                  <a:lnTo>
                    <a:pt x="11" y="24"/>
                  </a:lnTo>
                  <a:lnTo>
                    <a:pt x="11" y="24"/>
                  </a:lnTo>
                  <a:lnTo>
                    <a:pt x="12" y="25"/>
                  </a:lnTo>
                  <a:lnTo>
                    <a:pt x="12" y="27"/>
                  </a:lnTo>
                  <a:lnTo>
                    <a:pt x="12" y="29"/>
                  </a:lnTo>
                  <a:lnTo>
                    <a:pt x="12" y="29"/>
                  </a:lnTo>
                  <a:lnTo>
                    <a:pt x="11" y="32"/>
                  </a:lnTo>
                  <a:lnTo>
                    <a:pt x="11" y="32"/>
                  </a:lnTo>
                  <a:lnTo>
                    <a:pt x="12" y="33"/>
                  </a:lnTo>
                  <a:lnTo>
                    <a:pt x="12" y="34"/>
                  </a:lnTo>
                  <a:lnTo>
                    <a:pt x="12" y="34"/>
                  </a:lnTo>
                  <a:lnTo>
                    <a:pt x="11" y="34"/>
                  </a:lnTo>
                  <a:lnTo>
                    <a:pt x="11" y="34"/>
                  </a:lnTo>
                  <a:lnTo>
                    <a:pt x="11" y="35"/>
                  </a:lnTo>
                  <a:lnTo>
                    <a:pt x="11" y="35"/>
                  </a:lnTo>
                  <a:lnTo>
                    <a:pt x="15" y="39"/>
                  </a:lnTo>
                  <a:lnTo>
                    <a:pt x="15" y="39"/>
                  </a:lnTo>
                  <a:lnTo>
                    <a:pt x="16" y="41"/>
                  </a:lnTo>
                  <a:lnTo>
                    <a:pt x="16" y="41"/>
                  </a:lnTo>
                  <a:lnTo>
                    <a:pt x="18" y="41"/>
                  </a:lnTo>
                  <a:lnTo>
                    <a:pt x="18" y="41"/>
                  </a:lnTo>
                  <a:lnTo>
                    <a:pt x="21" y="43"/>
                  </a:lnTo>
                  <a:lnTo>
                    <a:pt x="23" y="44"/>
                  </a:lnTo>
                  <a:lnTo>
                    <a:pt x="23" y="44"/>
                  </a:lnTo>
                  <a:lnTo>
                    <a:pt x="25" y="45"/>
                  </a:lnTo>
                  <a:lnTo>
                    <a:pt x="26" y="43"/>
                  </a:lnTo>
                  <a:lnTo>
                    <a:pt x="26" y="43"/>
                  </a:lnTo>
                  <a:lnTo>
                    <a:pt x="26" y="41"/>
                  </a:lnTo>
                  <a:lnTo>
                    <a:pt x="27" y="41"/>
                  </a:lnTo>
                  <a:lnTo>
                    <a:pt x="27" y="41"/>
                  </a:lnTo>
                  <a:lnTo>
                    <a:pt x="28" y="40"/>
                  </a:lnTo>
                  <a:lnTo>
                    <a:pt x="29" y="40"/>
                  </a:lnTo>
                  <a:lnTo>
                    <a:pt x="29" y="40"/>
                  </a:lnTo>
                  <a:lnTo>
                    <a:pt x="29" y="39"/>
                  </a:lnTo>
                  <a:lnTo>
                    <a:pt x="31" y="39"/>
                  </a:lnTo>
                  <a:lnTo>
                    <a:pt x="31" y="39"/>
                  </a:lnTo>
                  <a:lnTo>
                    <a:pt x="31" y="39"/>
                  </a:lnTo>
                  <a:lnTo>
                    <a:pt x="32" y="40"/>
                  </a:lnTo>
                  <a:lnTo>
                    <a:pt x="32" y="40"/>
                  </a:lnTo>
                  <a:lnTo>
                    <a:pt x="33" y="43"/>
                  </a:lnTo>
                  <a:lnTo>
                    <a:pt x="36" y="44"/>
                  </a:lnTo>
                  <a:lnTo>
                    <a:pt x="36" y="44"/>
                  </a:lnTo>
                  <a:lnTo>
                    <a:pt x="36" y="45"/>
                  </a:lnTo>
                  <a:lnTo>
                    <a:pt x="36" y="45"/>
                  </a:lnTo>
                  <a:lnTo>
                    <a:pt x="38" y="45"/>
                  </a:lnTo>
                  <a:lnTo>
                    <a:pt x="38" y="45"/>
                  </a:lnTo>
                  <a:lnTo>
                    <a:pt x="38" y="45"/>
                  </a:lnTo>
                  <a:lnTo>
                    <a:pt x="38" y="45"/>
                  </a:lnTo>
                  <a:lnTo>
                    <a:pt x="38" y="45"/>
                  </a:lnTo>
                  <a:lnTo>
                    <a:pt x="38" y="45"/>
                  </a:lnTo>
                  <a:lnTo>
                    <a:pt x="38" y="46"/>
                  </a:lnTo>
                  <a:lnTo>
                    <a:pt x="38" y="47"/>
                  </a:lnTo>
                  <a:lnTo>
                    <a:pt x="36" y="49"/>
                  </a:lnTo>
                  <a:lnTo>
                    <a:pt x="36" y="49"/>
                  </a:lnTo>
                  <a:lnTo>
                    <a:pt x="38" y="50"/>
                  </a:lnTo>
                  <a:lnTo>
                    <a:pt x="41" y="50"/>
                  </a:lnTo>
                  <a:lnTo>
                    <a:pt x="41" y="50"/>
                  </a:lnTo>
                  <a:lnTo>
                    <a:pt x="41" y="51"/>
                  </a:lnTo>
                  <a:lnTo>
                    <a:pt x="39" y="52"/>
                  </a:lnTo>
                  <a:lnTo>
                    <a:pt x="39" y="52"/>
                  </a:lnTo>
                  <a:lnTo>
                    <a:pt x="42" y="52"/>
                  </a:lnTo>
                  <a:lnTo>
                    <a:pt x="43" y="54"/>
                  </a:lnTo>
                  <a:lnTo>
                    <a:pt x="43" y="55"/>
                  </a:lnTo>
                  <a:lnTo>
                    <a:pt x="43" y="55"/>
                  </a:lnTo>
                  <a:lnTo>
                    <a:pt x="44" y="56"/>
                  </a:lnTo>
                  <a:lnTo>
                    <a:pt x="44" y="57"/>
                  </a:lnTo>
                  <a:lnTo>
                    <a:pt x="44" y="57"/>
                  </a:lnTo>
                  <a:lnTo>
                    <a:pt x="43" y="58"/>
                  </a:lnTo>
                  <a:lnTo>
                    <a:pt x="43" y="58"/>
                  </a:lnTo>
                  <a:lnTo>
                    <a:pt x="42" y="60"/>
                  </a:lnTo>
                  <a:lnTo>
                    <a:pt x="42" y="60"/>
                  </a:lnTo>
                  <a:lnTo>
                    <a:pt x="41" y="60"/>
                  </a:lnTo>
                  <a:lnTo>
                    <a:pt x="41" y="60"/>
                  </a:lnTo>
                  <a:lnTo>
                    <a:pt x="41" y="62"/>
                  </a:lnTo>
                  <a:lnTo>
                    <a:pt x="39" y="63"/>
                  </a:lnTo>
                  <a:lnTo>
                    <a:pt x="39" y="63"/>
                  </a:lnTo>
                  <a:lnTo>
                    <a:pt x="38" y="63"/>
                  </a:lnTo>
                  <a:lnTo>
                    <a:pt x="36" y="63"/>
                  </a:lnTo>
                  <a:lnTo>
                    <a:pt x="36" y="63"/>
                  </a:lnTo>
                  <a:lnTo>
                    <a:pt x="34" y="62"/>
                  </a:lnTo>
                  <a:lnTo>
                    <a:pt x="33" y="61"/>
                  </a:lnTo>
                  <a:lnTo>
                    <a:pt x="33" y="61"/>
                  </a:lnTo>
                  <a:lnTo>
                    <a:pt x="31" y="62"/>
                  </a:lnTo>
                  <a:lnTo>
                    <a:pt x="29" y="63"/>
                  </a:lnTo>
                  <a:lnTo>
                    <a:pt x="29" y="63"/>
                  </a:lnTo>
                  <a:lnTo>
                    <a:pt x="29" y="65"/>
                  </a:lnTo>
                  <a:lnTo>
                    <a:pt x="28" y="66"/>
                  </a:lnTo>
                  <a:lnTo>
                    <a:pt x="28" y="66"/>
                  </a:lnTo>
                  <a:lnTo>
                    <a:pt x="28" y="68"/>
                  </a:lnTo>
                  <a:lnTo>
                    <a:pt x="31" y="68"/>
                  </a:lnTo>
                  <a:lnTo>
                    <a:pt x="31" y="68"/>
                  </a:lnTo>
                  <a:lnTo>
                    <a:pt x="31" y="70"/>
                  </a:lnTo>
                  <a:lnTo>
                    <a:pt x="31" y="70"/>
                  </a:lnTo>
                  <a:lnTo>
                    <a:pt x="31" y="70"/>
                  </a:lnTo>
                  <a:lnTo>
                    <a:pt x="32" y="71"/>
                  </a:lnTo>
                  <a:lnTo>
                    <a:pt x="32" y="71"/>
                  </a:lnTo>
                  <a:lnTo>
                    <a:pt x="34" y="73"/>
                  </a:lnTo>
                  <a:lnTo>
                    <a:pt x="34" y="73"/>
                  </a:lnTo>
                  <a:lnTo>
                    <a:pt x="36" y="74"/>
                  </a:lnTo>
                  <a:lnTo>
                    <a:pt x="37" y="74"/>
                  </a:lnTo>
                  <a:lnTo>
                    <a:pt x="37" y="74"/>
                  </a:lnTo>
                  <a:lnTo>
                    <a:pt x="39" y="77"/>
                  </a:lnTo>
                  <a:lnTo>
                    <a:pt x="41" y="78"/>
                  </a:lnTo>
                  <a:lnTo>
                    <a:pt x="41" y="78"/>
                  </a:lnTo>
                  <a:lnTo>
                    <a:pt x="43" y="78"/>
                  </a:lnTo>
                  <a:lnTo>
                    <a:pt x="43" y="78"/>
                  </a:lnTo>
                  <a:lnTo>
                    <a:pt x="45" y="79"/>
                  </a:lnTo>
                  <a:lnTo>
                    <a:pt x="45" y="79"/>
                  </a:lnTo>
                  <a:lnTo>
                    <a:pt x="47" y="81"/>
                  </a:lnTo>
                  <a:lnTo>
                    <a:pt x="48" y="83"/>
                  </a:lnTo>
                  <a:lnTo>
                    <a:pt x="48" y="83"/>
                  </a:lnTo>
                  <a:lnTo>
                    <a:pt x="48" y="85"/>
                  </a:lnTo>
                  <a:lnTo>
                    <a:pt x="48" y="85"/>
                  </a:lnTo>
                  <a:lnTo>
                    <a:pt x="49" y="87"/>
                  </a:lnTo>
                  <a:lnTo>
                    <a:pt x="50" y="87"/>
                  </a:lnTo>
                  <a:lnTo>
                    <a:pt x="50" y="87"/>
                  </a:lnTo>
                  <a:lnTo>
                    <a:pt x="53" y="90"/>
                  </a:lnTo>
                  <a:lnTo>
                    <a:pt x="56" y="94"/>
                  </a:lnTo>
                  <a:lnTo>
                    <a:pt x="56" y="94"/>
                  </a:lnTo>
                  <a:lnTo>
                    <a:pt x="59" y="98"/>
                  </a:lnTo>
                  <a:lnTo>
                    <a:pt x="59" y="98"/>
                  </a:lnTo>
                  <a:lnTo>
                    <a:pt x="61" y="99"/>
                  </a:lnTo>
                  <a:lnTo>
                    <a:pt x="61" y="101"/>
                  </a:lnTo>
                  <a:lnTo>
                    <a:pt x="61" y="101"/>
                  </a:lnTo>
                  <a:lnTo>
                    <a:pt x="64" y="101"/>
                  </a:lnTo>
                  <a:lnTo>
                    <a:pt x="64" y="103"/>
                  </a:lnTo>
                  <a:lnTo>
                    <a:pt x="64" y="103"/>
                  </a:lnTo>
                  <a:lnTo>
                    <a:pt x="66" y="104"/>
                  </a:lnTo>
                  <a:lnTo>
                    <a:pt x="67" y="105"/>
                  </a:lnTo>
                  <a:lnTo>
                    <a:pt x="67" y="105"/>
                  </a:lnTo>
                  <a:lnTo>
                    <a:pt x="70" y="110"/>
                  </a:lnTo>
                  <a:lnTo>
                    <a:pt x="70" y="110"/>
                  </a:lnTo>
                  <a:lnTo>
                    <a:pt x="71" y="111"/>
                  </a:lnTo>
                  <a:lnTo>
                    <a:pt x="72" y="114"/>
                  </a:lnTo>
                  <a:lnTo>
                    <a:pt x="72" y="114"/>
                  </a:lnTo>
                  <a:lnTo>
                    <a:pt x="72" y="116"/>
                  </a:lnTo>
                  <a:lnTo>
                    <a:pt x="72" y="117"/>
                  </a:lnTo>
                  <a:lnTo>
                    <a:pt x="74" y="117"/>
                  </a:lnTo>
                  <a:lnTo>
                    <a:pt x="74" y="117"/>
                  </a:lnTo>
                  <a:lnTo>
                    <a:pt x="74" y="117"/>
                  </a:lnTo>
                  <a:lnTo>
                    <a:pt x="76" y="117"/>
                  </a:lnTo>
                  <a:lnTo>
                    <a:pt x="76" y="117"/>
                  </a:lnTo>
                  <a:lnTo>
                    <a:pt x="76" y="119"/>
                  </a:lnTo>
                  <a:lnTo>
                    <a:pt x="76" y="119"/>
                  </a:lnTo>
                  <a:lnTo>
                    <a:pt x="77" y="119"/>
                  </a:lnTo>
                  <a:lnTo>
                    <a:pt x="77" y="119"/>
                  </a:lnTo>
                  <a:lnTo>
                    <a:pt x="77" y="120"/>
                  </a:lnTo>
                  <a:lnTo>
                    <a:pt x="78" y="121"/>
                  </a:lnTo>
                  <a:lnTo>
                    <a:pt x="78" y="121"/>
                  </a:lnTo>
                  <a:lnTo>
                    <a:pt x="80" y="123"/>
                  </a:lnTo>
                  <a:lnTo>
                    <a:pt x="80" y="123"/>
                  </a:lnTo>
                  <a:lnTo>
                    <a:pt x="82" y="125"/>
                  </a:lnTo>
                  <a:lnTo>
                    <a:pt x="82" y="125"/>
                  </a:lnTo>
                  <a:lnTo>
                    <a:pt x="83" y="125"/>
                  </a:lnTo>
                  <a:lnTo>
                    <a:pt x="85" y="125"/>
                  </a:lnTo>
                  <a:lnTo>
                    <a:pt x="85" y="125"/>
                  </a:lnTo>
                  <a:lnTo>
                    <a:pt x="85" y="126"/>
                  </a:lnTo>
                  <a:lnTo>
                    <a:pt x="83" y="128"/>
                  </a:lnTo>
                  <a:lnTo>
                    <a:pt x="83" y="128"/>
                  </a:lnTo>
                  <a:lnTo>
                    <a:pt x="85" y="131"/>
                  </a:lnTo>
                  <a:lnTo>
                    <a:pt x="85" y="131"/>
                  </a:lnTo>
                  <a:lnTo>
                    <a:pt x="86" y="133"/>
                  </a:lnTo>
                  <a:lnTo>
                    <a:pt x="87" y="135"/>
                  </a:lnTo>
                  <a:lnTo>
                    <a:pt x="87" y="135"/>
                  </a:lnTo>
                  <a:lnTo>
                    <a:pt x="88" y="136"/>
                  </a:lnTo>
                  <a:lnTo>
                    <a:pt x="88" y="137"/>
                  </a:lnTo>
                  <a:lnTo>
                    <a:pt x="88" y="137"/>
                  </a:lnTo>
                  <a:lnTo>
                    <a:pt x="88" y="141"/>
                  </a:lnTo>
                  <a:lnTo>
                    <a:pt x="88" y="141"/>
                  </a:lnTo>
                  <a:lnTo>
                    <a:pt x="88" y="141"/>
                  </a:lnTo>
                  <a:lnTo>
                    <a:pt x="88" y="141"/>
                  </a:lnTo>
                  <a:lnTo>
                    <a:pt x="87" y="142"/>
                  </a:lnTo>
                  <a:lnTo>
                    <a:pt x="87" y="143"/>
                  </a:lnTo>
                  <a:lnTo>
                    <a:pt x="87" y="143"/>
                  </a:lnTo>
                  <a:lnTo>
                    <a:pt x="86" y="147"/>
                  </a:lnTo>
                  <a:lnTo>
                    <a:pt x="86" y="147"/>
                  </a:lnTo>
                  <a:lnTo>
                    <a:pt x="86" y="147"/>
                  </a:lnTo>
                  <a:lnTo>
                    <a:pt x="86" y="147"/>
                  </a:lnTo>
                  <a:lnTo>
                    <a:pt x="86" y="148"/>
                  </a:lnTo>
                  <a:lnTo>
                    <a:pt x="86" y="148"/>
                  </a:lnTo>
                  <a:lnTo>
                    <a:pt x="86" y="149"/>
                  </a:lnTo>
                  <a:lnTo>
                    <a:pt x="86" y="149"/>
                  </a:lnTo>
                  <a:lnTo>
                    <a:pt x="86" y="152"/>
                  </a:lnTo>
                  <a:lnTo>
                    <a:pt x="86" y="152"/>
                  </a:lnTo>
                  <a:lnTo>
                    <a:pt x="85" y="154"/>
                  </a:lnTo>
                  <a:lnTo>
                    <a:pt x="85" y="154"/>
                  </a:lnTo>
                  <a:lnTo>
                    <a:pt x="85" y="157"/>
                  </a:lnTo>
                  <a:lnTo>
                    <a:pt x="85" y="157"/>
                  </a:lnTo>
                  <a:lnTo>
                    <a:pt x="83" y="159"/>
                  </a:lnTo>
                  <a:lnTo>
                    <a:pt x="85" y="161"/>
                  </a:lnTo>
                  <a:lnTo>
                    <a:pt x="85" y="161"/>
                  </a:lnTo>
                  <a:lnTo>
                    <a:pt x="86" y="165"/>
                  </a:lnTo>
                  <a:lnTo>
                    <a:pt x="86" y="165"/>
                  </a:lnTo>
                  <a:lnTo>
                    <a:pt x="87" y="168"/>
                  </a:lnTo>
                  <a:lnTo>
                    <a:pt x="86" y="170"/>
                  </a:lnTo>
                  <a:lnTo>
                    <a:pt x="86" y="170"/>
                  </a:lnTo>
                  <a:lnTo>
                    <a:pt x="87" y="175"/>
                  </a:lnTo>
                  <a:lnTo>
                    <a:pt x="87" y="175"/>
                  </a:lnTo>
                  <a:lnTo>
                    <a:pt x="87" y="180"/>
                  </a:lnTo>
                  <a:lnTo>
                    <a:pt x="87" y="180"/>
                  </a:lnTo>
                  <a:lnTo>
                    <a:pt x="86" y="185"/>
                  </a:lnTo>
                  <a:lnTo>
                    <a:pt x="86" y="185"/>
                  </a:lnTo>
                  <a:lnTo>
                    <a:pt x="83" y="185"/>
                  </a:lnTo>
                  <a:lnTo>
                    <a:pt x="81" y="185"/>
                  </a:lnTo>
                  <a:lnTo>
                    <a:pt x="81" y="185"/>
                  </a:lnTo>
                  <a:lnTo>
                    <a:pt x="80" y="186"/>
                  </a:lnTo>
                  <a:lnTo>
                    <a:pt x="78" y="187"/>
                  </a:lnTo>
                  <a:lnTo>
                    <a:pt x="78" y="187"/>
                  </a:lnTo>
                  <a:lnTo>
                    <a:pt x="75" y="188"/>
                  </a:lnTo>
                  <a:lnTo>
                    <a:pt x="75" y="188"/>
                  </a:lnTo>
                  <a:lnTo>
                    <a:pt x="74" y="190"/>
                  </a:lnTo>
                  <a:lnTo>
                    <a:pt x="74" y="192"/>
                  </a:lnTo>
                  <a:lnTo>
                    <a:pt x="74" y="192"/>
                  </a:lnTo>
                  <a:lnTo>
                    <a:pt x="67" y="192"/>
                  </a:lnTo>
                  <a:lnTo>
                    <a:pt x="67" y="192"/>
                  </a:lnTo>
                  <a:lnTo>
                    <a:pt x="69" y="196"/>
                  </a:lnTo>
                  <a:lnTo>
                    <a:pt x="69" y="196"/>
                  </a:lnTo>
                  <a:lnTo>
                    <a:pt x="66" y="196"/>
                  </a:lnTo>
                  <a:lnTo>
                    <a:pt x="64" y="195"/>
                  </a:lnTo>
                  <a:lnTo>
                    <a:pt x="64" y="195"/>
                  </a:lnTo>
                  <a:lnTo>
                    <a:pt x="61" y="195"/>
                  </a:lnTo>
                  <a:lnTo>
                    <a:pt x="60" y="195"/>
                  </a:lnTo>
                  <a:lnTo>
                    <a:pt x="59" y="195"/>
                  </a:lnTo>
                  <a:lnTo>
                    <a:pt x="59" y="195"/>
                  </a:lnTo>
                  <a:lnTo>
                    <a:pt x="59" y="196"/>
                  </a:lnTo>
                  <a:lnTo>
                    <a:pt x="59" y="197"/>
                  </a:lnTo>
                  <a:lnTo>
                    <a:pt x="59" y="197"/>
                  </a:lnTo>
                  <a:lnTo>
                    <a:pt x="59" y="199"/>
                  </a:lnTo>
                  <a:lnTo>
                    <a:pt x="59" y="199"/>
                  </a:lnTo>
                  <a:lnTo>
                    <a:pt x="59" y="203"/>
                  </a:lnTo>
                  <a:lnTo>
                    <a:pt x="59" y="203"/>
                  </a:lnTo>
                  <a:lnTo>
                    <a:pt x="58" y="206"/>
                  </a:lnTo>
                  <a:lnTo>
                    <a:pt x="58" y="206"/>
                  </a:lnTo>
                  <a:lnTo>
                    <a:pt x="55" y="206"/>
                  </a:lnTo>
                  <a:lnTo>
                    <a:pt x="54" y="208"/>
                  </a:lnTo>
                  <a:lnTo>
                    <a:pt x="54" y="208"/>
                  </a:lnTo>
                  <a:lnTo>
                    <a:pt x="50" y="207"/>
                  </a:lnTo>
                  <a:lnTo>
                    <a:pt x="47" y="207"/>
                  </a:lnTo>
                  <a:lnTo>
                    <a:pt x="47" y="207"/>
                  </a:lnTo>
                  <a:lnTo>
                    <a:pt x="47" y="209"/>
                  </a:lnTo>
                  <a:lnTo>
                    <a:pt x="47" y="209"/>
                  </a:lnTo>
                  <a:lnTo>
                    <a:pt x="47" y="211"/>
                  </a:lnTo>
                  <a:lnTo>
                    <a:pt x="45" y="212"/>
                  </a:lnTo>
                  <a:lnTo>
                    <a:pt x="45" y="212"/>
                  </a:lnTo>
                  <a:lnTo>
                    <a:pt x="44" y="213"/>
                  </a:lnTo>
                  <a:lnTo>
                    <a:pt x="44" y="214"/>
                  </a:lnTo>
                  <a:lnTo>
                    <a:pt x="44" y="214"/>
                  </a:lnTo>
                  <a:lnTo>
                    <a:pt x="39" y="214"/>
                  </a:lnTo>
                  <a:lnTo>
                    <a:pt x="39" y="214"/>
                  </a:lnTo>
                  <a:lnTo>
                    <a:pt x="39" y="215"/>
                  </a:lnTo>
                  <a:lnTo>
                    <a:pt x="37" y="217"/>
                  </a:lnTo>
                  <a:lnTo>
                    <a:pt x="37" y="217"/>
                  </a:lnTo>
                  <a:lnTo>
                    <a:pt x="38" y="218"/>
                  </a:lnTo>
                  <a:lnTo>
                    <a:pt x="38" y="218"/>
                  </a:lnTo>
                  <a:lnTo>
                    <a:pt x="38" y="222"/>
                  </a:lnTo>
                  <a:lnTo>
                    <a:pt x="38" y="222"/>
                  </a:lnTo>
                  <a:lnTo>
                    <a:pt x="41" y="220"/>
                  </a:lnTo>
                  <a:lnTo>
                    <a:pt x="42" y="220"/>
                  </a:lnTo>
                  <a:lnTo>
                    <a:pt x="42" y="220"/>
                  </a:lnTo>
                  <a:lnTo>
                    <a:pt x="43" y="220"/>
                  </a:lnTo>
                  <a:lnTo>
                    <a:pt x="43" y="220"/>
                  </a:lnTo>
                  <a:lnTo>
                    <a:pt x="43" y="220"/>
                  </a:lnTo>
                  <a:lnTo>
                    <a:pt x="43" y="220"/>
                  </a:lnTo>
                  <a:lnTo>
                    <a:pt x="43" y="222"/>
                  </a:lnTo>
                  <a:lnTo>
                    <a:pt x="43" y="222"/>
                  </a:lnTo>
                  <a:lnTo>
                    <a:pt x="45" y="222"/>
                  </a:lnTo>
                  <a:lnTo>
                    <a:pt x="45" y="222"/>
                  </a:lnTo>
                  <a:lnTo>
                    <a:pt x="45" y="224"/>
                  </a:lnTo>
                  <a:lnTo>
                    <a:pt x="45" y="224"/>
                  </a:lnTo>
                  <a:lnTo>
                    <a:pt x="45" y="224"/>
                  </a:lnTo>
                  <a:lnTo>
                    <a:pt x="45" y="224"/>
                  </a:lnTo>
                  <a:lnTo>
                    <a:pt x="43" y="229"/>
                  </a:lnTo>
                  <a:lnTo>
                    <a:pt x="43" y="229"/>
                  </a:lnTo>
                  <a:lnTo>
                    <a:pt x="43" y="234"/>
                  </a:lnTo>
                  <a:lnTo>
                    <a:pt x="43" y="234"/>
                  </a:lnTo>
                  <a:lnTo>
                    <a:pt x="42" y="236"/>
                  </a:lnTo>
                  <a:lnTo>
                    <a:pt x="42" y="236"/>
                  </a:lnTo>
                  <a:lnTo>
                    <a:pt x="43" y="239"/>
                  </a:lnTo>
                  <a:lnTo>
                    <a:pt x="43" y="239"/>
                  </a:lnTo>
                  <a:lnTo>
                    <a:pt x="43" y="241"/>
                  </a:lnTo>
                  <a:lnTo>
                    <a:pt x="43" y="241"/>
                  </a:lnTo>
                  <a:lnTo>
                    <a:pt x="43" y="244"/>
                  </a:lnTo>
                  <a:lnTo>
                    <a:pt x="43" y="244"/>
                  </a:lnTo>
                  <a:lnTo>
                    <a:pt x="42" y="244"/>
                  </a:lnTo>
                  <a:lnTo>
                    <a:pt x="42" y="244"/>
                  </a:lnTo>
                  <a:lnTo>
                    <a:pt x="42" y="245"/>
                  </a:lnTo>
                  <a:lnTo>
                    <a:pt x="42" y="245"/>
                  </a:lnTo>
                  <a:lnTo>
                    <a:pt x="42" y="245"/>
                  </a:lnTo>
                  <a:lnTo>
                    <a:pt x="42" y="245"/>
                  </a:lnTo>
                  <a:lnTo>
                    <a:pt x="42" y="247"/>
                  </a:lnTo>
                  <a:lnTo>
                    <a:pt x="43" y="247"/>
                  </a:lnTo>
                  <a:lnTo>
                    <a:pt x="43" y="247"/>
                  </a:lnTo>
                  <a:lnTo>
                    <a:pt x="47" y="247"/>
                  </a:lnTo>
                  <a:lnTo>
                    <a:pt x="49" y="246"/>
                  </a:lnTo>
                  <a:lnTo>
                    <a:pt x="49" y="246"/>
                  </a:lnTo>
                  <a:lnTo>
                    <a:pt x="52" y="242"/>
                  </a:lnTo>
                  <a:lnTo>
                    <a:pt x="52" y="242"/>
                  </a:lnTo>
                  <a:lnTo>
                    <a:pt x="53" y="240"/>
                  </a:lnTo>
                  <a:lnTo>
                    <a:pt x="54" y="237"/>
                  </a:lnTo>
                  <a:lnTo>
                    <a:pt x="54" y="237"/>
                  </a:lnTo>
                  <a:lnTo>
                    <a:pt x="56" y="237"/>
                  </a:lnTo>
                  <a:lnTo>
                    <a:pt x="60" y="237"/>
                  </a:lnTo>
                  <a:lnTo>
                    <a:pt x="60" y="237"/>
                  </a:lnTo>
                  <a:lnTo>
                    <a:pt x="63" y="237"/>
                  </a:lnTo>
                  <a:lnTo>
                    <a:pt x="64" y="236"/>
                  </a:lnTo>
                  <a:lnTo>
                    <a:pt x="64" y="236"/>
                  </a:lnTo>
                  <a:lnTo>
                    <a:pt x="65" y="234"/>
                  </a:lnTo>
                  <a:lnTo>
                    <a:pt x="66" y="231"/>
                  </a:lnTo>
                  <a:lnTo>
                    <a:pt x="66" y="231"/>
                  </a:lnTo>
                  <a:lnTo>
                    <a:pt x="67" y="230"/>
                  </a:lnTo>
                  <a:lnTo>
                    <a:pt x="70" y="229"/>
                  </a:lnTo>
                  <a:lnTo>
                    <a:pt x="70" y="229"/>
                  </a:lnTo>
                  <a:lnTo>
                    <a:pt x="70" y="229"/>
                  </a:lnTo>
                  <a:lnTo>
                    <a:pt x="70" y="229"/>
                  </a:lnTo>
                  <a:lnTo>
                    <a:pt x="71" y="228"/>
                  </a:lnTo>
                  <a:lnTo>
                    <a:pt x="71" y="226"/>
                  </a:lnTo>
                  <a:lnTo>
                    <a:pt x="71" y="226"/>
                  </a:lnTo>
                  <a:lnTo>
                    <a:pt x="72" y="223"/>
                  </a:lnTo>
                  <a:lnTo>
                    <a:pt x="72" y="223"/>
                  </a:lnTo>
                  <a:lnTo>
                    <a:pt x="72" y="220"/>
                  </a:lnTo>
                  <a:lnTo>
                    <a:pt x="72" y="220"/>
                  </a:lnTo>
                  <a:lnTo>
                    <a:pt x="74" y="217"/>
                  </a:lnTo>
                  <a:lnTo>
                    <a:pt x="74" y="217"/>
                  </a:lnTo>
                  <a:lnTo>
                    <a:pt x="76" y="217"/>
                  </a:lnTo>
                  <a:lnTo>
                    <a:pt x="76" y="217"/>
                  </a:lnTo>
                  <a:lnTo>
                    <a:pt x="77" y="217"/>
                  </a:lnTo>
                  <a:lnTo>
                    <a:pt x="77" y="217"/>
                  </a:lnTo>
                  <a:lnTo>
                    <a:pt x="82" y="217"/>
                  </a:lnTo>
                  <a:lnTo>
                    <a:pt x="82" y="217"/>
                  </a:lnTo>
                  <a:lnTo>
                    <a:pt x="86" y="217"/>
                  </a:lnTo>
                  <a:lnTo>
                    <a:pt x="86" y="217"/>
                  </a:lnTo>
                  <a:lnTo>
                    <a:pt x="88" y="214"/>
                  </a:lnTo>
                  <a:lnTo>
                    <a:pt x="88" y="214"/>
                  </a:lnTo>
                  <a:lnTo>
                    <a:pt x="91" y="212"/>
                  </a:lnTo>
                  <a:lnTo>
                    <a:pt x="94" y="209"/>
                  </a:lnTo>
                  <a:lnTo>
                    <a:pt x="94" y="209"/>
                  </a:lnTo>
                  <a:lnTo>
                    <a:pt x="96" y="208"/>
                  </a:lnTo>
                  <a:lnTo>
                    <a:pt x="96" y="208"/>
                  </a:lnTo>
                  <a:lnTo>
                    <a:pt x="97" y="207"/>
                  </a:lnTo>
                  <a:lnTo>
                    <a:pt x="97" y="207"/>
                  </a:lnTo>
                  <a:lnTo>
                    <a:pt x="99" y="207"/>
                  </a:lnTo>
                  <a:lnTo>
                    <a:pt x="102" y="206"/>
                  </a:lnTo>
                  <a:lnTo>
                    <a:pt x="102" y="206"/>
                  </a:lnTo>
                  <a:lnTo>
                    <a:pt x="102" y="204"/>
                  </a:lnTo>
                  <a:lnTo>
                    <a:pt x="104" y="203"/>
                  </a:lnTo>
                  <a:lnTo>
                    <a:pt x="104" y="203"/>
                  </a:lnTo>
                  <a:lnTo>
                    <a:pt x="107" y="202"/>
                  </a:lnTo>
                  <a:lnTo>
                    <a:pt x="107" y="202"/>
                  </a:lnTo>
                  <a:lnTo>
                    <a:pt x="109" y="201"/>
                  </a:lnTo>
                  <a:lnTo>
                    <a:pt x="110" y="201"/>
                  </a:lnTo>
                  <a:lnTo>
                    <a:pt x="110" y="201"/>
                  </a:lnTo>
                  <a:lnTo>
                    <a:pt x="110" y="198"/>
                  </a:lnTo>
                  <a:lnTo>
                    <a:pt x="110" y="196"/>
                  </a:lnTo>
                  <a:lnTo>
                    <a:pt x="110" y="196"/>
                  </a:lnTo>
                  <a:lnTo>
                    <a:pt x="112" y="195"/>
                  </a:lnTo>
                  <a:lnTo>
                    <a:pt x="113" y="193"/>
                  </a:lnTo>
                  <a:lnTo>
                    <a:pt x="113" y="193"/>
                  </a:lnTo>
                  <a:lnTo>
                    <a:pt x="114" y="191"/>
                  </a:lnTo>
                  <a:lnTo>
                    <a:pt x="114" y="188"/>
                  </a:lnTo>
                  <a:lnTo>
                    <a:pt x="114" y="188"/>
                  </a:lnTo>
                  <a:lnTo>
                    <a:pt x="114" y="186"/>
                  </a:lnTo>
                  <a:lnTo>
                    <a:pt x="114" y="185"/>
                  </a:lnTo>
                  <a:lnTo>
                    <a:pt x="114" y="185"/>
                  </a:lnTo>
                  <a:lnTo>
                    <a:pt x="115" y="182"/>
                  </a:lnTo>
                  <a:lnTo>
                    <a:pt x="115" y="180"/>
                  </a:lnTo>
                  <a:lnTo>
                    <a:pt x="115" y="180"/>
                  </a:lnTo>
                  <a:lnTo>
                    <a:pt x="116" y="180"/>
                  </a:lnTo>
                  <a:lnTo>
                    <a:pt x="118" y="180"/>
                  </a:lnTo>
                  <a:lnTo>
                    <a:pt x="118" y="177"/>
                  </a:lnTo>
                  <a:lnTo>
                    <a:pt x="118" y="177"/>
                  </a:lnTo>
                  <a:lnTo>
                    <a:pt x="118" y="175"/>
                  </a:lnTo>
                  <a:lnTo>
                    <a:pt x="118" y="175"/>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 name="A1_Laos">
              <a:extLst>
                <a:ext uri="{FF2B5EF4-FFF2-40B4-BE49-F238E27FC236}">
                  <a16:creationId xmlns:a16="http://schemas.microsoft.com/office/drawing/2014/main" id="{EA235CC2-8601-4568-9BDD-47F4698E8F7F}"/>
                </a:ext>
              </a:extLst>
            </p:cNvPr>
            <p:cNvSpPr>
              <a:spLocks noEditPoints="1"/>
            </p:cNvSpPr>
            <p:nvPr/>
          </p:nvSpPr>
          <p:spPr bwMode="auto">
            <a:xfrm>
              <a:off x="7198332" y="3717002"/>
              <a:ext cx="185089" cy="204769"/>
            </a:xfrm>
            <a:custGeom>
              <a:avLst/>
              <a:gdLst/>
              <a:ahLst/>
              <a:cxnLst>
                <a:cxn ang="0">
                  <a:pos x="118" y="119"/>
                </a:cxn>
                <a:cxn ang="0">
                  <a:pos x="115" y="113"/>
                </a:cxn>
                <a:cxn ang="0">
                  <a:pos x="109" y="107"/>
                </a:cxn>
                <a:cxn ang="0">
                  <a:pos x="105" y="104"/>
                </a:cxn>
                <a:cxn ang="0">
                  <a:pos x="99" y="92"/>
                </a:cxn>
                <a:cxn ang="0">
                  <a:pos x="92" y="86"/>
                </a:cxn>
                <a:cxn ang="0">
                  <a:pos x="81" y="73"/>
                </a:cxn>
                <a:cxn ang="0">
                  <a:pos x="74" y="66"/>
                </a:cxn>
                <a:cxn ang="0">
                  <a:pos x="65" y="59"/>
                </a:cxn>
                <a:cxn ang="0">
                  <a:pos x="61" y="54"/>
                </a:cxn>
                <a:cxn ang="0">
                  <a:pos x="67" y="50"/>
                </a:cxn>
                <a:cxn ang="0">
                  <a:pos x="74" y="48"/>
                </a:cxn>
                <a:cxn ang="0">
                  <a:pos x="76" y="43"/>
                </a:cxn>
                <a:cxn ang="0">
                  <a:pos x="74" y="38"/>
                </a:cxn>
                <a:cxn ang="0">
                  <a:pos x="71" y="33"/>
                </a:cxn>
                <a:cxn ang="0">
                  <a:pos x="66" y="31"/>
                </a:cxn>
                <a:cxn ang="0">
                  <a:pos x="62" y="28"/>
                </a:cxn>
                <a:cxn ang="0">
                  <a:pos x="56" y="32"/>
                </a:cxn>
                <a:cxn ang="0">
                  <a:pos x="48" y="27"/>
                </a:cxn>
                <a:cxn ang="0">
                  <a:pos x="44" y="20"/>
                </a:cxn>
                <a:cxn ang="0">
                  <a:pos x="44" y="12"/>
                </a:cxn>
                <a:cxn ang="0">
                  <a:pos x="40" y="13"/>
                </a:cxn>
                <a:cxn ang="0">
                  <a:pos x="34" y="4"/>
                </a:cxn>
                <a:cxn ang="0">
                  <a:pos x="24" y="0"/>
                </a:cxn>
                <a:cxn ang="0">
                  <a:pos x="23" y="10"/>
                </a:cxn>
                <a:cxn ang="0">
                  <a:pos x="27" y="17"/>
                </a:cxn>
                <a:cxn ang="0">
                  <a:pos x="27" y="23"/>
                </a:cxn>
                <a:cxn ang="0">
                  <a:pos x="21" y="22"/>
                </a:cxn>
                <a:cxn ang="0">
                  <a:pos x="16" y="18"/>
                </a:cxn>
                <a:cxn ang="0">
                  <a:pos x="12" y="20"/>
                </a:cxn>
                <a:cxn ang="0">
                  <a:pos x="9" y="20"/>
                </a:cxn>
                <a:cxn ang="0">
                  <a:pos x="9" y="28"/>
                </a:cxn>
                <a:cxn ang="0">
                  <a:pos x="1" y="35"/>
                </a:cxn>
                <a:cxn ang="0">
                  <a:pos x="7" y="43"/>
                </a:cxn>
                <a:cxn ang="0">
                  <a:pos x="9" y="51"/>
                </a:cxn>
                <a:cxn ang="0">
                  <a:pos x="17" y="53"/>
                </a:cxn>
                <a:cxn ang="0">
                  <a:pos x="18" y="65"/>
                </a:cxn>
                <a:cxn ang="0">
                  <a:pos x="16" y="72"/>
                </a:cxn>
                <a:cxn ang="0">
                  <a:pos x="15" y="86"/>
                </a:cxn>
                <a:cxn ang="0">
                  <a:pos x="22" y="80"/>
                </a:cxn>
                <a:cxn ang="0">
                  <a:pos x="28" y="75"/>
                </a:cxn>
                <a:cxn ang="0">
                  <a:pos x="38" y="78"/>
                </a:cxn>
                <a:cxn ang="0">
                  <a:pos x="50" y="70"/>
                </a:cxn>
                <a:cxn ang="0">
                  <a:pos x="62" y="73"/>
                </a:cxn>
                <a:cxn ang="0">
                  <a:pos x="67" y="80"/>
                </a:cxn>
                <a:cxn ang="0">
                  <a:pos x="75" y="88"/>
                </a:cxn>
                <a:cxn ang="0">
                  <a:pos x="78" y="111"/>
                </a:cxn>
                <a:cxn ang="0">
                  <a:pos x="87" y="118"/>
                </a:cxn>
                <a:cxn ang="0">
                  <a:pos x="88" y="129"/>
                </a:cxn>
                <a:cxn ang="0">
                  <a:pos x="88" y="137"/>
                </a:cxn>
                <a:cxn ang="0">
                  <a:pos x="88" y="143"/>
                </a:cxn>
                <a:cxn ang="0">
                  <a:pos x="98" y="145"/>
                </a:cxn>
                <a:cxn ang="0">
                  <a:pos x="100" y="137"/>
                </a:cxn>
                <a:cxn ang="0">
                  <a:pos x="104" y="136"/>
                </a:cxn>
                <a:cxn ang="0">
                  <a:pos x="113" y="138"/>
                </a:cxn>
                <a:cxn ang="0">
                  <a:pos x="119" y="135"/>
                </a:cxn>
                <a:cxn ang="0">
                  <a:pos x="121" y="129"/>
                </a:cxn>
                <a:cxn ang="0">
                  <a:pos x="99" y="118"/>
                </a:cxn>
              </a:cxnLst>
              <a:rect l="0" t="0" r="r" b="b"/>
              <a:pathLst>
                <a:path w="121" h="145">
                  <a:moveTo>
                    <a:pt x="121" y="125"/>
                  </a:moveTo>
                  <a:lnTo>
                    <a:pt x="121" y="125"/>
                  </a:lnTo>
                  <a:lnTo>
                    <a:pt x="121" y="124"/>
                  </a:lnTo>
                  <a:lnTo>
                    <a:pt x="120" y="123"/>
                  </a:lnTo>
                  <a:lnTo>
                    <a:pt x="120" y="123"/>
                  </a:lnTo>
                  <a:lnTo>
                    <a:pt x="119" y="121"/>
                  </a:lnTo>
                  <a:lnTo>
                    <a:pt x="118" y="119"/>
                  </a:lnTo>
                  <a:lnTo>
                    <a:pt x="118" y="119"/>
                  </a:lnTo>
                  <a:lnTo>
                    <a:pt x="116" y="116"/>
                  </a:lnTo>
                  <a:lnTo>
                    <a:pt x="116" y="116"/>
                  </a:lnTo>
                  <a:lnTo>
                    <a:pt x="118" y="114"/>
                  </a:lnTo>
                  <a:lnTo>
                    <a:pt x="118" y="113"/>
                  </a:lnTo>
                  <a:lnTo>
                    <a:pt x="118" y="113"/>
                  </a:lnTo>
                  <a:lnTo>
                    <a:pt x="116" y="113"/>
                  </a:lnTo>
                  <a:lnTo>
                    <a:pt x="115" y="113"/>
                  </a:lnTo>
                  <a:lnTo>
                    <a:pt x="115" y="113"/>
                  </a:lnTo>
                  <a:lnTo>
                    <a:pt x="113" y="111"/>
                  </a:lnTo>
                  <a:lnTo>
                    <a:pt x="113" y="111"/>
                  </a:lnTo>
                  <a:lnTo>
                    <a:pt x="111" y="109"/>
                  </a:lnTo>
                  <a:lnTo>
                    <a:pt x="111" y="109"/>
                  </a:lnTo>
                  <a:lnTo>
                    <a:pt x="110" y="108"/>
                  </a:lnTo>
                  <a:lnTo>
                    <a:pt x="110" y="107"/>
                  </a:lnTo>
                  <a:lnTo>
                    <a:pt x="110" y="107"/>
                  </a:lnTo>
                  <a:lnTo>
                    <a:pt x="109" y="107"/>
                  </a:lnTo>
                  <a:lnTo>
                    <a:pt x="109" y="107"/>
                  </a:lnTo>
                  <a:lnTo>
                    <a:pt x="109" y="105"/>
                  </a:lnTo>
                  <a:lnTo>
                    <a:pt x="109" y="105"/>
                  </a:lnTo>
                  <a:lnTo>
                    <a:pt x="107" y="105"/>
                  </a:lnTo>
                  <a:lnTo>
                    <a:pt x="107" y="105"/>
                  </a:lnTo>
                  <a:lnTo>
                    <a:pt x="107" y="105"/>
                  </a:lnTo>
                  <a:lnTo>
                    <a:pt x="105" y="105"/>
                  </a:lnTo>
                  <a:lnTo>
                    <a:pt x="105" y="104"/>
                  </a:lnTo>
                  <a:lnTo>
                    <a:pt x="105" y="102"/>
                  </a:lnTo>
                  <a:lnTo>
                    <a:pt x="105" y="102"/>
                  </a:lnTo>
                  <a:lnTo>
                    <a:pt x="104" y="99"/>
                  </a:lnTo>
                  <a:lnTo>
                    <a:pt x="103" y="98"/>
                  </a:lnTo>
                  <a:lnTo>
                    <a:pt x="103" y="98"/>
                  </a:lnTo>
                  <a:lnTo>
                    <a:pt x="100" y="93"/>
                  </a:lnTo>
                  <a:lnTo>
                    <a:pt x="100" y="93"/>
                  </a:lnTo>
                  <a:lnTo>
                    <a:pt x="99" y="92"/>
                  </a:lnTo>
                  <a:lnTo>
                    <a:pt x="97" y="91"/>
                  </a:lnTo>
                  <a:lnTo>
                    <a:pt x="97" y="91"/>
                  </a:lnTo>
                  <a:lnTo>
                    <a:pt x="97" y="89"/>
                  </a:lnTo>
                  <a:lnTo>
                    <a:pt x="94" y="89"/>
                  </a:lnTo>
                  <a:lnTo>
                    <a:pt x="94" y="89"/>
                  </a:lnTo>
                  <a:lnTo>
                    <a:pt x="94" y="87"/>
                  </a:lnTo>
                  <a:lnTo>
                    <a:pt x="92" y="86"/>
                  </a:lnTo>
                  <a:lnTo>
                    <a:pt x="92" y="86"/>
                  </a:lnTo>
                  <a:lnTo>
                    <a:pt x="89" y="82"/>
                  </a:lnTo>
                  <a:lnTo>
                    <a:pt x="89" y="82"/>
                  </a:lnTo>
                  <a:lnTo>
                    <a:pt x="86" y="78"/>
                  </a:lnTo>
                  <a:lnTo>
                    <a:pt x="83" y="75"/>
                  </a:lnTo>
                  <a:lnTo>
                    <a:pt x="83" y="75"/>
                  </a:lnTo>
                  <a:lnTo>
                    <a:pt x="82" y="75"/>
                  </a:lnTo>
                  <a:lnTo>
                    <a:pt x="81" y="73"/>
                  </a:lnTo>
                  <a:lnTo>
                    <a:pt x="81" y="73"/>
                  </a:lnTo>
                  <a:lnTo>
                    <a:pt x="81" y="71"/>
                  </a:lnTo>
                  <a:lnTo>
                    <a:pt x="81" y="71"/>
                  </a:lnTo>
                  <a:lnTo>
                    <a:pt x="80" y="69"/>
                  </a:lnTo>
                  <a:lnTo>
                    <a:pt x="78" y="67"/>
                  </a:lnTo>
                  <a:lnTo>
                    <a:pt x="78" y="67"/>
                  </a:lnTo>
                  <a:lnTo>
                    <a:pt x="76" y="66"/>
                  </a:lnTo>
                  <a:lnTo>
                    <a:pt x="76" y="66"/>
                  </a:lnTo>
                  <a:lnTo>
                    <a:pt x="74" y="66"/>
                  </a:lnTo>
                  <a:lnTo>
                    <a:pt x="74" y="66"/>
                  </a:lnTo>
                  <a:lnTo>
                    <a:pt x="72" y="65"/>
                  </a:lnTo>
                  <a:lnTo>
                    <a:pt x="70" y="62"/>
                  </a:lnTo>
                  <a:lnTo>
                    <a:pt x="70" y="62"/>
                  </a:lnTo>
                  <a:lnTo>
                    <a:pt x="69" y="62"/>
                  </a:lnTo>
                  <a:lnTo>
                    <a:pt x="67" y="61"/>
                  </a:lnTo>
                  <a:lnTo>
                    <a:pt x="67" y="61"/>
                  </a:lnTo>
                  <a:lnTo>
                    <a:pt x="65" y="59"/>
                  </a:lnTo>
                  <a:lnTo>
                    <a:pt x="65" y="59"/>
                  </a:lnTo>
                  <a:lnTo>
                    <a:pt x="64" y="58"/>
                  </a:lnTo>
                  <a:lnTo>
                    <a:pt x="64" y="58"/>
                  </a:lnTo>
                  <a:lnTo>
                    <a:pt x="64" y="58"/>
                  </a:lnTo>
                  <a:lnTo>
                    <a:pt x="64" y="56"/>
                  </a:lnTo>
                  <a:lnTo>
                    <a:pt x="64" y="56"/>
                  </a:lnTo>
                  <a:lnTo>
                    <a:pt x="61" y="56"/>
                  </a:lnTo>
                  <a:lnTo>
                    <a:pt x="61" y="54"/>
                  </a:lnTo>
                  <a:lnTo>
                    <a:pt x="61" y="54"/>
                  </a:lnTo>
                  <a:lnTo>
                    <a:pt x="62" y="53"/>
                  </a:lnTo>
                  <a:lnTo>
                    <a:pt x="62" y="51"/>
                  </a:lnTo>
                  <a:lnTo>
                    <a:pt x="62" y="51"/>
                  </a:lnTo>
                  <a:lnTo>
                    <a:pt x="64" y="50"/>
                  </a:lnTo>
                  <a:lnTo>
                    <a:pt x="66" y="49"/>
                  </a:lnTo>
                  <a:lnTo>
                    <a:pt x="66" y="49"/>
                  </a:lnTo>
                  <a:lnTo>
                    <a:pt x="67" y="50"/>
                  </a:lnTo>
                  <a:lnTo>
                    <a:pt x="69" y="51"/>
                  </a:lnTo>
                  <a:lnTo>
                    <a:pt x="69" y="51"/>
                  </a:lnTo>
                  <a:lnTo>
                    <a:pt x="71" y="51"/>
                  </a:lnTo>
                  <a:lnTo>
                    <a:pt x="72" y="51"/>
                  </a:lnTo>
                  <a:lnTo>
                    <a:pt x="72" y="51"/>
                  </a:lnTo>
                  <a:lnTo>
                    <a:pt x="74" y="50"/>
                  </a:lnTo>
                  <a:lnTo>
                    <a:pt x="74" y="48"/>
                  </a:lnTo>
                  <a:lnTo>
                    <a:pt x="74" y="48"/>
                  </a:lnTo>
                  <a:lnTo>
                    <a:pt x="75" y="48"/>
                  </a:lnTo>
                  <a:lnTo>
                    <a:pt x="75" y="48"/>
                  </a:lnTo>
                  <a:lnTo>
                    <a:pt x="76" y="46"/>
                  </a:lnTo>
                  <a:lnTo>
                    <a:pt x="76" y="46"/>
                  </a:lnTo>
                  <a:lnTo>
                    <a:pt x="77" y="45"/>
                  </a:lnTo>
                  <a:lnTo>
                    <a:pt x="77" y="45"/>
                  </a:lnTo>
                  <a:lnTo>
                    <a:pt x="77" y="44"/>
                  </a:lnTo>
                  <a:lnTo>
                    <a:pt x="76" y="43"/>
                  </a:lnTo>
                  <a:lnTo>
                    <a:pt x="76" y="43"/>
                  </a:lnTo>
                  <a:lnTo>
                    <a:pt x="76" y="42"/>
                  </a:lnTo>
                  <a:lnTo>
                    <a:pt x="75" y="40"/>
                  </a:lnTo>
                  <a:lnTo>
                    <a:pt x="72" y="40"/>
                  </a:lnTo>
                  <a:lnTo>
                    <a:pt x="72" y="40"/>
                  </a:lnTo>
                  <a:lnTo>
                    <a:pt x="74" y="39"/>
                  </a:lnTo>
                  <a:lnTo>
                    <a:pt x="74" y="38"/>
                  </a:lnTo>
                  <a:lnTo>
                    <a:pt x="74" y="38"/>
                  </a:lnTo>
                  <a:lnTo>
                    <a:pt x="71" y="38"/>
                  </a:lnTo>
                  <a:lnTo>
                    <a:pt x="69" y="37"/>
                  </a:lnTo>
                  <a:lnTo>
                    <a:pt x="69" y="37"/>
                  </a:lnTo>
                  <a:lnTo>
                    <a:pt x="71" y="35"/>
                  </a:lnTo>
                  <a:lnTo>
                    <a:pt x="71" y="34"/>
                  </a:lnTo>
                  <a:lnTo>
                    <a:pt x="71" y="33"/>
                  </a:lnTo>
                  <a:lnTo>
                    <a:pt x="71" y="33"/>
                  </a:lnTo>
                  <a:lnTo>
                    <a:pt x="71" y="33"/>
                  </a:lnTo>
                  <a:lnTo>
                    <a:pt x="71" y="33"/>
                  </a:lnTo>
                  <a:lnTo>
                    <a:pt x="71" y="33"/>
                  </a:lnTo>
                  <a:lnTo>
                    <a:pt x="71" y="33"/>
                  </a:lnTo>
                  <a:lnTo>
                    <a:pt x="69" y="33"/>
                  </a:lnTo>
                  <a:lnTo>
                    <a:pt x="69" y="33"/>
                  </a:lnTo>
                  <a:lnTo>
                    <a:pt x="69" y="32"/>
                  </a:lnTo>
                  <a:lnTo>
                    <a:pt x="69" y="32"/>
                  </a:lnTo>
                  <a:lnTo>
                    <a:pt x="66" y="31"/>
                  </a:lnTo>
                  <a:lnTo>
                    <a:pt x="65" y="28"/>
                  </a:lnTo>
                  <a:lnTo>
                    <a:pt x="65" y="28"/>
                  </a:lnTo>
                  <a:lnTo>
                    <a:pt x="64" y="27"/>
                  </a:lnTo>
                  <a:lnTo>
                    <a:pt x="64" y="27"/>
                  </a:lnTo>
                  <a:lnTo>
                    <a:pt x="64" y="27"/>
                  </a:lnTo>
                  <a:lnTo>
                    <a:pt x="62" y="27"/>
                  </a:lnTo>
                  <a:lnTo>
                    <a:pt x="62" y="28"/>
                  </a:lnTo>
                  <a:lnTo>
                    <a:pt x="62" y="28"/>
                  </a:lnTo>
                  <a:lnTo>
                    <a:pt x="61" y="28"/>
                  </a:lnTo>
                  <a:lnTo>
                    <a:pt x="60" y="29"/>
                  </a:lnTo>
                  <a:lnTo>
                    <a:pt x="60" y="29"/>
                  </a:lnTo>
                  <a:lnTo>
                    <a:pt x="59" y="29"/>
                  </a:lnTo>
                  <a:lnTo>
                    <a:pt x="59" y="31"/>
                  </a:lnTo>
                  <a:lnTo>
                    <a:pt x="59" y="31"/>
                  </a:lnTo>
                  <a:lnTo>
                    <a:pt x="58" y="33"/>
                  </a:lnTo>
                  <a:lnTo>
                    <a:pt x="56" y="32"/>
                  </a:lnTo>
                  <a:lnTo>
                    <a:pt x="56" y="32"/>
                  </a:lnTo>
                  <a:lnTo>
                    <a:pt x="54" y="31"/>
                  </a:lnTo>
                  <a:lnTo>
                    <a:pt x="51" y="29"/>
                  </a:lnTo>
                  <a:lnTo>
                    <a:pt x="51" y="29"/>
                  </a:lnTo>
                  <a:lnTo>
                    <a:pt x="49" y="29"/>
                  </a:lnTo>
                  <a:lnTo>
                    <a:pt x="49" y="29"/>
                  </a:lnTo>
                  <a:lnTo>
                    <a:pt x="48" y="27"/>
                  </a:lnTo>
                  <a:lnTo>
                    <a:pt x="48" y="27"/>
                  </a:lnTo>
                  <a:lnTo>
                    <a:pt x="44" y="23"/>
                  </a:lnTo>
                  <a:lnTo>
                    <a:pt x="44" y="23"/>
                  </a:lnTo>
                  <a:lnTo>
                    <a:pt x="44" y="22"/>
                  </a:lnTo>
                  <a:lnTo>
                    <a:pt x="44" y="22"/>
                  </a:lnTo>
                  <a:lnTo>
                    <a:pt x="45" y="22"/>
                  </a:lnTo>
                  <a:lnTo>
                    <a:pt x="45" y="22"/>
                  </a:lnTo>
                  <a:lnTo>
                    <a:pt x="45" y="21"/>
                  </a:lnTo>
                  <a:lnTo>
                    <a:pt x="44" y="20"/>
                  </a:lnTo>
                  <a:lnTo>
                    <a:pt x="44" y="20"/>
                  </a:lnTo>
                  <a:lnTo>
                    <a:pt x="45" y="17"/>
                  </a:lnTo>
                  <a:lnTo>
                    <a:pt x="45" y="17"/>
                  </a:lnTo>
                  <a:lnTo>
                    <a:pt x="45" y="15"/>
                  </a:lnTo>
                  <a:lnTo>
                    <a:pt x="45" y="13"/>
                  </a:lnTo>
                  <a:lnTo>
                    <a:pt x="44" y="12"/>
                  </a:lnTo>
                  <a:lnTo>
                    <a:pt x="44" y="12"/>
                  </a:lnTo>
                  <a:lnTo>
                    <a:pt x="44" y="12"/>
                  </a:lnTo>
                  <a:lnTo>
                    <a:pt x="44" y="12"/>
                  </a:lnTo>
                  <a:lnTo>
                    <a:pt x="43" y="12"/>
                  </a:lnTo>
                  <a:lnTo>
                    <a:pt x="43" y="12"/>
                  </a:lnTo>
                  <a:lnTo>
                    <a:pt x="43" y="11"/>
                  </a:lnTo>
                  <a:lnTo>
                    <a:pt x="43" y="11"/>
                  </a:lnTo>
                  <a:lnTo>
                    <a:pt x="43" y="15"/>
                  </a:lnTo>
                  <a:lnTo>
                    <a:pt x="43" y="15"/>
                  </a:lnTo>
                  <a:lnTo>
                    <a:pt x="40" y="13"/>
                  </a:lnTo>
                  <a:lnTo>
                    <a:pt x="40" y="13"/>
                  </a:lnTo>
                  <a:lnTo>
                    <a:pt x="39" y="10"/>
                  </a:lnTo>
                  <a:lnTo>
                    <a:pt x="39" y="10"/>
                  </a:lnTo>
                  <a:lnTo>
                    <a:pt x="39" y="8"/>
                  </a:lnTo>
                  <a:lnTo>
                    <a:pt x="38" y="6"/>
                  </a:lnTo>
                  <a:lnTo>
                    <a:pt x="38" y="6"/>
                  </a:lnTo>
                  <a:lnTo>
                    <a:pt x="37" y="5"/>
                  </a:lnTo>
                  <a:lnTo>
                    <a:pt x="34" y="4"/>
                  </a:lnTo>
                  <a:lnTo>
                    <a:pt x="34" y="4"/>
                  </a:lnTo>
                  <a:lnTo>
                    <a:pt x="33" y="2"/>
                  </a:lnTo>
                  <a:lnTo>
                    <a:pt x="33" y="2"/>
                  </a:lnTo>
                  <a:lnTo>
                    <a:pt x="32" y="1"/>
                  </a:lnTo>
                  <a:lnTo>
                    <a:pt x="32" y="1"/>
                  </a:lnTo>
                  <a:lnTo>
                    <a:pt x="27" y="1"/>
                  </a:lnTo>
                  <a:lnTo>
                    <a:pt x="27" y="1"/>
                  </a:lnTo>
                  <a:lnTo>
                    <a:pt x="24" y="0"/>
                  </a:lnTo>
                  <a:lnTo>
                    <a:pt x="24" y="0"/>
                  </a:lnTo>
                  <a:lnTo>
                    <a:pt x="23" y="4"/>
                  </a:lnTo>
                  <a:lnTo>
                    <a:pt x="23" y="4"/>
                  </a:lnTo>
                  <a:lnTo>
                    <a:pt x="22" y="5"/>
                  </a:lnTo>
                  <a:lnTo>
                    <a:pt x="22" y="5"/>
                  </a:lnTo>
                  <a:lnTo>
                    <a:pt x="23" y="8"/>
                  </a:lnTo>
                  <a:lnTo>
                    <a:pt x="23" y="8"/>
                  </a:lnTo>
                  <a:lnTo>
                    <a:pt x="23" y="10"/>
                  </a:lnTo>
                  <a:lnTo>
                    <a:pt x="24" y="11"/>
                  </a:lnTo>
                  <a:lnTo>
                    <a:pt x="24" y="11"/>
                  </a:lnTo>
                  <a:lnTo>
                    <a:pt x="24" y="12"/>
                  </a:lnTo>
                  <a:lnTo>
                    <a:pt x="24" y="12"/>
                  </a:lnTo>
                  <a:lnTo>
                    <a:pt x="26" y="12"/>
                  </a:lnTo>
                  <a:lnTo>
                    <a:pt x="26" y="12"/>
                  </a:lnTo>
                  <a:lnTo>
                    <a:pt x="27" y="15"/>
                  </a:lnTo>
                  <a:lnTo>
                    <a:pt x="27" y="17"/>
                  </a:lnTo>
                  <a:lnTo>
                    <a:pt x="27" y="17"/>
                  </a:lnTo>
                  <a:lnTo>
                    <a:pt x="23" y="17"/>
                  </a:lnTo>
                  <a:lnTo>
                    <a:pt x="23" y="18"/>
                  </a:lnTo>
                  <a:lnTo>
                    <a:pt x="24" y="20"/>
                  </a:lnTo>
                  <a:lnTo>
                    <a:pt x="24" y="20"/>
                  </a:lnTo>
                  <a:lnTo>
                    <a:pt x="27" y="21"/>
                  </a:lnTo>
                  <a:lnTo>
                    <a:pt x="27" y="21"/>
                  </a:lnTo>
                  <a:lnTo>
                    <a:pt x="27" y="23"/>
                  </a:lnTo>
                  <a:lnTo>
                    <a:pt x="27" y="23"/>
                  </a:lnTo>
                  <a:lnTo>
                    <a:pt x="26" y="23"/>
                  </a:lnTo>
                  <a:lnTo>
                    <a:pt x="24" y="23"/>
                  </a:lnTo>
                  <a:lnTo>
                    <a:pt x="23" y="22"/>
                  </a:lnTo>
                  <a:lnTo>
                    <a:pt x="23" y="22"/>
                  </a:lnTo>
                  <a:lnTo>
                    <a:pt x="22" y="22"/>
                  </a:lnTo>
                  <a:lnTo>
                    <a:pt x="21" y="22"/>
                  </a:lnTo>
                  <a:lnTo>
                    <a:pt x="21" y="22"/>
                  </a:lnTo>
                  <a:lnTo>
                    <a:pt x="17" y="22"/>
                  </a:lnTo>
                  <a:lnTo>
                    <a:pt x="17" y="22"/>
                  </a:lnTo>
                  <a:lnTo>
                    <a:pt x="17" y="21"/>
                  </a:lnTo>
                  <a:lnTo>
                    <a:pt x="18" y="21"/>
                  </a:lnTo>
                  <a:lnTo>
                    <a:pt x="18" y="20"/>
                  </a:lnTo>
                  <a:lnTo>
                    <a:pt x="18" y="18"/>
                  </a:lnTo>
                  <a:lnTo>
                    <a:pt x="18" y="18"/>
                  </a:lnTo>
                  <a:lnTo>
                    <a:pt x="16" y="18"/>
                  </a:lnTo>
                  <a:lnTo>
                    <a:pt x="16" y="18"/>
                  </a:lnTo>
                  <a:lnTo>
                    <a:pt x="16" y="16"/>
                  </a:lnTo>
                  <a:lnTo>
                    <a:pt x="16" y="16"/>
                  </a:lnTo>
                  <a:lnTo>
                    <a:pt x="16" y="16"/>
                  </a:lnTo>
                  <a:lnTo>
                    <a:pt x="16" y="16"/>
                  </a:lnTo>
                  <a:lnTo>
                    <a:pt x="16" y="18"/>
                  </a:lnTo>
                  <a:lnTo>
                    <a:pt x="16" y="18"/>
                  </a:lnTo>
                  <a:lnTo>
                    <a:pt x="12" y="20"/>
                  </a:lnTo>
                  <a:lnTo>
                    <a:pt x="12" y="20"/>
                  </a:lnTo>
                  <a:lnTo>
                    <a:pt x="11" y="20"/>
                  </a:lnTo>
                  <a:lnTo>
                    <a:pt x="11" y="20"/>
                  </a:lnTo>
                  <a:lnTo>
                    <a:pt x="10" y="20"/>
                  </a:lnTo>
                  <a:lnTo>
                    <a:pt x="10" y="20"/>
                  </a:lnTo>
                  <a:lnTo>
                    <a:pt x="10" y="20"/>
                  </a:lnTo>
                  <a:lnTo>
                    <a:pt x="10" y="20"/>
                  </a:lnTo>
                  <a:lnTo>
                    <a:pt x="9" y="20"/>
                  </a:lnTo>
                  <a:lnTo>
                    <a:pt x="9" y="20"/>
                  </a:lnTo>
                  <a:lnTo>
                    <a:pt x="9" y="22"/>
                  </a:lnTo>
                  <a:lnTo>
                    <a:pt x="9" y="24"/>
                  </a:lnTo>
                  <a:lnTo>
                    <a:pt x="9" y="24"/>
                  </a:lnTo>
                  <a:lnTo>
                    <a:pt x="9" y="27"/>
                  </a:lnTo>
                  <a:lnTo>
                    <a:pt x="9" y="27"/>
                  </a:lnTo>
                  <a:lnTo>
                    <a:pt x="9" y="28"/>
                  </a:lnTo>
                  <a:lnTo>
                    <a:pt x="9" y="28"/>
                  </a:lnTo>
                  <a:lnTo>
                    <a:pt x="7" y="29"/>
                  </a:lnTo>
                  <a:lnTo>
                    <a:pt x="6" y="29"/>
                  </a:lnTo>
                  <a:lnTo>
                    <a:pt x="2" y="29"/>
                  </a:lnTo>
                  <a:lnTo>
                    <a:pt x="2" y="29"/>
                  </a:lnTo>
                  <a:lnTo>
                    <a:pt x="1" y="31"/>
                  </a:lnTo>
                  <a:lnTo>
                    <a:pt x="1" y="32"/>
                  </a:lnTo>
                  <a:lnTo>
                    <a:pt x="1" y="35"/>
                  </a:lnTo>
                  <a:lnTo>
                    <a:pt x="1" y="35"/>
                  </a:lnTo>
                  <a:lnTo>
                    <a:pt x="0" y="35"/>
                  </a:lnTo>
                  <a:lnTo>
                    <a:pt x="0" y="35"/>
                  </a:lnTo>
                  <a:lnTo>
                    <a:pt x="4" y="38"/>
                  </a:lnTo>
                  <a:lnTo>
                    <a:pt x="4" y="38"/>
                  </a:lnTo>
                  <a:lnTo>
                    <a:pt x="5" y="38"/>
                  </a:lnTo>
                  <a:lnTo>
                    <a:pt x="7" y="39"/>
                  </a:lnTo>
                  <a:lnTo>
                    <a:pt x="7" y="39"/>
                  </a:lnTo>
                  <a:lnTo>
                    <a:pt x="7" y="43"/>
                  </a:lnTo>
                  <a:lnTo>
                    <a:pt x="7" y="43"/>
                  </a:lnTo>
                  <a:lnTo>
                    <a:pt x="5" y="45"/>
                  </a:lnTo>
                  <a:lnTo>
                    <a:pt x="5" y="45"/>
                  </a:lnTo>
                  <a:lnTo>
                    <a:pt x="5" y="46"/>
                  </a:lnTo>
                  <a:lnTo>
                    <a:pt x="5" y="48"/>
                  </a:lnTo>
                  <a:lnTo>
                    <a:pt x="6" y="51"/>
                  </a:lnTo>
                  <a:lnTo>
                    <a:pt x="6" y="51"/>
                  </a:lnTo>
                  <a:lnTo>
                    <a:pt x="9" y="51"/>
                  </a:lnTo>
                  <a:lnTo>
                    <a:pt x="9" y="51"/>
                  </a:lnTo>
                  <a:lnTo>
                    <a:pt x="9" y="50"/>
                  </a:lnTo>
                  <a:lnTo>
                    <a:pt x="9" y="50"/>
                  </a:lnTo>
                  <a:lnTo>
                    <a:pt x="13" y="50"/>
                  </a:lnTo>
                  <a:lnTo>
                    <a:pt x="13" y="50"/>
                  </a:lnTo>
                  <a:lnTo>
                    <a:pt x="17" y="50"/>
                  </a:lnTo>
                  <a:lnTo>
                    <a:pt x="17" y="50"/>
                  </a:lnTo>
                  <a:lnTo>
                    <a:pt x="17" y="53"/>
                  </a:lnTo>
                  <a:lnTo>
                    <a:pt x="16" y="55"/>
                  </a:lnTo>
                  <a:lnTo>
                    <a:pt x="16" y="55"/>
                  </a:lnTo>
                  <a:lnTo>
                    <a:pt x="17" y="55"/>
                  </a:lnTo>
                  <a:lnTo>
                    <a:pt x="17" y="55"/>
                  </a:lnTo>
                  <a:lnTo>
                    <a:pt x="18" y="59"/>
                  </a:lnTo>
                  <a:lnTo>
                    <a:pt x="18" y="61"/>
                  </a:lnTo>
                  <a:lnTo>
                    <a:pt x="18" y="61"/>
                  </a:lnTo>
                  <a:lnTo>
                    <a:pt x="18" y="65"/>
                  </a:lnTo>
                  <a:lnTo>
                    <a:pt x="18" y="65"/>
                  </a:lnTo>
                  <a:lnTo>
                    <a:pt x="17" y="66"/>
                  </a:lnTo>
                  <a:lnTo>
                    <a:pt x="17" y="66"/>
                  </a:lnTo>
                  <a:lnTo>
                    <a:pt x="17" y="66"/>
                  </a:lnTo>
                  <a:lnTo>
                    <a:pt x="17" y="66"/>
                  </a:lnTo>
                  <a:lnTo>
                    <a:pt x="16" y="67"/>
                  </a:lnTo>
                  <a:lnTo>
                    <a:pt x="16" y="67"/>
                  </a:lnTo>
                  <a:lnTo>
                    <a:pt x="16" y="72"/>
                  </a:lnTo>
                  <a:lnTo>
                    <a:pt x="16" y="72"/>
                  </a:lnTo>
                  <a:lnTo>
                    <a:pt x="15" y="76"/>
                  </a:lnTo>
                  <a:lnTo>
                    <a:pt x="13" y="78"/>
                  </a:lnTo>
                  <a:lnTo>
                    <a:pt x="13" y="78"/>
                  </a:lnTo>
                  <a:lnTo>
                    <a:pt x="13" y="81"/>
                  </a:lnTo>
                  <a:lnTo>
                    <a:pt x="13" y="85"/>
                  </a:lnTo>
                  <a:lnTo>
                    <a:pt x="13" y="85"/>
                  </a:lnTo>
                  <a:lnTo>
                    <a:pt x="15" y="86"/>
                  </a:lnTo>
                  <a:lnTo>
                    <a:pt x="16" y="86"/>
                  </a:lnTo>
                  <a:lnTo>
                    <a:pt x="16" y="86"/>
                  </a:lnTo>
                  <a:lnTo>
                    <a:pt x="17" y="83"/>
                  </a:lnTo>
                  <a:lnTo>
                    <a:pt x="17" y="83"/>
                  </a:lnTo>
                  <a:lnTo>
                    <a:pt x="20" y="82"/>
                  </a:lnTo>
                  <a:lnTo>
                    <a:pt x="21" y="81"/>
                  </a:lnTo>
                  <a:lnTo>
                    <a:pt x="22" y="80"/>
                  </a:lnTo>
                  <a:lnTo>
                    <a:pt x="22" y="80"/>
                  </a:lnTo>
                  <a:lnTo>
                    <a:pt x="23" y="80"/>
                  </a:lnTo>
                  <a:lnTo>
                    <a:pt x="23" y="80"/>
                  </a:lnTo>
                  <a:lnTo>
                    <a:pt x="24" y="77"/>
                  </a:lnTo>
                  <a:lnTo>
                    <a:pt x="24" y="77"/>
                  </a:lnTo>
                  <a:lnTo>
                    <a:pt x="26" y="76"/>
                  </a:lnTo>
                  <a:lnTo>
                    <a:pt x="28" y="76"/>
                  </a:lnTo>
                  <a:lnTo>
                    <a:pt x="28" y="76"/>
                  </a:lnTo>
                  <a:lnTo>
                    <a:pt x="28" y="75"/>
                  </a:lnTo>
                  <a:lnTo>
                    <a:pt x="29" y="75"/>
                  </a:lnTo>
                  <a:lnTo>
                    <a:pt x="29" y="75"/>
                  </a:lnTo>
                  <a:lnTo>
                    <a:pt x="32" y="75"/>
                  </a:lnTo>
                  <a:lnTo>
                    <a:pt x="32" y="75"/>
                  </a:lnTo>
                  <a:lnTo>
                    <a:pt x="34" y="76"/>
                  </a:lnTo>
                  <a:lnTo>
                    <a:pt x="34" y="76"/>
                  </a:lnTo>
                  <a:lnTo>
                    <a:pt x="36" y="77"/>
                  </a:lnTo>
                  <a:lnTo>
                    <a:pt x="38" y="78"/>
                  </a:lnTo>
                  <a:lnTo>
                    <a:pt x="43" y="78"/>
                  </a:lnTo>
                  <a:lnTo>
                    <a:pt x="43" y="78"/>
                  </a:lnTo>
                  <a:lnTo>
                    <a:pt x="45" y="75"/>
                  </a:lnTo>
                  <a:lnTo>
                    <a:pt x="45" y="75"/>
                  </a:lnTo>
                  <a:lnTo>
                    <a:pt x="48" y="72"/>
                  </a:lnTo>
                  <a:lnTo>
                    <a:pt x="48" y="72"/>
                  </a:lnTo>
                  <a:lnTo>
                    <a:pt x="49" y="71"/>
                  </a:lnTo>
                  <a:lnTo>
                    <a:pt x="50" y="70"/>
                  </a:lnTo>
                  <a:lnTo>
                    <a:pt x="50" y="70"/>
                  </a:lnTo>
                  <a:lnTo>
                    <a:pt x="53" y="70"/>
                  </a:lnTo>
                  <a:lnTo>
                    <a:pt x="54" y="71"/>
                  </a:lnTo>
                  <a:lnTo>
                    <a:pt x="54" y="71"/>
                  </a:lnTo>
                  <a:lnTo>
                    <a:pt x="59" y="72"/>
                  </a:lnTo>
                  <a:lnTo>
                    <a:pt x="59" y="72"/>
                  </a:lnTo>
                  <a:lnTo>
                    <a:pt x="60" y="72"/>
                  </a:lnTo>
                  <a:lnTo>
                    <a:pt x="62" y="73"/>
                  </a:lnTo>
                  <a:lnTo>
                    <a:pt x="62" y="73"/>
                  </a:lnTo>
                  <a:lnTo>
                    <a:pt x="64" y="76"/>
                  </a:lnTo>
                  <a:lnTo>
                    <a:pt x="64" y="76"/>
                  </a:lnTo>
                  <a:lnTo>
                    <a:pt x="65" y="77"/>
                  </a:lnTo>
                  <a:lnTo>
                    <a:pt x="66" y="80"/>
                  </a:lnTo>
                  <a:lnTo>
                    <a:pt x="66" y="80"/>
                  </a:lnTo>
                  <a:lnTo>
                    <a:pt x="67" y="80"/>
                  </a:lnTo>
                  <a:lnTo>
                    <a:pt x="67" y="80"/>
                  </a:lnTo>
                  <a:lnTo>
                    <a:pt x="67" y="81"/>
                  </a:lnTo>
                  <a:lnTo>
                    <a:pt x="67" y="81"/>
                  </a:lnTo>
                  <a:lnTo>
                    <a:pt x="67" y="82"/>
                  </a:lnTo>
                  <a:lnTo>
                    <a:pt x="67" y="82"/>
                  </a:lnTo>
                  <a:lnTo>
                    <a:pt x="71" y="86"/>
                  </a:lnTo>
                  <a:lnTo>
                    <a:pt x="71" y="86"/>
                  </a:lnTo>
                  <a:lnTo>
                    <a:pt x="75" y="88"/>
                  </a:lnTo>
                  <a:lnTo>
                    <a:pt x="75" y="88"/>
                  </a:lnTo>
                  <a:lnTo>
                    <a:pt x="75" y="94"/>
                  </a:lnTo>
                  <a:lnTo>
                    <a:pt x="75" y="100"/>
                  </a:lnTo>
                  <a:lnTo>
                    <a:pt x="75" y="100"/>
                  </a:lnTo>
                  <a:lnTo>
                    <a:pt x="76" y="105"/>
                  </a:lnTo>
                  <a:lnTo>
                    <a:pt x="76" y="105"/>
                  </a:lnTo>
                  <a:lnTo>
                    <a:pt x="77" y="109"/>
                  </a:lnTo>
                  <a:lnTo>
                    <a:pt x="78" y="111"/>
                  </a:lnTo>
                  <a:lnTo>
                    <a:pt x="78" y="111"/>
                  </a:lnTo>
                  <a:lnTo>
                    <a:pt x="82" y="111"/>
                  </a:lnTo>
                  <a:lnTo>
                    <a:pt x="83" y="111"/>
                  </a:lnTo>
                  <a:lnTo>
                    <a:pt x="85" y="113"/>
                  </a:lnTo>
                  <a:lnTo>
                    <a:pt x="85" y="113"/>
                  </a:lnTo>
                  <a:lnTo>
                    <a:pt x="85" y="115"/>
                  </a:lnTo>
                  <a:lnTo>
                    <a:pt x="85" y="115"/>
                  </a:lnTo>
                  <a:lnTo>
                    <a:pt x="87" y="118"/>
                  </a:lnTo>
                  <a:lnTo>
                    <a:pt x="87" y="118"/>
                  </a:lnTo>
                  <a:lnTo>
                    <a:pt x="88" y="119"/>
                  </a:lnTo>
                  <a:lnTo>
                    <a:pt x="88" y="120"/>
                  </a:lnTo>
                  <a:lnTo>
                    <a:pt x="88" y="120"/>
                  </a:lnTo>
                  <a:lnTo>
                    <a:pt x="87" y="123"/>
                  </a:lnTo>
                  <a:lnTo>
                    <a:pt x="87" y="123"/>
                  </a:lnTo>
                  <a:lnTo>
                    <a:pt x="88" y="125"/>
                  </a:lnTo>
                  <a:lnTo>
                    <a:pt x="88" y="126"/>
                  </a:lnTo>
                  <a:lnTo>
                    <a:pt x="88" y="129"/>
                  </a:lnTo>
                  <a:lnTo>
                    <a:pt x="88" y="129"/>
                  </a:lnTo>
                  <a:lnTo>
                    <a:pt x="88" y="129"/>
                  </a:lnTo>
                  <a:lnTo>
                    <a:pt x="88" y="129"/>
                  </a:lnTo>
                  <a:lnTo>
                    <a:pt x="87" y="131"/>
                  </a:lnTo>
                  <a:lnTo>
                    <a:pt x="88" y="132"/>
                  </a:lnTo>
                  <a:lnTo>
                    <a:pt x="88" y="132"/>
                  </a:lnTo>
                  <a:lnTo>
                    <a:pt x="88" y="137"/>
                  </a:lnTo>
                  <a:lnTo>
                    <a:pt x="88" y="137"/>
                  </a:lnTo>
                  <a:lnTo>
                    <a:pt x="86" y="138"/>
                  </a:lnTo>
                  <a:lnTo>
                    <a:pt x="85" y="140"/>
                  </a:lnTo>
                  <a:lnTo>
                    <a:pt x="85" y="140"/>
                  </a:lnTo>
                  <a:lnTo>
                    <a:pt x="82" y="142"/>
                  </a:lnTo>
                  <a:lnTo>
                    <a:pt x="82" y="142"/>
                  </a:lnTo>
                  <a:lnTo>
                    <a:pt x="83" y="143"/>
                  </a:lnTo>
                  <a:lnTo>
                    <a:pt x="83" y="143"/>
                  </a:lnTo>
                  <a:lnTo>
                    <a:pt x="88" y="143"/>
                  </a:lnTo>
                  <a:lnTo>
                    <a:pt x="88" y="143"/>
                  </a:lnTo>
                  <a:lnTo>
                    <a:pt x="91" y="145"/>
                  </a:lnTo>
                  <a:lnTo>
                    <a:pt x="93" y="145"/>
                  </a:lnTo>
                  <a:lnTo>
                    <a:pt x="93" y="145"/>
                  </a:lnTo>
                  <a:lnTo>
                    <a:pt x="96" y="145"/>
                  </a:lnTo>
                  <a:lnTo>
                    <a:pt x="96" y="145"/>
                  </a:lnTo>
                  <a:lnTo>
                    <a:pt x="98" y="145"/>
                  </a:lnTo>
                  <a:lnTo>
                    <a:pt x="98" y="145"/>
                  </a:lnTo>
                  <a:lnTo>
                    <a:pt x="97" y="142"/>
                  </a:lnTo>
                  <a:lnTo>
                    <a:pt x="97" y="141"/>
                  </a:lnTo>
                  <a:lnTo>
                    <a:pt x="97" y="141"/>
                  </a:lnTo>
                  <a:lnTo>
                    <a:pt x="96" y="138"/>
                  </a:lnTo>
                  <a:lnTo>
                    <a:pt x="96" y="138"/>
                  </a:lnTo>
                  <a:lnTo>
                    <a:pt x="100" y="138"/>
                  </a:lnTo>
                  <a:lnTo>
                    <a:pt x="100" y="138"/>
                  </a:lnTo>
                  <a:lnTo>
                    <a:pt x="100" y="137"/>
                  </a:lnTo>
                  <a:lnTo>
                    <a:pt x="100" y="137"/>
                  </a:lnTo>
                  <a:lnTo>
                    <a:pt x="100" y="137"/>
                  </a:lnTo>
                  <a:lnTo>
                    <a:pt x="100" y="137"/>
                  </a:lnTo>
                  <a:lnTo>
                    <a:pt x="102" y="136"/>
                  </a:lnTo>
                  <a:lnTo>
                    <a:pt x="102" y="136"/>
                  </a:lnTo>
                  <a:lnTo>
                    <a:pt x="103" y="136"/>
                  </a:lnTo>
                  <a:lnTo>
                    <a:pt x="103" y="136"/>
                  </a:lnTo>
                  <a:lnTo>
                    <a:pt x="104" y="136"/>
                  </a:lnTo>
                  <a:lnTo>
                    <a:pt x="104" y="136"/>
                  </a:lnTo>
                  <a:lnTo>
                    <a:pt x="107" y="138"/>
                  </a:lnTo>
                  <a:lnTo>
                    <a:pt x="107" y="138"/>
                  </a:lnTo>
                  <a:lnTo>
                    <a:pt x="109" y="140"/>
                  </a:lnTo>
                  <a:lnTo>
                    <a:pt x="109" y="140"/>
                  </a:lnTo>
                  <a:lnTo>
                    <a:pt x="111" y="140"/>
                  </a:lnTo>
                  <a:lnTo>
                    <a:pt x="111" y="140"/>
                  </a:lnTo>
                  <a:lnTo>
                    <a:pt x="113" y="138"/>
                  </a:lnTo>
                  <a:lnTo>
                    <a:pt x="113" y="138"/>
                  </a:lnTo>
                  <a:lnTo>
                    <a:pt x="114" y="137"/>
                  </a:lnTo>
                  <a:lnTo>
                    <a:pt x="114" y="137"/>
                  </a:lnTo>
                  <a:lnTo>
                    <a:pt x="116" y="135"/>
                  </a:lnTo>
                  <a:lnTo>
                    <a:pt x="119" y="135"/>
                  </a:lnTo>
                  <a:lnTo>
                    <a:pt x="119" y="135"/>
                  </a:lnTo>
                  <a:lnTo>
                    <a:pt x="119" y="135"/>
                  </a:lnTo>
                  <a:lnTo>
                    <a:pt x="119" y="135"/>
                  </a:lnTo>
                  <a:lnTo>
                    <a:pt x="119" y="135"/>
                  </a:lnTo>
                  <a:lnTo>
                    <a:pt x="119" y="135"/>
                  </a:lnTo>
                  <a:lnTo>
                    <a:pt x="120" y="131"/>
                  </a:lnTo>
                  <a:lnTo>
                    <a:pt x="120" y="131"/>
                  </a:lnTo>
                  <a:lnTo>
                    <a:pt x="120" y="130"/>
                  </a:lnTo>
                  <a:lnTo>
                    <a:pt x="121" y="129"/>
                  </a:lnTo>
                  <a:lnTo>
                    <a:pt x="121" y="129"/>
                  </a:lnTo>
                  <a:lnTo>
                    <a:pt x="121" y="129"/>
                  </a:lnTo>
                  <a:lnTo>
                    <a:pt x="121" y="129"/>
                  </a:lnTo>
                  <a:lnTo>
                    <a:pt x="121" y="125"/>
                  </a:lnTo>
                  <a:lnTo>
                    <a:pt x="121" y="125"/>
                  </a:lnTo>
                  <a:close/>
                  <a:moveTo>
                    <a:pt x="98" y="118"/>
                  </a:moveTo>
                  <a:lnTo>
                    <a:pt x="98" y="118"/>
                  </a:lnTo>
                  <a:lnTo>
                    <a:pt x="99" y="118"/>
                  </a:lnTo>
                  <a:lnTo>
                    <a:pt x="99" y="118"/>
                  </a:lnTo>
                  <a:lnTo>
                    <a:pt x="99" y="118"/>
                  </a:lnTo>
                  <a:lnTo>
                    <a:pt x="98" y="118"/>
                  </a:lnTo>
                  <a:lnTo>
                    <a:pt x="98" y="1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A1_North Korea">
              <a:extLst>
                <a:ext uri="{FF2B5EF4-FFF2-40B4-BE49-F238E27FC236}">
                  <a16:creationId xmlns:a16="http://schemas.microsoft.com/office/drawing/2014/main" id="{6DE43595-1225-47ED-A9E7-A9CF7B2C2695}"/>
                </a:ext>
              </a:extLst>
            </p:cNvPr>
            <p:cNvSpPr>
              <a:spLocks/>
            </p:cNvSpPr>
            <p:nvPr/>
          </p:nvSpPr>
          <p:spPr bwMode="auto">
            <a:xfrm>
              <a:off x="7794903" y="3159181"/>
              <a:ext cx="162144" cy="158166"/>
            </a:xfrm>
            <a:custGeom>
              <a:avLst/>
              <a:gdLst/>
              <a:ahLst/>
              <a:cxnLst>
                <a:cxn ang="0">
                  <a:pos x="103" y="9"/>
                </a:cxn>
                <a:cxn ang="0">
                  <a:pos x="103" y="8"/>
                </a:cxn>
                <a:cxn ang="0">
                  <a:pos x="99" y="8"/>
                </a:cxn>
                <a:cxn ang="0">
                  <a:pos x="98" y="10"/>
                </a:cxn>
                <a:cxn ang="0">
                  <a:pos x="94" y="3"/>
                </a:cxn>
                <a:cxn ang="0">
                  <a:pos x="89" y="4"/>
                </a:cxn>
                <a:cxn ang="0">
                  <a:pos x="87" y="11"/>
                </a:cxn>
                <a:cxn ang="0">
                  <a:pos x="84" y="12"/>
                </a:cxn>
                <a:cxn ang="0">
                  <a:pos x="77" y="16"/>
                </a:cxn>
                <a:cxn ang="0">
                  <a:pos x="74" y="19"/>
                </a:cxn>
                <a:cxn ang="0">
                  <a:pos x="63" y="21"/>
                </a:cxn>
                <a:cxn ang="0">
                  <a:pos x="61" y="27"/>
                </a:cxn>
                <a:cxn ang="0">
                  <a:pos x="61" y="30"/>
                </a:cxn>
                <a:cxn ang="0">
                  <a:pos x="63" y="36"/>
                </a:cxn>
                <a:cxn ang="0">
                  <a:pos x="50" y="35"/>
                </a:cxn>
                <a:cxn ang="0">
                  <a:pos x="40" y="27"/>
                </a:cxn>
                <a:cxn ang="0">
                  <a:pos x="36" y="35"/>
                </a:cxn>
                <a:cxn ang="0">
                  <a:pos x="30" y="38"/>
                </a:cxn>
                <a:cxn ang="0">
                  <a:pos x="29" y="44"/>
                </a:cxn>
                <a:cxn ang="0">
                  <a:pos x="24" y="46"/>
                </a:cxn>
                <a:cxn ang="0">
                  <a:pos x="17" y="48"/>
                </a:cxn>
                <a:cxn ang="0">
                  <a:pos x="12" y="53"/>
                </a:cxn>
                <a:cxn ang="0">
                  <a:pos x="2" y="59"/>
                </a:cxn>
                <a:cxn ang="0">
                  <a:pos x="0" y="69"/>
                </a:cxn>
                <a:cxn ang="0">
                  <a:pos x="9" y="71"/>
                </a:cxn>
                <a:cxn ang="0">
                  <a:pos x="16" y="76"/>
                </a:cxn>
                <a:cxn ang="0">
                  <a:pos x="14" y="90"/>
                </a:cxn>
                <a:cxn ang="0">
                  <a:pos x="13" y="95"/>
                </a:cxn>
                <a:cxn ang="0">
                  <a:pos x="16" y="96"/>
                </a:cxn>
                <a:cxn ang="0">
                  <a:pos x="8" y="97"/>
                </a:cxn>
                <a:cxn ang="0">
                  <a:pos x="5" y="104"/>
                </a:cxn>
                <a:cxn ang="0">
                  <a:pos x="9" y="108"/>
                </a:cxn>
                <a:cxn ang="0">
                  <a:pos x="12" y="109"/>
                </a:cxn>
                <a:cxn ang="0">
                  <a:pos x="23" y="109"/>
                </a:cxn>
                <a:cxn ang="0">
                  <a:pos x="28" y="112"/>
                </a:cxn>
                <a:cxn ang="0">
                  <a:pos x="29" y="111"/>
                </a:cxn>
                <a:cxn ang="0">
                  <a:pos x="35" y="107"/>
                </a:cxn>
                <a:cxn ang="0">
                  <a:pos x="39" y="106"/>
                </a:cxn>
                <a:cxn ang="0">
                  <a:pos x="44" y="102"/>
                </a:cxn>
                <a:cxn ang="0">
                  <a:pos x="55" y="99"/>
                </a:cxn>
                <a:cxn ang="0">
                  <a:pos x="63" y="96"/>
                </a:cxn>
                <a:cxn ang="0">
                  <a:pos x="62" y="91"/>
                </a:cxn>
                <a:cxn ang="0">
                  <a:pos x="54" y="85"/>
                </a:cxn>
                <a:cxn ang="0">
                  <a:pos x="47" y="81"/>
                </a:cxn>
                <a:cxn ang="0">
                  <a:pos x="50" y="75"/>
                </a:cxn>
                <a:cxn ang="0">
                  <a:pos x="54" y="71"/>
                </a:cxn>
                <a:cxn ang="0">
                  <a:pos x="57" y="65"/>
                </a:cxn>
                <a:cxn ang="0">
                  <a:pos x="65" y="63"/>
                </a:cxn>
                <a:cxn ang="0">
                  <a:pos x="68" y="59"/>
                </a:cxn>
                <a:cxn ang="0">
                  <a:pos x="77" y="55"/>
                </a:cxn>
                <a:cxn ang="0">
                  <a:pos x="87" y="50"/>
                </a:cxn>
                <a:cxn ang="0">
                  <a:pos x="87" y="38"/>
                </a:cxn>
                <a:cxn ang="0">
                  <a:pos x="85" y="33"/>
                </a:cxn>
                <a:cxn ang="0">
                  <a:pos x="88" y="26"/>
                </a:cxn>
                <a:cxn ang="0">
                  <a:pos x="92" y="21"/>
                </a:cxn>
                <a:cxn ang="0">
                  <a:pos x="99" y="17"/>
                </a:cxn>
                <a:cxn ang="0">
                  <a:pos x="105" y="16"/>
                </a:cxn>
                <a:cxn ang="0">
                  <a:pos x="105" y="12"/>
                </a:cxn>
              </a:cxnLst>
              <a:rect l="0" t="0" r="r" b="b"/>
              <a:pathLst>
                <a:path w="106" h="112">
                  <a:moveTo>
                    <a:pt x="104" y="9"/>
                  </a:moveTo>
                  <a:lnTo>
                    <a:pt x="104" y="9"/>
                  </a:lnTo>
                  <a:lnTo>
                    <a:pt x="103" y="9"/>
                  </a:lnTo>
                  <a:lnTo>
                    <a:pt x="103" y="9"/>
                  </a:lnTo>
                  <a:lnTo>
                    <a:pt x="103" y="9"/>
                  </a:lnTo>
                  <a:lnTo>
                    <a:pt x="103" y="9"/>
                  </a:lnTo>
                  <a:lnTo>
                    <a:pt x="103" y="8"/>
                  </a:lnTo>
                  <a:lnTo>
                    <a:pt x="103" y="8"/>
                  </a:lnTo>
                  <a:lnTo>
                    <a:pt x="104" y="8"/>
                  </a:lnTo>
                  <a:lnTo>
                    <a:pt x="104" y="8"/>
                  </a:lnTo>
                  <a:lnTo>
                    <a:pt x="99" y="8"/>
                  </a:lnTo>
                  <a:lnTo>
                    <a:pt x="99" y="8"/>
                  </a:lnTo>
                  <a:lnTo>
                    <a:pt x="98" y="5"/>
                  </a:lnTo>
                  <a:lnTo>
                    <a:pt x="98" y="5"/>
                  </a:lnTo>
                  <a:lnTo>
                    <a:pt x="98" y="10"/>
                  </a:lnTo>
                  <a:lnTo>
                    <a:pt x="98" y="10"/>
                  </a:lnTo>
                  <a:lnTo>
                    <a:pt x="97" y="9"/>
                  </a:lnTo>
                  <a:lnTo>
                    <a:pt x="95" y="6"/>
                  </a:lnTo>
                  <a:lnTo>
                    <a:pt x="94" y="3"/>
                  </a:lnTo>
                  <a:lnTo>
                    <a:pt x="94" y="3"/>
                  </a:lnTo>
                  <a:lnTo>
                    <a:pt x="90" y="0"/>
                  </a:lnTo>
                  <a:lnTo>
                    <a:pt x="90" y="0"/>
                  </a:lnTo>
                  <a:lnTo>
                    <a:pt x="89" y="3"/>
                  </a:lnTo>
                  <a:lnTo>
                    <a:pt x="89" y="4"/>
                  </a:lnTo>
                  <a:lnTo>
                    <a:pt x="89" y="4"/>
                  </a:lnTo>
                  <a:lnTo>
                    <a:pt x="88" y="8"/>
                  </a:lnTo>
                  <a:lnTo>
                    <a:pt x="88" y="8"/>
                  </a:lnTo>
                  <a:lnTo>
                    <a:pt x="87" y="11"/>
                  </a:lnTo>
                  <a:lnTo>
                    <a:pt x="87" y="11"/>
                  </a:lnTo>
                  <a:lnTo>
                    <a:pt x="85" y="12"/>
                  </a:lnTo>
                  <a:lnTo>
                    <a:pt x="84" y="12"/>
                  </a:lnTo>
                  <a:lnTo>
                    <a:pt x="84" y="12"/>
                  </a:lnTo>
                  <a:lnTo>
                    <a:pt x="79" y="15"/>
                  </a:lnTo>
                  <a:lnTo>
                    <a:pt x="79" y="15"/>
                  </a:lnTo>
                  <a:lnTo>
                    <a:pt x="77" y="16"/>
                  </a:lnTo>
                  <a:lnTo>
                    <a:pt x="77" y="16"/>
                  </a:lnTo>
                  <a:lnTo>
                    <a:pt x="77" y="17"/>
                  </a:lnTo>
                  <a:lnTo>
                    <a:pt x="77" y="17"/>
                  </a:lnTo>
                  <a:lnTo>
                    <a:pt x="74" y="19"/>
                  </a:lnTo>
                  <a:lnTo>
                    <a:pt x="74" y="19"/>
                  </a:lnTo>
                  <a:lnTo>
                    <a:pt x="72" y="21"/>
                  </a:lnTo>
                  <a:lnTo>
                    <a:pt x="70" y="21"/>
                  </a:lnTo>
                  <a:lnTo>
                    <a:pt x="70" y="21"/>
                  </a:lnTo>
                  <a:lnTo>
                    <a:pt x="63" y="21"/>
                  </a:lnTo>
                  <a:lnTo>
                    <a:pt x="63" y="21"/>
                  </a:lnTo>
                  <a:lnTo>
                    <a:pt x="61" y="22"/>
                  </a:lnTo>
                  <a:lnTo>
                    <a:pt x="61" y="25"/>
                  </a:lnTo>
                  <a:lnTo>
                    <a:pt x="61" y="27"/>
                  </a:lnTo>
                  <a:lnTo>
                    <a:pt x="61" y="27"/>
                  </a:lnTo>
                  <a:lnTo>
                    <a:pt x="60" y="28"/>
                  </a:lnTo>
                  <a:lnTo>
                    <a:pt x="60" y="28"/>
                  </a:lnTo>
                  <a:lnTo>
                    <a:pt x="61" y="30"/>
                  </a:lnTo>
                  <a:lnTo>
                    <a:pt x="62" y="31"/>
                  </a:lnTo>
                  <a:lnTo>
                    <a:pt x="63" y="33"/>
                  </a:lnTo>
                  <a:lnTo>
                    <a:pt x="63" y="36"/>
                  </a:lnTo>
                  <a:lnTo>
                    <a:pt x="63" y="36"/>
                  </a:lnTo>
                  <a:lnTo>
                    <a:pt x="59" y="36"/>
                  </a:lnTo>
                  <a:lnTo>
                    <a:pt x="55" y="35"/>
                  </a:lnTo>
                  <a:lnTo>
                    <a:pt x="55" y="35"/>
                  </a:lnTo>
                  <a:lnTo>
                    <a:pt x="50" y="35"/>
                  </a:lnTo>
                  <a:lnTo>
                    <a:pt x="47" y="32"/>
                  </a:lnTo>
                  <a:lnTo>
                    <a:pt x="47" y="32"/>
                  </a:lnTo>
                  <a:lnTo>
                    <a:pt x="43" y="28"/>
                  </a:lnTo>
                  <a:lnTo>
                    <a:pt x="40" y="27"/>
                  </a:lnTo>
                  <a:lnTo>
                    <a:pt x="38" y="28"/>
                  </a:lnTo>
                  <a:lnTo>
                    <a:pt x="38" y="28"/>
                  </a:lnTo>
                  <a:lnTo>
                    <a:pt x="36" y="32"/>
                  </a:lnTo>
                  <a:lnTo>
                    <a:pt x="36" y="35"/>
                  </a:lnTo>
                  <a:lnTo>
                    <a:pt x="36" y="35"/>
                  </a:lnTo>
                  <a:lnTo>
                    <a:pt x="34" y="36"/>
                  </a:lnTo>
                  <a:lnTo>
                    <a:pt x="33" y="37"/>
                  </a:lnTo>
                  <a:lnTo>
                    <a:pt x="30" y="38"/>
                  </a:lnTo>
                  <a:lnTo>
                    <a:pt x="29" y="41"/>
                  </a:lnTo>
                  <a:lnTo>
                    <a:pt x="29" y="41"/>
                  </a:lnTo>
                  <a:lnTo>
                    <a:pt x="29" y="43"/>
                  </a:lnTo>
                  <a:lnTo>
                    <a:pt x="29" y="44"/>
                  </a:lnTo>
                  <a:lnTo>
                    <a:pt x="27" y="46"/>
                  </a:lnTo>
                  <a:lnTo>
                    <a:pt x="27" y="46"/>
                  </a:lnTo>
                  <a:lnTo>
                    <a:pt x="24" y="46"/>
                  </a:lnTo>
                  <a:lnTo>
                    <a:pt x="24" y="46"/>
                  </a:lnTo>
                  <a:lnTo>
                    <a:pt x="22" y="48"/>
                  </a:lnTo>
                  <a:lnTo>
                    <a:pt x="22" y="48"/>
                  </a:lnTo>
                  <a:lnTo>
                    <a:pt x="19" y="48"/>
                  </a:lnTo>
                  <a:lnTo>
                    <a:pt x="17" y="48"/>
                  </a:lnTo>
                  <a:lnTo>
                    <a:pt x="17" y="48"/>
                  </a:lnTo>
                  <a:lnTo>
                    <a:pt x="16" y="50"/>
                  </a:lnTo>
                  <a:lnTo>
                    <a:pt x="12" y="53"/>
                  </a:lnTo>
                  <a:lnTo>
                    <a:pt x="12" y="53"/>
                  </a:lnTo>
                  <a:lnTo>
                    <a:pt x="8" y="55"/>
                  </a:lnTo>
                  <a:lnTo>
                    <a:pt x="5" y="57"/>
                  </a:lnTo>
                  <a:lnTo>
                    <a:pt x="5" y="57"/>
                  </a:lnTo>
                  <a:lnTo>
                    <a:pt x="2" y="59"/>
                  </a:lnTo>
                  <a:lnTo>
                    <a:pt x="0" y="61"/>
                  </a:lnTo>
                  <a:lnTo>
                    <a:pt x="0" y="65"/>
                  </a:lnTo>
                  <a:lnTo>
                    <a:pt x="0" y="69"/>
                  </a:lnTo>
                  <a:lnTo>
                    <a:pt x="0" y="69"/>
                  </a:lnTo>
                  <a:lnTo>
                    <a:pt x="2" y="69"/>
                  </a:lnTo>
                  <a:lnTo>
                    <a:pt x="2" y="69"/>
                  </a:lnTo>
                  <a:lnTo>
                    <a:pt x="9" y="71"/>
                  </a:lnTo>
                  <a:lnTo>
                    <a:pt x="9" y="71"/>
                  </a:lnTo>
                  <a:lnTo>
                    <a:pt x="11" y="75"/>
                  </a:lnTo>
                  <a:lnTo>
                    <a:pt x="11" y="75"/>
                  </a:lnTo>
                  <a:lnTo>
                    <a:pt x="16" y="76"/>
                  </a:lnTo>
                  <a:lnTo>
                    <a:pt x="16" y="76"/>
                  </a:lnTo>
                  <a:lnTo>
                    <a:pt x="16" y="84"/>
                  </a:lnTo>
                  <a:lnTo>
                    <a:pt x="16" y="84"/>
                  </a:lnTo>
                  <a:lnTo>
                    <a:pt x="16" y="87"/>
                  </a:lnTo>
                  <a:lnTo>
                    <a:pt x="14" y="90"/>
                  </a:lnTo>
                  <a:lnTo>
                    <a:pt x="13" y="91"/>
                  </a:lnTo>
                  <a:lnTo>
                    <a:pt x="13" y="91"/>
                  </a:lnTo>
                  <a:lnTo>
                    <a:pt x="13" y="95"/>
                  </a:lnTo>
                  <a:lnTo>
                    <a:pt x="13" y="95"/>
                  </a:lnTo>
                  <a:lnTo>
                    <a:pt x="21" y="95"/>
                  </a:lnTo>
                  <a:lnTo>
                    <a:pt x="21" y="95"/>
                  </a:lnTo>
                  <a:lnTo>
                    <a:pt x="18" y="96"/>
                  </a:lnTo>
                  <a:lnTo>
                    <a:pt x="16" y="96"/>
                  </a:lnTo>
                  <a:lnTo>
                    <a:pt x="16" y="96"/>
                  </a:lnTo>
                  <a:lnTo>
                    <a:pt x="9" y="96"/>
                  </a:lnTo>
                  <a:lnTo>
                    <a:pt x="9" y="96"/>
                  </a:lnTo>
                  <a:lnTo>
                    <a:pt x="8" y="97"/>
                  </a:lnTo>
                  <a:lnTo>
                    <a:pt x="7" y="99"/>
                  </a:lnTo>
                  <a:lnTo>
                    <a:pt x="5" y="102"/>
                  </a:lnTo>
                  <a:lnTo>
                    <a:pt x="5" y="104"/>
                  </a:lnTo>
                  <a:lnTo>
                    <a:pt x="5" y="104"/>
                  </a:lnTo>
                  <a:lnTo>
                    <a:pt x="13" y="106"/>
                  </a:lnTo>
                  <a:lnTo>
                    <a:pt x="13" y="106"/>
                  </a:lnTo>
                  <a:lnTo>
                    <a:pt x="11" y="107"/>
                  </a:lnTo>
                  <a:lnTo>
                    <a:pt x="9" y="108"/>
                  </a:lnTo>
                  <a:lnTo>
                    <a:pt x="8" y="108"/>
                  </a:lnTo>
                  <a:lnTo>
                    <a:pt x="8" y="108"/>
                  </a:lnTo>
                  <a:lnTo>
                    <a:pt x="9" y="109"/>
                  </a:lnTo>
                  <a:lnTo>
                    <a:pt x="12" y="109"/>
                  </a:lnTo>
                  <a:lnTo>
                    <a:pt x="14" y="111"/>
                  </a:lnTo>
                  <a:lnTo>
                    <a:pt x="14" y="111"/>
                  </a:lnTo>
                  <a:lnTo>
                    <a:pt x="21" y="109"/>
                  </a:lnTo>
                  <a:lnTo>
                    <a:pt x="23" y="109"/>
                  </a:lnTo>
                  <a:lnTo>
                    <a:pt x="25" y="111"/>
                  </a:lnTo>
                  <a:lnTo>
                    <a:pt x="25" y="111"/>
                  </a:lnTo>
                  <a:lnTo>
                    <a:pt x="28" y="112"/>
                  </a:lnTo>
                  <a:lnTo>
                    <a:pt x="28" y="112"/>
                  </a:lnTo>
                  <a:lnTo>
                    <a:pt x="28" y="112"/>
                  </a:lnTo>
                  <a:lnTo>
                    <a:pt x="28" y="112"/>
                  </a:lnTo>
                  <a:lnTo>
                    <a:pt x="29" y="111"/>
                  </a:lnTo>
                  <a:lnTo>
                    <a:pt x="29" y="111"/>
                  </a:lnTo>
                  <a:lnTo>
                    <a:pt x="32" y="107"/>
                  </a:lnTo>
                  <a:lnTo>
                    <a:pt x="32" y="107"/>
                  </a:lnTo>
                  <a:lnTo>
                    <a:pt x="35" y="107"/>
                  </a:lnTo>
                  <a:lnTo>
                    <a:pt x="35" y="107"/>
                  </a:lnTo>
                  <a:lnTo>
                    <a:pt x="38" y="107"/>
                  </a:lnTo>
                  <a:lnTo>
                    <a:pt x="38" y="107"/>
                  </a:lnTo>
                  <a:lnTo>
                    <a:pt x="39" y="106"/>
                  </a:lnTo>
                  <a:lnTo>
                    <a:pt x="39" y="106"/>
                  </a:lnTo>
                  <a:lnTo>
                    <a:pt x="43" y="103"/>
                  </a:lnTo>
                  <a:lnTo>
                    <a:pt x="43" y="103"/>
                  </a:lnTo>
                  <a:lnTo>
                    <a:pt x="44" y="102"/>
                  </a:lnTo>
                  <a:lnTo>
                    <a:pt x="44" y="102"/>
                  </a:lnTo>
                  <a:lnTo>
                    <a:pt x="46" y="99"/>
                  </a:lnTo>
                  <a:lnTo>
                    <a:pt x="46" y="99"/>
                  </a:lnTo>
                  <a:lnTo>
                    <a:pt x="50" y="99"/>
                  </a:lnTo>
                  <a:lnTo>
                    <a:pt x="55" y="99"/>
                  </a:lnTo>
                  <a:lnTo>
                    <a:pt x="55" y="99"/>
                  </a:lnTo>
                  <a:lnTo>
                    <a:pt x="60" y="99"/>
                  </a:lnTo>
                  <a:lnTo>
                    <a:pt x="61" y="98"/>
                  </a:lnTo>
                  <a:lnTo>
                    <a:pt x="63" y="96"/>
                  </a:lnTo>
                  <a:lnTo>
                    <a:pt x="63" y="96"/>
                  </a:lnTo>
                  <a:lnTo>
                    <a:pt x="65" y="95"/>
                  </a:lnTo>
                  <a:lnTo>
                    <a:pt x="65" y="95"/>
                  </a:lnTo>
                  <a:lnTo>
                    <a:pt x="62" y="91"/>
                  </a:lnTo>
                  <a:lnTo>
                    <a:pt x="62" y="91"/>
                  </a:lnTo>
                  <a:lnTo>
                    <a:pt x="62" y="86"/>
                  </a:lnTo>
                  <a:lnTo>
                    <a:pt x="62" y="86"/>
                  </a:lnTo>
                  <a:lnTo>
                    <a:pt x="54" y="85"/>
                  </a:lnTo>
                  <a:lnTo>
                    <a:pt x="54" y="85"/>
                  </a:lnTo>
                  <a:lnTo>
                    <a:pt x="54" y="82"/>
                  </a:lnTo>
                  <a:lnTo>
                    <a:pt x="54" y="82"/>
                  </a:lnTo>
                  <a:lnTo>
                    <a:pt x="47" y="81"/>
                  </a:lnTo>
                  <a:lnTo>
                    <a:pt x="47" y="81"/>
                  </a:lnTo>
                  <a:lnTo>
                    <a:pt x="49" y="79"/>
                  </a:lnTo>
                  <a:lnTo>
                    <a:pt x="50" y="75"/>
                  </a:lnTo>
                  <a:lnTo>
                    <a:pt x="50" y="75"/>
                  </a:lnTo>
                  <a:lnTo>
                    <a:pt x="50" y="71"/>
                  </a:lnTo>
                  <a:lnTo>
                    <a:pt x="50" y="71"/>
                  </a:lnTo>
                  <a:lnTo>
                    <a:pt x="51" y="71"/>
                  </a:lnTo>
                  <a:lnTo>
                    <a:pt x="54" y="71"/>
                  </a:lnTo>
                  <a:lnTo>
                    <a:pt x="54" y="71"/>
                  </a:lnTo>
                  <a:lnTo>
                    <a:pt x="55" y="70"/>
                  </a:lnTo>
                  <a:lnTo>
                    <a:pt x="56" y="69"/>
                  </a:lnTo>
                  <a:lnTo>
                    <a:pt x="57" y="65"/>
                  </a:lnTo>
                  <a:lnTo>
                    <a:pt x="57" y="65"/>
                  </a:lnTo>
                  <a:lnTo>
                    <a:pt x="59" y="64"/>
                  </a:lnTo>
                  <a:lnTo>
                    <a:pt x="61" y="64"/>
                  </a:lnTo>
                  <a:lnTo>
                    <a:pt x="65" y="63"/>
                  </a:lnTo>
                  <a:lnTo>
                    <a:pt x="65" y="63"/>
                  </a:lnTo>
                  <a:lnTo>
                    <a:pt x="66" y="60"/>
                  </a:lnTo>
                  <a:lnTo>
                    <a:pt x="68" y="59"/>
                  </a:lnTo>
                  <a:lnTo>
                    <a:pt x="68" y="59"/>
                  </a:lnTo>
                  <a:lnTo>
                    <a:pt x="74" y="55"/>
                  </a:lnTo>
                  <a:lnTo>
                    <a:pt x="74" y="55"/>
                  </a:lnTo>
                  <a:lnTo>
                    <a:pt x="77" y="55"/>
                  </a:lnTo>
                  <a:lnTo>
                    <a:pt x="77" y="55"/>
                  </a:lnTo>
                  <a:lnTo>
                    <a:pt x="79" y="53"/>
                  </a:lnTo>
                  <a:lnTo>
                    <a:pt x="79" y="53"/>
                  </a:lnTo>
                  <a:lnTo>
                    <a:pt x="83" y="50"/>
                  </a:lnTo>
                  <a:lnTo>
                    <a:pt x="87" y="50"/>
                  </a:lnTo>
                  <a:lnTo>
                    <a:pt x="87" y="50"/>
                  </a:lnTo>
                  <a:lnTo>
                    <a:pt x="87" y="41"/>
                  </a:lnTo>
                  <a:lnTo>
                    <a:pt x="87" y="41"/>
                  </a:lnTo>
                  <a:lnTo>
                    <a:pt x="87" y="38"/>
                  </a:lnTo>
                  <a:lnTo>
                    <a:pt x="87" y="37"/>
                  </a:lnTo>
                  <a:lnTo>
                    <a:pt x="87" y="37"/>
                  </a:lnTo>
                  <a:lnTo>
                    <a:pt x="87" y="35"/>
                  </a:lnTo>
                  <a:lnTo>
                    <a:pt x="85" y="33"/>
                  </a:lnTo>
                  <a:lnTo>
                    <a:pt x="85" y="33"/>
                  </a:lnTo>
                  <a:lnTo>
                    <a:pt x="85" y="32"/>
                  </a:lnTo>
                  <a:lnTo>
                    <a:pt x="85" y="30"/>
                  </a:lnTo>
                  <a:lnTo>
                    <a:pt x="88" y="26"/>
                  </a:lnTo>
                  <a:lnTo>
                    <a:pt x="88" y="26"/>
                  </a:lnTo>
                  <a:lnTo>
                    <a:pt x="89" y="22"/>
                  </a:lnTo>
                  <a:lnTo>
                    <a:pt x="89" y="22"/>
                  </a:lnTo>
                  <a:lnTo>
                    <a:pt x="92" y="21"/>
                  </a:lnTo>
                  <a:lnTo>
                    <a:pt x="94" y="21"/>
                  </a:lnTo>
                  <a:lnTo>
                    <a:pt x="94" y="21"/>
                  </a:lnTo>
                  <a:lnTo>
                    <a:pt x="98" y="19"/>
                  </a:lnTo>
                  <a:lnTo>
                    <a:pt x="99" y="17"/>
                  </a:lnTo>
                  <a:lnTo>
                    <a:pt x="101" y="16"/>
                  </a:lnTo>
                  <a:lnTo>
                    <a:pt x="101" y="16"/>
                  </a:lnTo>
                  <a:lnTo>
                    <a:pt x="104" y="16"/>
                  </a:lnTo>
                  <a:lnTo>
                    <a:pt x="105" y="16"/>
                  </a:lnTo>
                  <a:lnTo>
                    <a:pt x="106" y="15"/>
                  </a:lnTo>
                  <a:lnTo>
                    <a:pt x="106" y="15"/>
                  </a:lnTo>
                  <a:lnTo>
                    <a:pt x="106" y="14"/>
                  </a:lnTo>
                  <a:lnTo>
                    <a:pt x="105" y="12"/>
                  </a:lnTo>
                  <a:lnTo>
                    <a:pt x="104" y="9"/>
                  </a:lnTo>
                  <a:lnTo>
                    <a:pt x="104"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A1_Mongolia">
              <a:extLst>
                <a:ext uri="{FF2B5EF4-FFF2-40B4-BE49-F238E27FC236}">
                  <a16:creationId xmlns:a16="http://schemas.microsoft.com/office/drawing/2014/main" id="{C137C164-F169-41DF-AE10-490A41B8F2D2}"/>
                </a:ext>
              </a:extLst>
            </p:cNvPr>
            <p:cNvSpPr>
              <a:spLocks/>
            </p:cNvSpPr>
            <p:nvPr/>
          </p:nvSpPr>
          <p:spPr bwMode="auto">
            <a:xfrm>
              <a:off x="6892399" y="2852735"/>
              <a:ext cx="789308" cy="345988"/>
            </a:xfrm>
            <a:custGeom>
              <a:avLst/>
              <a:gdLst/>
              <a:ahLst/>
              <a:cxnLst>
                <a:cxn ang="0">
                  <a:pos x="500" y="111"/>
                </a:cxn>
                <a:cxn ang="0">
                  <a:pos x="484" y="104"/>
                </a:cxn>
                <a:cxn ang="0">
                  <a:pos x="462" y="107"/>
                </a:cxn>
                <a:cxn ang="0">
                  <a:pos x="450" y="95"/>
                </a:cxn>
                <a:cxn ang="0">
                  <a:pos x="459" y="77"/>
                </a:cxn>
                <a:cxn ang="0">
                  <a:pos x="465" y="57"/>
                </a:cxn>
                <a:cxn ang="0">
                  <a:pos x="445" y="55"/>
                </a:cxn>
                <a:cxn ang="0">
                  <a:pos x="428" y="47"/>
                </a:cxn>
                <a:cxn ang="0">
                  <a:pos x="411" y="59"/>
                </a:cxn>
                <a:cxn ang="0">
                  <a:pos x="392" y="69"/>
                </a:cxn>
                <a:cxn ang="0">
                  <a:pos x="370" y="75"/>
                </a:cxn>
                <a:cxn ang="0">
                  <a:pos x="352" y="73"/>
                </a:cxn>
                <a:cxn ang="0">
                  <a:pos x="332" y="71"/>
                </a:cxn>
                <a:cxn ang="0">
                  <a:pos x="319" y="54"/>
                </a:cxn>
                <a:cxn ang="0">
                  <a:pos x="303" y="47"/>
                </a:cxn>
                <a:cxn ang="0">
                  <a:pos x="283" y="44"/>
                </a:cxn>
                <a:cxn ang="0">
                  <a:pos x="267" y="48"/>
                </a:cxn>
                <a:cxn ang="0">
                  <a:pos x="244" y="44"/>
                </a:cxn>
                <a:cxn ang="0">
                  <a:pos x="232" y="33"/>
                </a:cxn>
                <a:cxn ang="0">
                  <a:pos x="227" y="20"/>
                </a:cxn>
                <a:cxn ang="0">
                  <a:pos x="211" y="11"/>
                </a:cxn>
                <a:cxn ang="0">
                  <a:pos x="186" y="4"/>
                </a:cxn>
                <a:cxn ang="0">
                  <a:pos x="171" y="10"/>
                </a:cxn>
                <a:cxn ang="0">
                  <a:pos x="163" y="27"/>
                </a:cxn>
                <a:cxn ang="0">
                  <a:pos x="171" y="46"/>
                </a:cxn>
                <a:cxn ang="0">
                  <a:pos x="160" y="59"/>
                </a:cxn>
                <a:cxn ang="0">
                  <a:pos x="144" y="60"/>
                </a:cxn>
                <a:cxn ang="0">
                  <a:pos x="123" y="57"/>
                </a:cxn>
                <a:cxn ang="0">
                  <a:pos x="104" y="42"/>
                </a:cxn>
                <a:cxn ang="0">
                  <a:pos x="70" y="35"/>
                </a:cxn>
                <a:cxn ang="0">
                  <a:pos x="58" y="43"/>
                </a:cxn>
                <a:cxn ang="0">
                  <a:pos x="41" y="49"/>
                </a:cxn>
                <a:cxn ang="0">
                  <a:pos x="28" y="63"/>
                </a:cxn>
                <a:cxn ang="0">
                  <a:pos x="19" y="68"/>
                </a:cxn>
                <a:cxn ang="0">
                  <a:pos x="0" y="76"/>
                </a:cxn>
                <a:cxn ang="0">
                  <a:pos x="11" y="92"/>
                </a:cxn>
                <a:cxn ang="0">
                  <a:pos x="33" y="107"/>
                </a:cxn>
                <a:cxn ang="0">
                  <a:pos x="44" y="112"/>
                </a:cxn>
                <a:cxn ang="0">
                  <a:pos x="52" y="130"/>
                </a:cxn>
                <a:cxn ang="0">
                  <a:pos x="49" y="160"/>
                </a:cxn>
                <a:cxn ang="0">
                  <a:pos x="76" y="174"/>
                </a:cxn>
                <a:cxn ang="0">
                  <a:pos x="107" y="183"/>
                </a:cxn>
                <a:cxn ang="0">
                  <a:pos x="124" y="195"/>
                </a:cxn>
                <a:cxn ang="0">
                  <a:pos x="136" y="217"/>
                </a:cxn>
                <a:cxn ang="0">
                  <a:pos x="179" y="225"/>
                </a:cxn>
                <a:cxn ang="0">
                  <a:pos x="227" y="231"/>
                </a:cxn>
                <a:cxn ang="0">
                  <a:pos x="261" y="240"/>
                </a:cxn>
                <a:cxn ang="0">
                  <a:pos x="300" y="236"/>
                </a:cxn>
                <a:cxn ang="0">
                  <a:pos x="347" y="232"/>
                </a:cxn>
                <a:cxn ang="0">
                  <a:pos x="362" y="222"/>
                </a:cxn>
                <a:cxn ang="0">
                  <a:pos x="380" y="209"/>
                </a:cxn>
                <a:cxn ang="0">
                  <a:pos x="385" y="191"/>
                </a:cxn>
                <a:cxn ang="0">
                  <a:pos x="387" y="173"/>
                </a:cxn>
                <a:cxn ang="0">
                  <a:pos x="413" y="178"/>
                </a:cxn>
                <a:cxn ang="0">
                  <a:pos x="425" y="171"/>
                </a:cxn>
                <a:cxn ang="0">
                  <a:pos x="446" y="163"/>
                </a:cxn>
                <a:cxn ang="0">
                  <a:pos x="460" y="147"/>
                </a:cxn>
                <a:cxn ang="0">
                  <a:pos x="483" y="136"/>
                </a:cxn>
                <a:cxn ang="0">
                  <a:pos x="508" y="134"/>
                </a:cxn>
              </a:cxnLst>
              <a:rect l="0" t="0" r="r" b="b"/>
              <a:pathLst>
                <a:path w="516" h="245">
                  <a:moveTo>
                    <a:pt x="515" y="124"/>
                  </a:moveTo>
                  <a:lnTo>
                    <a:pt x="515" y="124"/>
                  </a:lnTo>
                  <a:lnTo>
                    <a:pt x="511" y="122"/>
                  </a:lnTo>
                  <a:lnTo>
                    <a:pt x="511" y="122"/>
                  </a:lnTo>
                  <a:lnTo>
                    <a:pt x="510" y="120"/>
                  </a:lnTo>
                  <a:lnTo>
                    <a:pt x="509" y="120"/>
                  </a:lnTo>
                  <a:lnTo>
                    <a:pt x="509" y="120"/>
                  </a:lnTo>
                  <a:lnTo>
                    <a:pt x="506" y="115"/>
                  </a:lnTo>
                  <a:lnTo>
                    <a:pt x="506" y="115"/>
                  </a:lnTo>
                  <a:lnTo>
                    <a:pt x="504" y="113"/>
                  </a:lnTo>
                  <a:lnTo>
                    <a:pt x="500" y="111"/>
                  </a:lnTo>
                  <a:lnTo>
                    <a:pt x="500" y="111"/>
                  </a:lnTo>
                  <a:lnTo>
                    <a:pt x="499" y="108"/>
                  </a:lnTo>
                  <a:lnTo>
                    <a:pt x="498" y="106"/>
                  </a:lnTo>
                  <a:lnTo>
                    <a:pt x="498" y="106"/>
                  </a:lnTo>
                  <a:lnTo>
                    <a:pt x="495" y="104"/>
                  </a:lnTo>
                  <a:lnTo>
                    <a:pt x="494" y="102"/>
                  </a:lnTo>
                  <a:lnTo>
                    <a:pt x="494" y="102"/>
                  </a:lnTo>
                  <a:lnTo>
                    <a:pt x="492" y="102"/>
                  </a:lnTo>
                  <a:lnTo>
                    <a:pt x="489" y="103"/>
                  </a:lnTo>
                  <a:lnTo>
                    <a:pt x="484" y="104"/>
                  </a:lnTo>
                  <a:lnTo>
                    <a:pt x="484" y="104"/>
                  </a:lnTo>
                  <a:lnTo>
                    <a:pt x="479" y="106"/>
                  </a:lnTo>
                  <a:lnTo>
                    <a:pt x="477" y="107"/>
                  </a:lnTo>
                  <a:lnTo>
                    <a:pt x="476" y="109"/>
                  </a:lnTo>
                  <a:lnTo>
                    <a:pt x="476" y="109"/>
                  </a:lnTo>
                  <a:lnTo>
                    <a:pt x="474" y="108"/>
                  </a:lnTo>
                  <a:lnTo>
                    <a:pt x="473" y="107"/>
                  </a:lnTo>
                  <a:lnTo>
                    <a:pt x="472" y="106"/>
                  </a:lnTo>
                  <a:lnTo>
                    <a:pt x="471" y="104"/>
                  </a:lnTo>
                  <a:lnTo>
                    <a:pt x="471" y="104"/>
                  </a:lnTo>
                  <a:lnTo>
                    <a:pt x="462" y="107"/>
                  </a:lnTo>
                  <a:lnTo>
                    <a:pt x="462" y="107"/>
                  </a:lnTo>
                  <a:lnTo>
                    <a:pt x="454" y="108"/>
                  </a:lnTo>
                  <a:lnTo>
                    <a:pt x="454" y="108"/>
                  </a:lnTo>
                  <a:lnTo>
                    <a:pt x="450" y="107"/>
                  </a:lnTo>
                  <a:lnTo>
                    <a:pt x="446" y="106"/>
                  </a:lnTo>
                  <a:lnTo>
                    <a:pt x="446" y="106"/>
                  </a:lnTo>
                  <a:lnTo>
                    <a:pt x="446" y="103"/>
                  </a:lnTo>
                  <a:lnTo>
                    <a:pt x="446" y="102"/>
                  </a:lnTo>
                  <a:lnTo>
                    <a:pt x="450" y="98"/>
                  </a:lnTo>
                  <a:lnTo>
                    <a:pt x="450" y="98"/>
                  </a:lnTo>
                  <a:lnTo>
                    <a:pt x="450" y="96"/>
                  </a:lnTo>
                  <a:lnTo>
                    <a:pt x="450" y="95"/>
                  </a:lnTo>
                  <a:lnTo>
                    <a:pt x="450" y="92"/>
                  </a:lnTo>
                  <a:lnTo>
                    <a:pt x="451" y="90"/>
                  </a:lnTo>
                  <a:lnTo>
                    <a:pt x="451" y="90"/>
                  </a:lnTo>
                  <a:lnTo>
                    <a:pt x="452" y="90"/>
                  </a:lnTo>
                  <a:lnTo>
                    <a:pt x="452" y="90"/>
                  </a:lnTo>
                  <a:lnTo>
                    <a:pt x="454" y="88"/>
                  </a:lnTo>
                  <a:lnTo>
                    <a:pt x="454" y="87"/>
                  </a:lnTo>
                  <a:lnTo>
                    <a:pt x="454" y="87"/>
                  </a:lnTo>
                  <a:lnTo>
                    <a:pt x="455" y="84"/>
                  </a:lnTo>
                  <a:lnTo>
                    <a:pt x="455" y="84"/>
                  </a:lnTo>
                  <a:lnTo>
                    <a:pt x="459" y="77"/>
                  </a:lnTo>
                  <a:lnTo>
                    <a:pt x="459" y="77"/>
                  </a:lnTo>
                  <a:lnTo>
                    <a:pt x="459" y="73"/>
                  </a:lnTo>
                  <a:lnTo>
                    <a:pt x="460" y="69"/>
                  </a:lnTo>
                  <a:lnTo>
                    <a:pt x="460" y="69"/>
                  </a:lnTo>
                  <a:lnTo>
                    <a:pt x="462" y="65"/>
                  </a:lnTo>
                  <a:lnTo>
                    <a:pt x="466" y="63"/>
                  </a:lnTo>
                  <a:lnTo>
                    <a:pt x="466" y="63"/>
                  </a:lnTo>
                  <a:lnTo>
                    <a:pt x="466" y="59"/>
                  </a:lnTo>
                  <a:lnTo>
                    <a:pt x="466" y="57"/>
                  </a:lnTo>
                  <a:lnTo>
                    <a:pt x="466" y="57"/>
                  </a:lnTo>
                  <a:lnTo>
                    <a:pt x="465" y="57"/>
                  </a:lnTo>
                  <a:lnTo>
                    <a:pt x="465" y="57"/>
                  </a:lnTo>
                  <a:lnTo>
                    <a:pt x="463" y="53"/>
                  </a:lnTo>
                  <a:lnTo>
                    <a:pt x="463" y="53"/>
                  </a:lnTo>
                  <a:lnTo>
                    <a:pt x="460" y="53"/>
                  </a:lnTo>
                  <a:lnTo>
                    <a:pt x="456" y="54"/>
                  </a:lnTo>
                  <a:lnTo>
                    <a:pt x="456" y="54"/>
                  </a:lnTo>
                  <a:lnTo>
                    <a:pt x="455" y="57"/>
                  </a:lnTo>
                  <a:lnTo>
                    <a:pt x="455" y="57"/>
                  </a:lnTo>
                  <a:lnTo>
                    <a:pt x="448" y="57"/>
                  </a:lnTo>
                  <a:lnTo>
                    <a:pt x="448" y="57"/>
                  </a:lnTo>
                  <a:lnTo>
                    <a:pt x="445" y="55"/>
                  </a:lnTo>
                  <a:lnTo>
                    <a:pt x="443" y="55"/>
                  </a:lnTo>
                  <a:lnTo>
                    <a:pt x="440" y="55"/>
                  </a:lnTo>
                  <a:lnTo>
                    <a:pt x="440" y="55"/>
                  </a:lnTo>
                  <a:lnTo>
                    <a:pt x="441" y="53"/>
                  </a:lnTo>
                  <a:lnTo>
                    <a:pt x="441" y="53"/>
                  </a:lnTo>
                  <a:lnTo>
                    <a:pt x="440" y="50"/>
                  </a:lnTo>
                  <a:lnTo>
                    <a:pt x="438" y="49"/>
                  </a:lnTo>
                  <a:lnTo>
                    <a:pt x="438" y="49"/>
                  </a:lnTo>
                  <a:lnTo>
                    <a:pt x="433" y="48"/>
                  </a:lnTo>
                  <a:lnTo>
                    <a:pt x="433" y="48"/>
                  </a:lnTo>
                  <a:lnTo>
                    <a:pt x="428" y="47"/>
                  </a:lnTo>
                  <a:lnTo>
                    <a:pt x="428" y="47"/>
                  </a:lnTo>
                  <a:lnTo>
                    <a:pt x="425" y="48"/>
                  </a:lnTo>
                  <a:lnTo>
                    <a:pt x="424" y="49"/>
                  </a:lnTo>
                  <a:lnTo>
                    <a:pt x="419" y="53"/>
                  </a:lnTo>
                  <a:lnTo>
                    <a:pt x="419" y="53"/>
                  </a:lnTo>
                  <a:lnTo>
                    <a:pt x="417" y="54"/>
                  </a:lnTo>
                  <a:lnTo>
                    <a:pt x="413" y="55"/>
                  </a:lnTo>
                  <a:lnTo>
                    <a:pt x="413" y="55"/>
                  </a:lnTo>
                  <a:lnTo>
                    <a:pt x="412" y="58"/>
                  </a:lnTo>
                  <a:lnTo>
                    <a:pt x="411" y="59"/>
                  </a:lnTo>
                  <a:lnTo>
                    <a:pt x="411" y="59"/>
                  </a:lnTo>
                  <a:lnTo>
                    <a:pt x="408" y="60"/>
                  </a:lnTo>
                  <a:lnTo>
                    <a:pt x="406" y="61"/>
                  </a:lnTo>
                  <a:lnTo>
                    <a:pt x="406" y="61"/>
                  </a:lnTo>
                  <a:lnTo>
                    <a:pt x="406" y="65"/>
                  </a:lnTo>
                  <a:lnTo>
                    <a:pt x="406" y="68"/>
                  </a:lnTo>
                  <a:lnTo>
                    <a:pt x="406" y="68"/>
                  </a:lnTo>
                  <a:lnTo>
                    <a:pt x="402" y="68"/>
                  </a:lnTo>
                  <a:lnTo>
                    <a:pt x="399" y="68"/>
                  </a:lnTo>
                  <a:lnTo>
                    <a:pt x="399" y="68"/>
                  </a:lnTo>
                  <a:lnTo>
                    <a:pt x="395" y="68"/>
                  </a:lnTo>
                  <a:lnTo>
                    <a:pt x="392" y="69"/>
                  </a:lnTo>
                  <a:lnTo>
                    <a:pt x="391" y="71"/>
                  </a:lnTo>
                  <a:lnTo>
                    <a:pt x="391" y="71"/>
                  </a:lnTo>
                  <a:lnTo>
                    <a:pt x="385" y="71"/>
                  </a:lnTo>
                  <a:lnTo>
                    <a:pt x="385" y="71"/>
                  </a:lnTo>
                  <a:lnTo>
                    <a:pt x="381" y="73"/>
                  </a:lnTo>
                  <a:lnTo>
                    <a:pt x="381" y="73"/>
                  </a:lnTo>
                  <a:lnTo>
                    <a:pt x="376" y="73"/>
                  </a:lnTo>
                  <a:lnTo>
                    <a:pt x="376" y="73"/>
                  </a:lnTo>
                  <a:lnTo>
                    <a:pt x="374" y="74"/>
                  </a:lnTo>
                  <a:lnTo>
                    <a:pt x="373" y="75"/>
                  </a:lnTo>
                  <a:lnTo>
                    <a:pt x="370" y="75"/>
                  </a:lnTo>
                  <a:lnTo>
                    <a:pt x="370" y="75"/>
                  </a:lnTo>
                  <a:lnTo>
                    <a:pt x="368" y="75"/>
                  </a:lnTo>
                  <a:lnTo>
                    <a:pt x="365" y="75"/>
                  </a:lnTo>
                  <a:lnTo>
                    <a:pt x="365" y="75"/>
                  </a:lnTo>
                  <a:lnTo>
                    <a:pt x="364" y="75"/>
                  </a:lnTo>
                  <a:lnTo>
                    <a:pt x="363" y="75"/>
                  </a:lnTo>
                  <a:lnTo>
                    <a:pt x="363" y="75"/>
                  </a:lnTo>
                  <a:lnTo>
                    <a:pt x="358" y="75"/>
                  </a:lnTo>
                  <a:lnTo>
                    <a:pt x="358" y="75"/>
                  </a:lnTo>
                  <a:lnTo>
                    <a:pt x="354" y="74"/>
                  </a:lnTo>
                  <a:lnTo>
                    <a:pt x="352" y="73"/>
                  </a:lnTo>
                  <a:lnTo>
                    <a:pt x="352" y="73"/>
                  </a:lnTo>
                  <a:lnTo>
                    <a:pt x="348" y="73"/>
                  </a:lnTo>
                  <a:lnTo>
                    <a:pt x="347" y="73"/>
                  </a:lnTo>
                  <a:lnTo>
                    <a:pt x="346" y="70"/>
                  </a:lnTo>
                  <a:lnTo>
                    <a:pt x="346" y="70"/>
                  </a:lnTo>
                  <a:lnTo>
                    <a:pt x="342" y="70"/>
                  </a:lnTo>
                  <a:lnTo>
                    <a:pt x="340" y="71"/>
                  </a:lnTo>
                  <a:lnTo>
                    <a:pt x="340" y="71"/>
                  </a:lnTo>
                  <a:lnTo>
                    <a:pt x="336" y="71"/>
                  </a:lnTo>
                  <a:lnTo>
                    <a:pt x="332" y="71"/>
                  </a:lnTo>
                  <a:lnTo>
                    <a:pt x="332" y="71"/>
                  </a:lnTo>
                  <a:lnTo>
                    <a:pt x="330" y="64"/>
                  </a:lnTo>
                  <a:lnTo>
                    <a:pt x="330" y="64"/>
                  </a:lnTo>
                  <a:lnTo>
                    <a:pt x="327" y="64"/>
                  </a:lnTo>
                  <a:lnTo>
                    <a:pt x="327" y="64"/>
                  </a:lnTo>
                  <a:lnTo>
                    <a:pt x="326" y="60"/>
                  </a:lnTo>
                  <a:lnTo>
                    <a:pt x="326" y="58"/>
                  </a:lnTo>
                  <a:lnTo>
                    <a:pt x="327" y="57"/>
                  </a:lnTo>
                  <a:lnTo>
                    <a:pt x="327" y="57"/>
                  </a:lnTo>
                  <a:lnTo>
                    <a:pt x="323" y="57"/>
                  </a:lnTo>
                  <a:lnTo>
                    <a:pt x="319" y="54"/>
                  </a:lnTo>
                  <a:lnTo>
                    <a:pt x="319" y="54"/>
                  </a:lnTo>
                  <a:lnTo>
                    <a:pt x="315" y="54"/>
                  </a:lnTo>
                  <a:lnTo>
                    <a:pt x="310" y="53"/>
                  </a:lnTo>
                  <a:lnTo>
                    <a:pt x="310" y="53"/>
                  </a:lnTo>
                  <a:lnTo>
                    <a:pt x="311" y="53"/>
                  </a:lnTo>
                  <a:lnTo>
                    <a:pt x="311" y="53"/>
                  </a:lnTo>
                  <a:lnTo>
                    <a:pt x="309" y="53"/>
                  </a:lnTo>
                  <a:lnTo>
                    <a:pt x="308" y="52"/>
                  </a:lnTo>
                  <a:lnTo>
                    <a:pt x="308" y="52"/>
                  </a:lnTo>
                  <a:lnTo>
                    <a:pt x="307" y="47"/>
                  </a:lnTo>
                  <a:lnTo>
                    <a:pt x="307" y="47"/>
                  </a:lnTo>
                  <a:lnTo>
                    <a:pt x="303" y="47"/>
                  </a:lnTo>
                  <a:lnTo>
                    <a:pt x="303" y="47"/>
                  </a:lnTo>
                  <a:lnTo>
                    <a:pt x="302" y="47"/>
                  </a:lnTo>
                  <a:lnTo>
                    <a:pt x="300" y="47"/>
                  </a:lnTo>
                  <a:lnTo>
                    <a:pt x="300" y="47"/>
                  </a:lnTo>
                  <a:lnTo>
                    <a:pt x="293" y="46"/>
                  </a:lnTo>
                  <a:lnTo>
                    <a:pt x="289" y="44"/>
                  </a:lnTo>
                  <a:lnTo>
                    <a:pt x="288" y="43"/>
                  </a:lnTo>
                  <a:lnTo>
                    <a:pt x="288" y="42"/>
                  </a:lnTo>
                  <a:lnTo>
                    <a:pt x="288" y="42"/>
                  </a:lnTo>
                  <a:lnTo>
                    <a:pt x="283" y="44"/>
                  </a:lnTo>
                  <a:lnTo>
                    <a:pt x="283" y="44"/>
                  </a:lnTo>
                  <a:lnTo>
                    <a:pt x="282" y="46"/>
                  </a:lnTo>
                  <a:lnTo>
                    <a:pt x="282" y="46"/>
                  </a:lnTo>
                  <a:lnTo>
                    <a:pt x="272" y="46"/>
                  </a:lnTo>
                  <a:lnTo>
                    <a:pt x="272" y="46"/>
                  </a:lnTo>
                  <a:lnTo>
                    <a:pt x="271" y="47"/>
                  </a:lnTo>
                  <a:lnTo>
                    <a:pt x="271" y="47"/>
                  </a:lnTo>
                  <a:lnTo>
                    <a:pt x="271" y="47"/>
                  </a:lnTo>
                  <a:lnTo>
                    <a:pt x="269" y="48"/>
                  </a:lnTo>
                  <a:lnTo>
                    <a:pt x="267" y="49"/>
                  </a:lnTo>
                  <a:lnTo>
                    <a:pt x="267" y="49"/>
                  </a:lnTo>
                  <a:lnTo>
                    <a:pt x="267" y="48"/>
                  </a:lnTo>
                  <a:lnTo>
                    <a:pt x="266" y="49"/>
                  </a:lnTo>
                  <a:lnTo>
                    <a:pt x="264" y="50"/>
                  </a:lnTo>
                  <a:lnTo>
                    <a:pt x="264" y="50"/>
                  </a:lnTo>
                  <a:lnTo>
                    <a:pt x="260" y="50"/>
                  </a:lnTo>
                  <a:lnTo>
                    <a:pt x="258" y="50"/>
                  </a:lnTo>
                  <a:lnTo>
                    <a:pt x="255" y="49"/>
                  </a:lnTo>
                  <a:lnTo>
                    <a:pt x="251" y="49"/>
                  </a:lnTo>
                  <a:lnTo>
                    <a:pt x="251" y="49"/>
                  </a:lnTo>
                  <a:lnTo>
                    <a:pt x="248" y="49"/>
                  </a:lnTo>
                  <a:lnTo>
                    <a:pt x="247" y="48"/>
                  </a:lnTo>
                  <a:lnTo>
                    <a:pt x="244" y="44"/>
                  </a:lnTo>
                  <a:lnTo>
                    <a:pt x="244" y="44"/>
                  </a:lnTo>
                  <a:lnTo>
                    <a:pt x="240" y="44"/>
                  </a:lnTo>
                  <a:lnTo>
                    <a:pt x="238" y="43"/>
                  </a:lnTo>
                  <a:lnTo>
                    <a:pt x="238" y="41"/>
                  </a:lnTo>
                  <a:lnTo>
                    <a:pt x="238" y="41"/>
                  </a:lnTo>
                  <a:lnTo>
                    <a:pt x="236" y="37"/>
                  </a:lnTo>
                  <a:lnTo>
                    <a:pt x="236" y="37"/>
                  </a:lnTo>
                  <a:lnTo>
                    <a:pt x="234" y="36"/>
                  </a:lnTo>
                  <a:lnTo>
                    <a:pt x="233" y="36"/>
                  </a:lnTo>
                  <a:lnTo>
                    <a:pt x="233" y="36"/>
                  </a:lnTo>
                  <a:lnTo>
                    <a:pt x="232" y="33"/>
                  </a:lnTo>
                  <a:lnTo>
                    <a:pt x="232" y="31"/>
                  </a:lnTo>
                  <a:lnTo>
                    <a:pt x="232" y="31"/>
                  </a:lnTo>
                  <a:lnTo>
                    <a:pt x="232" y="27"/>
                  </a:lnTo>
                  <a:lnTo>
                    <a:pt x="232" y="25"/>
                  </a:lnTo>
                  <a:lnTo>
                    <a:pt x="232" y="25"/>
                  </a:lnTo>
                  <a:lnTo>
                    <a:pt x="232" y="22"/>
                  </a:lnTo>
                  <a:lnTo>
                    <a:pt x="231" y="20"/>
                  </a:lnTo>
                  <a:lnTo>
                    <a:pt x="231" y="20"/>
                  </a:lnTo>
                  <a:lnTo>
                    <a:pt x="228" y="20"/>
                  </a:lnTo>
                  <a:lnTo>
                    <a:pt x="227" y="20"/>
                  </a:lnTo>
                  <a:lnTo>
                    <a:pt x="227" y="20"/>
                  </a:lnTo>
                  <a:lnTo>
                    <a:pt x="224" y="19"/>
                  </a:lnTo>
                  <a:lnTo>
                    <a:pt x="222" y="17"/>
                  </a:lnTo>
                  <a:lnTo>
                    <a:pt x="220" y="16"/>
                  </a:lnTo>
                  <a:lnTo>
                    <a:pt x="218" y="15"/>
                  </a:lnTo>
                  <a:lnTo>
                    <a:pt x="218" y="15"/>
                  </a:lnTo>
                  <a:lnTo>
                    <a:pt x="213" y="14"/>
                  </a:lnTo>
                  <a:lnTo>
                    <a:pt x="212" y="14"/>
                  </a:lnTo>
                  <a:lnTo>
                    <a:pt x="211" y="11"/>
                  </a:lnTo>
                  <a:lnTo>
                    <a:pt x="211" y="11"/>
                  </a:lnTo>
                  <a:lnTo>
                    <a:pt x="211" y="11"/>
                  </a:lnTo>
                  <a:lnTo>
                    <a:pt x="211" y="11"/>
                  </a:lnTo>
                  <a:lnTo>
                    <a:pt x="204" y="11"/>
                  </a:lnTo>
                  <a:lnTo>
                    <a:pt x="198" y="11"/>
                  </a:lnTo>
                  <a:lnTo>
                    <a:pt x="198" y="11"/>
                  </a:lnTo>
                  <a:lnTo>
                    <a:pt x="196" y="8"/>
                  </a:lnTo>
                  <a:lnTo>
                    <a:pt x="196" y="8"/>
                  </a:lnTo>
                  <a:lnTo>
                    <a:pt x="194" y="6"/>
                  </a:lnTo>
                  <a:lnTo>
                    <a:pt x="191" y="5"/>
                  </a:lnTo>
                  <a:lnTo>
                    <a:pt x="191" y="5"/>
                  </a:lnTo>
                  <a:lnTo>
                    <a:pt x="188" y="5"/>
                  </a:lnTo>
                  <a:lnTo>
                    <a:pt x="188" y="5"/>
                  </a:lnTo>
                  <a:lnTo>
                    <a:pt x="186" y="4"/>
                  </a:lnTo>
                  <a:lnTo>
                    <a:pt x="186" y="4"/>
                  </a:lnTo>
                  <a:lnTo>
                    <a:pt x="184" y="1"/>
                  </a:lnTo>
                  <a:lnTo>
                    <a:pt x="182" y="0"/>
                  </a:lnTo>
                  <a:lnTo>
                    <a:pt x="180" y="0"/>
                  </a:lnTo>
                  <a:lnTo>
                    <a:pt x="180" y="0"/>
                  </a:lnTo>
                  <a:lnTo>
                    <a:pt x="180" y="1"/>
                  </a:lnTo>
                  <a:lnTo>
                    <a:pt x="179" y="4"/>
                  </a:lnTo>
                  <a:lnTo>
                    <a:pt x="175" y="5"/>
                  </a:lnTo>
                  <a:lnTo>
                    <a:pt x="175" y="5"/>
                  </a:lnTo>
                  <a:lnTo>
                    <a:pt x="171" y="10"/>
                  </a:lnTo>
                  <a:lnTo>
                    <a:pt x="171" y="10"/>
                  </a:lnTo>
                  <a:lnTo>
                    <a:pt x="169" y="12"/>
                  </a:lnTo>
                  <a:lnTo>
                    <a:pt x="169" y="12"/>
                  </a:lnTo>
                  <a:lnTo>
                    <a:pt x="169" y="14"/>
                  </a:lnTo>
                  <a:lnTo>
                    <a:pt x="169" y="16"/>
                  </a:lnTo>
                  <a:lnTo>
                    <a:pt x="169" y="16"/>
                  </a:lnTo>
                  <a:lnTo>
                    <a:pt x="167" y="16"/>
                  </a:lnTo>
                  <a:lnTo>
                    <a:pt x="164" y="16"/>
                  </a:lnTo>
                  <a:lnTo>
                    <a:pt x="164" y="16"/>
                  </a:lnTo>
                  <a:lnTo>
                    <a:pt x="164" y="25"/>
                  </a:lnTo>
                  <a:lnTo>
                    <a:pt x="164" y="25"/>
                  </a:lnTo>
                  <a:lnTo>
                    <a:pt x="163" y="27"/>
                  </a:lnTo>
                  <a:lnTo>
                    <a:pt x="163" y="31"/>
                  </a:lnTo>
                  <a:lnTo>
                    <a:pt x="163" y="31"/>
                  </a:lnTo>
                  <a:lnTo>
                    <a:pt x="164" y="31"/>
                  </a:lnTo>
                  <a:lnTo>
                    <a:pt x="164" y="33"/>
                  </a:lnTo>
                  <a:lnTo>
                    <a:pt x="164" y="37"/>
                  </a:lnTo>
                  <a:lnTo>
                    <a:pt x="164" y="37"/>
                  </a:lnTo>
                  <a:lnTo>
                    <a:pt x="168" y="38"/>
                  </a:lnTo>
                  <a:lnTo>
                    <a:pt x="169" y="41"/>
                  </a:lnTo>
                  <a:lnTo>
                    <a:pt x="169" y="41"/>
                  </a:lnTo>
                  <a:lnTo>
                    <a:pt x="171" y="46"/>
                  </a:lnTo>
                  <a:lnTo>
                    <a:pt x="171" y="46"/>
                  </a:lnTo>
                  <a:lnTo>
                    <a:pt x="171" y="48"/>
                  </a:lnTo>
                  <a:lnTo>
                    <a:pt x="171" y="49"/>
                  </a:lnTo>
                  <a:lnTo>
                    <a:pt x="167" y="50"/>
                  </a:lnTo>
                  <a:lnTo>
                    <a:pt x="167" y="50"/>
                  </a:lnTo>
                  <a:lnTo>
                    <a:pt x="166" y="52"/>
                  </a:lnTo>
                  <a:lnTo>
                    <a:pt x="164" y="53"/>
                  </a:lnTo>
                  <a:lnTo>
                    <a:pt x="164" y="55"/>
                  </a:lnTo>
                  <a:lnTo>
                    <a:pt x="164" y="55"/>
                  </a:lnTo>
                  <a:lnTo>
                    <a:pt x="160" y="57"/>
                  </a:lnTo>
                  <a:lnTo>
                    <a:pt x="160" y="57"/>
                  </a:lnTo>
                  <a:lnTo>
                    <a:pt x="160" y="59"/>
                  </a:lnTo>
                  <a:lnTo>
                    <a:pt x="158" y="60"/>
                  </a:lnTo>
                  <a:lnTo>
                    <a:pt x="156" y="61"/>
                  </a:lnTo>
                  <a:lnTo>
                    <a:pt x="156" y="61"/>
                  </a:lnTo>
                  <a:lnTo>
                    <a:pt x="153" y="60"/>
                  </a:lnTo>
                  <a:lnTo>
                    <a:pt x="153" y="60"/>
                  </a:lnTo>
                  <a:lnTo>
                    <a:pt x="152" y="59"/>
                  </a:lnTo>
                  <a:lnTo>
                    <a:pt x="152" y="59"/>
                  </a:lnTo>
                  <a:lnTo>
                    <a:pt x="147" y="59"/>
                  </a:lnTo>
                  <a:lnTo>
                    <a:pt x="145" y="59"/>
                  </a:lnTo>
                  <a:lnTo>
                    <a:pt x="144" y="60"/>
                  </a:lnTo>
                  <a:lnTo>
                    <a:pt x="144" y="60"/>
                  </a:lnTo>
                  <a:lnTo>
                    <a:pt x="144" y="59"/>
                  </a:lnTo>
                  <a:lnTo>
                    <a:pt x="141" y="58"/>
                  </a:lnTo>
                  <a:lnTo>
                    <a:pt x="137" y="58"/>
                  </a:lnTo>
                  <a:lnTo>
                    <a:pt x="137" y="58"/>
                  </a:lnTo>
                  <a:lnTo>
                    <a:pt x="137" y="55"/>
                  </a:lnTo>
                  <a:lnTo>
                    <a:pt x="135" y="55"/>
                  </a:lnTo>
                  <a:lnTo>
                    <a:pt x="131" y="54"/>
                  </a:lnTo>
                  <a:lnTo>
                    <a:pt x="131" y="54"/>
                  </a:lnTo>
                  <a:lnTo>
                    <a:pt x="131" y="55"/>
                  </a:lnTo>
                  <a:lnTo>
                    <a:pt x="131" y="55"/>
                  </a:lnTo>
                  <a:lnTo>
                    <a:pt x="123" y="57"/>
                  </a:lnTo>
                  <a:lnTo>
                    <a:pt x="119" y="55"/>
                  </a:lnTo>
                  <a:lnTo>
                    <a:pt x="115" y="53"/>
                  </a:lnTo>
                  <a:lnTo>
                    <a:pt x="115" y="53"/>
                  </a:lnTo>
                  <a:lnTo>
                    <a:pt x="114" y="54"/>
                  </a:lnTo>
                  <a:lnTo>
                    <a:pt x="114" y="54"/>
                  </a:lnTo>
                  <a:lnTo>
                    <a:pt x="109" y="53"/>
                  </a:lnTo>
                  <a:lnTo>
                    <a:pt x="108" y="52"/>
                  </a:lnTo>
                  <a:lnTo>
                    <a:pt x="107" y="49"/>
                  </a:lnTo>
                  <a:lnTo>
                    <a:pt x="107" y="49"/>
                  </a:lnTo>
                  <a:lnTo>
                    <a:pt x="107" y="44"/>
                  </a:lnTo>
                  <a:lnTo>
                    <a:pt x="104" y="42"/>
                  </a:lnTo>
                  <a:lnTo>
                    <a:pt x="102" y="41"/>
                  </a:lnTo>
                  <a:lnTo>
                    <a:pt x="102" y="41"/>
                  </a:lnTo>
                  <a:lnTo>
                    <a:pt x="102" y="39"/>
                  </a:lnTo>
                  <a:lnTo>
                    <a:pt x="102" y="39"/>
                  </a:lnTo>
                  <a:lnTo>
                    <a:pt x="93" y="39"/>
                  </a:lnTo>
                  <a:lnTo>
                    <a:pt x="85" y="39"/>
                  </a:lnTo>
                  <a:lnTo>
                    <a:pt x="85" y="39"/>
                  </a:lnTo>
                  <a:lnTo>
                    <a:pt x="85" y="36"/>
                  </a:lnTo>
                  <a:lnTo>
                    <a:pt x="85" y="36"/>
                  </a:lnTo>
                  <a:lnTo>
                    <a:pt x="77" y="36"/>
                  </a:lnTo>
                  <a:lnTo>
                    <a:pt x="70" y="35"/>
                  </a:lnTo>
                  <a:lnTo>
                    <a:pt x="70" y="35"/>
                  </a:lnTo>
                  <a:lnTo>
                    <a:pt x="70" y="36"/>
                  </a:lnTo>
                  <a:lnTo>
                    <a:pt x="70" y="36"/>
                  </a:lnTo>
                  <a:lnTo>
                    <a:pt x="65" y="36"/>
                  </a:lnTo>
                  <a:lnTo>
                    <a:pt x="65" y="36"/>
                  </a:lnTo>
                  <a:lnTo>
                    <a:pt x="64" y="39"/>
                  </a:lnTo>
                  <a:lnTo>
                    <a:pt x="64" y="39"/>
                  </a:lnTo>
                  <a:lnTo>
                    <a:pt x="60" y="39"/>
                  </a:lnTo>
                  <a:lnTo>
                    <a:pt x="59" y="41"/>
                  </a:lnTo>
                  <a:lnTo>
                    <a:pt x="58" y="43"/>
                  </a:lnTo>
                  <a:lnTo>
                    <a:pt x="58" y="43"/>
                  </a:lnTo>
                  <a:lnTo>
                    <a:pt x="49" y="46"/>
                  </a:lnTo>
                  <a:lnTo>
                    <a:pt x="49" y="46"/>
                  </a:lnTo>
                  <a:lnTo>
                    <a:pt x="49" y="48"/>
                  </a:lnTo>
                  <a:lnTo>
                    <a:pt x="49" y="49"/>
                  </a:lnTo>
                  <a:lnTo>
                    <a:pt x="48" y="49"/>
                  </a:lnTo>
                  <a:lnTo>
                    <a:pt x="48" y="49"/>
                  </a:lnTo>
                  <a:lnTo>
                    <a:pt x="47" y="50"/>
                  </a:lnTo>
                  <a:lnTo>
                    <a:pt x="47" y="49"/>
                  </a:lnTo>
                  <a:lnTo>
                    <a:pt x="44" y="48"/>
                  </a:lnTo>
                  <a:lnTo>
                    <a:pt x="44" y="48"/>
                  </a:lnTo>
                  <a:lnTo>
                    <a:pt x="41" y="49"/>
                  </a:lnTo>
                  <a:lnTo>
                    <a:pt x="39" y="50"/>
                  </a:lnTo>
                  <a:lnTo>
                    <a:pt x="38" y="55"/>
                  </a:lnTo>
                  <a:lnTo>
                    <a:pt x="38" y="55"/>
                  </a:lnTo>
                  <a:lnTo>
                    <a:pt x="32" y="55"/>
                  </a:lnTo>
                  <a:lnTo>
                    <a:pt x="32" y="55"/>
                  </a:lnTo>
                  <a:lnTo>
                    <a:pt x="35" y="57"/>
                  </a:lnTo>
                  <a:lnTo>
                    <a:pt x="35" y="57"/>
                  </a:lnTo>
                  <a:lnTo>
                    <a:pt x="35" y="59"/>
                  </a:lnTo>
                  <a:lnTo>
                    <a:pt x="32" y="60"/>
                  </a:lnTo>
                  <a:lnTo>
                    <a:pt x="28" y="63"/>
                  </a:lnTo>
                  <a:lnTo>
                    <a:pt x="28" y="63"/>
                  </a:lnTo>
                  <a:lnTo>
                    <a:pt x="27" y="64"/>
                  </a:lnTo>
                  <a:lnTo>
                    <a:pt x="27" y="64"/>
                  </a:lnTo>
                  <a:lnTo>
                    <a:pt x="26" y="64"/>
                  </a:lnTo>
                  <a:lnTo>
                    <a:pt x="23" y="64"/>
                  </a:lnTo>
                  <a:lnTo>
                    <a:pt x="23" y="64"/>
                  </a:lnTo>
                  <a:lnTo>
                    <a:pt x="22" y="66"/>
                  </a:lnTo>
                  <a:lnTo>
                    <a:pt x="22" y="66"/>
                  </a:lnTo>
                  <a:lnTo>
                    <a:pt x="22" y="68"/>
                  </a:lnTo>
                  <a:lnTo>
                    <a:pt x="21" y="68"/>
                  </a:lnTo>
                  <a:lnTo>
                    <a:pt x="21" y="68"/>
                  </a:lnTo>
                  <a:lnTo>
                    <a:pt x="19" y="68"/>
                  </a:lnTo>
                  <a:lnTo>
                    <a:pt x="16" y="66"/>
                  </a:lnTo>
                  <a:lnTo>
                    <a:pt x="16" y="66"/>
                  </a:lnTo>
                  <a:lnTo>
                    <a:pt x="11" y="68"/>
                  </a:lnTo>
                  <a:lnTo>
                    <a:pt x="11" y="68"/>
                  </a:lnTo>
                  <a:lnTo>
                    <a:pt x="9" y="69"/>
                  </a:lnTo>
                  <a:lnTo>
                    <a:pt x="6" y="70"/>
                  </a:lnTo>
                  <a:lnTo>
                    <a:pt x="6" y="70"/>
                  </a:lnTo>
                  <a:lnTo>
                    <a:pt x="5" y="73"/>
                  </a:lnTo>
                  <a:lnTo>
                    <a:pt x="4" y="75"/>
                  </a:lnTo>
                  <a:lnTo>
                    <a:pt x="4" y="75"/>
                  </a:lnTo>
                  <a:lnTo>
                    <a:pt x="0" y="76"/>
                  </a:lnTo>
                  <a:lnTo>
                    <a:pt x="0" y="76"/>
                  </a:lnTo>
                  <a:lnTo>
                    <a:pt x="0" y="77"/>
                  </a:lnTo>
                  <a:lnTo>
                    <a:pt x="0" y="77"/>
                  </a:lnTo>
                  <a:lnTo>
                    <a:pt x="1" y="84"/>
                  </a:lnTo>
                  <a:lnTo>
                    <a:pt x="1" y="84"/>
                  </a:lnTo>
                  <a:lnTo>
                    <a:pt x="4" y="84"/>
                  </a:lnTo>
                  <a:lnTo>
                    <a:pt x="4" y="84"/>
                  </a:lnTo>
                  <a:lnTo>
                    <a:pt x="4" y="90"/>
                  </a:lnTo>
                  <a:lnTo>
                    <a:pt x="4" y="90"/>
                  </a:lnTo>
                  <a:lnTo>
                    <a:pt x="8" y="90"/>
                  </a:lnTo>
                  <a:lnTo>
                    <a:pt x="11" y="92"/>
                  </a:lnTo>
                  <a:lnTo>
                    <a:pt x="14" y="95"/>
                  </a:lnTo>
                  <a:lnTo>
                    <a:pt x="15" y="98"/>
                  </a:lnTo>
                  <a:lnTo>
                    <a:pt x="15" y="98"/>
                  </a:lnTo>
                  <a:lnTo>
                    <a:pt x="16" y="98"/>
                  </a:lnTo>
                  <a:lnTo>
                    <a:pt x="16" y="98"/>
                  </a:lnTo>
                  <a:lnTo>
                    <a:pt x="16" y="99"/>
                  </a:lnTo>
                  <a:lnTo>
                    <a:pt x="17" y="101"/>
                  </a:lnTo>
                  <a:lnTo>
                    <a:pt x="21" y="103"/>
                  </a:lnTo>
                  <a:lnTo>
                    <a:pt x="30" y="104"/>
                  </a:lnTo>
                  <a:lnTo>
                    <a:pt x="30" y="104"/>
                  </a:lnTo>
                  <a:lnTo>
                    <a:pt x="33" y="107"/>
                  </a:lnTo>
                  <a:lnTo>
                    <a:pt x="33" y="107"/>
                  </a:lnTo>
                  <a:lnTo>
                    <a:pt x="35" y="107"/>
                  </a:lnTo>
                  <a:lnTo>
                    <a:pt x="35" y="107"/>
                  </a:lnTo>
                  <a:lnTo>
                    <a:pt x="36" y="108"/>
                  </a:lnTo>
                  <a:lnTo>
                    <a:pt x="36" y="108"/>
                  </a:lnTo>
                  <a:lnTo>
                    <a:pt x="38" y="108"/>
                  </a:lnTo>
                  <a:lnTo>
                    <a:pt x="39" y="108"/>
                  </a:lnTo>
                  <a:lnTo>
                    <a:pt x="39" y="108"/>
                  </a:lnTo>
                  <a:lnTo>
                    <a:pt x="43" y="111"/>
                  </a:lnTo>
                  <a:lnTo>
                    <a:pt x="43" y="111"/>
                  </a:lnTo>
                  <a:lnTo>
                    <a:pt x="44" y="112"/>
                  </a:lnTo>
                  <a:lnTo>
                    <a:pt x="44" y="112"/>
                  </a:lnTo>
                  <a:lnTo>
                    <a:pt x="44" y="112"/>
                  </a:lnTo>
                  <a:lnTo>
                    <a:pt x="46" y="114"/>
                  </a:lnTo>
                  <a:lnTo>
                    <a:pt x="46" y="114"/>
                  </a:lnTo>
                  <a:lnTo>
                    <a:pt x="47" y="118"/>
                  </a:lnTo>
                  <a:lnTo>
                    <a:pt x="47" y="118"/>
                  </a:lnTo>
                  <a:lnTo>
                    <a:pt x="47" y="123"/>
                  </a:lnTo>
                  <a:lnTo>
                    <a:pt x="48" y="125"/>
                  </a:lnTo>
                  <a:lnTo>
                    <a:pt x="48" y="128"/>
                  </a:lnTo>
                  <a:lnTo>
                    <a:pt x="48" y="128"/>
                  </a:lnTo>
                  <a:lnTo>
                    <a:pt x="52" y="130"/>
                  </a:lnTo>
                  <a:lnTo>
                    <a:pt x="53" y="133"/>
                  </a:lnTo>
                  <a:lnTo>
                    <a:pt x="53" y="135"/>
                  </a:lnTo>
                  <a:lnTo>
                    <a:pt x="53" y="135"/>
                  </a:lnTo>
                  <a:lnTo>
                    <a:pt x="52" y="144"/>
                  </a:lnTo>
                  <a:lnTo>
                    <a:pt x="52" y="144"/>
                  </a:lnTo>
                  <a:lnTo>
                    <a:pt x="52" y="152"/>
                  </a:lnTo>
                  <a:lnTo>
                    <a:pt x="52" y="152"/>
                  </a:lnTo>
                  <a:lnTo>
                    <a:pt x="50" y="156"/>
                  </a:lnTo>
                  <a:lnTo>
                    <a:pt x="50" y="157"/>
                  </a:lnTo>
                  <a:lnTo>
                    <a:pt x="49" y="160"/>
                  </a:lnTo>
                  <a:lnTo>
                    <a:pt x="49" y="160"/>
                  </a:lnTo>
                  <a:lnTo>
                    <a:pt x="52" y="164"/>
                  </a:lnTo>
                  <a:lnTo>
                    <a:pt x="55" y="167"/>
                  </a:lnTo>
                  <a:lnTo>
                    <a:pt x="55" y="167"/>
                  </a:lnTo>
                  <a:lnTo>
                    <a:pt x="57" y="168"/>
                  </a:lnTo>
                  <a:lnTo>
                    <a:pt x="60" y="169"/>
                  </a:lnTo>
                  <a:lnTo>
                    <a:pt x="65" y="171"/>
                  </a:lnTo>
                  <a:lnTo>
                    <a:pt x="65" y="171"/>
                  </a:lnTo>
                  <a:lnTo>
                    <a:pt x="68" y="172"/>
                  </a:lnTo>
                  <a:lnTo>
                    <a:pt x="71" y="173"/>
                  </a:lnTo>
                  <a:lnTo>
                    <a:pt x="71" y="173"/>
                  </a:lnTo>
                  <a:lnTo>
                    <a:pt x="76" y="174"/>
                  </a:lnTo>
                  <a:lnTo>
                    <a:pt x="81" y="173"/>
                  </a:lnTo>
                  <a:lnTo>
                    <a:pt x="81" y="173"/>
                  </a:lnTo>
                  <a:lnTo>
                    <a:pt x="90" y="174"/>
                  </a:lnTo>
                  <a:lnTo>
                    <a:pt x="99" y="178"/>
                  </a:lnTo>
                  <a:lnTo>
                    <a:pt x="99" y="178"/>
                  </a:lnTo>
                  <a:lnTo>
                    <a:pt x="102" y="178"/>
                  </a:lnTo>
                  <a:lnTo>
                    <a:pt x="102" y="178"/>
                  </a:lnTo>
                  <a:lnTo>
                    <a:pt x="103" y="180"/>
                  </a:lnTo>
                  <a:lnTo>
                    <a:pt x="103" y="180"/>
                  </a:lnTo>
                  <a:lnTo>
                    <a:pt x="107" y="183"/>
                  </a:lnTo>
                  <a:lnTo>
                    <a:pt x="107" y="183"/>
                  </a:lnTo>
                  <a:lnTo>
                    <a:pt x="111" y="185"/>
                  </a:lnTo>
                  <a:lnTo>
                    <a:pt x="111" y="185"/>
                  </a:lnTo>
                  <a:lnTo>
                    <a:pt x="112" y="188"/>
                  </a:lnTo>
                  <a:lnTo>
                    <a:pt x="114" y="190"/>
                  </a:lnTo>
                  <a:lnTo>
                    <a:pt x="114" y="190"/>
                  </a:lnTo>
                  <a:lnTo>
                    <a:pt x="115" y="190"/>
                  </a:lnTo>
                  <a:lnTo>
                    <a:pt x="118" y="190"/>
                  </a:lnTo>
                  <a:lnTo>
                    <a:pt x="120" y="190"/>
                  </a:lnTo>
                  <a:lnTo>
                    <a:pt x="122" y="191"/>
                  </a:lnTo>
                  <a:lnTo>
                    <a:pt x="122" y="191"/>
                  </a:lnTo>
                  <a:lnTo>
                    <a:pt x="124" y="195"/>
                  </a:lnTo>
                  <a:lnTo>
                    <a:pt x="124" y="195"/>
                  </a:lnTo>
                  <a:lnTo>
                    <a:pt x="126" y="199"/>
                  </a:lnTo>
                  <a:lnTo>
                    <a:pt x="126" y="199"/>
                  </a:lnTo>
                  <a:lnTo>
                    <a:pt x="129" y="201"/>
                  </a:lnTo>
                  <a:lnTo>
                    <a:pt x="131" y="205"/>
                  </a:lnTo>
                  <a:lnTo>
                    <a:pt x="131" y="205"/>
                  </a:lnTo>
                  <a:lnTo>
                    <a:pt x="133" y="207"/>
                  </a:lnTo>
                  <a:lnTo>
                    <a:pt x="133" y="211"/>
                  </a:lnTo>
                  <a:lnTo>
                    <a:pt x="133" y="211"/>
                  </a:lnTo>
                  <a:lnTo>
                    <a:pt x="136" y="217"/>
                  </a:lnTo>
                  <a:lnTo>
                    <a:pt x="136" y="217"/>
                  </a:lnTo>
                  <a:lnTo>
                    <a:pt x="141" y="223"/>
                  </a:lnTo>
                  <a:lnTo>
                    <a:pt x="141" y="223"/>
                  </a:lnTo>
                  <a:lnTo>
                    <a:pt x="142" y="225"/>
                  </a:lnTo>
                  <a:lnTo>
                    <a:pt x="145" y="225"/>
                  </a:lnTo>
                  <a:lnTo>
                    <a:pt x="148" y="223"/>
                  </a:lnTo>
                  <a:lnTo>
                    <a:pt x="148" y="223"/>
                  </a:lnTo>
                  <a:lnTo>
                    <a:pt x="155" y="223"/>
                  </a:lnTo>
                  <a:lnTo>
                    <a:pt x="155" y="223"/>
                  </a:lnTo>
                  <a:lnTo>
                    <a:pt x="173" y="223"/>
                  </a:lnTo>
                  <a:lnTo>
                    <a:pt x="173" y="223"/>
                  </a:lnTo>
                  <a:lnTo>
                    <a:pt x="179" y="225"/>
                  </a:lnTo>
                  <a:lnTo>
                    <a:pt x="185" y="226"/>
                  </a:lnTo>
                  <a:lnTo>
                    <a:pt x="185" y="226"/>
                  </a:lnTo>
                  <a:lnTo>
                    <a:pt x="193" y="227"/>
                  </a:lnTo>
                  <a:lnTo>
                    <a:pt x="201" y="227"/>
                  </a:lnTo>
                  <a:lnTo>
                    <a:pt x="201" y="227"/>
                  </a:lnTo>
                  <a:lnTo>
                    <a:pt x="218" y="227"/>
                  </a:lnTo>
                  <a:lnTo>
                    <a:pt x="218" y="227"/>
                  </a:lnTo>
                  <a:lnTo>
                    <a:pt x="222" y="227"/>
                  </a:lnTo>
                  <a:lnTo>
                    <a:pt x="224" y="228"/>
                  </a:lnTo>
                  <a:lnTo>
                    <a:pt x="224" y="228"/>
                  </a:lnTo>
                  <a:lnTo>
                    <a:pt x="227" y="231"/>
                  </a:lnTo>
                  <a:lnTo>
                    <a:pt x="229" y="232"/>
                  </a:lnTo>
                  <a:lnTo>
                    <a:pt x="229" y="232"/>
                  </a:lnTo>
                  <a:lnTo>
                    <a:pt x="231" y="233"/>
                  </a:lnTo>
                  <a:lnTo>
                    <a:pt x="232" y="234"/>
                  </a:lnTo>
                  <a:lnTo>
                    <a:pt x="236" y="236"/>
                  </a:lnTo>
                  <a:lnTo>
                    <a:pt x="243" y="237"/>
                  </a:lnTo>
                  <a:lnTo>
                    <a:pt x="243" y="237"/>
                  </a:lnTo>
                  <a:lnTo>
                    <a:pt x="251" y="240"/>
                  </a:lnTo>
                  <a:lnTo>
                    <a:pt x="251" y="240"/>
                  </a:lnTo>
                  <a:lnTo>
                    <a:pt x="261" y="240"/>
                  </a:lnTo>
                  <a:lnTo>
                    <a:pt x="261" y="240"/>
                  </a:lnTo>
                  <a:lnTo>
                    <a:pt x="265" y="240"/>
                  </a:lnTo>
                  <a:lnTo>
                    <a:pt x="269" y="242"/>
                  </a:lnTo>
                  <a:lnTo>
                    <a:pt x="269" y="242"/>
                  </a:lnTo>
                  <a:lnTo>
                    <a:pt x="272" y="244"/>
                  </a:lnTo>
                  <a:lnTo>
                    <a:pt x="277" y="245"/>
                  </a:lnTo>
                  <a:lnTo>
                    <a:pt x="277" y="245"/>
                  </a:lnTo>
                  <a:lnTo>
                    <a:pt x="281" y="245"/>
                  </a:lnTo>
                  <a:lnTo>
                    <a:pt x="285" y="244"/>
                  </a:lnTo>
                  <a:lnTo>
                    <a:pt x="292" y="240"/>
                  </a:lnTo>
                  <a:lnTo>
                    <a:pt x="292" y="240"/>
                  </a:lnTo>
                  <a:lnTo>
                    <a:pt x="300" y="236"/>
                  </a:lnTo>
                  <a:lnTo>
                    <a:pt x="305" y="233"/>
                  </a:lnTo>
                  <a:lnTo>
                    <a:pt x="309" y="232"/>
                  </a:lnTo>
                  <a:lnTo>
                    <a:pt x="309" y="232"/>
                  </a:lnTo>
                  <a:lnTo>
                    <a:pt x="319" y="232"/>
                  </a:lnTo>
                  <a:lnTo>
                    <a:pt x="319" y="232"/>
                  </a:lnTo>
                  <a:lnTo>
                    <a:pt x="329" y="229"/>
                  </a:lnTo>
                  <a:lnTo>
                    <a:pt x="329" y="229"/>
                  </a:lnTo>
                  <a:lnTo>
                    <a:pt x="338" y="232"/>
                  </a:lnTo>
                  <a:lnTo>
                    <a:pt x="343" y="232"/>
                  </a:lnTo>
                  <a:lnTo>
                    <a:pt x="347" y="232"/>
                  </a:lnTo>
                  <a:lnTo>
                    <a:pt x="347" y="232"/>
                  </a:lnTo>
                  <a:lnTo>
                    <a:pt x="351" y="229"/>
                  </a:lnTo>
                  <a:lnTo>
                    <a:pt x="353" y="226"/>
                  </a:lnTo>
                  <a:lnTo>
                    <a:pt x="353" y="226"/>
                  </a:lnTo>
                  <a:lnTo>
                    <a:pt x="354" y="225"/>
                  </a:lnTo>
                  <a:lnTo>
                    <a:pt x="356" y="225"/>
                  </a:lnTo>
                  <a:lnTo>
                    <a:pt x="357" y="226"/>
                  </a:lnTo>
                  <a:lnTo>
                    <a:pt x="358" y="225"/>
                  </a:lnTo>
                  <a:lnTo>
                    <a:pt x="358" y="225"/>
                  </a:lnTo>
                  <a:lnTo>
                    <a:pt x="359" y="223"/>
                  </a:lnTo>
                  <a:lnTo>
                    <a:pt x="362" y="222"/>
                  </a:lnTo>
                  <a:lnTo>
                    <a:pt x="362" y="222"/>
                  </a:lnTo>
                  <a:lnTo>
                    <a:pt x="365" y="221"/>
                  </a:lnTo>
                  <a:lnTo>
                    <a:pt x="368" y="220"/>
                  </a:lnTo>
                  <a:lnTo>
                    <a:pt x="368" y="220"/>
                  </a:lnTo>
                  <a:lnTo>
                    <a:pt x="373" y="216"/>
                  </a:lnTo>
                  <a:lnTo>
                    <a:pt x="374" y="215"/>
                  </a:lnTo>
                  <a:lnTo>
                    <a:pt x="376" y="214"/>
                  </a:lnTo>
                  <a:lnTo>
                    <a:pt x="376" y="214"/>
                  </a:lnTo>
                  <a:lnTo>
                    <a:pt x="378" y="212"/>
                  </a:lnTo>
                  <a:lnTo>
                    <a:pt x="379" y="211"/>
                  </a:lnTo>
                  <a:lnTo>
                    <a:pt x="379" y="211"/>
                  </a:lnTo>
                  <a:lnTo>
                    <a:pt x="380" y="209"/>
                  </a:lnTo>
                  <a:lnTo>
                    <a:pt x="383" y="206"/>
                  </a:lnTo>
                  <a:lnTo>
                    <a:pt x="383" y="206"/>
                  </a:lnTo>
                  <a:lnTo>
                    <a:pt x="384" y="205"/>
                  </a:lnTo>
                  <a:lnTo>
                    <a:pt x="385" y="204"/>
                  </a:lnTo>
                  <a:lnTo>
                    <a:pt x="387" y="201"/>
                  </a:lnTo>
                  <a:lnTo>
                    <a:pt x="387" y="201"/>
                  </a:lnTo>
                  <a:lnTo>
                    <a:pt x="389" y="200"/>
                  </a:lnTo>
                  <a:lnTo>
                    <a:pt x="389" y="198"/>
                  </a:lnTo>
                  <a:lnTo>
                    <a:pt x="387" y="194"/>
                  </a:lnTo>
                  <a:lnTo>
                    <a:pt x="387" y="194"/>
                  </a:lnTo>
                  <a:lnTo>
                    <a:pt x="385" y="191"/>
                  </a:lnTo>
                  <a:lnTo>
                    <a:pt x="384" y="189"/>
                  </a:lnTo>
                  <a:lnTo>
                    <a:pt x="384" y="187"/>
                  </a:lnTo>
                  <a:lnTo>
                    <a:pt x="384" y="187"/>
                  </a:lnTo>
                  <a:lnTo>
                    <a:pt x="384" y="183"/>
                  </a:lnTo>
                  <a:lnTo>
                    <a:pt x="384" y="178"/>
                  </a:lnTo>
                  <a:lnTo>
                    <a:pt x="384" y="178"/>
                  </a:lnTo>
                  <a:lnTo>
                    <a:pt x="385" y="178"/>
                  </a:lnTo>
                  <a:lnTo>
                    <a:pt x="385" y="177"/>
                  </a:lnTo>
                  <a:lnTo>
                    <a:pt x="385" y="176"/>
                  </a:lnTo>
                  <a:lnTo>
                    <a:pt x="385" y="176"/>
                  </a:lnTo>
                  <a:lnTo>
                    <a:pt x="387" y="173"/>
                  </a:lnTo>
                  <a:lnTo>
                    <a:pt x="391" y="171"/>
                  </a:lnTo>
                  <a:lnTo>
                    <a:pt x="391" y="171"/>
                  </a:lnTo>
                  <a:lnTo>
                    <a:pt x="396" y="171"/>
                  </a:lnTo>
                  <a:lnTo>
                    <a:pt x="399" y="172"/>
                  </a:lnTo>
                  <a:lnTo>
                    <a:pt x="401" y="173"/>
                  </a:lnTo>
                  <a:lnTo>
                    <a:pt x="401" y="173"/>
                  </a:lnTo>
                  <a:lnTo>
                    <a:pt x="403" y="174"/>
                  </a:lnTo>
                  <a:lnTo>
                    <a:pt x="406" y="177"/>
                  </a:lnTo>
                  <a:lnTo>
                    <a:pt x="411" y="178"/>
                  </a:lnTo>
                  <a:lnTo>
                    <a:pt x="411" y="178"/>
                  </a:lnTo>
                  <a:lnTo>
                    <a:pt x="413" y="178"/>
                  </a:lnTo>
                  <a:lnTo>
                    <a:pt x="416" y="178"/>
                  </a:lnTo>
                  <a:lnTo>
                    <a:pt x="416" y="178"/>
                  </a:lnTo>
                  <a:lnTo>
                    <a:pt x="418" y="177"/>
                  </a:lnTo>
                  <a:lnTo>
                    <a:pt x="418" y="177"/>
                  </a:lnTo>
                  <a:lnTo>
                    <a:pt x="423" y="174"/>
                  </a:lnTo>
                  <a:lnTo>
                    <a:pt x="423" y="174"/>
                  </a:lnTo>
                  <a:lnTo>
                    <a:pt x="424" y="174"/>
                  </a:lnTo>
                  <a:lnTo>
                    <a:pt x="424" y="173"/>
                  </a:lnTo>
                  <a:lnTo>
                    <a:pt x="424" y="172"/>
                  </a:lnTo>
                  <a:lnTo>
                    <a:pt x="425" y="171"/>
                  </a:lnTo>
                  <a:lnTo>
                    <a:pt x="425" y="171"/>
                  </a:lnTo>
                  <a:lnTo>
                    <a:pt x="428" y="169"/>
                  </a:lnTo>
                  <a:lnTo>
                    <a:pt x="429" y="168"/>
                  </a:lnTo>
                  <a:lnTo>
                    <a:pt x="429" y="168"/>
                  </a:lnTo>
                  <a:lnTo>
                    <a:pt x="430" y="166"/>
                  </a:lnTo>
                  <a:lnTo>
                    <a:pt x="433" y="164"/>
                  </a:lnTo>
                  <a:lnTo>
                    <a:pt x="433" y="164"/>
                  </a:lnTo>
                  <a:lnTo>
                    <a:pt x="434" y="164"/>
                  </a:lnTo>
                  <a:lnTo>
                    <a:pt x="438" y="164"/>
                  </a:lnTo>
                  <a:lnTo>
                    <a:pt x="443" y="164"/>
                  </a:lnTo>
                  <a:lnTo>
                    <a:pt x="443" y="164"/>
                  </a:lnTo>
                  <a:lnTo>
                    <a:pt x="446" y="163"/>
                  </a:lnTo>
                  <a:lnTo>
                    <a:pt x="450" y="161"/>
                  </a:lnTo>
                  <a:lnTo>
                    <a:pt x="450" y="161"/>
                  </a:lnTo>
                  <a:lnTo>
                    <a:pt x="450" y="158"/>
                  </a:lnTo>
                  <a:lnTo>
                    <a:pt x="452" y="158"/>
                  </a:lnTo>
                  <a:lnTo>
                    <a:pt x="456" y="157"/>
                  </a:lnTo>
                  <a:lnTo>
                    <a:pt x="456" y="157"/>
                  </a:lnTo>
                  <a:lnTo>
                    <a:pt x="459" y="156"/>
                  </a:lnTo>
                  <a:lnTo>
                    <a:pt x="459" y="153"/>
                  </a:lnTo>
                  <a:lnTo>
                    <a:pt x="459" y="150"/>
                  </a:lnTo>
                  <a:lnTo>
                    <a:pt x="460" y="147"/>
                  </a:lnTo>
                  <a:lnTo>
                    <a:pt x="460" y="147"/>
                  </a:lnTo>
                  <a:lnTo>
                    <a:pt x="462" y="147"/>
                  </a:lnTo>
                  <a:lnTo>
                    <a:pt x="462" y="147"/>
                  </a:lnTo>
                  <a:lnTo>
                    <a:pt x="463" y="145"/>
                  </a:lnTo>
                  <a:lnTo>
                    <a:pt x="463" y="145"/>
                  </a:lnTo>
                  <a:lnTo>
                    <a:pt x="467" y="144"/>
                  </a:lnTo>
                  <a:lnTo>
                    <a:pt x="467" y="144"/>
                  </a:lnTo>
                  <a:lnTo>
                    <a:pt x="472" y="141"/>
                  </a:lnTo>
                  <a:lnTo>
                    <a:pt x="472" y="140"/>
                  </a:lnTo>
                  <a:lnTo>
                    <a:pt x="473" y="138"/>
                  </a:lnTo>
                  <a:lnTo>
                    <a:pt x="473" y="138"/>
                  </a:lnTo>
                  <a:lnTo>
                    <a:pt x="483" y="136"/>
                  </a:lnTo>
                  <a:lnTo>
                    <a:pt x="483" y="136"/>
                  </a:lnTo>
                  <a:lnTo>
                    <a:pt x="486" y="136"/>
                  </a:lnTo>
                  <a:lnTo>
                    <a:pt x="488" y="134"/>
                  </a:lnTo>
                  <a:lnTo>
                    <a:pt x="490" y="133"/>
                  </a:lnTo>
                  <a:lnTo>
                    <a:pt x="493" y="131"/>
                  </a:lnTo>
                  <a:lnTo>
                    <a:pt x="493" y="131"/>
                  </a:lnTo>
                  <a:lnTo>
                    <a:pt x="498" y="133"/>
                  </a:lnTo>
                  <a:lnTo>
                    <a:pt x="503" y="133"/>
                  </a:lnTo>
                  <a:lnTo>
                    <a:pt x="503" y="133"/>
                  </a:lnTo>
                  <a:lnTo>
                    <a:pt x="508" y="134"/>
                  </a:lnTo>
                  <a:lnTo>
                    <a:pt x="508" y="134"/>
                  </a:lnTo>
                  <a:lnTo>
                    <a:pt x="511" y="134"/>
                  </a:lnTo>
                  <a:lnTo>
                    <a:pt x="516" y="134"/>
                  </a:lnTo>
                  <a:lnTo>
                    <a:pt x="516" y="134"/>
                  </a:lnTo>
                  <a:lnTo>
                    <a:pt x="516" y="129"/>
                  </a:lnTo>
                  <a:lnTo>
                    <a:pt x="516" y="125"/>
                  </a:lnTo>
                  <a:lnTo>
                    <a:pt x="515" y="124"/>
                  </a:lnTo>
                  <a:lnTo>
                    <a:pt x="515" y="1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A1_India">
              <a:extLst>
                <a:ext uri="{FF2B5EF4-FFF2-40B4-BE49-F238E27FC236}">
                  <a16:creationId xmlns:a16="http://schemas.microsoft.com/office/drawing/2014/main" id="{0ED76D1D-1838-4B02-BDC6-DF53D9DE655E}"/>
                </a:ext>
              </a:extLst>
            </p:cNvPr>
            <p:cNvSpPr>
              <a:spLocks noEditPoints="1"/>
            </p:cNvSpPr>
            <p:nvPr/>
          </p:nvSpPr>
          <p:spPr bwMode="auto">
            <a:xfrm>
              <a:off x="6410554" y="3366776"/>
              <a:ext cx="718943" cy="690566"/>
            </a:xfrm>
            <a:custGeom>
              <a:avLst/>
              <a:gdLst/>
              <a:ahLst/>
              <a:cxnLst>
                <a:cxn ang="0">
                  <a:pos x="454" y="127"/>
                </a:cxn>
                <a:cxn ang="0">
                  <a:pos x="413" y="136"/>
                </a:cxn>
                <a:cxn ang="0">
                  <a:pos x="380" y="155"/>
                </a:cxn>
                <a:cxn ang="0">
                  <a:pos x="380" y="171"/>
                </a:cxn>
                <a:cxn ang="0">
                  <a:pos x="348" y="173"/>
                </a:cxn>
                <a:cxn ang="0">
                  <a:pos x="320" y="167"/>
                </a:cxn>
                <a:cxn ang="0">
                  <a:pos x="301" y="178"/>
                </a:cxn>
                <a:cxn ang="0">
                  <a:pos x="259" y="160"/>
                </a:cxn>
                <a:cxn ang="0">
                  <a:pos x="229" y="155"/>
                </a:cxn>
                <a:cxn ang="0">
                  <a:pos x="199" y="139"/>
                </a:cxn>
                <a:cxn ang="0">
                  <a:pos x="198" y="120"/>
                </a:cxn>
                <a:cxn ang="0">
                  <a:pos x="201" y="106"/>
                </a:cxn>
                <a:cxn ang="0">
                  <a:pos x="173" y="87"/>
                </a:cxn>
                <a:cxn ang="0">
                  <a:pos x="177" y="69"/>
                </a:cxn>
                <a:cxn ang="0">
                  <a:pos x="178" y="44"/>
                </a:cxn>
                <a:cxn ang="0">
                  <a:pos x="180" y="38"/>
                </a:cxn>
                <a:cxn ang="0">
                  <a:pos x="193" y="24"/>
                </a:cxn>
                <a:cxn ang="0">
                  <a:pos x="193" y="9"/>
                </a:cxn>
                <a:cxn ang="0">
                  <a:pos x="174" y="0"/>
                </a:cxn>
                <a:cxn ang="0">
                  <a:pos x="160" y="11"/>
                </a:cxn>
                <a:cxn ang="0">
                  <a:pos x="112" y="25"/>
                </a:cxn>
                <a:cxn ang="0">
                  <a:pos x="96" y="43"/>
                </a:cxn>
                <a:cxn ang="0">
                  <a:pos x="111" y="66"/>
                </a:cxn>
                <a:cxn ang="0">
                  <a:pos x="104" y="97"/>
                </a:cxn>
                <a:cxn ang="0">
                  <a:pos x="86" y="116"/>
                </a:cxn>
                <a:cxn ang="0">
                  <a:pos x="60" y="150"/>
                </a:cxn>
                <a:cxn ang="0">
                  <a:pos x="35" y="156"/>
                </a:cxn>
                <a:cxn ang="0">
                  <a:pos x="35" y="185"/>
                </a:cxn>
                <a:cxn ang="0">
                  <a:pos x="47" y="206"/>
                </a:cxn>
                <a:cxn ang="0">
                  <a:pos x="26" y="220"/>
                </a:cxn>
                <a:cxn ang="0">
                  <a:pos x="0" y="227"/>
                </a:cxn>
                <a:cxn ang="0">
                  <a:pos x="32" y="248"/>
                </a:cxn>
                <a:cxn ang="0">
                  <a:pos x="44" y="279"/>
                </a:cxn>
                <a:cxn ang="0">
                  <a:pos x="71" y="261"/>
                </a:cxn>
                <a:cxn ang="0">
                  <a:pos x="76" y="310"/>
                </a:cxn>
                <a:cxn ang="0">
                  <a:pos x="109" y="413"/>
                </a:cxn>
                <a:cxn ang="0">
                  <a:pos x="133" y="467"/>
                </a:cxn>
                <a:cxn ang="0">
                  <a:pos x="163" y="475"/>
                </a:cxn>
                <a:cxn ang="0">
                  <a:pos x="174" y="467"/>
                </a:cxn>
                <a:cxn ang="0">
                  <a:pos x="190" y="442"/>
                </a:cxn>
                <a:cxn ang="0">
                  <a:pos x="195" y="391"/>
                </a:cxn>
                <a:cxn ang="0">
                  <a:pos x="211" y="356"/>
                </a:cxn>
                <a:cxn ang="0">
                  <a:pos x="243" y="331"/>
                </a:cxn>
                <a:cxn ang="0">
                  <a:pos x="294" y="290"/>
                </a:cxn>
                <a:cxn ang="0">
                  <a:pos x="318" y="260"/>
                </a:cxn>
                <a:cxn ang="0">
                  <a:pos x="336" y="252"/>
                </a:cxn>
                <a:cxn ang="0">
                  <a:pos x="334" y="236"/>
                </a:cxn>
                <a:cxn ang="0">
                  <a:pos x="326" y="204"/>
                </a:cxn>
                <a:cxn ang="0">
                  <a:pos x="324" y="184"/>
                </a:cxn>
                <a:cxn ang="0">
                  <a:pos x="341" y="187"/>
                </a:cxn>
                <a:cxn ang="0">
                  <a:pos x="363" y="201"/>
                </a:cxn>
                <a:cxn ang="0">
                  <a:pos x="389" y="212"/>
                </a:cxn>
                <a:cxn ang="0">
                  <a:pos x="373" y="232"/>
                </a:cxn>
                <a:cxn ang="0">
                  <a:pos x="390" y="238"/>
                </a:cxn>
                <a:cxn ang="0">
                  <a:pos x="394" y="256"/>
                </a:cxn>
                <a:cxn ang="0">
                  <a:pos x="402" y="239"/>
                </a:cxn>
                <a:cxn ang="0">
                  <a:pos x="423" y="212"/>
                </a:cxn>
                <a:cxn ang="0">
                  <a:pos x="427" y="195"/>
                </a:cxn>
                <a:cxn ang="0">
                  <a:pos x="441" y="173"/>
                </a:cxn>
                <a:cxn ang="0">
                  <a:pos x="463" y="156"/>
                </a:cxn>
                <a:cxn ang="0">
                  <a:pos x="334" y="259"/>
                </a:cxn>
              </a:cxnLst>
              <a:rect l="0" t="0" r="r" b="b"/>
              <a:pathLst>
                <a:path w="470" h="489">
                  <a:moveTo>
                    <a:pt x="466" y="154"/>
                  </a:moveTo>
                  <a:lnTo>
                    <a:pt x="466" y="154"/>
                  </a:lnTo>
                  <a:lnTo>
                    <a:pt x="470" y="151"/>
                  </a:lnTo>
                  <a:lnTo>
                    <a:pt x="470" y="150"/>
                  </a:lnTo>
                  <a:lnTo>
                    <a:pt x="468" y="146"/>
                  </a:lnTo>
                  <a:lnTo>
                    <a:pt x="468" y="146"/>
                  </a:lnTo>
                  <a:lnTo>
                    <a:pt x="468" y="145"/>
                  </a:lnTo>
                  <a:lnTo>
                    <a:pt x="468" y="145"/>
                  </a:lnTo>
                  <a:lnTo>
                    <a:pt x="465" y="140"/>
                  </a:lnTo>
                  <a:lnTo>
                    <a:pt x="460" y="136"/>
                  </a:lnTo>
                  <a:lnTo>
                    <a:pt x="460" y="136"/>
                  </a:lnTo>
                  <a:lnTo>
                    <a:pt x="457" y="133"/>
                  </a:lnTo>
                  <a:lnTo>
                    <a:pt x="455" y="130"/>
                  </a:lnTo>
                  <a:lnTo>
                    <a:pt x="454" y="127"/>
                  </a:lnTo>
                  <a:lnTo>
                    <a:pt x="450" y="125"/>
                  </a:lnTo>
                  <a:lnTo>
                    <a:pt x="450" y="125"/>
                  </a:lnTo>
                  <a:lnTo>
                    <a:pt x="446" y="125"/>
                  </a:lnTo>
                  <a:lnTo>
                    <a:pt x="444" y="127"/>
                  </a:lnTo>
                  <a:lnTo>
                    <a:pt x="440" y="129"/>
                  </a:lnTo>
                  <a:lnTo>
                    <a:pt x="438" y="130"/>
                  </a:lnTo>
                  <a:lnTo>
                    <a:pt x="438" y="130"/>
                  </a:lnTo>
                  <a:lnTo>
                    <a:pt x="429" y="129"/>
                  </a:lnTo>
                  <a:lnTo>
                    <a:pt x="424" y="128"/>
                  </a:lnTo>
                  <a:lnTo>
                    <a:pt x="421" y="129"/>
                  </a:lnTo>
                  <a:lnTo>
                    <a:pt x="421" y="129"/>
                  </a:lnTo>
                  <a:lnTo>
                    <a:pt x="418" y="131"/>
                  </a:lnTo>
                  <a:lnTo>
                    <a:pt x="416" y="134"/>
                  </a:lnTo>
                  <a:lnTo>
                    <a:pt x="413" y="136"/>
                  </a:lnTo>
                  <a:lnTo>
                    <a:pt x="411" y="139"/>
                  </a:lnTo>
                  <a:lnTo>
                    <a:pt x="411" y="139"/>
                  </a:lnTo>
                  <a:lnTo>
                    <a:pt x="407" y="140"/>
                  </a:lnTo>
                  <a:lnTo>
                    <a:pt x="405" y="141"/>
                  </a:lnTo>
                  <a:lnTo>
                    <a:pt x="401" y="142"/>
                  </a:lnTo>
                  <a:lnTo>
                    <a:pt x="400" y="145"/>
                  </a:lnTo>
                  <a:lnTo>
                    <a:pt x="400" y="145"/>
                  </a:lnTo>
                  <a:lnTo>
                    <a:pt x="397" y="145"/>
                  </a:lnTo>
                  <a:lnTo>
                    <a:pt x="397" y="145"/>
                  </a:lnTo>
                  <a:lnTo>
                    <a:pt x="392" y="150"/>
                  </a:lnTo>
                  <a:lnTo>
                    <a:pt x="386" y="152"/>
                  </a:lnTo>
                  <a:lnTo>
                    <a:pt x="386" y="152"/>
                  </a:lnTo>
                  <a:lnTo>
                    <a:pt x="380" y="155"/>
                  </a:lnTo>
                  <a:lnTo>
                    <a:pt x="380" y="155"/>
                  </a:lnTo>
                  <a:lnTo>
                    <a:pt x="379" y="156"/>
                  </a:lnTo>
                  <a:lnTo>
                    <a:pt x="379" y="156"/>
                  </a:lnTo>
                  <a:lnTo>
                    <a:pt x="379" y="157"/>
                  </a:lnTo>
                  <a:lnTo>
                    <a:pt x="380" y="158"/>
                  </a:lnTo>
                  <a:lnTo>
                    <a:pt x="384" y="160"/>
                  </a:lnTo>
                  <a:lnTo>
                    <a:pt x="384" y="160"/>
                  </a:lnTo>
                  <a:lnTo>
                    <a:pt x="385" y="166"/>
                  </a:lnTo>
                  <a:lnTo>
                    <a:pt x="385" y="166"/>
                  </a:lnTo>
                  <a:lnTo>
                    <a:pt x="386" y="168"/>
                  </a:lnTo>
                  <a:lnTo>
                    <a:pt x="389" y="169"/>
                  </a:lnTo>
                  <a:lnTo>
                    <a:pt x="389" y="169"/>
                  </a:lnTo>
                  <a:lnTo>
                    <a:pt x="383" y="171"/>
                  </a:lnTo>
                  <a:lnTo>
                    <a:pt x="383" y="171"/>
                  </a:lnTo>
                  <a:lnTo>
                    <a:pt x="380" y="171"/>
                  </a:lnTo>
                  <a:lnTo>
                    <a:pt x="379" y="172"/>
                  </a:lnTo>
                  <a:lnTo>
                    <a:pt x="379" y="172"/>
                  </a:lnTo>
                  <a:lnTo>
                    <a:pt x="364" y="173"/>
                  </a:lnTo>
                  <a:lnTo>
                    <a:pt x="364" y="173"/>
                  </a:lnTo>
                  <a:lnTo>
                    <a:pt x="362" y="173"/>
                  </a:lnTo>
                  <a:lnTo>
                    <a:pt x="362" y="172"/>
                  </a:lnTo>
                  <a:lnTo>
                    <a:pt x="362" y="171"/>
                  </a:lnTo>
                  <a:lnTo>
                    <a:pt x="359" y="171"/>
                  </a:lnTo>
                  <a:lnTo>
                    <a:pt x="359" y="171"/>
                  </a:lnTo>
                  <a:lnTo>
                    <a:pt x="356" y="172"/>
                  </a:lnTo>
                  <a:lnTo>
                    <a:pt x="352" y="173"/>
                  </a:lnTo>
                  <a:lnTo>
                    <a:pt x="352" y="173"/>
                  </a:lnTo>
                  <a:lnTo>
                    <a:pt x="350" y="173"/>
                  </a:lnTo>
                  <a:lnTo>
                    <a:pt x="348" y="173"/>
                  </a:lnTo>
                  <a:lnTo>
                    <a:pt x="343" y="172"/>
                  </a:lnTo>
                  <a:lnTo>
                    <a:pt x="343" y="172"/>
                  </a:lnTo>
                  <a:lnTo>
                    <a:pt x="338" y="171"/>
                  </a:lnTo>
                  <a:lnTo>
                    <a:pt x="335" y="169"/>
                  </a:lnTo>
                  <a:lnTo>
                    <a:pt x="335" y="169"/>
                  </a:lnTo>
                  <a:lnTo>
                    <a:pt x="335" y="169"/>
                  </a:lnTo>
                  <a:lnTo>
                    <a:pt x="335" y="169"/>
                  </a:lnTo>
                  <a:lnTo>
                    <a:pt x="330" y="167"/>
                  </a:lnTo>
                  <a:lnTo>
                    <a:pt x="330" y="167"/>
                  </a:lnTo>
                  <a:lnTo>
                    <a:pt x="320" y="166"/>
                  </a:lnTo>
                  <a:lnTo>
                    <a:pt x="320" y="166"/>
                  </a:lnTo>
                  <a:lnTo>
                    <a:pt x="320" y="167"/>
                  </a:lnTo>
                  <a:lnTo>
                    <a:pt x="320" y="167"/>
                  </a:lnTo>
                  <a:lnTo>
                    <a:pt x="320" y="167"/>
                  </a:lnTo>
                  <a:lnTo>
                    <a:pt x="320" y="167"/>
                  </a:lnTo>
                  <a:lnTo>
                    <a:pt x="323" y="174"/>
                  </a:lnTo>
                  <a:lnTo>
                    <a:pt x="323" y="177"/>
                  </a:lnTo>
                  <a:lnTo>
                    <a:pt x="321" y="178"/>
                  </a:lnTo>
                  <a:lnTo>
                    <a:pt x="320" y="178"/>
                  </a:lnTo>
                  <a:lnTo>
                    <a:pt x="320" y="178"/>
                  </a:lnTo>
                  <a:lnTo>
                    <a:pt x="312" y="179"/>
                  </a:lnTo>
                  <a:lnTo>
                    <a:pt x="307" y="179"/>
                  </a:lnTo>
                  <a:lnTo>
                    <a:pt x="305" y="178"/>
                  </a:lnTo>
                  <a:lnTo>
                    <a:pt x="304" y="176"/>
                  </a:lnTo>
                  <a:lnTo>
                    <a:pt x="304" y="176"/>
                  </a:lnTo>
                  <a:lnTo>
                    <a:pt x="303" y="177"/>
                  </a:lnTo>
                  <a:lnTo>
                    <a:pt x="302" y="178"/>
                  </a:lnTo>
                  <a:lnTo>
                    <a:pt x="301" y="178"/>
                  </a:lnTo>
                  <a:lnTo>
                    <a:pt x="301" y="178"/>
                  </a:lnTo>
                  <a:lnTo>
                    <a:pt x="294" y="177"/>
                  </a:lnTo>
                  <a:lnTo>
                    <a:pt x="293" y="176"/>
                  </a:lnTo>
                  <a:lnTo>
                    <a:pt x="292" y="173"/>
                  </a:lnTo>
                  <a:lnTo>
                    <a:pt x="292" y="173"/>
                  </a:lnTo>
                  <a:lnTo>
                    <a:pt x="287" y="176"/>
                  </a:lnTo>
                  <a:lnTo>
                    <a:pt x="283" y="176"/>
                  </a:lnTo>
                  <a:lnTo>
                    <a:pt x="275" y="172"/>
                  </a:lnTo>
                  <a:lnTo>
                    <a:pt x="275" y="172"/>
                  </a:lnTo>
                  <a:lnTo>
                    <a:pt x="270" y="169"/>
                  </a:lnTo>
                  <a:lnTo>
                    <a:pt x="265" y="166"/>
                  </a:lnTo>
                  <a:lnTo>
                    <a:pt x="265" y="166"/>
                  </a:lnTo>
                  <a:lnTo>
                    <a:pt x="259" y="160"/>
                  </a:lnTo>
                  <a:lnTo>
                    <a:pt x="259" y="160"/>
                  </a:lnTo>
                  <a:lnTo>
                    <a:pt x="258" y="160"/>
                  </a:lnTo>
                  <a:lnTo>
                    <a:pt x="256" y="161"/>
                  </a:lnTo>
                  <a:lnTo>
                    <a:pt x="255" y="162"/>
                  </a:lnTo>
                  <a:lnTo>
                    <a:pt x="254" y="162"/>
                  </a:lnTo>
                  <a:lnTo>
                    <a:pt x="254" y="162"/>
                  </a:lnTo>
                  <a:lnTo>
                    <a:pt x="251" y="161"/>
                  </a:lnTo>
                  <a:lnTo>
                    <a:pt x="249" y="160"/>
                  </a:lnTo>
                  <a:lnTo>
                    <a:pt x="249" y="160"/>
                  </a:lnTo>
                  <a:lnTo>
                    <a:pt x="244" y="161"/>
                  </a:lnTo>
                  <a:lnTo>
                    <a:pt x="240" y="160"/>
                  </a:lnTo>
                  <a:lnTo>
                    <a:pt x="237" y="158"/>
                  </a:lnTo>
                  <a:lnTo>
                    <a:pt x="236" y="156"/>
                  </a:lnTo>
                  <a:lnTo>
                    <a:pt x="236" y="156"/>
                  </a:lnTo>
                  <a:lnTo>
                    <a:pt x="229" y="155"/>
                  </a:lnTo>
                  <a:lnTo>
                    <a:pt x="225" y="151"/>
                  </a:lnTo>
                  <a:lnTo>
                    <a:pt x="225" y="151"/>
                  </a:lnTo>
                  <a:lnTo>
                    <a:pt x="222" y="151"/>
                  </a:lnTo>
                  <a:lnTo>
                    <a:pt x="218" y="150"/>
                  </a:lnTo>
                  <a:lnTo>
                    <a:pt x="213" y="147"/>
                  </a:lnTo>
                  <a:lnTo>
                    <a:pt x="211" y="145"/>
                  </a:lnTo>
                  <a:lnTo>
                    <a:pt x="211" y="145"/>
                  </a:lnTo>
                  <a:lnTo>
                    <a:pt x="206" y="140"/>
                  </a:lnTo>
                  <a:lnTo>
                    <a:pt x="201" y="138"/>
                  </a:lnTo>
                  <a:lnTo>
                    <a:pt x="201" y="138"/>
                  </a:lnTo>
                  <a:lnTo>
                    <a:pt x="200" y="138"/>
                  </a:lnTo>
                  <a:lnTo>
                    <a:pt x="200" y="139"/>
                  </a:lnTo>
                  <a:lnTo>
                    <a:pt x="199" y="139"/>
                  </a:lnTo>
                  <a:lnTo>
                    <a:pt x="199" y="139"/>
                  </a:lnTo>
                  <a:lnTo>
                    <a:pt x="196" y="138"/>
                  </a:lnTo>
                  <a:lnTo>
                    <a:pt x="194" y="135"/>
                  </a:lnTo>
                  <a:lnTo>
                    <a:pt x="194" y="135"/>
                  </a:lnTo>
                  <a:lnTo>
                    <a:pt x="193" y="134"/>
                  </a:lnTo>
                  <a:lnTo>
                    <a:pt x="194" y="134"/>
                  </a:lnTo>
                  <a:lnTo>
                    <a:pt x="194" y="133"/>
                  </a:lnTo>
                  <a:lnTo>
                    <a:pt x="194" y="133"/>
                  </a:lnTo>
                  <a:lnTo>
                    <a:pt x="194" y="133"/>
                  </a:lnTo>
                  <a:lnTo>
                    <a:pt x="194" y="130"/>
                  </a:lnTo>
                  <a:lnTo>
                    <a:pt x="194" y="130"/>
                  </a:lnTo>
                  <a:lnTo>
                    <a:pt x="195" y="128"/>
                  </a:lnTo>
                  <a:lnTo>
                    <a:pt x="195" y="128"/>
                  </a:lnTo>
                  <a:lnTo>
                    <a:pt x="196" y="124"/>
                  </a:lnTo>
                  <a:lnTo>
                    <a:pt x="198" y="120"/>
                  </a:lnTo>
                  <a:lnTo>
                    <a:pt x="198" y="120"/>
                  </a:lnTo>
                  <a:lnTo>
                    <a:pt x="199" y="119"/>
                  </a:lnTo>
                  <a:lnTo>
                    <a:pt x="199" y="119"/>
                  </a:lnTo>
                  <a:lnTo>
                    <a:pt x="201" y="114"/>
                  </a:lnTo>
                  <a:lnTo>
                    <a:pt x="204" y="113"/>
                  </a:lnTo>
                  <a:lnTo>
                    <a:pt x="207" y="113"/>
                  </a:lnTo>
                  <a:lnTo>
                    <a:pt x="207" y="113"/>
                  </a:lnTo>
                  <a:lnTo>
                    <a:pt x="207" y="111"/>
                  </a:lnTo>
                  <a:lnTo>
                    <a:pt x="207" y="111"/>
                  </a:lnTo>
                  <a:lnTo>
                    <a:pt x="207" y="108"/>
                  </a:lnTo>
                  <a:lnTo>
                    <a:pt x="207" y="108"/>
                  </a:lnTo>
                  <a:lnTo>
                    <a:pt x="204" y="106"/>
                  </a:lnTo>
                  <a:lnTo>
                    <a:pt x="202" y="106"/>
                  </a:lnTo>
                  <a:lnTo>
                    <a:pt x="201" y="106"/>
                  </a:lnTo>
                  <a:lnTo>
                    <a:pt x="201" y="106"/>
                  </a:lnTo>
                  <a:lnTo>
                    <a:pt x="196" y="102"/>
                  </a:lnTo>
                  <a:lnTo>
                    <a:pt x="191" y="97"/>
                  </a:lnTo>
                  <a:lnTo>
                    <a:pt x="191" y="97"/>
                  </a:lnTo>
                  <a:lnTo>
                    <a:pt x="188" y="95"/>
                  </a:lnTo>
                  <a:lnTo>
                    <a:pt x="185" y="93"/>
                  </a:lnTo>
                  <a:lnTo>
                    <a:pt x="182" y="92"/>
                  </a:lnTo>
                  <a:lnTo>
                    <a:pt x="182" y="92"/>
                  </a:lnTo>
                  <a:lnTo>
                    <a:pt x="179" y="91"/>
                  </a:lnTo>
                  <a:lnTo>
                    <a:pt x="179" y="91"/>
                  </a:lnTo>
                  <a:lnTo>
                    <a:pt x="177" y="90"/>
                  </a:lnTo>
                  <a:lnTo>
                    <a:pt x="174" y="90"/>
                  </a:lnTo>
                  <a:lnTo>
                    <a:pt x="174" y="90"/>
                  </a:lnTo>
                  <a:lnTo>
                    <a:pt x="173" y="87"/>
                  </a:lnTo>
                  <a:lnTo>
                    <a:pt x="173" y="84"/>
                  </a:lnTo>
                  <a:lnTo>
                    <a:pt x="172" y="76"/>
                  </a:lnTo>
                  <a:lnTo>
                    <a:pt x="172" y="76"/>
                  </a:lnTo>
                  <a:lnTo>
                    <a:pt x="167" y="69"/>
                  </a:lnTo>
                  <a:lnTo>
                    <a:pt x="166" y="66"/>
                  </a:lnTo>
                  <a:lnTo>
                    <a:pt x="166" y="64"/>
                  </a:lnTo>
                  <a:lnTo>
                    <a:pt x="168" y="63"/>
                  </a:lnTo>
                  <a:lnTo>
                    <a:pt x="171" y="63"/>
                  </a:lnTo>
                  <a:lnTo>
                    <a:pt x="171" y="63"/>
                  </a:lnTo>
                  <a:lnTo>
                    <a:pt x="172" y="64"/>
                  </a:lnTo>
                  <a:lnTo>
                    <a:pt x="173" y="68"/>
                  </a:lnTo>
                  <a:lnTo>
                    <a:pt x="174" y="69"/>
                  </a:lnTo>
                  <a:lnTo>
                    <a:pt x="175" y="69"/>
                  </a:lnTo>
                  <a:lnTo>
                    <a:pt x="177" y="69"/>
                  </a:lnTo>
                  <a:lnTo>
                    <a:pt x="177" y="69"/>
                  </a:lnTo>
                  <a:lnTo>
                    <a:pt x="179" y="65"/>
                  </a:lnTo>
                  <a:lnTo>
                    <a:pt x="179" y="65"/>
                  </a:lnTo>
                  <a:lnTo>
                    <a:pt x="180" y="64"/>
                  </a:lnTo>
                  <a:lnTo>
                    <a:pt x="182" y="65"/>
                  </a:lnTo>
                  <a:lnTo>
                    <a:pt x="183" y="65"/>
                  </a:lnTo>
                  <a:lnTo>
                    <a:pt x="184" y="64"/>
                  </a:lnTo>
                  <a:lnTo>
                    <a:pt x="184" y="64"/>
                  </a:lnTo>
                  <a:lnTo>
                    <a:pt x="183" y="59"/>
                  </a:lnTo>
                  <a:lnTo>
                    <a:pt x="182" y="55"/>
                  </a:lnTo>
                  <a:lnTo>
                    <a:pt x="182" y="55"/>
                  </a:lnTo>
                  <a:lnTo>
                    <a:pt x="179" y="51"/>
                  </a:lnTo>
                  <a:lnTo>
                    <a:pt x="178" y="47"/>
                  </a:lnTo>
                  <a:lnTo>
                    <a:pt x="178" y="44"/>
                  </a:lnTo>
                  <a:lnTo>
                    <a:pt x="178" y="44"/>
                  </a:lnTo>
                  <a:lnTo>
                    <a:pt x="179" y="42"/>
                  </a:lnTo>
                  <a:lnTo>
                    <a:pt x="180" y="40"/>
                  </a:lnTo>
                  <a:lnTo>
                    <a:pt x="180" y="40"/>
                  </a:lnTo>
                  <a:lnTo>
                    <a:pt x="180" y="38"/>
                  </a:lnTo>
                  <a:lnTo>
                    <a:pt x="180" y="38"/>
                  </a:lnTo>
                  <a:lnTo>
                    <a:pt x="180" y="38"/>
                  </a:lnTo>
                  <a:lnTo>
                    <a:pt x="180" y="38"/>
                  </a:lnTo>
                  <a:lnTo>
                    <a:pt x="180" y="38"/>
                  </a:lnTo>
                  <a:lnTo>
                    <a:pt x="180" y="37"/>
                  </a:lnTo>
                  <a:lnTo>
                    <a:pt x="180" y="37"/>
                  </a:lnTo>
                  <a:lnTo>
                    <a:pt x="180" y="37"/>
                  </a:lnTo>
                  <a:lnTo>
                    <a:pt x="180" y="38"/>
                  </a:lnTo>
                  <a:lnTo>
                    <a:pt x="180" y="38"/>
                  </a:lnTo>
                  <a:lnTo>
                    <a:pt x="182" y="37"/>
                  </a:lnTo>
                  <a:lnTo>
                    <a:pt x="182" y="37"/>
                  </a:lnTo>
                  <a:lnTo>
                    <a:pt x="183" y="35"/>
                  </a:lnTo>
                  <a:lnTo>
                    <a:pt x="183" y="35"/>
                  </a:lnTo>
                  <a:lnTo>
                    <a:pt x="185" y="33"/>
                  </a:lnTo>
                  <a:lnTo>
                    <a:pt x="187" y="31"/>
                  </a:lnTo>
                  <a:lnTo>
                    <a:pt x="187" y="31"/>
                  </a:lnTo>
                  <a:lnTo>
                    <a:pt x="188" y="25"/>
                  </a:lnTo>
                  <a:lnTo>
                    <a:pt x="188" y="25"/>
                  </a:lnTo>
                  <a:lnTo>
                    <a:pt x="188" y="24"/>
                  </a:lnTo>
                  <a:lnTo>
                    <a:pt x="189" y="24"/>
                  </a:lnTo>
                  <a:lnTo>
                    <a:pt x="189" y="24"/>
                  </a:lnTo>
                  <a:lnTo>
                    <a:pt x="193" y="24"/>
                  </a:lnTo>
                  <a:lnTo>
                    <a:pt x="193" y="24"/>
                  </a:lnTo>
                  <a:lnTo>
                    <a:pt x="194" y="21"/>
                  </a:lnTo>
                  <a:lnTo>
                    <a:pt x="195" y="20"/>
                  </a:lnTo>
                  <a:lnTo>
                    <a:pt x="195" y="20"/>
                  </a:lnTo>
                  <a:lnTo>
                    <a:pt x="195" y="15"/>
                  </a:lnTo>
                  <a:lnTo>
                    <a:pt x="195" y="15"/>
                  </a:lnTo>
                  <a:lnTo>
                    <a:pt x="196" y="14"/>
                  </a:lnTo>
                  <a:lnTo>
                    <a:pt x="198" y="13"/>
                  </a:lnTo>
                  <a:lnTo>
                    <a:pt x="198" y="13"/>
                  </a:lnTo>
                  <a:lnTo>
                    <a:pt x="198" y="11"/>
                  </a:lnTo>
                  <a:lnTo>
                    <a:pt x="198" y="9"/>
                  </a:lnTo>
                  <a:lnTo>
                    <a:pt x="198" y="9"/>
                  </a:lnTo>
                  <a:lnTo>
                    <a:pt x="195" y="9"/>
                  </a:lnTo>
                  <a:lnTo>
                    <a:pt x="195" y="9"/>
                  </a:lnTo>
                  <a:lnTo>
                    <a:pt x="193" y="9"/>
                  </a:lnTo>
                  <a:lnTo>
                    <a:pt x="193" y="9"/>
                  </a:lnTo>
                  <a:lnTo>
                    <a:pt x="190" y="8"/>
                  </a:lnTo>
                  <a:lnTo>
                    <a:pt x="189" y="6"/>
                  </a:lnTo>
                  <a:lnTo>
                    <a:pt x="189" y="6"/>
                  </a:lnTo>
                  <a:lnTo>
                    <a:pt x="187" y="6"/>
                  </a:lnTo>
                  <a:lnTo>
                    <a:pt x="187" y="6"/>
                  </a:lnTo>
                  <a:lnTo>
                    <a:pt x="185" y="3"/>
                  </a:lnTo>
                  <a:lnTo>
                    <a:pt x="185" y="3"/>
                  </a:lnTo>
                  <a:lnTo>
                    <a:pt x="185" y="3"/>
                  </a:lnTo>
                  <a:lnTo>
                    <a:pt x="184" y="2"/>
                  </a:lnTo>
                  <a:lnTo>
                    <a:pt x="180" y="0"/>
                  </a:lnTo>
                  <a:lnTo>
                    <a:pt x="180" y="0"/>
                  </a:lnTo>
                  <a:lnTo>
                    <a:pt x="174" y="0"/>
                  </a:lnTo>
                  <a:lnTo>
                    <a:pt x="174" y="0"/>
                  </a:lnTo>
                  <a:lnTo>
                    <a:pt x="172" y="0"/>
                  </a:lnTo>
                  <a:lnTo>
                    <a:pt x="169" y="3"/>
                  </a:lnTo>
                  <a:lnTo>
                    <a:pt x="169" y="3"/>
                  </a:lnTo>
                  <a:lnTo>
                    <a:pt x="166" y="4"/>
                  </a:lnTo>
                  <a:lnTo>
                    <a:pt x="162" y="5"/>
                  </a:lnTo>
                  <a:lnTo>
                    <a:pt x="162" y="5"/>
                  </a:lnTo>
                  <a:lnTo>
                    <a:pt x="158" y="8"/>
                  </a:lnTo>
                  <a:lnTo>
                    <a:pt x="157" y="9"/>
                  </a:lnTo>
                  <a:lnTo>
                    <a:pt x="156" y="9"/>
                  </a:lnTo>
                  <a:lnTo>
                    <a:pt x="156" y="9"/>
                  </a:lnTo>
                  <a:lnTo>
                    <a:pt x="156" y="10"/>
                  </a:lnTo>
                  <a:lnTo>
                    <a:pt x="156" y="10"/>
                  </a:lnTo>
                  <a:lnTo>
                    <a:pt x="160" y="11"/>
                  </a:lnTo>
                  <a:lnTo>
                    <a:pt x="160" y="11"/>
                  </a:lnTo>
                  <a:lnTo>
                    <a:pt x="156" y="13"/>
                  </a:lnTo>
                  <a:lnTo>
                    <a:pt x="152" y="14"/>
                  </a:lnTo>
                  <a:lnTo>
                    <a:pt x="145" y="16"/>
                  </a:lnTo>
                  <a:lnTo>
                    <a:pt x="145" y="16"/>
                  </a:lnTo>
                  <a:lnTo>
                    <a:pt x="138" y="20"/>
                  </a:lnTo>
                  <a:lnTo>
                    <a:pt x="130" y="22"/>
                  </a:lnTo>
                  <a:lnTo>
                    <a:pt x="130" y="22"/>
                  </a:lnTo>
                  <a:lnTo>
                    <a:pt x="126" y="24"/>
                  </a:lnTo>
                  <a:lnTo>
                    <a:pt x="124" y="25"/>
                  </a:lnTo>
                  <a:lnTo>
                    <a:pt x="124" y="25"/>
                  </a:lnTo>
                  <a:lnTo>
                    <a:pt x="122" y="25"/>
                  </a:lnTo>
                  <a:lnTo>
                    <a:pt x="122" y="25"/>
                  </a:lnTo>
                  <a:lnTo>
                    <a:pt x="117" y="25"/>
                  </a:lnTo>
                  <a:lnTo>
                    <a:pt x="112" y="25"/>
                  </a:lnTo>
                  <a:lnTo>
                    <a:pt x="112" y="25"/>
                  </a:lnTo>
                  <a:lnTo>
                    <a:pt x="103" y="24"/>
                  </a:lnTo>
                  <a:lnTo>
                    <a:pt x="93" y="24"/>
                  </a:lnTo>
                  <a:lnTo>
                    <a:pt x="93" y="24"/>
                  </a:lnTo>
                  <a:lnTo>
                    <a:pt x="93" y="27"/>
                  </a:lnTo>
                  <a:lnTo>
                    <a:pt x="93" y="30"/>
                  </a:lnTo>
                  <a:lnTo>
                    <a:pt x="95" y="32"/>
                  </a:lnTo>
                  <a:lnTo>
                    <a:pt x="97" y="35"/>
                  </a:lnTo>
                  <a:lnTo>
                    <a:pt x="97" y="35"/>
                  </a:lnTo>
                  <a:lnTo>
                    <a:pt x="100" y="37"/>
                  </a:lnTo>
                  <a:lnTo>
                    <a:pt x="101" y="40"/>
                  </a:lnTo>
                  <a:lnTo>
                    <a:pt x="100" y="41"/>
                  </a:lnTo>
                  <a:lnTo>
                    <a:pt x="96" y="43"/>
                  </a:lnTo>
                  <a:lnTo>
                    <a:pt x="96" y="43"/>
                  </a:lnTo>
                  <a:lnTo>
                    <a:pt x="98" y="44"/>
                  </a:lnTo>
                  <a:lnTo>
                    <a:pt x="98" y="47"/>
                  </a:lnTo>
                  <a:lnTo>
                    <a:pt x="98" y="47"/>
                  </a:lnTo>
                  <a:lnTo>
                    <a:pt x="97" y="48"/>
                  </a:lnTo>
                  <a:lnTo>
                    <a:pt x="97" y="51"/>
                  </a:lnTo>
                  <a:lnTo>
                    <a:pt x="100" y="55"/>
                  </a:lnTo>
                  <a:lnTo>
                    <a:pt x="100" y="55"/>
                  </a:lnTo>
                  <a:lnTo>
                    <a:pt x="101" y="58"/>
                  </a:lnTo>
                  <a:lnTo>
                    <a:pt x="102" y="59"/>
                  </a:lnTo>
                  <a:lnTo>
                    <a:pt x="104" y="59"/>
                  </a:lnTo>
                  <a:lnTo>
                    <a:pt x="107" y="59"/>
                  </a:lnTo>
                  <a:lnTo>
                    <a:pt x="107" y="59"/>
                  </a:lnTo>
                  <a:lnTo>
                    <a:pt x="108" y="64"/>
                  </a:lnTo>
                  <a:lnTo>
                    <a:pt x="111" y="66"/>
                  </a:lnTo>
                  <a:lnTo>
                    <a:pt x="114" y="68"/>
                  </a:lnTo>
                  <a:lnTo>
                    <a:pt x="118" y="69"/>
                  </a:lnTo>
                  <a:lnTo>
                    <a:pt x="118" y="69"/>
                  </a:lnTo>
                  <a:lnTo>
                    <a:pt x="115" y="74"/>
                  </a:lnTo>
                  <a:lnTo>
                    <a:pt x="115" y="74"/>
                  </a:lnTo>
                  <a:lnTo>
                    <a:pt x="109" y="78"/>
                  </a:lnTo>
                  <a:lnTo>
                    <a:pt x="107" y="79"/>
                  </a:lnTo>
                  <a:lnTo>
                    <a:pt x="106" y="81"/>
                  </a:lnTo>
                  <a:lnTo>
                    <a:pt x="106" y="81"/>
                  </a:lnTo>
                  <a:lnTo>
                    <a:pt x="104" y="85"/>
                  </a:lnTo>
                  <a:lnTo>
                    <a:pt x="106" y="87"/>
                  </a:lnTo>
                  <a:lnTo>
                    <a:pt x="106" y="95"/>
                  </a:lnTo>
                  <a:lnTo>
                    <a:pt x="106" y="95"/>
                  </a:lnTo>
                  <a:lnTo>
                    <a:pt x="104" y="97"/>
                  </a:lnTo>
                  <a:lnTo>
                    <a:pt x="103" y="100"/>
                  </a:lnTo>
                  <a:lnTo>
                    <a:pt x="98" y="103"/>
                  </a:lnTo>
                  <a:lnTo>
                    <a:pt x="98" y="103"/>
                  </a:lnTo>
                  <a:lnTo>
                    <a:pt x="95" y="104"/>
                  </a:lnTo>
                  <a:lnTo>
                    <a:pt x="93" y="104"/>
                  </a:lnTo>
                  <a:lnTo>
                    <a:pt x="93" y="106"/>
                  </a:lnTo>
                  <a:lnTo>
                    <a:pt x="93" y="106"/>
                  </a:lnTo>
                  <a:lnTo>
                    <a:pt x="92" y="109"/>
                  </a:lnTo>
                  <a:lnTo>
                    <a:pt x="92" y="112"/>
                  </a:lnTo>
                  <a:lnTo>
                    <a:pt x="92" y="112"/>
                  </a:lnTo>
                  <a:lnTo>
                    <a:pt x="87" y="112"/>
                  </a:lnTo>
                  <a:lnTo>
                    <a:pt x="86" y="113"/>
                  </a:lnTo>
                  <a:lnTo>
                    <a:pt x="86" y="116"/>
                  </a:lnTo>
                  <a:lnTo>
                    <a:pt x="86" y="116"/>
                  </a:lnTo>
                  <a:lnTo>
                    <a:pt x="84" y="123"/>
                  </a:lnTo>
                  <a:lnTo>
                    <a:pt x="84" y="123"/>
                  </a:lnTo>
                  <a:lnTo>
                    <a:pt x="81" y="128"/>
                  </a:lnTo>
                  <a:lnTo>
                    <a:pt x="79" y="131"/>
                  </a:lnTo>
                  <a:lnTo>
                    <a:pt x="75" y="134"/>
                  </a:lnTo>
                  <a:lnTo>
                    <a:pt x="69" y="134"/>
                  </a:lnTo>
                  <a:lnTo>
                    <a:pt x="69" y="134"/>
                  </a:lnTo>
                  <a:lnTo>
                    <a:pt x="69" y="135"/>
                  </a:lnTo>
                  <a:lnTo>
                    <a:pt x="69" y="135"/>
                  </a:lnTo>
                  <a:lnTo>
                    <a:pt x="66" y="139"/>
                  </a:lnTo>
                  <a:lnTo>
                    <a:pt x="65" y="142"/>
                  </a:lnTo>
                  <a:lnTo>
                    <a:pt x="63" y="147"/>
                  </a:lnTo>
                  <a:lnTo>
                    <a:pt x="60" y="150"/>
                  </a:lnTo>
                  <a:lnTo>
                    <a:pt x="60" y="150"/>
                  </a:lnTo>
                  <a:lnTo>
                    <a:pt x="57" y="151"/>
                  </a:lnTo>
                  <a:lnTo>
                    <a:pt x="52" y="152"/>
                  </a:lnTo>
                  <a:lnTo>
                    <a:pt x="52" y="152"/>
                  </a:lnTo>
                  <a:lnTo>
                    <a:pt x="47" y="154"/>
                  </a:lnTo>
                  <a:lnTo>
                    <a:pt x="42" y="154"/>
                  </a:lnTo>
                  <a:lnTo>
                    <a:pt x="42" y="154"/>
                  </a:lnTo>
                  <a:lnTo>
                    <a:pt x="41" y="150"/>
                  </a:lnTo>
                  <a:lnTo>
                    <a:pt x="39" y="150"/>
                  </a:lnTo>
                  <a:lnTo>
                    <a:pt x="37" y="150"/>
                  </a:lnTo>
                  <a:lnTo>
                    <a:pt x="37" y="150"/>
                  </a:lnTo>
                  <a:lnTo>
                    <a:pt x="36" y="151"/>
                  </a:lnTo>
                  <a:lnTo>
                    <a:pt x="35" y="152"/>
                  </a:lnTo>
                  <a:lnTo>
                    <a:pt x="35" y="156"/>
                  </a:lnTo>
                  <a:lnTo>
                    <a:pt x="35" y="156"/>
                  </a:lnTo>
                  <a:lnTo>
                    <a:pt x="32" y="158"/>
                  </a:lnTo>
                  <a:lnTo>
                    <a:pt x="30" y="161"/>
                  </a:lnTo>
                  <a:lnTo>
                    <a:pt x="27" y="162"/>
                  </a:lnTo>
                  <a:lnTo>
                    <a:pt x="25" y="165"/>
                  </a:lnTo>
                  <a:lnTo>
                    <a:pt x="25" y="165"/>
                  </a:lnTo>
                  <a:lnTo>
                    <a:pt x="25" y="169"/>
                  </a:lnTo>
                  <a:lnTo>
                    <a:pt x="25" y="172"/>
                  </a:lnTo>
                  <a:lnTo>
                    <a:pt x="27" y="174"/>
                  </a:lnTo>
                  <a:lnTo>
                    <a:pt x="27" y="174"/>
                  </a:lnTo>
                  <a:lnTo>
                    <a:pt x="31" y="177"/>
                  </a:lnTo>
                  <a:lnTo>
                    <a:pt x="33" y="178"/>
                  </a:lnTo>
                  <a:lnTo>
                    <a:pt x="35" y="180"/>
                  </a:lnTo>
                  <a:lnTo>
                    <a:pt x="35" y="180"/>
                  </a:lnTo>
                  <a:lnTo>
                    <a:pt x="35" y="185"/>
                  </a:lnTo>
                  <a:lnTo>
                    <a:pt x="35" y="188"/>
                  </a:lnTo>
                  <a:lnTo>
                    <a:pt x="36" y="190"/>
                  </a:lnTo>
                  <a:lnTo>
                    <a:pt x="36" y="190"/>
                  </a:lnTo>
                  <a:lnTo>
                    <a:pt x="38" y="192"/>
                  </a:lnTo>
                  <a:lnTo>
                    <a:pt x="39" y="193"/>
                  </a:lnTo>
                  <a:lnTo>
                    <a:pt x="39" y="193"/>
                  </a:lnTo>
                  <a:lnTo>
                    <a:pt x="39" y="195"/>
                  </a:lnTo>
                  <a:lnTo>
                    <a:pt x="39" y="198"/>
                  </a:lnTo>
                  <a:lnTo>
                    <a:pt x="39" y="198"/>
                  </a:lnTo>
                  <a:lnTo>
                    <a:pt x="41" y="200"/>
                  </a:lnTo>
                  <a:lnTo>
                    <a:pt x="43" y="203"/>
                  </a:lnTo>
                  <a:lnTo>
                    <a:pt x="46" y="204"/>
                  </a:lnTo>
                  <a:lnTo>
                    <a:pt x="47" y="206"/>
                  </a:lnTo>
                  <a:lnTo>
                    <a:pt x="47" y="206"/>
                  </a:lnTo>
                  <a:lnTo>
                    <a:pt x="48" y="209"/>
                  </a:lnTo>
                  <a:lnTo>
                    <a:pt x="47" y="212"/>
                  </a:lnTo>
                  <a:lnTo>
                    <a:pt x="47" y="215"/>
                  </a:lnTo>
                  <a:lnTo>
                    <a:pt x="44" y="217"/>
                  </a:lnTo>
                  <a:lnTo>
                    <a:pt x="44" y="217"/>
                  </a:lnTo>
                  <a:lnTo>
                    <a:pt x="43" y="217"/>
                  </a:lnTo>
                  <a:lnTo>
                    <a:pt x="42" y="216"/>
                  </a:lnTo>
                  <a:lnTo>
                    <a:pt x="39" y="216"/>
                  </a:lnTo>
                  <a:lnTo>
                    <a:pt x="39" y="216"/>
                  </a:lnTo>
                  <a:lnTo>
                    <a:pt x="37" y="216"/>
                  </a:lnTo>
                  <a:lnTo>
                    <a:pt x="36" y="218"/>
                  </a:lnTo>
                  <a:lnTo>
                    <a:pt x="36" y="218"/>
                  </a:lnTo>
                  <a:lnTo>
                    <a:pt x="31" y="220"/>
                  </a:lnTo>
                  <a:lnTo>
                    <a:pt x="26" y="220"/>
                  </a:lnTo>
                  <a:lnTo>
                    <a:pt x="26" y="220"/>
                  </a:lnTo>
                  <a:lnTo>
                    <a:pt x="24" y="217"/>
                  </a:lnTo>
                  <a:lnTo>
                    <a:pt x="22" y="217"/>
                  </a:lnTo>
                  <a:lnTo>
                    <a:pt x="16" y="217"/>
                  </a:lnTo>
                  <a:lnTo>
                    <a:pt x="16" y="217"/>
                  </a:lnTo>
                  <a:lnTo>
                    <a:pt x="11" y="217"/>
                  </a:lnTo>
                  <a:lnTo>
                    <a:pt x="10" y="218"/>
                  </a:lnTo>
                  <a:lnTo>
                    <a:pt x="10" y="222"/>
                  </a:lnTo>
                  <a:lnTo>
                    <a:pt x="10" y="222"/>
                  </a:lnTo>
                  <a:lnTo>
                    <a:pt x="6" y="222"/>
                  </a:lnTo>
                  <a:lnTo>
                    <a:pt x="3" y="222"/>
                  </a:lnTo>
                  <a:lnTo>
                    <a:pt x="3" y="222"/>
                  </a:lnTo>
                  <a:lnTo>
                    <a:pt x="1" y="225"/>
                  </a:lnTo>
                  <a:lnTo>
                    <a:pt x="0" y="227"/>
                  </a:lnTo>
                  <a:lnTo>
                    <a:pt x="0" y="227"/>
                  </a:lnTo>
                  <a:lnTo>
                    <a:pt x="5" y="227"/>
                  </a:lnTo>
                  <a:lnTo>
                    <a:pt x="5" y="227"/>
                  </a:lnTo>
                  <a:lnTo>
                    <a:pt x="5" y="232"/>
                  </a:lnTo>
                  <a:lnTo>
                    <a:pt x="8" y="236"/>
                  </a:lnTo>
                  <a:lnTo>
                    <a:pt x="11" y="239"/>
                  </a:lnTo>
                  <a:lnTo>
                    <a:pt x="15" y="242"/>
                  </a:lnTo>
                  <a:lnTo>
                    <a:pt x="15" y="242"/>
                  </a:lnTo>
                  <a:lnTo>
                    <a:pt x="21" y="243"/>
                  </a:lnTo>
                  <a:lnTo>
                    <a:pt x="27" y="242"/>
                  </a:lnTo>
                  <a:lnTo>
                    <a:pt x="38" y="239"/>
                  </a:lnTo>
                  <a:lnTo>
                    <a:pt x="38" y="239"/>
                  </a:lnTo>
                  <a:lnTo>
                    <a:pt x="35" y="245"/>
                  </a:lnTo>
                  <a:lnTo>
                    <a:pt x="32" y="248"/>
                  </a:lnTo>
                  <a:lnTo>
                    <a:pt x="27" y="249"/>
                  </a:lnTo>
                  <a:lnTo>
                    <a:pt x="27" y="249"/>
                  </a:lnTo>
                  <a:lnTo>
                    <a:pt x="24" y="249"/>
                  </a:lnTo>
                  <a:lnTo>
                    <a:pt x="21" y="249"/>
                  </a:lnTo>
                  <a:lnTo>
                    <a:pt x="14" y="249"/>
                  </a:lnTo>
                  <a:lnTo>
                    <a:pt x="14" y="249"/>
                  </a:lnTo>
                  <a:lnTo>
                    <a:pt x="17" y="255"/>
                  </a:lnTo>
                  <a:lnTo>
                    <a:pt x="22" y="261"/>
                  </a:lnTo>
                  <a:lnTo>
                    <a:pt x="35" y="272"/>
                  </a:lnTo>
                  <a:lnTo>
                    <a:pt x="35" y="272"/>
                  </a:lnTo>
                  <a:lnTo>
                    <a:pt x="35" y="274"/>
                  </a:lnTo>
                  <a:lnTo>
                    <a:pt x="35" y="274"/>
                  </a:lnTo>
                  <a:lnTo>
                    <a:pt x="42" y="277"/>
                  </a:lnTo>
                  <a:lnTo>
                    <a:pt x="44" y="279"/>
                  </a:lnTo>
                  <a:lnTo>
                    <a:pt x="48" y="279"/>
                  </a:lnTo>
                  <a:lnTo>
                    <a:pt x="48" y="279"/>
                  </a:lnTo>
                  <a:lnTo>
                    <a:pt x="55" y="275"/>
                  </a:lnTo>
                  <a:lnTo>
                    <a:pt x="55" y="275"/>
                  </a:lnTo>
                  <a:lnTo>
                    <a:pt x="59" y="274"/>
                  </a:lnTo>
                  <a:lnTo>
                    <a:pt x="64" y="271"/>
                  </a:lnTo>
                  <a:lnTo>
                    <a:pt x="64" y="271"/>
                  </a:lnTo>
                  <a:lnTo>
                    <a:pt x="68" y="260"/>
                  </a:lnTo>
                  <a:lnTo>
                    <a:pt x="68" y="260"/>
                  </a:lnTo>
                  <a:lnTo>
                    <a:pt x="68" y="254"/>
                  </a:lnTo>
                  <a:lnTo>
                    <a:pt x="69" y="252"/>
                  </a:lnTo>
                  <a:lnTo>
                    <a:pt x="73" y="252"/>
                  </a:lnTo>
                  <a:lnTo>
                    <a:pt x="73" y="252"/>
                  </a:lnTo>
                  <a:lnTo>
                    <a:pt x="71" y="261"/>
                  </a:lnTo>
                  <a:lnTo>
                    <a:pt x="71" y="266"/>
                  </a:lnTo>
                  <a:lnTo>
                    <a:pt x="73" y="271"/>
                  </a:lnTo>
                  <a:lnTo>
                    <a:pt x="73" y="271"/>
                  </a:lnTo>
                  <a:lnTo>
                    <a:pt x="74" y="275"/>
                  </a:lnTo>
                  <a:lnTo>
                    <a:pt x="75" y="279"/>
                  </a:lnTo>
                  <a:lnTo>
                    <a:pt x="76" y="282"/>
                  </a:lnTo>
                  <a:lnTo>
                    <a:pt x="75" y="287"/>
                  </a:lnTo>
                  <a:lnTo>
                    <a:pt x="75" y="287"/>
                  </a:lnTo>
                  <a:lnTo>
                    <a:pt x="74" y="293"/>
                  </a:lnTo>
                  <a:lnTo>
                    <a:pt x="74" y="296"/>
                  </a:lnTo>
                  <a:lnTo>
                    <a:pt x="75" y="301"/>
                  </a:lnTo>
                  <a:lnTo>
                    <a:pt x="75" y="301"/>
                  </a:lnTo>
                  <a:lnTo>
                    <a:pt x="76" y="310"/>
                  </a:lnTo>
                  <a:lnTo>
                    <a:pt x="76" y="310"/>
                  </a:lnTo>
                  <a:lnTo>
                    <a:pt x="79" y="319"/>
                  </a:lnTo>
                  <a:lnTo>
                    <a:pt x="79" y="319"/>
                  </a:lnTo>
                  <a:lnTo>
                    <a:pt x="82" y="335"/>
                  </a:lnTo>
                  <a:lnTo>
                    <a:pt x="86" y="352"/>
                  </a:lnTo>
                  <a:lnTo>
                    <a:pt x="86" y="352"/>
                  </a:lnTo>
                  <a:lnTo>
                    <a:pt x="91" y="367"/>
                  </a:lnTo>
                  <a:lnTo>
                    <a:pt x="93" y="374"/>
                  </a:lnTo>
                  <a:lnTo>
                    <a:pt x="98" y="382"/>
                  </a:lnTo>
                  <a:lnTo>
                    <a:pt x="98" y="382"/>
                  </a:lnTo>
                  <a:lnTo>
                    <a:pt x="101" y="386"/>
                  </a:lnTo>
                  <a:lnTo>
                    <a:pt x="103" y="391"/>
                  </a:lnTo>
                  <a:lnTo>
                    <a:pt x="106" y="402"/>
                  </a:lnTo>
                  <a:lnTo>
                    <a:pt x="106" y="402"/>
                  </a:lnTo>
                  <a:lnTo>
                    <a:pt x="109" y="413"/>
                  </a:lnTo>
                  <a:lnTo>
                    <a:pt x="113" y="423"/>
                  </a:lnTo>
                  <a:lnTo>
                    <a:pt x="113" y="423"/>
                  </a:lnTo>
                  <a:lnTo>
                    <a:pt x="115" y="426"/>
                  </a:lnTo>
                  <a:lnTo>
                    <a:pt x="117" y="426"/>
                  </a:lnTo>
                  <a:lnTo>
                    <a:pt x="118" y="427"/>
                  </a:lnTo>
                  <a:lnTo>
                    <a:pt x="120" y="428"/>
                  </a:lnTo>
                  <a:lnTo>
                    <a:pt x="120" y="428"/>
                  </a:lnTo>
                  <a:lnTo>
                    <a:pt x="125" y="442"/>
                  </a:lnTo>
                  <a:lnTo>
                    <a:pt x="125" y="442"/>
                  </a:lnTo>
                  <a:lnTo>
                    <a:pt x="128" y="451"/>
                  </a:lnTo>
                  <a:lnTo>
                    <a:pt x="128" y="451"/>
                  </a:lnTo>
                  <a:lnTo>
                    <a:pt x="129" y="460"/>
                  </a:lnTo>
                  <a:lnTo>
                    <a:pt x="129" y="460"/>
                  </a:lnTo>
                  <a:lnTo>
                    <a:pt x="133" y="467"/>
                  </a:lnTo>
                  <a:lnTo>
                    <a:pt x="136" y="475"/>
                  </a:lnTo>
                  <a:lnTo>
                    <a:pt x="136" y="475"/>
                  </a:lnTo>
                  <a:lnTo>
                    <a:pt x="145" y="486"/>
                  </a:lnTo>
                  <a:lnTo>
                    <a:pt x="145" y="486"/>
                  </a:lnTo>
                  <a:lnTo>
                    <a:pt x="149" y="488"/>
                  </a:lnTo>
                  <a:lnTo>
                    <a:pt x="150" y="489"/>
                  </a:lnTo>
                  <a:lnTo>
                    <a:pt x="152" y="489"/>
                  </a:lnTo>
                  <a:lnTo>
                    <a:pt x="152" y="489"/>
                  </a:lnTo>
                  <a:lnTo>
                    <a:pt x="155" y="489"/>
                  </a:lnTo>
                  <a:lnTo>
                    <a:pt x="157" y="488"/>
                  </a:lnTo>
                  <a:lnTo>
                    <a:pt x="160" y="485"/>
                  </a:lnTo>
                  <a:lnTo>
                    <a:pt x="162" y="480"/>
                  </a:lnTo>
                  <a:lnTo>
                    <a:pt x="163" y="475"/>
                  </a:lnTo>
                  <a:lnTo>
                    <a:pt x="163" y="475"/>
                  </a:lnTo>
                  <a:lnTo>
                    <a:pt x="164" y="473"/>
                  </a:lnTo>
                  <a:lnTo>
                    <a:pt x="167" y="472"/>
                  </a:lnTo>
                  <a:lnTo>
                    <a:pt x="169" y="472"/>
                  </a:lnTo>
                  <a:lnTo>
                    <a:pt x="172" y="471"/>
                  </a:lnTo>
                  <a:lnTo>
                    <a:pt x="172" y="471"/>
                  </a:lnTo>
                  <a:lnTo>
                    <a:pt x="173" y="471"/>
                  </a:lnTo>
                  <a:lnTo>
                    <a:pt x="174" y="471"/>
                  </a:lnTo>
                  <a:lnTo>
                    <a:pt x="175" y="471"/>
                  </a:lnTo>
                  <a:lnTo>
                    <a:pt x="177" y="470"/>
                  </a:lnTo>
                  <a:lnTo>
                    <a:pt x="177" y="470"/>
                  </a:lnTo>
                  <a:lnTo>
                    <a:pt x="177" y="470"/>
                  </a:lnTo>
                  <a:lnTo>
                    <a:pt x="177" y="469"/>
                  </a:lnTo>
                  <a:lnTo>
                    <a:pt x="175" y="469"/>
                  </a:lnTo>
                  <a:lnTo>
                    <a:pt x="174" y="467"/>
                  </a:lnTo>
                  <a:lnTo>
                    <a:pt x="174" y="467"/>
                  </a:lnTo>
                  <a:lnTo>
                    <a:pt x="175" y="465"/>
                  </a:lnTo>
                  <a:lnTo>
                    <a:pt x="177" y="462"/>
                  </a:lnTo>
                  <a:lnTo>
                    <a:pt x="179" y="459"/>
                  </a:lnTo>
                  <a:lnTo>
                    <a:pt x="179" y="459"/>
                  </a:lnTo>
                  <a:lnTo>
                    <a:pt x="178" y="456"/>
                  </a:lnTo>
                  <a:lnTo>
                    <a:pt x="178" y="456"/>
                  </a:lnTo>
                  <a:lnTo>
                    <a:pt x="183" y="453"/>
                  </a:lnTo>
                  <a:lnTo>
                    <a:pt x="183" y="453"/>
                  </a:lnTo>
                  <a:lnTo>
                    <a:pt x="189" y="453"/>
                  </a:lnTo>
                  <a:lnTo>
                    <a:pt x="189" y="450"/>
                  </a:lnTo>
                  <a:lnTo>
                    <a:pt x="190" y="447"/>
                  </a:lnTo>
                  <a:lnTo>
                    <a:pt x="190" y="447"/>
                  </a:lnTo>
                  <a:lnTo>
                    <a:pt x="190" y="442"/>
                  </a:lnTo>
                  <a:lnTo>
                    <a:pt x="189" y="438"/>
                  </a:lnTo>
                  <a:lnTo>
                    <a:pt x="189" y="433"/>
                  </a:lnTo>
                  <a:lnTo>
                    <a:pt x="189" y="429"/>
                  </a:lnTo>
                  <a:lnTo>
                    <a:pt x="189" y="429"/>
                  </a:lnTo>
                  <a:lnTo>
                    <a:pt x="190" y="426"/>
                  </a:lnTo>
                  <a:lnTo>
                    <a:pt x="193" y="422"/>
                  </a:lnTo>
                  <a:lnTo>
                    <a:pt x="194" y="418"/>
                  </a:lnTo>
                  <a:lnTo>
                    <a:pt x="195" y="415"/>
                  </a:lnTo>
                  <a:lnTo>
                    <a:pt x="195" y="415"/>
                  </a:lnTo>
                  <a:lnTo>
                    <a:pt x="195" y="407"/>
                  </a:lnTo>
                  <a:lnTo>
                    <a:pt x="196" y="399"/>
                  </a:lnTo>
                  <a:lnTo>
                    <a:pt x="196" y="399"/>
                  </a:lnTo>
                  <a:lnTo>
                    <a:pt x="196" y="395"/>
                  </a:lnTo>
                  <a:lnTo>
                    <a:pt x="195" y="391"/>
                  </a:lnTo>
                  <a:lnTo>
                    <a:pt x="194" y="388"/>
                  </a:lnTo>
                  <a:lnTo>
                    <a:pt x="194" y="384"/>
                  </a:lnTo>
                  <a:lnTo>
                    <a:pt x="194" y="384"/>
                  </a:lnTo>
                  <a:lnTo>
                    <a:pt x="195" y="369"/>
                  </a:lnTo>
                  <a:lnTo>
                    <a:pt x="195" y="369"/>
                  </a:lnTo>
                  <a:lnTo>
                    <a:pt x="196" y="364"/>
                  </a:lnTo>
                  <a:lnTo>
                    <a:pt x="199" y="362"/>
                  </a:lnTo>
                  <a:lnTo>
                    <a:pt x="202" y="362"/>
                  </a:lnTo>
                  <a:lnTo>
                    <a:pt x="205" y="363"/>
                  </a:lnTo>
                  <a:lnTo>
                    <a:pt x="205" y="363"/>
                  </a:lnTo>
                  <a:lnTo>
                    <a:pt x="207" y="363"/>
                  </a:lnTo>
                  <a:lnTo>
                    <a:pt x="209" y="363"/>
                  </a:lnTo>
                  <a:lnTo>
                    <a:pt x="210" y="359"/>
                  </a:lnTo>
                  <a:lnTo>
                    <a:pt x="211" y="356"/>
                  </a:lnTo>
                  <a:lnTo>
                    <a:pt x="212" y="353"/>
                  </a:lnTo>
                  <a:lnTo>
                    <a:pt x="213" y="352"/>
                  </a:lnTo>
                  <a:lnTo>
                    <a:pt x="213" y="352"/>
                  </a:lnTo>
                  <a:lnTo>
                    <a:pt x="218" y="352"/>
                  </a:lnTo>
                  <a:lnTo>
                    <a:pt x="222" y="352"/>
                  </a:lnTo>
                  <a:lnTo>
                    <a:pt x="226" y="352"/>
                  </a:lnTo>
                  <a:lnTo>
                    <a:pt x="227" y="351"/>
                  </a:lnTo>
                  <a:lnTo>
                    <a:pt x="228" y="348"/>
                  </a:lnTo>
                  <a:lnTo>
                    <a:pt x="228" y="348"/>
                  </a:lnTo>
                  <a:lnTo>
                    <a:pt x="232" y="341"/>
                  </a:lnTo>
                  <a:lnTo>
                    <a:pt x="233" y="339"/>
                  </a:lnTo>
                  <a:lnTo>
                    <a:pt x="237" y="336"/>
                  </a:lnTo>
                  <a:lnTo>
                    <a:pt x="237" y="336"/>
                  </a:lnTo>
                  <a:lnTo>
                    <a:pt x="243" y="331"/>
                  </a:lnTo>
                  <a:lnTo>
                    <a:pt x="249" y="326"/>
                  </a:lnTo>
                  <a:lnTo>
                    <a:pt x="249" y="326"/>
                  </a:lnTo>
                  <a:lnTo>
                    <a:pt x="253" y="323"/>
                  </a:lnTo>
                  <a:lnTo>
                    <a:pt x="255" y="321"/>
                  </a:lnTo>
                  <a:lnTo>
                    <a:pt x="259" y="319"/>
                  </a:lnTo>
                  <a:lnTo>
                    <a:pt x="261" y="317"/>
                  </a:lnTo>
                  <a:lnTo>
                    <a:pt x="261" y="317"/>
                  </a:lnTo>
                  <a:lnTo>
                    <a:pt x="272" y="304"/>
                  </a:lnTo>
                  <a:lnTo>
                    <a:pt x="277" y="299"/>
                  </a:lnTo>
                  <a:lnTo>
                    <a:pt x="283" y="294"/>
                  </a:lnTo>
                  <a:lnTo>
                    <a:pt x="283" y="294"/>
                  </a:lnTo>
                  <a:lnTo>
                    <a:pt x="287" y="292"/>
                  </a:lnTo>
                  <a:lnTo>
                    <a:pt x="291" y="291"/>
                  </a:lnTo>
                  <a:lnTo>
                    <a:pt x="294" y="290"/>
                  </a:lnTo>
                  <a:lnTo>
                    <a:pt x="297" y="287"/>
                  </a:lnTo>
                  <a:lnTo>
                    <a:pt x="297" y="287"/>
                  </a:lnTo>
                  <a:lnTo>
                    <a:pt x="302" y="281"/>
                  </a:lnTo>
                  <a:lnTo>
                    <a:pt x="304" y="277"/>
                  </a:lnTo>
                  <a:lnTo>
                    <a:pt x="303" y="274"/>
                  </a:lnTo>
                  <a:lnTo>
                    <a:pt x="303" y="274"/>
                  </a:lnTo>
                  <a:lnTo>
                    <a:pt x="302" y="271"/>
                  </a:lnTo>
                  <a:lnTo>
                    <a:pt x="303" y="269"/>
                  </a:lnTo>
                  <a:lnTo>
                    <a:pt x="305" y="266"/>
                  </a:lnTo>
                  <a:lnTo>
                    <a:pt x="309" y="265"/>
                  </a:lnTo>
                  <a:lnTo>
                    <a:pt x="309" y="265"/>
                  </a:lnTo>
                  <a:lnTo>
                    <a:pt x="312" y="264"/>
                  </a:lnTo>
                  <a:lnTo>
                    <a:pt x="314" y="263"/>
                  </a:lnTo>
                  <a:lnTo>
                    <a:pt x="318" y="260"/>
                  </a:lnTo>
                  <a:lnTo>
                    <a:pt x="318" y="260"/>
                  </a:lnTo>
                  <a:lnTo>
                    <a:pt x="319" y="260"/>
                  </a:lnTo>
                  <a:lnTo>
                    <a:pt x="320" y="261"/>
                  </a:lnTo>
                  <a:lnTo>
                    <a:pt x="323" y="261"/>
                  </a:lnTo>
                  <a:lnTo>
                    <a:pt x="323" y="263"/>
                  </a:lnTo>
                  <a:lnTo>
                    <a:pt x="323" y="263"/>
                  </a:lnTo>
                  <a:lnTo>
                    <a:pt x="330" y="264"/>
                  </a:lnTo>
                  <a:lnTo>
                    <a:pt x="334" y="264"/>
                  </a:lnTo>
                  <a:lnTo>
                    <a:pt x="336" y="261"/>
                  </a:lnTo>
                  <a:lnTo>
                    <a:pt x="336" y="261"/>
                  </a:lnTo>
                  <a:lnTo>
                    <a:pt x="336" y="259"/>
                  </a:lnTo>
                  <a:lnTo>
                    <a:pt x="336" y="259"/>
                  </a:lnTo>
                  <a:lnTo>
                    <a:pt x="336" y="252"/>
                  </a:lnTo>
                  <a:lnTo>
                    <a:pt x="336" y="252"/>
                  </a:lnTo>
                  <a:lnTo>
                    <a:pt x="336" y="252"/>
                  </a:lnTo>
                  <a:lnTo>
                    <a:pt x="336" y="250"/>
                  </a:lnTo>
                  <a:lnTo>
                    <a:pt x="335" y="249"/>
                  </a:lnTo>
                  <a:lnTo>
                    <a:pt x="335" y="249"/>
                  </a:lnTo>
                  <a:lnTo>
                    <a:pt x="336" y="247"/>
                  </a:lnTo>
                  <a:lnTo>
                    <a:pt x="335" y="245"/>
                  </a:lnTo>
                  <a:lnTo>
                    <a:pt x="335" y="243"/>
                  </a:lnTo>
                  <a:lnTo>
                    <a:pt x="336" y="243"/>
                  </a:lnTo>
                  <a:lnTo>
                    <a:pt x="336" y="243"/>
                  </a:lnTo>
                  <a:lnTo>
                    <a:pt x="337" y="237"/>
                  </a:lnTo>
                  <a:lnTo>
                    <a:pt x="337" y="237"/>
                  </a:lnTo>
                  <a:lnTo>
                    <a:pt x="336" y="236"/>
                  </a:lnTo>
                  <a:lnTo>
                    <a:pt x="335" y="236"/>
                  </a:lnTo>
                  <a:lnTo>
                    <a:pt x="334" y="236"/>
                  </a:lnTo>
                  <a:lnTo>
                    <a:pt x="332" y="232"/>
                  </a:lnTo>
                  <a:lnTo>
                    <a:pt x="332" y="232"/>
                  </a:lnTo>
                  <a:lnTo>
                    <a:pt x="332" y="228"/>
                  </a:lnTo>
                  <a:lnTo>
                    <a:pt x="332" y="225"/>
                  </a:lnTo>
                  <a:lnTo>
                    <a:pt x="332" y="222"/>
                  </a:lnTo>
                  <a:lnTo>
                    <a:pt x="334" y="217"/>
                  </a:lnTo>
                  <a:lnTo>
                    <a:pt x="334" y="217"/>
                  </a:lnTo>
                  <a:lnTo>
                    <a:pt x="325" y="215"/>
                  </a:lnTo>
                  <a:lnTo>
                    <a:pt x="321" y="214"/>
                  </a:lnTo>
                  <a:lnTo>
                    <a:pt x="320" y="210"/>
                  </a:lnTo>
                  <a:lnTo>
                    <a:pt x="320" y="210"/>
                  </a:lnTo>
                  <a:lnTo>
                    <a:pt x="325" y="206"/>
                  </a:lnTo>
                  <a:lnTo>
                    <a:pt x="325" y="206"/>
                  </a:lnTo>
                  <a:lnTo>
                    <a:pt x="326" y="204"/>
                  </a:lnTo>
                  <a:lnTo>
                    <a:pt x="327" y="201"/>
                  </a:lnTo>
                  <a:lnTo>
                    <a:pt x="327" y="201"/>
                  </a:lnTo>
                  <a:lnTo>
                    <a:pt x="332" y="201"/>
                  </a:lnTo>
                  <a:lnTo>
                    <a:pt x="336" y="200"/>
                  </a:lnTo>
                  <a:lnTo>
                    <a:pt x="336" y="200"/>
                  </a:lnTo>
                  <a:lnTo>
                    <a:pt x="336" y="198"/>
                  </a:lnTo>
                  <a:lnTo>
                    <a:pt x="335" y="196"/>
                  </a:lnTo>
                  <a:lnTo>
                    <a:pt x="332" y="195"/>
                  </a:lnTo>
                  <a:lnTo>
                    <a:pt x="330" y="195"/>
                  </a:lnTo>
                  <a:lnTo>
                    <a:pt x="330" y="195"/>
                  </a:lnTo>
                  <a:lnTo>
                    <a:pt x="326" y="193"/>
                  </a:lnTo>
                  <a:lnTo>
                    <a:pt x="323" y="189"/>
                  </a:lnTo>
                  <a:lnTo>
                    <a:pt x="323" y="187"/>
                  </a:lnTo>
                  <a:lnTo>
                    <a:pt x="324" y="184"/>
                  </a:lnTo>
                  <a:lnTo>
                    <a:pt x="325" y="182"/>
                  </a:lnTo>
                  <a:lnTo>
                    <a:pt x="329" y="179"/>
                  </a:lnTo>
                  <a:lnTo>
                    <a:pt x="329" y="179"/>
                  </a:lnTo>
                  <a:lnTo>
                    <a:pt x="327" y="179"/>
                  </a:lnTo>
                  <a:lnTo>
                    <a:pt x="327" y="179"/>
                  </a:lnTo>
                  <a:lnTo>
                    <a:pt x="330" y="178"/>
                  </a:lnTo>
                  <a:lnTo>
                    <a:pt x="331" y="178"/>
                  </a:lnTo>
                  <a:lnTo>
                    <a:pt x="334" y="179"/>
                  </a:lnTo>
                  <a:lnTo>
                    <a:pt x="337" y="182"/>
                  </a:lnTo>
                  <a:lnTo>
                    <a:pt x="340" y="184"/>
                  </a:lnTo>
                  <a:lnTo>
                    <a:pt x="340" y="184"/>
                  </a:lnTo>
                  <a:lnTo>
                    <a:pt x="340" y="185"/>
                  </a:lnTo>
                  <a:lnTo>
                    <a:pt x="340" y="185"/>
                  </a:lnTo>
                  <a:lnTo>
                    <a:pt x="341" y="187"/>
                  </a:lnTo>
                  <a:lnTo>
                    <a:pt x="343" y="187"/>
                  </a:lnTo>
                  <a:lnTo>
                    <a:pt x="343" y="187"/>
                  </a:lnTo>
                  <a:lnTo>
                    <a:pt x="345" y="184"/>
                  </a:lnTo>
                  <a:lnTo>
                    <a:pt x="346" y="182"/>
                  </a:lnTo>
                  <a:lnTo>
                    <a:pt x="346" y="182"/>
                  </a:lnTo>
                  <a:lnTo>
                    <a:pt x="348" y="184"/>
                  </a:lnTo>
                  <a:lnTo>
                    <a:pt x="350" y="187"/>
                  </a:lnTo>
                  <a:lnTo>
                    <a:pt x="350" y="192"/>
                  </a:lnTo>
                  <a:lnTo>
                    <a:pt x="350" y="195"/>
                  </a:lnTo>
                  <a:lnTo>
                    <a:pt x="351" y="198"/>
                  </a:lnTo>
                  <a:lnTo>
                    <a:pt x="352" y="199"/>
                  </a:lnTo>
                  <a:lnTo>
                    <a:pt x="352" y="199"/>
                  </a:lnTo>
                  <a:lnTo>
                    <a:pt x="357" y="200"/>
                  </a:lnTo>
                  <a:lnTo>
                    <a:pt x="363" y="201"/>
                  </a:lnTo>
                  <a:lnTo>
                    <a:pt x="369" y="201"/>
                  </a:lnTo>
                  <a:lnTo>
                    <a:pt x="374" y="201"/>
                  </a:lnTo>
                  <a:lnTo>
                    <a:pt x="374" y="201"/>
                  </a:lnTo>
                  <a:lnTo>
                    <a:pt x="385" y="201"/>
                  </a:lnTo>
                  <a:lnTo>
                    <a:pt x="390" y="203"/>
                  </a:lnTo>
                  <a:lnTo>
                    <a:pt x="391" y="204"/>
                  </a:lnTo>
                  <a:lnTo>
                    <a:pt x="392" y="206"/>
                  </a:lnTo>
                  <a:lnTo>
                    <a:pt x="392" y="206"/>
                  </a:lnTo>
                  <a:lnTo>
                    <a:pt x="390" y="206"/>
                  </a:lnTo>
                  <a:lnTo>
                    <a:pt x="389" y="206"/>
                  </a:lnTo>
                  <a:lnTo>
                    <a:pt x="389" y="206"/>
                  </a:lnTo>
                  <a:lnTo>
                    <a:pt x="389" y="206"/>
                  </a:lnTo>
                  <a:lnTo>
                    <a:pt x="389" y="209"/>
                  </a:lnTo>
                  <a:lnTo>
                    <a:pt x="389" y="212"/>
                  </a:lnTo>
                  <a:lnTo>
                    <a:pt x="389" y="212"/>
                  </a:lnTo>
                  <a:lnTo>
                    <a:pt x="383" y="216"/>
                  </a:lnTo>
                  <a:lnTo>
                    <a:pt x="383" y="216"/>
                  </a:lnTo>
                  <a:lnTo>
                    <a:pt x="380" y="220"/>
                  </a:lnTo>
                  <a:lnTo>
                    <a:pt x="375" y="221"/>
                  </a:lnTo>
                  <a:lnTo>
                    <a:pt x="375" y="221"/>
                  </a:lnTo>
                  <a:lnTo>
                    <a:pt x="373" y="223"/>
                  </a:lnTo>
                  <a:lnTo>
                    <a:pt x="372" y="225"/>
                  </a:lnTo>
                  <a:lnTo>
                    <a:pt x="372" y="226"/>
                  </a:lnTo>
                  <a:lnTo>
                    <a:pt x="372" y="226"/>
                  </a:lnTo>
                  <a:lnTo>
                    <a:pt x="370" y="227"/>
                  </a:lnTo>
                  <a:lnTo>
                    <a:pt x="372" y="228"/>
                  </a:lnTo>
                  <a:lnTo>
                    <a:pt x="373" y="232"/>
                  </a:lnTo>
                  <a:lnTo>
                    <a:pt x="373" y="232"/>
                  </a:lnTo>
                  <a:lnTo>
                    <a:pt x="375" y="237"/>
                  </a:lnTo>
                  <a:lnTo>
                    <a:pt x="376" y="239"/>
                  </a:lnTo>
                  <a:lnTo>
                    <a:pt x="379" y="241"/>
                  </a:lnTo>
                  <a:lnTo>
                    <a:pt x="379" y="241"/>
                  </a:lnTo>
                  <a:lnTo>
                    <a:pt x="383" y="233"/>
                  </a:lnTo>
                  <a:lnTo>
                    <a:pt x="384" y="230"/>
                  </a:lnTo>
                  <a:lnTo>
                    <a:pt x="384" y="227"/>
                  </a:lnTo>
                  <a:lnTo>
                    <a:pt x="384" y="227"/>
                  </a:lnTo>
                  <a:lnTo>
                    <a:pt x="388" y="227"/>
                  </a:lnTo>
                  <a:lnTo>
                    <a:pt x="390" y="230"/>
                  </a:lnTo>
                  <a:lnTo>
                    <a:pt x="390" y="230"/>
                  </a:lnTo>
                  <a:lnTo>
                    <a:pt x="390" y="234"/>
                  </a:lnTo>
                  <a:lnTo>
                    <a:pt x="390" y="238"/>
                  </a:lnTo>
                  <a:lnTo>
                    <a:pt x="390" y="238"/>
                  </a:lnTo>
                  <a:lnTo>
                    <a:pt x="390" y="242"/>
                  </a:lnTo>
                  <a:lnTo>
                    <a:pt x="390" y="242"/>
                  </a:lnTo>
                  <a:lnTo>
                    <a:pt x="390" y="242"/>
                  </a:lnTo>
                  <a:lnTo>
                    <a:pt x="390" y="242"/>
                  </a:lnTo>
                  <a:lnTo>
                    <a:pt x="391" y="244"/>
                  </a:lnTo>
                  <a:lnTo>
                    <a:pt x="391" y="244"/>
                  </a:lnTo>
                  <a:lnTo>
                    <a:pt x="392" y="244"/>
                  </a:lnTo>
                  <a:lnTo>
                    <a:pt x="394" y="245"/>
                  </a:lnTo>
                  <a:lnTo>
                    <a:pt x="394" y="245"/>
                  </a:lnTo>
                  <a:lnTo>
                    <a:pt x="394" y="252"/>
                  </a:lnTo>
                  <a:lnTo>
                    <a:pt x="394" y="256"/>
                  </a:lnTo>
                  <a:lnTo>
                    <a:pt x="394" y="256"/>
                  </a:lnTo>
                  <a:lnTo>
                    <a:pt x="394" y="256"/>
                  </a:lnTo>
                  <a:lnTo>
                    <a:pt x="394" y="256"/>
                  </a:lnTo>
                  <a:lnTo>
                    <a:pt x="395" y="256"/>
                  </a:lnTo>
                  <a:lnTo>
                    <a:pt x="396" y="255"/>
                  </a:lnTo>
                  <a:lnTo>
                    <a:pt x="396" y="255"/>
                  </a:lnTo>
                  <a:lnTo>
                    <a:pt x="399" y="256"/>
                  </a:lnTo>
                  <a:lnTo>
                    <a:pt x="400" y="256"/>
                  </a:lnTo>
                  <a:lnTo>
                    <a:pt x="400" y="256"/>
                  </a:lnTo>
                  <a:lnTo>
                    <a:pt x="403" y="250"/>
                  </a:lnTo>
                  <a:lnTo>
                    <a:pt x="403" y="248"/>
                  </a:lnTo>
                  <a:lnTo>
                    <a:pt x="403" y="244"/>
                  </a:lnTo>
                  <a:lnTo>
                    <a:pt x="403" y="244"/>
                  </a:lnTo>
                  <a:lnTo>
                    <a:pt x="402" y="242"/>
                  </a:lnTo>
                  <a:lnTo>
                    <a:pt x="402" y="241"/>
                  </a:lnTo>
                  <a:lnTo>
                    <a:pt x="402" y="241"/>
                  </a:lnTo>
                  <a:lnTo>
                    <a:pt x="402" y="239"/>
                  </a:lnTo>
                  <a:lnTo>
                    <a:pt x="403" y="238"/>
                  </a:lnTo>
                  <a:lnTo>
                    <a:pt x="406" y="237"/>
                  </a:lnTo>
                  <a:lnTo>
                    <a:pt x="406" y="236"/>
                  </a:lnTo>
                  <a:lnTo>
                    <a:pt x="406" y="236"/>
                  </a:lnTo>
                  <a:lnTo>
                    <a:pt x="407" y="222"/>
                  </a:lnTo>
                  <a:lnTo>
                    <a:pt x="407" y="222"/>
                  </a:lnTo>
                  <a:lnTo>
                    <a:pt x="410" y="222"/>
                  </a:lnTo>
                  <a:lnTo>
                    <a:pt x="413" y="223"/>
                  </a:lnTo>
                  <a:lnTo>
                    <a:pt x="416" y="225"/>
                  </a:lnTo>
                  <a:lnTo>
                    <a:pt x="418" y="223"/>
                  </a:lnTo>
                  <a:lnTo>
                    <a:pt x="418" y="223"/>
                  </a:lnTo>
                  <a:lnTo>
                    <a:pt x="421" y="218"/>
                  </a:lnTo>
                  <a:lnTo>
                    <a:pt x="423" y="212"/>
                  </a:lnTo>
                  <a:lnTo>
                    <a:pt x="423" y="212"/>
                  </a:lnTo>
                  <a:lnTo>
                    <a:pt x="423" y="212"/>
                  </a:lnTo>
                  <a:lnTo>
                    <a:pt x="424" y="212"/>
                  </a:lnTo>
                  <a:lnTo>
                    <a:pt x="426" y="212"/>
                  </a:lnTo>
                  <a:lnTo>
                    <a:pt x="426" y="212"/>
                  </a:lnTo>
                  <a:lnTo>
                    <a:pt x="426" y="212"/>
                  </a:lnTo>
                  <a:lnTo>
                    <a:pt x="427" y="209"/>
                  </a:lnTo>
                  <a:lnTo>
                    <a:pt x="428" y="203"/>
                  </a:lnTo>
                  <a:lnTo>
                    <a:pt x="428" y="203"/>
                  </a:lnTo>
                  <a:lnTo>
                    <a:pt x="428" y="201"/>
                  </a:lnTo>
                  <a:lnTo>
                    <a:pt x="427" y="201"/>
                  </a:lnTo>
                  <a:lnTo>
                    <a:pt x="426" y="201"/>
                  </a:lnTo>
                  <a:lnTo>
                    <a:pt x="426" y="201"/>
                  </a:lnTo>
                  <a:lnTo>
                    <a:pt x="426" y="198"/>
                  </a:lnTo>
                  <a:lnTo>
                    <a:pt x="427" y="195"/>
                  </a:lnTo>
                  <a:lnTo>
                    <a:pt x="427" y="195"/>
                  </a:lnTo>
                  <a:lnTo>
                    <a:pt x="430" y="193"/>
                  </a:lnTo>
                  <a:lnTo>
                    <a:pt x="433" y="192"/>
                  </a:lnTo>
                  <a:lnTo>
                    <a:pt x="434" y="189"/>
                  </a:lnTo>
                  <a:lnTo>
                    <a:pt x="434" y="189"/>
                  </a:lnTo>
                  <a:lnTo>
                    <a:pt x="435" y="187"/>
                  </a:lnTo>
                  <a:lnTo>
                    <a:pt x="435" y="184"/>
                  </a:lnTo>
                  <a:lnTo>
                    <a:pt x="435" y="184"/>
                  </a:lnTo>
                  <a:lnTo>
                    <a:pt x="434" y="180"/>
                  </a:lnTo>
                  <a:lnTo>
                    <a:pt x="435" y="178"/>
                  </a:lnTo>
                  <a:lnTo>
                    <a:pt x="435" y="178"/>
                  </a:lnTo>
                  <a:lnTo>
                    <a:pt x="437" y="176"/>
                  </a:lnTo>
                  <a:lnTo>
                    <a:pt x="439" y="174"/>
                  </a:lnTo>
                  <a:lnTo>
                    <a:pt x="441" y="173"/>
                  </a:lnTo>
                  <a:lnTo>
                    <a:pt x="444" y="171"/>
                  </a:lnTo>
                  <a:lnTo>
                    <a:pt x="444" y="171"/>
                  </a:lnTo>
                  <a:lnTo>
                    <a:pt x="449" y="166"/>
                  </a:lnTo>
                  <a:lnTo>
                    <a:pt x="455" y="163"/>
                  </a:lnTo>
                  <a:lnTo>
                    <a:pt x="459" y="163"/>
                  </a:lnTo>
                  <a:lnTo>
                    <a:pt x="461" y="163"/>
                  </a:lnTo>
                  <a:lnTo>
                    <a:pt x="461" y="163"/>
                  </a:lnTo>
                  <a:lnTo>
                    <a:pt x="461" y="163"/>
                  </a:lnTo>
                  <a:lnTo>
                    <a:pt x="463" y="166"/>
                  </a:lnTo>
                  <a:lnTo>
                    <a:pt x="466" y="167"/>
                  </a:lnTo>
                  <a:lnTo>
                    <a:pt x="466" y="167"/>
                  </a:lnTo>
                  <a:lnTo>
                    <a:pt x="466" y="163"/>
                  </a:lnTo>
                  <a:lnTo>
                    <a:pt x="465" y="160"/>
                  </a:lnTo>
                  <a:lnTo>
                    <a:pt x="463" y="156"/>
                  </a:lnTo>
                  <a:lnTo>
                    <a:pt x="465" y="155"/>
                  </a:lnTo>
                  <a:lnTo>
                    <a:pt x="466" y="154"/>
                  </a:lnTo>
                  <a:lnTo>
                    <a:pt x="466" y="154"/>
                  </a:lnTo>
                  <a:close/>
                  <a:moveTo>
                    <a:pt x="199" y="109"/>
                  </a:moveTo>
                  <a:lnTo>
                    <a:pt x="199" y="109"/>
                  </a:lnTo>
                  <a:lnTo>
                    <a:pt x="199" y="109"/>
                  </a:lnTo>
                  <a:lnTo>
                    <a:pt x="199" y="109"/>
                  </a:lnTo>
                  <a:lnTo>
                    <a:pt x="199" y="109"/>
                  </a:lnTo>
                  <a:lnTo>
                    <a:pt x="199" y="109"/>
                  </a:lnTo>
                  <a:close/>
                  <a:moveTo>
                    <a:pt x="335" y="259"/>
                  </a:moveTo>
                  <a:lnTo>
                    <a:pt x="335" y="259"/>
                  </a:lnTo>
                  <a:lnTo>
                    <a:pt x="335" y="259"/>
                  </a:lnTo>
                  <a:lnTo>
                    <a:pt x="334" y="259"/>
                  </a:lnTo>
                  <a:lnTo>
                    <a:pt x="334" y="259"/>
                  </a:lnTo>
                  <a:lnTo>
                    <a:pt x="335" y="259"/>
                  </a:lnTo>
                  <a:lnTo>
                    <a:pt x="335" y="259"/>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81" name="A1_China">
              <a:extLst>
                <a:ext uri="{FF2B5EF4-FFF2-40B4-BE49-F238E27FC236}">
                  <a16:creationId xmlns:a16="http://schemas.microsoft.com/office/drawing/2014/main" id="{042F7F55-1E68-49E0-B1D1-E3E3967D18F0}"/>
                </a:ext>
              </a:extLst>
            </p:cNvPr>
            <p:cNvGrpSpPr/>
            <p:nvPr/>
          </p:nvGrpSpPr>
          <p:grpSpPr>
            <a:xfrm>
              <a:off x="6545165" y="2796245"/>
              <a:ext cx="1506722" cy="1029494"/>
              <a:chOff x="6042602" y="2796274"/>
              <a:chExt cx="1391030" cy="1029504"/>
            </a:xfrm>
            <a:grpFill/>
          </p:grpSpPr>
          <p:sp>
            <p:nvSpPr>
              <p:cNvPr id="881" name="Freeform 296">
                <a:extLst>
                  <a:ext uri="{FF2B5EF4-FFF2-40B4-BE49-F238E27FC236}">
                    <a16:creationId xmlns:a16="http://schemas.microsoft.com/office/drawing/2014/main" id="{BF3E6D0F-DC70-426B-B2E0-1FAA2C652F04}"/>
                  </a:ext>
                </a:extLst>
              </p:cNvPr>
              <p:cNvSpPr>
                <a:spLocks/>
              </p:cNvSpPr>
              <p:nvPr/>
            </p:nvSpPr>
            <p:spPr bwMode="auto">
              <a:xfrm>
                <a:off x="6837679" y="3777763"/>
                <a:ext cx="56488" cy="48015"/>
              </a:xfrm>
              <a:custGeom>
                <a:avLst/>
                <a:gdLst/>
                <a:ahLst/>
                <a:cxnLst>
                  <a:cxn ang="0">
                    <a:pos x="40" y="1"/>
                  </a:cxn>
                  <a:cxn ang="0">
                    <a:pos x="39" y="0"/>
                  </a:cxn>
                  <a:cxn ang="0">
                    <a:pos x="38" y="2"/>
                  </a:cxn>
                  <a:cxn ang="0">
                    <a:pos x="36" y="2"/>
                  </a:cxn>
                  <a:cxn ang="0">
                    <a:pos x="34" y="1"/>
                  </a:cxn>
                  <a:cxn ang="0">
                    <a:pos x="33" y="1"/>
                  </a:cxn>
                  <a:cxn ang="0">
                    <a:pos x="32" y="2"/>
                  </a:cxn>
                  <a:cxn ang="0">
                    <a:pos x="28" y="2"/>
                  </a:cxn>
                  <a:cxn ang="0">
                    <a:pos x="26" y="2"/>
                  </a:cxn>
                  <a:cxn ang="0">
                    <a:pos x="25" y="3"/>
                  </a:cxn>
                  <a:cxn ang="0">
                    <a:pos x="23" y="3"/>
                  </a:cxn>
                  <a:cxn ang="0">
                    <a:pos x="22" y="3"/>
                  </a:cxn>
                  <a:cxn ang="0">
                    <a:pos x="20" y="3"/>
                  </a:cxn>
                  <a:cxn ang="0">
                    <a:pos x="15" y="2"/>
                  </a:cxn>
                  <a:cxn ang="0">
                    <a:pos x="15" y="3"/>
                  </a:cxn>
                  <a:cxn ang="0">
                    <a:pos x="11" y="5"/>
                  </a:cxn>
                  <a:cxn ang="0">
                    <a:pos x="10" y="6"/>
                  </a:cxn>
                  <a:cxn ang="0">
                    <a:pos x="10" y="7"/>
                  </a:cxn>
                  <a:cxn ang="0">
                    <a:pos x="11" y="7"/>
                  </a:cxn>
                  <a:cxn ang="0">
                    <a:pos x="7" y="8"/>
                  </a:cxn>
                  <a:cxn ang="0">
                    <a:pos x="4" y="11"/>
                  </a:cxn>
                  <a:cxn ang="0">
                    <a:pos x="4" y="11"/>
                  </a:cxn>
                  <a:cxn ang="0">
                    <a:pos x="4" y="11"/>
                  </a:cxn>
                  <a:cxn ang="0">
                    <a:pos x="4" y="12"/>
                  </a:cxn>
                  <a:cxn ang="0">
                    <a:pos x="1" y="13"/>
                  </a:cxn>
                  <a:cxn ang="0">
                    <a:pos x="1" y="15"/>
                  </a:cxn>
                  <a:cxn ang="0">
                    <a:pos x="0" y="16"/>
                  </a:cxn>
                  <a:cxn ang="0">
                    <a:pos x="2" y="18"/>
                  </a:cxn>
                  <a:cxn ang="0">
                    <a:pos x="2" y="19"/>
                  </a:cxn>
                  <a:cxn ang="0">
                    <a:pos x="1" y="22"/>
                  </a:cxn>
                  <a:cxn ang="0">
                    <a:pos x="2" y="27"/>
                  </a:cxn>
                  <a:cxn ang="0">
                    <a:pos x="4" y="28"/>
                  </a:cxn>
                  <a:cxn ang="0">
                    <a:pos x="5" y="28"/>
                  </a:cxn>
                  <a:cxn ang="0">
                    <a:pos x="6" y="29"/>
                  </a:cxn>
                  <a:cxn ang="0">
                    <a:pos x="7" y="30"/>
                  </a:cxn>
                  <a:cxn ang="0">
                    <a:pos x="10" y="32"/>
                  </a:cxn>
                  <a:cxn ang="0">
                    <a:pos x="15" y="33"/>
                  </a:cxn>
                  <a:cxn ang="0">
                    <a:pos x="18" y="34"/>
                  </a:cxn>
                  <a:cxn ang="0">
                    <a:pos x="18" y="29"/>
                  </a:cxn>
                  <a:cxn ang="0">
                    <a:pos x="22" y="29"/>
                  </a:cxn>
                  <a:cxn ang="0">
                    <a:pos x="23" y="27"/>
                  </a:cxn>
                  <a:cxn ang="0">
                    <a:pos x="25" y="24"/>
                  </a:cxn>
                  <a:cxn ang="0">
                    <a:pos x="26" y="24"/>
                  </a:cxn>
                  <a:cxn ang="0">
                    <a:pos x="31" y="23"/>
                  </a:cxn>
                  <a:cxn ang="0">
                    <a:pos x="32" y="19"/>
                  </a:cxn>
                  <a:cxn ang="0">
                    <a:pos x="34" y="15"/>
                  </a:cxn>
                  <a:cxn ang="0">
                    <a:pos x="36" y="12"/>
                  </a:cxn>
                  <a:cxn ang="0">
                    <a:pos x="38" y="10"/>
                  </a:cxn>
                  <a:cxn ang="0">
                    <a:pos x="40" y="6"/>
                  </a:cxn>
                  <a:cxn ang="0">
                    <a:pos x="40" y="3"/>
                  </a:cxn>
                  <a:cxn ang="0">
                    <a:pos x="40" y="2"/>
                  </a:cxn>
                  <a:cxn ang="0">
                    <a:pos x="40" y="1"/>
                  </a:cxn>
                </a:cxnLst>
                <a:rect l="0" t="0" r="r" b="b"/>
                <a:pathLst>
                  <a:path w="40" h="34">
                    <a:moveTo>
                      <a:pt x="40" y="1"/>
                    </a:moveTo>
                    <a:lnTo>
                      <a:pt x="40" y="1"/>
                    </a:lnTo>
                    <a:lnTo>
                      <a:pt x="39" y="1"/>
                    </a:lnTo>
                    <a:lnTo>
                      <a:pt x="39" y="0"/>
                    </a:lnTo>
                    <a:lnTo>
                      <a:pt x="39" y="0"/>
                    </a:lnTo>
                    <a:lnTo>
                      <a:pt x="38" y="2"/>
                    </a:lnTo>
                    <a:lnTo>
                      <a:pt x="38" y="2"/>
                    </a:lnTo>
                    <a:lnTo>
                      <a:pt x="36" y="2"/>
                    </a:lnTo>
                    <a:lnTo>
                      <a:pt x="36" y="2"/>
                    </a:lnTo>
                    <a:lnTo>
                      <a:pt x="34" y="1"/>
                    </a:lnTo>
                    <a:lnTo>
                      <a:pt x="34" y="1"/>
                    </a:lnTo>
                    <a:lnTo>
                      <a:pt x="33" y="1"/>
                    </a:lnTo>
                    <a:lnTo>
                      <a:pt x="32" y="1"/>
                    </a:lnTo>
                    <a:lnTo>
                      <a:pt x="32" y="2"/>
                    </a:lnTo>
                    <a:lnTo>
                      <a:pt x="32" y="2"/>
                    </a:lnTo>
                    <a:lnTo>
                      <a:pt x="28" y="2"/>
                    </a:lnTo>
                    <a:lnTo>
                      <a:pt x="28" y="2"/>
                    </a:lnTo>
                    <a:lnTo>
                      <a:pt x="26" y="2"/>
                    </a:lnTo>
                    <a:lnTo>
                      <a:pt x="26" y="2"/>
                    </a:lnTo>
                    <a:lnTo>
                      <a:pt x="25" y="3"/>
                    </a:lnTo>
                    <a:lnTo>
                      <a:pt x="25" y="3"/>
                    </a:lnTo>
                    <a:lnTo>
                      <a:pt x="23" y="3"/>
                    </a:lnTo>
                    <a:lnTo>
                      <a:pt x="22" y="3"/>
                    </a:lnTo>
                    <a:lnTo>
                      <a:pt x="22" y="3"/>
                    </a:lnTo>
                    <a:lnTo>
                      <a:pt x="20" y="3"/>
                    </a:lnTo>
                    <a:lnTo>
                      <a:pt x="20" y="3"/>
                    </a:lnTo>
                    <a:lnTo>
                      <a:pt x="15" y="2"/>
                    </a:lnTo>
                    <a:lnTo>
                      <a:pt x="15" y="2"/>
                    </a:lnTo>
                    <a:lnTo>
                      <a:pt x="15" y="3"/>
                    </a:lnTo>
                    <a:lnTo>
                      <a:pt x="15" y="3"/>
                    </a:lnTo>
                    <a:lnTo>
                      <a:pt x="11" y="5"/>
                    </a:lnTo>
                    <a:lnTo>
                      <a:pt x="11" y="5"/>
                    </a:lnTo>
                    <a:lnTo>
                      <a:pt x="10" y="5"/>
                    </a:lnTo>
                    <a:lnTo>
                      <a:pt x="10" y="6"/>
                    </a:lnTo>
                    <a:lnTo>
                      <a:pt x="10" y="6"/>
                    </a:lnTo>
                    <a:lnTo>
                      <a:pt x="10" y="7"/>
                    </a:lnTo>
                    <a:lnTo>
                      <a:pt x="11" y="7"/>
                    </a:lnTo>
                    <a:lnTo>
                      <a:pt x="11" y="7"/>
                    </a:lnTo>
                    <a:lnTo>
                      <a:pt x="7" y="8"/>
                    </a:lnTo>
                    <a:lnTo>
                      <a:pt x="7" y="8"/>
                    </a:lnTo>
                    <a:lnTo>
                      <a:pt x="6" y="10"/>
                    </a:lnTo>
                    <a:lnTo>
                      <a:pt x="4" y="11"/>
                    </a:lnTo>
                    <a:lnTo>
                      <a:pt x="4" y="11"/>
                    </a:lnTo>
                    <a:lnTo>
                      <a:pt x="4" y="11"/>
                    </a:lnTo>
                    <a:lnTo>
                      <a:pt x="4" y="11"/>
                    </a:lnTo>
                    <a:lnTo>
                      <a:pt x="4" y="11"/>
                    </a:lnTo>
                    <a:lnTo>
                      <a:pt x="4" y="11"/>
                    </a:lnTo>
                    <a:lnTo>
                      <a:pt x="4" y="12"/>
                    </a:lnTo>
                    <a:lnTo>
                      <a:pt x="4" y="12"/>
                    </a:lnTo>
                    <a:lnTo>
                      <a:pt x="1" y="13"/>
                    </a:lnTo>
                    <a:lnTo>
                      <a:pt x="1" y="15"/>
                    </a:lnTo>
                    <a:lnTo>
                      <a:pt x="1" y="15"/>
                    </a:lnTo>
                    <a:lnTo>
                      <a:pt x="0" y="16"/>
                    </a:lnTo>
                    <a:lnTo>
                      <a:pt x="0" y="16"/>
                    </a:lnTo>
                    <a:lnTo>
                      <a:pt x="1" y="17"/>
                    </a:lnTo>
                    <a:lnTo>
                      <a:pt x="2" y="18"/>
                    </a:lnTo>
                    <a:lnTo>
                      <a:pt x="2" y="18"/>
                    </a:lnTo>
                    <a:lnTo>
                      <a:pt x="2" y="19"/>
                    </a:lnTo>
                    <a:lnTo>
                      <a:pt x="1" y="22"/>
                    </a:lnTo>
                    <a:lnTo>
                      <a:pt x="1" y="22"/>
                    </a:lnTo>
                    <a:lnTo>
                      <a:pt x="1" y="24"/>
                    </a:lnTo>
                    <a:lnTo>
                      <a:pt x="2" y="27"/>
                    </a:lnTo>
                    <a:lnTo>
                      <a:pt x="2" y="27"/>
                    </a:lnTo>
                    <a:lnTo>
                      <a:pt x="4" y="28"/>
                    </a:lnTo>
                    <a:lnTo>
                      <a:pt x="5" y="28"/>
                    </a:lnTo>
                    <a:lnTo>
                      <a:pt x="5" y="28"/>
                    </a:lnTo>
                    <a:lnTo>
                      <a:pt x="6" y="29"/>
                    </a:lnTo>
                    <a:lnTo>
                      <a:pt x="6" y="29"/>
                    </a:lnTo>
                    <a:lnTo>
                      <a:pt x="7" y="30"/>
                    </a:lnTo>
                    <a:lnTo>
                      <a:pt x="7" y="30"/>
                    </a:lnTo>
                    <a:lnTo>
                      <a:pt x="9" y="32"/>
                    </a:lnTo>
                    <a:lnTo>
                      <a:pt x="10" y="32"/>
                    </a:lnTo>
                    <a:lnTo>
                      <a:pt x="10" y="32"/>
                    </a:lnTo>
                    <a:lnTo>
                      <a:pt x="15" y="33"/>
                    </a:lnTo>
                    <a:lnTo>
                      <a:pt x="15" y="33"/>
                    </a:lnTo>
                    <a:lnTo>
                      <a:pt x="18" y="34"/>
                    </a:lnTo>
                    <a:lnTo>
                      <a:pt x="18" y="34"/>
                    </a:lnTo>
                    <a:lnTo>
                      <a:pt x="18" y="29"/>
                    </a:lnTo>
                    <a:lnTo>
                      <a:pt x="18" y="29"/>
                    </a:lnTo>
                    <a:lnTo>
                      <a:pt x="22" y="29"/>
                    </a:lnTo>
                    <a:lnTo>
                      <a:pt x="22" y="29"/>
                    </a:lnTo>
                    <a:lnTo>
                      <a:pt x="23" y="27"/>
                    </a:lnTo>
                    <a:lnTo>
                      <a:pt x="23" y="27"/>
                    </a:lnTo>
                    <a:lnTo>
                      <a:pt x="25" y="24"/>
                    </a:lnTo>
                    <a:lnTo>
                      <a:pt x="26" y="24"/>
                    </a:lnTo>
                    <a:lnTo>
                      <a:pt x="26" y="24"/>
                    </a:lnTo>
                    <a:lnTo>
                      <a:pt x="31" y="23"/>
                    </a:lnTo>
                    <a:lnTo>
                      <a:pt x="31" y="23"/>
                    </a:lnTo>
                    <a:lnTo>
                      <a:pt x="32" y="19"/>
                    </a:lnTo>
                    <a:lnTo>
                      <a:pt x="32" y="19"/>
                    </a:lnTo>
                    <a:lnTo>
                      <a:pt x="34" y="15"/>
                    </a:lnTo>
                    <a:lnTo>
                      <a:pt x="34" y="15"/>
                    </a:lnTo>
                    <a:lnTo>
                      <a:pt x="36" y="12"/>
                    </a:lnTo>
                    <a:lnTo>
                      <a:pt x="36" y="12"/>
                    </a:lnTo>
                    <a:lnTo>
                      <a:pt x="38" y="10"/>
                    </a:lnTo>
                    <a:lnTo>
                      <a:pt x="38" y="10"/>
                    </a:lnTo>
                    <a:lnTo>
                      <a:pt x="39" y="8"/>
                    </a:lnTo>
                    <a:lnTo>
                      <a:pt x="40" y="6"/>
                    </a:lnTo>
                    <a:lnTo>
                      <a:pt x="40" y="6"/>
                    </a:lnTo>
                    <a:lnTo>
                      <a:pt x="40" y="3"/>
                    </a:lnTo>
                    <a:lnTo>
                      <a:pt x="40" y="3"/>
                    </a:lnTo>
                    <a:lnTo>
                      <a:pt x="40" y="2"/>
                    </a:lnTo>
                    <a:lnTo>
                      <a:pt x="40" y="1"/>
                    </a:lnTo>
                    <a:lnTo>
                      <a:pt x="4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 name="A4_China">
                <a:extLst>
                  <a:ext uri="{FF2B5EF4-FFF2-40B4-BE49-F238E27FC236}">
                    <a16:creationId xmlns:a16="http://schemas.microsoft.com/office/drawing/2014/main" id="{44619379-3EA2-420D-A82A-ACFBB7847CBD}"/>
                  </a:ext>
                </a:extLst>
              </p:cNvPr>
              <p:cNvSpPr>
                <a:spLocks/>
              </p:cNvSpPr>
              <p:nvPr/>
            </p:nvSpPr>
            <p:spPr bwMode="auto">
              <a:xfrm>
                <a:off x="6042602" y="2796274"/>
                <a:ext cx="1391030" cy="974428"/>
              </a:xfrm>
              <a:custGeom>
                <a:avLst/>
                <a:gdLst/>
                <a:ahLst/>
                <a:cxnLst>
                  <a:cxn ang="0">
                    <a:pos x="922" y="147"/>
                  </a:cxn>
                  <a:cxn ang="0">
                    <a:pos x="889" y="106"/>
                  </a:cxn>
                  <a:cxn ang="0">
                    <a:pos x="861" y="72"/>
                  </a:cxn>
                  <a:cxn ang="0">
                    <a:pos x="839" y="14"/>
                  </a:cxn>
                  <a:cxn ang="0">
                    <a:pos x="779" y="3"/>
                  </a:cxn>
                  <a:cxn ang="0">
                    <a:pos x="743" y="63"/>
                  </a:cxn>
                  <a:cxn ang="0">
                    <a:pos x="698" y="101"/>
                  </a:cxn>
                  <a:cxn ang="0">
                    <a:pos x="681" y="148"/>
                  </a:cxn>
                  <a:cxn ang="0">
                    <a:pos x="742" y="164"/>
                  </a:cxn>
                  <a:cxn ang="0">
                    <a:pos x="686" y="196"/>
                  </a:cxn>
                  <a:cxn ang="0">
                    <a:pos x="630" y="214"/>
                  </a:cxn>
                  <a:cxn ang="0">
                    <a:pos x="603" y="254"/>
                  </a:cxn>
                  <a:cxn ang="0">
                    <a:pos x="508" y="285"/>
                  </a:cxn>
                  <a:cxn ang="0">
                    <a:pos x="382" y="263"/>
                  </a:cxn>
                  <a:cxn ang="0">
                    <a:pos x="329" y="218"/>
                  </a:cxn>
                  <a:cxn ang="0">
                    <a:pos x="274" y="163"/>
                  </a:cxn>
                  <a:cxn ang="0">
                    <a:pos x="231" y="124"/>
                  </a:cxn>
                  <a:cxn ang="0">
                    <a:pos x="193" y="143"/>
                  </a:cxn>
                  <a:cxn ang="0">
                    <a:pos x="143" y="203"/>
                  </a:cxn>
                  <a:cxn ang="0">
                    <a:pos x="114" y="254"/>
                  </a:cxn>
                  <a:cxn ang="0">
                    <a:pos x="80" y="292"/>
                  </a:cxn>
                  <a:cxn ang="0">
                    <a:pos x="13" y="316"/>
                  </a:cxn>
                  <a:cxn ang="0">
                    <a:pos x="12" y="350"/>
                  </a:cxn>
                  <a:cxn ang="0">
                    <a:pos x="26" y="385"/>
                  </a:cxn>
                  <a:cxn ang="0">
                    <a:pos x="74" y="409"/>
                  </a:cxn>
                  <a:cxn ang="0">
                    <a:pos x="106" y="425"/>
                  </a:cxn>
                  <a:cxn ang="0">
                    <a:pos x="91" y="469"/>
                  </a:cxn>
                  <a:cxn ang="0">
                    <a:pos x="116" y="510"/>
                  </a:cxn>
                  <a:cxn ang="0">
                    <a:pos x="146" y="521"/>
                  </a:cxn>
                  <a:cxn ang="0">
                    <a:pos x="187" y="548"/>
                  </a:cxn>
                  <a:cxn ang="0">
                    <a:pos x="225" y="558"/>
                  </a:cxn>
                  <a:cxn ang="0">
                    <a:pos x="248" y="561"/>
                  </a:cxn>
                  <a:cxn ang="0">
                    <a:pos x="269" y="551"/>
                  </a:cxn>
                  <a:cxn ang="0">
                    <a:pos x="284" y="554"/>
                  </a:cxn>
                  <a:cxn ang="0">
                    <a:pos x="319" y="544"/>
                  </a:cxn>
                  <a:cxn ang="0">
                    <a:pos x="388" y="545"/>
                  </a:cxn>
                  <a:cxn ang="0">
                    <a:pos x="402" y="588"/>
                  </a:cxn>
                  <a:cxn ang="0">
                    <a:pos x="387" y="619"/>
                  </a:cxn>
                  <a:cxn ang="0">
                    <a:pos x="407" y="637"/>
                  </a:cxn>
                  <a:cxn ang="0">
                    <a:pos x="425" y="659"/>
                  </a:cxn>
                  <a:cxn ang="0">
                    <a:pos x="444" y="674"/>
                  </a:cxn>
                  <a:cxn ang="0">
                    <a:pos x="451" y="652"/>
                  </a:cxn>
                  <a:cxn ang="0">
                    <a:pos x="481" y="647"/>
                  </a:cxn>
                  <a:cxn ang="0">
                    <a:pos x="507" y="641"/>
                  </a:cxn>
                  <a:cxn ang="0">
                    <a:pos x="530" y="652"/>
                  </a:cxn>
                  <a:cxn ang="0">
                    <a:pos x="552" y="673"/>
                  </a:cxn>
                  <a:cxn ang="0">
                    <a:pos x="607" y="675"/>
                  </a:cxn>
                  <a:cxn ang="0">
                    <a:pos x="688" y="643"/>
                  </a:cxn>
                  <a:cxn ang="0">
                    <a:pos x="741" y="597"/>
                  </a:cxn>
                  <a:cxn ang="0">
                    <a:pos x="780" y="544"/>
                  </a:cxn>
                  <a:cxn ang="0">
                    <a:pos x="770" y="479"/>
                  </a:cxn>
                  <a:cxn ang="0">
                    <a:pos x="737" y="421"/>
                  </a:cxn>
                  <a:cxn ang="0">
                    <a:pos x="789" y="382"/>
                  </a:cxn>
                  <a:cxn ang="0">
                    <a:pos x="726" y="368"/>
                  </a:cxn>
                  <a:cxn ang="0">
                    <a:pos x="753" y="321"/>
                  </a:cxn>
                  <a:cxn ang="0">
                    <a:pos x="769" y="338"/>
                  </a:cxn>
                  <a:cxn ang="0">
                    <a:pos x="817" y="326"/>
                  </a:cxn>
                  <a:cxn ang="0">
                    <a:pos x="864" y="289"/>
                  </a:cxn>
                  <a:cxn ang="0">
                    <a:pos x="904" y="268"/>
                  </a:cxn>
                  <a:cxn ang="0">
                    <a:pos x="925" y="219"/>
                  </a:cxn>
                  <a:cxn ang="0">
                    <a:pos x="961" y="200"/>
                  </a:cxn>
                  <a:cxn ang="0">
                    <a:pos x="983" y="152"/>
                  </a:cxn>
                </a:cxnLst>
                <a:rect l="0" t="0" r="r" b="b"/>
                <a:pathLst>
                  <a:path w="985" h="690">
                    <a:moveTo>
                      <a:pt x="982" y="142"/>
                    </a:moveTo>
                    <a:lnTo>
                      <a:pt x="982" y="142"/>
                    </a:lnTo>
                    <a:lnTo>
                      <a:pt x="983" y="137"/>
                    </a:lnTo>
                    <a:lnTo>
                      <a:pt x="985" y="135"/>
                    </a:lnTo>
                    <a:lnTo>
                      <a:pt x="985" y="133"/>
                    </a:lnTo>
                    <a:lnTo>
                      <a:pt x="985" y="133"/>
                    </a:lnTo>
                    <a:lnTo>
                      <a:pt x="981" y="133"/>
                    </a:lnTo>
                    <a:lnTo>
                      <a:pt x="977" y="133"/>
                    </a:lnTo>
                    <a:lnTo>
                      <a:pt x="970" y="137"/>
                    </a:lnTo>
                    <a:lnTo>
                      <a:pt x="970" y="137"/>
                    </a:lnTo>
                    <a:lnTo>
                      <a:pt x="969" y="138"/>
                    </a:lnTo>
                    <a:lnTo>
                      <a:pt x="966" y="139"/>
                    </a:lnTo>
                    <a:lnTo>
                      <a:pt x="966" y="139"/>
                    </a:lnTo>
                    <a:lnTo>
                      <a:pt x="961" y="139"/>
                    </a:lnTo>
                    <a:lnTo>
                      <a:pt x="961" y="139"/>
                    </a:lnTo>
                    <a:lnTo>
                      <a:pt x="958" y="139"/>
                    </a:lnTo>
                    <a:lnTo>
                      <a:pt x="958" y="141"/>
                    </a:lnTo>
                    <a:lnTo>
                      <a:pt x="958" y="143"/>
                    </a:lnTo>
                    <a:lnTo>
                      <a:pt x="958" y="143"/>
                    </a:lnTo>
                    <a:lnTo>
                      <a:pt x="953" y="143"/>
                    </a:lnTo>
                    <a:lnTo>
                      <a:pt x="951" y="143"/>
                    </a:lnTo>
                    <a:lnTo>
                      <a:pt x="949" y="144"/>
                    </a:lnTo>
                    <a:lnTo>
                      <a:pt x="949" y="144"/>
                    </a:lnTo>
                    <a:lnTo>
                      <a:pt x="949" y="147"/>
                    </a:lnTo>
                    <a:lnTo>
                      <a:pt x="949" y="151"/>
                    </a:lnTo>
                    <a:lnTo>
                      <a:pt x="949" y="151"/>
                    </a:lnTo>
                    <a:lnTo>
                      <a:pt x="943" y="151"/>
                    </a:lnTo>
                    <a:lnTo>
                      <a:pt x="937" y="149"/>
                    </a:lnTo>
                    <a:lnTo>
                      <a:pt x="937" y="149"/>
                    </a:lnTo>
                    <a:lnTo>
                      <a:pt x="926" y="149"/>
                    </a:lnTo>
                    <a:lnTo>
                      <a:pt x="926" y="149"/>
                    </a:lnTo>
                    <a:lnTo>
                      <a:pt x="923" y="148"/>
                    </a:lnTo>
                    <a:lnTo>
                      <a:pt x="922" y="147"/>
                    </a:lnTo>
                    <a:lnTo>
                      <a:pt x="921" y="142"/>
                    </a:lnTo>
                    <a:lnTo>
                      <a:pt x="921" y="142"/>
                    </a:lnTo>
                    <a:lnTo>
                      <a:pt x="921" y="136"/>
                    </a:lnTo>
                    <a:lnTo>
                      <a:pt x="921" y="133"/>
                    </a:lnTo>
                    <a:lnTo>
                      <a:pt x="918" y="132"/>
                    </a:lnTo>
                    <a:lnTo>
                      <a:pt x="918" y="132"/>
                    </a:lnTo>
                    <a:lnTo>
                      <a:pt x="918" y="125"/>
                    </a:lnTo>
                    <a:lnTo>
                      <a:pt x="918" y="125"/>
                    </a:lnTo>
                    <a:lnTo>
                      <a:pt x="917" y="122"/>
                    </a:lnTo>
                    <a:lnTo>
                      <a:pt x="917" y="122"/>
                    </a:lnTo>
                    <a:lnTo>
                      <a:pt x="914" y="121"/>
                    </a:lnTo>
                    <a:lnTo>
                      <a:pt x="914" y="121"/>
                    </a:lnTo>
                    <a:lnTo>
                      <a:pt x="912" y="120"/>
                    </a:lnTo>
                    <a:lnTo>
                      <a:pt x="911" y="119"/>
                    </a:lnTo>
                    <a:lnTo>
                      <a:pt x="911" y="119"/>
                    </a:lnTo>
                    <a:lnTo>
                      <a:pt x="909" y="119"/>
                    </a:lnTo>
                    <a:lnTo>
                      <a:pt x="907" y="119"/>
                    </a:lnTo>
                    <a:lnTo>
                      <a:pt x="907" y="119"/>
                    </a:lnTo>
                    <a:lnTo>
                      <a:pt x="906" y="117"/>
                    </a:lnTo>
                    <a:lnTo>
                      <a:pt x="905" y="116"/>
                    </a:lnTo>
                    <a:lnTo>
                      <a:pt x="905" y="115"/>
                    </a:lnTo>
                    <a:lnTo>
                      <a:pt x="904" y="115"/>
                    </a:lnTo>
                    <a:lnTo>
                      <a:pt x="904" y="115"/>
                    </a:lnTo>
                    <a:lnTo>
                      <a:pt x="904" y="114"/>
                    </a:lnTo>
                    <a:lnTo>
                      <a:pt x="902" y="113"/>
                    </a:lnTo>
                    <a:lnTo>
                      <a:pt x="901" y="111"/>
                    </a:lnTo>
                    <a:lnTo>
                      <a:pt x="900" y="109"/>
                    </a:lnTo>
                    <a:lnTo>
                      <a:pt x="900" y="109"/>
                    </a:lnTo>
                    <a:lnTo>
                      <a:pt x="896" y="110"/>
                    </a:lnTo>
                    <a:lnTo>
                      <a:pt x="894" y="110"/>
                    </a:lnTo>
                    <a:lnTo>
                      <a:pt x="891" y="109"/>
                    </a:lnTo>
                    <a:lnTo>
                      <a:pt x="891" y="109"/>
                    </a:lnTo>
                    <a:lnTo>
                      <a:pt x="889" y="106"/>
                    </a:lnTo>
                    <a:lnTo>
                      <a:pt x="888" y="105"/>
                    </a:lnTo>
                    <a:lnTo>
                      <a:pt x="888" y="105"/>
                    </a:lnTo>
                    <a:lnTo>
                      <a:pt x="887" y="104"/>
                    </a:lnTo>
                    <a:lnTo>
                      <a:pt x="887" y="104"/>
                    </a:lnTo>
                    <a:lnTo>
                      <a:pt x="885" y="105"/>
                    </a:lnTo>
                    <a:lnTo>
                      <a:pt x="885" y="105"/>
                    </a:lnTo>
                    <a:lnTo>
                      <a:pt x="885" y="105"/>
                    </a:lnTo>
                    <a:lnTo>
                      <a:pt x="884" y="106"/>
                    </a:lnTo>
                    <a:lnTo>
                      <a:pt x="882" y="106"/>
                    </a:lnTo>
                    <a:lnTo>
                      <a:pt x="876" y="105"/>
                    </a:lnTo>
                    <a:lnTo>
                      <a:pt x="876" y="105"/>
                    </a:lnTo>
                    <a:lnTo>
                      <a:pt x="874" y="103"/>
                    </a:lnTo>
                    <a:lnTo>
                      <a:pt x="873" y="101"/>
                    </a:lnTo>
                    <a:lnTo>
                      <a:pt x="872" y="101"/>
                    </a:lnTo>
                    <a:lnTo>
                      <a:pt x="871" y="99"/>
                    </a:lnTo>
                    <a:lnTo>
                      <a:pt x="871" y="99"/>
                    </a:lnTo>
                    <a:lnTo>
                      <a:pt x="869" y="98"/>
                    </a:lnTo>
                    <a:lnTo>
                      <a:pt x="869" y="94"/>
                    </a:lnTo>
                    <a:lnTo>
                      <a:pt x="869" y="90"/>
                    </a:lnTo>
                    <a:lnTo>
                      <a:pt x="868" y="89"/>
                    </a:lnTo>
                    <a:lnTo>
                      <a:pt x="868" y="89"/>
                    </a:lnTo>
                    <a:lnTo>
                      <a:pt x="868" y="86"/>
                    </a:lnTo>
                    <a:lnTo>
                      <a:pt x="867" y="84"/>
                    </a:lnTo>
                    <a:lnTo>
                      <a:pt x="866" y="82"/>
                    </a:lnTo>
                    <a:lnTo>
                      <a:pt x="866" y="78"/>
                    </a:lnTo>
                    <a:lnTo>
                      <a:pt x="866" y="78"/>
                    </a:lnTo>
                    <a:lnTo>
                      <a:pt x="864" y="77"/>
                    </a:lnTo>
                    <a:lnTo>
                      <a:pt x="864" y="76"/>
                    </a:lnTo>
                    <a:lnTo>
                      <a:pt x="864" y="76"/>
                    </a:lnTo>
                    <a:lnTo>
                      <a:pt x="863" y="75"/>
                    </a:lnTo>
                    <a:lnTo>
                      <a:pt x="863" y="73"/>
                    </a:lnTo>
                    <a:lnTo>
                      <a:pt x="861" y="72"/>
                    </a:lnTo>
                    <a:lnTo>
                      <a:pt x="861" y="72"/>
                    </a:lnTo>
                    <a:lnTo>
                      <a:pt x="860" y="71"/>
                    </a:lnTo>
                    <a:lnTo>
                      <a:pt x="860" y="68"/>
                    </a:lnTo>
                    <a:lnTo>
                      <a:pt x="860" y="68"/>
                    </a:lnTo>
                    <a:lnTo>
                      <a:pt x="857" y="61"/>
                    </a:lnTo>
                    <a:lnTo>
                      <a:pt x="857" y="61"/>
                    </a:lnTo>
                    <a:lnTo>
                      <a:pt x="856" y="54"/>
                    </a:lnTo>
                    <a:lnTo>
                      <a:pt x="856" y="50"/>
                    </a:lnTo>
                    <a:lnTo>
                      <a:pt x="857" y="48"/>
                    </a:lnTo>
                    <a:lnTo>
                      <a:pt x="857" y="48"/>
                    </a:lnTo>
                    <a:lnTo>
                      <a:pt x="853" y="45"/>
                    </a:lnTo>
                    <a:lnTo>
                      <a:pt x="853" y="45"/>
                    </a:lnTo>
                    <a:lnTo>
                      <a:pt x="852" y="44"/>
                    </a:lnTo>
                    <a:lnTo>
                      <a:pt x="852" y="41"/>
                    </a:lnTo>
                    <a:lnTo>
                      <a:pt x="852" y="41"/>
                    </a:lnTo>
                    <a:lnTo>
                      <a:pt x="851" y="34"/>
                    </a:lnTo>
                    <a:lnTo>
                      <a:pt x="851" y="34"/>
                    </a:lnTo>
                    <a:lnTo>
                      <a:pt x="851" y="32"/>
                    </a:lnTo>
                    <a:lnTo>
                      <a:pt x="850" y="30"/>
                    </a:lnTo>
                    <a:lnTo>
                      <a:pt x="850" y="30"/>
                    </a:lnTo>
                    <a:lnTo>
                      <a:pt x="850" y="29"/>
                    </a:lnTo>
                    <a:lnTo>
                      <a:pt x="849" y="29"/>
                    </a:lnTo>
                    <a:lnTo>
                      <a:pt x="847" y="29"/>
                    </a:lnTo>
                    <a:lnTo>
                      <a:pt x="847" y="28"/>
                    </a:lnTo>
                    <a:lnTo>
                      <a:pt x="847" y="28"/>
                    </a:lnTo>
                    <a:lnTo>
                      <a:pt x="846" y="25"/>
                    </a:lnTo>
                    <a:lnTo>
                      <a:pt x="845" y="23"/>
                    </a:lnTo>
                    <a:lnTo>
                      <a:pt x="845" y="23"/>
                    </a:lnTo>
                    <a:lnTo>
                      <a:pt x="845" y="21"/>
                    </a:lnTo>
                    <a:lnTo>
                      <a:pt x="844" y="19"/>
                    </a:lnTo>
                    <a:lnTo>
                      <a:pt x="841" y="19"/>
                    </a:lnTo>
                    <a:lnTo>
                      <a:pt x="839" y="17"/>
                    </a:lnTo>
                    <a:lnTo>
                      <a:pt x="839" y="17"/>
                    </a:lnTo>
                    <a:lnTo>
                      <a:pt x="839" y="14"/>
                    </a:lnTo>
                    <a:lnTo>
                      <a:pt x="839" y="14"/>
                    </a:lnTo>
                    <a:lnTo>
                      <a:pt x="841" y="16"/>
                    </a:lnTo>
                    <a:lnTo>
                      <a:pt x="841" y="16"/>
                    </a:lnTo>
                    <a:lnTo>
                      <a:pt x="841" y="13"/>
                    </a:lnTo>
                    <a:lnTo>
                      <a:pt x="839" y="11"/>
                    </a:lnTo>
                    <a:lnTo>
                      <a:pt x="833" y="8"/>
                    </a:lnTo>
                    <a:lnTo>
                      <a:pt x="833" y="8"/>
                    </a:lnTo>
                    <a:lnTo>
                      <a:pt x="826" y="7"/>
                    </a:lnTo>
                    <a:lnTo>
                      <a:pt x="826" y="7"/>
                    </a:lnTo>
                    <a:lnTo>
                      <a:pt x="826" y="10"/>
                    </a:lnTo>
                    <a:lnTo>
                      <a:pt x="824" y="10"/>
                    </a:lnTo>
                    <a:lnTo>
                      <a:pt x="824" y="10"/>
                    </a:lnTo>
                    <a:lnTo>
                      <a:pt x="822" y="8"/>
                    </a:lnTo>
                    <a:lnTo>
                      <a:pt x="819" y="6"/>
                    </a:lnTo>
                    <a:lnTo>
                      <a:pt x="819" y="6"/>
                    </a:lnTo>
                    <a:lnTo>
                      <a:pt x="817" y="5"/>
                    </a:lnTo>
                    <a:lnTo>
                      <a:pt x="817" y="1"/>
                    </a:lnTo>
                    <a:lnTo>
                      <a:pt x="817" y="1"/>
                    </a:lnTo>
                    <a:lnTo>
                      <a:pt x="808" y="1"/>
                    </a:lnTo>
                    <a:lnTo>
                      <a:pt x="808" y="1"/>
                    </a:lnTo>
                    <a:lnTo>
                      <a:pt x="808" y="0"/>
                    </a:lnTo>
                    <a:lnTo>
                      <a:pt x="808" y="0"/>
                    </a:lnTo>
                    <a:lnTo>
                      <a:pt x="803" y="0"/>
                    </a:lnTo>
                    <a:lnTo>
                      <a:pt x="797" y="1"/>
                    </a:lnTo>
                    <a:lnTo>
                      <a:pt x="797" y="1"/>
                    </a:lnTo>
                    <a:lnTo>
                      <a:pt x="792" y="2"/>
                    </a:lnTo>
                    <a:lnTo>
                      <a:pt x="786" y="2"/>
                    </a:lnTo>
                    <a:lnTo>
                      <a:pt x="786" y="2"/>
                    </a:lnTo>
                    <a:lnTo>
                      <a:pt x="786" y="0"/>
                    </a:lnTo>
                    <a:lnTo>
                      <a:pt x="786" y="0"/>
                    </a:lnTo>
                    <a:lnTo>
                      <a:pt x="781" y="1"/>
                    </a:lnTo>
                    <a:lnTo>
                      <a:pt x="781" y="1"/>
                    </a:lnTo>
                    <a:lnTo>
                      <a:pt x="779" y="3"/>
                    </a:lnTo>
                    <a:lnTo>
                      <a:pt x="776" y="5"/>
                    </a:lnTo>
                    <a:lnTo>
                      <a:pt x="776" y="5"/>
                    </a:lnTo>
                    <a:lnTo>
                      <a:pt x="773" y="5"/>
                    </a:lnTo>
                    <a:lnTo>
                      <a:pt x="770" y="5"/>
                    </a:lnTo>
                    <a:lnTo>
                      <a:pt x="766" y="3"/>
                    </a:lnTo>
                    <a:lnTo>
                      <a:pt x="763" y="5"/>
                    </a:lnTo>
                    <a:lnTo>
                      <a:pt x="763" y="5"/>
                    </a:lnTo>
                    <a:lnTo>
                      <a:pt x="759" y="7"/>
                    </a:lnTo>
                    <a:lnTo>
                      <a:pt x="755" y="11"/>
                    </a:lnTo>
                    <a:lnTo>
                      <a:pt x="749" y="18"/>
                    </a:lnTo>
                    <a:lnTo>
                      <a:pt x="749" y="18"/>
                    </a:lnTo>
                    <a:lnTo>
                      <a:pt x="748" y="21"/>
                    </a:lnTo>
                    <a:lnTo>
                      <a:pt x="748" y="21"/>
                    </a:lnTo>
                    <a:lnTo>
                      <a:pt x="748" y="22"/>
                    </a:lnTo>
                    <a:lnTo>
                      <a:pt x="749" y="24"/>
                    </a:lnTo>
                    <a:lnTo>
                      <a:pt x="749" y="24"/>
                    </a:lnTo>
                    <a:lnTo>
                      <a:pt x="759" y="24"/>
                    </a:lnTo>
                    <a:lnTo>
                      <a:pt x="759" y="24"/>
                    </a:lnTo>
                    <a:lnTo>
                      <a:pt x="760" y="30"/>
                    </a:lnTo>
                    <a:lnTo>
                      <a:pt x="760" y="37"/>
                    </a:lnTo>
                    <a:lnTo>
                      <a:pt x="760" y="37"/>
                    </a:lnTo>
                    <a:lnTo>
                      <a:pt x="759" y="40"/>
                    </a:lnTo>
                    <a:lnTo>
                      <a:pt x="757" y="43"/>
                    </a:lnTo>
                    <a:lnTo>
                      <a:pt x="757" y="43"/>
                    </a:lnTo>
                    <a:lnTo>
                      <a:pt x="753" y="46"/>
                    </a:lnTo>
                    <a:lnTo>
                      <a:pt x="748" y="48"/>
                    </a:lnTo>
                    <a:lnTo>
                      <a:pt x="748" y="48"/>
                    </a:lnTo>
                    <a:lnTo>
                      <a:pt x="748" y="52"/>
                    </a:lnTo>
                    <a:lnTo>
                      <a:pt x="748" y="57"/>
                    </a:lnTo>
                    <a:lnTo>
                      <a:pt x="748" y="57"/>
                    </a:lnTo>
                    <a:lnTo>
                      <a:pt x="746" y="61"/>
                    </a:lnTo>
                    <a:lnTo>
                      <a:pt x="743" y="63"/>
                    </a:lnTo>
                    <a:lnTo>
                      <a:pt x="743" y="63"/>
                    </a:lnTo>
                    <a:lnTo>
                      <a:pt x="741" y="68"/>
                    </a:lnTo>
                    <a:lnTo>
                      <a:pt x="739" y="72"/>
                    </a:lnTo>
                    <a:lnTo>
                      <a:pt x="739" y="72"/>
                    </a:lnTo>
                    <a:lnTo>
                      <a:pt x="738" y="76"/>
                    </a:lnTo>
                    <a:lnTo>
                      <a:pt x="737" y="77"/>
                    </a:lnTo>
                    <a:lnTo>
                      <a:pt x="736" y="78"/>
                    </a:lnTo>
                    <a:lnTo>
                      <a:pt x="736" y="78"/>
                    </a:lnTo>
                    <a:lnTo>
                      <a:pt x="735" y="83"/>
                    </a:lnTo>
                    <a:lnTo>
                      <a:pt x="735" y="84"/>
                    </a:lnTo>
                    <a:lnTo>
                      <a:pt x="737" y="86"/>
                    </a:lnTo>
                    <a:lnTo>
                      <a:pt x="737" y="86"/>
                    </a:lnTo>
                    <a:lnTo>
                      <a:pt x="737" y="89"/>
                    </a:lnTo>
                    <a:lnTo>
                      <a:pt x="736" y="92"/>
                    </a:lnTo>
                    <a:lnTo>
                      <a:pt x="736" y="92"/>
                    </a:lnTo>
                    <a:lnTo>
                      <a:pt x="731" y="95"/>
                    </a:lnTo>
                    <a:lnTo>
                      <a:pt x="731" y="95"/>
                    </a:lnTo>
                    <a:lnTo>
                      <a:pt x="728" y="95"/>
                    </a:lnTo>
                    <a:lnTo>
                      <a:pt x="725" y="95"/>
                    </a:lnTo>
                    <a:lnTo>
                      <a:pt x="725" y="95"/>
                    </a:lnTo>
                    <a:lnTo>
                      <a:pt x="722" y="97"/>
                    </a:lnTo>
                    <a:lnTo>
                      <a:pt x="721" y="98"/>
                    </a:lnTo>
                    <a:lnTo>
                      <a:pt x="721" y="98"/>
                    </a:lnTo>
                    <a:lnTo>
                      <a:pt x="721" y="100"/>
                    </a:lnTo>
                    <a:lnTo>
                      <a:pt x="721" y="100"/>
                    </a:lnTo>
                    <a:lnTo>
                      <a:pt x="719" y="103"/>
                    </a:lnTo>
                    <a:lnTo>
                      <a:pt x="716" y="104"/>
                    </a:lnTo>
                    <a:lnTo>
                      <a:pt x="714" y="104"/>
                    </a:lnTo>
                    <a:lnTo>
                      <a:pt x="710" y="104"/>
                    </a:lnTo>
                    <a:lnTo>
                      <a:pt x="710" y="104"/>
                    </a:lnTo>
                    <a:lnTo>
                      <a:pt x="704" y="101"/>
                    </a:lnTo>
                    <a:lnTo>
                      <a:pt x="704" y="101"/>
                    </a:lnTo>
                    <a:lnTo>
                      <a:pt x="698" y="101"/>
                    </a:lnTo>
                    <a:lnTo>
                      <a:pt x="698" y="101"/>
                    </a:lnTo>
                    <a:lnTo>
                      <a:pt x="698" y="97"/>
                    </a:lnTo>
                    <a:lnTo>
                      <a:pt x="698" y="97"/>
                    </a:lnTo>
                    <a:lnTo>
                      <a:pt x="693" y="97"/>
                    </a:lnTo>
                    <a:lnTo>
                      <a:pt x="693" y="97"/>
                    </a:lnTo>
                    <a:lnTo>
                      <a:pt x="693" y="99"/>
                    </a:lnTo>
                    <a:lnTo>
                      <a:pt x="693" y="103"/>
                    </a:lnTo>
                    <a:lnTo>
                      <a:pt x="693" y="103"/>
                    </a:lnTo>
                    <a:lnTo>
                      <a:pt x="689" y="105"/>
                    </a:lnTo>
                    <a:lnTo>
                      <a:pt x="687" y="109"/>
                    </a:lnTo>
                    <a:lnTo>
                      <a:pt x="687" y="109"/>
                    </a:lnTo>
                    <a:lnTo>
                      <a:pt x="686" y="113"/>
                    </a:lnTo>
                    <a:lnTo>
                      <a:pt x="686" y="117"/>
                    </a:lnTo>
                    <a:lnTo>
                      <a:pt x="686" y="117"/>
                    </a:lnTo>
                    <a:lnTo>
                      <a:pt x="682" y="124"/>
                    </a:lnTo>
                    <a:lnTo>
                      <a:pt x="682" y="124"/>
                    </a:lnTo>
                    <a:lnTo>
                      <a:pt x="681" y="127"/>
                    </a:lnTo>
                    <a:lnTo>
                      <a:pt x="681" y="127"/>
                    </a:lnTo>
                    <a:lnTo>
                      <a:pt x="681" y="128"/>
                    </a:lnTo>
                    <a:lnTo>
                      <a:pt x="679" y="130"/>
                    </a:lnTo>
                    <a:lnTo>
                      <a:pt x="679" y="130"/>
                    </a:lnTo>
                    <a:lnTo>
                      <a:pt x="678" y="130"/>
                    </a:lnTo>
                    <a:lnTo>
                      <a:pt x="678" y="130"/>
                    </a:lnTo>
                    <a:lnTo>
                      <a:pt x="677" y="132"/>
                    </a:lnTo>
                    <a:lnTo>
                      <a:pt x="677" y="135"/>
                    </a:lnTo>
                    <a:lnTo>
                      <a:pt x="677" y="136"/>
                    </a:lnTo>
                    <a:lnTo>
                      <a:pt x="677" y="138"/>
                    </a:lnTo>
                    <a:lnTo>
                      <a:pt x="677" y="138"/>
                    </a:lnTo>
                    <a:lnTo>
                      <a:pt x="673" y="142"/>
                    </a:lnTo>
                    <a:lnTo>
                      <a:pt x="673" y="143"/>
                    </a:lnTo>
                    <a:lnTo>
                      <a:pt x="673" y="146"/>
                    </a:lnTo>
                    <a:lnTo>
                      <a:pt x="673" y="146"/>
                    </a:lnTo>
                    <a:lnTo>
                      <a:pt x="677" y="147"/>
                    </a:lnTo>
                    <a:lnTo>
                      <a:pt x="681" y="148"/>
                    </a:lnTo>
                    <a:lnTo>
                      <a:pt x="681" y="148"/>
                    </a:lnTo>
                    <a:lnTo>
                      <a:pt x="689" y="147"/>
                    </a:lnTo>
                    <a:lnTo>
                      <a:pt x="689" y="147"/>
                    </a:lnTo>
                    <a:lnTo>
                      <a:pt x="698" y="144"/>
                    </a:lnTo>
                    <a:lnTo>
                      <a:pt x="698" y="144"/>
                    </a:lnTo>
                    <a:lnTo>
                      <a:pt x="699" y="146"/>
                    </a:lnTo>
                    <a:lnTo>
                      <a:pt x="700" y="147"/>
                    </a:lnTo>
                    <a:lnTo>
                      <a:pt x="701" y="148"/>
                    </a:lnTo>
                    <a:lnTo>
                      <a:pt x="703" y="149"/>
                    </a:lnTo>
                    <a:lnTo>
                      <a:pt x="703" y="149"/>
                    </a:lnTo>
                    <a:lnTo>
                      <a:pt x="704" y="147"/>
                    </a:lnTo>
                    <a:lnTo>
                      <a:pt x="706" y="146"/>
                    </a:lnTo>
                    <a:lnTo>
                      <a:pt x="711" y="144"/>
                    </a:lnTo>
                    <a:lnTo>
                      <a:pt x="711" y="144"/>
                    </a:lnTo>
                    <a:lnTo>
                      <a:pt x="716" y="143"/>
                    </a:lnTo>
                    <a:lnTo>
                      <a:pt x="719" y="142"/>
                    </a:lnTo>
                    <a:lnTo>
                      <a:pt x="721" y="142"/>
                    </a:lnTo>
                    <a:lnTo>
                      <a:pt x="721" y="142"/>
                    </a:lnTo>
                    <a:lnTo>
                      <a:pt x="722" y="144"/>
                    </a:lnTo>
                    <a:lnTo>
                      <a:pt x="725" y="146"/>
                    </a:lnTo>
                    <a:lnTo>
                      <a:pt x="725" y="146"/>
                    </a:lnTo>
                    <a:lnTo>
                      <a:pt x="726" y="148"/>
                    </a:lnTo>
                    <a:lnTo>
                      <a:pt x="727" y="151"/>
                    </a:lnTo>
                    <a:lnTo>
                      <a:pt x="727" y="151"/>
                    </a:lnTo>
                    <a:lnTo>
                      <a:pt x="731" y="153"/>
                    </a:lnTo>
                    <a:lnTo>
                      <a:pt x="733" y="155"/>
                    </a:lnTo>
                    <a:lnTo>
                      <a:pt x="733" y="155"/>
                    </a:lnTo>
                    <a:lnTo>
                      <a:pt x="736" y="160"/>
                    </a:lnTo>
                    <a:lnTo>
                      <a:pt x="736" y="160"/>
                    </a:lnTo>
                    <a:lnTo>
                      <a:pt x="737" y="160"/>
                    </a:lnTo>
                    <a:lnTo>
                      <a:pt x="738" y="162"/>
                    </a:lnTo>
                    <a:lnTo>
                      <a:pt x="738" y="162"/>
                    </a:lnTo>
                    <a:lnTo>
                      <a:pt x="742" y="164"/>
                    </a:lnTo>
                    <a:lnTo>
                      <a:pt x="742" y="164"/>
                    </a:lnTo>
                    <a:lnTo>
                      <a:pt x="743" y="165"/>
                    </a:lnTo>
                    <a:lnTo>
                      <a:pt x="743" y="169"/>
                    </a:lnTo>
                    <a:lnTo>
                      <a:pt x="743" y="174"/>
                    </a:lnTo>
                    <a:lnTo>
                      <a:pt x="743" y="174"/>
                    </a:lnTo>
                    <a:lnTo>
                      <a:pt x="738" y="174"/>
                    </a:lnTo>
                    <a:lnTo>
                      <a:pt x="735" y="174"/>
                    </a:lnTo>
                    <a:lnTo>
                      <a:pt x="735" y="174"/>
                    </a:lnTo>
                    <a:lnTo>
                      <a:pt x="730" y="173"/>
                    </a:lnTo>
                    <a:lnTo>
                      <a:pt x="730" y="173"/>
                    </a:lnTo>
                    <a:lnTo>
                      <a:pt x="725" y="173"/>
                    </a:lnTo>
                    <a:lnTo>
                      <a:pt x="720" y="171"/>
                    </a:lnTo>
                    <a:lnTo>
                      <a:pt x="720" y="171"/>
                    </a:lnTo>
                    <a:lnTo>
                      <a:pt x="717" y="173"/>
                    </a:lnTo>
                    <a:lnTo>
                      <a:pt x="715" y="174"/>
                    </a:lnTo>
                    <a:lnTo>
                      <a:pt x="713" y="176"/>
                    </a:lnTo>
                    <a:lnTo>
                      <a:pt x="710" y="176"/>
                    </a:lnTo>
                    <a:lnTo>
                      <a:pt x="710" y="176"/>
                    </a:lnTo>
                    <a:lnTo>
                      <a:pt x="700" y="178"/>
                    </a:lnTo>
                    <a:lnTo>
                      <a:pt x="700" y="178"/>
                    </a:lnTo>
                    <a:lnTo>
                      <a:pt x="699" y="180"/>
                    </a:lnTo>
                    <a:lnTo>
                      <a:pt x="699" y="181"/>
                    </a:lnTo>
                    <a:lnTo>
                      <a:pt x="694" y="184"/>
                    </a:lnTo>
                    <a:lnTo>
                      <a:pt x="694" y="184"/>
                    </a:lnTo>
                    <a:lnTo>
                      <a:pt x="690" y="185"/>
                    </a:lnTo>
                    <a:lnTo>
                      <a:pt x="690" y="185"/>
                    </a:lnTo>
                    <a:lnTo>
                      <a:pt x="689" y="187"/>
                    </a:lnTo>
                    <a:lnTo>
                      <a:pt x="689" y="187"/>
                    </a:lnTo>
                    <a:lnTo>
                      <a:pt x="687" y="187"/>
                    </a:lnTo>
                    <a:lnTo>
                      <a:pt x="687" y="187"/>
                    </a:lnTo>
                    <a:lnTo>
                      <a:pt x="686" y="190"/>
                    </a:lnTo>
                    <a:lnTo>
                      <a:pt x="686" y="193"/>
                    </a:lnTo>
                    <a:lnTo>
                      <a:pt x="686" y="196"/>
                    </a:lnTo>
                    <a:lnTo>
                      <a:pt x="683" y="197"/>
                    </a:lnTo>
                    <a:lnTo>
                      <a:pt x="683" y="197"/>
                    </a:lnTo>
                    <a:lnTo>
                      <a:pt x="679" y="198"/>
                    </a:lnTo>
                    <a:lnTo>
                      <a:pt x="677" y="198"/>
                    </a:lnTo>
                    <a:lnTo>
                      <a:pt x="677" y="201"/>
                    </a:lnTo>
                    <a:lnTo>
                      <a:pt x="677" y="201"/>
                    </a:lnTo>
                    <a:lnTo>
                      <a:pt x="673" y="203"/>
                    </a:lnTo>
                    <a:lnTo>
                      <a:pt x="670" y="204"/>
                    </a:lnTo>
                    <a:lnTo>
                      <a:pt x="670" y="204"/>
                    </a:lnTo>
                    <a:lnTo>
                      <a:pt x="665" y="204"/>
                    </a:lnTo>
                    <a:lnTo>
                      <a:pt x="661" y="204"/>
                    </a:lnTo>
                    <a:lnTo>
                      <a:pt x="660" y="204"/>
                    </a:lnTo>
                    <a:lnTo>
                      <a:pt x="660" y="204"/>
                    </a:lnTo>
                    <a:lnTo>
                      <a:pt x="657" y="206"/>
                    </a:lnTo>
                    <a:lnTo>
                      <a:pt x="656" y="208"/>
                    </a:lnTo>
                    <a:lnTo>
                      <a:pt x="656" y="208"/>
                    </a:lnTo>
                    <a:lnTo>
                      <a:pt x="655" y="209"/>
                    </a:lnTo>
                    <a:lnTo>
                      <a:pt x="652" y="211"/>
                    </a:lnTo>
                    <a:lnTo>
                      <a:pt x="652" y="211"/>
                    </a:lnTo>
                    <a:lnTo>
                      <a:pt x="651" y="212"/>
                    </a:lnTo>
                    <a:lnTo>
                      <a:pt x="651" y="213"/>
                    </a:lnTo>
                    <a:lnTo>
                      <a:pt x="651" y="214"/>
                    </a:lnTo>
                    <a:lnTo>
                      <a:pt x="650" y="214"/>
                    </a:lnTo>
                    <a:lnTo>
                      <a:pt x="650" y="214"/>
                    </a:lnTo>
                    <a:lnTo>
                      <a:pt x="645" y="217"/>
                    </a:lnTo>
                    <a:lnTo>
                      <a:pt x="645" y="217"/>
                    </a:lnTo>
                    <a:lnTo>
                      <a:pt x="643" y="218"/>
                    </a:lnTo>
                    <a:lnTo>
                      <a:pt x="643" y="218"/>
                    </a:lnTo>
                    <a:lnTo>
                      <a:pt x="640" y="218"/>
                    </a:lnTo>
                    <a:lnTo>
                      <a:pt x="638" y="218"/>
                    </a:lnTo>
                    <a:lnTo>
                      <a:pt x="638" y="218"/>
                    </a:lnTo>
                    <a:lnTo>
                      <a:pt x="633" y="217"/>
                    </a:lnTo>
                    <a:lnTo>
                      <a:pt x="630" y="214"/>
                    </a:lnTo>
                    <a:lnTo>
                      <a:pt x="628" y="213"/>
                    </a:lnTo>
                    <a:lnTo>
                      <a:pt x="628" y="213"/>
                    </a:lnTo>
                    <a:lnTo>
                      <a:pt x="626" y="212"/>
                    </a:lnTo>
                    <a:lnTo>
                      <a:pt x="623" y="211"/>
                    </a:lnTo>
                    <a:lnTo>
                      <a:pt x="618" y="211"/>
                    </a:lnTo>
                    <a:lnTo>
                      <a:pt x="618" y="211"/>
                    </a:lnTo>
                    <a:lnTo>
                      <a:pt x="614" y="213"/>
                    </a:lnTo>
                    <a:lnTo>
                      <a:pt x="612" y="216"/>
                    </a:lnTo>
                    <a:lnTo>
                      <a:pt x="612" y="216"/>
                    </a:lnTo>
                    <a:lnTo>
                      <a:pt x="612" y="217"/>
                    </a:lnTo>
                    <a:lnTo>
                      <a:pt x="612" y="218"/>
                    </a:lnTo>
                    <a:lnTo>
                      <a:pt x="611" y="218"/>
                    </a:lnTo>
                    <a:lnTo>
                      <a:pt x="611" y="218"/>
                    </a:lnTo>
                    <a:lnTo>
                      <a:pt x="611" y="223"/>
                    </a:lnTo>
                    <a:lnTo>
                      <a:pt x="611" y="227"/>
                    </a:lnTo>
                    <a:lnTo>
                      <a:pt x="611" y="227"/>
                    </a:lnTo>
                    <a:lnTo>
                      <a:pt x="611" y="229"/>
                    </a:lnTo>
                    <a:lnTo>
                      <a:pt x="612" y="231"/>
                    </a:lnTo>
                    <a:lnTo>
                      <a:pt x="614" y="234"/>
                    </a:lnTo>
                    <a:lnTo>
                      <a:pt x="614" y="234"/>
                    </a:lnTo>
                    <a:lnTo>
                      <a:pt x="616" y="238"/>
                    </a:lnTo>
                    <a:lnTo>
                      <a:pt x="616" y="240"/>
                    </a:lnTo>
                    <a:lnTo>
                      <a:pt x="614" y="241"/>
                    </a:lnTo>
                    <a:lnTo>
                      <a:pt x="614" y="241"/>
                    </a:lnTo>
                    <a:lnTo>
                      <a:pt x="612" y="244"/>
                    </a:lnTo>
                    <a:lnTo>
                      <a:pt x="611" y="245"/>
                    </a:lnTo>
                    <a:lnTo>
                      <a:pt x="610" y="246"/>
                    </a:lnTo>
                    <a:lnTo>
                      <a:pt x="610" y="246"/>
                    </a:lnTo>
                    <a:lnTo>
                      <a:pt x="607" y="249"/>
                    </a:lnTo>
                    <a:lnTo>
                      <a:pt x="606" y="251"/>
                    </a:lnTo>
                    <a:lnTo>
                      <a:pt x="606" y="251"/>
                    </a:lnTo>
                    <a:lnTo>
                      <a:pt x="605" y="252"/>
                    </a:lnTo>
                    <a:lnTo>
                      <a:pt x="603" y="254"/>
                    </a:lnTo>
                    <a:lnTo>
                      <a:pt x="603" y="254"/>
                    </a:lnTo>
                    <a:lnTo>
                      <a:pt x="601" y="255"/>
                    </a:lnTo>
                    <a:lnTo>
                      <a:pt x="600" y="256"/>
                    </a:lnTo>
                    <a:lnTo>
                      <a:pt x="595" y="260"/>
                    </a:lnTo>
                    <a:lnTo>
                      <a:pt x="595" y="260"/>
                    </a:lnTo>
                    <a:lnTo>
                      <a:pt x="592" y="261"/>
                    </a:lnTo>
                    <a:lnTo>
                      <a:pt x="589" y="262"/>
                    </a:lnTo>
                    <a:lnTo>
                      <a:pt x="589" y="262"/>
                    </a:lnTo>
                    <a:lnTo>
                      <a:pt x="586" y="263"/>
                    </a:lnTo>
                    <a:lnTo>
                      <a:pt x="585" y="265"/>
                    </a:lnTo>
                    <a:lnTo>
                      <a:pt x="585" y="265"/>
                    </a:lnTo>
                    <a:lnTo>
                      <a:pt x="584" y="266"/>
                    </a:lnTo>
                    <a:lnTo>
                      <a:pt x="583" y="265"/>
                    </a:lnTo>
                    <a:lnTo>
                      <a:pt x="581" y="265"/>
                    </a:lnTo>
                    <a:lnTo>
                      <a:pt x="580" y="266"/>
                    </a:lnTo>
                    <a:lnTo>
                      <a:pt x="580" y="266"/>
                    </a:lnTo>
                    <a:lnTo>
                      <a:pt x="578" y="269"/>
                    </a:lnTo>
                    <a:lnTo>
                      <a:pt x="574" y="272"/>
                    </a:lnTo>
                    <a:lnTo>
                      <a:pt x="574" y="272"/>
                    </a:lnTo>
                    <a:lnTo>
                      <a:pt x="570" y="272"/>
                    </a:lnTo>
                    <a:lnTo>
                      <a:pt x="565" y="272"/>
                    </a:lnTo>
                    <a:lnTo>
                      <a:pt x="556" y="269"/>
                    </a:lnTo>
                    <a:lnTo>
                      <a:pt x="556" y="269"/>
                    </a:lnTo>
                    <a:lnTo>
                      <a:pt x="546" y="272"/>
                    </a:lnTo>
                    <a:lnTo>
                      <a:pt x="546" y="272"/>
                    </a:lnTo>
                    <a:lnTo>
                      <a:pt x="536" y="272"/>
                    </a:lnTo>
                    <a:lnTo>
                      <a:pt x="536" y="272"/>
                    </a:lnTo>
                    <a:lnTo>
                      <a:pt x="532" y="273"/>
                    </a:lnTo>
                    <a:lnTo>
                      <a:pt x="527" y="276"/>
                    </a:lnTo>
                    <a:lnTo>
                      <a:pt x="519" y="280"/>
                    </a:lnTo>
                    <a:lnTo>
                      <a:pt x="519" y="280"/>
                    </a:lnTo>
                    <a:lnTo>
                      <a:pt x="512" y="284"/>
                    </a:lnTo>
                    <a:lnTo>
                      <a:pt x="508" y="285"/>
                    </a:lnTo>
                    <a:lnTo>
                      <a:pt x="504" y="285"/>
                    </a:lnTo>
                    <a:lnTo>
                      <a:pt x="504" y="285"/>
                    </a:lnTo>
                    <a:lnTo>
                      <a:pt x="499" y="284"/>
                    </a:lnTo>
                    <a:lnTo>
                      <a:pt x="496" y="282"/>
                    </a:lnTo>
                    <a:lnTo>
                      <a:pt x="496" y="282"/>
                    </a:lnTo>
                    <a:lnTo>
                      <a:pt x="492" y="280"/>
                    </a:lnTo>
                    <a:lnTo>
                      <a:pt x="488" y="280"/>
                    </a:lnTo>
                    <a:lnTo>
                      <a:pt x="488" y="280"/>
                    </a:lnTo>
                    <a:lnTo>
                      <a:pt x="478" y="280"/>
                    </a:lnTo>
                    <a:lnTo>
                      <a:pt x="478" y="280"/>
                    </a:lnTo>
                    <a:lnTo>
                      <a:pt x="470" y="277"/>
                    </a:lnTo>
                    <a:lnTo>
                      <a:pt x="470" y="277"/>
                    </a:lnTo>
                    <a:lnTo>
                      <a:pt x="463" y="276"/>
                    </a:lnTo>
                    <a:lnTo>
                      <a:pt x="459" y="274"/>
                    </a:lnTo>
                    <a:lnTo>
                      <a:pt x="458" y="273"/>
                    </a:lnTo>
                    <a:lnTo>
                      <a:pt x="456" y="272"/>
                    </a:lnTo>
                    <a:lnTo>
                      <a:pt x="456" y="272"/>
                    </a:lnTo>
                    <a:lnTo>
                      <a:pt x="454" y="271"/>
                    </a:lnTo>
                    <a:lnTo>
                      <a:pt x="451" y="268"/>
                    </a:lnTo>
                    <a:lnTo>
                      <a:pt x="451" y="268"/>
                    </a:lnTo>
                    <a:lnTo>
                      <a:pt x="449" y="267"/>
                    </a:lnTo>
                    <a:lnTo>
                      <a:pt x="445" y="267"/>
                    </a:lnTo>
                    <a:lnTo>
                      <a:pt x="445" y="267"/>
                    </a:lnTo>
                    <a:lnTo>
                      <a:pt x="428" y="267"/>
                    </a:lnTo>
                    <a:lnTo>
                      <a:pt x="428" y="267"/>
                    </a:lnTo>
                    <a:lnTo>
                      <a:pt x="420" y="267"/>
                    </a:lnTo>
                    <a:lnTo>
                      <a:pt x="412" y="266"/>
                    </a:lnTo>
                    <a:lnTo>
                      <a:pt x="412" y="266"/>
                    </a:lnTo>
                    <a:lnTo>
                      <a:pt x="406" y="265"/>
                    </a:lnTo>
                    <a:lnTo>
                      <a:pt x="400" y="263"/>
                    </a:lnTo>
                    <a:lnTo>
                      <a:pt x="400" y="263"/>
                    </a:lnTo>
                    <a:lnTo>
                      <a:pt x="382" y="263"/>
                    </a:lnTo>
                    <a:lnTo>
                      <a:pt x="382" y="263"/>
                    </a:lnTo>
                    <a:lnTo>
                      <a:pt x="375" y="263"/>
                    </a:lnTo>
                    <a:lnTo>
                      <a:pt x="375" y="263"/>
                    </a:lnTo>
                    <a:lnTo>
                      <a:pt x="372" y="265"/>
                    </a:lnTo>
                    <a:lnTo>
                      <a:pt x="369" y="265"/>
                    </a:lnTo>
                    <a:lnTo>
                      <a:pt x="368" y="263"/>
                    </a:lnTo>
                    <a:lnTo>
                      <a:pt x="368" y="263"/>
                    </a:lnTo>
                    <a:lnTo>
                      <a:pt x="363" y="257"/>
                    </a:lnTo>
                    <a:lnTo>
                      <a:pt x="363" y="257"/>
                    </a:lnTo>
                    <a:lnTo>
                      <a:pt x="360" y="251"/>
                    </a:lnTo>
                    <a:lnTo>
                      <a:pt x="360" y="251"/>
                    </a:lnTo>
                    <a:lnTo>
                      <a:pt x="360" y="247"/>
                    </a:lnTo>
                    <a:lnTo>
                      <a:pt x="358" y="245"/>
                    </a:lnTo>
                    <a:lnTo>
                      <a:pt x="358" y="245"/>
                    </a:lnTo>
                    <a:lnTo>
                      <a:pt x="356" y="241"/>
                    </a:lnTo>
                    <a:lnTo>
                      <a:pt x="353" y="239"/>
                    </a:lnTo>
                    <a:lnTo>
                      <a:pt x="353" y="239"/>
                    </a:lnTo>
                    <a:lnTo>
                      <a:pt x="351" y="235"/>
                    </a:lnTo>
                    <a:lnTo>
                      <a:pt x="351" y="235"/>
                    </a:lnTo>
                    <a:lnTo>
                      <a:pt x="349" y="231"/>
                    </a:lnTo>
                    <a:lnTo>
                      <a:pt x="349" y="231"/>
                    </a:lnTo>
                    <a:lnTo>
                      <a:pt x="347" y="230"/>
                    </a:lnTo>
                    <a:lnTo>
                      <a:pt x="345" y="230"/>
                    </a:lnTo>
                    <a:lnTo>
                      <a:pt x="342" y="230"/>
                    </a:lnTo>
                    <a:lnTo>
                      <a:pt x="341" y="230"/>
                    </a:lnTo>
                    <a:lnTo>
                      <a:pt x="341" y="230"/>
                    </a:lnTo>
                    <a:lnTo>
                      <a:pt x="339" y="228"/>
                    </a:lnTo>
                    <a:lnTo>
                      <a:pt x="338" y="225"/>
                    </a:lnTo>
                    <a:lnTo>
                      <a:pt x="338" y="225"/>
                    </a:lnTo>
                    <a:lnTo>
                      <a:pt x="334" y="223"/>
                    </a:lnTo>
                    <a:lnTo>
                      <a:pt x="334" y="223"/>
                    </a:lnTo>
                    <a:lnTo>
                      <a:pt x="330" y="220"/>
                    </a:lnTo>
                    <a:lnTo>
                      <a:pt x="330" y="220"/>
                    </a:lnTo>
                    <a:lnTo>
                      <a:pt x="329" y="218"/>
                    </a:lnTo>
                    <a:lnTo>
                      <a:pt x="329" y="218"/>
                    </a:lnTo>
                    <a:lnTo>
                      <a:pt x="326" y="218"/>
                    </a:lnTo>
                    <a:lnTo>
                      <a:pt x="326" y="218"/>
                    </a:lnTo>
                    <a:lnTo>
                      <a:pt x="317" y="214"/>
                    </a:lnTo>
                    <a:lnTo>
                      <a:pt x="308" y="213"/>
                    </a:lnTo>
                    <a:lnTo>
                      <a:pt x="308" y="213"/>
                    </a:lnTo>
                    <a:lnTo>
                      <a:pt x="303" y="214"/>
                    </a:lnTo>
                    <a:lnTo>
                      <a:pt x="298" y="213"/>
                    </a:lnTo>
                    <a:lnTo>
                      <a:pt x="298" y="213"/>
                    </a:lnTo>
                    <a:lnTo>
                      <a:pt x="295" y="212"/>
                    </a:lnTo>
                    <a:lnTo>
                      <a:pt x="292" y="211"/>
                    </a:lnTo>
                    <a:lnTo>
                      <a:pt x="292" y="211"/>
                    </a:lnTo>
                    <a:lnTo>
                      <a:pt x="287" y="209"/>
                    </a:lnTo>
                    <a:lnTo>
                      <a:pt x="284" y="208"/>
                    </a:lnTo>
                    <a:lnTo>
                      <a:pt x="282" y="207"/>
                    </a:lnTo>
                    <a:lnTo>
                      <a:pt x="282" y="207"/>
                    </a:lnTo>
                    <a:lnTo>
                      <a:pt x="279" y="204"/>
                    </a:lnTo>
                    <a:lnTo>
                      <a:pt x="276" y="200"/>
                    </a:lnTo>
                    <a:lnTo>
                      <a:pt x="276" y="200"/>
                    </a:lnTo>
                    <a:lnTo>
                      <a:pt x="277" y="197"/>
                    </a:lnTo>
                    <a:lnTo>
                      <a:pt x="277" y="196"/>
                    </a:lnTo>
                    <a:lnTo>
                      <a:pt x="279" y="192"/>
                    </a:lnTo>
                    <a:lnTo>
                      <a:pt x="279" y="192"/>
                    </a:lnTo>
                    <a:lnTo>
                      <a:pt x="279" y="184"/>
                    </a:lnTo>
                    <a:lnTo>
                      <a:pt x="279" y="184"/>
                    </a:lnTo>
                    <a:lnTo>
                      <a:pt x="280" y="175"/>
                    </a:lnTo>
                    <a:lnTo>
                      <a:pt x="280" y="175"/>
                    </a:lnTo>
                    <a:lnTo>
                      <a:pt x="280" y="173"/>
                    </a:lnTo>
                    <a:lnTo>
                      <a:pt x="279" y="170"/>
                    </a:lnTo>
                    <a:lnTo>
                      <a:pt x="275" y="168"/>
                    </a:lnTo>
                    <a:lnTo>
                      <a:pt x="275" y="168"/>
                    </a:lnTo>
                    <a:lnTo>
                      <a:pt x="275" y="165"/>
                    </a:lnTo>
                    <a:lnTo>
                      <a:pt x="274" y="163"/>
                    </a:lnTo>
                    <a:lnTo>
                      <a:pt x="274" y="158"/>
                    </a:lnTo>
                    <a:lnTo>
                      <a:pt x="274" y="158"/>
                    </a:lnTo>
                    <a:lnTo>
                      <a:pt x="273" y="154"/>
                    </a:lnTo>
                    <a:lnTo>
                      <a:pt x="273" y="154"/>
                    </a:lnTo>
                    <a:lnTo>
                      <a:pt x="271" y="152"/>
                    </a:lnTo>
                    <a:lnTo>
                      <a:pt x="271" y="152"/>
                    </a:lnTo>
                    <a:lnTo>
                      <a:pt x="271" y="152"/>
                    </a:lnTo>
                    <a:lnTo>
                      <a:pt x="270" y="151"/>
                    </a:lnTo>
                    <a:lnTo>
                      <a:pt x="270" y="151"/>
                    </a:lnTo>
                    <a:lnTo>
                      <a:pt x="266" y="148"/>
                    </a:lnTo>
                    <a:lnTo>
                      <a:pt x="266" y="148"/>
                    </a:lnTo>
                    <a:lnTo>
                      <a:pt x="265" y="148"/>
                    </a:lnTo>
                    <a:lnTo>
                      <a:pt x="263" y="148"/>
                    </a:lnTo>
                    <a:lnTo>
                      <a:pt x="263" y="148"/>
                    </a:lnTo>
                    <a:lnTo>
                      <a:pt x="262" y="147"/>
                    </a:lnTo>
                    <a:lnTo>
                      <a:pt x="262" y="147"/>
                    </a:lnTo>
                    <a:lnTo>
                      <a:pt x="260" y="147"/>
                    </a:lnTo>
                    <a:lnTo>
                      <a:pt x="260" y="147"/>
                    </a:lnTo>
                    <a:lnTo>
                      <a:pt x="257" y="144"/>
                    </a:lnTo>
                    <a:lnTo>
                      <a:pt x="257" y="144"/>
                    </a:lnTo>
                    <a:lnTo>
                      <a:pt x="248" y="143"/>
                    </a:lnTo>
                    <a:lnTo>
                      <a:pt x="244" y="141"/>
                    </a:lnTo>
                    <a:lnTo>
                      <a:pt x="243" y="139"/>
                    </a:lnTo>
                    <a:lnTo>
                      <a:pt x="243" y="138"/>
                    </a:lnTo>
                    <a:lnTo>
                      <a:pt x="243" y="138"/>
                    </a:lnTo>
                    <a:lnTo>
                      <a:pt x="242" y="138"/>
                    </a:lnTo>
                    <a:lnTo>
                      <a:pt x="242" y="138"/>
                    </a:lnTo>
                    <a:lnTo>
                      <a:pt x="241" y="135"/>
                    </a:lnTo>
                    <a:lnTo>
                      <a:pt x="238" y="132"/>
                    </a:lnTo>
                    <a:lnTo>
                      <a:pt x="235" y="130"/>
                    </a:lnTo>
                    <a:lnTo>
                      <a:pt x="231" y="130"/>
                    </a:lnTo>
                    <a:lnTo>
                      <a:pt x="231" y="130"/>
                    </a:lnTo>
                    <a:lnTo>
                      <a:pt x="231" y="124"/>
                    </a:lnTo>
                    <a:lnTo>
                      <a:pt x="231" y="124"/>
                    </a:lnTo>
                    <a:lnTo>
                      <a:pt x="228" y="124"/>
                    </a:lnTo>
                    <a:lnTo>
                      <a:pt x="228" y="124"/>
                    </a:lnTo>
                    <a:lnTo>
                      <a:pt x="227" y="117"/>
                    </a:lnTo>
                    <a:lnTo>
                      <a:pt x="227" y="117"/>
                    </a:lnTo>
                    <a:lnTo>
                      <a:pt x="227" y="116"/>
                    </a:lnTo>
                    <a:lnTo>
                      <a:pt x="227" y="116"/>
                    </a:lnTo>
                    <a:lnTo>
                      <a:pt x="225" y="117"/>
                    </a:lnTo>
                    <a:lnTo>
                      <a:pt x="221" y="117"/>
                    </a:lnTo>
                    <a:lnTo>
                      <a:pt x="221" y="117"/>
                    </a:lnTo>
                    <a:lnTo>
                      <a:pt x="221" y="115"/>
                    </a:lnTo>
                    <a:lnTo>
                      <a:pt x="221" y="115"/>
                    </a:lnTo>
                    <a:lnTo>
                      <a:pt x="216" y="115"/>
                    </a:lnTo>
                    <a:lnTo>
                      <a:pt x="216" y="115"/>
                    </a:lnTo>
                    <a:lnTo>
                      <a:pt x="215" y="116"/>
                    </a:lnTo>
                    <a:lnTo>
                      <a:pt x="215" y="116"/>
                    </a:lnTo>
                    <a:lnTo>
                      <a:pt x="215" y="119"/>
                    </a:lnTo>
                    <a:lnTo>
                      <a:pt x="215" y="120"/>
                    </a:lnTo>
                    <a:lnTo>
                      <a:pt x="215" y="120"/>
                    </a:lnTo>
                    <a:lnTo>
                      <a:pt x="213" y="121"/>
                    </a:lnTo>
                    <a:lnTo>
                      <a:pt x="210" y="122"/>
                    </a:lnTo>
                    <a:lnTo>
                      <a:pt x="210" y="122"/>
                    </a:lnTo>
                    <a:lnTo>
                      <a:pt x="208" y="126"/>
                    </a:lnTo>
                    <a:lnTo>
                      <a:pt x="205" y="128"/>
                    </a:lnTo>
                    <a:lnTo>
                      <a:pt x="203" y="130"/>
                    </a:lnTo>
                    <a:lnTo>
                      <a:pt x="203" y="130"/>
                    </a:lnTo>
                    <a:lnTo>
                      <a:pt x="203" y="132"/>
                    </a:lnTo>
                    <a:lnTo>
                      <a:pt x="203" y="132"/>
                    </a:lnTo>
                    <a:lnTo>
                      <a:pt x="197" y="136"/>
                    </a:lnTo>
                    <a:lnTo>
                      <a:pt x="194" y="137"/>
                    </a:lnTo>
                    <a:lnTo>
                      <a:pt x="193" y="139"/>
                    </a:lnTo>
                    <a:lnTo>
                      <a:pt x="193" y="139"/>
                    </a:lnTo>
                    <a:lnTo>
                      <a:pt x="193" y="143"/>
                    </a:lnTo>
                    <a:lnTo>
                      <a:pt x="193" y="147"/>
                    </a:lnTo>
                    <a:lnTo>
                      <a:pt x="193" y="154"/>
                    </a:lnTo>
                    <a:lnTo>
                      <a:pt x="193" y="154"/>
                    </a:lnTo>
                    <a:lnTo>
                      <a:pt x="193" y="162"/>
                    </a:lnTo>
                    <a:lnTo>
                      <a:pt x="193" y="164"/>
                    </a:lnTo>
                    <a:lnTo>
                      <a:pt x="189" y="166"/>
                    </a:lnTo>
                    <a:lnTo>
                      <a:pt x="189" y="166"/>
                    </a:lnTo>
                    <a:lnTo>
                      <a:pt x="187" y="166"/>
                    </a:lnTo>
                    <a:lnTo>
                      <a:pt x="183" y="166"/>
                    </a:lnTo>
                    <a:lnTo>
                      <a:pt x="177" y="165"/>
                    </a:lnTo>
                    <a:lnTo>
                      <a:pt x="177" y="165"/>
                    </a:lnTo>
                    <a:lnTo>
                      <a:pt x="170" y="165"/>
                    </a:lnTo>
                    <a:lnTo>
                      <a:pt x="162" y="165"/>
                    </a:lnTo>
                    <a:lnTo>
                      <a:pt x="162" y="165"/>
                    </a:lnTo>
                    <a:lnTo>
                      <a:pt x="156" y="164"/>
                    </a:lnTo>
                    <a:lnTo>
                      <a:pt x="154" y="164"/>
                    </a:lnTo>
                    <a:lnTo>
                      <a:pt x="151" y="165"/>
                    </a:lnTo>
                    <a:lnTo>
                      <a:pt x="151" y="165"/>
                    </a:lnTo>
                    <a:lnTo>
                      <a:pt x="149" y="168"/>
                    </a:lnTo>
                    <a:lnTo>
                      <a:pt x="148" y="171"/>
                    </a:lnTo>
                    <a:lnTo>
                      <a:pt x="146" y="178"/>
                    </a:lnTo>
                    <a:lnTo>
                      <a:pt x="146" y="178"/>
                    </a:lnTo>
                    <a:lnTo>
                      <a:pt x="146" y="185"/>
                    </a:lnTo>
                    <a:lnTo>
                      <a:pt x="145" y="187"/>
                    </a:lnTo>
                    <a:lnTo>
                      <a:pt x="144" y="189"/>
                    </a:lnTo>
                    <a:lnTo>
                      <a:pt x="143" y="189"/>
                    </a:lnTo>
                    <a:lnTo>
                      <a:pt x="143" y="189"/>
                    </a:lnTo>
                    <a:lnTo>
                      <a:pt x="140" y="193"/>
                    </a:lnTo>
                    <a:lnTo>
                      <a:pt x="139" y="197"/>
                    </a:lnTo>
                    <a:lnTo>
                      <a:pt x="139" y="200"/>
                    </a:lnTo>
                    <a:lnTo>
                      <a:pt x="139" y="200"/>
                    </a:lnTo>
                    <a:lnTo>
                      <a:pt x="140" y="201"/>
                    </a:lnTo>
                    <a:lnTo>
                      <a:pt x="143" y="203"/>
                    </a:lnTo>
                    <a:lnTo>
                      <a:pt x="144" y="204"/>
                    </a:lnTo>
                    <a:lnTo>
                      <a:pt x="144" y="208"/>
                    </a:lnTo>
                    <a:lnTo>
                      <a:pt x="144" y="208"/>
                    </a:lnTo>
                    <a:lnTo>
                      <a:pt x="140" y="208"/>
                    </a:lnTo>
                    <a:lnTo>
                      <a:pt x="137" y="207"/>
                    </a:lnTo>
                    <a:lnTo>
                      <a:pt x="132" y="207"/>
                    </a:lnTo>
                    <a:lnTo>
                      <a:pt x="128" y="207"/>
                    </a:lnTo>
                    <a:lnTo>
                      <a:pt x="128" y="207"/>
                    </a:lnTo>
                    <a:lnTo>
                      <a:pt x="124" y="208"/>
                    </a:lnTo>
                    <a:lnTo>
                      <a:pt x="122" y="208"/>
                    </a:lnTo>
                    <a:lnTo>
                      <a:pt x="122" y="208"/>
                    </a:lnTo>
                    <a:lnTo>
                      <a:pt x="118" y="208"/>
                    </a:lnTo>
                    <a:lnTo>
                      <a:pt x="114" y="208"/>
                    </a:lnTo>
                    <a:lnTo>
                      <a:pt x="114" y="208"/>
                    </a:lnTo>
                    <a:lnTo>
                      <a:pt x="112" y="209"/>
                    </a:lnTo>
                    <a:lnTo>
                      <a:pt x="111" y="211"/>
                    </a:lnTo>
                    <a:lnTo>
                      <a:pt x="111" y="211"/>
                    </a:lnTo>
                    <a:lnTo>
                      <a:pt x="108" y="212"/>
                    </a:lnTo>
                    <a:lnTo>
                      <a:pt x="106" y="212"/>
                    </a:lnTo>
                    <a:lnTo>
                      <a:pt x="103" y="213"/>
                    </a:lnTo>
                    <a:lnTo>
                      <a:pt x="102" y="213"/>
                    </a:lnTo>
                    <a:lnTo>
                      <a:pt x="102" y="216"/>
                    </a:lnTo>
                    <a:lnTo>
                      <a:pt x="102" y="216"/>
                    </a:lnTo>
                    <a:lnTo>
                      <a:pt x="106" y="218"/>
                    </a:lnTo>
                    <a:lnTo>
                      <a:pt x="110" y="222"/>
                    </a:lnTo>
                    <a:lnTo>
                      <a:pt x="110" y="222"/>
                    </a:lnTo>
                    <a:lnTo>
                      <a:pt x="110" y="225"/>
                    </a:lnTo>
                    <a:lnTo>
                      <a:pt x="108" y="230"/>
                    </a:lnTo>
                    <a:lnTo>
                      <a:pt x="108" y="230"/>
                    </a:lnTo>
                    <a:lnTo>
                      <a:pt x="113" y="241"/>
                    </a:lnTo>
                    <a:lnTo>
                      <a:pt x="114" y="247"/>
                    </a:lnTo>
                    <a:lnTo>
                      <a:pt x="114" y="254"/>
                    </a:lnTo>
                    <a:lnTo>
                      <a:pt x="114" y="254"/>
                    </a:lnTo>
                    <a:lnTo>
                      <a:pt x="113" y="256"/>
                    </a:lnTo>
                    <a:lnTo>
                      <a:pt x="111" y="258"/>
                    </a:lnTo>
                    <a:lnTo>
                      <a:pt x="110" y="260"/>
                    </a:lnTo>
                    <a:lnTo>
                      <a:pt x="108" y="262"/>
                    </a:lnTo>
                    <a:lnTo>
                      <a:pt x="108" y="262"/>
                    </a:lnTo>
                    <a:lnTo>
                      <a:pt x="107" y="265"/>
                    </a:lnTo>
                    <a:lnTo>
                      <a:pt x="107" y="269"/>
                    </a:lnTo>
                    <a:lnTo>
                      <a:pt x="107" y="269"/>
                    </a:lnTo>
                    <a:lnTo>
                      <a:pt x="107" y="271"/>
                    </a:lnTo>
                    <a:lnTo>
                      <a:pt x="107" y="271"/>
                    </a:lnTo>
                    <a:lnTo>
                      <a:pt x="105" y="272"/>
                    </a:lnTo>
                    <a:lnTo>
                      <a:pt x="105" y="272"/>
                    </a:lnTo>
                    <a:lnTo>
                      <a:pt x="107" y="276"/>
                    </a:lnTo>
                    <a:lnTo>
                      <a:pt x="107" y="276"/>
                    </a:lnTo>
                    <a:lnTo>
                      <a:pt x="105" y="277"/>
                    </a:lnTo>
                    <a:lnTo>
                      <a:pt x="103" y="278"/>
                    </a:lnTo>
                    <a:lnTo>
                      <a:pt x="103" y="278"/>
                    </a:lnTo>
                    <a:lnTo>
                      <a:pt x="101" y="279"/>
                    </a:lnTo>
                    <a:lnTo>
                      <a:pt x="100" y="280"/>
                    </a:lnTo>
                    <a:lnTo>
                      <a:pt x="99" y="282"/>
                    </a:lnTo>
                    <a:lnTo>
                      <a:pt x="97" y="282"/>
                    </a:lnTo>
                    <a:lnTo>
                      <a:pt x="97" y="282"/>
                    </a:lnTo>
                    <a:lnTo>
                      <a:pt x="92" y="282"/>
                    </a:lnTo>
                    <a:lnTo>
                      <a:pt x="92" y="282"/>
                    </a:lnTo>
                    <a:lnTo>
                      <a:pt x="89" y="284"/>
                    </a:lnTo>
                    <a:lnTo>
                      <a:pt x="89" y="284"/>
                    </a:lnTo>
                    <a:lnTo>
                      <a:pt x="86" y="287"/>
                    </a:lnTo>
                    <a:lnTo>
                      <a:pt x="86" y="287"/>
                    </a:lnTo>
                    <a:lnTo>
                      <a:pt x="84" y="287"/>
                    </a:lnTo>
                    <a:lnTo>
                      <a:pt x="83" y="287"/>
                    </a:lnTo>
                    <a:lnTo>
                      <a:pt x="83" y="287"/>
                    </a:lnTo>
                    <a:lnTo>
                      <a:pt x="80" y="288"/>
                    </a:lnTo>
                    <a:lnTo>
                      <a:pt x="80" y="292"/>
                    </a:lnTo>
                    <a:lnTo>
                      <a:pt x="80" y="292"/>
                    </a:lnTo>
                    <a:lnTo>
                      <a:pt x="76" y="292"/>
                    </a:lnTo>
                    <a:lnTo>
                      <a:pt x="74" y="293"/>
                    </a:lnTo>
                    <a:lnTo>
                      <a:pt x="69" y="296"/>
                    </a:lnTo>
                    <a:lnTo>
                      <a:pt x="69" y="296"/>
                    </a:lnTo>
                    <a:lnTo>
                      <a:pt x="68" y="300"/>
                    </a:lnTo>
                    <a:lnTo>
                      <a:pt x="68" y="300"/>
                    </a:lnTo>
                    <a:lnTo>
                      <a:pt x="67" y="301"/>
                    </a:lnTo>
                    <a:lnTo>
                      <a:pt x="67" y="301"/>
                    </a:lnTo>
                    <a:lnTo>
                      <a:pt x="63" y="303"/>
                    </a:lnTo>
                    <a:lnTo>
                      <a:pt x="59" y="301"/>
                    </a:lnTo>
                    <a:lnTo>
                      <a:pt x="59" y="301"/>
                    </a:lnTo>
                    <a:lnTo>
                      <a:pt x="53" y="301"/>
                    </a:lnTo>
                    <a:lnTo>
                      <a:pt x="51" y="303"/>
                    </a:lnTo>
                    <a:lnTo>
                      <a:pt x="48" y="304"/>
                    </a:lnTo>
                    <a:lnTo>
                      <a:pt x="48" y="304"/>
                    </a:lnTo>
                    <a:lnTo>
                      <a:pt x="45" y="310"/>
                    </a:lnTo>
                    <a:lnTo>
                      <a:pt x="42" y="312"/>
                    </a:lnTo>
                    <a:lnTo>
                      <a:pt x="40" y="312"/>
                    </a:lnTo>
                    <a:lnTo>
                      <a:pt x="40" y="312"/>
                    </a:lnTo>
                    <a:lnTo>
                      <a:pt x="40" y="310"/>
                    </a:lnTo>
                    <a:lnTo>
                      <a:pt x="37" y="309"/>
                    </a:lnTo>
                    <a:lnTo>
                      <a:pt x="34" y="307"/>
                    </a:lnTo>
                    <a:lnTo>
                      <a:pt x="34" y="307"/>
                    </a:lnTo>
                    <a:lnTo>
                      <a:pt x="29" y="307"/>
                    </a:lnTo>
                    <a:lnTo>
                      <a:pt x="25" y="310"/>
                    </a:lnTo>
                    <a:lnTo>
                      <a:pt x="25" y="310"/>
                    </a:lnTo>
                    <a:lnTo>
                      <a:pt x="25" y="314"/>
                    </a:lnTo>
                    <a:lnTo>
                      <a:pt x="25" y="314"/>
                    </a:lnTo>
                    <a:lnTo>
                      <a:pt x="14" y="314"/>
                    </a:lnTo>
                    <a:lnTo>
                      <a:pt x="14" y="314"/>
                    </a:lnTo>
                    <a:lnTo>
                      <a:pt x="13" y="316"/>
                    </a:lnTo>
                    <a:lnTo>
                      <a:pt x="13" y="316"/>
                    </a:lnTo>
                    <a:lnTo>
                      <a:pt x="9" y="317"/>
                    </a:lnTo>
                    <a:lnTo>
                      <a:pt x="7" y="320"/>
                    </a:lnTo>
                    <a:lnTo>
                      <a:pt x="5" y="321"/>
                    </a:lnTo>
                    <a:lnTo>
                      <a:pt x="4" y="325"/>
                    </a:lnTo>
                    <a:lnTo>
                      <a:pt x="4" y="325"/>
                    </a:lnTo>
                    <a:lnTo>
                      <a:pt x="4" y="328"/>
                    </a:lnTo>
                    <a:lnTo>
                      <a:pt x="4" y="331"/>
                    </a:lnTo>
                    <a:lnTo>
                      <a:pt x="2" y="333"/>
                    </a:lnTo>
                    <a:lnTo>
                      <a:pt x="0" y="334"/>
                    </a:lnTo>
                    <a:lnTo>
                      <a:pt x="0" y="334"/>
                    </a:lnTo>
                    <a:lnTo>
                      <a:pt x="0" y="334"/>
                    </a:lnTo>
                    <a:lnTo>
                      <a:pt x="0" y="334"/>
                    </a:lnTo>
                    <a:lnTo>
                      <a:pt x="0" y="334"/>
                    </a:lnTo>
                    <a:lnTo>
                      <a:pt x="0" y="334"/>
                    </a:lnTo>
                    <a:lnTo>
                      <a:pt x="0" y="336"/>
                    </a:lnTo>
                    <a:lnTo>
                      <a:pt x="0" y="336"/>
                    </a:lnTo>
                    <a:lnTo>
                      <a:pt x="2" y="337"/>
                    </a:lnTo>
                    <a:lnTo>
                      <a:pt x="2" y="337"/>
                    </a:lnTo>
                    <a:lnTo>
                      <a:pt x="3" y="339"/>
                    </a:lnTo>
                    <a:lnTo>
                      <a:pt x="3" y="339"/>
                    </a:lnTo>
                    <a:lnTo>
                      <a:pt x="4" y="342"/>
                    </a:lnTo>
                    <a:lnTo>
                      <a:pt x="3" y="344"/>
                    </a:lnTo>
                    <a:lnTo>
                      <a:pt x="3" y="344"/>
                    </a:lnTo>
                    <a:lnTo>
                      <a:pt x="3" y="347"/>
                    </a:lnTo>
                    <a:lnTo>
                      <a:pt x="4" y="349"/>
                    </a:lnTo>
                    <a:lnTo>
                      <a:pt x="4" y="349"/>
                    </a:lnTo>
                    <a:lnTo>
                      <a:pt x="5" y="352"/>
                    </a:lnTo>
                    <a:lnTo>
                      <a:pt x="5" y="352"/>
                    </a:lnTo>
                    <a:lnTo>
                      <a:pt x="7" y="352"/>
                    </a:lnTo>
                    <a:lnTo>
                      <a:pt x="8" y="350"/>
                    </a:lnTo>
                    <a:lnTo>
                      <a:pt x="8" y="350"/>
                    </a:lnTo>
                    <a:lnTo>
                      <a:pt x="10" y="349"/>
                    </a:lnTo>
                    <a:lnTo>
                      <a:pt x="12" y="350"/>
                    </a:lnTo>
                    <a:lnTo>
                      <a:pt x="12" y="350"/>
                    </a:lnTo>
                    <a:lnTo>
                      <a:pt x="14" y="352"/>
                    </a:lnTo>
                    <a:lnTo>
                      <a:pt x="14" y="352"/>
                    </a:lnTo>
                    <a:lnTo>
                      <a:pt x="16" y="353"/>
                    </a:lnTo>
                    <a:lnTo>
                      <a:pt x="16" y="353"/>
                    </a:lnTo>
                    <a:lnTo>
                      <a:pt x="18" y="354"/>
                    </a:lnTo>
                    <a:lnTo>
                      <a:pt x="18" y="354"/>
                    </a:lnTo>
                    <a:lnTo>
                      <a:pt x="19" y="358"/>
                    </a:lnTo>
                    <a:lnTo>
                      <a:pt x="19" y="358"/>
                    </a:lnTo>
                    <a:lnTo>
                      <a:pt x="21" y="360"/>
                    </a:lnTo>
                    <a:lnTo>
                      <a:pt x="21" y="360"/>
                    </a:lnTo>
                    <a:lnTo>
                      <a:pt x="23" y="364"/>
                    </a:lnTo>
                    <a:lnTo>
                      <a:pt x="23" y="364"/>
                    </a:lnTo>
                    <a:lnTo>
                      <a:pt x="23" y="366"/>
                    </a:lnTo>
                    <a:lnTo>
                      <a:pt x="23" y="368"/>
                    </a:lnTo>
                    <a:lnTo>
                      <a:pt x="23" y="368"/>
                    </a:lnTo>
                    <a:lnTo>
                      <a:pt x="23" y="370"/>
                    </a:lnTo>
                    <a:lnTo>
                      <a:pt x="24" y="371"/>
                    </a:lnTo>
                    <a:lnTo>
                      <a:pt x="24" y="371"/>
                    </a:lnTo>
                    <a:lnTo>
                      <a:pt x="25" y="372"/>
                    </a:lnTo>
                    <a:lnTo>
                      <a:pt x="26" y="374"/>
                    </a:lnTo>
                    <a:lnTo>
                      <a:pt x="26" y="374"/>
                    </a:lnTo>
                    <a:lnTo>
                      <a:pt x="24" y="377"/>
                    </a:lnTo>
                    <a:lnTo>
                      <a:pt x="24" y="377"/>
                    </a:lnTo>
                    <a:lnTo>
                      <a:pt x="21" y="377"/>
                    </a:lnTo>
                    <a:lnTo>
                      <a:pt x="21" y="377"/>
                    </a:lnTo>
                    <a:lnTo>
                      <a:pt x="13" y="381"/>
                    </a:lnTo>
                    <a:lnTo>
                      <a:pt x="13" y="381"/>
                    </a:lnTo>
                    <a:lnTo>
                      <a:pt x="18" y="381"/>
                    </a:lnTo>
                    <a:lnTo>
                      <a:pt x="18" y="381"/>
                    </a:lnTo>
                    <a:lnTo>
                      <a:pt x="21" y="382"/>
                    </a:lnTo>
                    <a:lnTo>
                      <a:pt x="24" y="383"/>
                    </a:lnTo>
                    <a:lnTo>
                      <a:pt x="26" y="385"/>
                    </a:lnTo>
                    <a:lnTo>
                      <a:pt x="29" y="386"/>
                    </a:lnTo>
                    <a:lnTo>
                      <a:pt x="29" y="386"/>
                    </a:lnTo>
                    <a:lnTo>
                      <a:pt x="32" y="387"/>
                    </a:lnTo>
                    <a:lnTo>
                      <a:pt x="36" y="390"/>
                    </a:lnTo>
                    <a:lnTo>
                      <a:pt x="38" y="391"/>
                    </a:lnTo>
                    <a:lnTo>
                      <a:pt x="40" y="392"/>
                    </a:lnTo>
                    <a:lnTo>
                      <a:pt x="40" y="394"/>
                    </a:lnTo>
                    <a:lnTo>
                      <a:pt x="40" y="394"/>
                    </a:lnTo>
                    <a:lnTo>
                      <a:pt x="40" y="398"/>
                    </a:lnTo>
                    <a:lnTo>
                      <a:pt x="42" y="402"/>
                    </a:lnTo>
                    <a:lnTo>
                      <a:pt x="42" y="402"/>
                    </a:lnTo>
                    <a:lnTo>
                      <a:pt x="43" y="404"/>
                    </a:lnTo>
                    <a:lnTo>
                      <a:pt x="45" y="404"/>
                    </a:lnTo>
                    <a:lnTo>
                      <a:pt x="47" y="403"/>
                    </a:lnTo>
                    <a:lnTo>
                      <a:pt x="50" y="403"/>
                    </a:lnTo>
                    <a:lnTo>
                      <a:pt x="50" y="403"/>
                    </a:lnTo>
                    <a:lnTo>
                      <a:pt x="50" y="408"/>
                    </a:lnTo>
                    <a:lnTo>
                      <a:pt x="51" y="410"/>
                    </a:lnTo>
                    <a:lnTo>
                      <a:pt x="53" y="412"/>
                    </a:lnTo>
                    <a:lnTo>
                      <a:pt x="53" y="412"/>
                    </a:lnTo>
                    <a:lnTo>
                      <a:pt x="58" y="413"/>
                    </a:lnTo>
                    <a:lnTo>
                      <a:pt x="64" y="413"/>
                    </a:lnTo>
                    <a:lnTo>
                      <a:pt x="64" y="413"/>
                    </a:lnTo>
                    <a:lnTo>
                      <a:pt x="62" y="413"/>
                    </a:lnTo>
                    <a:lnTo>
                      <a:pt x="62" y="413"/>
                    </a:lnTo>
                    <a:lnTo>
                      <a:pt x="65" y="413"/>
                    </a:lnTo>
                    <a:lnTo>
                      <a:pt x="68" y="414"/>
                    </a:lnTo>
                    <a:lnTo>
                      <a:pt x="68" y="414"/>
                    </a:lnTo>
                    <a:lnTo>
                      <a:pt x="68" y="413"/>
                    </a:lnTo>
                    <a:lnTo>
                      <a:pt x="68" y="413"/>
                    </a:lnTo>
                    <a:lnTo>
                      <a:pt x="69" y="413"/>
                    </a:lnTo>
                    <a:lnTo>
                      <a:pt x="70" y="412"/>
                    </a:lnTo>
                    <a:lnTo>
                      <a:pt x="74" y="409"/>
                    </a:lnTo>
                    <a:lnTo>
                      <a:pt x="74" y="409"/>
                    </a:lnTo>
                    <a:lnTo>
                      <a:pt x="78" y="408"/>
                    </a:lnTo>
                    <a:lnTo>
                      <a:pt x="81" y="407"/>
                    </a:lnTo>
                    <a:lnTo>
                      <a:pt x="81" y="407"/>
                    </a:lnTo>
                    <a:lnTo>
                      <a:pt x="84" y="404"/>
                    </a:lnTo>
                    <a:lnTo>
                      <a:pt x="86" y="404"/>
                    </a:lnTo>
                    <a:lnTo>
                      <a:pt x="86" y="404"/>
                    </a:lnTo>
                    <a:lnTo>
                      <a:pt x="92" y="404"/>
                    </a:lnTo>
                    <a:lnTo>
                      <a:pt x="92" y="404"/>
                    </a:lnTo>
                    <a:lnTo>
                      <a:pt x="96" y="406"/>
                    </a:lnTo>
                    <a:lnTo>
                      <a:pt x="97" y="407"/>
                    </a:lnTo>
                    <a:lnTo>
                      <a:pt x="97" y="407"/>
                    </a:lnTo>
                    <a:lnTo>
                      <a:pt x="97" y="407"/>
                    </a:lnTo>
                    <a:lnTo>
                      <a:pt x="99" y="410"/>
                    </a:lnTo>
                    <a:lnTo>
                      <a:pt x="99" y="410"/>
                    </a:lnTo>
                    <a:lnTo>
                      <a:pt x="101" y="410"/>
                    </a:lnTo>
                    <a:lnTo>
                      <a:pt x="101" y="410"/>
                    </a:lnTo>
                    <a:lnTo>
                      <a:pt x="102" y="412"/>
                    </a:lnTo>
                    <a:lnTo>
                      <a:pt x="105" y="413"/>
                    </a:lnTo>
                    <a:lnTo>
                      <a:pt x="105" y="413"/>
                    </a:lnTo>
                    <a:lnTo>
                      <a:pt x="107" y="413"/>
                    </a:lnTo>
                    <a:lnTo>
                      <a:pt x="107" y="413"/>
                    </a:lnTo>
                    <a:lnTo>
                      <a:pt x="110" y="413"/>
                    </a:lnTo>
                    <a:lnTo>
                      <a:pt x="110" y="413"/>
                    </a:lnTo>
                    <a:lnTo>
                      <a:pt x="110" y="415"/>
                    </a:lnTo>
                    <a:lnTo>
                      <a:pt x="110" y="417"/>
                    </a:lnTo>
                    <a:lnTo>
                      <a:pt x="110" y="417"/>
                    </a:lnTo>
                    <a:lnTo>
                      <a:pt x="108" y="418"/>
                    </a:lnTo>
                    <a:lnTo>
                      <a:pt x="107" y="419"/>
                    </a:lnTo>
                    <a:lnTo>
                      <a:pt x="107" y="419"/>
                    </a:lnTo>
                    <a:lnTo>
                      <a:pt x="107" y="424"/>
                    </a:lnTo>
                    <a:lnTo>
                      <a:pt x="107" y="424"/>
                    </a:lnTo>
                    <a:lnTo>
                      <a:pt x="106" y="425"/>
                    </a:lnTo>
                    <a:lnTo>
                      <a:pt x="105" y="428"/>
                    </a:lnTo>
                    <a:lnTo>
                      <a:pt x="105" y="428"/>
                    </a:lnTo>
                    <a:lnTo>
                      <a:pt x="101" y="428"/>
                    </a:lnTo>
                    <a:lnTo>
                      <a:pt x="101" y="428"/>
                    </a:lnTo>
                    <a:lnTo>
                      <a:pt x="100" y="428"/>
                    </a:lnTo>
                    <a:lnTo>
                      <a:pt x="100" y="429"/>
                    </a:lnTo>
                    <a:lnTo>
                      <a:pt x="100" y="429"/>
                    </a:lnTo>
                    <a:lnTo>
                      <a:pt x="99" y="435"/>
                    </a:lnTo>
                    <a:lnTo>
                      <a:pt x="99" y="435"/>
                    </a:lnTo>
                    <a:lnTo>
                      <a:pt x="97" y="437"/>
                    </a:lnTo>
                    <a:lnTo>
                      <a:pt x="95" y="439"/>
                    </a:lnTo>
                    <a:lnTo>
                      <a:pt x="95" y="439"/>
                    </a:lnTo>
                    <a:lnTo>
                      <a:pt x="94" y="441"/>
                    </a:lnTo>
                    <a:lnTo>
                      <a:pt x="94" y="441"/>
                    </a:lnTo>
                    <a:lnTo>
                      <a:pt x="92" y="442"/>
                    </a:lnTo>
                    <a:lnTo>
                      <a:pt x="92" y="442"/>
                    </a:lnTo>
                    <a:lnTo>
                      <a:pt x="92" y="442"/>
                    </a:lnTo>
                    <a:lnTo>
                      <a:pt x="92" y="444"/>
                    </a:lnTo>
                    <a:lnTo>
                      <a:pt x="92" y="444"/>
                    </a:lnTo>
                    <a:lnTo>
                      <a:pt x="91" y="446"/>
                    </a:lnTo>
                    <a:lnTo>
                      <a:pt x="90" y="448"/>
                    </a:lnTo>
                    <a:lnTo>
                      <a:pt x="90" y="448"/>
                    </a:lnTo>
                    <a:lnTo>
                      <a:pt x="90" y="451"/>
                    </a:lnTo>
                    <a:lnTo>
                      <a:pt x="91" y="455"/>
                    </a:lnTo>
                    <a:lnTo>
                      <a:pt x="94" y="459"/>
                    </a:lnTo>
                    <a:lnTo>
                      <a:pt x="94" y="459"/>
                    </a:lnTo>
                    <a:lnTo>
                      <a:pt x="95" y="463"/>
                    </a:lnTo>
                    <a:lnTo>
                      <a:pt x="96" y="468"/>
                    </a:lnTo>
                    <a:lnTo>
                      <a:pt x="96" y="468"/>
                    </a:lnTo>
                    <a:lnTo>
                      <a:pt x="95" y="469"/>
                    </a:lnTo>
                    <a:lnTo>
                      <a:pt x="94" y="469"/>
                    </a:lnTo>
                    <a:lnTo>
                      <a:pt x="92" y="468"/>
                    </a:lnTo>
                    <a:lnTo>
                      <a:pt x="91" y="469"/>
                    </a:lnTo>
                    <a:lnTo>
                      <a:pt x="91" y="469"/>
                    </a:lnTo>
                    <a:lnTo>
                      <a:pt x="89" y="473"/>
                    </a:lnTo>
                    <a:lnTo>
                      <a:pt x="89" y="473"/>
                    </a:lnTo>
                    <a:lnTo>
                      <a:pt x="87" y="473"/>
                    </a:lnTo>
                    <a:lnTo>
                      <a:pt x="86" y="473"/>
                    </a:lnTo>
                    <a:lnTo>
                      <a:pt x="85" y="472"/>
                    </a:lnTo>
                    <a:lnTo>
                      <a:pt x="84" y="468"/>
                    </a:lnTo>
                    <a:lnTo>
                      <a:pt x="83" y="467"/>
                    </a:lnTo>
                    <a:lnTo>
                      <a:pt x="83" y="467"/>
                    </a:lnTo>
                    <a:lnTo>
                      <a:pt x="80" y="467"/>
                    </a:lnTo>
                    <a:lnTo>
                      <a:pt x="78" y="468"/>
                    </a:lnTo>
                    <a:lnTo>
                      <a:pt x="78" y="470"/>
                    </a:lnTo>
                    <a:lnTo>
                      <a:pt x="79" y="473"/>
                    </a:lnTo>
                    <a:lnTo>
                      <a:pt x="84" y="480"/>
                    </a:lnTo>
                    <a:lnTo>
                      <a:pt x="84" y="480"/>
                    </a:lnTo>
                    <a:lnTo>
                      <a:pt x="85" y="488"/>
                    </a:lnTo>
                    <a:lnTo>
                      <a:pt x="85" y="491"/>
                    </a:lnTo>
                    <a:lnTo>
                      <a:pt x="86" y="494"/>
                    </a:lnTo>
                    <a:lnTo>
                      <a:pt x="86" y="494"/>
                    </a:lnTo>
                    <a:lnTo>
                      <a:pt x="89" y="494"/>
                    </a:lnTo>
                    <a:lnTo>
                      <a:pt x="91" y="495"/>
                    </a:lnTo>
                    <a:lnTo>
                      <a:pt x="91" y="495"/>
                    </a:lnTo>
                    <a:lnTo>
                      <a:pt x="94" y="496"/>
                    </a:lnTo>
                    <a:lnTo>
                      <a:pt x="94" y="496"/>
                    </a:lnTo>
                    <a:lnTo>
                      <a:pt x="97" y="497"/>
                    </a:lnTo>
                    <a:lnTo>
                      <a:pt x="100" y="499"/>
                    </a:lnTo>
                    <a:lnTo>
                      <a:pt x="103" y="501"/>
                    </a:lnTo>
                    <a:lnTo>
                      <a:pt x="103" y="501"/>
                    </a:lnTo>
                    <a:lnTo>
                      <a:pt x="108" y="506"/>
                    </a:lnTo>
                    <a:lnTo>
                      <a:pt x="113" y="510"/>
                    </a:lnTo>
                    <a:lnTo>
                      <a:pt x="113" y="510"/>
                    </a:lnTo>
                    <a:lnTo>
                      <a:pt x="114" y="510"/>
                    </a:lnTo>
                    <a:lnTo>
                      <a:pt x="116" y="510"/>
                    </a:lnTo>
                    <a:lnTo>
                      <a:pt x="119" y="512"/>
                    </a:lnTo>
                    <a:lnTo>
                      <a:pt x="119" y="512"/>
                    </a:lnTo>
                    <a:lnTo>
                      <a:pt x="119" y="515"/>
                    </a:lnTo>
                    <a:lnTo>
                      <a:pt x="119" y="515"/>
                    </a:lnTo>
                    <a:lnTo>
                      <a:pt x="119" y="516"/>
                    </a:lnTo>
                    <a:lnTo>
                      <a:pt x="119" y="516"/>
                    </a:lnTo>
                    <a:lnTo>
                      <a:pt x="123" y="516"/>
                    </a:lnTo>
                    <a:lnTo>
                      <a:pt x="124" y="516"/>
                    </a:lnTo>
                    <a:lnTo>
                      <a:pt x="124" y="513"/>
                    </a:lnTo>
                    <a:lnTo>
                      <a:pt x="124" y="513"/>
                    </a:lnTo>
                    <a:lnTo>
                      <a:pt x="125" y="513"/>
                    </a:lnTo>
                    <a:lnTo>
                      <a:pt x="127" y="512"/>
                    </a:lnTo>
                    <a:lnTo>
                      <a:pt x="127" y="512"/>
                    </a:lnTo>
                    <a:lnTo>
                      <a:pt x="127" y="511"/>
                    </a:lnTo>
                    <a:lnTo>
                      <a:pt x="125" y="510"/>
                    </a:lnTo>
                    <a:lnTo>
                      <a:pt x="125" y="510"/>
                    </a:lnTo>
                    <a:lnTo>
                      <a:pt x="129" y="508"/>
                    </a:lnTo>
                    <a:lnTo>
                      <a:pt x="133" y="510"/>
                    </a:lnTo>
                    <a:lnTo>
                      <a:pt x="133" y="510"/>
                    </a:lnTo>
                    <a:lnTo>
                      <a:pt x="137" y="511"/>
                    </a:lnTo>
                    <a:lnTo>
                      <a:pt x="138" y="512"/>
                    </a:lnTo>
                    <a:lnTo>
                      <a:pt x="138" y="512"/>
                    </a:lnTo>
                    <a:lnTo>
                      <a:pt x="139" y="516"/>
                    </a:lnTo>
                    <a:lnTo>
                      <a:pt x="139" y="516"/>
                    </a:lnTo>
                    <a:lnTo>
                      <a:pt x="140" y="517"/>
                    </a:lnTo>
                    <a:lnTo>
                      <a:pt x="141" y="517"/>
                    </a:lnTo>
                    <a:lnTo>
                      <a:pt x="141" y="517"/>
                    </a:lnTo>
                    <a:lnTo>
                      <a:pt x="145" y="517"/>
                    </a:lnTo>
                    <a:lnTo>
                      <a:pt x="146" y="518"/>
                    </a:lnTo>
                    <a:lnTo>
                      <a:pt x="146" y="521"/>
                    </a:lnTo>
                    <a:lnTo>
                      <a:pt x="146" y="521"/>
                    </a:lnTo>
                    <a:lnTo>
                      <a:pt x="146" y="521"/>
                    </a:lnTo>
                    <a:lnTo>
                      <a:pt x="146" y="521"/>
                    </a:lnTo>
                    <a:lnTo>
                      <a:pt x="148" y="522"/>
                    </a:lnTo>
                    <a:lnTo>
                      <a:pt x="150" y="523"/>
                    </a:lnTo>
                    <a:lnTo>
                      <a:pt x="155" y="526"/>
                    </a:lnTo>
                    <a:lnTo>
                      <a:pt x="155" y="526"/>
                    </a:lnTo>
                    <a:lnTo>
                      <a:pt x="157" y="528"/>
                    </a:lnTo>
                    <a:lnTo>
                      <a:pt x="161" y="532"/>
                    </a:lnTo>
                    <a:lnTo>
                      <a:pt x="161" y="532"/>
                    </a:lnTo>
                    <a:lnTo>
                      <a:pt x="163" y="532"/>
                    </a:lnTo>
                    <a:lnTo>
                      <a:pt x="165" y="531"/>
                    </a:lnTo>
                    <a:lnTo>
                      <a:pt x="167" y="531"/>
                    </a:lnTo>
                    <a:lnTo>
                      <a:pt x="170" y="531"/>
                    </a:lnTo>
                    <a:lnTo>
                      <a:pt x="170" y="531"/>
                    </a:lnTo>
                    <a:lnTo>
                      <a:pt x="171" y="531"/>
                    </a:lnTo>
                    <a:lnTo>
                      <a:pt x="171" y="532"/>
                    </a:lnTo>
                    <a:lnTo>
                      <a:pt x="171" y="535"/>
                    </a:lnTo>
                    <a:lnTo>
                      <a:pt x="171" y="535"/>
                    </a:lnTo>
                    <a:lnTo>
                      <a:pt x="171" y="537"/>
                    </a:lnTo>
                    <a:lnTo>
                      <a:pt x="172" y="538"/>
                    </a:lnTo>
                    <a:lnTo>
                      <a:pt x="176" y="538"/>
                    </a:lnTo>
                    <a:lnTo>
                      <a:pt x="176" y="538"/>
                    </a:lnTo>
                    <a:lnTo>
                      <a:pt x="177" y="540"/>
                    </a:lnTo>
                    <a:lnTo>
                      <a:pt x="177" y="540"/>
                    </a:lnTo>
                    <a:lnTo>
                      <a:pt x="179" y="542"/>
                    </a:lnTo>
                    <a:lnTo>
                      <a:pt x="179" y="542"/>
                    </a:lnTo>
                    <a:lnTo>
                      <a:pt x="181" y="543"/>
                    </a:lnTo>
                    <a:lnTo>
                      <a:pt x="183" y="543"/>
                    </a:lnTo>
                    <a:lnTo>
                      <a:pt x="183" y="543"/>
                    </a:lnTo>
                    <a:lnTo>
                      <a:pt x="184" y="543"/>
                    </a:lnTo>
                    <a:lnTo>
                      <a:pt x="187" y="543"/>
                    </a:lnTo>
                    <a:lnTo>
                      <a:pt x="187" y="543"/>
                    </a:lnTo>
                    <a:lnTo>
                      <a:pt x="187" y="545"/>
                    </a:lnTo>
                    <a:lnTo>
                      <a:pt x="187" y="548"/>
                    </a:lnTo>
                    <a:lnTo>
                      <a:pt x="187" y="548"/>
                    </a:lnTo>
                    <a:lnTo>
                      <a:pt x="190" y="549"/>
                    </a:lnTo>
                    <a:lnTo>
                      <a:pt x="190" y="549"/>
                    </a:lnTo>
                    <a:lnTo>
                      <a:pt x="193" y="549"/>
                    </a:lnTo>
                    <a:lnTo>
                      <a:pt x="195" y="549"/>
                    </a:lnTo>
                    <a:lnTo>
                      <a:pt x="195" y="549"/>
                    </a:lnTo>
                    <a:lnTo>
                      <a:pt x="197" y="551"/>
                    </a:lnTo>
                    <a:lnTo>
                      <a:pt x="197" y="551"/>
                    </a:lnTo>
                    <a:lnTo>
                      <a:pt x="198" y="553"/>
                    </a:lnTo>
                    <a:lnTo>
                      <a:pt x="198" y="553"/>
                    </a:lnTo>
                    <a:lnTo>
                      <a:pt x="199" y="555"/>
                    </a:lnTo>
                    <a:lnTo>
                      <a:pt x="201" y="555"/>
                    </a:lnTo>
                    <a:lnTo>
                      <a:pt x="201" y="555"/>
                    </a:lnTo>
                    <a:lnTo>
                      <a:pt x="201" y="553"/>
                    </a:lnTo>
                    <a:lnTo>
                      <a:pt x="201" y="551"/>
                    </a:lnTo>
                    <a:lnTo>
                      <a:pt x="203" y="551"/>
                    </a:lnTo>
                    <a:lnTo>
                      <a:pt x="203" y="551"/>
                    </a:lnTo>
                    <a:lnTo>
                      <a:pt x="205" y="555"/>
                    </a:lnTo>
                    <a:lnTo>
                      <a:pt x="205" y="555"/>
                    </a:lnTo>
                    <a:lnTo>
                      <a:pt x="206" y="556"/>
                    </a:lnTo>
                    <a:lnTo>
                      <a:pt x="208" y="555"/>
                    </a:lnTo>
                    <a:lnTo>
                      <a:pt x="208" y="555"/>
                    </a:lnTo>
                    <a:lnTo>
                      <a:pt x="209" y="554"/>
                    </a:lnTo>
                    <a:lnTo>
                      <a:pt x="209" y="553"/>
                    </a:lnTo>
                    <a:lnTo>
                      <a:pt x="209" y="553"/>
                    </a:lnTo>
                    <a:lnTo>
                      <a:pt x="211" y="553"/>
                    </a:lnTo>
                    <a:lnTo>
                      <a:pt x="214" y="554"/>
                    </a:lnTo>
                    <a:lnTo>
                      <a:pt x="214" y="554"/>
                    </a:lnTo>
                    <a:lnTo>
                      <a:pt x="216" y="556"/>
                    </a:lnTo>
                    <a:lnTo>
                      <a:pt x="220" y="556"/>
                    </a:lnTo>
                    <a:lnTo>
                      <a:pt x="220" y="556"/>
                    </a:lnTo>
                    <a:lnTo>
                      <a:pt x="222" y="558"/>
                    </a:lnTo>
                    <a:lnTo>
                      <a:pt x="225" y="558"/>
                    </a:lnTo>
                    <a:lnTo>
                      <a:pt x="225" y="558"/>
                    </a:lnTo>
                    <a:lnTo>
                      <a:pt x="227" y="558"/>
                    </a:lnTo>
                    <a:lnTo>
                      <a:pt x="228" y="556"/>
                    </a:lnTo>
                    <a:lnTo>
                      <a:pt x="230" y="556"/>
                    </a:lnTo>
                    <a:lnTo>
                      <a:pt x="230" y="556"/>
                    </a:lnTo>
                    <a:lnTo>
                      <a:pt x="232" y="556"/>
                    </a:lnTo>
                    <a:lnTo>
                      <a:pt x="235" y="558"/>
                    </a:lnTo>
                    <a:lnTo>
                      <a:pt x="235" y="558"/>
                    </a:lnTo>
                    <a:lnTo>
                      <a:pt x="237" y="555"/>
                    </a:lnTo>
                    <a:lnTo>
                      <a:pt x="237" y="555"/>
                    </a:lnTo>
                    <a:lnTo>
                      <a:pt x="238" y="554"/>
                    </a:lnTo>
                    <a:lnTo>
                      <a:pt x="239" y="554"/>
                    </a:lnTo>
                    <a:lnTo>
                      <a:pt x="239" y="554"/>
                    </a:lnTo>
                    <a:lnTo>
                      <a:pt x="239" y="554"/>
                    </a:lnTo>
                    <a:lnTo>
                      <a:pt x="241" y="554"/>
                    </a:lnTo>
                    <a:lnTo>
                      <a:pt x="242" y="553"/>
                    </a:lnTo>
                    <a:lnTo>
                      <a:pt x="242" y="551"/>
                    </a:lnTo>
                    <a:lnTo>
                      <a:pt x="243" y="553"/>
                    </a:lnTo>
                    <a:lnTo>
                      <a:pt x="243" y="553"/>
                    </a:lnTo>
                    <a:lnTo>
                      <a:pt x="247" y="558"/>
                    </a:lnTo>
                    <a:lnTo>
                      <a:pt x="247" y="558"/>
                    </a:lnTo>
                    <a:lnTo>
                      <a:pt x="247" y="560"/>
                    </a:lnTo>
                    <a:lnTo>
                      <a:pt x="247" y="565"/>
                    </a:lnTo>
                    <a:lnTo>
                      <a:pt x="247" y="565"/>
                    </a:lnTo>
                    <a:lnTo>
                      <a:pt x="248" y="565"/>
                    </a:lnTo>
                    <a:lnTo>
                      <a:pt x="248" y="565"/>
                    </a:lnTo>
                    <a:lnTo>
                      <a:pt x="248" y="565"/>
                    </a:lnTo>
                    <a:lnTo>
                      <a:pt x="248" y="565"/>
                    </a:lnTo>
                    <a:lnTo>
                      <a:pt x="248" y="564"/>
                    </a:lnTo>
                    <a:lnTo>
                      <a:pt x="248" y="564"/>
                    </a:lnTo>
                    <a:lnTo>
                      <a:pt x="248" y="562"/>
                    </a:lnTo>
                    <a:lnTo>
                      <a:pt x="248" y="562"/>
                    </a:lnTo>
                    <a:lnTo>
                      <a:pt x="248" y="561"/>
                    </a:lnTo>
                    <a:lnTo>
                      <a:pt x="248" y="561"/>
                    </a:lnTo>
                    <a:lnTo>
                      <a:pt x="249" y="561"/>
                    </a:lnTo>
                    <a:lnTo>
                      <a:pt x="249" y="561"/>
                    </a:lnTo>
                    <a:lnTo>
                      <a:pt x="249" y="560"/>
                    </a:lnTo>
                    <a:lnTo>
                      <a:pt x="249" y="560"/>
                    </a:lnTo>
                    <a:lnTo>
                      <a:pt x="250" y="560"/>
                    </a:lnTo>
                    <a:lnTo>
                      <a:pt x="250" y="560"/>
                    </a:lnTo>
                    <a:lnTo>
                      <a:pt x="252" y="560"/>
                    </a:lnTo>
                    <a:lnTo>
                      <a:pt x="252" y="560"/>
                    </a:lnTo>
                    <a:lnTo>
                      <a:pt x="253" y="559"/>
                    </a:lnTo>
                    <a:lnTo>
                      <a:pt x="253" y="559"/>
                    </a:lnTo>
                    <a:lnTo>
                      <a:pt x="255" y="554"/>
                    </a:lnTo>
                    <a:lnTo>
                      <a:pt x="255" y="554"/>
                    </a:lnTo>
                    <a:lnTo>
                      <a:pt x="258" y="550"/>
                    </a:lnTo>
                    <a:lnTo>
                      <a:pt x="258" y="550"/>
                    </a:lnTo>
                    <a:lnTo>
                      <a:pt x="260" y="549"/>
                    </a:lnTo>
                    <a:lnTo>
                      <a:pt x="260" y="549"/>
                    </a:lnTo>
                    <a:lnTo>
                      <a:pt x="262" y="549"/>
                    </a:lnTo>
                    <a:lnTo>
                      <a:pt x="262" y="549"/>
                    </a:lnTo>
                    <a:lnTo>
                      <a:pt x="263" y="550"/>
                    </a:lnTo>
                    <a:lnTo>
                      <a:pt x="263" y="550"/>
                    </a:lnTo>
                    <a:lnTo>
                      <a:pt x="263" y="550"/>
                    </a:lnTo>
                    <a:lnTo>
                      <a:pt x="264" y="551"/>
                    </a:lnTo>
                    <a:lnTo>
                      <a:pt x="264" y="551"/>
                    </a:lnTo>
                    <a:lnTo>
                      <a:pt x="265" y="550"/>
                    </a:lnTo>
                    <a:lnTo>
                      <a:pt x="265" y="550"/>
                    </a:lnTo>
                    <a:lnTo>
                      <a:pt x="266" y="550"/>
                    </a:lnTo>
                    <a:lnTo>
                      <a:pt x="266" y="550"/>
                    </a:lnTo>
                    <a:lnTo>
                      <a:pt x="268" y="551"/>
                    </a:lnTo>
                    <a:lnTo>
                      <a:pt x="268" y="551"/>
                    </a:lnTo>
                    <a:lnTo>
                      <a:pt x="268" y="551"/>
                    </a:lnTo>
                    <a:lnTo>
                      <a:pt x="268" y="551"/>
                    </a:lnTo>
                    <a:lnTo>
                      <a:pt x="269" y="551"/>
                    </a:lnTo>
                    <a:lnTo>
                      <a:pt x="269" y="551"/>
                    </a:lnTo>
                    <a:lnTo>
                      <a:pt x="269" y="551"/>
                    </a:lnTo>
                    <a:lnTo>
                      <a:pt x="269" y="551"/>
                    </a:lnTo>
                    <a:lnTo>
                      <a:pt x="270" y="550"/>
                    </a:lnTo>
                    <a:lnTo>
                      <a:pt x="270" y="550"/>
                    </a:lnTo>
                    <a:lnTo>
                      <a:pt x="273" y="550"/>
                    </a:lnTo>
                    <a:lnTo>
                      <a:pt x="273" y="550"/>
                    </a:lnTo>
                    <a:lnTo>
                      <a:pt x="274" y="550"/>
                    </a:lnTo>
                    <a:lnTo>
                      <a:pt x="274" y="550"/>
                    </a:lnTo>
                    <a:lnTo>
                      <a:pt x="274" y="551"/>
                    </a:lnTo>
                    <a:lnTo>
                      <a:pt x="273" y="553"/>
                    </a:lnTo>
                    <a:lnTo>
                      <a:pt x="273" y="553"/>
                    </a:lnTo>
                    <a:lnTo>
                      <a:pt x="273" y="553"/>
                    </a:lnTo>
                    <a:lnTo>
                      <a:pt x="273" y="553"/>
                    </a:lnTo>
                    <a:lnTo>
                      <a:pt x="274" y="554"/>
                    </a:lnTo>
                    <a:lnTo>
                      <a:pt x="274" y="554"/>
                    </a:lnTo>
                    <a:lnTo>
                      <a:pt x="275" y="553"/>
                    </a:lnTo>
                    <a:lnTo>
                      <a:pt x="275" y="553"/>
                    </a:lnTo>
                    <a:lnTo>
                      <a:pt x="276" y="553"/>
                    </a:lnTo>
                    <a:lnTo>
                      <a:pt x="276" y="553"/>
                    </a:lnTo>
                    <a:lnTo>
                      <a:pt x="277" y="553"/>
                    </a:lnTo>
                    <a:lnTo>
                      <a:pt x="277" y="553"/>
                    </a:lnTo>
                    <a:lnTo>
                      <a:pt x="279" y="553"/>
                    </a:lnTo>
                    <a:lnTo>
                      <a:pt x="279" y="553"/>
                    </a:lnTo>
                    <a:lnTo>
                      <a:pt x="280" y="554"/>
                    </a:lnTo>
                    <a:lnTo>
                      <a:pt x="280" y="554"/>
                    </a:lnTo>
                    <a:lnTo>
                      <a:pt x="281" y="554"/>
                    </a:lnTo>
                    <a:lnTo>
                      <a:pt x="281" y="554"/>
                    </a:lnTo>
                    <a:lnTo>
                      <a:pt x="282" y="554"/>
                    </a:lnTo>
                    <a:lnTo>
                      <a:pt x="282" y="554"/>
                    </a:lnTo>
                    <a:lnTo>
                      <a:pt x="282" y="554"/>
                    </a:lnTo>
                    <a:lnTo>
                      <a:pt x="282" y="554"/>
                    </a:lnTo>
                    <a:lnTo>
                      <a:pt x="284" y="554"/>
                    </a:lnTo>
                    <a:lnTo>
                      <a:pt x="284" y="554"/>
                    </a:lnTo>
                    <a:lnTo>
                      <a:pt x="285" y="553"/>
                    </a:lnTo>
                    <a:lnTo>
                      <a:pt x="287" y="554"/>
                    </a:lnTo>
                    <a:lnTo>
                      <a:pt x="287" y="554"/>
                    </a:lnTo>
                    <a:lnTo>
                      <a:pt x="287" y="554"/>
                    </a:lnTo>
                    <a:lnTo>
                      <a:pt x="287" y="554"/>
                    </a:lnTo>
                    <a:lnTo>
                      <a:pt x="287" y="554"/>
                    </a:lnTo>
                    <a:lnTo>
                      <a:pt x="287" y="554"/>
                    </a:lnTo>
                    <a:lnTo>
                      <a:pt x="287" y="554"/>
                    </a:lnTo>
                    <a:lnTo>
                      <a:pt x="288" y="555"/>
                    </a:lnTo>
                    <a:lnTo>
                      <a:pt x="288" y="555"/>
                    </a:lnTo>
                    <a:lnTo>
                      <a:pt x="288" y="555"/>
                    </a:lnTo>
                    <a:lnTo>
                      <a:pt x="288" y="555"/>
                    </a:lnTo>
                    <a:lnTo>
                      <a:pt x="288" y="556"/>
                    </a:lnTo>
                    <a:lnTo>
                      <a:pt x="288" y="556"/>
                    </a:lnTo>
                    <a:lnTo>
                      <a:pt x="290" y="558"/>
                    </a:lnTo>
                    <a:lnTo>
                      <a:pt x="291" y="558"/>
                    </a:lnTo>
                    <a:lnTo>
                      <a:pt x="291" y="558"/>
                    </a:lnTo>
                    <a:lnTo>
                      <a:pt x="291" y="559"/>
                    </a:lnTo>
                    <a:lnTo>
                      <a:pt x="291" y="559"/>
                    </a:lnTo>
                    <a:lnTo>
                      <a:pt x="291" y="559"/>
                    </a:lnTo>
                    <a:lnTo>
                      <a:pt x="291" y="559"/>
                    </a:lnTo>
                    <a:lnTo>
                      <a:pt x="292" y="559"/>
                    </a:lnTo>
                    <a:lnTo>
                      <a:pt x="292" y="559"/>
                    </a:lnTo>
                    <a:lnTo>
                      <a:pt x="298" y="556"/>
                    </a:lnTo>
                    <a:lnTo>
                      <a:pt x="298" y="556"/>
                    </a:lnTo>
                    <a:lnTo>
                      <a:pt x="304" y="554"/>
                    </a:lnTo>
                    <a:lnTo>
                      <a:pt x="309" y="549"/>
                    </a:lnTo>
                    <a:lnTo>
                      <a:pt x="309" y="549"/>
                    </a:lnTo>
                    <a:lnTo>
                      <a:pt x="312" y="549"/>
                    </a:lnTo>
                    <a:lnTo>
                      <a:pt x="312" y="549"/>
                    </a:lnTo>
                    <a:lnTo>
                      <a:pt x="313" y="546"/>
                    </a:lnTo>
                    <a:lnTo>
                      <a:pt x="317" y="545"/>
                    </a:lnTo>
                    <a:lnTo>
                      <a:pt x="319" y="544"/>
                    </a:lnTo>
                    <a:lnTo>
                      <a:pt x="323" y="543"/>
                    </a:lnTo>
                    <a:lnTo>
                      <a:pt x="323" y="543"/>
                    </a:lnTo>
                    <a:lnTo>
                      <a:pt x="325" y="540"/>
                    </a:lnTo>
                    <a:lnTo>
                      <a:pt x="328" y="538"/>
                    </a:lnTo>
                    <a:lnTo>
                      <a:pt x="330" y="535"/>
                    </a:lnTo>
                    <a:lnTo>
                      <a:pt x="333" y="533"/>
                    </a:lnTo>
                    <a:lnTo>
                      <a:pt x="333" y="533"/>
                    </a:lnTo>
                    <a:lnTo>
                      <a:pt x="336" y="532"/>
                    </a:lnTo>
                    <a:lnTo>
                      <a:pt x="341" y="533"/>
                    </a:lnTo>
                    <a:lnTo>
                      <a:pt x="350" y="534"/>
                    </a:lnTo>
                    <a:lnTo>
                      <a:pt x="350" y="534"/>
                    </a:lnTo>
                    <a:lnTo>
                      <a:pt x="352" y="533"/>
                    </a:lnTo>
                    <a:lnTo>
                      <a:pt x="356" y="531"/>
                    </a:lnTo>
                    <a:lnTo>
                      <a:pt x="358" y="529"/>
                    </a:lnTo>
                    <a:lnTo>
                      <a:pt x="362" y="529"/>
                    </a:lnTo>
                    <a:lnTo>
                      <a:pt x="362" y="529"/>
                    </a:lnTo>
                    <a:lnTo>
                      <a:pt x="366" y="531"/>
                    </a:lnTo>
                    <a:lnTo>
                      <a:pt x="367" y="534"/>
                    </a:lnTo>
                    <a:lnTo>
                      <a:pt x="369" y="537"/>
                    </a:lnTo>
                    <a:lnTo>
                      <a:pt x="372" y="540"/>
                    </a:lnTo>
                    <a:lnTo>
                      <a:pt x="372" y="540"/>
                    </a:lnTo>
                    <a:lnTo>
                      <a:pt x="377" y="544"/>
                    </a:lnTo>
                    <a:lnTo>
                      <a:pt x="380" y="549"/>
                    </a:lnTo>
                    <a:lnTo>
                      <a:pt x="380" y="549"/>
                    </a:lnTo>
                    <a:lnTo>
                      <a:pt x="380" y="550"/>
                    </a:lnTo>
                    <a:lnTo>
                      <a:pt x="380" y="550"/>
                    </a:lnTo>
                    <a:lnTo>
                      <a:pt x="384" y="550"/>
                    </a:lnTo>
                    <a:lnTo>
                      <a:pt x="384" y="550"/>
                    </a:lnTo>
                    <a:lnTo>
                      <a:pt x="384" y="548"/>
                    </a:lnTo>
                    <a:lnTo>
                      <a:pt x="384" y="548"/>
                    </a:lnTo>
                    <a:lnTo>
                      <a:pt x="384" y="545"/>
                    </a:lnTo>
                    <a:lnTo>
                      <a:pt x="384" y="545"/>
                    </a:lnTo>
                    <a:lnTo>
                      <a:pt x="388" y="545"/>
                    </a:lnTo>
                    <a:lnTo>
                      <a:pt x="390" y="548"/>
                    </a:lnTo>
                    <a:lnTo>
                      <a:pt x="390" y="548"/>
                    </a:lnTo>
                    <a:lnTo>
                      <a:pt x="393" y="550"/>
                    </a:lnTo>
                    <a:lnTo>
                      <a:pt x="393" y="550"/>
                    </a:lnTo>
                    <a:lnTo>
                      <a:pt x="395" y="551"/>
                    </a:lnTo>
                    <a:lnTo>
                      <a:pt x="395" y="551"/>
                    </a:lnTo>
                    <a:lnTo>
                      <a:pt x="396" y="554"/>
                    </a:lnTo>
                    <a:lnTo>
                      <a:pt x="398" y="555"/>
                    </a:lnTo>
                    <a:lnTo>
                      <a:pt x="398" y="555"/>
                    </a:lnTo>
                    <a:lnTo>
                      <a:pt x="398" y="559"/>
                    </a:lnTo>
                    <a:lnTo>
                      <a:pt x="398" y="560"/>
                    </a:lnTo>
                    <a:lnTo>
                      <a:pt x="399" y="561"/>
                    </a:lnTo>
                    <a:lnTo>
                      <a:pt x="399" y="561"/>
                    </a:lnTo>
                    <a:lnTo>
                      <a:pt x="400" y="560"/>
                    </a:lnTo>
                    <a:lnTo>
                      <a:pt x="401" y="560"/>
                    </a:lnTo>
                    <a:lnTo>
                      <a:pt x="401" y="560"/>
                    </a:lnTo>
                    <a:lnTo>
                      <a:pt x="402" y="561"/>
                    </a:lnTo>
                    <a:lnTo>
                      <a:pt x="402" y="561"/>
                    </a:lnTo>
                    <a:lnTo>
                      <a:pt x="402" y="561"/>
                    </a:lnTo>
                    <a:lnTo>
                      <a:pt x="402" y="566"/>
                    </a:lnTo>
                    <a:lnTo>
                      <a:pt x="402" y="566"/>
                    </a:lnTo>
                    <a:lnTo>
                      <a:pt x="404" y="569"/>
                    </a:lnTo>
                    <a:lnTo>
                      <a:pt x="404" y="569"/>
                    </a:lnTo>
                    <a:lnTo>
                      <a:pt x="404" y="570"/>
                    </a:lnTo>
                    <a:lnTo>
                      <a:pt x="404" y="570"/>
                    </a:lnTo>
                    <a:lnTo>
                      <a:pt x="404" y="581"/>
                    </a:lnTo>
                    <a:lnTo>
                      <a:pt x="404" y="581"/>
                    </a:lnTo>
                    <a:lnTo>
                      <a:pt x="404" y="587"/>
                    </a:lnTo>
                    <a:lnTo>
                      <a:pt x="404" y="587"/>
                    </a:lnTo>
                    <a:lnTo>
                      <a:pt x="404" y="587"/>
                    </a:lnTo>
                    <a:lnTo>
                      <a:pt x="404" y="587"/>
                    </a:lnTo>
                    <a:lnTo>
                      <a:pt x="402" y="588"/>
                    </a:lnTo>
                    <a:lnTo>
                      <a:pt x="402" y="588"/>
                    </a:lnTo>
                    <a:lnTo>
                      <a:pt x="402" y="591"/>
                    </a:lnTo>
                    <a:lnTo>
                      <a:pt x="402" y="591"/>
                    </a:lnTo>
                    <a:lnTo>
                      <a:pt x="402" y="594"/>
                    </a:lnTo>
                    <a:lnTo>
                      <a:pt x="402" y="594"/>
                    </a:lnTo>
                    <a:lnTo>
                      <a:pt x="400" y="594"/>
                    </a:lnTo>
                    <a:lnTo>
                      <a:pt x="400" y="594"/>
                    </a:lnTo>
                    <a:lnTo>
                      <a:pt x="399" y="596"/>
                    </a:lnTo>
                    <a:lnTo>
                      <a:pt x="399" y="596"/>
                    </a:lnTo>
                    <a:lnTo>
                      <a:pt x="399" y="596"/>
                    </a:lnTo>
                    <a:lnTo>
                      <a:pt x="396" y="596"/>
                    </a:lnTo>
                    <a:lnTo>
                      <a:pt x="396" y="596"/>
                    </a:lnTo>
                    <a:lnTo>
                      <a:pt x="395" y="597"/>
                    </a:lnTo>
                    <a:lnTo>
                      <a:pt x="395" y="598"/>
                    </a:lnTo>
                    <a:lnTo>
                      <a:pt x="395" y="598"/>
                    </a:lnTo>
                    <a:lnTo>
                      <a:pt x="395" y="600"/>
                    </a:lnTo>
                    <a:lnTo>
                      <a:pt x="394" y="603"/>
                    </a:lnTo>
                    <a:lnTo>
                      <a:pt x="394" y="603"/>
                    </a:lnTo>
                    <a:lnTo>
                      <a:pt x="391" y="603"/>
                    </a:lnTo>
                    <a:lnTo>
                      <a:pt x="389" y="603"/>
                    </a:lnTo>
                    <a:lnTo>
                      <a:pt x="389" y="603"/>
                    </a:lnTo>
                    <a:lnTo>
                      <a:pt x="389" y="607"/>
                    </a:lnTo>
                    <a:lnTo>
                      <a:pt x="389" y="609"/>
                    </a:lnTo>
                    <a:lnTo>
                      <a:pt x="388" y="611"/>
                    </a:lnTo>
                    <a:lnTo>
                      <a:pt x="388" y="611"/>
                    </a:lnTo>
                    <a:lnTo>
                      <a:pt x="387" y="611"/>
                    </a:lnTo>
                    <a:lnTo>
                      <a:pt x="385" y="613"/>
                    </a:lnTo>
                    <a:lnTo>
                      <a:pt x="385" y="614"/>
                    </a:lnTo>
                    <a:lnTo>
                      <a:pt x="385" y="614"/>
                    </a:lnTo>
                    <a:lnTo>
                      <a:pt x="384" y="618"/>
                    </a:lnTo>
                    <a:lnTo>
                      <a:pt x="384" y="618"/>
                    </a:lnTo>
                    <a:lnTo>
                      <a:pt x="387" y="618"/>
                    </a:lnTo>
                    <a:lnTo>
                      <a:pt x="387" y="618"/>
                    </a:lnTo>
                    <a:lnTo>
                      <a:pt x="387" y="619"/>
                    </a:lnTo>
                    <a:lnTo>
                      <a:pt x="387" y="619"/>
                    </a:lnTo>
                    <a:lnTo>
                      <a:pt x="388" y="619"/>
                    </a:lnTo>
                    <a:lnTo>
                      <a:pt x="389" y="620"/>
                    </a:lnTo>
                    <a:lnTo>
                      <a:pt x="388" y="622"/>
                    </a:lnTo>
                    <a:lnTo>
                      <a:pt x="388" y="622"/>
                    </a:lnTo>
                    <a:lnTo>
                      <a:pt x="387" y="624"/>
                    </a:lnTo>
                    <a:lnTo>
                      <a:pt x="387" y="626"/>
                    </a:lnTo>
                    <a:lnTo>
                      <a:pt x="387" y="626"/>
                    </a:lnTo>
                    <a:lnTo>
                      <a:pt x="391" y="625"/>
                    </a:lnTo>
                    <a:lnTo>
                      <a:pt x="391" y="625"/>
                    </a:lnTo>
                    <a:lnTo>
                      <a:pt x="396" y="624"/>
                    </a:lnTo>
                    <a:lnTo>
                      <a:pt x="396" y="624"/>
                    </a:lnTo>
                    <a:lnTo>
                      <a:pt x="401" y="622"/>
                    </a:lnTo>
                    <a:lnTo>
                      <a:pt x="401" y="622"/>
                    </a:lnTo>
                    <a:lnTo>
                      <a:pt x="406" y="622"/>
                    </a:lnTo>
                    <a:lnTo>
                      <a:pt x="406" y="622"/>
                    </a:lnTo>
                    <a:lnTo>
                      <a:pt x="406" y="625"/>
                    </a:lnTo>
                    <a:lnTo>
                      <a:pt x="406" y="626"/>
                    </a:lnTo>
                    <a:lnTo>
                      <a:pt x="406" y="626"/>
                    </a:lnTo>
                    <a:lnTo>
                      <a:pt x="404" y="627"/>
                    </a:lnTo>
                    <a:lnTo>
                      <a:pt x="404" y="627"/>
                    </a:lnTo>
                    <a:lnTo>
                      <a:pt x="405" y="630"/>
                    </a:lnTo>
                    <a:lnTo>
                      <a:pt x="405" y="630"/>
                    </a:lnTo>
                    <a:lnTo>
                      <a:pt x="406" y="630"/>
                    </a:lnTo>
                    <a:lnTo>
                      <a:pt x="406" y="630"/>
                    </a:lnTo>
                    <a:lnTo>
                      <a:pt x="406" y="631"/>
                    </a:lnTo>
                    <a:lnTo>
                      <a:pt x="406" y="631"/>
                    </a:lnTo>
                    <a:lnTo>
                      <a:pt x="406" y="631"/>
                    </a:lnTo>
                    <a:lnTo>
                      <a:pt x="406" y="631"/>
                    </a:lnTo>
                    <a:lnTo>
                      <a:pt x="407" y="634"/>
                    </a:lnTo>
                    <a:lnTo>
                      <a:pt x="407" y="634"/>
                    </a:lnTo>
                    <a:lnTo>
                      <a:pt x="407" y="636"/>
                    </a:lnTo>
                    <a:lnTo>
                      <a:pt x="407" y="637"/>
                    </a:lnTo>
                    <a:lnTo>
                      <a:pt x="409" y="637"/>
                    </a:lnTo>
                    <a:lnTo>
                      <a:pt x="409" y="637"/>
                    </a:lnTo>
                    <a:lnTo>
                      <a:pt x="409" y="638"/>
                    </a:lnTo>
                    <a:lnTo>
                      <a:pt x="410" y="640"/>
                    </a:lnTo>
                    <a:lnTo>
                      <a:pt x="410" y="641"/>
                    </a:lnTo>
                    <a:lnTo>
                      <a:pt x="410" y="641"/>
                    </a:lnTo>
                    <a:lnTo>
                      <a:pt x="412" y="641"/>
                    </a:lnTo>
                    <a:lnTo>
                      <a:pt x="412" y="641"/>
                    </a:lnTo>
                    <a:lnTo>
                      <a:pt x="415" y="641"/>
                    </a:lnTo>
                    <a:lnTo>
                      <a:pt x="415" y="641"/>
                    </a:lnTo>
                    <a:lnTo>
                      <a:pt x="416" y="642"/>
                    </a:lnTo>
                    <a:lnTo>
                      <a:pt x="417" y="645"/>
                    </a:lnTo>
                    <a:lnTo>
                      <a:pt x="417" y="645"/>
                    </a:lnTo>
                    <a:lnTo>
                      <a:pt x="416" y="645"/>
                    </a:lnTo>
                    <a:lnTo>
                      <a:pt x="416" y="645"/>
                    </a:lnTo>
                    <a:lnTo>
                      <a:pt x="416" y="647"/>
                    </a:lnTo>
                    <a:lnTo>
                      <a:pt x="416" y="651"/>
                    </a:lnTo>
                    <a:lnTo>
                      <a:pt x="416" y="651"/>
                    </a:lnTo>
                    <a:lnTo>
                      <a:pt x="415" y="653"/>
                    </a:lnTo>
                    <a:lnTo>
                      <a:pt x="415" y="653"/>
                    </a:lnTo>
                    <a:lnTo>
                      <a:pt x="413" y="654"/>
                    </a:lnTo>
                    <a:lnTo>
                      <a:pt x="412" y="656"/>
                    </a:lnTo>
                    <a:lnTo>
                      <a:pt x="413" y="657"/>
                    </a:lnTo>
                    <a:lnTo>
                      <a:pt x="413" y="657"/>
                    </a:lnTo>
                    <a:lnTo>
                      <a:pt x="415" y="658"/>
                    </a:lnTo>
                    <a:lnTo>
                      <a:pt x="416" y="658"/>
                    </a:lnTo>
                    <a:lnTo>
                      <a:pt x="416" y="658"/>
                    </a:lnTo>
                    <a:lnTo>
                      <a:pt x="420" y="659"/>
                    </a:lnTo>
                    <a:lnTo>
                      <a:pt x="420" y="659"/>
                    </a:lnTo>
                    <a:lnTo>
                      <a:pt x="422" y="659"/>
                    </a:lnTo>
                    <a:lnTo>
                      <a:pt x="422" y="659"/>
                    </a:lnTo>
                    <a:lnTo>
                      <a:pt x="425" y="659"/>
                    </a:lnTo>
                    <a:lnTo>
                      <a:pt x="425" y="659"/>
                    </a:lnTo>
                    <a:lnTo>
                      <a:pt x="425" y="662"/>
                    </a:lnTo>
                    <a:lnTo>
                      <a:pt x="425" y="662"/>
                    </a:lnTo>
                    <a:lnTo>
                      <a:pt x="425" y="664"/>
                    </a:lnTo>
                    <a:lnTo>
                      <a:pt x="425" y="664"/>
                    </a:lnTo>
                    <a:lnTo>
                      <a:pt x="426" y="669"/>
                    </a:lnTo>
                    <a:lnTo>
                      <a:pt x="426" y="669"/>
                    </a:lnTo>
                    <a:lnTo>
                      <a:pt x="429" y="668"/>
                    </a:lnTo>
                    <a:lnTo>
                      <a:pt x="429" y="668"/>
                    </a:lnTo>
                    <a:lnTo>
                      <a:pt x="432" y="669"/>
                    </a:lnTo>
                    <a:lnTo>
                      <a:pt x="433" y="669"/>
                    </a:lnTo>
                    <a:lnTo>
                      <a:pt x="433" y="669"/>
                    </a:lnTo>
                    <a:lnTo>
                      <a:pt x="437" y="668"/>
                    </a:lnTo>
                    <a:lnTo>
                      <a:pt x="439" y="667"/>
                    </a:lnTo>
                    <a:lnTo>
                      <a:pt x="440" y="665"/>
                    </a:lnTo>
                    <a:lnTo>
                      <a:pt x="440" y="665"/>
                    </a:lnTo>
                    <a:lnTo>
                      <a:pt x="440" y="665"/>
                    </a:lnTo>
                    <a:lnTo>
                      <a:pt x="440" y="665"/>
                    </a:lnTo>
                    <a:lnTo>
                      <a:pt x="440" y="664"/>
                    </a:lnTo>
                    <a:lnTo>
                      <a:pt x="440" y="664"/>
                    </a:lnTo>
                    <a:lnTo>
                      <a:pt x="443" y="664"/>
                    </a:lnTo>
                    <a:lnTo>
                      <a:pt x="443" y="664"/>
                    </a:lnTo>
                    <a:lnTo>
                      <a:pt x="443" y="668"/>
                    </a:lnTo>
                    <a:lnTo>
                      <a:pt x="443" y="668"/>
                    </a:lnTo>
                    <a:lnTo>
                      <a:pt x="443" y="668"/>
                    </a:lnTo>
                    <a:lnTo>
                      <a:pt x="443" y="668"/>
                    </a:lnTo>
                    <a:lnTo>
                      <a:pt x="443" y="670"/>
                    </a:lnTo>
                    <a:lnTo>
                      <a:pt x="443" y="670"/>
                    </a:lnTo>
                    <a:lnTo>
                      <a:pt x="445" y="670"/>
                    </a:lnTo>
                    <a:lnTo>
                      <a:pt x="445" y="670"/>
                    </a:lnTo>
                    <a:lnTo>
                      <a:pt x="445" y="672"/>
                    </a:lnTo>
                    <a:lnTo>
                      <a:pt x="445" y="673"/>
                    </a:lnTo>
                    <a:lnTo>
                      <a:pt x="444" y="673"/>
                    </a:lnTo>
                    <a:lnTo>
                      <a:pt x="444" y="674"/>
                    </a:lnTo>
                    <a:lnTo>
                      <a:pt x="444" y="674"/>
                    </a:lnTo>
                    <a:lnTo>
                      <a:pt x="448" y="674"/>
                    </a:lnTo>
                    <a:lnTo>
                      <a:pt x="448" y="674"/>
                    </a:lnTo>
                    <a:lnTo>
                      <a:pt x="449" y="674"/>
                    </a:lnTo>
                    <a:lnTo>
                      <a:pt x="450" y="674"/>
                    </a:lnTo>
                    <a:lnTo>
                      <a:pt x="450" y="674"/>
                    </a:lnTo>
                    <a:lnTo>
                      <a:pt x="451" y="675"/>
                    </a:lnTo>
                    <a:lnTo>
                      <a:pt x="453" y="675"/>
                    </a:lnTo>
                    <a:lnTo>
                      <a:pt x="454" y="675"/>
                    </a:lnTo>
                    <a:lnTo>
                      <a:pt x="454" y="675"/>
                    </a:lnTo>
                    <a:lnTo>
                      <a:pt x="454" y="673"/>
                    </a:lnTo>
                    <a:lnTo>
                      <a:pt x="454" y="673"/>
                    </a:lnTo>
                    <a:lnTo>
                      <a:pt x="451" y="672"/>
                    </a:lnTo>
                    <a:lnTo>
                      <a:pt x="451" y="672"/>
                    </a:lnTo>
                    <a:lnTo>
                      <a:pt x="450" y="670"/>
                    </a:lnTo>
                    <a:lnTo>
                      <a:pt x="450" y="669"/>
                    </a:lnTo>
                    <a:lnTo>
                      <a:pt x="454" y="669"/>
                    </a:lnTo>
                    <a:lnTo>
                      <a:pt x="454" y="669"/>
                    </a:lnTo>
                    <a:lnTo>
                      <a:pt x="454" y="667"/>
                    </a:lnTo>
                    <a:lnTo>
                      <a:pt x="453" y="664"/>
                    </a:lnTo>
                    <a:lnTo>
                      <a:pt x="453" y="664"/>
                    </a:lnTo>
                    <a:lnTo>
                      <a:pt x="451" y="664"/>
                    </a:lnTo>
                    <a:lnTo>
                      <a:pt x="451" y="664"/>
                    </a:lnTo>
                    <a:lnTo>
                      <a:pt x="451" y="663"/>
                    </a:lnTo>
                    <a:lnTo>
                      <a:pt x="451" y="663"/>
                    </a:lnTo>
                    <a:lnTo>
                      <a:pt x="450" y="662"/>
                    </a:lnTo>
                    <a:lnTo>
                      <a:pt x="450" y="660"/>
                    </a:lnTo>
                    <a:lnTo>
                      <a:pt x="450" y="660"/>
                    </a:lnTo>
                    <a:lnTo>
                      <a:pt x="449" y="657"/>
                    </a:lnTo>
                    <a:lnTo>
                      <a:pt x="449" y="657"/>
                    </a:lnTo>
                    <a:lnTo>
                      <a:pt x="450" y="656"/>
                    </a:lnTo>
                    <a:lnTo>
                      <a:pt x="450" y="656"/>
                    </a:lnTo>
                    <a:lnTo>
                      <a:pt x="451" y="652"/>
                    </a:lnTo>
                    <a:lnTo>
                      <a:pt x="451" y="652"/>
                    </a:lnTo>
                    <a:lnTo>
                      <a:pt x="454" y="653"/>
                    </a:lnTo>
                    <a:lnTo>
                      <a:pt x="454" y="653"/>
                    </a:lnTo>
                    <a:lnTo>
                      <a:pt x="459" y="653"/>
                    </a:lnTo>
                    <a:lnTo>
                      <a:pt x="459" y="653"/>
                    </a:lnTo>
                    <a:lnTo>
                      <a:pt x="460" y="654"/>
                    </a:lnTo>
                    <a:lnTo>
                      <a:pt x="460" y="654"/>
                    </a:lnTo>
                    <a:lnTo>
                      <a:pt x="463" y="652"/>
                    </a:lnTo>
                    <a:lnTo>
                      <a:pt x="463" y="649"/>
                    </a:lnTo>
                    <a:lnTo>
                      <a:pt x="463" y="649"/>
                    </a:lnTo>
                    <a:lnTo>
                      <a:pt x="464" y="649"/>
                    </a:lnTo>
                    <a:lnTo>
                      <a:pt x="464" y="649"/>
                    </a:lnTo>
                    <a:lnTo>
                      <a:pt x="464" y="648"/>
                    </a:lnTo>
                    <a:lnTo>
                      <a:pt x="464" y="648"/>
                    </a:lnTo>
                    <a:lnTo>
                      <a:pt x="466" y="648"/>
                    </a:lnTo>
                    <a:lnTo>
                      <a:pt x="469" y="649"/>
                    </a:lnTo>
                    <a:lnTo>
                      <a:pt x="469" y="649"/>
                    </a:lnTo>
                    <a:lnTo>
                      <a:pt x="471" y="651"/>
                    </a:lnTo>
                    <a:lnTo>
                      <a:pt x="472" y="652"/>
                    </a:lnTo>
                    <a:lnTo>
                      <a:pt x="472" y="652"/>
                    </a:lnTo>
                    <a:lnTo>
                      <a:pt x="474" y="652"/>
                    </a:lnTo>
                    <a:lnTo>
                      <a:pt x="474" y="652"/>
                    </a:lnTo>
                    <a:lnTo>
                      <a:pt x="476" y="648"/>
                    </a:lnTo>
                    <a:lnTo>
                      <a:pt x="477" y="647"/>
                    </a:lnTo>
                    <a:lnTo>
                      <a:pt x="480" y="647"/>
                    </a:lnTo>
                    <a:lnTo>
                      <a:pt x="480" y="647"/>
                    </a:lnTo>
                    <a:lnTo>
                      <a:pt x="480" y="648"/>
                    </a:lnTo>
                    <a:lnTo>
                      <a:pt x="480" y="648"/>
                    </a:lnTo>
                    <a:lnTo>
                      <a:pt x="481" y="648"/>
                    </a:lnTo>
                    <a:lnTo>
                      <a:pt x="481" y="648"/>
                    </a:lnTo>
                    <a:lnTo>
                      <a:pt x="481" y="648"/>
                    </a:lnTo>
                    <a:lnTo>
                      <a:pt x="481" y="648"/>
                    </a:lnTo>
                    <a:lnTo>
                      <a:pt x="481" y="647"/>
                    </a:lnTo>
                    <a:lnTo>
                      <a:pt x="481" y="647"/>
                    </a:lnTo>
                    <a:lnTo>
                      <a:pt x="485" y="648"/>
                    </a:lnTo>
                    <a:lnTo>
                      <a:pt x="485" y="648"/>
                    </a:lnTo>
                    <a:lnTo>
                      <a:pt x="487" y="651"/>
                    </a:lnTo>
                    <a:lnTo>
                      <a:pt x="487" y="651"/>
                    </a:lnTo>
                    <a:lnTo>
                      <a:pt x="487" y="651"/>
                    </a:lnTo>
                    <a:lnTo>
                      <a:pt x="488" y="651"/>
                    </a:lnTo>
                    <a:lnTo>
                      <a:pt x="488" y="651"/>
                    </a:lnTo>
                    <a:lnTo>
                      <a:pt x="489" y="648"/>
                    </a:lnTo>
                    <a:lnTo>
                      <a:pt x="489" y="648"/>
                    </a:lnTo>
                    <a:lnTo>
                      <a:pt x="491" y="647"/>
                    </a:lnTo>
                    <a:lnTo>
                      <a:pt x="492" y="648"/>
                    </a:lnTo>
                    <a:lnTo>
                      <a:pt x="492" y="648"/>
                    </a:lnTo>
                    <a:lnTo>
                      <a:pt x="492" y="648"/>
                    </a:lnTo>
                    <a:lnTo>
                      <a:pt x="492" y="648"/>
                    </a:lnTo>
                    <a:lnTo>
                      <a:pt x="493" y="649"/>
                    </a:lnTo>
                    <a:lnTo>
                      <a:pt x="493" y="649"/>
                    </a:lnTo>
                    <a:lnTo>
                      <a:pt x="493" y="649"/>
                    </a:lnTo>
                    <a:lnTo>
                      <a:pt x="493" y="649"/>
                    </a:lnTo>
                    <a:lnTo>
                      <a:pt x="496" y="649"/>
                    </a:lnTo>
                    <a:lnTo>
                      <a:pt x="496" y="649"/>
                    </a:lnTo>
                    <a:lnTo>
                      <a:pt x="498" y="648"/>
                    </a:lnTo>
                    <a:lnTo>
                      <a:pt x="498" y="648"/>
                    </a:lnTo>
                    <a:lnTo>
                      <a:pt x="498" y="648"/>
                    </a:lnTo>
                    <a:lnTo>
                      <a:pt x="499" y="647"/>
                    </a:lnTo>
                    <a:lnTo>
                      <a:pt x="502" y="647"/>
                    </a:lnTo>
                    <a:lnTo>
                      <a:pt x="503" y="647"/>
                    </a:lnTo>
                    <a:lnTo>
                      <a:pt x="503" y="647"/>
                    </a:lnTo>
                    <a:lnTo>
                      <a:pt x="503" y="643"/>
                    </a:lnTo>
                    <a:lnTo>
                      <a:pt x="503" y="643"/>
                    </a:lnTo>
                    <a:lnTo>
                      <a:pt x="504" y="642"/>
                    </a:lnTo>
                    <a:lnTo>
                      <a:pt x="504" y="642"/>
                    </a:lnTo>
                    <a:lnTo>
                      <a:pt x="507" y="641"/>
                    </a:lnTo>
                    <a:lnTo>
                      <a:pt x="509" y="640"/>
                    </a:lnTo>
                    <a:lnTo>
                      <a:pt x="509" y="640"/>
                    </a:lnTo>
                    <a:lnTo>
                      <a:pt x="512" y="641"/>
                    </a:lnTo>
                    <a:lnTo>
                      <a:pt x="512" y="641"/>
                    </a:lnTo>
                    <a:lnTo>
                      <a:pt x="513" y="641"/>
                    </a:lnTo>
                    <a:lnTo>
                      <a:pt x="513" y="641"/>
                    </a:lnTo>
                    <a:lnTo>
                      <a:pt x="514" y="642"/>
                    </a:lnTo>
                    <a:lnTo>
                      <a:pt x="514" y="645"/>
                    </a:lnTo>
                    <a:lnTo>
                      <a:pt x="514" y="645"/>
                    </a:lnTo>
                    <a:lnTo>
                      <a:pt x="516" y="645"/>
                    </a:lnTo>
                    <a:lnTo>
                      <a:pt x="518" y="646"/>
                    </a:lnTo>
                    <a:lnTo>
                      <a:pt x="518" y="646"/>
                    </a:lnTo>
                    <a:lnTo>
                      <a:pt x="520" y="646"/>
                    </a:lnTo>
                    <a:lnTo>
                      <a:pt x="521" y="645"/>
                    </a:lnTo>
                    <a:lnTo>
                      <a:pt x="521" y="645"/>
                    </a:lnTo>
                    <a:lnTo>
                      <a:pt x="524" y="646"/>
                    </a:lnTo>
                    <a:lnTo>
                      <a:pt x="524" y="646"/>
                    </a:lnTo>
                    <a:lnTo>
                      <a:pt x="525" y="646"/>
                    </a:lnTo>
                    <a:lnTo>
                      <a:pt x="525" y="646"/>
                    </a:lnTo>
                    <a:lnTo>
                      <a:pt x="527" y="647"/>
                    </a:lnTo>
                    <a:lnTo>
                      <a:pt x="527" y="647"/>
                    </a:lnTo>
                    <a:lnTo>
                      <a:pt x="531" y="647"/>
                    </a:lnTo>
                    <a:lnTo>
                      <a:pt x="534" y="647"/>
                    </a:lnTo>
                    <a:lnTo>
                      <a:pt x="535" y="647"/>
                    </a:lnTo>
                    <a:lnTo>
                      <a:pt x="535" y="647"/>
                    </a:lnTo>
                    <a:lnTo>
                      <a:pt x="535" y="649"/>
                    </a:lnTo>
                    <a:lnTo>
                      <a:pt x="535" y="649"/>
                    </a:lnTo>
                    <a:lnTo>
                      <a:pt x="535" y="651"/>
                    </a:lnTo>
                    <a:lnTo>
                      <a:pt x="534" y="651"/>
                    </a:lnTo>
                    <a:lnTo>
                      <a:pt x="534" y="651"/>
                    </a:lnTo>
                    <a:lnTo>
                      <a:pt x="532" y="652"/>
                    </a:lnTo>
                    <a:lnTo>
                      <a:pt x="530" y="652"/>
                    </a:lnTo>
                    <a:lnTo>
                      <a:pt x="530" y="652"/>
                    </a:lnTo>
                    <a:lnTo>
                      <a:pt x="531" y="656"/>
                    </a:lnTo>
                    <a:lnTo>
                      <a:pt x="531" y="656"/>
                    </a:lnTo>
                    <a:lnTo>
                      <a:pt x="531" y="657"/>
                    </a:lnTo>
                    <a:lnTo>
                      <a:pt x="532" y="657"/>
                    </a:lnTo>
                    <a:lnTo>
                      <a:pt x="532" y="659"/>
                    </a:lnTo>
                    <a:lnTo>
                      <a:pt x="532" y="659"/>
                    </a:lnTo>
                    <a:lnTo>
                      <a:pt x="534" y="664"/>
                    </a:lnTo>
                    <a:lnTo>
                      <a:pt x="534" y="664"/>
                    </a:lnTo>
                    <a:lnTo>
                      <a:pt x="536" y="664"/>
                    </a:lnTo>
                    <a:lnTo>
                      <a:pt x="536" y="664"/>
                    </a:lnTo>
                    <a:lnTo>
                      <a:pt x="538" y="664"/>
                    </a:lnTo>
                    <a:lnTo>
                      <a:pt x="538" y="664"/>
                    </a:lnTo>
                    <a:lnTo>
                      <a:pt x="541" y="667"/>
                    </a:lnTo>
                    <a:lnTo>
                      <a:pt x="541" y="667"/>
                    </a:lnTo>
                    <a:lnTo>
                      <a:pt x="541" y="668"/>
                    </a:lnTo>
                    <a:lnTo>
                      <a:pt x="542" y="669"/>
                    </a:lnTo>
                    <a:lnTo>
                      <a:pt x="542" y="669"/>
                    </a:lnTo>
                    <a:lnTo>
                      <a:pt x="545" y="669"/>
                    </a:lnTo>
                    <a:lnTo>
                      <a:pt x="545" y="669"/>
                    </a:lnTo>
                    <a:lnTo>
                      <a:pt x="545" y="669"/>
                    </a:lnTo>
                    <a:lnTo>
                      <a:pt x="545" y="669"/>
                    </a:lnTo>
                    <a:lnTo>
                      <a:pt x="548" y="669"/>
                    </a:lnTo>
                    <a:lnTo>
                      <a:pt x="548" y="669"/>
                    </a:lnTo>
                    <a:lnTo>
                      <a:pt x="551" y="669"/>
                    </a:lnTo>
                    <a:lnTo>
                      <a:pt x="552" y="669"/>
                    </a:lnTo>
                    <a:lnTo>
                      <a:pt x="553" y="670"/>
                    </a:lnTo>
                    <a:lnTo>
                      <a:pt x="553" y="670"/>
                    </a:lnTo>
                    <a:lnTo>
                      <a:pt x="553" y="670"/>
                    </a:lnTo>
                    <a:lnTo>
                      <a:pt x="553" y="670"/>
                    </a:lnTo>
                    <a:lnTo>
                      <a:pt x="553" y="672"/>
                    </a:lnTo>
                    <a:lnTo>
                      <a:pt x="553" y="672"/>
                    </a:lnTo>
                    <a:lnTo>
                      <a:pt x="553" y="672"/>
                    </a:lnTo>
                    <a:lnTo>
                      <a:pt x="552" y="673"/>
                    </a:lnTo>
                    <a:lnTo>
                      <a:pt x="552" y="673"/>
                    </a:lnTo>
                    <a:lnTo>
                      <a:pt x="552" y="673"/>
                    </a:lnTo>
                    <a:lnTo>
                      <a:pt x="552" y="673"/>
                    </a:lnTo>
                    <a:lnTo>
                      <a:pt x="553" y="673"/>
                    </a:lnTo>
                    <a:lnTo>
                      <a:pt x="553" y="673"/>
                    </a:lnTo>
                    <a:lnTo>
                      <a:pt x="559" y="672"/>
                    </a:lnTo>
                    <a:lnTo>
                      <a:pt x="565" y="673"/>
                    </a:lnTo>
                    <a:lnTo>
                      <a:pt x="565" y="673"/>
                    </a:lnTo>
                    <a:lnTo>
                      <a:pt x="572" y="675"/>
                    </a:lnTo>
                    <a:lnTo>
                      <a:pt x="578" y="679"/>
                    </a:lnTo>
                    <a:lnTo>
                      <a:pt x="578" y="679"/>
                    </a:lnTo>
                    <a:lnTo>
                      <a:pt x="578" y="683"/>
                    </a:lnTo>
                    <a:lnTo>
                      <a:pt x="579" y="687"/>
                    </a:lnTo>
                    <a:lnTo>
                      <a:pt x="579" y="687"/>
                    </a:lnTo>
                    <a:lnTo>
                      <a:pt x="586" y="687"/>
                    </a:lnTo>
                    <a:lnTo>
                      <a:pt x="586" y="687"/>
                    </a:lnTo>
                    <a:lnTo>
                      <a:pt x="586" y="689"/>
                    </a:lnTo>
                    <a:lnTo>
                      <a:pt x="586" y="689"/>
                    </a:lnTo>
                    <a:lnTo>
                      <a:pt x="592" y="690"/>
                    </a:lnTo>
                    <a:lnTo>
                      <a:pt x="592" y="690"/>
                    </a:lnTo>
                    <a:lnTo>
                      <a:pt x="591" y="689"/>
                    </a:lnTo>
                    <a:lnTo>
                      <a:pt x="590" y="689"/>
                    </a:lnTo>
                    <a:lnTo>
                      <a:pt x="590" y="685"/>
                    </a:lnTo>
                    <a:lnTo>
                      <a:pt x="590" y="685"/>
                    </a:lnTo>
                    <a:lnTo>
                      <a:pt x="592" y="685"/>
                    </a:lnTo>
                    <a:lnTo>
                      <a:pt x="592" y="684"/>
                    </a:lnTo>
                    <a:lnTo>
                      <a:pt x="595" y="680"/>
                    </a:lnTo>
                    <a:lnTo>
                      <a:pt x="597" y="676"/>
                    </a:lnTo>
                    <a:lnTo>
                      <a:pt x="600" y="674"/>
                    </a:lnTo>
                    <a:lnTo>
                      <a:pt x="600" y="674"/>
                    </a:lnTo>
                    <a:lnTo>
                      <a:pt x="603" y="674"/>
                    </a:lnTo>
                    <a:lnTo>
                      <a:pt x="607" y="675"/>
                    </a:lnTo>
                    <a:lnTo>
                      <a:pt x="607" y="675"/>
                    </a:lnTo>
                    <a:lnTo>
                      <a:pt x="610" y="674"/>
                    </a:lnTo>
                    <a:lnTo>
                      <a:pt x="612" y="673"/>
                    </a:lnTo>
                    <a:lnTo>
                      <a:pt x="612" y="673"/>
                    </a:lnTo>
                    <a:lnTo>
                      <a:pt x="617" y="669"/>
                    </a:lnTo>
                    <a:lnTo>
                      <a:pt x="621" y="667"/>
                    </a:lnTo>
                    <a:lnTo>
                      <a:pt x="621" y="667"/>
                    </a:lnTo>
                    <a:lnTo>
                      <a:pt x="623" y="667"/>
                    </a:lnTo>
                    <a:lnTo>
                      <a:pt x="627" y="667"/>
                    </a:lnTo>
                    <a:lnTo>
                      <a:pt x="627" y="667"/>
                    </a:lnTo>
                    <a:lnTo>
                      <a:pt x="633" y="665"/>
                    </a:lnTo>
                    <a:lnTo>
                      <a:pt x="635" y="665"/>
                    </a:lnTo>
                    <a:lnTo>
                      <a:pt x="639" y="664"/>
                    </a:lnTo>
                    <a:lnTo>
                      <a:pt x="639" y="664"/>
                    </a:lnTo>
                    <a:lnTo>
                      <a:pt x="641" y="662"/>
                    </a:lnTo>
                    <a:lnTo>
                      <a:pt x="643" y="659"/>
                    </a:lnTo>
                    <a:lnTo>
                      <a:pt x="643" y="659"/>
                    </a:lnTo>
                    <a:lnTo>
                      <a:pt x="644" y="656"/>
                    </a:lnTo>
                    <a:lnTo>
                      <a:pt x="645" y="653"/>
                    </a:lnTo>
                    <a:lnTo>
                      <a:pt x="645" y="653"/>
                    </a:lnTo>
                    <a:lnTo>
                      <a:pt x="648" y="652"/>
                    </a:lnTo>
                    <a:lnTo>
                      <a:pt x="650" y="651"/>
                    </a:lnTo>
                    <a:lnTo>
                      <a:pt x="656" y="651"/>
                    </a:lnTo>
                    <a:lnTo>
                      <a:pt x="656" y="651"/>
                    </a:lnTo>
                    <a:lnTo>
                      <a:pt x="659" y="651"/>
                    </a:lnTo>
                    <a:lnTo>
                      <a:pt x="662" y="652"/>
                    </a:lnTo>
                    <a:lnTo>
                      <a:pt x="667" y="653"/>
                    </a:lnTo>
                    <a:lnTo>
                      <a:pt x="667" y="653"/>
                    </a:lnTo>
                    <a:lnTo>
                      <a:pt x="676" y="654"/>
                    </a:lnTo>
                    <a:lnTo>
                      <a:pt x="684" y="653"/>
                    </a:lnTo>
                    <a:lnTo>
                      <a:pt x="684" y="653"/>
                    </a:lnTo>
                    <a:lnTo>
                      <a:pt x="686" y="648"/>
                    </a:lnTo>
                    <a:lnTo>
                      <a:pt x="686" y="646"/>
                    </a:lnTo>
                    <a:lnTo>
                      <a:pt x="688" y="643"/>
                    </a:lnTo>
                    <a:lnTo>
                      <a:pt x="688" y="643"/>
                    </a:lnTo>
                    <a:lnTo>
                      <a:pt x="689" y="643"/>
                    </a:lnTo>
                    <a:lnTo>
                      <a:pt x="692" y="642"/>
                    </a:lnTo>
                    <a:lnTo>
                      <a:pt x="692" y="642"/>
                    </a:lnTo>
                    <a:lnTo>
                      <a:pt x="693" y="641"/>
                    </a:lnTo>
                    <a:lnTo>
                      <a:pt x="693" y="638"/>
                    </a:lnTo>
                    <a:lnTo>
                      <a:pt x="693" y="638"/>
                    </a:lnTo>
                    <a:lnTo>
                      <a:pt x="697" y="637"/>
                    </a:lnTo>
                    <a:lnTo>
                      <a:pt x="700" y="635"/>
                    </a:lnTo>
                    <a:lnTo>
                      <a:pt x="708" y="634"/>
                    </a:lnTo>
                    <a:lnTo>
                      <a:pt x="708" y="634"/>
                    </a:lnTo>
                    <a:lnTo>
                      <a:pt x="713" y="631"/>
                    </a:lnTo>
                    <a:lnTo>
                      <a:pt x="717" y="629"/>
                    </a:lnTo>
                    <a:lnTo>
                      <a:pt x="717" y="629"/>
                    </a:lnTo>
                    <a:lnTo>
                      <a:pt x="717" y="627"/>
                    </a:lnTo>
                    <a:lnTo>
                      <a:pt x="715" y="626"/>
                    </a:lnTo>
                    <a:lnTo>
                      <a:pt x="713" y="624"/>
                    </a:lnTo>
                    <a:lnTo>
                      <a:pt x="713" y="624"/>
                    </a:lnTo>
                    <a:lnTo>
                      <a:pt x="717" y="622"/>
                    </a:lnTo>
                    <a:lnTo>
                      <a:pt x="721" y="620"/>
                    </a:lnTo>
                    <a:lnTo>
                      <a:pt x="724" y="616"/>
                    </a:lnTo>
                    <a:lnTo>
                      <a:pt x="725" y="611"/>
                    </a:lnTo>
                    <a:lnTo>
                      <a:pt x="725" y="611"/>
                    </a:lnTo>
                    <a:lnTo>
                      <a:pt x="726" y="611"/>
                    </a:lnTo>
                    <a:lnTo>
                      <a:pt x="726" y="611"/>
                    </a:lnTo>
                    <a:lnTo>
                      <a:pt x="727" y="609"/>
                    </a:lnTo>
                    <a:lnTo>
                      <a:pt x="730" y="608"/>
                    </a:lnTo>
                    <a:lnTo>
                      <a:pt x="735" y="605"/>
                    </a:lnTo>
                    <a:lnTo>
                      <a:pt x="735" y="605"/>
                    </a:lnTo>
                    <a:lnTo>
                      <a:pt x="737" y="603"/>
                    </a:lnTo>
                    <a:lnTo>
                      <a:pt x="739" y="599"/>
                    </a:lnTo>
                    <a:lnTo>
                      <a:pt x="739" y="599"/>
                    </a:lnTo>
                    <a:lnTo>
                      <a:pt x="741" y="597"/>
                    </a:lnTo>
                    <a:lnTo>
                      <a:pt x="743" y="594"/>
                    </a:lnTo>
                    <a:lnTo>
                      <a:pt x="743" y="594"/>
                    </a:lnTo>
                    <a:lnTo>
                      <a:pt x="746" y="593"/>
                    </a:lnTo>
                    <a:lnTo>
                      <a:pt x="746" y="593"/>
                    </a:lnTo>
                    <a:lnTo>
                      <a:pt x="747" y="591"/>
                    </a:lnTo>
                    <a:lnTo>
                      <a:pt x="748" y="589"/>
                    </a:lnTo>
                    <a:lnTo>
                      <a:pt x="748" y="586"/>
                    </a:lnTo>
                    <a:lnTo>
                      <a:pt x="748" y="586"/>
                    </a:lnTo>
                    <a:lnTo>
                      <a:pt x="748" y="581"/>
                    </a:lnTo>
                    <a:lnTo>
                      <a:pt x="748" y="578"/>
                    </a:lnTo>
                    <a:lnTo>
                      <a:pt x="749" y="577"/>
                    </a:lnTo>
                    <a:lnTo>
                      <a:pt x="749" y="577"/>
                    </a:lnTo>
                    <a:lnTo>
                      <a:pt x="752" y="575"/>
                    </a:lnTo>
                    <a:lnTo>
                      <a:pt x="755" y="572"/>
                    </a:lnTo>
                    <a:lnTo>
                      <a:pt x="755" y="572"/>
                    </a:lnTo>
                    <a:lnTo>
                      <a:pt x="758" y="569"/>
                    </a:lnTo>
                    <a:lnTo>
                      <a:pt x="760" y="565"/>
                    </a:lnTo>
                    <a:lnTo>
                      <a:pt x="760" y="565"/>
                    </a:lnTo>
                    <a:lnTo>
                      <a:pt x="763" y="564"/>
                    </a:lnTo>
                    <a:lnTo>
                      <a:pt x="764" y="562"/>
                    </a:lnTo>
                    <a:lnTo>
                      <a:pt x="765" y="560"/>
                    </a:lnTo>
                    <a:lnTo>
                      <a:pt x="765" y="560"/>
                    </a:lnTo>
                    <a:lnTo>
                      <a:pt x="768" y="560"/>
                    </a:lnTo>
                    <a:lnTo>
                      <a:pt x="771" y="558"/>
                    </a:lnTo>
                    <a:lnTo>
                      <a:pt x="775" y="551"/>
                    </a:lnTo>
                    <a:lnTo>
                      <a:pt x="775" y="551"/>
                    </a:lnTo>
                    <a:lnTo>
                      <a:pt x="775" y="550"/>
                    </a:lnTo>
                    <a:lnTo>
                      <a:pt x="775" y="548"/>
                    </a:lnTo>
                    <a:lnTo>
                      <a:pt x="775" y="548"/>
                    </a:lnTo>
                    <a:lnTo>
                      <a:pt x="777" y="546"/>
                    </a:lnTo>
                    <a:lnTo>
                      <a:pt x="779" y="545"/>
                    </a:lnTo>
                    <a:lnTo>
                      <a:pt x="779" y="545"/>
                    </a:lnTo>
                    <a:lnTo>
                      <a:pt x="780" y="544"/>
                    </a:lnTo>
                    <a:lnTo>
                      <a:pt x="780" y="542"/>
                    </a:lnTo>
                    <a:lnTo>
                      <a:pt x="780" y="542"/>
                    </a:lnTo>
                    <a:lnTo>
                      <a:pt x="776" y="540"/>
                    </a:lnTo>
                    <a:lnTo>
                      <a:pt x="775" y="538"/>
                    </a:lnTo>
                    <a:lnTo>
                      <a:pt x="774" y="535"/>
                    </a:lnTo>
                    <a:lnTo>
                      <a:pt x="775" y="532"/>
                    </a:lnTo>
                    <a:lnTo>
                      <a:pt x="775" y="532"/>
                    </a:lnTo>
                    <a:lnTo>
                      <a:pt x="776" y="532"/>
                    </a:lnTo>
                    <a:lnTo>
                      <a:pt x="776" y="532"/>
                    </a:lnTo>
                    <a:lnTo>
                      <a:pt x="779" y="526"/>
                    </a:lnTo>
                    <a:lnTo>
                      <a:pt x="780" y="522"/>
                    </a:lnTo>
                    <a:lnTo>
                      <a:pt x="780" y="518"/>
                    </a:lnTo>
                    <a:lnTo>
                      <a:pt x="780" y="518"/>
                    </a:lnTo>
                    <a:lnTo>
                      <a:pt x="777" y="515"/>
                    </a:lnTo>
                    <a:lnTo>
                      <a:pt x="775" y="512"/>
                    </a:lnTo>
                    <a:lnTo>
                      <a:pt x="775" y="512"/>
                    </a:lnTo>
                    <a:lnTo>
                      <a:pt x="771" y="510"/>
                    </a:lnTo>
                    <a:lnTo>
                      <a:pt x="769" y="508"/>
                    </a:lnTo>
                    <a:lnTo>
                      <a:pt x="769" y="506"/>
                    </a:lnTo>
                    <a:lnTo>
                      <a:pt x="769" y="506"/>
                    </a:lnTo>
                    <a:lnTo>
                      <a:pt x="774" y="506"/>
                    </a:lnTo>
                    <a:lnTo>
                      <a:pt x="774" y="506"/>
                    </a:lnTo>
                    <a:lnTo>
                      <a:pt x="774" y="504"/>
                    </a:lnTo>
                    <a:lnTo>
                      <a:pt x="775" y="500"/>
                    </a:lnTo>
                    <a:lnTo>
                      <a:pt x="776" y="496"/>
                    </a:lnTo>
                    <a:lnTo>
                      <a:pt x="777" y="495"/>
                    </a:lnTo>
                    <a:lnTo>
                      <a:pt x="780" y="495"/>
                    </a:lnTo>
                    <a:lnTo>
                      <a:pt x="780" y="495"/>
                    </a:lnTo>
                    <a:lnTo>
                      <a:pt x="779" y="489"/>
                    </a:lnTo>
                    <a:lnTo>
                      <a:pt x="776" y="483"/>
                    </a:lnTo>
                    <a:lnTo>
                      <a:pt x="776" y="483"/>
                    </a:lnTo>
                    <a:lnTo>
                      <a:pt x="773" y="480"/>
                    </a:lnTo>
                    <a:lnTo>
                      <a:pt x="770" y="479"/>
                    </a:lnTo>
                    <a:lnTo>
                      <a:pt x="768" y="478"/>
                    </a:lnTo>
                    <a:lnTo>
                      <a:pt x="766" y="473"/>
                    </a:lnTo>
                    <a:lnTo>
                      <a:pt x="766" y="473"/>
                    </a:lnTo>
                    <a:lnTo>
                      <a:pt x="766" y="469"/>
                    </a:lnTo>
                    <a:lnTo>
                      <a:pt x="766" y="466"/>
                    </a:lnTo>
                    <a:lnTo>
                      <a:pt x="766" y="466"/>
                    </a:lnTo>
                    <a:lnTo>
                      <a:pt x="762" y="461"/>
                    </a:lnTo>
                    <a:lnTo>
                      <a:pt x="762" y="461"/>
                    </a:lnTo>
                    <a:lnTo>
                      <a:pt x="759" y="455"/>
                    </a:lnTo>
                    <a:lnTo>
                      <a:pt x="758" y="452"/>
                    </a:lnTo>
                    <a:lnTo>
                      <a:pt x="754" y="452"/>
                    </a:lnTo>
                    <a:lnTo>
                      <a:pt x="754" y="452"/>
                    </a:lnTo>
                    <a:lnTo>
                      <a:pt x="754" y="450"/>
                    </a:lnTo>
                    <a:lnTo>
                      <a:pt x="755" y="447"/>
                    </a:lnTo>
                    <a:lnTo>
                      <a:pt x="755" y="446"/>
                    </a:lnTo>
                    <a:lnTo>
                      <a:pt x="755" y="444"/>
                    </a:lnTo>
                    <a:lnTo>
                      <a:pt x="755" y="444"/>
                    </a:lnTo>
                    <a:lnTo>
                      <a:pt x="752" y="439"/>
                    </a:lnTo>
                    <a:lnTo>
                      <a:pt x="749" y="436"/>
                    </a:lnTo>
                    <a:lnTo>
                      <a:pt x="747" y="436"/>
                    </a:lnTo>
                    <a:lnTo>
                      <a:pt x="747" y="436"/>
                    </a:lnTo>
                    <a:lnTo>
                      <a:pt x="747" y="435"/>
                    </a:lnTo>
                    <a:lnTo>
                      <a:pt x="747" y="435"/>
                    </a:lnTo>
                    <a:lnTo>
                      <a:pt x="744" y="434"/>
                    </a:lnTo>
                    <a:lnTo>
                      <a:pt x="744" y="434"/>
                    </a:lnTo>
                    <a:lnTo>
                      <a:pt x="744" y="432"/>
                    </a:lnTo>
                    <a:lnTo>
                      <a:pt x="744" y="432"/>
                    </a:lnTo>
                    <a:lnTo>
                      <a:pt x="742" y="432"/>
                    </a:lnTo>
                    <a:lnTo>
                      <a:pt x="742" y="432"/>
                    </a:lnTo>
                    <a:lnTo>
                      <a:pt x="741" y="429"/>
                    </a:lnTo>
                    <a:lnTo>
                      <a:pt x="738" y="428"/>
                    </a:lnTo>
                    <a:lnTo>
                      <a:pt x="737" y="425"/>
                    </a:lnTo>
                    <a:lnTo>
                      <a:pt x="737" y="421"/>
                    </a:lnTo>
                    <a:lnTo>
                      <a:pt x="737" y="421"/>
                    </a:lnTo>
                    <a:lnTo>
                      <a:pt x="739" y="421"/>
                    </a:lnTo>
                    <a:lnTo>
                      <a:pt x="739" y="421"/>
                    </a:lnTo>
                    <a:lnTo>
                      <a:pt x="741" y="418"/>
                    </a:lnTo>
                    <a:lnTo>
                      <a:pt x="742" y="414"/>
                    </a:lnTo>
                    <a:lnTo>
                      <a:pt x="742" y="414"/>
                    </a:lnTo>
                    <a:lnTo>
                      <a:pt x="743" y="410"/>
                    </a:lnTo>
                    <a:lnTo>
                      <a:pt x="744" y="406"/>
                    </a:lnTo>
                    <a:lnTo>
                      <a:pt x="744" y="406"/>
                    </a:lnTo>
                    <a:lnTo>
                      <a:pt x="749" y="403"/>
                    </a:lnTo>
                    <a:lnTo>
                      <a:pt x="749" y="403"/>
                    </a:lnTo>
                    <a:lnTo>
                      <a:pt x="752" y="403"/>
                    </a:lnTo>
                    <a:lnTo>
                      <a:pt x="752" y="403"/>
                    </a:lnTo>
                    <a:lnTo>
                      <a:pt x="753" y="402"/>
                    </a:lnTo>
                    <a:lnTo>
                      <a:pt x="753" y="402"/>
                    </a:lnTo>
                    <a:lnTo>
                      <a:pt x="755" y="401"/>
                    </a:lnTo>
                    <a:lnTo>
                      <a:pt x="758" y="398"/>
                    </a:lnTo>
                    <a:lnTo>
                      <a:pt x="758" y="398"/>
                    </a:lnTo>
                    <a:lnTo>
                      <a:pt x="759" y="396"/>
                    </a:lnTo>
                    <a:lnTo>
                      <a:pt x="762" y="394"/>
                    </a:lnTo>
                    <a:lnTo>
                      <a:pt x="762" y="394"/>
                    </a:lnTo>
                    <a:lnTo>
                      <a:pt x="763" y="393"/>
                    </a:lnTo>
                    <a:lnTo>
                      <a:pt x="764" y="392"/>
                    </a:lnTo>
                    <a:lnTo>
                      <a:pt x="769" y="392"/>
                    </a:lnTo>
                    <a:lnTo>
                      <a:pt x="777" y="392"/>
                    </a:lnTo>
                    <a:lnTo>
                      <a:pt x="777" y="392"/>
                    </a:lnTo>
                    <a:lnTo>
                      <a:pt x="786" y="391"/>
                    </a:lnTo>
                    <a:lnTo>
                      <a:pt x="790" y="388"/>
                    </a:lnTo>
                    <a:lnTo>
                      <a:pt x="792" y="387"/>
                    </a:lnTo>
                    <a:lnTo>
                      <a:pt x="792" y="387"/>
                    </a:lnTo>
                    <a:lnTo>
                      <a:pt x="791" y="386"/>
                    </a:lnTo>
                    <a:lnTo>
                      <a:pt x="791" y="386"/>
                    </a:lnTo>
                    <a:lnTo>
                      <a:pt x="789" y="382"/>
                    </a:lnTo>
                    <a:lnTo>
                      <a:pt x="787" y="380"/>
                    </a:lnTo>
                    <a:lnTo>
                      <a:pt x="787" y="380"/>
                    </a:lnTo>
                    <a:lnTo>
                      <a:pt x="786" y="376"/>
                    </a:lnTo>
                    <a:lnTo>
                      <a:pt x="786" y="372"/>
                    </a:lnTo>
                    <a:lnTo>
                      <a:pt x="786" y="372"/>
                    </a:lnTo>
                    <a:lnTo>
                      <a:pt x="781" y="372"/>
                    </a:lnTo>
                    <a:lnTo>
                      <a:pt x="781" y="372"/>
                    </a:lnTo>
                    <a:lnTo>
                      <a:pt x="781" y="375"/>
                    </a:lnTo>
                    <a:lnTo>
                      <a:pt x="781" y="375"/>
                    </a:lnTo>
                    <a:lnTo>
                      <a:pt x="779" y="375"/>
                    </a:lnTo>
                    <a:lnTo>
                      <a:pt x="776" y="374"/>
                    </a:lnTo>
                    <a:lnTo>
                      <a:pt x="773" y="372"/>
                    </a:lnTo>
                    <a:lnTo>
                      <a:pt x="773" y="372"/>
                    </a:lnTo>
                    <a:lnTo>
                      <a:pt x="768" y="374"/>
                    </a:lnTo>
                    <a:lnTo>
                      <a:pt x="763" y="372"/>
                    </a:lnTo>
                    <a:lnTo>
                      <a:pt x="763" y="372"/>
                    </a:lnTo>
                    <a:lnTo>
                      <a:pt x="759" y="371"/>
                    </a:lnTo>
                    <a:lnTo>
                      <a:pt x="757" y="369"/>
                    </a:lnTo>
                    <a:lnTo>
                      <a:pt x="753" y="368"/>
                    </a:lnTo>
                    <a:lnTo>
                      <a:pt x="749" y="366"/>
                    </a:lnTo>
                    <a:lnTo>
                      <a:pt x="749" y="366"/>
                    </a:lnTo>
                    <a:lnTo>
                      <a:pt x="747" y="370"/>
                    </a:lnTo>
                    <a:lnTo>
                      <a:pt x="744" y="371"/>
                    </a:lnTo>
                    <a:lnTo>
                      <a:pt x="744" y="371"/>
                    </a:lnTo>
                    <a:lnTo>
                      <a:pt x="743" y="375"/>
                    </a:lnTo>
                    <a:lnTo>
                      <a:pt x="741" y="377"/>
                    </a:lnTo>
                    <a:lnTo>
                      <a:pt x="741" y="377"/>
                    </a:lnTo>
                    <a:lnTo>
                      <a:pt x="736" y="379"/>
                    </a:lnTo>
                    <a:lnTo>
                      <a:pt x="730" y="380"/>
                    </a:lnTo>
                    <a:lnTo>
                      <a:pt x="730" y="380"/>
                    </a:lnTo>
                    <a:lnTo>
                      <a:pt x="727" y="377"/>
                    </a:lnTo>
                    <a:lnTo>
                      <a:pt x="727" y="375"/>
                    </a:lnTo>
                    <a:lnTo>
                      <a:pt x="726" y="368"/>
                    </a:lnTo>
                    <a:lnTo>
                      <a:pt x="726" y="361"/>
                    </a:lnTo>
                    <a:lnTo>
                      <a:pt x="725" y="359"/>
                    </a:lnTo>
                    <a:lnTo>
                      <a:pt x="721" y="356"/>
                    </a:lnTo>
                    <a:lnTo>
                      <a:pt x="721" y="356"/>
                    </a:lnTo>
                    <a:lnTo>
                      <a:pt x="716" y="355"/>
                    </a:lnTo>
                    <a:lnTo>
                      <a:pt x="714" y="354"/>
                    </a:lnTo>
                    <a:lnTo>
                      <a:pt x="711" y="352"/>
                    </a:lnTo>
                    <a:lnTo>
                      <a:pt x="711" y="352"/>
                    </a:lnTo>
                    <a:lnTo>
                      <a:pt x="709" y="347"/>
                    </a:lnTo>
                    <a:lnTo>
                      <a:pt x="709" y="343"/>
                    </a:lnTo>
                    <a:lnTo>
                      <a:pt x="711" y="342"/>
                    </a:lnTo>
                    <a:lnTo>
                      <a:pt x="711" y="342"/>
                    </a:lnTo>
                    <a:lnTo>
                      <a:pt x="716" y="341"/>
                    </a:lnTo>
                    <a:lnTo>
                      <a:pt x="716" y="341"/>
                    </a:lnTo>
                    <a:lnTo>
                      <a:pt x="719" y="339"/>
                    </a:lnTo>
                    <a:lnTo>
                      <a:pt x="719" y="339"/>
                    </a:lnTo>
                    <a:lnTo>
                      <a:pt x="726" y="338"/>
                    </a:lnTo>
                    <a:lnTo>
                      <a:pt x="726" y="338"/>
                    </a:lnTo>
                    <a:lnTo>
                      <a:pt x="731" y="338"/>
                    </a:lnTo>
                    <a:lnTo>
                      <a:pt x="731" y="338"/>
                    </a:lnTo>
                    <a:lnTo>
                      <a:pt x="735" y="336"/>
                    </a:lnTo>
                    <a:lnTo>
                      <a:pt x="736" y="334"/>
                    </a:lnTo>
                    <a:lnTo>
                      <a:pt x="737" y="334"/>
                    </a:lnTo>
                    <a:lnTo>
                      <a:pt x="737" y="334"/>
                    </a:lnTo>
                    <a:lnTo>
                      <a:pt x="738" y="332"/>
                    </a:lnTo>
                    <a:lnTo>
                      <a:pt x="739" y="330"/>
                    </a:lnTo>
                    <a:lnTo>
                      <a:pt x="741" y="327"/>
                    </a:lnTo>
                    <a:lnTo>
                      <a:pt x="741" y="325"/>
                    </a:lnTo>
                    <a:lnTo>
                      <a:pt x="741" y="325"/>
                    </a:lnTo>
                    <a:lnTo>
                      <a:pt x="744" y="323"/>
                    </a:lnTo>
                    <a:lnTo>
                      <a:pt x="747" y="322"/>
                    </a:lnTo>
                    <a:lnTo>
                      <a:pt x="747" y="322"/>
                    </a:lnTo>
                    <a:lnTo>
                      <a:pt x="753" y="321"/>
                    </a:lnTo>
                    <a:lnTo>
                      <a:pt x="753" y="321"/>
                    </a:lnTo>
                    <a:lnTo>
                      <a:pt x="754" y="317"/>
                    </a:lnTo>
                    <a:lnTo>
                      <a:pt x="755" y="312"/>
                    </a:lnTo>
                    <a:lnTo>
                      <a:pt x="755" y="312"/>
                    </a:lnTo>
                    <a:lnTo>
                      <a:pt x="759" y="311"/>
                    </a:lnTo>
                    <a:lnTo>
                      <a:pt x="764" y="311"/>
                    </a:lnTo>
                    <a:lnTo>
                      <a:pt x="764" y="311"/>
                    </a:lnTo>
                    <a:lnTo>
                      <a:pt x="764" y="309"/>
                    </a:lnTo>
                    <a:lnTo>
                      <a:pt x="764" y="309"/>
                    </a:lnTo>
                    <a:lnTo>
                      <a:pt x="770" y="307"/>
                    </a:lnTo>
                    <a:lnTo>
                      <a:pt x="774" y="307"/>
                    </a:lnTo>
                    <a:lnTo>
                      <a:pt x="777" y="307"/>
                    </a:lnTo>
                    <a:lnTo>
                      <a:pt x="777" y="307"/>
                    </a:lnTo>
                    <a:lnTo>
                      <a:pt x="777" y="310"/>
                    </a:lnTo>
                    <a:lnTo>
                      <a:pt x="777" y="312"/>
                    </a:lnTo>
                    <a:lnTo>
                      <a:pt x="775" y="317"/>
                    </a:lnTo>
                    <a:lnTo>
                      <a:pt x="775" y="317"/>
                    </a:lnTo>
                    <a:lnTo>
                      <a:pt x="773" y="318"/>
                    </a:lnTo>
                    <a:lnTo>
                      <a:pt x="773" y="318"/>
                    </a:lnTo>
                    <a:lnTo>
                      <a:pt x="773" y="320"/>
                    </a:lnTo>
                    <a:lnTo>
                      <a:pt x="773" y="320"/>
                    </a:lnTo>
                    <a:lnTo>
                      <a:pt x="770" y="320"/>
                    </a:lnTo>
                    <a:lnTo>
                      <a:pt x="770" y="320"/>
                    </a:lnTo>
                    <a:lnTo>
                      <a:pt x="770" y="325"/>
                    </a:lnTo>
                    <a:lnTo>
                      <a:pt x="770" y="325"/>
                    </a:lnTo>
                    <a:lnTo>
                      <a:pt x="768" y="326"/>
                    </a:lnTo>
                    <a:lnTo>
                      <a:pt x="768" y="326"/>
                    </a:lnTo>
                    <a:lnTo>
                      <a:pt x="766" y="330"/>
                    </a:lnTo>
                    <a:lnTo>
                      <a:pt x="766" y="333"/>
                    </a:lnTo>
                    <a:lnTo>
                      <a:pt x="766" y="333"/>
                    </a:lnTo>
                    <a:lnTo>
                      <a:pt x="768" y="336"/>
                    </a:lnTo>
                    <a:lnTo>
                      <a:pt x="769" y="336"/>
                    </a:lnTo>
                    <a:lnTo>
                      <a:pt x="769" y="338"/>
                    </a:lnTo>
                    <a:lnTo>
                      <a:pt x="769" y="338"/>
                    </a:lnTo>
                    <a:lnTo>
                      <a:pt x="768" y="341"/>
                    </a:lnTo>
                    <a:lnTo>
                      <a:pt x="765" y="342"/>
                    </a:lnTo>
                    <a:lnTo>
                      <a:pt x="763" y="343"/>
                    </a:lnTo>
                    <a:lnTo>
                      <a:pt x="763" y="347"/>
                    </a:lnTo>
                    <a:lnTo>
                      <a:pt x="763" y="347"/>
                    </a:lnTo>
                    <a:lnTo>
                      <a:pt x="765" y="347"/>
                    </a:lnTo>
                    <a:lnTo>
                      <a:pt x="766" y="345"/>
                    </a:lnTo>
                    <a:lnTo>
                      <a:pt x="766" y="345"/>
                    </a:lnTo>
                    <a:lnTo>
                      <a:pt x="773" y="345"/>
                    </a:lnTo>
                    <a:lnTo>
                      <a:pt x="773" y="345"/>
                    </a:lnTo>
                    <a:lnTo>
                      <a:pt x="776" y="344"/>
                    </a:lnTo>
                    <a:lnTo>
                      <a:pt x="781" y="343"/>
                    </a:lnTo>
                    <a:lnTo>
                      <a:pt x="781" y="343"/>
                    </a:lnTo>
                    <a:lnTo>
                      <a:pt x="781" y="342"/>
                    </a:lnTo>
                    <a:lnTo>
                      <a:pt x="781" y="342"/>
                    </a:lnTo>
                    <a:lnTo>
                      <a:pt x="785" y="339"/>
                    </a:lnTo>
                    <a:lnTo>
                      <a:pt x="786" y="337"/>
                    </a:lnTo>
                    <a:lnTo>
                      <a:pt x="787" y="334"/>
                    </a:lnTo>
                    <a:lnTo>
                      <a:pt x="787" y="334"/>
                    </a:lnTo>
                    <a:lnTo>
                      <a:pt x="791" y="334"/>
                    </a:lnTo>
                    <a:lnTo>
                      <a:pt x="791" y="334"/>
                    </a:lnTo>
                    <a:lnTo>
                      <a:pt x="792" y="331"/>
                    </a:lnTo>
                    <a:lnTo>
                      <a:pt x="795" y="328"/>
                    </a:lnTo>
                    <a:lnTo>
                      <a:pt x="798" y="327"/>
                    </a:lnTo>
                    <a:lnTo>
                      <a:pt x="802" y="327"/>
                    </a:lnTo>
                    <a:lnTo>
                      <a:pt x="812" y="327"/>
                    </a:lnTo>
                    <a:lnTo>
                      <a:pt x="819" y="327"/>
                    </a:lnTo>
                    <a:lnTo>
                      <a:pt x="819" y="327"/>
                    </a:lnTo>
                    <a:lnTo>
                      <a:pt x="819" y="326"/>
                    </a:lnTo>
                    <a:lnTo>
                      <a:pt x="819" y="326"/>
                    </a:lnTo>
                    <a:lnTo>
                      <a:pt x="817" y="326"/>
                    </a:lnTo>
                    <a:lnTo>
                      <a:pt x="817" y="326"/>
                    </a:lnTo>
                    <a:lnTo>
                      <a:pt x="817" y="322"/>
                    </a:lnTo>
                    <a:lnTo>
                      <a:pt x="817" y="318"/>
                    </a:lnTo>
                    <a:lnTo>
                      <a:pt x="819" y="316"/>
                    </a:lnTo>
                    <a:lnTo>
                      <a:pt x="822" y="314"/>
                    </a:lnTo>
                    <a:lnTo>
                      <a:pt x="822" y="314"/>
                    </a:lnTo>
                    <a:lnTo>
                      <a:pt x="825" y="312"/>
                    </a:lnTo>
                    <a:lnTo>
                      <a:pt x="829" y="310"/>
                    </a:lnTo>
                    <a:lnTo>
                      <a:pt x="829" y="310"/>
                    </a:lnTo>
                    <a:lnTo>
                      <a:pt x="833" y="307"/>
                    </a:lnTo>
                    <a:lnTo>
                      <a:pt x="834" y="305"/>
                    </a:lnTo>
                    <a:lnTo>
                      <a:pt x="834" y="305"/>
                    </a:lnTo>
                    <a:lnTo>
                      <a:pt x="836" y="305"/>
                    </a:lnTo>
                    <a:lnTo>
                      <a:pt x="839" y="305"/>
                    </a:lnTo>
                    <a:lnTo>
                      <a:pt x="839" y="305"/>
                    </a:lnTo>
                    <a:lnTo>
                      <a:pt x="841" y="303"/>
                    </a:lnTo>
                    <a:lnTo>
                      <a:pt x="841" y="303"/>
                    </a:lnTo>
                    <a:lnTo>
                      <a:pt x="844" y="303"/>
                    </a:lnTo>
                    <a:lnTo>
                      <a:pt x="844" y="303"/>
                    </a:lnTo>
                    <a:lnTo>
                      <a:pt x="846" y="301"/>
                    </a:lnTo>
                    <a:lnTo>
                      <a:pt x="846" y="300"/>
                    </a:lnTo>
                    <a:lnTo>
                      <a:pt x="846" y="298"/>
                    </a:lnTo>
                    <a:lnTo>
                      <a:pt x="846" y="298"/>
                    </a:lnTo>
                    <a:lnTo>
                      <a:pt x="847" y="295"/>
                    </a:lnTo>
                    <a:lnTo>
                      <a:pt x="850" y="294"/>
                    </a:lnTo>
                    <a:lnTo>
                      <a:pt x="851" y="293"/>
                    </a:lnTo>
                    <a:lnTo>
                      <a:pt x="853" y="292"/>
                    </a:lnTo>
                    <a:lnTo>
                      <a:pt x="853" y="292"/>
                    </a:lnTo>
                    <a:lnTo>
                      <a:pt x="853" y="289"/>
                    </a:lnTo>
                    <a:lnTo>
                      <a:pt x="855" y="285"/>
                    </a:lnTo>
                    <a:lnTo>
                      <a:pt x="855" y="285"/>
                    </a:lnTo>
                    <a:lnTo>
                      <a:pt x="857" y="284"/>
                    </a:lnTo>
                    <a:lnTo>
                      <a:pt x="860" y="285"/>
                    </a:lnTo>
                    <a:lnTo>
                      <a:pt x="864" y="289"/>
                    </a:lnTo>
                    <a:lnTo>
                      <a:pt x="864" y="289"/>
                    </a:lnTo>
                    <a:lnTo>
                      <a:pt x="867" y="292"/>
                    </a:lnTo>
                    <a:lnTo>
                      <a:pt x="872" y="292"/>
                    </a:lnTo>
                    <a:lnTo>
                      <a:pt x="872" y="292"/>
                    </a:lnTo>
                    <a:lnTo>
                      <a:pt x="876" y="293"/>
                    </a:lnTo>
                    <a:lnTo>
                      <a:pt x="880" y="293"/>
                    </a:lnTo>
                    <a:lnTo>
                      <a:pt x="880" y="293"/>
                    </a:lnTo>
                    <a:lnTo>
                      <a:pt x="880" y="290"/>
                    </a:lnTo>
                    <a:lnTo>
                      <a:pt x="879" y="288"/>
                    </a:lnTo>
                    <a:lnTo>
                      <a:pt x="878" y="287"/>
                    </a:lnTo>
                    <a:lnTo>
                      <a:pt x="877" y="285"/>
                    </a:lnTo>
                    <a:lnTo>
                      <a:pt x="877" y="285"/>
                    </a:lnTo>
                    <a:lnTo>
                      <a:pt x="878" y="284"/>
                    </a:lnTo>
                    <a:lnTo>
                      <a:pt x="878" y="284"/>
                    </a:lnTo>
                    <a:lnTo>
                      <a:pt x="878" y="282"/>
                    </a:lnTo>
                    <a:lnTo>
                      <a:pt x="878" y="279"/>
                    </a:lnTo>
                    <a:lnTo>
                      <a:pt x="880" y="278"/>
                    </a:lnTo>
                    <a:lnTo>
                      <a:pt x="880" y="278"/>
                    </a:lnTo>
                    <a:lnTo>
                      <a:pt x="887" y="278"/>
                    </a:lnTo>
                    <a:lnTo>
                      <a:pt x="887" y="278"/>
                    </a:lnTo>
                    <a:lnTo>
                      <a:pt x="889" y="278"/>
                    </a:lnTo>
                    <a:lnTo>
                      <a:pt x="891" y="276"/>
                    </a:lnTo>
                    <a:lnTo>
                      <a:pt x="891" y="276"/>
                    </a:lnTo>
                    <a:lnTo>
                      <a:pt x="894" y="274"/>
                    </a:lnTo>
                    <a:lnTo>
                      <a:pt x="894" y="274"/>
                    </a:lnTo>
                    <a:lnTo>
                      <a:pt x="894" y="273"/>
                    </a:lnTo>
                    <a:lnTo>
                      <a:pt x="894" y="273"/>
                    </a:lnTo>
                    <a:lnTo>
                      <a:pt x="896" y="272"/>
                    </a:lnTo>
                    <a:lnTo>
                      <a:pt x="896" y="272"/>
                    </a:lnTo>
                    <a:lnTo>
                      <a:pt x="901" y="269"/>
                    </a:lnTo>
                    <a:lnTo>
                      <a:pt x="901" y="269"/>
                    </a:lnTo>
                    <a:lnTo>
                      <a:pt x="902" y="269"/>
                    </a:lnTo>
                    <a:lnTo>
                      <a:pt x="904" y="268"/>
                    </a:lnTo>
                    <a:lnTo>
                      <a:pt x="904" y="268"/>
                    </a:lnTo>
                    <a:lnTo>
                      <a:pt x="905" y="265"/>
                    </a:lnTo>
                    <a:lnTo>
                      <a:pt x="905" y="265"/>
                    </a:lnTo>
                    <a:lnTo>
                      <a:pt x="906" y="261"/>
                    </a:lnTo>
                    <a:lnTo>
                      <a:pt x="906" y="261"/>
                    </a:lnTo>
                    <a:lnTo>
                      <a:pt x="906" y="260"/>
                    </a:lnTo>
                    <a:lnTo>
                      <a:pt x="907" y="257"/>
                    </a:lnTo>
                    <a:lnTo>
                      <a:pt x="907" y="257"/>
                    </a:lnTo>
                    <a:lnTo>
                      <a:pt x="911" y="260"/>
                    </a:lnTo>
                    <a:lnTo>
                      <a:pt x="911" y="260"/>
                    </a:lnTo>
                    <a:lnTo>
                      <a:pt x="912" y="263"/>
                    </a:lnTo>
                    <a:lnTo>
                      <a:pt x="914" y="266"/>
                    </a:lnTo>
                    <a:lnTo>
                      <a:pt x="915" y="267"/>
                    </a:lnTo>
                    <a:lnTo>
                      <a:pt x="915" y="267"/>
                    </a:lnTo>
                    <a:lnTo>
                      <a:pt x="915" y="262"/>
                    </a:lnTo>
                    <a:lnTo>
                      <a:pt x="915" y="262"/>
                    </a:lnTo>
                    <a:lnTo>
                      <a:pt x="917" y="261"/>
                    </a:lnTo>
                    <a:lnTo>
                      <a:pt x="920" y="260"/>
                    </a:lnTo>
                    <a:lnTo>
                      <a:pt x="926" y="258"/>
                    </a:lnTo>
                    <a:lnTo>
                      <a:pt x="926" y="258"/>
                    </a:lnTo>
                    <a:lnTo>
                      <a:pt x="926" y="249"/>
                    </a:lnTo>
                    <a:lnTo>
                      <a:pt x="926" y="249"/>
                    </a:lnTo>
                    <a:lnTo>
                      <a:pt x="926" y="244"/>
                    </a:lnTo>
                    <a:lnTo>
                      <a:pt x="925" y="239"/>
                    </a:lnTo>
                    <a:lnTo>
                      <a:pt x="925" y="239"/>
                    </a:lnTo>
                    <a:lnTo>
                      <a:pt x="927" y="236"/>
                    </a:lnTo>
                    <a:lnTo>
                      <a:pt x="927" y="233"/>
                    </a:lnTo>
                    <a:lnTo>
                      <a:pt x="926" y="227"/>
                    </a:lnTo>
                    <a:lnTo>
                      <a:pt x="926" y="227"/>
                    </a:lnTo>
                    <a:lnTo>
                      <a:pt x="926" y="223"/>
                    </a:lnTo>
                    <a:lnTo>
                      <a:pt x="926" y="220"/>
                    </a:lnTo>
                    <a:lnTo>
                      <a:pt x="926" y="220"/>
                    </a:lnTo>
                    <a:lnTo>
                      <a:pt x="925" y="219"/>
                    </a:lnTo>
                    <a:lnTo>
                      <a:pt x="923" y="218"/>
                    </a:lnTo>
                    <a:lnTo>
                      <a:pt x="923" y="218"/>
                    </a:lnTo>
                    <a:lnTo>
                      <a:pt x="923" y="217"/>
                    </a:lnTo>
                    <a:lnTo>
                      <a:pt x="922" y="216"/>
                    </a:lnTo>
                    <a:lnTo>
                      <a:pt x="922" y="216"/>
                    </a:lnTo>
                    <a:lnTo>
                      <a:pt x="923" y="214"/>
                    </a:lnTo>
                    <a:lnTo>
                      <a:pt x="925" y="214"/>
                    </a:lnTo>
                    <a:lnTo>
                      <a:pt x="925" y="214"/>
                    </a:lnTo>
                    <a:lnTo>
                      <a:pt x="926" y="214"/>
                    </a:lnTo>
                    <a:lnTo>
                      <a:pt x="928" y="214"/>
                    </a:lnTo>
                    <a:lnTo>
                      <a:pt x="928" y="214"/>
                    </a:lnTo>
                    <a:lnTo>
                      <a:pt x="932" y="214"/>
                    </a:lnTo>
                    <a:lnTo>
                      <a:pt x="933" y="213"/>
                    </a:lnTo>
                    <a:lnTo>
                      <a:pt x="933" y="211"/>
                    </a:lnTo>
                    <a:lnTo>
                      <a:pt x="933" y="211"/>
                    </a:lnTo>
                    <a:lnTo>
                      <a:pt x="934" y="211"/>
                    </a:lnTo>
                    <a:lnTo>
                      <a:pt x="934" y="211"/>
                    </a:lnTo>
                    <a:lnTo>
                      <a:pt x="937" y="208"/>
                    </a:lnTo>
                    <a:lnTo>
                      <a:pt x="939" y="207"/>
                    </a:lnTo>
                    <a:lnTo>
                      <a:pt x="943" y="207"/>
                    </a:lnTo>
                    <a:lnTo>
                      <a:pt x="945" y="208"/>
                    </a:lnTo>
                    <a:lnTo>
                      <a:pt x="945" y="208"/>
                    </a:lnTo>
                    <a:lnTo>
                      <a:pt x="948" y="211"/>
                    </a:lnTo>
                    <a:lnTo>
                      <a:pt x="951" y="211"/>
                    </a:lnTo>
                    <a:lnTo>
                      <a:pt x="951" y="211"/>
                    </a:lnTo>
                    <a:lnTo>
                      <a:pt x="958" y="212"/>
                    </a:lnTo>
                    <a:lnTo>
                      <a:pt x="958" y="212"/>
                    </a:lnTo>
                    <a:lnTo>
                      <a:pt x="958" y="207"/>
                    </a:lnTo>
                    <a:lnTo>
                      <a:pt x="958" y="203"/>
                    </a:lnTo>
                    <a:lnTo>
                      <a:pt x="959" y="201"/>
                    </a:lnTo>
                    <a:lnTo>
                      <a:pt x="959" y="201"/>
                    </a:lnTo>
                    <a:lnTo>
                      <a:pt x="960" y="200"/>
                    </a:lnTo>
                    <a:lnTo>
                      <a:pt x="961" y="200"/>
                    </a:lnTo>
                    <a:lnTo>
                      <a:pt x="963" y="200"/>
                    </a:lnTo>
                    <a:lnTo>
                      <a:pt x="964" y="198"/>
                    </a:lnTo>
                    <a:lnTo>
                      <a:pt x="964" y="198"/>
                    </a:lnTo>
                    <a:lnTo>
                      <a:pt x="964" y="196"/>
                    </a:lnTo>
                    <a:lnTo>
                      <a:pt x="964" y="195"/>
                    </a:lnTo>
                    <a:lnTo>
                      <a:pt x="963" y="192"/>
                    </a:lnTo>
                    <a:lnTo>
                      <a:pt x="963" y="192"/>
                    </a:lnTo>
                    <a:lnTo>
                      <a:pt x="966" y="191"/>
                    </a:lnTo>
                    <a:lnTo>
                      <a:pt x="967" y="190"/>
                    </a:lnTo>
                    <a:lnTo>
                      <a:pt x="970" y="184"/>
                    </a:lnTo>
                    <a:lnTo>
                      <a:pt x="970" y="184"/>
                    </a:lnTo>
                    <a:lnTo>
                      <a:pt x="970" y="180"/>
                    </a:lnTo>
                    <a:lnTo>
                      <a:pt x="971" y="178"/>
                    </a:lnTo>
                    <a:lnTo>
                      <a:pt x="971" y="178"/>
                    </a:lnTo>
                    <a:lnTo>
                      <a:pt x="972" y="176"/>
                    </a:lnTo>
                    <a:lnTo>
                      <a:pt x="974" y="174"/>
                    </a:lnTo>
                    <a:lnTo>
                      <a:pt x="974" y="174"/>
                    </a:lnTo>
                    <a:lnTo>
                      <a:pt x="975" y="168"/>
                    </a:lnTo>
                    <a:lnTo>
                      <a:pt x="975" y="168"/>
                    </a:lnTo>
                    <a:lnTo>
                      <a:pt x="976" y="163"/>
                    </a:lnTo>
                    <a:lnTo>
                      <a:pt x="976" y="163"/>
                    </a:lnTo>
                    <a:lnTo>
                      <a:pt x="976" y="160"/>
                    </a:lnTo>
                    <a:lnTo>
                      <a:pt x="975" y="158"/>
                    </a:lnTo>
                    <a:lnTo>
                      <a:pt x="975" y="157"/>
                    </a:lnTo>
                    <a:lnTo>
                      <a:pt x="976" y="155"/>
                    </a:lnTo>
                    <a:lnTo>
                      <a:pt x="976" y="155"/>
                    </a:lnTo>
                    <a:lnTo>
                      <a:pt x="978" y="157"/>
                    </a:lnTo>
                    <a:lnTo>
                      <a:pt x="980" y="157"/>
                    </a:lnTo>
                    <a:lnTo>
                      <a:pt x="980" y="155"/>
                    </a:lnTo>
                    <a:lnTo>
                      <a:pt x="980" y="155"/>
                    </a:lnTo>
                    <a:lnTo>
                      <a:pt x="982" y="153"/>
                    </a:lnTo>
                    <a:lnTo>
                      <a:pt x="982" y="153"/>
                    </a:lnTo>
                    <a:lnTo>
                      <a:pt x="983" y="152"/>
                    </a:lnTo>
                    <a:lnTo>
                      <a:pt x="983" y="152"/>
                    </a:lnTo>
                    <a:lnTo>
                      <a:pt x="985" y="152"/>
                    </a:lnTo>
                    <a:lnTo>
                      <a:pt x="985" y="151"/>
                    </a:lnTo>
                    <a:lnTo>
                      <a:pt x="985" y="151"/>
                    </a:lnTo>
                    <a:lnTo>
                      <a:pt x="983" y="146"/>
                    </a:lnTo>
                    <a:lnTo>
                      <a:pt x="982" y="142"/>
                    </a:lnTo>
                    <a:lnTo>
                      <a:pt x="982" y="14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2" name="A1_Tajikistan">
              <a:extLst>
                <a:ext uri="{FF2B5EF4-FFF2-40B4-BE49-F238E27FC236}">
                  <a16:creationId xmlns:a16="http://schemas.microsoft.com/office/drawing/2014/main" id="{972402AB-977B-4FC6-A9A2-A1C56868A5A4}"/>
                </a:ext>
              </a:extLst>
            </p:cNvPr>
            <p:cNvSpPr>
              <a:spLocks/>
            </p:cNvSpPr>
            <p:nvPr/>
          </p:nvSpPr>
          <p:spPr bwMode="auto">
            <a:xfrm>
              <a:off x="6393728" y="3219907"/>
              <a:ext cx="191208" cy="122862"/>
            </a:xfrm>
            <a:custGeom>
              <a:avLst/>
              <a:gdLst/>
              <a:ahLst/>
              <a:cxnLst>
                <a:cxn ang="0">
                  <a:pos x="122" y="66"/>
                </a:cxn>
                <a:cxn ang="0">
                  <a:pos x="118" y="58"/>
                </a:cxn>
                <a:cxn ang="0">
                  <a:pos x="113" y="52"/>
                </a:cxn>
                <a:cxn ang="0">
                  <a:pos x="106" y="52"/>
                </a:cxn>
                <a:cxn ang="0">
                  <a:pos x="102" y="44"/>
                </a:cxn>
                <a:cxn ang="0">
                  <a:pos x="101" y="37"/>
                </a:cxn>
                <a:cxn ang="0">
                  <a:pos x="99" y="34"/>
                </a:cxn>
                <a:cxn ang="0">
                  <a:pos x="96" y="32"/>
                </a:cxn>
                <a:cxn ang="0">
                  <a:pos x="91" y="34"/>
                </a:cxn>
                <a:cxn ang="0">
                  <a:pos x="75" y="37"/>
                </a:cxn>
                <a:cxn ang="0">
                  <a:pos x="70" y="36"/>
                </a:cxn>
                <a:cxn ang="0">
                  <a:pos x="65" y="30"/>
                </a:cxn>
                <a:cxn ang="0">
                  <a:pos x="58" y="31"/>
                </a:cxn>
                <a:cxn ang="0">
                  <a:pos x="55" y="34"/>
                </a:cxn>
                <a:cxn ang="0">
                  <a:pos x="50" y="30"/>
                </a:cxn>
                <a:cxn ang="0">
                  <a:pos x="39" y="31"/>
                </a:cxn>
                <a:cxn ang="0">
                  <a:pos x="32" y="31"/>
                </a:cxn>
                <a:cxn ang="0">
                  <a:pos x="32" y="22"/>
                </a:cxn>
                <a:cxn ang="0">
                  <a:pos x="35" y="18"/>
                </a:cxn>
                <a:cxn ang="0">
                  <a:pos x="39" y="17"/>
                </a:cxn>
                <a:cxn ang="0">
                  <a:pos x="52" y="21"/>
                </a:cxn>
                <a:cxn ang="0">
                  <a:pos x="53" y="17"/>
                </a:cxn>
                <a:cxn ang="0">
                  <a:pos x="48" y="14"/>
                </a:cxn>
                <a:cxn ang="0">
                  <a:pos x="46" y="11"/>
                </a:cxn>
                <a:cxn ang="0">
                  <a:pos x="52" y="5"/>
                </a:cxn>
                <a:cxn ang="0">
                  <a:pos x="46" y="0"/>
                </a:cxn>
                <a:cxn ang="0">
                  <a:pos x="37" y="7"/>
                </a:cxn>
                <a:cxn ang="0">
                  <a:pos x="31" y="7"/>
                </a:cxn>
                <a:cxn ang="0">
                  <a:pos x="30" y="18"/>
                </a:cxn>
                <a:cxn ang="0">
                  <a:pos x="20" y="17"/>
                </a:cxn>
                <a:cxn ang="0">
                  <a:pos x="22" y="21"/>
                </a:cxn>
                <a:cxn ang="0">
                  <a:pos x="15" y="31"/>
                </a:cxn>
                <a:cxn ang="0">
                  <a:pos x="3" y="30"/>
                </a:cxn>
                <a:cxn ang="0">
                  <a:pos x="1" y="36"/>
                </a:cxn>
                <a:cxn ang="0">
                  <a:pos x="9" y="43"/>
                </a:cxn>
                <a:cxn ang="0">
                  <a:pos x="15" y="48"/>
                </a:cxn>
                <a:cxn ang="0">
                  <a:pos x="16" y="61"/>
                </a:cxn>
                <a:cxn ang="0">
                  <a:pos x="8" y="70"/>
                </a:cxn>
                <a:cxn ang="0">
                  <a:pos x="6" y="80"/>
                </a:cxn>
                <a:cxn ang="0">
                  <a:pos x="12" y="82"/>
                </a:cxn>
                <a:cxn ang="0">
                  <a:pos x="22" y="77"/>
                </a:cxn>
                <a:cxn ang="0">
                  <a:pos x="32" y="79"/>
                </a:cxn>
                <a:cxn ang="0">
                  <a:pos x="38" y="71"/>
                </a:cxn>
                <a:cxn ang="0">
                  <a:pos x="44" y="64"/>
                </a:cxn>
                <a:cxn ang="0">
                  <a:pos x="53" y="53"/>
                </a:cxn>
                <a:cxn ang="0">
                  <a:pos x="61" y="61"/>
                </a:cxn>
                <a:cxn ang="0">
                  <a:pos x="66" y="75"/>
                </a:cxn>
                <a:cxn ang="0">
                  <a:pos x="70" y="87"/>
                </a:cxn>
                <a:cxn ang="0">
                  <a:pos x="82" y="82"/>
                </a:cxn>
                <a:cxn ang="0">
                  <a:pos x="87" y="79"/>
                </a:cxn>
                <a:cxn ang="0">
                  <a:pos x="101" y="74"/>
                </a:cxn>
                <a:cxn ang="0">
                  <a:pos x="102" y="77"/>
                </a:cxn>
                <a:cxn ang="0">
                  <a:pos x="117" y="74"/>
                </a:cxn>
                <a:cxn ang="0">
                  <a:pos x="120" y="77"/>
                </a:cxn>
                <a:cxn ang="0">
                  <a:pos x="124" y="72"/>
                </a:cxn>
              </a:cxnLst>
              <a:rect l="0" t="0" r="r" b="b"/>
              <a:pathLst>
                <a:path w="125" h="87">
                  <a:moveTo>
                    <a:pt x="123" y="71"/>
                  </a:moveTo>
                  <a:lnTo>
                    <a:pt x="123" y="71"/>
                  </a:lnTo>
                  <a:lnTo>
                    <a:pt x="122" y="70"/>
                  </a:lnTo>
                  <a:lnTo>
                    <a:pt x="122" y="68"/>
                  </a:lnTo>
                  <a:lnTo>
                    <a:pt x="122" y="68"/>
                  </a:lnTo>
                  <a:lnTo>
                    <a:pt x="122" y="66"/>
                  </a:lnTo>
                  <a:lnTo>
                    <a:pt x="122" y="64"/>
                  </a:lnTo>
                  <a:lnTo>
                    <a:pt x="122" y="64"/>
                  </a:lnTo>
                  <a:lnTo>
                    <a:pt x="120" y="60"/>
                  </a:lnTo>
                  <a:lnTo>
                    <a:pt x="120" y="60"/>
                  </a:lnTo>
                  <a:lnTo>
                    <a:pt x="118" y="58"/>
                  </a:lnTo>
                  <a:lnTo>
                    <a:pt x="118" y="58"/>
                  </a:lnTo>
                  <a:lnTo>
                    <a:pt x="117" y="54"/>
                  </a:lnTo>
                  <a:lnTo>
                    <a:pt x="117" y="54"/>
                  </a:lnTo>
                  <a:lnTo>
                    <a:pt x="115" y="53"/>
                  </a:lnTo>
                  <a:lnTo>
                    <a:pt x="115" y="53"/>
                  </a:lnTo>
                  <a:lnTo>
                    <a:pt x="113" y="52"/>
                  </a:lnTo>
                  <a:lnTo>
                    <a:pt x="113" y="52"/>
                  </a:lnTo>
                  <a:lnTo>
                    <a:pt x="111" y="50"/>
                  </a:lnTo>
                  <a:lnTo>
                    <a:pt x="111" y="50"/>
                  </a:lnTo>
                  <a:lnTo>
                    <a:pt x="109" y="49"/>
                  </a:lnTo>
                  <a:lnTo>
                    <a:pt x="107" y="50"/>
                  </a:lnTo>
                  <a:lnTo>
                    <a:pt x="107" y="50"/>
                  </a:lnTo>
                  <a:lnTo>
                    <a:pt x="106" y="52"/>
                  </a:lnTo>
                  <a:lnTo>
                    <a:pt x="104" y="52"/>
                  </a:lnTo>
                  <a:lnTo>
                    <a:pt x="104" y="52"/>
                  </a:lnTo>
                  <a:lnTo>
                    <a:pt x="103" y="49"/>
                  </a:lnTo>
                  <a:lnTo>
                    <a:pt x="103" y="49"/>
                  </a:lnTo>
                  <a:lnTo>
                    <a:pt x="102" y="47"/>
                  </a:lnTo>
                  <a:lnTo>
                    <a:pt x="102" y="44"/>
                  </a:lnTo>
                  <a:lnTo>
                    <a:pt x="102" y="44"/>
                  </a:lnTo>
                  <a:lnTo>
                    <a:pt x="103" y="42"/>
                  </a:lnTo>
                  <a:lnTo>
                    <a:pt x="102" y="39"/>
                  </a:lnTo>
                  <a:lnTo>
                    <a:pt x="102" y="39"/>
                  </a:lnTo>
                  <a:lnTo>
                    <a:pt x="101" y="37"/>
                  </a:lnTo>
                  <a:lnTo>
                    <a:pt x="101" y="37"/>
                  </a:lnTo>
                  <a:lnTo>
                    <a:pt x="99" y="36"/>
                  </a:lnTo>
                  <a:lnTo>
                    <a:pt x="99" y="36"/>
                  </a:lnTo>
                  <a:lnTo>
                    <a:pt x="99" y="34"/>
                  </a:lnTo>
                  <a:lnTo>
                    <a:pt x="99" y="34"/>
                  </a:lnTo>
                  <a:lnTo>
                    <a:pt x="99" y="34"/>
                  </a:lnTo>
                  <a:lnTo>
                    <a:pt x="99" y="34"/>
                  </a:lnTo>
                  <a:lnTo>
                    <a:pt x="99" y="34"/>
                  </a:lnTo>
                  <a:lnTo>
                    <a:pt x="99" y="34"/>
                  </a:lnTo>
                  <a:lnTo>
                    <a:pt x="99" y="32"/>
                  </a:lnTo>
                  <a:lnTo>
                    <a:pt x="99" y="32"/>
                  </a:lnTo>
                  <a:lnTo>
                    <a:pt x="96" y="32"/>
                  </a:lnTo>
                  <a:lnTo>
                    <a:pt x="96" y="32"/>
                  </a:lnTo>
                  <a:lnTo>
                    <a:pt x="96" y="33"/>
                  </a:lnTo>
                  <a:lnTo>
                    <a:pt x="96" y="33"/>
                  </a:lnTo>
                  <a:lnTo>
                    <a:pt x="95" y="33"/>
                  </a:lnTo>
                  <a:lnTo>
                    <a:pt x="95" y="33"/>
                  </a:lnTo>
                  <a:lnTo>
                    <a:pt x="95" y="33"/>
                  </a:lnTo>
                  <a:lnTo>
                    <a:pt x="91" y="34"/>
                  </a:lnTo>
                  <a:lnTo>
                    <a:pt x="85" y="33"/>
                  </a:lnTo>
                  <a:lnTo>
                    <a:pt x="80" y="34"/>
                  </a:lnTo>
                  <a:lnTo>
                    <a:pt x="79" y="36"/>
                  </a:lnTo>
                  <a:lnTo>
                    <a:pt x="79" y="37"/>
                  </a:lnTo>
                  <a:lnTo>
                    <a:pt x="79" y="37"/>
                  </a:lnTo>
                  <a:lnTo>
                    <a:pt x="75" y="37"/>
                  </a:lnTo>
                  <a:lnTo>
                    <a:pt x="75" y="37"/>
                  </a:lnTo>
                  <a:lnTo>
                    <a:pt x="74" y="34"/>
                  </a:lnTo>
                  <a:lnTo>
                    <a:pt x="74" y="34"/>
                  </a:lnTo>
                  <a:lnTo>
                    <a:pt x="73" y="36"/>
                  </a:lnTo>
                  <a:lnTo>
                    <a:pt x="70" y="36"/>
                  </a:lnTo>
                  <a:lnTo>
                    <a:pt x="70" y="36"/>
                  </a:lnTo>
                  <a:lnTo>
                    <a:pt x="70" y="33"/>
                  </a:lnTo>
                  <a:lnTo>
                    <a:pt x="69" y="32"/>
                  </a:lnTo>
                  <a:lnTo>
                    <a:pt x="69" y="32"/>
                  </a:lnTo>
                  <a:lnTo>
                    <a:pt x="66" y="32"/>
                  </a:lnTo>
                  <a:lnTo>
                    <a:pt x="66" y="32"/>
                  </a:lnTo>
                  <a:lnTo>
                    <a:pt x="65" y="30"/>
                  </a:lnTo>
                  <a:lnTo>
                    <a:pt x="65" y="30"/>
                  </a:lnTo>
                  <a:lnTo>
                    <a:pt x="65" y="30"/>
                  </a:lnTo>
                  <a:lnTo>
                    <a:pt x="65" y="30"/>
                  </a:lnTo>
                  <a:lnTo>
                    <a:pt x="63" y="31"/>
                  </a:lnTo>
                  <a:lnTo>
                    <a:pt x="61" y="31"/>
                  </a:lnTo>
                  <a:lnTo>
                    <a:pt x="58" y="31"/>
                  </a:lnTo>
                  <a:lnTo>
                    <a:pt x="58" y="31"/>
                  </a:lnTo>
                  <a:lnTo>
                    <a:pt x="58" y="32"/>
                  </a:lnTo>
                  <a:lnTo>
                    <a:pt x="58" y="33"/>
                  </a:lnTo>
                  <a:lnTo>
                    <a:pt x="58" y="33"/>
                  </a:lnTo>
                  <a:lnTo>
                    <a:pt x="55" y="34"/>
                  </a:lnTo>
                  <a:lnTo>
                    <a:pt x="55" y="34"/>
                  </a:lnTo>
                  <a:lnTo>
                    <a:pt x="54" y="33"/>
                  </a:lnTo>
                  <a:lnTo>
                    <a:pt x="53" y="32"/>
                  </a:lnTo>
                  <a:lnTo>
                    <a:pt x="52" y="31"/>
                  </a:lnTo>
                  <a:lnTo>
                    <a:pt x="52" y="31"/>
                  </a:lnTo>
                  <a:lnTo>
                    <a:pt x="52" y="31"/>
                  </a:lnTo>
                  <a:lnTo>
                    <a:pt x="50" y="30"/>
                  </a:lnTo>
                  <a:lnTo>
                    <a:pt x="49" y="28"/>
                  </a:lnTo>
                  <a:lnTo>
                    <a:pt x="47" y="30"/>
                  </a:lnTo>
                  <a:lnTo>
                    <a:pt x="47" y="30"/>
                  </a:lnTo>
                  <a:lnTo>
                    <a:pt x="42" y="30"/>
                  </a:lnTo>
                  <a:lnTo>
                    <a:pt x="42" y="30"/>
                  </a:lnTo>
                  <a:lnTo>
                    <a:pt x="39" y="31"/>
                  </a:lnTo>
                  <a:lnTo>
                    <a:pt x="37" y="31"/>
                  </a:lnTo>
                  <a:lnTo>
                    <a:pt x="37" y="31"/>
                  </a:lnTo>
                  <a:lnTo>
                    <a:pt x="35" y="30"/>
                  </a:lnTo>
                  <a:lnTo>
                    <a:pt x="35" y="30"/>
                  </a:lnTo>
                  <a:lnTo>
                    <a:pt x="33" y="31"/>
                  </a:lnTo>
                  <a:lnTo>
                    <a:pt x="32" y="31"/>
                  </a:lnTo>
                  <a:lnTo>
                    <a:pt x="32" y="31"/>
                  </a:lnTo>
                  <a:lnTo>
                    <a:pt x="31" y="26"/>
                  </a:lnTo>
                  <a:lnTo>
                    <a:pt x="31" y="21"/>
                  </a:lnTo>
                  <a:lnTo>
                    <a:pt x="31" y="21"/>
                  </a:lnTo>
                  <a:lnTo>
                    <a:pt x="31" y="21"/>
                  </a:lnTo>
                  <a:lnTo>
                    <a:pt x="32" y="22"/>
                  </a:lnTo>
                  <a:lnTo>
                    <a:pt x="32" y="22"/>
                  </a:lnTo>
                  <a:lnTo>
                    <a:pt x="33" y="23"/>
                  </a:lnTo>
                  <a:lnTo>
                    <a:pt x="33" y="23"/>
                  </a:lnTo>
                  <a:lnTo>
                    <a:pt x="35" y="22"/>
                  </a:lnTo>
                  <a:lnTo>
                    <a:pt x="35" y="21"/>
                  </a:lnTo>
                  <a:lnTo>
                    <a:pt x="35" y="18"/>
                  </a:lnTo>
                  <a:lnTo>
                    <a:pt x="35" y="18"/>
                  </a:lnTo>
                  <a:lnTo>
                    <a:pt x="37" y="18"/>
                  </a:lnTo>
                  <a:lnTo>
                    <a:pt x="37" y="18"/>
                  </a:lnTo>
                  <a:lnTo>
                    <a:pt x="39" y="18"/>
                  </a:lnTo>
                  <a:lnTo>
                    <a:pt x="39" y="18"/>
                  </a:lnTo>
                  <a:lnTo>
                    <a:pt x="39" y="17"/>
                  </a:lnTo>
                  <a:lnTo>
                    <a:pt x="39" y="17"/>
                  </a:lnTo>
                  <a:lnTo>
                    <a:pt x="46" y="18"/>
                  </a:lnTo>
                  <a:lnTo>
                    <a:pt x="49" y="20"/>
                  </a:lnTo>
                  <a:lnTo>
                    <a:pt x="49" y="22"/>
                  </a:lnTo>
                  <a:lnTo>
                    <a:pt x="49" y="22"/>
                  </a:lnTo>
                  <a:lnTo>
                    <a:pt x="52" y="21"/>
                  </a:lnTo>
                  <a:lnTo>
                    <a:pt x="54" y="18"/>
                  </a:lnTo>
                  <a:lnTo>
                    <a:pt x="54" y="18"/>
                  </a:lnTo>
                  <a:lnTo>
                    <a:pt x="54" y="17"/>
                  </a:lnTo>
                  <a:lnTo>
                    <a:pt x="54" y="17"/>
                  </a:lnTo>
                  <a:lnTo>
                    <a:pt x="53" y="17"/>
                  </a:lnTo>
                  <a:lnTo>
                    <a:pt x="53" y="17"/>
                  </a:lnTo>
                  <a:lnTo>
                    <a:pt x="52" y="16"/>
                  </a:lnTo>
                  <a:lnTo>
                    <a:pt x="52" y="15"/>
                  </a:lnTo>
                  <a:lnTo>
                    <a:pt x="50" y="14"/>
                  </a:lnTo>
                  <a:lnTo>
                    <a:pt x="48" y="14"/>
                  </a:lnTo>
                  <a:lnTo>
                    <a:pt x="48" y="14"/>
                  </a:lnTo>
                  <a:lnTo>
                    <a:pt x="48" y="14"/>
                  </a:lnTo>
                  <a:lnTo>
                    <a:pt x="48" y="14"/>
                  </a:lnTo>
                  <a:lnTo>
                    <a:pt x="47" y="12"/>
                  </a:lnTo>
                  <a:lnTo>
                    <a:pt x="46" y="12"/>
                  </a:lnTo>
                  <a:lnTo>
                    <a:pt x="46" y="12"/>
                  </a:lnTo>
                  <a:lnTo>
                    <a:pt x="46" y="11"/>
                  </a:lnTo>
                  <a:lnTo>
                    <a:pt x="46" y="11"/>
                  </a:lnTo>
                  <a:lnTo>
                    <a:pt x="47" y="10"/>
                  </a:lnTo>
                  <a:lnTo>
                    <a:pt x="47" y="10"/>
                  </a:lnTo>
                  <a:lnTo>
                    <a:pt x="52" y="7"/>
                  </a:lnTo>
                  <a:lnTo>
                    <a:pt x="52" y="7"/>
                  </a:lnTo>
                  <a:lnTo>
                    <a:pt x="52" y="6"/>
                  </a:lnTo>
                  <a:lnTo>
                    <a:pt x="52" y="5"/>
                  </a:lnTo>
                  <a:lnTo>
                    <a:pt x="49" y="4"/>
                  </a:lnTo>
                  <a:lnTo>
                    <a:pt x="49" y="4"/>
                  </a:lnTo>
                  <a:lnTo>
                    <a:pt x="48" y="1"/>
                  </a:lnTo>
                  <a:lnTo>
                    <a:pt x="47" y="0"/>
                  </a:lnTo>
                  <a:lnTo>
                    <a:pt x="46" y="0"/>
                  </a:lnTo>
                  <a:lnTo>
                    <a:pt x="46" y="0"/>
                  </a:lnTo>
                  <a:lnTo>
                    <a:pt x="46" y="1"/>
                  </a:lnTo>
                  <a:lnTo>
                    <a:pt x="46" y="1"/>
                  </a:lnTo>
                  <a:lnTo>
                    <a:pt x="42" y="4"/>
                  </a:lnTo>
                  <a:lnTo>
                    <a:pt x="39" y="6"/>
                  </a:lnTo>
                  <a:lnTo>
                    <a:pt x="39" y="6"/>
                  </a:lnTo>
                  <a:lnTo>
                    <a:pt x="37" y="7"/>
                  </a:lnTo>
                  <a:lnTo>
                    <a:pt x="35" y="6"/>
                  </a:lnTo>
                  <a:lnTo>
                    <a:pt x="33" y="5"/>
                  </a:lnTo>
                  <a:lnTo>
                    <a:pt x="31" y="5"/>
                  </a:lnTo>
                  <a:lnTo>
                    <a:pt x="31" y="5"/>
                  </a:lnTo>
                  <a:lnTo>
                    <a:pt x="31" y="7"/>
                  </a:lnTo>
                  <a:lnTo>
                    <a:pt x="31" y="7"/>
                  </a:lnTo>
                  <a:lnTo>
                    <a:pt x="30" y="9"/>
                  </a:lnTo>
                  <a:lnTo>
                    <a:pt x="30" y="10"/>
                  </a:lnTo>
                  <a:lnTo>
                    <a:pt x="31" y="15"/>
                  </a:lnTo>
                  <a:lnTo>
                    <a:pt x="31" y="15"/>
                  </a:lnTo>
                  <a:lnTo>
                    <a:pt x="31" y="17"/>
                  </a:lnTo>
                  <a:lnTo>
                    <a:pt x="30" y="18"/>
                  </a:lnTo>
                  <a:lnTo>
                    <a:pt x="25" y="17"/>
                  </a:lnTo>
                  <a:lnTo>
                    <a:pt x="25" y="17"/>
                  </a:lnTo>
                  <a:lnTo>
                    <a:pt x="24" y="17"/>
                  </a:lnTo>
                  <a:lnTo>
                    <a:pt x="24" y="17"/>
                  </a:lnTo>
                  <a:lnTo>
                    <a:pt x="21" y="17"/>
                  </a:lnTo>
                  <a:lnTo>
                    <a:pt x="20" y="17"/>
                  </a:lnTo>
                  <a:lnTo>
                    <a:pt x="20" y="18"/>
                  </a:lnTo>
                  <a:lnTo>
                    <a:pt x="20" y="18"/>
                  </a:lnTo>
                  <a:lnTo>
                    <a:pt x="20" y="20"/>
                  </a:lnTo>
                  <a:lnTo>
                    <a:pt x="20" y="20"/>
                  </a:lnTo>
                  <a:lnTo>
                    <a:pt x="22" y="21"/>
                  </a:lnTo>
                  <a:lnTo>
                    <a:pt x="22" y="21"/>
                  </a:lnTo>
                  <a:lnTo>
                    <a:pt x="22" y="22"/>
                  </a:lnTo>
                  <a:lnTo>
                    <a:pt x="22" y="25"/>
                  </a:lnTo>
                  <a:lnTo>
                    <a:pt x="19" y="27"/>
                  </a:lnTo>
                  <a:lnTo>
                    <a:pt x="19" y="27"/>
                  </a:lnTo>
                  <a:lnTo>
                    <a:pt x="17" y="30"/>
                  </a:lnTo>
                  <a:lnTo>
                    <a:pt x="15" y="31"/>
                  </a:lnTo>
                  <a:lnTo>
                    <a:pt x="15" y="31"/>
                  </a:lnTo>
                  <a:lnTo>
                    <a:pt x="11" y="30"/>
                  </a:lnTo>
                  <a:lnTo>
                    <a:pt x="8" y="28"/>
                  </a:lnTo>
                  <a:lnTo>
                    <a:pt x="8" y="28"/>
                  </a:lnTo>
                  <a:lnTo>
                    <a:pt x="5" y="28"/>
                  </a:lnTo>
                  <a:lnTo>
                    <a:pt x="3" y="30"/>
                  </a:lnTo>
                  <a:lnTo>
                    <a:pt x="3" y="30"/>
                  </a:lnTo>
                  <a:lnTo>
                    <a:pt x="1" y="32"/>
                  </a:lnTo>
                  <a:lnTo>
                    <a:pt x="1" y="34"/>
                  </a:lnTo>
                  <a:lnTo>
                    <a:pt x="1" y="34"/>
                  </a:lnTo>
                  <a:lnTo>
                    <a:pt x="0" y="34"/>
                  </a:lnTo>
                  <a:lnTo>
                    <a:pt x="1" y="36"/>
                  </a:lnTo>
                  <a:lnTo>
                    <a:pt x="3" y="38"/>
                  </a:lnTo>
                  <a:lnTo>
                    <a:pt x="3" y="38"/>
                  </a:lnTo>
                  <a:lnTo>
                    <a:pt x="5" y="41"/>
                  </a:lnTo>
                  <a:lnTo>
                    <a:pt x="6" y="42"/>
                  </a:lnTo>
                  <a:lnTo>
                    <a:pt x="6" y="42"/>
                  </a:lnTo>
                  <a:lnTo>
                    <a:pt x="9" y="43"/>
                  </a:lnTo>
                  <a:lnTo>
                    <a:pt x="10" y="43"/>
                  </a:lnTo>
                  <a:lnTo>
                    <a:pt x="11" y="44"/>
                  </a:lnTo>
                  <a:lnTo>
                    <a:pt x="11" y="44"/>
                  </a:lnTo>
                  <a:lnTo>
                    <a:pt x="12" y="47"/>
                  </a:lnTo>
                  <a:lnTo>
                    <a:pt x="14" y="48"/>
                  </a:lnTo>
                  <a:lnTo>
                    <a:pt x="15" y="48"/>
                  </a:lnTo>
                  <a:lnTo>
                    <a:pt x="15" y="48"/>
                  </a:lnTo>
                  <a:lnTo>
                    <a:pt x="16" y="58"/>
                  </a:lnTo>
                  <a:lnTo>
                    <a:pt x="16" y="58"/>
                  </a:lnTo>
                  <a:lnTo>
                    <a:pt x="16" y="59"/>
                  </a:lnTo>
                  <a:lnTo>
                    <a:pt x="16" y="61"/>
                  </a:lnTo>
                  <a:lnTo>
                    <a:pt x="16" y="61"/>
                  </a:lnTo>
                  <a:lnTo>
                    <a:pt x="14" y="63"/>
                  </a:lnTo>
                  <a:lnTo>
                    <a:pt x="12" y="64"/>
                  </a:lnTo>
                  <a:lnTo>
                    <a:pt x="12" y="64"/>
                  </a:lnTo>
                  <a:lnTo>
                    <a:pt x="10" y="66"/>
                  </a:lnTo>
                  <a:lnTo>
                    <a:pt x="10" y="66"/>
                  </a:lnTo>
                  <a:lnTo>
                    <a:pt x="8" y="70"/>
                  </a:lnTo>
                  <a:lnTo>
                    <a:pt x="8" y="70"/>
                  </a:lnTo>
                  <a:lnTo>
                    <a:pt x="6" y="72"/>
                  </a:lnTo>
                  <a:lnTo>
                    <a:pt x="6" y="74"/>
                  </a:lnTo>
                  <a:lnTo>
                    <a:pt x="6" y="79"/>
                  </a:lnTo>
                  <a:lnTo>
                    <a:pt x="6" y="79"/>
                  </a:lnTo>
                  <a:lnTo>
                    <a:pt x="6" y="80"/>
                  </a:lnTo>
                  <a:lnTo>
                    <a:pt x="6" y="80"/>
                  </a:lnTo>
                  <a:lnTo>
                    <a:pt x="10" y="81"/>
                  </a:lnTo>
                  <a:lnTo>
                    <a:pt x="10" y="81"/>
                  </a:lnTo>
                  <a:lnTo>
                    <a:pt x="11" y="82"/>
                  </a:lnTo>
                  <a:lnTo>
                    <a:pt x="12" y="82"/>
                  </a:lnTo>
                  <a:lnTo>
                    <a:pt x="12" y="82"/>
                  </a:lnTo>
                  <a:lnTo>
                    <a:pt x="12" y="81"/>
                  </a:lnTo>
                  <a:lnTo>
                    <a:pt x="12" y="81"/>
                  </a:lnTo>
                  <a:lnTo>
                    <a:pt x="19" y="80"/>
                  </a:lnTo>
                  <a:lnTo>
                    <a:pt x="19" y="80"/>
                  </a:lnTo>
                  <a:lnTo>
                    <a:pt x="20" y="77"/>
                  </a:lnTo>
                  <a:lnTo>
                    <a:pt x="22" y="77"/>
                  </a:lnTo>
                  <a:lnTo>
                    <a:pt x="25" y="79"/>
                  </a:lnTo>
                  <a:lnTo>
                    <a:pt x="26" y="81"/>
                  </a:lnTo>
                  <a:lnTo>
                    <a:pt x="26" y="81"/>
                  </a:lnTo>
                  <a:lnTo>
                    <a:pt x="30" y="80"/>
                  </a:lnTo>
                  <a:lnTo>
                    <a:pt x="32" y="79"/>
                  </a:lnTo>
                  <a:lnTo>
                    <a:pt x="32" y="79"/>
                  </a:lnTo>
                  <a:lnTo>
                    <a:pt x="32" y="75"/>
                  </a:lnTo>
                  <a:lnTo>
                    <a:pt x="32" y="74"/>
                  </a:lnTo>
                  <a:lnTo>
                    <a:pt x="33" y="72"/>
                  </a:lnTo>
                  <a:lnTo>
                    <a:pt x="33" y="72"/>
                  </a:lnTo>
                  <a:lnTo>
                    <a:pt x="36" y="71"/>
                  </a:lnTo>
                  <a:lnTo>
                    <a:pt x="38" y="71"/>
                  </a:lnTo>
                  <a:lnTo>
                    <a:pt x="42" y="72"/>
                  </a:lnTo>
                  <a:lnTo>
                    <a:pt x="44" y="72"/>
                  </a:lnTo>
                  <a:lnTo>
                    <a:pt x="44" y="72"/>
                  </a:lnTo>
                  <a:lnTo>
                    <a:pt x="46" y="65"/>
                  </a:lnTo>
                  <a:lnTo>
                    <a:pt x="46" y="65"/>
                  </a:lnTo>
                  <a:lnTo>
                    <a:pt x="44" y="64"/>
                  </a:lnTo>
                  <a:lnTo>
                    <a:pt x="46" y="63"/>
                  </a:lnTo>
                  <a:lnTo>
                    <a:pt x="48" y="60"/>
                  </a:lnTo>
                  <a:lnTo>
                    <a:pt x="48" y="60"/>
                  </a:lnTo>
                  <a:lnTo>
                    <a:pt x="50" y="56"/>
                  </a:lnTo>
                  <a:lnTo>
                    <a:pt x="53" y="53"/>
                  </a:lnTo>
                  <a:lnTo>
                    <a:pt x="53" y="53"/>
                  </a:lnTo>
                  <a:lnTo>
                    <a:pt x="59" y="53"/>
                  </a:lnTo>
                  <a:lnTo>
                    <a:pt x="64" y="54"/>
                  </a:lnTo>
                  <a:lnTo>
                    <a:pt x="64" y="54"/>
                  </a:lnTo>
                  <a:lnTo>
                    <a:pt x="61" y="58"/>
                  </a:lnTo>
                  <a:lnTo>
                    <a:pt x="60" y="59"/>
                  </a:lnTo>
                  <a:lnTo>
                    <a:pt x="61" y="61"/>
                  </a:lnTo>
                  <a:lnTo>
                    <a:pt x="61" y="61"/>
                  </a:lnTo>
                  <a:lnTo>
                    <a:pt x="61" y="63"/>
                  </a:lnTo>
                  <a:lnTo>
                    <a:pt x="63" y="63"/>
                  </a:lnTo>
                  <a:lnTo>
                    <a:pt x="66" y="63"/>
                  </a:lnTo>
                  <a:lnTo>
                    <a:pt x="66" y="63"/>
                  </a:lnTo>
                  <a:lnTo>
                    <a:pt x="66" y="75"/>
                  </a:lnTo>
                  <a:lnTo>
                    <a:pt x="66" y="75"/>
                  </a:lnTo>
                  <a:lnTo>
                    <a:pt x="65" y="82"/>
                  </a:lnTo>
                  <a:lnTo>
                    <a:pt x="66" y="85"/>
                  </a:lnTo>
                  <a:lnTo>
                    <a:pt x="68" y="87"/>
                  </a:lnTo>
                  <a:lnTo>
                    <a:pt x="68" y="87"/>
                  </a:lnTo>
                  <a:lnTo>
                    <a:pt x="70" y="87"/>
                  </a:lnTo>
                  <a:lnTo>
                    <a:pt x="73" y="86"/>
                  </a:lnTo>
                  <a:lnTo>
                    <a:pt x="77" y="83"/>
                  </a:lnTo>
                  <a:lnTo>
                    <a:pt x="77" y="83"/>
                  </a:lnTo>
                  <a:lnTo>
                    <a:pt x="80" y="83"/>
                  </a:lnTo>
                  <a:lnTo>
                    <a:pt x="82" y="82"/>
                  </a:lnTo>
                  <a:lnTo>
                    <a:pt x="82" y="82"/>
                  </a:lnTo>
                  <a:lnTo>
                    <a:pt x="85" y="80"/>
                  </a:lnTo>
                  <a:lnTo>
                    <a:pt x="86" y="79"/>
                  </a:lnTo>
                  <a:lnTo>
                    <a:pt x="87" y="79"/>
                  </a:lnTo>
                  <a:lnTo>
                    <a:pt x="87" y="79"/>
                  </a:lnTo>
                  <a:lnTo>
                    <a:pt x="87" y="79"/>
                  </a:lnTo>
                  <a:lnTo>
                    <a:pt x="87" y="79"/>
                  </a:lnTo>
                  <a:lnTo>
                    <a:pt x="88" y="79"/>
                  </a:lnTo>
                  <a:lnTo>
                    <a:pt x="88" y="79"/>
                  </a:lnTo>
                  <a:lnTo>
                    <a:pt x="90" y="76"/>
                  </a:lnTo>
                  <a:lnTo>
                    <a:pt x="93" y="75"/>
                  </a:lnTo>
                  <a:lnTo>
                    <a:pt x="101" y="74"/>
                  </a:lnTo>
                  <a:lnTo>
                    <a:pt x="101" y="74"/>
                  </a:lnTo>
                  <a:lnTo>
                    <a:pt x="101" y="74"/>
                  </a:lnTo>
                  <a:lnTo>
                    <a:pt x="101" y="74"/>
                  </a:lnTo>
                  <a:lnTo>
                    <a:pt x="101" y="74"/>
                  </a:lnTo>
                  <a:lnTo>
                    <a:pt x="101" y="74"/>
                  </a:lnTo>
                  <a:lnTo>
                    <a:pt x="102" y="77"/>
                  </a:lnTo>
                  <a:lnTo>
                    <a:pt x="102" y="77"/>
                  </a:lnTo>
                  <a:lnTo>
                    <a:pt x="106" y="77"/>
                  </a:lnTo>
                  <a:lnTo>
                    <a:pt x="106" y="77"/>
                  </a:lnTo>
                  <a:lnTo>
                    <a:pt x="109" y="76"/>
                  </a:lnTo>
                  <a:lnTo>
                    <a:pt x="113" y="74"/>
                  </a:lnTo>
                  <a:lnTo>
                    <a:pt x="113" y="74"/>
                  </a:lnTo>
                  <a:lnTo>
                    <a:pt x="117" y="74"/>
                  </a:lnTo>
                  <a:lnTo>
                    <a:pt x="120" y="76"/>
                  </a:lnTo>
                  <a:lnTo>
                    <a:pt x="120" y="76"/>
                  </a:lnTo>
                  <a:lnTo>
                    <a:pt x="119" y="77"/>
                  </a:lnTo>
                  <a:lnTo>
                    <a:pt x="118" y="77"/>
                  </a:lnTo>
                  <a:lnTo>
                    <a:pt x="118" y="77"/>
                  </a:lnTo>
                  <a:lnTo>
                    <a:pt x="120" y="77"/>
                  </a:lnTo>
                  <a:lnTo>
                    <a:pt x="120" y="77"/>
                  </a:lnTo>
                  <a:lnTo>
                    <a:pt x="123" y="77"/>
                  </a:lnTo>
                  <a:lnTo>
                    <a:pt x="123" y="77"/>
                  </a:lnTo>
                  <a:lnTo>
                    <a:pt x="125" y="74"/>
                  </a:lnTo>
                  <a:lnTo>
                    <a:pt x="125" y="74"/>
                  </a:lnTo>
                  <a:lnTo>
                    <a:pt x="124" y="72"/>
                  </a:lnTo>
                  <a:lnTo>
                    <a:pt x="123" y="71"/>
                  </a:lnTo>
                  <a:lnTo>
                    <a:pt x="123" y="7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83" name="A1_Japan">
              <a:extLst>
                <a:ext uri="{FF2B5EF4-FFF2-40B4-BE49-F238E27FC236}">
                  <a16:creationId xmlns:a16="http://schemas.microsoft.com/office/drawing/2014/main" id="{A3C2A9AF-036C-4E22-AF3D-704B90452C6F}"/>
                </a:ext>
              </a:extLst>
            </p:cNvPr>
            <p:cNvGrpSpPr/>
            <p:nvPr/>
          </p:nvGrpSpPr>
          <p:grpSpPr>
            <a:xfrm>
              <a:off x="7923396" y="3080098"/>
              <a:ext cx="403832" cy="418012"/>
              <a:chOff x="14376115" y="922080"/>
              <a:chExt cx="893305" cy="1001585"/>
            </a:xfrm>
            <a:grpFill/>
          </p:grpSpPr>
          <p:sp>
            <p:nvSpPr>
              <p:cNvPr id="878" name="Freeform 401">
                <a:extLst>
                  <a:ext uri="{FF2B5EF4-FFF2-40B4-BE49-F238E27FC236}">
                    <a16:creationId xmlns:a16="http://schemas.microsoft.com/office/drawing/2014/main" id="{7D81559D-591B-4A08-941C-496FA8DF42CE}"/>
                  </a:ext>
                </a:extLst>
              </p:cNvPr>
              <p:cNvSpPr>
                <a:spLocks/>
              </p:cNvSpPr>
              <p:nvPr/>
            </p:nvSpPr>
            <p:spPr bwMode="auto">
              <a:xfrm>
                <a:off x="14376115" y="1744327"/>
                <a:ext cx="128582" cy="179338"/>
              </a:xfrm>
              <a:custGeom>
                <a:avLst/>
                <a:gdLst/>
                <a:ahLst/>
                <a:cxnLst>
                  <a:cxn ang="0">
                    <a:pos x="35" y="13"/>
                  </a:cxn>
                  <a:cxn ang="0">
                    <a:pos x="32" y="12"/>
                  </a:cxn>
                  <a:cxn ang="0">
                    <a:pos x="35" y="9"/>
                  </a:cxn>
                  <a:cxn ang="0">
                    <a:pos x="35" y="7"/>
                  </a:cxn>
                  <a:cxn ang="0">
                    <a:pos x="26" y="7"/>
                  </a:cxn>
                  <a:cxn ang="0">
                    <a:pos x="22" y="1"/>
                  </a:cxn>
                  <a:cxn ang="0">
                    <a:pos x="19" y="0"/>
                  </a:cxn>
                  <a:cxn ang="0">
                    <a:pos x="14" y="4"/>
                  </a:cxn>
                  <a:cxn ang="0">
                    <a:pos x="11" y="6"/>
                  </a:cxn>
                  <a:cxn ang="0">
                    <a:pos x="9" y="6"/>
                  </a:cxn>
                  <a:cxn ang="0">
                    <a:pos x="8" y="9"/>
                  </a:cxn>
                  <a:cxn ang="0">
                    <a:pos x="0" y="11"/>
                  </a:cxn>
                  <a:cxn ang="0">
                    <a:pos x="0" y="13"/>
                  </a:cxn>
                  <a:cxn ang="0">
                    <a:pos x="4" y="14"/>
                  </a:cxn>
                  <a:cxn ang="0">
                    <a:pos x="4" y="17"/>
                  </a:cxn>
                  <a:cxn ang="0">
                    <a:pos x="5" y="18"/>
                  </a:cxn>
                  <a:cxn ang="0">
                    <a:pos x="6" y="20"/>
                  </a:cxn>
                  <a:cxn ang="0">
                    <a:pos x="1" y="20"/>
                  </a:cxn>
                  <a:cxn ang="0">
                    <a:pos x="0" y="23"/>
                  </a:cxn>
                  <a:cxn ang="0">
                    <a:pos x="1" y="25"/>
                  </a:cxn>
                  <a:cxn ang="0">
                    <a:pos x="5" y="28"/>
                  </a:cxn>
                  <a:cxn ang="0">
                    <a:pos x="6" y="22"/>
                  </a:cxn>
                  <a:cxn ang="0">
                    <a:pos x="10" y="22"/>
                  </a:cxn>
                  <a:cxn ang="0">
                    <a:pos x="10" y="25"/>
                  </a:cxn>
                  <a:cxn ang="0">
                    <a:pos x="6" y="33"/>
                  </a:cxn>
                  <a:cxn ang="0">
                    <a:pos x="6" y="36"/>
                  </a:cxn>
                  <a:cxn ang="0">
                    <a:pos x="8" y="39"/>
                  </a:cxn>
                  <a:cxn ang="0">
                    <a:pos x="4" y="40"/>
                  </a:cxn>
                  <a:cxn ang="0">
                    <a:pos x="8" y="41"/>
                  </a:cxn>
                  <a:cxn ang="0">
                    <a:pos x="10" y="45"/>
                  </a:cxn>
                  <a:cxn ang="0">
                    <a:pos x="9" y="49"/>
                  </a:cxn>
                  <a:cxn ang="0">
                    <a:pos x="13" y="50"/>
                  </a:cxn>
                  <a:cxn ang="0">
                    <a:pos x="15" y="52"/>
                  </a:cxn>
                  <a:cxn ang="0">
                    <a:pos x="16" y="53"/>
                  </a:cxn>
                  <a:cxn ang="0">
                    <a:pos x="17" y="52"/>
                  </a:cxn>
                  <a:cxn ang="0">
                    <a:pos x="19" y="47"/>
                  </a:cxn>
                  <a:cxn ang="0">
                    <a:pos x="16" y="45"/>
                  </a:cxn>
                  <a:cxn ang="0">
                    <a:pos x="21" y="47"/>
                  </a:cxn>
                  <a:cxn ang="0">
                    <a:pos x="22" y="53"/>
                  </a:cxn>
                  <a:cxn ang="0">
                    <a:pos x="24" y="53"/>
                  </a:cxn>
                  <a:cxn ang="0">
                    <a:pos x="25" y="50"/>
                  </a:cxn>
                  <a:cxn ang="0">
                    <a:pos x="30" y="49"/>
                  </a:cxn>
                  <a:cxn ang="0">
                    <a:pos x="31" y="42"/>
                  </a:cxn>
                  <a:cxn ang="0">
                    <a:pos x="31" y="35"/>
                  </a:cxn>
                  <a:cxn ang="0">
                    <a:pos x="35" y="33"/>
                  </a:cxn>
                  <a:cxn ang="0">
                    <a:pos x="38" y="31"/>
                  </a:cxn>
                  <a:cxn ang="0">
                    <a:pos x="37" y="22"/>
                  </a:cxn>
                  <a:cxn ang="0">
                    <a:pos x="37" y="13"/>
                  </a:cxn>
                </a:cxnLst>
                <a:rect l="0" t="0" r="r" b="b"/>
                <a:pathLst>
                  <a:path w="38" h="53">
                    <a:moveTo>
                      <a:pt x="37" y="13"/>
                    </a:moveTo>
                    <a:lnTo>
                      <a:pt x="37" y="13"/>
                    </a:lnTo>
                    <a:lnTo>
                      <a:pt x="35" y="13"/>
                    </a:lnTo>
                    <a:lnTo>
                      <a:pt x="33" y="13"/>
                    </a:lnTo>
                    <a:lnTo>
                      <a:pt x="32" y="12"/>
                    </a:lnTo>
                    <a:lnTo>
                      <a:pt x="32" y="12"/>
                    </a:lnTo>
                    <a:lnTo>
                      <a:pt x="32" y="11"/>
                    </a:lnTo>
                    <a:lnTo>
                      <a:pt x="33" y="9"/>
                    </a:lnTo>
                    <a:lnTo>
                      <a:pt x="35" y="9"/>
                    </a:lnTo>
                    <a:lnTo>
                      <a:pt x="35" y="8"/>
                    </a:lnTo>
                    <a:lnTo>
                      <a:pt x="35" y="8"/>
                    </a:lnTo>
                    <a:lnTo>
                      <a:pt x="35" y="7"/>
                    </a:lnTo>
                    <a:lnTo>
                      <a:pt x="32" y="6"/>
                    </a:lnTo>
                    <a:lnTo>
                      <a:pt x="26" y="7"/>
                    </a:lnTo>
                    <a:lnTo>
                      <a:pt x="26" y="7"/>
                    </a:lnTo>
                    <a:lnTo>
                      <a:pt x="24" y="4"/>
                    </a:lnTo>
                    <a:lnTo>
                      <a:pt x="22" y="1"/>
                    </a:lnTo>
                    <a:lnTo>
                      <a:pt x="22" y="1"/>
                    </a:lnTo>
                    <a:lnTo>
                      <a:pt x="21" y="0"/>
                    </a:lnTo>
                    <a:lnTo>
                      <a:pt x="19" y="0"/>
                    </a:lnTo>
                    <a:lnTo>
                      <a:pt x="19" y="0"/>
                    </a:lnTo>
                    <a:lnTo>
                      <a:pt x="14" y="1"/>
                    </a:lnTo>
                    <a:lnTo>
                      <a:pt x="14" y="1"/>
                    </a:lnTo>
                    <a:lnTo>
                      <a:pt x="14" y="4"/>
                    </a:lnTo>
                    <a:lnTo>
                      <a:pt x="14" y="4"/>
                    </a:lnTo>
                    <a:lnTo>
                      <a:pt x="13" y="4"/>
                    </a:lnTo>
                    <a:lnTo>
                      <a:pt x="11" y="6"/>
                    </a:lnTo>
                    <a:lnTo>
                      <a:pt x="11" y="6"/>
                    </a:lnTo>
                    <a:lnTo>
                      <a:pt x="9" y="6"/>
                    </a:lnTo>
                    <a:lnTo>
                      <a:pt x="9" y="6"/>
                    </a:lnTo>
                    <a:lnTo>
                      <a:pt x="8" y="6"/>
                    </a:lnTo>
                    <a:lnTo>
                      <a:pt x="8" y="7"/>
                    </a:lnTo>
                    <a:lnTo>
                      <a:pt x="8" y="9"/>
                    </a:lnTo>
                    <a:lnTo>
                      <a:pt x="8" y="9"/>
                    </a:lnTo>
                    <a:lnTo>
                      <a:pt x="4" y="11"/>
                    </a:lnTo>
                    <a:lnTo>
                      <a:pt x="0" y="11"/>
                    </a:lnTo>
                    <a:lnTo>
                      <a:pt x="0" y="11"/>
                    </a:lnTo>
                    <a:lnTo>
                      <a:pt x="0" y="13"/>
                    </a:lnTo>
                    <a:lnTo>
                      <a:pt x="0" y="13"/>
                    </a:lnTo>
                    <a:lnTo>
                      <a:pt x="1" y="14"/>
                    </a:lnTo>
                    <a:lnTo>
                      <a:pt x="1" y="14"/>
                    </a:lnTo>
                    <a:lnTo>
                      <a:pt x="4" y="14"/>
                    </a:lnTo>
                    <a:lnTo>
                      <a:pt x="4" y="15"/>
                    </a:lnTo>
                    <a:lnTo>
                      <a:pt x="4" y="17"/>
                    </a:lnTo>
                    <a:lnTo>
                      <a:pt x="4" y="17"/>
                    </a:lnTo>
                    <a:lnTo>
                      <a:pt x="3" y="17"/>
                    </a:lnTo>
                    <a:lnTo>
                      <a:pt x="3" y="17"/>
                    </a:lnTo>
                    <a:lnTo>
                      <a:pt x="5" y="18"/>
                    </a:lnTo>
                    <a:lnTo>
                      <a:pt x="6" y="19"/>
                    </a:lnTo>
                    <a:lnTo>
                      <a:pt x="6" y="20"/>
                    </a:lnTo>
                    <a:lnTo>
                      <a:pt x="6" y="20"/>
                    </a:lnTo>
                    <a:lnTo>
                      <a:pt x="3" y="22"/>
                    </a:lnTo>
                    <a:lnTo>
                      <a:pt x="3" y="22"/>
                    </a:lnTo>
                    <a:lnTo>
                      <a:pt x="1" y="20"/>
                    </a:lnTo>
                    <a:lnTo>
                      <a:pt x="0" y="19"/>
                    </a:lnTo>
                    <a:lnTo>
                      <a:pt x="0" y="19"/>
                    </a:lnTo>
                    <a:lnTo>
                      <a:pt x="0" y="23"/>
                    </a:lnTo>
                    <a:lnTo>
                      <a:pt x="0" y="23"/>
                    </a:lnTo>
                    <a:lnTo>
                      <a:pt x="1" y="25"/>
                    </a:lnTo>
                    <a:lnTo>
                      <a:pt x="1" y="25"/>
                    </a:lnTo>
                    <a:lnTo>
                      <a:pt x="3" y="28"/>
                    </a:lnTo>
                    <a:lnTo>
                      <a:pt x="3" y="28"/>
                    </a:lnTo>
                    <a:lnTo>
                      <a:pt x="5" y="28"/>
                    </a:lnTo>
                    <a:lnTo>
                      <a:pt x="5" y="26"/>
                    </a:lnTo>
                    <a:lnTo>
                      <a:pt x="6" y="24"/>
                    </a:lnTo>
                    <a:lnTo>
                      <a:pt x="6" y="22"/>
                    </a:lnTo>
                    <a:lnTo>
                      <a:pt x="6" y="22"/>
                    </a:lnTo>
                    <a:lnTo>
                      <a:pt x="9" y="20"/>
                    </a:lnTo>
                    <a:lnTo>
                      <a:pt x="10" y="22"/>
                    </a:lnTo>
                    <a:lnTo>
                      <a:pt x="11" y="24"/>
                    </a:lnTo>
                    <a:lnTo>
                      <a:pt x="10" y="25"/>
                    </a:lnTo>
                    <a:lnTo>
                      <a:pt x="10" y="25"/>
                    </a:lnTo>
                    <a:lnTo>
                      <a:pt x="9" y="30"/>
                    </a:lnTo>
                    <a:lnTo>
                      <a:pt x="8" y="31"/>
                    </a:lnTo>
                    <a:lnTo>
                      <a:pt x="6" y="33"/>
                    </a:lnTo>
                    <a:lnTo>
                      <a:pt x="6" y="33"/>
                    </a:lnTo>
                    <a:lnTo>
                      <a:pt x="6" y="36"/>
                    </a:lnTo>
                    <a:lnTo>
                      <a:pt x="6" y="36"/>
                    </a:lnTo>
                    <a:lnTo>
                      <a:pt x="8" y="38"/>
                    </a:lnTo>
                    <a:lnTo>
                      <a:pt x="8" y="39"/>
                    </a:lnTo>
                    <a:lnTo>
                      <a:pt x="8" y="39"/>
                    </a:lnTo>
                    <a:lnTo>
                      <a:pt x="6" y="39"/>
                    </a:lnTo>
                    <a:lnTo>
                      <a:pt x="4" y="40"/>
                    </a:lnTo>
                    <a:lnTo>
                      <a:pt x="4" y="40"/>
                    </a:lnTo>
                    <a:lnTo>
                      <a:pt x="4" y="41"/>
                    </a:lnTo>
                    <a:lnTo>
                      <a:pt x="5" y="41"/>
                    </a:lnTo>
                    <a:lnTo>
                      <a:pt x="8" y="41"/>
                    </a:lnTo>
                    <a:lnTo>
                      <a:pt x="8" y="41"/>
                    </a:lnTo>
                    <a:lnTo>
                      <a:pt x="9" y="44"/>
                    </a:lnTo>
                    <a:lnTo>
                      <a:pt x="10" y="45"/>
                    </a:lnTo>
                    <a:lnTo>
                      <a:pt x="10" y="45"/>
                    </a:lnTo>
                    <a:lnTo>
                      <a:pt x="9" y="47"/>
                    </a:lnTo>
                    <a:lnTo>
                      <a:pt x="9" y="49"/>
                    </a:lnTo>
                    <a:lnTo>
                      <a:pt x="9" y="50"/>
                    </a:lnTo>
                    <a:lnTo>
                      <a:pt x="9" y="50"/>
                    </a:lnTo>
                    <a:lnTo>
                      <a:pt x="13" y="50"/>
                    </a:lnTo>
                    <a:lnTo>
                      <a:pt x="14" y="51"/>
                    </a:lnTo>
                    <a:lnTo>
                      <a:pt x="15" y="52"/>
                    </a:lnTo>
                    <a:lnTo>
                      <a:pt x="15" y="52"/>
                    </a:lnTo>
                    <a:lnTo>
                      <a:pt x="16" y="52"/>
                    </a:lnTo>
                    <a:lnTo>
                      <a:pt x="16" y="52"/>
                    </a:lnTo>
                    <a:lnTo>
                      <a:pt x="16" y="53"/>
                    </a:lnTo>
                    <a:lnTo>
                      <a:pt x="16" y="53"/>
                    </a:lnTo>
                    <a:lnTo>
                      <a:pt x="17" y="53"/>
                    </a:lnTo>
                    <a:lnTo>
                      <a:pt x="17" y="52"/>
                    </a:lnTo>
                    <a:lnTo>
                      <a:pt x="19" y="50"/>
                    </a:lnTo>
                    <a:lnTo>
                      <a:pt x="19" y="50"/>
                    </a:lnTo>
                    <a:lnTo>
                      <a:pt x="19" y="47"/>
                    </a:lnTo>
                    <a:lnTo>
                      <a:pt x="19" y="47"/>
                    </a:lnTo>
                    <a:lnTo>
                      <a:pt x="17" y="47"/>
                    </a:lnTo>
                    <a:lnTo>
                      <a:pt x="16" y="45"/>
                    </a:lnTo>
                    <a:lnTo>
                      <a:pt x="16" y="45"/>
                    </a:lnTo>
                    <a:lnTo>
                      <a:pt x="19" y="46"/>
                    </a:lnTo>
                    <a:lnTo>
                      <a:pt x="21" y="47"/>
                    </a:lnTo>
                    <a:lnTo>
                      <a:pt x="21" y="47"/>
                    </a:lnTo>
                    <a:lnTo>
                      <a:pt x="22" y="50"/>
                    </a:lnTo>
                    <a:lnTo>
                      <a:pt x="22" y="53"/>
                    </a:lnTo>
                    <a:lnTo>
                      <a:pt x="22" y="53"/>
                    </a:lnTo>
                    <a:lnTo>
                      <a:pt x="24" y="53"/>
                    </a:lnTo>
                    <a:lnTo>
                      <a:pt x="24" y="53"/>
                    </a:lnTo>
                    <a:lnTo>
                      <a:pt x="24" y="51"/>
                    </a:lnTo>
                    <a:lnTo>
                      <a:pt x="25" y="50"/>
                    </a:lnTo>
                    <a:lnTo>
                      <a:pt x="25" y="50"/>
                    </a:lnTo>
                    <a:lnTo>
                      <a:pt x="26" y="49"/>
                    </a:lnTo>
                    <a:lnTo>
                      <a:pt x="27" y="49"/>
                    </a:lnTo>
                    <a:lnTo>
                      <a:pt x="30" y="49"/>
                    </a:lnTo>
                    <a:lnTo>
                      <a:pt x="30" y="49"/>
                    </a:lnTo>
                    <a:lnTo>
                      <a:pt x="31" y="42"/>
                    </a:lnTo>
                    <a:lnTo>
                      <a:pt x="31" y="42"/>
                    </a:lnTo>
                    <a:lnTo>
                      <a:pt x="31" y="36"/>
                    </a:lnTo>
                    <a:lnTo>
                      <a:pt x="31" y="36"/>
                    </a:lnTo>
                    <a:lnTo>
                      <a:pt x="31" y="35"/>
                    </a:lnTo>
                    <a:lnTo>
                      <a:pt x="32" y="35"/>
                    </a:lnTo>
                    <a:lnTo>
                      <a:pt x="32" y="35"/>
                    </a:lnTo>
                    <a:lnTo>
                      <a:pt x="35" y="33"/>
                    </a:lnTo>
                    <a:lnTo>
                      <a:pt x="35" y="33"/>
                    </a:lnTo>
                    <a:lnTo>
                      <a:pt x="38" y="31"/>
                    </a:lnTo>
                    <a:lnTo>
                      <a:pt x="38" y="31"/>
                    </a:lnTo>
                    <a:lnTo>
                      <a:pt x="37" y="26"/>
                    </a:lnTo>
                    <a:lnTo>
                      <a:pt x="37" y="22"/>
                    </a:lnTo>
                    <a:lnTo>
                      <a:pt x="37" y="22"/>
                    </a:lnTo>
                    <a:lnTo>
                      <a:pt x="38" y="18"/>
                    </a:lnTo>
                    <a:lnTo>
                      <a:pt x="38" y="14"/>
                    </a:lnTo>
                    <a:lnTo>
                      <a:pt x="37" y="13"/>
                    </a:lnTo>
                    <a:lnTo>
                      <a:pt x="37" y="13"/>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 name="Freeform 402">
                <a:extLst>
                  <a:ext uri="{FF2B5EF4-FFF2-40B4-BE49-F238E27FC236}">
                    <a16:creationId xmlns:a16="http://schemas.microsoft.com/office/drawing/2014/main" id="{39D619E3-E745-4C4B-974E-133F99F20C21}"/>
                  </a:ext>
                </a:extLst>
              </p:cNvPr>
              <p:cNvSpPr>
                <a:spLocks noEditPoints="1"/>
              </p:cNvSpPr>
              <p:nvPr/>
            </p:nvSpPr>
            <p:spPr bwMode="auto">
              <a:xfrm>
                <a:off x="14447174" y="1219848"/>
                <a:ext cx="609071" cy="605688"/>
              </a:xfrm>
              <a:custGeom>
                <a:avLst/>
                <a:gdLst/>
                <a:ahLst/>
                <a:cxnLst>
                  <a:cxn ang="0">
                    <a:pos x="170" y="20"/>
                  </a:cxn>
                  <a:cxn ang="0">
                    <a:pos x="163" y="0"/>
                  </a:cxn>
                  <a:cxn ang="0">
                    <a:pos x="164" y="7"/>
                  </a:cxn>
                  <a:cxn ang="0">
                    <a:pos x="156" y="12"/>
                  </a:cxn>
                  <a:cxn ang="0">
                    <a:pos x="150" y="12"/>
                  </a:cxn>
                  <a:cxn ang="0">
                    <a:pos x="146" y="23"/>
                  </a:cxn>
                  <a:cxn ang="0">
                    <a:pos x="142" y="34"/>
                  </a:cxn>
                  <a:cxn ang="0">
                    <a:pos x="146" y="43"/>
                  </a:cxn>
                  <a:cxn ang="0">
                    <a:pos x="139" y="58"/>
                  </a:cxn>
                  <a:cxn ang="0">
                    <a:pos x="135" y="70"/>
                  </a:cxn>
                  <a:cxn ang="0">
                    <a:pos x="128" y="80"/>
                  </a:cxn>
                  <a:cxn ang="0">
                    <a:pos x="117" y="88"/>
                  </a:cxn>
                  <a:cxn ang="0">
                    <a:pos x="107" y="94"/>
                  </a:cxn>
                  <a:cxn ang="0">
                    <a:pos x="99" y="93"/>
                  </a:cxn>
                  <a:cxn ang="0">
                    <a:pos x="104" y="85"/>
                  </a:cxn>
                  <a:cxn ang="0">
                    <a:pos x="93" y="92"/>
                  </a:cxn>
                  <a:cxn ang="0">
                    <a:pos x="87" y="107"/>
                  </a:cxn>
                  <a:cxn ang="0">
                    <a:pos x="82" y="117"/>
                  </a:cxn>
                  <a:cxn ang="0">
                    <a:pos x="77" y="123"/>
                  </a:cxn>
                  <a:cxn ang="0">
                    <a:pos x="66" y="118"/>
                  </a:cxn>
                  <a:cxn ang="0">
                    <a:pos x="56" y="120"/>
                  </a:cxn>
                  <a:cxn ang="0">
                    <a:pos x="41" y="120"/>
                  </a:cxn>
                  <a:cxn ang="0">
                    <a:pos x="29" y="128"/>
                  </a:cxn>
                  <a:cxn ang="0">
                    <a:pos x="15" y="139"/>
                  </a:cxn>
                  <a:cxn ang="0">
                    <a:pos x="7" y="143"/>
                  </a:cxn>
                  <a:cxn ang="0">
                    <a:pos x="3" y="155"/>
                  </a:cxn>
                  <a:cxn ang="0">
                    <a:pos x="16" y="153"/>
                  </a:cxn>
                  <a:cxn ang="0">
                    <a:pos x="23" y="148"/>
                  </a:cxn>
                  <a:cxn ang="0">
                    <a:pos x="42" y="146"/>
                  </a:cxn>
                  <a:cxn ang="0">
                    <a:pos x="47" y="147"/>
                  </a:cxn>
                  <a:cxn ang="0">
                    <a:pos x="38" y="155"/>
                  </a:cxn>
                  <a:cxn ang="0">
                    <a:pos x="28" y="159"/>
                  </a:cxn>
                  <a:cxn ang="0">
                    <a:pos x="25" y="170"/>
                  </a:cxn>
                  <a:cxn ang="0">
                    <a:pos x="32" y="178"/>
                  </a:cxn>
                  <a:cxn ang="0">
                    <a:pos x="38" y="167"/>
                  </a:cxn>
                  <a:cxn ang="0">
                    <a:pos x="50" y="167"/>
                  </a:cxn>
                  <a:cxn ang="0">
                    <a:pos x="59" y="157"/>
                  </a:cxn>
                  <a:cxn ang="0">
                    <a:pos x="55" y="150"/>
                  </a:cxn>
                  <a:cxn ang="0">
                    <a:pos x="48" y="146"/>
                  </a:cxn>
                  <a:cxn ang="0">
                    <a:pos x="60" y="140"/>
                  </a:cxn>
                  <a:cxn ang="0">
                    <a:pos x="60" y="150"/>
                  </a:cxn>
                  <a:cxn ang="0">
                    <a:pos x="65" y="146"/>
                  </a:cxn>
                  <a:cxn ang="0">
                    <a:pos x="71" y="143"/>
                  </a:cxn>
                  <a:cxn ang="0">
                    <a:pos x="67" y="153"/>
                  </a:cxn>
                  <a:cxn ang="0">
                    <a:pos x="79" y="164"/>
                  </a:cxn>
                  <a:cxn ang="0">
                    <a:pos x="85" y="157"/>
                  </a:cxn>
                  <a:cxn ang="0">
                    <a:pos x="93" y="147"/>
                  </a:cxn>
                  <a:cxn ang="0">
                    <a:pos x="91" y="139"/>
                  </a:cxn>
                  <a:cxn ang="0">
                    <a:pos x="94" y="137"/>
                  </a:cxn>
                  <a:cxn ang="0">
                    <a:pos x="102" y="141"/>
                  </a:cxn>
                  <a:cxn ang="0">
                    <a:pos x="119" y="140"/>
                  </a:cxn>
                  <a:cxn ang="0">
                    <a:pos x="123" y="136"/>
                  </a:cxn>
                  <a:cxn ang="0">
                    <a:pos x="129" y="142"/>
                  </a:cxn>
                  <a:cxn ang="0">
                    <a:pos x="135" y="135"/>
                  </a:cxn>
                  <a:cxn ang="0">
                    <a:pos x="142" y="132"/>
                  </a:cxn>
                  <a:cxn ang="0">
                    <a:pos x="152" y="130"/>
                  </a:cxn>
                  <a:cxn ang="0">
                    <a:pos x="156" y="113"/>
                  </a:cxn>
                  <a:cxn ang="0">
                    <a:pos x="158" y="98"/>
                  </a:cxn>
                  <a:cxn ang="0">
                    <a:pos x="162" y="76"/>
                  </a:cxn>
                  <a:cxn ang="0">
                    <a:pos x="169" y="65"/>
                  </a:cxn>
                  <a:cxn ang="0">
                    <a:pos x="173" y="56"/>
                  </a:cxn>
                  <a:cxn ang="0">
                    <a:pos x="178" y="45"/>
                  </a:cxn>
                  <a:cxn ang="0">
                    <a:pos x="175" y="28"/>
                  </a:cxn>
                </a:cxnLst>
                <a:rect l="0" t="0" r="r" b="b"/>
                <a:pathLst>
                  <a:path w="180" h="179">
                    <a:moveTo>
                      <a:pt x="175" y="28"/>
                    </a:moveTo>
                    <a:lnTo>
                      <a:pt x="175" y="28"/>
                    </a:lnTo>
                    <a:lnTo>
                      <a:pt x="174" y="23"/>
                    </a:lnTo>
                    <a:lnTo>
                      <a:pt x="173" y="22"/>
                    </a:lnTo>
                    <a:lnTo>
                      <a:pt x="172" y="21"/>
                    </a:lnTo>
                    <a:lnTo>
                      <a:pt x="172" y="21"/>
                    </a:lnTo>
                    <a:lnTo>
                      <a:pt x="172" y="20"/>
                    </a:lnTo>
                    <a:lnTo>
                      <a:pt x="172" y="20"/>
                    </a:lnTo>
                    <a:lnTo>
                      <a:pt x="170" y="20"/>
                    </a:lnTo>
                    <a:lnTo>
                      <a:pt x="170" y="20"/>
                    </a:lnTo>
                    <a:lnTo>
                      <a:pt x="169" y="14"/>
                    </a:lnTo>
                    <a:lnTo>
                      <a:pt x="169" y="6"/>
                    </a:lnTo>
                    <a:lnTo>
                      <a:pt x="169" y="6"/>
                    </a:lnTo>
                    <a:lnTo>
                      <a:pt x="169" y="5"/>
                    </a:lnTo>
                    <a:lnTo>
                      <a:pt x="168" y="4"/>
                    </a:lnTo>
                    <a:lnTo>
                      <a:pt x="166" y="3"/>
                    </a:lnTo>
                    <a:lnTo>
                      <a:pt x="166" y="3"/>
                    </a:lnTo>
                    <a:lnTo>
                      <a:pt x="163" y="0"/>
                    </a:lnTo>
                    <a:lnTo>
                      <a:pt x="161" y="0"/>
                    </a:lnTo>
                    <a:lnTo>
                      <a:pt x="161" y="0"/>
                    </a:lnTo>
                    <a:lnTo>
                      <a:pt x="161" y="4"/>
                    </a:lnTo>
                    <a:lnTo>
                      <a:pt x="161" y="4"/>
                    </a:lnTo>
                    <a:lnTo>
                      <a:pt x="161" y="5"/>
                    </a:lnTo>
                    <a:lnTo>
                      <a:pt x="159" y="6"/>
                    </a:lnTo>
                    <a:lnTo>
                      <a:pt x="159" y="6"/>
                    </a:lnTo>
                    <a:lnTo>
                      <a:pt x="162" y="7"/>
                    </a:lnTo>
                    <a:lnTo>
                      <a:pt x="164" y="7"/>
                    </a:lnTo>
                    <a:lnTo>
                      <a:pt x="164" y="7"/>
                    </a:lnTo>
                    <a:lnTo>
                      <a:pt x="164" y="11"/>
                    </a:lnTo>
                    <a:lnTo>
                      <a:pt x="164" y="11"/>
                    </a:lnTo>
                    <a:lnTo>
                      <a:pt x="161" y="12"/>
                    </a:lnTo>
                    <a:lnTo>
                      <a:pt x="161" y="12"/>
                    </a:lnTo>
                    <a:lnTo>
                      <a:pt x="161" y="14"/>
                    </a:lnTo>
                    <a:lnTo>
                      <a:pt x="161" y="14"/>
                    </a:lnTo>
                    <a:lnTo>
                      <a:pt x="158" y="14"/>
                    </a:lnTo>
                    <a:lnTo>
                      <a:pt x="156" y="12"/>
                    </a:lnTo>
                    <a:lnTo>
                      <a:pt x="156" y="12"/>
                    </a:lnTo>
                    <a:lnTo>
                      <a:pt x="156" y="10"/>
                    </a:lnTo>
                    <a:lnTo>
                      <a:pt x="156" y="7"/>
                    </a:lnTo>
                    <a:lnTo>
                      <a:pt x="156" y="7"/>
                    </a:lnTo>
                    <a:lnTo>
                      <a:pt x="150" y="7"/>
                    </a:lnTo>
                    <a:lnTo>
                      <a:pt x="150" y="7"/>
                    </a:lnTo>
                    <a:lnTo>
                      <a:pt x="150" y="10"/>
                    </a:lnTo>
                    <a:lnTo>
                      <a:pt x="150" y="12"/>
                    </a:lnTo>
                    <a:lnTo>
                      <a:pt x="150" y="12"/>
                    </a:lnTo>
                    <a:lnTo>
                      <a:pt x="151" y="14"/>
                    </a:lnTo>
                    <a:lnTo>
                      <a:pt x="150" y="16"/>
                    </a:lnTo>
                    <a:lnTo>
                      <a:pt x="150" y="16"/>
                    </a:lnTo>
                    <a:lnTo>
                      <a:pt x="146" y="18"/>
                    </a:lnTo>
                    <a:lnTo>
                      <a:pt x="145" y="21"/>
                    </a:lnTo>
                    <a:lnTo>
                      <a:pt x="146" y="23"/>
                    </a:lnTo>
                    <a:lnTo>
                      <a:pt x="146" y="23"/>
                    </a:lnTo>
                    <a:lnTo>
                      <a:pt x="146" y="23"/>
                    </a:lnTo>
                    <a:lnTo>
                      <a:pt x="146" y="23"/>
                    </a:lnTo>
                    <a:lnTo>
                      <a:pt x="146" y="28"/>
                    </a:lnTo>
                    <a:lnTo>
                      <a:pt x="146" y="28"/>
                    </a:lnTo>
                    <a:lnTo>
                      <a:pt x="145" y="32"/>
                    </a:lnTo>
                    <a:lnTo>
                      <a:pt x="145" y="32"/>
                    </a:lnTo>
                    <a:lnTo>
                      <a:pt x="141" y="32"/>
                    </a:lnTo>
                    <a:lnTo>
                      <a:pt x="141" y="32"/>
                    </a:lnTo>
                    <a:lnTo>
                      <a:pt x="141" y="33"/>
                    </a:lnTo>
                    <a:lnTo>
                      <a:pt x="141" y="33"/>
                    </a:lnTo>
                    <a:lnTo>
                      <a:pt x="142" y="34"/>
                    </a:lnTo>
                    <a:lnTo>
                      <a:pt x="143" y="34"/>
                    </a:lnTo>
                    <a:lnTo>
                      <a:pt x="143" y="36"/>
                    </a:lnTo>
                    <a:lnTo>
                      <a:pt x="145" y="36"/>
                    </a:lnTo>
                    <a:lnTo>
                      <a:pt x="145" y="36"/>
                    </a:lnTo>
                    <a:lnTo>
                      <a:pt x="146" y="37"/>
                    </a:lnTo>
                    <a:lnTo>
                      <a:pt x="146" y="37"/>
                    </a:lnTo>
                    <a:lnTo>
                      <a:pt x="146" y="37"/>
                    </a:lnTo>
                    <a:lnTo>
                      <a:pt x="146" y="37"/>
                    </a:lnTo>
                    <a:lnTo>
                      <a:pt x="146" y="43"/>
                    </a:lnTo>
                    <a:lnTo>
                      <a:pt x="146" y="43"/>
                    </a:lnTo>
                    <a:lnTo>
                      <a:pt x="146" y="47"/>
                    </a:lnTo>
                    <a:lnTo>
                      <a:pt x="145" y="49"/>
                    </a:lnTo>
                    <a:lnTo>
                      <a:pt x="145" y="49"/>
                    </a:lnTo>
                    <a:lnTo>
                      <a:pt x="143" y="49"/>
                    </a:lnTo>
                    <a:lnTo>
                      <a:pt x="143" y="49"/>
                    </a:lnTo>
                    <a:lnTo>
                      <a:pt x="142" y="54"/>
                    </a:lnTo>
                    <a:lnTo>
                      <a:pt x="141" y="56"/>
                    </a:lnTo>
                    <a:lnTo>
                      <a:pt x="139" y="58"/>
                    </a:lnTo>
                    <a:lnTo>
                      <a:pt x="139" y="58"/>
                    </a:lnTo>
                    <a:lnTo>
                      <a:pt x="139" y="60"/>
                    </a:lnTo>
                    <a:lnTo>
                      <a:pt x="139" y="60"/>
                    </a:lnTo>
                    <a:lnTo>
                      <a:pt x="137" y="63"/>
                    </a:lnTo>
                    <a:lnTo>
                      <a:pt x="137" y="63"/>
                    </a:lnTo>
                    <a:lnTo>
                      <a:pt x="136" y="66"/>
                    </a:lnTo>
                    <a:lnTo>
                      <a:pt x="136" y="69"/>
                    </a:lnTo>
                    <a:lnTo>
                      <a:pt x="135" y="70"/>
                    </a:lnTo>
                    <a:lnTo>
                      <a:pt x="135" y="70"/>
                    </a:lnTo>
                    <a:lnTo>
                      <a:pt x="132" y="71"/>
                    </a:lnTo>
                    <a:lnTo>
                      <a:pt x="132" y="71"/>
                    </a:lnTo>
                    <a:lnTo>
                      <a:pt x="130" y="75"/>
                    </a:lnTo>
                    <a:lnTo>
                      <a:pt x="130" y="75"/>
                    </a:lnTo>
                    <a:lnTo>
                      <a:pt x="129" y="77"/>
                    </a:lnTo>
                    <a:lnTo>
                      <a:pt x="129" y="77"/>
                    </a:lnTo>
                    <a:lnTo>
                      <a:pt x="129" y="79"/>
                    </a:lnTo>
                    <a:lnTo>
                      <a:pt x="128" y="80"/>
                    </a:lnTo>
                    <a:lnTo>
                      <a:pt x="128" y="80"/>
                    </a:lnTo>
                    <a:lnTo>
                      <a:pt x="126" y="81"/>
                    </a:lnTo>
                    <a:lnTo>
                      <a:pt x="124" y="83"/>
                    </a:lnTo>
                    <a:lnTo>
                      <a:pt x="124" y="83"/>
                    </a:lnTo>
                    <a:lnTo>
                      <a:pt x="121" y="85"/>
                    </a:lnTo>
                    <a:lnTo>
                      <a:pt x="119" y="87"/>
                    </a:lnTo>
                    <a:lnTo>
                      <a:pt x="119" y="87"/>
                    </a:lnTo>
                    <a:lnTo>
                      <a:pt x="119" y="87"/>
                    </a:lnTo>
                    <a:lnTo>
                      <a:pt x="119" y="87"/>
                    </a:lnTo>
                    <a:lnTo>
                      <a:pt x="117" y="88"/>
                    </a:lnTo>
                    <a:lnTo>
                      <a:pt x="115" y="91"/>
                    </a:lnTo>
                    <a:lnTo>
                      <a:pt x="115" y="91"/>
                    </a:lnTo>
                    <a:lnTo>
                      <a:pt x="113" y="92"/>
                    </a:lnTo>
                    <a:lnTo>
                      <a:pt x="113" y="92"/>
                    </a:lnTo>
                    <a:lnTo>
                      <a:pt x="110" y="92"/>
                    </a:lnTo>
                    <a:lnTo>
                      <a:pt x="110" y="92"/>
                    </a:lnTo>
                    <a:lnTo>
                      <a:pt x="110" y="93"/>
                    </a:lnTo>
                    <a:lnTo>
                      <a:pt x="110" y="93"/>
                    </a:lnTo>
                    <a:lnTo>
                      <a:pt x="107" y="94"/>
                    </a:lnTo>
                    <a:lnTo>
                      <a:pt x="105" y="97"/>
                    </a:lnTo>
                    <a:lnTo>
                      <a:pt x="105" y="97"/>
                    </a:lnTo>
                    <a:lnTo>
                      <a:pt x="102" y="98"/>
                    </a:lnTo>
                    <a:lnTo>
                      <a:pt x="102" y="98"/>
                    </a:lnTo>
                    <a:lnTo>
                      <a:pt x="102" y="97"/>
                    </a:lnTo>
                    <a:lnTo>
                      <a:pt x="102" y="97"/>
                    </a:lnTo>
                    <a:lnTo>
                      <a:pt x="99" y="96"/>
                    </a:lnTo>
                    <a:lnTo>
                      <a:pt x="99" y="93"/>
                    </a:lnTo>
                    <a:lnTo>
                      <a:pt x="99" y="93"/>
                    </a:lnTo>
                    <a:lnTo>
                      <a:pt x="99" y="91"/>
                    </a:lnTo>
                    <a:lnTo>
                      <a:pt x="99" y="91"/>
                    </a:lnTo>
                    <a:lnTo>
                      <a:pt x="101" y="90"/>
                    </a:lnTo>
                    <a:lnTo>
                      <a:pt x="102" y="90"/>
                    </a:lnTo>
                    <a:lnTo>
                      <a:pt x="102" y="90"/>
                    </a:lnTo>
                    <a:lnTo>
                      <a:pt x="102" y="87"/>
                    </a:lnTo>
                    <a:lnTo>
                      <a:pt x="103" y="86"/>
                    </a:lnTo>
                    <a:lnTo>
                      <a:pt x="103" y="86"/>
                    </a:lnTo>
                    <a:lnTo>
                      <a:pt x="104" y="85"/>
                    </a:lnTo>
                    <a:lnTo>
                      <a:pt x="104" y="83"/>
                    </a:lnTo>
                    <a:lnTo>
                      <a:pt x="104" y="83"/>
                    </a:lnTo>
                    <a:lnTo>
                      <a:pt x="99" y="83"/>
                    </a:lnTo>
                    <a:lnTo>
                      <a:pt x="99" y="83"/>
                    </a:lnTo>
                    <a:lnTo>
                      <a:pt x="97" y="85"/>
                    </a:lnTo>
                    <a:lnTo>
                      <a:pt x="96" y="87"/>
                    </a:lnTo>
                    <a:lnTo>
                      <a:pt x="96" y="87"/>
                    </a:lnTo>
                    <a:lnTo>
                      <a:pt x="93" y="88"/>
                    </a:lnTo>
                    <a:lnTo>
                      <a:pt x="93" y="92"/>
                    </a:lnTo>
                    <a:lnTo>
                      <a:pt x="93" y="92"/>
                    </a:lnTo>
                    <a:lnTo>
                      <a:pt x="92" y="97"/>
                    </a:lnTo>
                    <a:lnTo>
                      <a:pt x="92" y="97"/>
                    </a:lnTo>
                    <a:lnTo>
                      <a:pt x="91" y="99"/>
                    </a:lnTo>
                    <a:lnTo>
                      <a:pt x="91" y="102"/>
                    </a:lnTo>
                    <a:lnTo>
                      <a:pt x="91" y="102"/>
                    </a:lnTo>
                    <a:lnTo>
                      <a:pt x="88" y="104"/>
                    </a:lnTo>
                    <a:lnTo>
                      <a:pt x="88" y="104"/>
                    </a:lnTo>
                    <a:lnTo>
                      <a:pt x="87" y="107"/>
                    </a:lnTo>
                    <a:lnTo>
                      <a:pt x="87" y="107"/>
                    </a:lnTo>
                    <a:lnTo>
                      <a:pt x="86" y="108"/>
                    </a:lnTo>
                    <a:lnTo>
                      <a:pt x="85" y="110"/>
                    </a:lnTo>
                    <a:lnTo>
                      <a:pt x="85" y="110"/>
                    </a:lnTo>
                    <a:lnTo>
                      <a:pt x="85" y="113"/>
                    </a:lnTo>
                    <a:lnTo>
                      <a:pt x="85" y="114"/>
                    </a:lnTo>
                    <a:lnTo>
                      <a:pt x="83" y="114"/>
                    </a:lnTo>
                    <a:lnTo>
                      <a:pt x="83" y="114"/>
                    </a:lnTo>
                    <a:lnTo>
                      <a:pt x="82" y="117"/>
                    </a:lnTo>
                    <a:lnTo>
                      <a:pt x="82" y="117"/>
                    </a:lnTo>
                    <a:lnTo>
                      <a:pt x="82" y="119"/>
                    </a:lnTo>
                    <a:lnTo>
                      <a:pt x="82" y="119"/>
                    </a:lnTo>
                    <a:lnTo>
                      <a:pt x="82" y="123"/>
                    </a:lnTo>
                    <a:lnTo>
                      <a:pt x="81" y="124"/>
                    </a:lnTo>
                    <a:lnTo>
                      <a:pt x="79" y="124"/>
                    </a:lnTo>
                    <a:lnTo>
                      <a:pt x="79" y="124"/>
                    </a:lnTo>
                    <a:lnTo>
                      <a:pt x="77" y="123"/>
                    </a:lnTo>
                    <a:lnTo>
                      <a:pt x="77" y="123"/>
                    </a:lnTo>
                    <a:lnTo>
                      <a:pt x="74" y="120"/>
                    </a:lnTo>
                    <a:lnTo>
                      <a:pt x="74" y="120"/>
                    </a:lnTo>
                    <a:lnTo>
                      <a:pt x="71" y="119"/>
                    </a:lnTo>
                    <a:lnTo>
                      <a:pt x="71" y="119"/>
                    </a:lnTo>
                    <a:lnTo>
                      <a:pt x="70" y="118"/>
                    </a:lnTo>
                    <a:lnTo>
                      <a:pt x="70" y="118"/>
                    </a:lnTo>
                    <a:lnTo>
                      <a:pt x="69" y="117"/>
                    </a:lnTo>
                    <a:lnTo>
                      <a:pt x="69" y="117"/>
                    </a:lnTo>
                    <a:lnTo>
                      <a:pt x="66" y="118"/>
                    </a:lnTo>
                    <a:lnTo>
                      <a:pt x="66" y="118"/>
                    </a:lnTo>
                    <a:lnTo>
                      <a:pt x="63" y="119"/>
                    </a:lnTo>
                    <a:lnTo>
                      <a:pt x="63" y="119"/>
                    </a:lnTo>
                    <a:lnTo>
                      <a:pt x="63" y="120"/>
                    </a:lnTo>
                    <a:lnTo>
                      <a:pt x="63" y="120"/>
                    </a:lnTo>
                    <a:lnTo>
                      <a:pt x="60" y="120"/>
                    </a:lnTo>
                    <a:lnTo>
                      <a:pt x="60" y="120"/>
                    </a:lnTo>
                    <a:lnTo>
                      <a:pt x="56" y="120"/>
                    </a:lnTo>
                    <a:lnTo>
                      <a:pt x="56" y="120"/>
                    </a:lnTo>
                    <a:lnTo>
                      <a:pt x="53" y="121"/>
                    </a:lnTo>
                    <a:lnTo>
                      <a:pt x="50" y="123"/>
                    </a:lnTo>
                    <a:lnTo>
                      <a:pt x="50" y="123"/>
                    </a:lnTo>
                    <a:lnTo>
                      <a:pt x="47" y="123"/>
                    </a:lnTo>
                    <a:lnTo>
                      <a:pt x="44" y="121"/>
                    </a:lnTo>
                    <a:lnTo>
                      <a:pt x="44" y="121"/>
                    </a:lnTo>
                    <a:lnTo>
                      <a:pt x="44" y="121"/>
                    </a:lnTo>
                    <a:lnTo>
                      <a:pt x="41" y="120"/>
                    </a:lnTo>
                    <a:lnTo>
                      <a:pt x="41" y="120"/>
                    </a:lnTo>
                    <a:lnTo>
                      <a:pt x="39" y="120"/>
                    </a:lnTo>
                    <a:lnTo>
                      <a:pt x="38" y="121"/>
                    </a:lnTo>
                    <a:lnTo>
                      <a:pt x="38" y="121"/>
                    </a:lnTo>
                    <a:lnTo>
                      <a:pt x="34" y="123"/>
                    </a:lnTo>
                    <a:lnTo>
                      <a:pt x="32" y="124"/>
                    </a:lnTo>
                    <a:lnTo>
                      <a:pt x="32" y="124"/>
                    </a:lnTo>
                    <a:lnTo>
                      <a:pt x="31" y="126"/>
                    </a:lnTo>
                    <a:lnTo>
                      <a:pt x="29" y="128"/>
                    </a:lnTo>
                    <a:lnTo>
                      <a:pt x="29" y="128"/>
                    </a:lnTo>
                    <a:lnTo>
                      <a:pt x="26" y="128"/>
                    </a:lnTo>
                    <a:lnTo>
                      <a:pt x="26" y="128"/>
                    </a:lnTo>
                    <a:lnTo>
                      <a:pt x="25" y="130"/>
                    </a:lnTo>
                    <a:lnTo>
                      <a:pt x="22" y="131"/>
                    </a:lnTo>
                    <a:lnTo>
                      <a:pt x="18" y="135"/>
                    </a:lnTo>
                    <a:lnTo>
                      <a:pt x="18" y="135"/>
                    </a:lnTo>
                    <a:lnTo>
                      <a:pt x="17" y="137"/>
                    </a:lnTo>
                    <a:lnTo>
                      <a:pt x="17" y="137"/>
                    </a:lnTo>
                    <a:lnTo>
                      <a:pt x="15" y="139"/>
                    </a:lnTo>
                    <a:lnTo>
                      <a:pt x="15" y="139"/>
                    </a:lnTo>
                    <a:lnTo>
                      <a:pt x="10" y="141"/>
                    </a:lnTo>
                    <a:lnTo>
                      <a:pt x="10" y="141"/>
                    </a:lnTo>
                    <a:lnTo>
                      <a:pt x="10" y="141"/>
                    </a:lnTo>
                    <a:lnTo>
                      <a:pt x="10" y="141"/>
                    </a:lnTo>
                    <a:lnTo>
                      <a:pt x="7" y="141"/>
                    </a:lnTo>
                    <a:lnTo>
                      <a:pt x="7" y="141"/>
                    </a:lnTo>
                    <a:lnTo>
                      <a:pt x="7" y="143"/>
                    </a:lnTo>
                    <a:lnTo>
                      <a:pt x="7" y="143"/>
                    </a:lnTo>
                    <a:lnTo>
                      <a:pt x="5" y="145"/>
                    </a:lnTo>
                    <a:lnTo>
                      <a:pt x="5" y="145"/>
                    </a:lnTo>
                    <a:lnTo>
                      <a:pt x="1" y="145"/>
                    </a:lnTo>
                    <a:lnTo>
                      <a:pt x="1" y="145"/>
                    </a:lnTo>
                    <a:lnTo>
                      <a:pt x="0" y="146"/>
                    </a:lnTo>
                    <a:lnTo>
                      <a:pt x="0" y="150"/>
                    </a:lnTo>
                    <a:lnTo>
                      <a:pt x="0" y="155"/>
                    </a:lnTo>
                    <a:lnTo>
                      <a:pt x="0" y="155"/>
                    </a:lnTo>
                    <a:lnTo>
                      <a:pt x="3" y="155"/>
                    </a:lnTo>
                    <a:lnTo>
                      <a:pt x="4" y="153"/>
                    </a:lnTo>
                    <a:lnTo>
                      <a:pt x="6" y="153"/>
                    </a:lnTo>
                    <a:lnTo>
                      <a:pt x="7" y="153"/>
                    </a:lnTo>
                    <a:lnTo>
                      <a:pt x="7" y="153"/>
                    </a:lnTo>
                    <a:lnTo>
                      <a:pt x="11" y="153"/>
                    </a:lnTo>
                    <a:lnTo>
                      <a:pt x="11" y="153"/>
                    </a:lnTo>
                    <a:lnTo>
                      <a:pt x="14" y="153"/>
                    </a:lnTo>
                    <a:lnTo>
                      <a:pt x="16" y="153"/>
                    </a:lnTo>
                    <a:lnTo>
                      <a:pt x="16" y="153"/>
                    </a:lnTo>
                    <a:lnTo>
                      <a:pt x="18" y="157"/>
                    </a:lnTo>
                    <a:lnTo>
                      <a:pt x="20" y="157"/>
                    </a:lnTo>
                    <a:lnTo>
                      <a:pt x="22" y="157"/>
                    </a:lnTo>
                    <a:lnTo>
                      <a:pt x="22" y="157"/>
                    </a:lnTo>
                    <a:lnTo>
                      <a:pt x="22" y="156"/>
                    </a:lnTo>
                    <a:lnTo>
                      <a:pt x="22" y="153"/>
                    </a:lnTo>
                    <a:lnTo>
                      <a:pt x="20" y="148"/>
                    </a:lnTo>
                    <a:lnTo>
                      <a:pt x="20" y="148"/>
                    </a:lnTo>
                    <a:lnTo>
                      <a:pt x="23" y="148"/>
                    </a:lnTo>
                    <a:lnTo>
                      <a:pt x="27" y="150"/>
                    </a:lnTo>
                    <a:lnTo>
                      <a:pt x="29" y="150"/>
                    </a:lnTo>
                    <a:lnTo>
                      <a:pt x="33" y="150"/>
                    </a:lnTo>
                    <a:lnTo>
                      <a:pt x="33" y="150"/>
                    </a:lnTo>
                    <a:lnTo>
                      <a:pt x="33" y="148"/>
                    </a:lnTo>
                    <a:lnTo>
                      <a:pt x="33" y="146"/>
                    </a:lnTo>
                    <a:lnTo>
                      <a:pt x="33" y="146"/>
                    </a:lnTo>
                    <a:lnTo>
                      <a:pt x="42" y="146"/>
                    </a:lnTo>
                    <a:lnTo>
                      <a:pt x="42" y="146"/>
                    </a:lnTo>
                    <a:lnTo>
                      <a:pt x="42" y="145"/>
                    </a:lnTo>
                    <a:lnTo>
                      <a:pt x="42" y="145"/>
                    </a:lnTo>
                    <a:lnTo>
                      <a:pt x="44" y="145"/>
                    </a:lnTo>
                    <a:lnTo>
                      <a:pt x="44" y="145"/>
                    </a:lnTo>
                    <a:lnTo>
                      <a:pt x="44" y="145"/>
                    </a:lnTo>
                    <a:lnTo>
                      <a:pt x="44" y="145"/>
                    </a:lnTo>
                    <a:lnTo>
                      <a:pt x="48" y="146"/>
                    </a:lnTo>
                    <a:lnTo>
                      <a:pt x="48" y="146"/>
                    </a:lnTo>
                    <a:lnTo>
                      <a:pt x="47" y="147"/>
                    </a:lnTo>
                    <a:lnTo>
                      <a:pt x="47" y="150"/>
                    </a:lnTo>
                    <a:lnTo>
                      <a:pt x="47" y="150"/>
                    </a:lnTo>
                    <a:lnTo>
                      <a:pt x="44" y="150"/>
                    </a:lnTo>
                    <a:lnTo>
                      <a:pt x="43" y="152"/>
                    </a:lnTo>
                    <a:lnTo>
                      <a:pt x="43" y="152"/>
                    </a:lnTo>
                    <a:lnTo>
                      <a:pt x="42" y="155"/>
                    </a:lnTo>
                    <a:lnTo>
                      <a:pt x="41" y="155"/>
                    </a:lnTo>
                    <a:lnTo>
                      <a:pt x="38" y="155"/>
                    </a:lnTo>
                    <a:lnTo>
                      <a:pt x="38" y="155"/>
                    </a:lnTo>
                    <a:lnTo>
                      <a:pt x="36" y="153"/>
                    </a:lnTo>
                    <a:lnTo>
                      <a:pt x="34" y="152"/>
                    </a:lnTo>
                    <a:lnTo>
                      <a:pt x="32" y="151"/>
                    </a:lnTo>
                    <a:lnTo>
                      <a:pt x="29" y="151"/>
                    </a:lnTo>
                    <a:lnTo>
                      <a:pt x="29" y="151"/>
                    </a:lnTo>
                    <a:lnTo>
                      <a:pt x="29" y="155"/>
                    </a:lnTo>
                    <a:lnTo>
                      <a:pt x="29" y="158"/>
                    </a:lnTo>
                    <a:lnTo>
                      <a:pt x="29" y="158"/>
                    </a:lnTo>
                    <a:lnTo>
                      <a:pt x="28" y="159"/>
                    </a:lnTo>
                    <a:lnTo>
                      <a:pt x="27" y="159"/>
                    </a:lnTo>
                    <a:lnTo>
                      <a:pt x="23" y="159"/>
                    </a:lnTo>
                    <a:lnTo>
                      <a:pt x="23" y="159"/>
                    </a:lnTo>
                    <a:lnTo>
                      <a:pt x="23" y="163"/>
                    </a:lnTo>
                    <a:lnTo>
                      <a:pt x="23" y="163"/>
                    </a:lnTo>
                    <a:lnTo>
                      <a:pt x="25" y="166"/>
                    </a:lnTo>
                    <a:lnTo>
                      <a:pt x="25" y="166"/>
                    </a:lnTo>
                    <a:lnTo>
                      <a:pt x="25" y="169"/>
                    </a:lnTo>
                    <a:lnTo>
                      <a:pt x="25" y="170"/>
                    </a:lnTo>
                    <a:lnTo>
                      <a:pt x="25" y="172"/>
                    </a:lnTo>
                    <a:lnTo>
                      <a:pt x="25" y="172"/>
                    </a:lnTo>
                    <a:lnTo>
                      <a:pt x="26" y="172"/>
                    </a:lnTo>
                    <a:lnTo>
                      <a:pt x="26" y="172"/>
                    </a:lnTo>
                    <a:lnTo>
                      <a:pt x="27" y="174"/>
                    </a:lnTo>
                    <a:lnTo>
                      <a:pt x="27" y="174"/>
                    </a:lnTo>
                    <a:lnTo>
                      <a:pt x="29" y="175"/>
                    </a:lnTo>
                    <a:lnTo>
                      <a:pt x="29" y="175"/>
                    </a:lnTo>
                    <a:lnTo>
                      <a:pt x="32" y="178"/>
                    </a:lnTo>
                    <a:lnTo>
                      <a:pt x="33" y="179"/>
                    </a:lnTo>
                    <a:lnTo>
                      <a:pt x="34" y="179"/>
                    </a:lnTo>
                    <a:lnTo>
                      <a:pt x="34" y="179"/>
                    </a:lnTo>
                    <a:lnTo>
                      <a:pt x="36" y="175"/>
                    </a:lnTo>
                    <a:lnTo>
                      <a:pt x="36" y="175"/>
                    </a:lnTo>
                    <a:lnTo>
                      <a:pt x="36" y="172"/>
                    </a:lnTo>
                    <a:lnTo>
                      <a:pt x="36" y="172"/>
                    </a:lnTo>
                    <a:lnTo>
                      <a:pt x="38" y="168"/>
                    </a:lnTo>
                    <a:lnTo>
                      <a:pt x="38" y="167"/>
                    </a:lnTo>
                    <a:lnTo>
                      <a:pt x="38" y="167"/>
                    </a:lnTo>
                    <a:lnTo>
                      <a:pt x="42" y="166"/>
                    </a:lnTo>
                    <a:lnTo>
                      <a:pt x="42" y="166"/>
                    </a:lnTo>
                    <a:lnTo>
                      <a:pt x="44" y="164"/>
                    </a:lnTo>
                    <a:lnTo>
                      <a:pt x="44" y="164"/>
                    </a:lnTo>
                    <a:lnTo>
                      <a:pt x="48" y="164"/>
                    </a:lnTo>
                    <a:lnTo>
                      <a:pt x="50" y="166"/>
                    </a:lnTo>
                    <a:lnTo>
                      <a:pt x="50" y="167"/>
                    </a:lnTo>
                    <a:lnTo>
                      <a:pt x="50" y="167"/>
                    </a:lnTo>
                    <a:lnTo>
                      <a:pt x="53" y="167"/>
                    </a:lnTo>
                    <a:lnTo>
                      <a:pt x="54" y="166"/>
                    </a:lnTo>
                    <a:lnTo>
                      <a:pt x="54" y="166"/>
                    </a:lnTo>
                    <a:lnTo>
                      <a:pt x="54" y="163"/>
                    </a:lnTo>
                    <a:lnTo>
                      <a:pt x="55" y="161"/>
                    </a:lnTo>
                    <a:lnTo>
                      <a:pt x="55" y="161"/>
                    </a:lnTo>
                    <a:lnTo>
                      <a:pt x="56" y="159"/>
                    </a:lnTo>
                    <a:lnTo>
                      <a:pt x="59" y="157"/>
                    </a:lnTo>
                    <a:lnTo>
                      <a:pt x="59" y="157"/>
                    </a:lnTo>
                    <a:lnTo>
                      <a:pt x="60" y="155"/>
                    </a:lnTo>
                    <a:lnTo>
                      <a:pt x="61" y="152"/>
                    </a:lnTo>
                    <a:lnTo>
                      <a:pt x="61" y="152"/>
                    </a:lnTo>
                    <a:lnTo>
                      <a:pt x="60" y="151"/>
                    </a:lnTo>
                    <a:lnTo>
                      <a:pt x="60" y="151"/>
                    </a:lnTo>
                    <a:lnTo>
                      <a:pt x="56" y="151"/>
                    </a:lnTo>
                    <a:lnTo>
                      <a:pt x="56" y="151"/>
                    </a:lnTo>
                    <a:lnTo>
                      <a:pt x="55" y="150"/>
                    </a:lnTo>
                    <a:lnTo>
                      <a:pt x="55" y="150"/>
                    </a:lnTo>
                    <a:lnTo>
                      <a:pt x="54" y="148"/>
                    </a:lnTo>
                    <a:lnTo>
                      <a:pt x="54" y="148"/>
                    </a:lnTo>
                    <a:lnTo>
                      <a:pt x="54" y="147"/>
                    </a:lnTo>
                    <a:lnTo>
                      <a:pt x="54" y="147"/>
                    </a:lnTo>
                    <a:lnTo>
                      <a:pt x="52" y="146"/>
                    </a:lnTo>
                    <a:lnTo>
                      <a:pt x="48" y="145"/>
                    </a:lnTo>
                    <a:lnTo>
                      <a:pt x="48" y="145"/>
                    </a:lnTo>
                    <a:lnTo>
                      <a:pt x="48" y="146"/>
                    </a:lnTo>
                    <a:lnTo>
                      <a:pt x="48" y="146"/>
                    </a:lnTo>
                    <a:lnTo>
                      <a:pt x="49" y="142"/>
                    </a:lnTo>
                    <a:lnTo>
                      <a:pt x="49" y="142"/>
                    </a:lnTo>
                    <a:lnTo>
                      <a:pt x="54" y="142"/>
                    </a:lnTo>
                    <a:lnTo>
                      <a:pt x="54" y="142"/>
                    </a:lnTo>
                    <a:lnTo>
                      <a:pt x="53" y="141"/>
                    </a:lnTo>
                    <a:lnTo>
                      <a:pt x="52" y="140"/>
                    </a:lnTo>
                    <a:lnTo>
                      <a:pt x="52" y="140"/>
                    </a:lnTo>
                    <a:lnTo>
                      <a:pt x="55" y="140"/>
                    </a:lnTo>
                    <a:lnTo>
                      <a:pt x="60" y="140"/>
                    </a:lnTo>
                    <a:lnTo>
                      <a:pt x="60" y="140"/>
                    </a:lnTo>
                    <a:lnTo>
                      <a:pt x="64" y="140"/>
                    </a:lnTo>
                    <a:lnTo>
                      <a:pt x="64" y="141"/>
                    </a:lnTo>
                    <a:lnTo>
                      <a:pt x="64" y="142"/>
                    </a:lnTo>
                    <a:lnTo>
                      <a:pt x="64" y="142"/>
                    </a:lnTo>
                    <a:lnTo>
                      <a:pt x="61" y="147"/>
                    </a:lnTo>
                    <a:lnTo>
                      <a:pt x="61" y="147"/>
                    </a:lnTo>
                    <a:lnTo>
                      <a:pt x="60" y="148"/>
                    </a:lnTo>
                    <a:lnTo>
                      <a:pt x="60" y="150"/>
                    </a:lnTo>
                    <a:lnTo>
                      <a:pt x="60" y="150"/>
                    </a:lnTo>
                    <a:lnTo>
                      <a:pt x="61" y="150"/>
                    </a:lnTo>
                    <a:lnTo>
                      <a:pt x="63" y="150"/>
                    </a:lnTo>
                    <a:lnTo>
                      <a:pt x="63" y="150"/>
                    </a:lnTo>
                    <a:lnTo>
                      <a:pt x="64" y="148"/>
                    </a:lnTo>
                    <a:lnTo>
                      <a:pt x="64" y="148"/>
                    </a:lnTo>
                    <a:lnTo>
                      <a:pt x="64" y="148"/>
                    </a:lnTo>
                    <a:lnTo>
                      <a:pt x="64" y="148"/>
                    </a:lnTo>
                    <a:lnTo>
                      <a:pt x="65" y="146"/>
                    </a:lnTo>
                    <a:lnTo>
                      <a:pt x="67" y="145"/>
                    </a:lnTo>
                    <a:lnTo>
                      <a:pt x="67" y="145"/>
                    </a:lnTo>
                    <a:lnTo>
                      <a:pt x="67" y="141"/>
                    </a:lnTo>
                    <a:lnTo>
                      <a:pt x="67" y="141"/>
                    </a:lnTo>
                    <a:lnTo>
                      <a:pt x="74" y="141"/>
                    </a:lnTo>
                    <a:lnTo>
                      <a:pt x="74" y="141"/>
                    </a:lnTo>
                    <a:lnTo>
                      <a:pt x="74" y="142"/>
                    </a:lnTo>
                    <a:lnTo>
                      <a:pt x="74" y="142"/>
                    </a:lnTo>
                    <a:lnTo>
                      <a:pt x="71" y="143"/>
                    </a:lnTo>
                    <a:lnTo>
                      <a:pt x="69" y="145"/>
                    </a:lnTo>
                    <a:lnTo>
                      <a:pt x="69" y="145"/>
                    </a:lnTo>
                    <a:lnTo>
                      <a:pt x="66" y="147"/>
                    </a:lnTo>
                    <a:lnTo>
                      <a:pt x="66" y="148"/>
                    </a:lnTo>
                    <a:lnTo>
                      <a:pt x="67" y="150"/>
                    </a:lnTo>
                    <a:lnTo>
                      <a:pt x="67" y="150"/>
                    </a:lnTo>
                    <a:lnTo>
                      <a:pt x="69" y="150"/>
                    </a:lnTo>
                    <a:lnTo>
                      <a:pt x="69" y="150"/>
                    </a:lnTo>
                    <a:lnTo>
                      <a:pt x="67" y="153"/>
                    </a:lnTo>
                    <a:lnTo>
                      <a:pt x="67" y="156"/>
                    </a:lnTo>
                    <a:lnTo>
                      <a:pt x="67" y="157"/>
                    </a:lnTo>
                    <a:lnTo>
                      <a:pt x="71" y="159"/>
                    </a:lnTo>
                    <a:lnTo>
                      <a:pt x="71" y="159"/>
                    </a:lnTo>
                    <a:lnTo>
                      <a:pt x="74" y="159"/>
                    </a:lnTo>
                    <a:lnTo>
                      <a:pt x="75" y="162"/>
                    </a:lnTo>
                    <a:lnTo>
                      <a:pt x="75" y="162"/>
                    </a:lnTo>
                    <a:lnTo>
                      <a:pt x="76" y="164"/>
                    </a:lnTo>
                    <a:lnTo>
                      <a:pt x="79" y="164"/>
                    </a:lnTo>
                    <a:lnTo>
                      <a:pt x="79" y="164"/>
                    </a:lnTo>
                    <a:lnTo>
                      <a:pt x="81" y="164"/>
                    </a:lnTo>
                    <a:lnTo>
                      <a:pt x="82" y="163"/>
                    </a:lnTo>
                    <a:lnTo>
                      <a:pt x="82" y="163"/>
                    </a:lnTo>
                    <a:lnTo>
                      <a:pt x="83" y="162"/>
                    </a:lnTo>
                    <a:lnTo>
                      <a:pt x="85" y="159"/>
                    </a:lnTo>
                    <a:lnTo>
                      <a:pt x="85" y="159"/>
                    </a:lnTo>
                    <a:lnTo>
                      <a:pt x="85" y="157"/>
                    </a:lnTo>
                    <a:lnTo>
                      <a:pt x="85" y="157"/>
                    </a:lnTo>
                    <a:lnTo>
                      <a:pt x="86" y="155"/>
                    </a:lnTo>
                    <a:lnTo>
                      <a:pt x="86" y="155"/>
                    </a:lnTo>
                    <a:lnTo>
                      <a:pt x="86" y="152"/>
                    </a:lnTo>
                    <a:lnTo>
                      <a:pt x="85" y="150"/>
                    </a:lnTo>
                    <a:lnTo>
                      <a:pt x="85" y="150"/>
                    </a:lnTo>
                    <a:lnTo>
                      <a:pt x="93" y="148"/>
                    </a:lnTo>
                    <a:lnTo>
                      <a:pt x="93" y="148"/>
                    </a:lnTo>
                    <a:lnTo>
                      <a:pt x="93" y="147"/>
                    </a:lnTo>
                    <a:lnTo>
                      <a:pt x="93" y="147"/>
                    </a:lnTo>
                    <a:lnTo>
                      <a:pt x="93" y="146"/>
                    </a:lnTo>
                    <a:lnTo>
                      <a:pt x="94" y="146"/>
                    </a:lnTo>
                    <a:lnTo>
                      <a:pt x="94" y="146"/>
                    </a:lnTo>
                    <a:lnTo>
                      <a:pt x="96" y="145"/>
                    </a:lnTo>
                    <a:lnTo>
                      <a:pt x="96" y="143"/>
                    </a:lnTo>
                    <a:lnTo>
                      <a:pt x="96" y="143"/>
                    </a:lnTo>
                    <a:lnTo>
                      <a:pt x="92" y="142"/>
                    </a:lnTo>
                    <a:lnTo>
                      <a:pt x="91" y="141"/>
                    </a:lnTo>
                    <a:lnTo>
                      <a:pt x="91" y="139"/>
                    </a:lnTo>
                    <a:lnTo>
                      <a:pt x="91" y="139"/>
                    </a:lnTo>
                    <a:lnTo>
                      <a:pt x="92" y="139"/>
                    </a:lnTo>
                    <a:lnTo>
                      <a:pt x="93" y="137"/>
                    </a:lnTo>
                    <a:lnTo>
                      <a:pt x="92" y="135"/>
                    </a:lnTo>
                    <a:lnTo>
                      <a:pt x="92" y="135"/>
                    </a:lnTo>
                    <a:lnTo>
                      <a:pt x="94" y="135"/>
                    </a:lnTo>
                    <a:lnTo>
                      <a:pt x="94" y="135"/>
                    </a:lnTo>
                    <a:lnTo>
                      <a:pt x="94" y="137"/>
                    </a:lnTo>
                    <a:lnTo>
                      <a:pt x="94" y="137"/>
                    </a:lnTo>
                    <a:lnTo>
                      <a:pt x="96" y="140"/>
                    </a:lnTo>
                    <a:lnTo>
                      <a:pt x="96" y="140"/>
                    </a:lnTo>
                    <a:lnTo>
                      <a:pt x="97" y="141"/>
                    </a:lnTo>
                    <a:lnTo>
                      <a:pt x="98" y="140"/>
                    </a:lnTo>
                    <a:lnTo>
                      <a:pt x="99" y="140"/>
                    </a:lnTo>
                    <a:lnTo>
                      <a:pt x="101" y="140"/>
                    </a:lnTo>
                    <a:lnTo>
                      <a:pt x="101" y="140"/>
                    </a:lnTo>
                    <a:lnTo>
                      <a:pt x="102" y="141"/>
                    </a:lnTo>
                    <a:lnTo>
                      <a:pt x="102" y="141"/>
                    </a:lnTo>
                    <a:lnTo>
                      <a:pt x="105" y="141"/>
                    </a:lnTo>
                    <a:lnTo>
                      <a:pt x="109" y="141"/>
                    </a:lnTo>
                    <a:lnTo>
                      <a:pt x="109" y="141"/>
                    </a:lnTo>
                    <a:lnTo>
                      <a:pt x="114" y="142"/>
                    </a:lnTo>
                    <a:lnTo>
                      <a:pt x="115" y="142"/>
                    </a:lnTo>
                    <a:lnTo>
                      <a:pt x="117" y="140"/>
                    </a:lnTo>
                    <a:lnTo>
                      <a:pt x="117" y="140"/>
                    </a:lnTo>
                    <a:lnTo>
                      <a:pt x="119" y="140"/>
                    </a:lnTo>
                    <a:lnTo>
                      <a:pt x="119" y="140"/>
                    </a:lnTo>
                    <a:lnTo>
                      <a:pt x="119" y="140"/>
                    </a:lnTo>
                    <a:lnTo>
                      <a:pt x="119" y="140"/>
                    </a:lnTo>
                    <a:lnTo>
                      <a:pt x="120" y="139"/>
                    </a:lnTo>
                    <a:lnTo>
                      <a:pt x="120" y="139"/>
                    </a:lnTo>
                    <a:lnTo>
                      <a:pt x="119" y="137"/>
                    </a:lnTo>
                    <a:lnTo>
                      <a:pt x="119" y="137"/>
                    </a:lnTo>
                    <a:lnTo>
                      <a:pt x="123" y="137"/>
                    </a:lnTo>
                    <a:lnTo>
                      <a:pt x="123" y="137"/>
                    </a:lnTo>
                    <a:lnTo>
                      <a:pt x="123" y="136"/>
                    </a:lnTo>
                    <a:lnTo>
                      <a:pt x="124" y="135"/>
                    </a:lnTo>
                    <a:lnTo>
                      <a:pt x="124" y="135"/>
                    </a:lnTo>
                    <a:lnTo>
                      <a:pt x="125" y="136"/>
                    </a:lnTo>
                    <a:lnTo>
                      <a:pt x="125" y="136"/>
                    </a:lnTo>
                    <a:lnTo>
                      <a:pt x="126" y="137"/>
                    </a:lnTo>
                    <a:lnTo>
                      <a:pt x="128" y="139"/>
                    </a:lnTo>
                    <a:lnTo>
                      <a:pt x="128" y="141"/>
                    </a:lnTo>
                    <a:lnTo>
                      <a:pt x="129" y="142"/>
                    </a:lnTo>
                    <a:lnTo>
                      <a:pt x="129" y="142"/>
                    </a:lnTo>
                    <a:lnTo>
                      <a:pt x="132" y="141"/>
                    </a:lnTo>
                    <a:lnTo>
                      <a:pt x="132" y="141"/>
                    </a:lnTo>
                    <a:lnTo>
                      <a:pt x="132" y="140"/>
                    </a:lnTo>
                    <a:lnTo>
                      <a:pt x="132" y="137"/>
                    </a:lnTo>
                    <a:lnTo>
                      <a:pt x="132" y="137"/>
                    </a:lnTo>
                    <a:lnTo>
                      <a:pt x="134" y="137"/>
                    </a:lnTo>
                    <a:lnTo>
                      <a:pt x="134" y="137"/>
                    </a:lnTo>
                    <a:lnTo>
                      <a:pt x="134" y="136"/>
                    </a:lnTo>
                    <a:lnTo>
                      <a:pt x="135" y="135"/>
                    </a:lnTo>
                    <a:lnTo>
                      <a:pt x="139" y="134"/>
                    </a:lnTo>
                    <a:lnTo>
                      <a:pt x="139" y="134"/>
                    </a:lnTo>
                    <a:lnTo>
                      <a:pt x="136" y="132"/>
                    </a:lnTo>
                    <a:lnTo>
                      <a:pt x="136" y="132"/>
                    </a:lnTo>
                    <a:lnTo>
                      <a:pt x="140" y="131"/>
                    </a:lnTo>
                    <a:lnTo>
                      <a:pt x="140" y="131"/>
                    </a:lnTo>
                    <a:lnTo>
                      <a:pt x="141" y="132"/>
                    </a:lnTo>
                    <a:lnTo>
                      <a:pt x="142" y="132"/>
                    </a:lnTo>
                    <a:lnTo>
                      <a:pt x="142" y="132"/>
                    </a:lnTo>
                    <a:lnTo>
                      <a:pt x="146" y="134"/>
                    </a:lnTo>
                    <a:lnTo>
                      <a:pt x="147" y="134"/>
                    </a:lnTo>
                    <a:lnTo>
                      <a:pt x="148" y="132"/>
                    </a:lnTo>
                    <a:lnTo>
                      <a:pt x="148" y="132"/>
                    </a:lnTo>
                    <a:lnTo>
                      <a:pt x="148" y="131"/>
                    </a:lnTo>
                    <a:lnTo>
                      <a:pt x="150" y="130"/>
                    </a:lnTo>
                    <a:lnTo>
                      <a:pt x="150" y="130"/>
                    </a:lnTo>
                    <a:lnTo>
                      <a:pt x="152" y="130"/>
                    </a:lnTo>
                    <a:lnTo>
                      <a:pt x="152" y="130"/>
                    </a:lnTo>
                    <a:lnTo>
                      <a:pt x="153" y="129"/>
                    </a:lnTo>
                    <a:lnTo>
                      <a:pt x="153" y="129"/>
                    </a:lnTo>
                    <a:lnTo>
                      <a:pt x="155" y="128"/>
                    </a:lnTo>
                    <a:lnTo>
                      <a:pt x="155" y="125"/>
                    </a:lnTo>
                    <a:lnTo>
                      <a:pt x="155" y="121"/>
                    </a:lnTo>
                    <a:lnTo>
                      <a:pt x="155" y="121"/>
                    </a:lnTo>
                    <a:lnTo>
                      <a:pt x="158" y="120"/>
                    </a:lnTo>
                    <a:lnTo>
                      <a:pt x="158" y="120"/>
                    </a:lnTo>
                    <a:lnTo>
                      <a:pt x="156" y="113"/>
                    </a:lnTo>
                    <a:lnTo>
                      <a:pt x="156" y="113"/>
                    </a:lnTo>
                    <a:lnTo>
                      <a:pt x="156" y="110"/>
                    </a:lnTo>
                    <a:lnTo>
                      <a:pt x="156" y="109"/>
                    </a:lnTo>
                    <a:lnTo>
                      <a:pt x="157" y="105"/>
                    </a:lnTo>
                    <a:lnTo>
                      <a:pt x="157" y="105"/>
                    </a:lnTo>
                    <a:lnTo>
                      <a:pt x="157" y="102"/>
                    </a:lnTo>
                    <a:lnTo>
                      <a:pt x="157" y="102"/>
                    </a:lnTo>
                    <a:lnTo>
                      <a:pt x="158" y="98"/>
                    </a:lnTo>
                    <a:lnTo>
                      <a:pt x="158" y="98"/>
                    </a:lnTo>
                    <a:lnTo>
                      <a:pt x="161" y="96"/>
                    </a:lnTo>
                    <a:lnTo>
                      <a:pt x="161" y="96"/>
                    </a:lnTo>
                    <a:lnTo>
                      <a:pt x="162" y="92"/>
                    </a:lnTo>
                    <a:lnTo>
                      <a:pt x="162" y="92"/>
                    </a:lnTo>
                    <a:lnTo>
                      <a:pt x="163" y="88"/>
                    </a:lnTo>
                    <a:lnTo>
                      <a:pt x="163" y="85"/>
                    </a:lnTo>
                    <a:lnTo>
                      <a:pt x="163" y="85"/>
                    </a:lnTo>
                    <a:lnTo>
                      <a:pt x="162" y="76"/>
                    </a:lnTo>
                    <a:lnTo>
                      <a:pt x="162" y="76"/>
                    </a:lnTo>
                    <a:lnTo>
                      <a:pt x="162" y="71"/>
                    </a:lnTo>
                    <a:lnTo>
                      <a:pt x="162" y="71"/>
                    </a:lnTo>
                    <a:lnTo>
                      <a:pt x="162" y="70"/>
                    </a:lnTo>
                    <a:lnTo>
                      <a:pt x="162" y="67"/>
                    </a:lnTo>
                    <a:lnTo>
                      <a:pt x="162" y="67"/>
                    </a:lnTo>
                    <a:lnTo>
                      <a:pt x="163" y="66"/>
                    </a:lnTo>
                    <a:lnTo>
                      <a:pt x="164" y="65"/>
                    </a:lnTo>
                    <a:lnTo>
                      <a:pt x="169" y="65"/>
                    </a:lnTo>
                    <a:lnTo>
                      <a:pt x="169" y="65"/>
                    </a:lnTo>
                    <a:lnTo>
                      <a:pt x="169" y="66"/>
                    </a:lnTo>
                    <a:lnTo>
                      <a:pt x="169" y="66"/>
                    </a:lnTo>
                    <a:lnTo>
                      <a:pt x="172" y="66"/>
                    </a:lnTo>
                    <a:lnTo>
                      <a:pt x="172" y="66"/>
                    </a:lnTo>
                    <a:lnTo>
                      <a:pt x="172" y="58"/>
                    </a:lnTo>
                    <a:lnTo>
                      <a:pt x="172" y="58"/>
                    </a:lnTo>
                    <a:lnTo>
                      <a:pt x="172" y="58"/>
                    </a:lnTo>
                    <a:lnTo>
                      <a:pt x="172" y="58"/>
                    </a:lnTo>
                    <a:lnTo>
                      <a:pt x="173" y="56"/>
                    </a:lnTo>
                    <a:lnTo>
                      <a:pt x="173" y="56"/>
                    </a:lnTo>
                    <a:lnTo>
                      <a:pt x="174" y="54"/>
                    </a:lnTo>
                    <a:lnTo>
                      <a:pt x="174" y="54"/>
                    </a:lnTo>
                    <a:lnTo>
                      <a:pt x="175" y="52"/>
                    </a:lnTo>
                    <a:lnTo>
                      <a:pt x="175" y="52"/>
                    </a:lnTo>
                    <a:lnTo>
                      <a:pt x="177" y="48"/>
                    </a:lnTo>
                    <a:lnTo>
                      <a:pt x="177" y="48"/>
                    </a:lnTo>
                    <a:lnTo>
                      <a:pt x="178" y="45"/>
                    </a:lnTo>
                    <a:lnTo>
                      <a:pt x="178" y="45"/>
                    </a:lnTo>
                    <a:lnTo>
                      <a:pt x="179" y="44"/>
                    </a:lnTo>
                    <a:lnTo>
                      <a:pt x="179" y="44"/>
                    </a:lnTo>
                    <a:lnTo>
                      <a:pt x="180" y="43"/>
                    </a:lnTo>
                    <a:lnTo>
                      <a:pt x="179" y="39"/>
                    </a:lnTo>
                    <a:lnTo>
                      <a:pt x="178" y="36"/>
                    </a:lnTo>
                    <a:lnTo>
                      <a:pt x="178" y="36"/>
                    </a:lnTo>
                    <a:lnTo>
                      <a:pt x="177" y="34"/>
                    </a:lnTo>
                    <a:lnTo>
                      <a:pt x="175" y="33"/>
                    </a:lnTo>
                    <a:lnTo>
                      <a:pt x="175" y="28"/>
                    </a:lnTo>
                    <a:lnTo>
                      <a:pt x="175" y="28"/>
                    </a:lnTo>
                    <a:close/>
                    <a:moveTo>
                      <a:pt x="7" y="145"/>
                    </a:moveTo>
                    <a:lnTo>
                      <a:pt x="7" y="143"/>
                    </a:lnTo>
                    <a:lnTo>
                      <a:pt x="7" y="143"/>
                    </a:lnTo>
                    <a:lnTo>
                      <a:pt x="7" y="145"/>
                    </a:lnTo>
                    <a:lnTo>
                      <a:pt x="7" y="145"/>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 name="Freeform 403">
                <a:extLst>
                  <a:ext uri="{FF2B5EF4-FFF2-40B4-BE49-F238E27FC236}">
                    <a16:creationId xmlns:a16="http://schemas.microsoft.com/office/drawing/2014/main" id="{FC212B92-074F-4B9C-984A-B7E599FEF4A6}"/>
                  </a:ext>
                </a:extLst>
              </p:cNvPr>
              <p:cNvSpPr>
                <a:spLocks/>
              </p:cNvSpPr>
              <p:nvPr/>
            </p:nvSpPr>
            <p:spPr bwMode="auto">
              <a:xfrm>
                <a:off x="14927663" y="922080"/>
                <a:ext cx="341757" cy="307919"/>
              </a:xfrm>
              <a:custGeom>
                <a:avLst/>
                <a:gdLst/>
                <a:ahLst/>
                <a:cxnLst>
                  <a:cxn ang="0">
                    <a:pos x="91" y="48"/>
                  </a:cxn>
                  <a:cxn ang="0">
                    <a:pos x="87" y="40"/>
                  </a:cxn>
                  <a:cxn ang="0">
                    <a:pos x="88" y="30"/>
                  </a:cxn>
                  <a:cxn ang="0">
                    <a:pos x="87" y="28"/>
                  </a:cxn>
                  <a:cxn ang="0">
                    <a:pos x="75" y="34"/>
                  </a:cxn>
                  <a:cxn ang="0">
                    <a:pos x="73" y="32"/>
                  </a:cxn>
                  <a:cxn ang="0">
                    <a:pos x="65" y="30"/>
                  </a:cxn>
                  <a:cxn ang="0">
                    <a:pos x="59" y="28"/>
                  </a:cxn>
                  <a:cxn ang="0">
                    <a:pos x="55" y="21"/>
                  </a:cxn>
                  <a:cxn ang="0">
                    <a:pos x="47" y="12"/>
                  </a:cxn>
                  <a:cxn ang="0">
                    <a:pos x="41" y="6"/>
                  </a:cxn>
                  <a:cxn ang="0">
                    <a:pos x="39" y="3"/>
                  </a:cxn>
                  <a:cxn ang="0">
                    <a:pos x="32" y="2"/>
                  </a:cxn>
                  <a:cxn ang="0">
                    <a:pos x="28" y="7"/>
                  </a:cxn>
                  <a:cxn ang="0">
                    <a:pos x="31" y="15"/>
                  </a:cxn>
                  <a:cxn ang="0">
                    <a:pos x="32" y="16"/>
                  </a:cxn>
                  <a:cxn ang="0">
                    <a:pos x="31" y="37"/>
                  </a:cxn>
                  <a:cxn ang="0">
                    <a:pos x="26" y="46"/>
                  </a:cxn>
                  <a:cxn ang="0">
                    <a:pos x="22" y="50"/>
                  </a:cxn>
                  <a:cxn ang="0">
                    <a:pos x="17" y="46"/>
                  </a:cxn>
                  <a:cxn ang="0">
                    <a:pos x="14" y="44"/>
                  </a:cxn>
                  <a:cxn ang="0">
                    <a:pos x="10" y="48"/>
                  </a:cxn>
                  <a:cxn ang="0">
                    <a:pos x="11" y="53"/>
                  </a:cxn>
                  <a:cxn ang="0">
                    <a:pos x="10" y="57"/>
                  </a:cxn>
                  <a:cxn ang="0">
                    <a:pos x="3" y="62"/>
                  </a:cxn>
                  <a:cxn ang="0">
                    <a:pos x="1" y="71"/>
                  </a:cxn>
                  <a:cxn ang="0">
                    <a:pos x="4" y="76"/>
                  </a:cxn>
                  <a:cxn ang="0">
                    <a:pos x="6" y="81"/>
                  </a:cxn>
                  <a:cxn ang="0">
                    <a:pos x="3" y="84"/>
                  </a:cxn>
                  <a:cxn ang="0">
                    <a:pos x="5" y="89"/>
                  </a:cxn>
                  <a:cxn ang="0">
                    <a:pos x="6" y="91"/>
                  </a:cxn>
                  <a:cxn ang="0">
                    <a:pos x="14" y="86"/>
                  </a:cxn>
                  <a:cxn ang="0">
                    <a:pos x="15" y="82"/>
                  </a:cxn>
                  <a:cxn ang="0">
                    <a:pos x="25" y="82"/>
                  </a:cxn>
                  <a:cxn ang="0">
                    <a:pos x="19" y="79"/>
                  </a:cxn>
                  <a:cxn ang="0">
                    <a:pos x="16" y="75"/>
                  </a:cxn>
                  <a:cxn ang="0">
                    <a:pos x="10" y="70"/>
                  </a:cxn>
                  <a:cxn ang="0">
                    <a:pos x="16" y="65"/>
                  </a:cxn>
                  <a:cxn ang="0">
                    <a:pos x="22" y="68"/>
                  </a:cxn>
                  <a:cxn ang="0">
                    <a:pos x="28" y="64"/>
                  </a:cxn>
                  <a:cxn ang="0">
                    <a:pos x="35" y="67"/>
                  </a:cxn>
                  <a:cxn ang="0">
                    <a:pos x="44" y="70"/>
                  </a:cxn>
                  <a:cxn ang="0">
                    <a:pos x="50" y="73"/>
                  </a:cxn>
                  <a:cxn ang="0">
                    <a:pos x="59" y="79"/>
                  </a:cxn>
                  <a:cxn ang="0">
                    <a:pos x="60" y="65"/>
                  </a:cxn>
                  <a:cxn ang="0">
                    <a:pos x="66" y="59"/>
                  </a:cxn>
                  <a:cxn ang="0">
                    <a:pos x="75" y="59"/>
                  </a:cxn>
                  <a:cxn ang="0">
                    <a:pos x="82" y="56"/>
                  </a:cxn>
                  <a:cxn ang="0">
                    <a:pos x="92" y="53"/>
                  </a:cxn>
                  <a:cxn ang="0">
                    <a:pos x="95" y="51"/>
                  </a:cxn>
                  <a:cxn ang="0">
                    <a:pos x="101" y="46"/>
                  </a:cxn>
                </a:cxnLst>
                <a:rect l="0" t="0" r="r" b="b"/>
                <a:pathLst>
                  <a:path w="101" h="91">
                    <a:moveTo>
                      <a:pt x="98" y="46"/>
                    </a:moveTo>
                    <a:lnTo>
                      <a:pt x="98" y="46"/>
                    </a:lnTo>
                    <a:lnTo>
                      <a:pt x="97" y="48"/>
                    </a:lnTo>
                    <a:lnTo>
                      <a:pt x="96" y="49"/>
                    </a:lnTo>
                    <a:lnTo>
                      <a:pt x="91" y="48"/>
                    </a:lnTo>
                    <a:lnTo>
                      <a:pt x="91" y="48"/>
                    </a:lnTo>
                    <a:lnTo>
                      <a:pt x="88" y="45"/>
                    </a:lnTo>
                    <a:lnTo>
                      <a:pt x="88" y="41"/>
                    </a:lnTo>
                    <a:lnTo>
                      <a:pt x="88" y="41"/>
                    </a:lnTo>
                    <a:lnTo>
                      <a:pt x="87" y="40"/>
                    </a:lnTo>
                    <a:lnTo>
                      <a:pt x="87" y="38"/>
                    </a:lnTo>
                    <a:lnTo>
                      <a:pt x="87" y="38"/>
                    </a:lnTo>
                    <a:lnTo>
                      <a:pt x="88" y="34"/>
                    </a:lnTo>
                    <a:lnTo>
                      <a:pt x="88" y="34"/>
                    </a:lnTo>
                    <a:lnTo>
                      <a:pt x="88" y="30"/>
                    </a:lnTo>
                    <a:lnTo>
                      <a:pt x="88" y="30"/>
                    </a:lnTo>
                    <a:lnTo>
                      <a:pt x="90" y="29"/>
                    </a:lnTo>
                    <a:lnTo>
                      <a:pt x="90" y="27"/>
                    </a:lnTo>
                    <a:lnTo>
                      <a:pt x="90" y="27"/>
                    </a:lnTo>
                    <a:lnTo>
                      <a:pt x="87" y="28"/>
                    </a:lnTo>
                    <a:lnTo>
                      <a:pt x="85" y="30"/>
                    </a:lnTo>
                    <a:lnTo>
                      <a:pt x="82" y="33"/>
                    </a:lnTo>
                    <a:lnTo>
                      <a:pt x="81" y="34"/>
                    </a:lnTo>
                    <a:lnTo>
                      <a:pt x="81" y="34"/>
                    </a:lnTo>
                    <a:lnTo>
                      <a:pt x="75" y="34"/>
                    </a:lnTo>
                    <a:lnTo>
                      <a:pt x="75" y="34"/>
                    </a:lnTo>
                    <a:lnTo>
                      <a:pt x="74" y="33"/>
                    </a:lnTo>
                    <a:lnTo>
                      <a:pt x="74" y="32"/>
                    </a:lnTo>
                    <a:lnTo>
                      <a:pt x="74" y="32"/>
                    </a:lnTo>
                    <a:lnTo>
                      <a:pt x="73" y="32"/>
                    </a:lnTo>
                    <a:lnTo>
                      <a:pt x="73" y="30"/>
                    </a:lnTo>
                    <a:lnTo>
                      <a:pt x="73" y="30"/>
                    </a:lnTo>
                    <a:lnTo>
                      <a:pt x="69" y="30"/>
                    </a:lnTo>
                    <a:lnTo>
                      <a:pt x="69" y="30"/>
                    </a:lnTo>
                    <a:lnTo>
                      <a:pt x="65" y="30"/>
                    </a:lnTo>
                    <a:lnTo>
                      <a:pt x="65" y="29"/>
                    </a:lnTo>
                    <a:lnTo>
                      <a:pt x="64" y="28"/>
                    </a:lnTo>
                    <a:lnTo>
                      <a:pt x="64" y="28"/>
                    </a:lnTo>
                    <a:lnTo>
                      <a:pt x="62" y="28"/>
                    </a:lnTo>
                    <a:lnTo>
                      <a:pt x="59" y="28"/>
                    </a:lnTo>
                    <a:lnTo>
                      <a:pt x="59" y="28"/>
                    </a:lnTo>
                    <a:lnTo>
                      <a:pt x="58" y="26"/>
                    </a:lnTo>
                    <a:lnTo>
                      <a:pt x="57" y="23"/>
                    </a:lnTo>
                    <a:lnTo>
                      <a:pt x="57" y="23"/>
                    </a:lnTo>
                    <a:lnTo>
                      <a:pt x="55" y="21"/>
                    </a:lnTo>
                    <a:lnTo>
                      <a:pt x="54" y="18"/>
                    </a:lnTo>
                    <a:lnTo>
                      <a:pt x="54" y="18"/>
                    </a:lnTo>
                    <a:lnTo>
                      <a:pt x="49" y="16"/>
                    </a:lnTo>
                    <a:lnTo>
                      <a:pt x="49" y="16"/>
                    </a:lnTo>
                    <a:lnTo>
                      <a:pt x="47" y="12"/>
                    </a:lnTo>
                    <a:lnTo>
                      <a:pt x="47" y="12"/>
                    </a:lnTo>
                    <a:lnTo>
                      <a:pt x="44" y="10"/>
                    </a:lnTo>
                    <a:lnTo>
                      <a:pt x="43" y="8"/>
                    </a:lnTo>
                    <a:lnTo>
                      <a:pt x="43" y="8"/>
                    </a:lnTo>
                    <a:lnTo>
                      <a:pt x="41" y="6"/>
                    </a:lnTo>
                    <a:lnTo>
                      <a:pt x="41" y="6"/>
                    </a:lnTo>
                    <a:lnTo>
                      <a:pt x="39" y="6"/>
                    </a:lnTo>
                    <a:lnTo>
                      <a:pt x="39" y="6"/>
                    </a:lnTo>
                    <a:lnTo>
                      <a:pt x="39" y="3"/>
                    </a:lnTo>
                    <a:lnTo>
                      <a:pt x="39" y="3"/>
                    </a:lnTo>
                    <a:lnTo>
                      <a:pt x="37" y="1"/>
                    </a:lnTo>
                    <a:lnTo>
                      <a:pt x="33" y="0"/>
                    </a:lnTo>
                    <a:lnTo>
                      <a:pt x="33" y="0"/>
                    </a:lnTo>
                    <a:lnTo>
                      <a:pt x="33" y="1"/>
                    </a:lnTo>
                    <a:lnTo>
                      <a:pt x="32" y="2"/>
                    </a:lnTo>
                    <a:lnTo>
                      <a:pt x="30" y="2"/>
                    </a:lnTo>
                    <a:lnTo>
                      <a:pt x="30" y="2"/>
                    </a:lnTo>
                    <a:lnTo>
                      <a:pt x="28" y="2"/>
                    </a:lnTo>
                    <a:lnTo>
                      <a:pt x="28" y="5"/>
                    </a:lnTo>
                    <a:lnTo>
                      <a:pt x="28" y="7"/>
                    </a:lnTo>
                    <a:lnTo>
                      <a:pt x="28" y="7"/>
                    </a:lnTo>
                    <a:lnTo>
                      <a:pt x="30" y="10"/>
                    </a:lnTo>
                    <a:lnTo>
                      <a:pt x="31" y="12"/>
                    </a:lnTo>
                    <a:lnTo>
                      <a:pt x="31" y="12"/>
                    </a:lnTo>
                    <a:lnTo>
                      <a:pt x="31" y="15"/>
                    </a:lnTo>
                    <a:lnTo>
                      <a:pt x="31" y="15"/>
                    </a:lnTo>
                    <a:lnTo>
                      <a:pt x="31" y="16"/>
                    </a:lnTo>
                    <a:lnTo>
                      <a:pt x="31" y="16"/>
                    </a:lnTo>
                    <a:lnTo>
                      <a:pt x="32" y="16"/>
                    </a:lnTo>
                    <a:lnTo>
                      <a:pt x="32" y="16"/>
                    </a:lnTo>
                    <a:lnTo>
                      <a:pt x="32" y="21"/>
                    </a:lnTo>
                    <a:lnTo>
                      <a:pt x="32" y="27"/>
                    </a:lnTo>
                    <a:lnTo>
                      <a:pt x="32" y="27"/>
                    </a:lnTo>
                    <a:lnTo>
                      <a:pt x="31" y="37"/>
                    </a:lnTo>
                    <a:lnTo>
                      <a:pt x="31" y="37"/>
                    </a:lnTo>
                    <a:lnTo>
                      <a:pt x="26" y="37"/>
                    </a:lnTo>
                    <a:lnTo>
                      <a:pt x="26" y="37"/>
                    </a:lnTo>
                    <a:lnTo>
                      <a:pt x="26" y="45"/>
                    </a:lnTo>
                    <a:lnTo>
                      <a:pt x="26" y="45"/>
                    </a:lnTo>
                    <a:lnTo>
                      <a:pt x="26" y="46"/>
                    </a:lnTo>
                    <a:lnTo>
                      <a:pt x="26" y="49"/>
                    </a:lnTo>
                    <a:lnTo>
                      <a:pt x="26" y="49"/>
                    </a:lnTo>
                    <a:lnTo>
                      <a:pt x="24" y="50"/>
                    </a:lnTo>
                    <a:lnTo>
                      <a:pt x="22" y="50"/>
                    </a:lnTo>
                    <a:lnTo>
                      <a:pt x="22" y="50"/>
                    </a:lnTo>
                    <a:lnTo>
                      <a:pt x="21" y="49"/>
                    </a:lnTo>
                    <a:lnTo>
                      <a:pt x="21" y="49"/>
                    </a:lnTo>
                    <a:lnTo>
                      <a:pt x="19" y="49"/>
                    </a:lnTo>
                    <a:lnTo>
                      <a:pt x="19" y="49"/>
                    </a:lnTo>
                    <a:lnTo>
                      <a:pt x="17" y="46"/>
                    </a:lnTo>
                    <a:lnTo>
                      <a:pt x="17" y="45"/>
                    </a:lnTo>
                    <a:lnTo>
                      <a:pt x="17" y="45"/>
                    </a:lnTo>
                    <a:lnTo>
                      <a:pt x="15" y="44"/>
                    </a:lnTo>
                    <a:lnTo>
                      <a:pt x="14" y="44"/>
                    </a:lnTo>
                    <a:lnTo>
                      <a:pt x="14" y="44"/>
                    </a:lnTo>
                    <a:lnTo>
                      <a:pt x="13" y="44"/>
                    </a:lnTo>
                    <a:lnTo>
                      <a:pt x="11" y="45"/>
                    </a:lnTo>
                    <a:lnTo>
                      <a:pt x="11" y="48"/>
                    </a:lnTo>
                    <a:lnTo>
                      <a:pt x="11" y="48"/>
                    </a:lnTo>
                    <a:lnTo>
                      <a:pt x="10" y="48"/>
                    </a:lnTo>
                    <a:lnTo>
                      <a:pt x="10" y="49"/>
                    </a:lnTo>
                    <a:lnTo>
                      <a:pt x="10" y="51"/>
                    </a:lnTo>
                    <a:lnTo>
                      <a:pt x="10" y="51"/>
                    </a:lnTo>
                    <a:lnTo>
                      <a:pt x="11" y="53"/>
                    </a:lnTo>
                    <a:lnTo>
                      <a:pt x="11" y="53"/>
                    </a:lnTo>
                    <a:lnTo>
                      <a:pt x="11" y="54"/>
                    </a:lnTo>
                    <a:lnTo>
                      <a:pt x="11" y="54"/>
                    </a:lnTo>
                    <a:lnTo>
                      <a:pt x="11" y="56"/>
                    </a:lnTo>
                    <a:lnTo>
                      <a:pt x="11" y="56"/>
                    </a:lnTo>
                    <a:lnTo>
                      <a:pt x="10" y="57"/>
                    </a:lnTo>
                    <a:lnTo>
                      <a:pt x="9" y="59"/>
                    </a:lnTo>
                    <a:lnTo>
                      <a:pt x="8" y="62"/>
                    </a:lnTo>
                    <a:lnTo>
                      <a:pt x="8" y="62"/>
                    </a:lnTo>
                    <a:lnTo>
                      <a:pt x="4" y="62"/>
                    </a:lnTo>
                    <a:lnTo>
                      <a:pt x="3" y="62"/>
                    </a:lnTo>
                    <a:lnTo>
                      <a:pt x="1" y="64"/>
                    </a:lnTo>
                    <a:lnTo>
                      <a:pt x="1" y="64"/>
                    </a:lnTo>
                    <a:lnTo>
                      <a:pt x="1" y="67"/>
                    </a:lnTo>
                    <a:lnTo>
                      <a:pt x="1" y="67"/>
                    </a:lnTo>
                    <a:lnTo>
                      <a:pt x="1" y="71"/>
                    </a:lnTo>
                    <a:lnTo>
                      <a:pt x="1" y="71"/>
                    </a:lnTo>
                    <a:lnTo>
                      <a:pt x="0" y="72"/>
                    </a:lnTo>
                    <a:lnTo>
                      <a:pt x="1" y="73"/>
                    </a:lnTo>
                    <a:lnTo>
                      <a:pt x="1" y="73"/>
                    </a:lnTo>
                    <a:lnTo>
                      <a:pt x="4" y="76"/>
                    </a:lnTo>
                    <a:lnTo>
                      <a:pt x="4" y="76"/>
                    </a:lnTo>
                    <a:lnTo>
                      <a:pt x="5" y="78"/>
                    </a:lnTo>
                    <a:lnTo>
                      <a:pt x="6" y="79"/>
                    </a:lnTo>
                    <a:lnTo>
                      <a:pt x="5" y="81"/>
                    </a:lnTo>
                    <a:lnTo>
                      <a:pt x="6" y="81"/>
                    </a:lnTo>
                    <a:lnTo>
                      <a:pt x="6" y="81"/>
                    </a:lnTo>
                    <a:lnTo>
                      <a:pt x="5" y="83"/>
                    </a:lnTo>
                    <a:lnTo>
                      <a:pt x="5" y="83"/>
                    </a:lnTo>
                    <a:lnTo>
                      <a:pt x="3" y="84"/>
                    </a:lnTo>
                    <a:lnTo>
                      <a:pt x="3" y="84"/>
                    </a:lnTo>
                    <a:lnTo>
                      <a:pt x="3" y="86"/>
                    </a:lnTo>
                    <a:lnTo>
                      <a:pt x="4" y="87"/>
                    </a:lnTo>
                    <a:lnTo>
                      <a:pt x="4" y="87"/>
                    </a:lnTo>
                    <a:lnTo>
                      <a:pt x="5" y="88"/>
                    </a:lnTo>
                    <a:lnTo>
                      <a:pt x="5" y="89"/>
                    </a:lnTo>
                    <a:lnTo>
                      <a:pt x="5" y="89"/>
                    </a:lnTo>
                    <a:lnTo>
                      <a:pt x="6" y="89"/>
                    </a:lnTo>
                    <a:lnTo>
                      <a:pt x="6" y="89"/>
                    </a:lnTo>
                    <a:lnTo>
                      <a:pt x="6" y="91"/>
                    </a:lnTo>
                    <a:lnTo>
                      <a:pt x="6" y="91"/>
                    </a:lnTo>
                    <a:lnTo>
                      <a:pt x="9" y="91"/>
                    </a:lnTo>
                    <a:lnTo>
                      <a:pt x="11" y="91"/>
                    </a:lnTo>
                    <a:lnTo>
                      <a:pt x="13" y="88"/>
                    </a:lnTo>
                    <a:lnTo>
                      <a:pt x="14" y="86"/>
                    </a:lnTo>
                    <a:lnTo>
                      <a:pt x="14" y="86"/>
                    </a:lnTo>
                    <a:lnTo>
                      <a:pt x="13" y="86"/>
                    </a:lnTo>
                    <a:lnTo>
                      <a:pt x="13" y="86"/>
                    </a:lnTo>
                    <a:lnTo>
                      <a:pt x="13" y="84"/>
                    </a:lnTo>
                    <a:lnTo>
                      <a:pt x="13" y="83"/>
                    </a:lnTo>
                    <a:lnTo>
                      <a:pt x="15" y="82"/>
                    </a:lnTo>
                    <a:lnTo>
                      <a:pt x="19" y="82"/>
                    </a:lnTo>
                    <a:lnTo>
                      <a:pt x="20" y="84"/>
                    </a:lnTo>
                    <a:lnTo>
                      <a:pt x="20" y="84"/>
                    </a:lnTo>
                    <a:lnTo>
                      <a:pt x="22" y="83"/>
                    </a:lnTo>
                    <a:lnTo>
                      <a:pt x="25" y="82"/>
                    </a:lnTo>
                    <a:lnTo>
                      <a:pt x="25" y="81"/>
                    </a:lnTo>
                    <a:lnTo>
                      <a:pt x="25" y="81"/>
                    </a:lnTo>
                    <a:lnTo>
                      <a:pt x="22" y="81"/>
                    </a:lnTo>
                    <a:lnTo>
                      <a:pt x="22" y="81"/>
                    </a:lnTo>
                    <a:lnTo>
                      <a:pt x="19" y="79"/>
                    </a:lnTo>
                    <a:lnTo>
                      <a:pt x="19" y="79"/>
                    </a:lnTo>
                    <a:lnTo>
                      <a:pt x="19" y="76"/>
                    </a:lnTo>
                    <a:lnTo>
                      <a:pt x="19" y="76"/>
                    </a:lnTo>
                    <a:lnTo>
                      <a:pt x="16" y="75"/>
                    </a:lnTo>
                    <a:lnTo>
                      <a:pt x="16" y="75"/>
                    </a:lnTo>
                    <a:lnTo>
                      <a:pt x="14" y="75"/>
                    </a:lnTo>
                    <a:lnTo>
                      <a:pt x="14" y="75"/>
                    </a:lnTo>
                    <a:lnTo>
                      <a:pt x="11" y="72"/>
                    </a:lnTo>
                    <a:lnTo>
                      <a:pt x="10" y="70"/>
                    </a:lnTo>
                    <a:lnTo>
                      <a:pt x="10" y="70"/>
                    </a:lnTo>
                    <a:lnTo>
                      <a:pt x="11" y="67"/>
                    </a:lnTo>
                    <a:lnTo>
                      <a:pt x="13" y="65"/>
                    </a:lnTo>
                    <a:lnTo>
                      <a:pt x="13" y="65"/>
                    </a:lnTo>
                    <a:lnTo>
                      <a:pt x="16" y="65"/>
                    </a:lnTo>
                    <a:lnTo>
                      <a:pt x="16" y="65"/>
                    </a:lnTo>
                    <a:lnTo>
                      <a:pt x="19" y="66"/>
                    </a:lnTo>
                    <a:lnTo>
                      <a:pt x="19" y="66"/>
                    </a:lnTo>
                    <a:lnTo>
                      <a:pt x="20" y="70"/>
                    </a:lnTo>
                    <a:lnTo>
                      <a:pt x="20" y="70"/>
                    </a:lnTo>
                    <a:lnTo>
                      <a:pt x="22" y="68"/>
                    </a:lnTo>
                    <a:lnTo>
                      <a:pt x="24" y="67"/>
                    </a:lnTo>
                    <a:lnTo>
                      <a:pt x="24" y="67"/>
                    </a:lnTo>
                    <a:lnTo>
                      <a:pt x="26" y="65"/>
                    </a:lnTo>
                    <a:lnTo>
                      <a:pt x="28" y="64"/>
                    </a:lnTo>
                    <a:lnTo>
                      <a:pt x="28" y="64"/>
                    </a:lnTo>
                    <a:lnTo>
                      <a:pt x="32" y="64"/>
                    </a:lnTo>
                    <a:lnTo>
                      <a:pt x="32" y="64"/>
                    </a:lnTo>
                    <a:lnTo>
                      <a:pt x="33" y="65"/>
                    </a:lnTo>
                    <a:lnTo>
                      <a:pt x="35" y="67"/>
                    </a:lnTo>
                    <a:lnTo>
                      <a:pt x="35" y="67"/>
                    </a:lnTo>
                    <a:lnTo>
                      <a:pt x="38" y="67"/>
                    </a:lnTo>
                    <a:lnTo>
                      <a:pt x="38" y="67"/>
                    </a:lnTo>
                    <a:lnTo>
                      <a:pt x="42" y="68"/>
                    </a:lnTo>
                    <a:lnTo>
                      <a:pt x="42" y="68"/>
                    </a:lnTo>
                    <a:lnTo>
                      <a:pt x="44" y="70"/>
                    </a:lnTo>
                    <a:lnTo>
                      <a:pt x="44" y="70"/>
                    </a:lnTo>
                    <a:lnTo>
                      <a:pt x="48" y="71"/>
                    </a:lnTo>
                    <a:lnTo>
                      <a:pt x="48" y="71"/>
                    </a:lnTo>
                    <a:lnTo>
                      <a:pt x="50" y="73"/>
                    </a:lnTo>
                    <a:lnTo>
                      <a:pt x="50" y="73"/>
                    </a:lnTo>
                    <a:lnTo>
                      <a:pt x="54" y="75"/>
                    </a:lnTo>
                    <a:lnTo>
                      <a:pt x="54" y="75"/>
                    </a:lnTo>
                    <a:lnTo>
                      <a:pt x="57" y="77"/>
                    </a:lnTo>
                    <a:lnTo>
                      <a:pt x="59" y="79"/>
                    </a:lnTo>
                    <a:lnTo>
                      <a:pt x="59" y="79"/>
                    </a:lnTo>
                    <a:lnTo>
                      <a:pt x="59" y="71"/>
                    </a:lnTo>
                    <a:lnTo>
                      <a:pt x="59" y="71"/>
                    </a:lnTo>
                    <a:lnTo>
                      <a:pt x="59" y="67"/>
                    </a:lnTo>
                    <a:lnTo>
                      <a:pt x="60" y="65"/>
                    </a:lnTo>
                    <a:lnTo>
                      <a:pt x="60" y="65"/>
                    </a:lnTo>
                    <a:lnTo>
                      <a:pt x="62" y="64"/>
                    </a:lnTo>
                    <a:lnTo>
                      <a:pt x="63" y="61"/>
                    </a:lnTo>
                    <a:lnTo>
                      <a:pt x="63" y="61"/>
                    </a:lnTo>
                    <a:lnTo>
                      <a:pt x="66" y="59"/>
                    </a:lnTo>
                    <a:lnTo>
                      <a:pt x="66" y="59"/>
                    </a:lnTo>
                    <a:lnTo>
                      <a:pt x="70" y="57"/>
                    </a:lnTo>
                    <a:lnTo>
                      <a:pt x="70" y="57"/>
                    </a:lnTo>
                    <a:lnTo>
                      <a:pt x="73" y="57"/>
                    </a:lnTo>
                    <a:lnTo>
                      <a:pt x="75" y="59"/>
                    </a:lnTo>
                    <a:lnTo>
                      <a:pt x="75" y="59"/>
                    </a:lnTo>
                    <a:lnTo>
                      <a:pt x="80" y="59"/>
                    </a:lnTo>
                    <a:lnTo>
                      <a:pt x="80" y="59"/>
                    </a:lnTo>
                    <a:lnTo>
                      <a:pt x="80" y="57"/>
                    </a:lnTo>
                    <a:lnTo>
                      <a:pt x="82" y="56"/>
                    </a:lnTo>
                    <a:lnTo>
                      <a:pt x="82" y="56"/>
                    </a:lnTo>
                    <a:lnTo>
                      <a:pt x="86" y="55"/>
                    </a:lnTo>
                    <a:lnTo>
                      <a:pt x="86" y="55"/>
                    </a:lnTo>
                    <a:lnTo>
                      <a:pt x="86" y="54"/>
                    </a:lnTo>
                    <a:lnTo>
                      <a:pt x="88" y="54"/>
                    </a:lnTo>
                    <a:lnTo>
                      <a:pt x="92" y="53"/>
                    </a:lnTo>
                    <a:lnTo>
                      <a:pt x="92" y="53"/>
                    </a:lnTo>
                    <a:lnTo>
                      <a:pt x="92" y="53"/>
                    </a:lnTo>
                    <a:lnTo>
                      <a:pt x="92" y="53"/>
                    </a:lnTo>
                    <a:lnTo>
                      <a:pt x="93" y="51"/>
                    </a:lnTo>
                    <a:lnTo>
                      <a:pt x="95" y="51"/>
                    </a:lnTo>
                    <a:lnTo>
                      <a:pt x="95" y="51"/>
                    </a:lnTo>
                    <a:lnTo>
                      <a:pt x="97" y="50"/>
                    </a:lnTo>
                    <a:lnTo>
                      <a:pt x="97" y="50"/>
                    </a:lnTo>
                    <a:lnTo>
                      <a:pt x="100" y="49"/>
                    </a:lnTo>
                    <a:lnTo>
                      <a:pt x="101" y="46"/>
                    </a:lnTo>
                    <a:lnTo>
                      <a:pt x="101" y="46"/>
                    </a:lnTo>
                    <a:lnTo>
                      <a:pt x="98" y="46"/>
                    </a:lnTo>
                    <a:lnTo>
                      <a:pt x="98" y="46"/>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84" name="A1_Ecuador">
              <a:extLst>
                <a:ext uri="{FF2B5EF4-FFF2-40B4-BE49-F238E27FC236}">
                  <a16:creationId xmlns:a16="http://schemas.microsoft.com/office/drawing/2014/main" id="{46E45874-D11F-4502-B294-764A1B9F57F1}"/>
                </a:ext>
              </a:extLst>
            </p:cNvPr>
            <p:cNvSpPr>
              <a:spLocks/>
            </p:cNvSpPr>
            <p:nvPr/>
          </p:nvSpPr>
          <p:spPr bwMode="auto">
            <a:xfrm>
              <a:off x="2750061" y="4208446"/>
              <a:ext cx="137671" cy="145456"/>
            </a:xfrm>
            <a:custGeom>
              <a:avLst/>
              <a:gdLst/>
              <a:ahLst/>
              <a:cxnLst>
                <a:cxn ang="0">
                  <a:pos x="83" y="25"/>
                </a:cxn>
                <a:cxn ang="0">
                  <a:pos x="78" y="18"/>
                </a:cxn>
                <a:cxn ang="0">
                  <a:pos x="72" y="18"/>
                </a:cxn>
                <a:cxn ang="0">
                  <a:pos x="67" y="17"/>
                </a:cxn>
                <a:cxn ang="0">
                  <a:pos x="62" y="18"/>
                </a:cxn>
                <a:cxn ang="0">
                  <a:pos x="54" y="14"/>
                </a:cxn>
                <a:cxn ang="0">
                  <a:pos x="51" y="6"/>
                </a:cxn>
                <a:cxn ang="0">
                  <a:pos x="43" y="6"/>
                </a:cxn>
                <a:cxn ang="0">
                  <a:pos x="37" y="1"/>
                </a:cxn>
                <a:cxn ang="0">
                  <a:pos x="34" y="0"/>
                </a:cxn>
                <a:cxn ang="0">
                  <a:pos x="32" y="3"/>
                </a:cxn>
                <a:cxn ang="0">
                  <a:pos x="30" y="4"/>
                </a:cxn>
                <a:cxn ang="0">
                  <a:pos x="27" y="7"/>
                </a:cxn>
                <a:cxn ang="0">
                  <a:pos x="12" y="10"/>
                </a:cxn>
                <a:cxn ang="0">
                  <a:pos x="12" y="16"/>
                </a:cxn>
                <a:cxn ang="0">
                  <a:pos x="11" y="22"/>
                </a:cxn>
                <a:cxn ang="0">
                  <a:pos x="7" y="28"/>
                </a:cxn>
                <a:cxn ang="0">
                  <a:pos x="5" y="33"/>
                </a:cxn>
                <a:cxn ang="0">
                  <a:pos x="1" y="36"/>
                </a:cxn>
                <a:cxn ang="0">
                  <a:pos x="1" y="38"/>
                </a:cxn>
                <a:cxn ang="0">
                  <a:pos x="2" y="45"/>
                </a:cxn>
                <a:cxn ang="0">
                  <a:pos x="1" y="50"/>
                </a:cxn>
                <a:cxn ang="0">
                  <a:pos x="0" y="63"/>
                </a:cxn>
                <a:cxn ang="0">
                  <a:pos x="3" y="63"/>
                </a:cxn>
                <a:cxn ang="0">
                  <a:pos x="8" y="67"/>
                </a:cxn>
                <a:cxn ang="0">
                  <a:pos x="12" y="71"/>
                </a:cxn>
                <a:cxn ang="0">
                  <a:pos x="14" y="69"/>
                </a:cxn>
                <a:cxn ang="0">
                  <a:pos x="16" y="74"/>
                </a:cxn>
                <a:cxn ang="0">
                  <a:pos x="13" y="77"/>
                </a:cxn>
                <a:cxn ang="0">
                  <a:pos x="12" y="80"/>
                </a:cxn>
                <a:cxn ang="0">
                  <a:pos x="11" y="82"/>
                </a:cxn>
                <a:cxn ang="0">
                  <a:pos x="8" y="88"/>
                </a:cxn>
                <a:cxn ang="0">
                  <a:pos x="8" y="94"/>
                </a:cxn>
                <a:cxn ang="0">
                  <a:pos x="14" y="93"/>
                </a:cxn>
                <a:cxn ang="0">
                  <a:pos x="22" y="94"/>
                </a:cxn>
                <a:cxn ang="0">
                  <a:pos x="27" y="101"/>
                </a:cxn>
                <a:cxn ang="0">
                  <a:pos x="29" y="103"/>
                </a:cxn>
                <a:cxn ang="0">
                  <a:pos x="32" y="101"/>
                </a:cxn>
                <a:cxn ang="0">
                  <a:pos x="35" y="98"/>
                </a:cxn>
                <a:cxn ang="0">
                  <a:pos x="37" y="93"/>
                </a:cxn>
                <a:cxn ang="0">
                  <a:pos x="37" y="92"/>
                </a:cxn>
                <a:cxn ang="0">
                  <a:pos x="39" y="80"/>
                </a:cxn>
                <a:cxn ang="0">
                  <a:pos x="46" y="76"/>
                </a:cxn>
                <a:cxn ang="0">
                  <a:pos x="51" y="71"/>
                </a:cxn>
                <a:cxn ang="0">
                  <a:pos x="59" y="66"/>
                </a:cxn>
                <a:cxn ang="0">
                  <a:pos x="65" y="64"/>
                </a:cxn>
                <a:cxn ang="0">
                  <a:pos x="67" y="61"/>
                </a:cxn>
                <a:cxn ang="0">
                  <a:pos x="75" y="59"/>
                </a:cxn>
                <a:cxn ang="0">
                  <a:pos x="79" y="53"/>
                </a:cxn>
                <a:cxn ang="0">
                  <a:pos x="84" y="47"/>
                </a:cxn>
                <a:cxn ang="0">
                  <a:pos x="88" y="39"/>
                </a:cxn>
                <a:cxn ang="0">
                  <a:pos x="89" y="32"/>
                </a:cxn>
              </a:cxnLst>
              <a:rect l="0" t="0" r="r" b="b"/>
              <a:pathLst>
                <a:path w="90" h="103">
                  <a:moveTo>
                    <a:pt x="89" y="32"/>
                  </a:moveTo>
                  <a:lnTo>
                    <a:pt x="89" y="32"/>
                  </a:lnTo>
                  <a:lnTo>
                    <a:pt x="83" y="25"/>
                  </a:lnTo>
                  <a:lnTo>
                    <a:pt x="83" y="25"/>
                  </a:lnTo>
                  <a:lnTo>
                    <a:pt x="78" y="18"/>
                  </a:lnTo>
                  <a:lnTo>
                    <a:pt x="78" y="18"/>
                  </a:lnTo>
                  <a:lnTo>
                    <a:pt x="75" y="16"/>
                  </a:lnTo>
                  <a:lnTo>
                    <a:pt x="72" y="16"/>
                  </a:lnTo>
                  <a:lnTo>
                    <a:pt x="72" y="18"/>
                  </a:lnTo>
                  <a:lnTo>
                    <a:pt x="72" y="18"/>
                  </a:lnTo>
                  <a:lnTo>
                    <a:pt x="67" y="17"/>
                  </a:lnTo>
                  <a:lnTo>
                    <a:pt x="67" y="17"/>
                  </a:lnTo>
                  <a:lnTo>
                    <a:pt x="66" y="18"/>
                  </a:lnTo>
                  <a:lnTo>
                    <a:pt x="66" y="18"/>
                  </a:lnTo>
                  <a:lnTo>
                    <a:pt x="62" y="18"/>
                  </a:lnTo>
                  <a:lnTo>
                    <a:pt x="60" y="16"/>
                  </a:lnTo>
                  <a:lnTo>
                    <a:pt x="56" y="15"/>
                  </a:lnTo>
                  <a:lnTo>
                    <a:pt x="54" y="14"/>
                  </a:lnTo>
                  <a:lnTo>
                    <a:pt x="54" y="14"/>
                  </a:lnTo>
                  <a:lnTo>
                    <a:pt x="51" y="6"/>
                  </a:lnTo>
                  <a:lnTo>
                    <a:pt x="51" y="6"/>
                  </a:lnTo>
                  <a:lnTo>
                    <a:pt x="48" y="6"/>
                  </a:lnTo>
                  <a:lnTo>
                    <a:pt x="48" y="6"/>
                  </a:lnTo>
                  <a:lnTo>
                    <a:pt x="43" y="6"/>
                  </a:lnTo>
                  <a:lnTo>
                    <a:pt x="43" y="6"/>
                  </a:lnTo>
                  <a:lnTo>
                    <a:pt x="40" y="4"/>
                  </a:lnTo>
                  <a:lnTo>
                    <a:pt x="37" y="1"/>
                  </a:lnTo>
                  <a:lnTo>
                    <a:pt x="37" y="1"/>
                  </a:lnTo>
                  <a:lnTo>
                    <a:pt x="35" y="0"/>
                  </a:lnTo>
                  <a:lnTo>
                    <a:pt x="34" y="0"/>
                  </a:lnTo>
                  <a:lnTo>
                    <a:pt x="34" y="0"/>
                  </a:lnTo>
                  <a:lnTo>
                    <a:pt x="32" y="0"/>
                  </a:lnTo>
                  <a:lnTo>
                    <a:pt x="32" y="3"/>
                  </a:lnTo>
                  <a:lnTo>
                    <a:pt x="32" y="3"/>
                  </a:lnTo>
                  <a:lnTo>
                    <a:pt x="30" y="4"/>
                  </a:lnTo>
                  <a:lnTo>
                    <a:pt x="30" y="4"/>
                  </a:lnTo>
                  <a:lnTo>
                    <a:pt x="29" y="6"/>
                  </a:lnTo>
                  <a:lnTo>
                    <a:pt x="27" y="7"/>
                  </a:lnTo>
                  <a:lnTo>
                    <a:pt x="27" y="7"/>
                  </a:lnTo>
                  <a:lnTo>
                    <a:pt x="17" y="7"/>
                  </a:lnTo>
                  <a:lnTo>
                    <a:pt x="12" y="9"/>
                  </a:lnTo>
                  <a:lnTo>
                    <a:pt x="12" y="10"/>
                  </a:lnTo>
                  <a:lnTo>
                    <a:pt x="12" y="12"/>
                  </a:lnTo>
                  <a:lnTo>
                    <a:pt x="12" y="12"/>
                  </a:lnTo>
                  <a:lnTo>
                    <a:pt x="12" y="16"/>
                  </a:lnTo>
                  <a:lnTo>
                    <a:pt x="12" y="20"/>
                  </a:lnTo>
                  <a:lnTo>
                    <a:pt x="12" y="20"/>
                  </a:lnTo>
                  <a:lnTo>
                    <a:pt x="11" y="22"/>
                  </a:lnTo>
                  <a:lnTo>
                    <a:pt x="7" y="23"/>
                  </a:lnTo>
                  <a:lnTo>
                    <a:pt x="7" y="23"/>
                  </a:lnTo>
                  <a:lnTo>
                    <a:pt x="7" y="28"/>
                  </a:lnTo>
                  <a:lnTo>
                    <a:pt x="7" y="28"/>
                  </a:lnTo>
                  <a:lnTo>
                    <a:pt x="6" y="31"/>
                  </a:lnTo>
                  <a:lnTo>
                    <a:pt x="5" y="33"/>
                  </a:lnTo>
                  <a:lnTo>
                    <a:pt x="5" y="33"/>
                  </a:lnTo>
                  <a:lnTo>
                    <a:pt x="2" y="34"/>
                  </a:lnTo>
                  <a:lnTo>
                    <a:pt x="1" y="36"/>
                  </a:lnTo>
                  <a:lnTo>
                    <a:pt x="1" y="36"/>
                  </a:lnTo>
                  <a:lnTo>
                    <a:pt x="0" y="37"/>
                  </a:lnTo>
                  <a:lnTo>
                    <a:pt x="1" y="38"/>
                  </a:lnTo>
                  <a:lnTo>
                    <a:pt x="2" y="41"/>
                  </a:lnTo>
                  <a:lnTo>
                    <a:pt x="2" y="41"/>
                  </a:lnTo>
                  <a:lnTo>
                    <a:pt x="2" y="45"/>
                  </a:lnTo>
                  <a:lnTo>
                    <a:pt x="2" y="45"/>
                  </a:lnTo>
                  <a:lnTo>
                    <a:pt x="2" y="48"/>
                  </a:lnTo>
                  <a:lnTo>
                    <a:pt x="1" y="50"/>
                  </a:lnTo>
                  <a:lnTo>
                    <a:pt x="1" y="50"/>
                  </a:lnTo>
                  <a:lnTo>
                    <a:pt x="0" y="56"/>
                  </a:lnTo>
                  <a:lnTo>
                    <a:pt x="0" y="63"/>
                  </a:lnTo>
                  <a:lnTo>
                    <a:pt x="0" y="63"/>
                  </a:lnTo>
                  <a:lnTo>
                    <a:pt x="3" y="63"/>
                  </a:lnTo>
                  <a:lnTo>
                    <a:pt x="3" y="63"/>
                  </a:lnTo>
                  <a:lnTo>
                    <a:pt x="3" y="64"/>
                  </a:lnTo>
                  <a:lnTo>
                    <a:pt x="3" y="64"/>
                  </a:lnTo>
                  <a:lnTo>
                    <a:pt x="8" y="67"/>
                  </a:lnTo>
                  <a:lnTo>
                    <a:pt x="8" y="67"/>
                  </a:lnTo>
                  <a:lnTo>
                    <a:pt x="10" y="70"/>
                  </a:lnTo>
                  <a:lnTo>
                    <a:pt x="12" y="71"/>
                  </a:lnTo>
                  <a:lnTo>
                    <a:pt x="12" y="71"/>
                  </a:lnTo>
                  <a:lnTo>
                    <a:pt x="12" y="70"/>
                  </a:lnTo>
                  <a:lnTo>
                    <a:pt x="14" y="69"/>
                  </a:lnTo>
                  <a:lnTo>
                    <a:pt x="14" y="69"/>
                  </a:lnTo>
                  <a:lnTo>
                    <a:pt x="14" y="72"/>
                  </a:lnTo>
                  <a:lnTo>
                    <a:pt x="16" y="74"/>
                  </a:lnTo>
                  <a:lnTo>
                    <a:pt x="14" y="76"/>
                  </a:lnTo>
                  <a:lnTo>
                    <a:pt x="14" y="76"/>
                  </a:lnTo>
                  <a:lnTo>
                    <a:pt x="13" y="77"/>
                  </a:lnTo>
                  <a:lnTo>
                    <a:pt x="12" y="79"/>
                  </a:lnTo>
                  <a:lnTo>
                    <a:pt x="12" y="79"/>
                  </a:lnTo>
                  <a:lnTo>
                    <a:pt x="12" y="80"/>
                  </a:lnTo>
                  <a:lnTo>
                    <a:pt x="12" y="80"/>
                  </a:lnTo>
                  <a:lnTo>
                    <a:pt x="11" y="82"/>
                  </a:lnTo>
                  <a:lnTo>
                    <a:pt x="11" y="82"/>
                  </a:lnTo>
                  <a:lnTo>
                    <a:pt x="11" y="87"/>
                  </a:lnTo>
                  <a:lnTo>
                    <a:pt x="11" y="87"/>
                  </a:lnTo>
                  <a:lnTo>
                    <a:pt x="8" y="88"/>
                  </a:lnTo>
                  <a:lnTo>
                    <a:pt x="8" y="90"/>
                  </a:lnTo>
                  <a:lnTo>
                    <a:pt x="8" y="94"/>
                  </a:lnTo>
                  <a:lnTo>
                    <a:pt x="8" y="94"/>
                  </a:lnTo>
                  <a:lnTo>
                    <a:pt x="11" y="93"/>
                  </a:lnTo>
                  <a:lnTo>
                    <a:pt x="14" y="93"/>
                  </a:lnTo>
                  <a:lnTo>
                    <a:pt x="14" y="93"/>
                  </a:lnTo>
                  <a:lnTo>
                    <a:pt x="18" y="93"/>
                  </a:lnTo>
                  <a:lnTo>
                    <a:pt x="22" y="94"/>
                  </a:lnTo>
                  <a:lnTo>
                    <a:pt x="22" y="94"/>
                  </a:lnTo>
                  <a:lnTo>
                    <a:pt x="24" y="97"/>
                  </a:lnTo>
                  <a:lnTo>
                    <a:pt x="27" y="101"/>
                  </a:lnTo>
                  <a:lnTo>
                    <a:pt x="27" y="101"/>
                  </a:lnTo>
                  <a:lnTo>
                    <a:pt x="28" y="102"/>
                  </a:lnTo>
                  <a:lnTo>
                    <a:pt x="29" y="103"/>
                  </a:lnTo>
                  <a:lnTo>
                    <a:pt x="29" y="103"/>
                  </a:lnTo>
                  <a:lnTo>
                    <a:pt x="32" y="102"/>
                  </a:lnTo>
                  <a:lnTo>
                    <a:pt x="32" y="102"/>
                  </a:lnTo>
                  <a:lnTo>
                    <a:pt x="32" y="101"/>
                  </a:lnTo>
                  <a:lnTo>
                    <a:pt x="32" y="101"/>
                  </a:lnTo>
                  <a:lnTo>
                    <a:pt x="34" y="99"/>
                  </a:lnTo>
                  <a:lnTo>
                    <a:pt x="35" y="98"/>
                  </a:lnTo>
                  <a:lnTo>
                    <a:pt x="35" y="93"/>
                  </a:lnTo>
                  <a:lnTo>
                    <a:pt x="35" y="93"/>
                  </a:lnTo>
                  <a:lnTo>
                    <a:pt x="37" y="93"/>
                  </a:lnTo>
                  <a:lnTo>
                    <a:pt x="37" y="93"/>
                  </a:lnTo>
                  <a:lnTo>
                    <a:pt x="37" y="92"/>
                  </a:lnTo>
                  <a:lnTo>
                    <a:pt x="37" y="92"/>
                  </a:lnTo>
                  <a:lnTo>
                    <a:pt x="38" y="92"/>
                  </a:lnTo>
                  <a:lnTo>
                    <a:pt x="38" y="92"/>
                  </a:lnTo>
                  <a:lnTo>
                    <a:pt x="39" y="80"/>
                  </a:lnTo>
                  <a:lnTo>
                    <a:pt x="39" y="80"/>
                  </a:lnTo>
                  <a:lnTo>
                    <a:pt x="46" y="76"/>
                  </a:lnTo>
                  <a:lnTo>
                    <a:pt x="46" y="76"/>
                  </a:lnTo>
                  <a:lnTo>
                    <a:pt x="49" y="74"/>
                  </a:lnTo>
                  <a:lnTo>
                    <a:pt x="51" y="71"/>
                  </a:lnTo>
                  <a:lnTo>
                    <a:pt x="51" y="71"/>
                  </a:lnTo>
                  <a:lnTo>
                    <a:pt x="55" y="69"/>
                  </a:lnTo>
                  <a:lnTo>
                    <a:pt x="59" y="66"/>
                  </a:lnTo>
                  <a:lnTo>
                    <a:pt x="59" y="66"/>
                  </a:lnTo>
                  <a:lnTo>
                    <a:pt x="62" y="65"/>
                  </a:lnTo>
                  <a:lnTo>
                    <a:pt x="62" y="65"/>
                  </a:lnTo>
                  <a:lnTo>
                    <a:pt x="65" y="64"/>
                  </a:lnTo>
                  <a:lnTo>
                    <a:pt x="66" y="64"/>
                  </a:lnTo>
                  <a:lnTo>
                    <a:pt x="66" y="64"/>
                  </a:lnTo>
                  <a:lnTo>
                    <a:pt x="67" y="61"/>
                  </a:lnTo>
                  <a:lnTo>
                    <a:pt x="70" y="60"/>
                  </a:lnTo>
                  <a:lnTo>
                    <a:pt x="75" y="59"/>
                  </a:lnTo>
                  <a:lnTo>
                    <a:pt x="75" y="59"/>
                  </a:lnTo>
                  <a:lnTo>
                    <a:pt x="77" y="55"/>
                  </a:lnTo>
                  <a:lnTo>
                    <a:pt x="79" y="53"/>
                  </a:lnTo>
                  <a:lnTo>
                    <a:pt x="79" y="53"/>
                  </a:lnTo>
                  <a:lnTo>
                    <a:pt x="79" y="53"/>
                  </a:lnTo>
                  <a:lnTo>
                    <a:pt x="79" y="53"/>
                  </a:lnTo>
                  <a:lnTo>
                    <a:pt x="84" y="47"/>
                  </a:lnTo>
                  <a:lnTo>
                    <a:pt x="87" y="43"/>
                  </a:lnTo>
                  <a:lnTo>
                    <a:pt x="88" y="39"/>
                  </a:lnTo>
                  <a:lnTo>
                    <a:pt x="88" y="39"/>
                  </a:lnTo>
                  <a:lnTo>
                    <a:pt x="90" y="38"/>
                  </a:lnTo>
                  <a:lnTo>
                    <a:pt x="90" y="37"/>
                  </a:lnTo>
                  <a:lnTo>
                    <a:pt x="89" y="32"/>
                  </a:lnTo>
                  <a:lnTo>
                    <a:pt x="89" y="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A1_Brazil">
              <a:extLst>
                <a:ext uri="{FF2B5EF4-FFF2-40B4-BE49-F238E27FC236}">
                  <a16:creationId xmlns:a16="http://schemas.microsoft.com/office/drawing/2014/main" id="{43B68DB0-EF39-4B42-BD75-B6CB270E78C7}"/>
                </a:ext>
              </a:extLst>
            </p:cNvPr>
            <p:cNvSpPr>
              <a:spLocks/>
            </p:cNvSpPr>
            <p:nvPr/>
          </p:nvSpPr>
          <p:spPr bwMode="auto">
            <a:xfrm>
              <a:off x="2922912" y="4122302"/>
              <a:ext cx="957572" cy="937701"/>
            </a:xfrm>
            <a:custGeom>
              <a:avLst/>
              <a:gdLst/>
              <a:ahLst/>
              <a:cxnLst>
                <a:cxn ang="0">
                  <a:pos x="578" y="154"/>
                </a:cxn>
                <a:cxn ang="0">
                  <a:pos x="556" y="130"/>
                </a:cxn>
                <a:cxn ang="0">
                  <a:pos x="497" y="122"/>
                </a:cxn>
                <a:cxn ang="0">
                  <a:pos x="451" y="102"/>
                </a:cxn>
                <a:cxn ang="0">
                  <a:pos x="411" y="98"/>
                </a:cxn>
                <a:cxn ang="0">
                  <a:pos x="387" y="82"/>
                </a:cxn>
                <a:cxn ang="0">
                  <a:pos x="378" y="55"/>
                </a:cxn>
                <a:cxn ang="0">
                  <a:pos x="362" y="16"/>
                </a:cxn>
                <a:cxn ang="0">
                  <a:pos x="346" y="32"/>
                </a:cxn>
                <a:cxn ang="0">
                  <a:pos x="326" y="48"/>
                </a:cxn>
                <a:cxn ang="0">
                  <a:pos x="311" y="45"/>
                </a:cxn>
                <a:cxn ang="0">
                  <a:pos x="292" y="45"/>
                </a:cxn>
                <a:cxn ang="0">
                  <a:pos x="284" y="54"/>
                </a:cxn>
                <a:cxn ang="0">
                  <a:pos x="262" y="57"/>
                </a:cxn>
                <a:cxn ang="0">
                  <a:pos x="239" y="62"/>
                </a:cxn>
                <a:cxn ang="0">
                  <a:pos x="225" y="29"/>
                </a:cxn>
                <a:cxn ang="0">
                  <a:pos x="220" y="11"/>
                </a:cxn>
                <a:cxn ang="0">
                  <a:pos x="212" y="2"/>
                </a:cxn>
                <a:cxn ang="0">
                  <a:pos x="186" y="17"/>
                </a:cxn>
                <a:cxn ang="0">
                  <a:pos x="159" y="21"/>
                </a:cxn>
                <a:cxn ang="0">
                  <a:pos x="155" y="27"/>
                </a:cxn>
                <a:cxn ang="0">
                  <a:pos x="165" y="51"/>
                </a:cxn>
                <a:cxn ang="0">
                  <a:pos x="142" y="66"/>
                </a:cxn>
                <a:cxn ang="0">
                  <a:pos x="112" y="67"/>
                </a:cxn>
                <a:cxn ang="0">
                  <a:pos x="98" y="52"/>
                </a:cxn>
                <a:cxn ang="0">
                  <a:pos x="66" y="65"/>
                </a:cxn>
                <a:cxn ang="0">
                  <a:pos x="61" y="84"/>
                </a:cxn>
                <a:cxn ang="0">
                  <a:pos x="64" y="143"/>
                </a:cxn>
                <a:cxn ang="0">
                  <a:pos x="28" y="162"/>
                </a:cxn>
                <a:cxn ang="0">
                  <a:pos x="12" y="190"/>
                </a:cxn>
                <a:cxn ang="0">
                  <a:pos x="7" y="222"/>
                </a:cxn>
                <a:cxn ang="0">
                  <a:pos x="40" y="244"/>
                </a:cxn>
                <a:cxn ang="0">
                  <a:pos x="69" y="261"/>
                </a:cxn>
                <a:cxn ang="0">
                  <a:pos x="107" y="249"/>
                </a:cxn>
                <a:cxn ang="0">
                  <a:pos x="136" y="261"/>
                </a:cxn>
                <a:cxn ang="0">
                  <a:pos x="176" y="290"/>
                </a:cxn>
                <a:cxn ang="0">
                  <a:pos x="214" y="307"/>
                </a:cxn>
                <a:cxn ang="0">
                  <a:pos x="223" y="348"/>
                </a:cxn>
                <a:cxn ang="0">
                  <a:pos x="258" y="369"/>
                </a:cxn>
                <a:cxn ang="0">
                  <a:pos x="257" y="412"/>
                </a:cxn>
                <a:cxn ang="0">
                  <a:pos x="259" y="448"/>
                </a:cxn>
                <a:cxn ang="0">
                  <a:pos x="291" y="455"/>
                </a:cxn>
                <a:cxn ang="0">
                  <a:pos x="308" y="477"/>
                </a:cxn>
                <a:cxn ang="0">
                  <a:pos x="319" y="509"/>
                </a:cxn>
                <a:cxn ang="0">
                  <a:pos x="306" y="545"/>
                </a:cxn>
                <a:cxn ang="0">
                  <a:pos x="285" y="565"/>
                </a:cxn>
                <a:cxn ang="0">
                  <a:pos x="264" y="592"/>
                </a:cxn>
                <a:cxn ang="0">
                  <a:pos x="290" y="605"/>
                </a:cxn>
                <a:cxn ang="0">
                  <a:pos x="314" y="624"/>
                </a:cxn>
                <a:cxn ang="0">
                  <a:pos x="328" y="647"/>
                </a:cxn>
                <a:cxn ang="0">
                  <a:pos x="335" y="662"/>
                </a:cxn>
                <a:cxn ang="0">
                  <a:pos x="355" y="626"/>
                </a:cxn>
                <a:cxn ang="0">
                  <a:pos x="364" y="603"/>
                </a:cxn>
                <a:cxn ang="0">
                  <a:pos x="386" y="580"/>
                </a:cxn>
                <a:cxn ang="0">
                  <a:pos x="408" y="532"/>
                </a:cxn>
                <a:cxn ang="0">
                  <a:pos x="451" y="480"/>
                </a:cxn>
                <a:cxn ang="0">
                  <a:pos x="513" y="461"/>
                </a:cxn>
                <a:cxn ang="0">
                  <a:pos x="533" y="425"/>
                </a:cxn>
                <a:cxn ang="0">
                  <a:pos x="550" y="385"/>
                </a:cxn>
                <a:cxn ang="0">
                  <a:pos x="562" y="344"/>
                </a:cxn>
                <a:cxn ang="0">
                  <a:pos x="577" y="278"/>
                </a:cxn>
                <a:cxn ang="0">
                  <a:pos x="598" y="255"/>
                </a:cxn>
                <a:cxn ang="0">
                  <a:pos x="625" y="214"/>
                </a:cxn>
              </a:cxnLst>
              <a:rect l="0" t="0" r="r" b="b"/>
              <a:pathLst>
                <a:path w="626" h="664">
                  <a:moveTo>
                    <a:pt x="626" y="191"/>
                  </a:moveTo>
                  <a:lnTo>
                    <a:pt x="626" y="191"/>
                  </a:lnTo>
                  <a:lnTo>
                    <a:pt x="623" y="184"/>
                  </a:lnTo>
                  <a:lnTo>
                    <a:pt x="623" y="184"/>
                  </a:lnTo>
                  <a:lnTo>
                    <a:pt x="620" y="178"/>
                  </a:lnTo>
                  <a:lnTo>
                    <a:pt x="616" y="170"/>
                  </a:lnTo>
                  <a:lnTo>
                    <a:pt x="616" y="170"/>
                  </a:lnTo>
                  <a:lnTo>
                    <a:pt x="614" y="168"/>
                  </a:lnTo>
                  <a:lnTo>
                    <a:pt x="611" y="166"/>
                  </a:lnTo>
                  <a:lnTo>
                    <a:pt x="604" y="165"/>
                  </a:lnTo>
                  <a:lnTo>
                    <a:pt x="604" y="165"/>
                  </a:lnTo>
                  <a:lnTo>
                    <a:pt x="596" y="164"/>
                  </a:lnTo>
                  <a:lnTo>
                    <a:pt x="589" y="162"/>
                  </a:lnTo>
                  <a:lnTo>
                    <a:pt x="589" y="162"/>
                  </a:lnTo>
                  <a:lnTo>
                    <a:pt x="585" y="162"/>
                  </a:lnTo>
                  <a:lnTo>
                    <a:pt x="583" y="160"/>
                  </a:lnTo>
                  <a:lnTo>
                    <a:pt x="583" y="160"/>
                  </a:lnTo>
                  <a:lnTo>
                    <a:pt x="580" y="157"/>
                  </a:lnTo>
                  <a:lnTo>
                    <a:pt x="579" y="155"/>
                  </a:lnTo>
                  <a:lnTo>
                    <a:pt x="578" y="154"/>
                  </a:lnTo>
                  <a:lnTo>
                    <a:pt x="578" y="154"/>
                  </a:lnTo>
                  <a:lnTo>
                    <a:pt x="578" y="154"/>
                  </a:lnTo>
                  <a:lnTo>
                    <a:pt x="578" y="154"/>
                  </a:lnTo>
                  <a:lnTo>
                    <a:pt x="576" y="153"/>
                  </a:lnTo>
                  <a:lnTo>
                    <a:pt x="574" y="151"/>
                  </a:lnTo>
                  <a:lnTo>
                    <a:pt x="572" y="146"/>
                  </a:lnTo>
                  <a:lnTo>
                    <a:pt x="572" y="146"/>
                  </a:lnTo>
                  <a:lnTo>
                    <a:pt x="569" y="142"/>
                  </a:lnTo>
                  <a:lnTo>
                    <a:pt x="565" y="140"/>
                  </a:lnTo>
                  <a:lnTo>
                    <a:pt x="565" y="140"/>
                  </a:lnTo>
                  <a:lnTo>
                    <a:pt x="565" y="138"/>
                  </a:lnTo>
                  <a:lnTo>
                    <a:pt x="565" y="138"/>
                  </a:lnTo>
                  <a:lnTo>
                    <a:pt x="563" y="138"/>
                  </a:lnTo>
                  <a:lnTo>
                    <a:pt x="562" y="137"/>
                  </a:lnTo>
                  <a:lnTo>
                    <a:pt x="561" y="135"/>
                  </a:lnTo>
                  <a:lnTo>
                    <a:pt x="561" y="135"/>
                  </a:lnTo>
                  <a:lnTo>
                    <a:pt x="560" y="135"/>
                  </a:lnTo>
                  <a:lnTo>
                    <a:pt x="560" y="135"/>
                  </a:lnTo>
                  <a:lnTo>
                    <a:pt x="558" y="131"/>
                  </a:lnTo>
                  <a:lnTo>
                    <a:pt x="556" y="130"/>
                  </a:lnTo>
                  <a:lnTo>
                    <a:pt x="550" y="128"/>
                  </a:lnTo>
                  <a:lnTo>
                    <a:pt x="550" y="128"/>
                  </a:lnTo>
                  <a:lnTo>
                    <a:pt x="536" y="128"/>
                  </a:lnTo>
                  <a:lnTo>
                    <a:pt x="536" y="128"/>
                  </a:lnTo>
                  <a:lnTo>
                    <a:pt x="522" y="128"/>
                  </a:lnTo>
                  <a:lnTo>
                    <a:pt x="522" y="128"/>
                  </a:lnTo>
                  <a:lnTo>
                    <a:pt x="513" y="128"/>
                  </a:lnTo>
                  <a:lnTo>
                    <a:pt x="513" y="128"/>
                  </a:lnTo>
                  <a:lnTo>
                    <a:pt x="511" y="127"/>
                  </a:lnTo>
                  <a:lnTo>
                    <a:pt x="507" y="126"/>
                  </a:lnTo>
                  <a:lnTo>
                    <a:pt x="507" y="126"/>
                  </a:lnTo>
                  <a:lnTo>
                    <a:pt x="507" y="126"/>
                  </a:lnTo>
                  <a:lnTo>
                    <a:pt x="507" y="126"/>
                  </a:lnTo>
                  <a:lnTo>
                    <a:pt x="506" y="125"/>
                  </a:lnTo>
                  <a:lnTo>
                    <a:pt x="504" y="125"/>
                  </a:lnTo>
                  <a:lnTo>
                    <a:pt x="503" y="122"/>
                  </a:lnTo>
                  <a:lnTo>
                    <a:pt x="503" y="122"/>
                  </a:lnTo>
                  <a:lnTo>
                    <a:pt x="500" y="121"/>
                  </a:lnTo>
                  <a:lnTo>
                    <a:pt x="497" y="122"/>
                  </a:lnTo>
                  <a:lnTo>
                    <a:pt x="497" y="122"/>
                  </a:lnTo>
                  <a:lnTo>
                    <a:pt x="486" y="121"/>
                  </a:lnTo>
                  <a:lnTo>
                    <a:pt x="486" y="121"/>
                  </a:lnTo>
                  <a:lnTo>
                    <a:pt x="481" y="122"/>
                  </a:lnTo>
                  <a:lnTo>
                    <a:pt x="476" y="122"/>
                  </a:lnTo>
                  <a:lnTo>
                    <a:pt x="476" y="122"/>
                  </a:lnTo>
                  <a:lnTo>
                    <a:pt x="473" y="124"/>
                  </a:lnTo>
                  <a:lnTo>
                    <a:pt x="470" y="126"/>
                  </a:lnTo>
                  <a:lnTo>
                    <a:pt x="470" y="126"/>
                  </a:lnTo>
                  <a:lnTo>
                    <a:pt x="469" y="117"/>
                  </a:lnTo>
                  <a:lnTo>
                    <a:pt x="469" y="117"/>
                  </a:lnTo>
                  <a:lnTo>
                    <a:pt x="470" y="113"/>
                  </a:lnTo>
                  <a:lnTo>
                    <a:pt x="470" y="109"/>
                  </a:lnTo>
                  <a:lnTo>
                    <a:pt x="469" y="108"/>
                  </a:lnTo>
                  <a:lnTo>
                    <a:pt x="469" y="108"/>
                  </a:lnTo>
                  <a:lnTo>
                    <a:pt x="466" y="106"/>
                  </a:lnTo>
                  <a:lnTo>
                    <a:pt x="464" y="106"/>
                  </a:lnTo>
                  <a:lnTo>
                    <a:pt x="459" y="106"/>
                  </a:lnTo>
                  <a:lnTo>
                    <a:pt x="459" y="106"/>
                  </a:lnTo>
                  <a:lnTo>
                    <a:pt x="454" y="104"/>
                  </a:lnTo>
                  <a:lnTo>
                    <a:pt x="451" y="102"/>
                  </a:lnTo>
                  <a:lnTo>
                    <a:pt x="451" y="102"/>
                  </a:lnTo>
                  <a:lnTo>
                    <a:pt x="446" y="100"/>
                  </a:lnTo>
                  <a:lnTo>
                    <a:pt x="446" y="100"/>
                  </a:lnTo>
                  <a:lnTo>
                    <a:pt x="442" y="97"/>
                  </a:lnTo>
                  <a:lnTo>
                    <a:pt x="442" y="97"/>
                  </a:lnTo>
                  <a:lnTo>
                    <a:pt x="437" y="95"/>
                  </a:lnTo>
                  <a:lnTo>
                    <a:pt x="433" y="95"/>
                  </a:lnTo>
                  <a:lnTo>
                    <a:pt x="433" y="95"/>
                  </a:lnTo>
                  <a:lnTo>
                    <a:pt x="428" y="95"/>
                  </a:lnTo>
                  <a:lnTo>
                    <a:pt x="422" y="94"/>
                  </a:lnTo>
                  <a:lnTo>
                    <a:pt x="422" y="94"/>
                  </a:lnTo>
                  <a:lnTo>
                    <a:pt x="419" y="93"/>
                  </a:lnTo>
                  <a:lnTo>
                    <a:pt x="419" y="93"/>
                  </a:lnTo>
                  <a:lnTo>
                    <a:pt x="416" y="94"/>
                  </a:lnTo>
                  <a:lnTo>
                    <a:pt x="414" y="94"/>
                  </a:lnTo>
                  <a:lnTo>
                    <a:pt x="414" y="94"/>
                  </a:lnTo>
                  <a:lnTo>
                    <a:pt x="414" y="95"/>
                  </a:lnTo>
                  <a:lnTo>
                    <a:pt x="414" y="95"/>
                  </a:lnTo>
                  <a:lnTo>
                    <a:pt x="413" y="97"/>
                  </a:lnTo>
                  <a:lnTo>
                    <a:pt x="411" y="98"/>
                  </a:lnTo>
                  <a:lnTo>
                    <a:pt x="410" y="102"/>
                  </a:lnTo>
                  <a:lnTo>
                    <a:pt x="410" y="102"/>
                  </a:lnTo>
                  <a:lnTo>
                    <a:pt x="406" y="104"/>
                  </a:lnTo>
                  <a:lnTo>
                    <a:pt x="404" y="105"/>
                  </a:lnTo>
                  <a:lnTo>
                    <a:pt x="403" y="105"/>
                  </a:lnTo>
                  <a:lnTo>
                    <a:pt x="403" y="105"/>
                  </a:lnTo>
                  <a:lnTo>
                    <a:pt x="403" y="103"/>
                  </a:lnTo>
                  <a:lnTo>
                    <a:pt x="404" y="99"/>
                  </a:lnTo>
                  <a:lnTo>
                    <a:pt x="406" y="93"/>
                  </a:lnTo>
                  <a:lnTo>
                    <a:pt x="408" y="90"/>
                  </a:lnTo>
                  <a:lnTo>
                    <a:pt x="406" y="88"/>
                  </a:lnTo>
                  <a:lnTo>
                    <a:pt x="405" y="87"/>
                  </a:lnTo>
                  <a:lnTo>
                    <a:pt x="400" y="86"/>
                  </a:lnTo>
                  <a:lnTo>
                    <a:pt x="400" y="86"/>
                  </a:lnTo>
                  <a:lnTo>
                    <a:pt x="394" y="86"/>
                  </a:lnTo>
                  <a:lnTo>
                    <a:pt x="394" y="86"/>
                  </a:lnTo>
                  <a:lnTo>
                    <a:pt x="392" y="84"/>
                  </a:lnTo>
                  <a:lnTo>
                    <a:pt x="389" y="83"/>
                  </a:lnTo>
                  <a:lnTo>
                    <a:pt x="389" y="83"/>
                  </a:lnTo>
                  <a:lnTo>
                    <a:pt x="387" y="82"/>
                  </a:lnTo>
                  <a:lnTo>
                    <a:pt x="383" y="82"/>
                  </a:lnTo>
                  <a:lnTo>
                    <a:pt x="377" y="82"/>
                  </a:lnTo>
                  <a:lnTo>
                    <a:pt x="377" y="82"/>
                  </a:lnTo>
                  <a:lnTo>
                    <a:pt x="377" y="81"/>
                  </a:lnTo>
                  <a:lnTo>
                    <a:pt x="378" y="78"/>
                  </a:lnTo>
                  <a:lnTo>
                    <a:pt x="379" y="76"/>
                  </a:lnTo>
                  <a:lnTo>
                    <a:pt x="379" y="76"/>
                  </a:lnTo>
                  <a:lnTo>
                    <a:pt x="382" y="72"/>
                  </a:lnTo>
                  <a:lnTo>
                    <a:pt x="382" y="72"/>
                  </a:lnTo>
                  <a:lnTo>
                    <a:pt x="383" y="71"/>
                  </a:lnTo>
                  <a:lnTo>
                    <a:pt x="384" y="71"/>
                  </a:lnTo>
                  <a:lnTo>
                    <a:pt x="384" y="71"/>
                  </a:lnTo>
                  <a:lnTo>
                    <a:pt x="384" y="67"/>
                  </a:lnTo>
                  <a:lnTo>
                    <a:pt x="384" y="64"/>
                  </a:lnTo>
                  <a:lnTo>
                    <a:pt x="384" y="64"/>
                  </a:lnTo>
                  <a:lnTo>
                    <a:pt x="384" y="56"/>
                  </a:lnTo>
                  <a:lnTo>
                    <a:pt x="384" y="56"/>
                  </a:lnTo>
                  <a:lnTo>
                    <a:pt x="382" y="56"/>
                  </a:lnTo>
                  <a:lnTo>
                    <a:pt x="378" y="55"/>
                  </a:lnTo>
                  <a:lnTo>
                    <a:pt x="378" y="55"/>
                  </a:lnTo>
                  <a:lnTo>
                    <a:pt x="379" y="52"/>
                  </a:lnTo>
                  <a:lnTo>
                    <a:pt x="379" y="50"/>
                  </a:lnTo>
                  <a:lnTo>
                    <a:pt x="379" y="50"/>
                  </a:lnTo>
                  <a:lnTo>
                    <a:pt x="376" y="50"/>
                  </a:lnTo>
                  <a:lnTo>
                    <a:pt x="373" y="49"/>
                  </a:lnTo>
                  <a:lnTo>
                    <a:pt x="373" y="49"/>
                  </a:lnTo>
                  <a:lnTo>
                    <a:pt x="372" y="46"/>
                  </a:lnTo>
                  <a:lnTo>
                    <a:pt x="372" y="44"/>
                  </a:lnTo>
                  <a:lnTo>
                    <a:pt x="372" y="44"/>
                  </a:lnTo>
                  <a:lnTo>
                    <a:pt x="371" y="39"/>
                  </a:lnTo>
                  <a:lnTo>
                    <a:pt x="371" y="39"/>
                  </a:lnTo>
                  <a:lnTo>
                    <a:pt x="368" y="33"/>
                  </a:lnTo>
                  <a:lnTo>
                    <a:pt x="368" y="33"/>
                  </a:lnTo>
                  <a:lnTo>
                    <a:pt x="368" y="30"/>
                  </a:lnTo>
                  <a:lnTo>
                    <a:pt x="367" y="29"/>
                  </a:lnTo>
                  <a:lnTo>
                    <a:pt x="367" y="29"/>
                  </a:lnTo>
                  <a:lnTo>
                    <a:pt x="364" y="26"/>
                  </a:lnTo>
                  <a:lnTo>
                    <a:pt x="362" y="21"/>
                  </a:lnTo>
                  <a:lnTo>
                    <a:pt x="362" y="21"/>
                  </a:lnTo>
                  <a:lnTo>
                    <a:pt x="362" y="16"/>
                  </a:lnTo>
                  <a:lnTo>
                    <a:pt x="361" y="14"/>
                  </a:lnTo>
                  <a:lnTo>
                    <a:pt x="360" y="13"/>
                  </a:lnTo>
                  <a:lnTo>
                    <a:pt x="360" y="13"/>
                  </a:lnTo>
                  <a:lnTo>
                    <a:pt x="356" y="12"/>
                  </a:lnTo>
                  <a:lnTo>
                    <a:pt x="356" y="12"/>
                  </a:lnTo>
                  <a:lnTo>
                    <a:pt x="356" y="14"/>
                  </a:lnTo>
                  <a:lnTo>
                    <a:pt x="356" y="17"/>
                  </a:lnTo>
                  <a:lnTo>
                    <a:pt x="356" y="17"/>
                  </a:lnTo>
                  <a:lnTo>
                    <a:pt x="355" y="18"/>
                  </a:lnTo>
                  <a:lnTo>
                    <a:pt x="355" y="18"/>
                  </a:lnTo>
                  <a:lnTo>
                    <a:pt x="355" y="21"/>
                  </a:lnTo>
                  <a:lnTo>
                    <a:pt x="355" y="21"/>
                  </a:lnTo>
                  <a:lnTo>
                    <a:pt x="354" y="21"/>
                  </a:lnTo>
                  <a:lnTo>
                    <a:pt x="354" y="21"/>
                  </a:lnTo>
                  <a:lnTo>
                    <a:pt x="352" y="22"/>
                  </a:lnTo>
                  <a:lnTo>
                    <a:pt x="352" y="22"/>
                  </a:lnTo>
                  <a:lnTo>
                    <a:pt x="349" y="28"/>
                  </a:lnTo>
                  <a:lnTo>
                    <a:pt x="349" y="28"/>
                  </a:lnTo>
                  <a:lnTo>
                    <a:pt x="346" y="32"/>
                  </a:lnTo>
                  <a:lnTo>
                    <a:pt x="346" y="32"/>
                  </a:lnTo>
                  <a:lnTo>
                    <a:pt x="345" y="35"/>
                  </a:lnTo>
                  <a:lnTo>
                    <a:pt x="345" y="35"/>
                  </a:lnTo>
                  <a:lnTo>
                    <a:pt x="344" y="38"/>
                  </a:lnTo>
                  <a:lnTo>
                    <a:pt x="344" y="38"/>
                  </a:lnTo>
                  <a:lnTo>
                    <a:pt x="344" y="40"/>
                  </a:lnTo>
                  <a:lnTo>
                    <a:pt x="344" y="40"/>
                  </a:lnTo>
                  <a:lnTo>
                    <a:pt x="343" y="41"/>
                  </a:lnTo>
                  <a:lnTo>
                    <a:pt x="341" y="43"/>
                  </a:lnTo>
                  <a:lnTo>
                    <a:pt x="341" y="43"/>
                  </a:lnTo>
                  <a:lnTo>
                    <a:pt x="340" y="46"/>
                  </a:lnTo>
                  <a:lnTo>
                    <a:pt x="340" y="46"/>
                  </a:lnTo>
                  <a:lnTo>
                    <a:pt x="337" y="49"/>
                  </a:lnTo>
                  <a:lnTo>
                    <a:pt x="332" y="49"/>
                  </a:lnTo>
                  <a:lnTo>
                    <a:pt x="332" y="49"/>
                  </a:lnTo>
                  <a:lnTo>
                    <a:pt x="330" y="46"/>
                  </a:lnTo>
                  <a:lnTo>
                    <a:pt x="329" y="46"/>
                  </a:lnTo>
                  <a:lnTo>
                    <a:pt x="329" y="46"/>
                  </a:lnTo>
                  <a:lnTo>
                    <a:pt x="327" y="46"/>
                  </a:lnTo>
                  <a:lnTo>
                    <a:pt x="326" y="48"/>
                  </a:lnTo>
                  <a:lnTo>
                    <a:pt x="326" y="48"/>
                  </a:lnTo>
                  <a:lnTo>
                    <a:pt x="323" y="46"/>
                  </a:lnTo>
                  <a:lnTo>
                    <a:pt x="323" y="46"/>
                  </a:lnTo>
                  <a:lnTo>
                    <a:pt x="322" y="46"/>
                  </a:lnTo>
                  <a:lnTo>
                    <a:pt x="322" y="46"/>
                  </a:lnTo>
                  <a:lnTo>
                    <a:pt x="321" y="46"/>
                  </a:lnTo>
                  <a:lnTo>
                    <a:pt x="321" y="46"/>
                  </a:lnTo>
                  <a:lnTo>
                    <a:pt x="321" y="48"/>
                  </a:lnTo>
                  <a:lnTo>
                    <a:pt x="321" y="48"/>
                  </a:lnTo>
                  <a:lnTo>
                    <a:pt x="319" y="49"/>
                  </a:lnTo>
                  <a:lnTo>
                    <a:pt x="319" y="49"/>
                  </a:lnTo>
                  <a:lnTo>
                    <a:pt x="316" y="49"/>
                  </a:lnTo>
                  <a:lnTo>
                    <a:pt x="316" y="49"/>
                  </a:lnTo>
                  <a:lnTo>
                    <a:pt x="312" y="48"/>
                  </a:lnTo>
                  <a:lnTo>
                    <a:pt x="312" y="48"/>
                  </a:lnTo>
                  <a:lnTo>
                    <a:pt x="312" y="46"/>
                  </a:lnTo>
                  <a:lnTo>
                    <a:pt x="312" y="46"/>
                  </a:lnTo>
                  <a:lnTo>
                    <a:pt x="311" y="45"/>
                  </a:lnTo>
                  <a:lnTo>
                    <a:pt x="311" y="45"/>
                  </a:lnTo>
                  <a:lnTo>
                    <a:pt x="311" y="45"/>
                  </a:lnTo>
                  <a:lnTo>
                    <a:pt x="311" y="45"/>
                  </a:lnTo>
                  <a:lnTo>
                    <a:pt x="310" y="46"/>
                  </a:lnTo>
                  <a:lnTo>
                    <a:pt x="308" y="45"/>
                  </a:lnTo>
                  <a:lnTo>
                    <a:pt x="308" y="45"/>
                  </a:lnTo>
                  <a:lnTo>
                    <a:pt x="307" y="45"/>
                  </a:lnTo>
                  <a:lnTo>
                    <a:pt x="307" y="45"/>
                  </a:lnTo>
                  <a:lnTo>
                    <a:pt x="306" y="44"/>
                  </a:lnTo>
                  <a:lnTo>
                    <a:pt x="306" y="44"/>
                  </a:lnTo>
                  <a:lnTo>
                    <a:pt x="305" y="43"/>
                  </a:lnTo>
                  <a:lnTo>
                    <a:pt x="303" y="41"/>
                  </a:lnTo>
                  <a:lnTo>
                    <a:pt x="303" y="41"/>
                  </a:lnTo>
                  <a:lnTo>
                    <a:pt x="303" y="43"/>
                  </a:lnTo>
                  <a:lnTo>
                    <a:pt x="303" y="43"/>
                  </a:lnTo>
                  <a:lnTo>
                    <a:pt x="301" y="43"/>
                  </a:lnTo>
                  <a:lnTo>
                    <a:pt x="299" y="43"/>
                  </a:lnTo>
                  <a:lnTo>
                    <a:pt x="299" y="43"/>
                  </a:lnTo>
                  <a:lnTo>
                    <a:pt x="297" y="45"/>
                  </a:lnTo>
                  <a:lnTo>
                    <a:pt x="297" y="45"/>
                  </a:lnTo>
                  <a:lnTo>
                    <a:pt x="295" y="45"/>
                  </a:lnTo>
                  <a:lnTo>
                    <a:pt x="292" y="45"/>
                  </a:lnTo>
                  <a:lnTo>
                    <a:pt x="292" y="45"/>
                  </a:lnTo>
                  <a:lnTo>
                    <a:pt x="290" y="44"/>
                  </a:lnTo>
                  <a:lnTo>
                    <a:pt x="290" y="44"/>
                  </a:lnTo>
                  <a:lnTo>
                    <a:pt x="289" y="44"/>
                  </a:lnTo>
                  <a:lnTo>
                    <a:pt x="288" y="43"/>
                  </a:lnTo>
                  <a:lnTo>
                    <a:pt x="288" y="43"/>
                  </a:lnTo>
                  <a:lnTo>
                    <a:pt x="288" y="44"/>
                  </a:lnTo>
                  <a:lnTo>
                    <a:pt x="286" y="45"/>
                  </a:lnTo>
                  <a:lnTo>
                    <a:pt x="286" y="45"/>
                  </a:lnTo>
                  <a:lnTo>
                    <a:pt x="285" y="46"/>
                  </a:lnTo>
                  <a:lnTo>
                    <a:pt x="285" y="46"/>
                  </a:lnTo>
                  <a:lnTo>
                    <a:pt x="285" y="48"/>
                  </a:lnTo>
                  <a:lnTo>
                    <a:pt x="286" y="50"/>
                  </a:lnTo>
                  <a:lnTo>
                    <a:pt x="286" y="50"/>
                  </a:lnTo>
                  <a:lnTo>
                    <a:pt x="289" y="51"/>
                  </a:lnTo>
                  <a:lnTo>
                    <a:pt x="289" y="51"/>
                  </a:lnTo>
                  <a:lnTo>
                    <a:pt x="289" y="52"/>
                  </a:lnTo>
                  <a:lnTo>
                    <a:pt x="289" y="54"/>
                  </a:lnTo>
                  <a:lnTo>
                    <a:pt x="289" y="54"/>
                  </a:lnTo>
                  <a:lnTo>
                    <a:pt x="286" y="54"/>
                  </a:lnTo>
                  <a:lnTo>
                    <a:pt x="284" y="54"/>
                  </a:lnTo>
                  <a:lnTo>
                    <a:pt x="284" y="54"/>
                  </a:lnTo>
                  <a:lnTo>
                    <a:pt x="281" y="52"/>
                  </a:lnTo>
                  <a:lnTo>
                    <a:pt x="279" y="51"/>
                  </a:lnTo>
                  <a:lnTo>
                    <a:pt x="279" y="51"/>
                  </a:lnTo>
                  <a:lnTo>
                    <a:pt x="277" y="51"/>
                  </a:lnTo>
                  <a:lnTo>
                    <a:pt x="277" y="51"/>
                  </a:lnTo>
                  <a:lnTo>
                    <a:pt x="277" y="52"/>
                  </a:lnTo>
                  <a:lnTo>
                    <a:pt x="277" y="52"/>
                  </a:lnTo>
                  <a:lnTo>
                    <a:pt x="272" y="52"/>
                  </a:lnTo>
                  <a:lnTo>
                    <a:pt x="267" y="52"/>
                  </a:lnTo>
                  <a:lnTo>
                    <a:pt x="267" y="52"/>
                  </a:lnTo>
                  <a:lnTo>
                    <a:pt x="265" y="52"/>
                  </a:lnTo>
                  <a:lnTo>
                    <a:pt x="264" y="52"/>
                  </a:lnTo>
                  <a:lnTo>
                    <a:pt x="264" y="52"/>
                  </a:lnTo>
                  <a:lnTo>
                    <a:pt x="264" y="55"/>
                  </a:lnTo>
                  <a:lnTo>
                    <a:pt x="263" y="56"/>
                  </a:lnTo>
                  <a:lnTo>
                    <a:pt x="263" y="56"/>
                  </a:lnTo>
                  <a:lnTo>
                    <a:pt x="263" y="56"/>
                  </a:lnTo>
                  <a:lnTo>
                    <a:pt x="262" y="57"/>
                  </a:lnTo>
                  <a:lnTo>
                    <a:pt x="262" y="57"/>
                  </a:lnTo>
                  <a:lnTo>
                    <a:pt x="259" y="56"/>
                  </a:lnTo>
                  <a:lnTo>
                    <a:pt x="258" y="57"/>
                  </a:lnTo>
                  <a:lnTo>
                    <a:pt x="258" y="57"/>
                  </a:lnTo>
                  <a:lnTo>
                    <a:pt x="257" y="59"/>
                  </a:lnTo>
                  <a:lnTo>
                    <a:pt x="256" y="60"/>
                  </a:lnTo>
                  <a:lnTo>
                    <a:pt x="256" y="60"/>
                  </a:lnTo>
                  <a:lnTo>
                    <a:pt x="252" y="60"/>
                  </a:lnTo>
                  <a:lnTo>
                    <a:pt x="248" y="59"/>
                  </a:lnTo>
                  <a:lnTo>
                    <a:pt x="248" y="59"/>
                  </a:lnTo>
                  <a:lnTo>
                    <a:pt x="247" y="60"/>
                  </a:lnTo>
                  <a:lnTo>
                    <a:pt x="246" y="61"/>
                  </a:lnTo>
                  <a:lnTo>
                    <a:pt x="246" y="61"/>
                  </a:lnTo>
                  <a:lnTo>
                    <a:pt x="246" y="64"/>
                  </a:lnTo>
                  <a:lnTo>
                    <a:pt x="246" y="64"/>
                  </a:lnTo>
                  <a:lnTo>
                    <a:pt x="241" y="64"/>
                  </a:lnTo>
                  <a:lnTo>
                    <a:pt x="241" y="64"/>
                  </a:lnTo>
                  <a:lnTo>
                    <a:pt x="239" y="62"/>
                  </a:lnTo>
                  <a:lnTo>
                    <a:pt x="239" y="62"/>
                  </a:lnTo>
                  <a:lnTo>
                    <a:pt x="239" y="62"/>
                  </a:lnTo>
                  <a:lnTo>
                    <a:pt x="239" y="62"/>
                  </a:lnTo>
                  <a:lnTo>
                    <a:pt x="235" y="60"/>
                  </a:lnTo>
                  <a:lnTo>
                    <a:pt x="235" y="60"/>
                  </a:lnTo>
                  <a:lnTo>
                    <a:pt x="234" y="57"/>
                  </a:lnTo>
                  <a:lnTo>
                    <a:pt x="234" y="57"/>
                  </a:lnTo>
                  <a:lnTo>
                    <a:pt x="230" y="55"/>
                  </a:lnTo>
                  <a:lnTo>
                    <a:pt x="229" y="52"/>
                  </a:lnTo>
                  <a:lnTo>
                    <a:pt x="229" y="52"/>
                  </a:lnTo>
                  <a:lnTo>
                    <a:pt x="226" y="50"/>
                  </a:lnTo>
                  <a:lnTo>
                    <a:pt x="226" y="50"/>
                  </a:lnTo>
                  <a:lnTo>
                    <a:pt x="226" y="48"/>
                  </a:lnTo>
                  <a:lnTo>
                    <a:pt x="226" y="48"/>
                  </a:lnTo>
                  <a:lnTo>
                    <a:pt x="224" y="43"/>
                  </a:lnTo>
                  <a:lnTo>
                    <a:pt x="224" y="43"/>
                  </a:lnTo>
                  <a:lnTo>
                    <a:pt x="223" y="39"/>
                  </a:lnTo>
                  <a:lnTo>
                    <a:pt x="224" y="37"/>
                  </a:lnTo>
                  <a:lnTo>
                    <a:pt x="224" y="37"/>
                  </a:lnTo>
                  <a:lnTo>
                    <a:pt x="224" y="34"/>
                  </a:lnTo>
                  <a:lnTo>
                    <a:pt x="225" y="32"/>
                  </a:lnTo>
                  <a:lnTo>
                    <a:pt x="225" y="32"/>
                  </a:lnTo>
                  <a:lnTo>
                    <a:pt x="225" y="29"/>
                  </a:lnTo>
                  <a:lnTo>
                    <a:pt x="226" y="26"/>
                  </a:lnTo>
                  <a:lnTo>
                    <a:pt x="226" y="26"/>
                  </a:lnTo>
                  <a:lnTo>
                    <a:pt x="227" y="24"/>
                  </a:lnTo>
                  <a:lnTo>
                    <a:pt x="230" y="21"/>
                  </a:lnTo>
                  <a:lnTo>
                    <a:pt x="230" y="21"/>
                  </a:lnTo>
                  <a:lnTo>
                    <a:pt x="230" y="19"/>
                  </a:lnTo>
                  <a:lnTo>
                    <a:pt x="229" y="19"/>
                  </a:lnTo>
                  <a:lnTo>
                    <a:pt x="227" y="18"/>
                  </a:lnTo>
                  <a:lnTo>
                    <a:pt x="227" y="17"/>
                  </a:lnTo>
                  <a:lnTo>
                    <a:pt x="227" y="17"/>
                  </a:lnTo>
                  <a:lnTo>
                    <a:pt x="227" y="14"/>
                  </a:lnTo>
                  <a:lnTo>
                    <a:pt x="227" y="13"/>
                  </a:lnTo>
                  <a:lnTo>
                    <a:pt x="227" y="13"/>
                  </a:lnTo>
                  <a:lnTo>
                    <a:pt x="226" y="13"/>
                  </a:lnTo>
                  <a:lnTo>
                    <a:pt x="224" y="13"/>
                  </a:lnTo>
                  <a:lnTo>
                    <a:pt x="224" y="13"/>
                  </a:lnTo>
                  <a:lnTo>
                    <a:pt x="224" y="12"/>
                  </a:lnTo>
                  <a:lnTo>
                    <a:pt x="223" y="11"/>
                  </a:lnTo>
                  <a:lnTo>
                    <a:pt x="223" y="11"/>
                  </a:lnTo>
                  <a:lnTo>
                    <a:pt x="220" y="11"/>
                  </a:lnTo>
                  <a:lnTo>
                    <a:pt x="220" y="11"/>
                  </a:lnTo>
                  <a:lnTo>
                    <a:pt x="219" y="10"/>
                  </a:lnTo>
                  <a:lnTo>
                    <a:pt x="220" y="8"/>
                  </a:lnTo>
                  <a:lnTo>
                    <a:pt x="221" y="6"/>
                  </a:lnTo>
                  <a:lnTo>
                    <a:pt x="221" y="6"/>
                  </a:lnTo>
                  <a:lnTo>
                    <a:pt x="221" y="5"/>
                  </a:lnTo>
                  <a:lnTo>
                    <a:pt x="221" y="5"/>
                  </a:lnTo>
                  <a:lnTo>
                    <a:pt x="223" y="3"/>
                  </a:lnTo>
                  <a:lnTo>
                    <a:pt x="223" y="3"/>
                  </a:lnTo>
                  <a:lnTo>
                    <a:pt x="221" y="1"/>
                  </a:lnTo>
                  <a:lnTo>
                    <a:pt x="221" y="1"/>
                  </a:lnTo>
                  <a:lnTo>
                    <a:pt x="221" y="1"/>
                  </a:lnTo>
                  <a:lnTo>
                    <a:pt x="221" y="1"/>
                  </a:lnTo>
                  <a:lnTo>
                    <a:pt x="220" y="0"/>
                  </a:lnTo>
                  <a:lnTo>
                    <a:pt x="219" y="0"/>
                  </a:lnTo>
                  <a:lnTo>
                    <a:pt x="215" y="0"/>
                  </a:lnTo>
                  <a:lnTo>
                    <a:pt x="215" y="0"/>
                  </a:lnTo>
                  <a:lnTo>
                    <a:pt x="210" y="0"/>
                  </a:lnTo>
                  <a:lnTo>
                    <a:pt x="210" y="0"/>
                  </a:lnTo>
                  <a:lnTo>
                    <a:pt x="212" y="2"/>
                  </a:lnTo>
                  <a:lnTo>
                    <a:pt x="213" y="5"/>
                  </a:lnTo>
                  <a:lnTo>
                    <a:pt x="213" y="5"/>
                  </a:lnTo>
                  <a:lnTo>
                    <a:pt x="214" y="5"/>
                  </a:lnTo>
                  <a:lnTo>
                    <a:pt x="213" y="6"/>
                  </a:lnTo>
                  <a:lnTo>
                    <a:pt x="209" y="8"/>
                  </a:lnTo>
                  <a:lnTo>
                    <a:pt x="209" y="8"/>
                  </a:lnTo>
                  <a:lnTo>
                    <a:pt x="204" y="11"/>
                  </a:lnTo>
                  <a:lnTo>
                    <a:pt x="203" y="12"/>
                  </a:lnTo>
                  <a:lnTo>
                    <a:pt x="201" y="13"/>
                  </a:lnTo>
                  <a:lnTo>
                    <a:pt x="201" y="13"/>
                  </a:lnTo>
                  <a:lnTo>
                    <a:pt x="201" y="14"/>
                  </a:lnTo>
                  <a:lnTo>
                    <a:pt x="199" y="16"/>
                  </a:lnTo>
                  <a:lnTo>
                    <a:pt x="199" y="16"/>
                  </a:lnTo>
                  <a:lnTo>
                    <a:pt x="197" y="16"/>
                  </a:lnTo>
                  <a:lnTo>
                    <a:pt x="197" y="16"/>
                  </a:lnTo>
                  <a:lnTo>
                    <a:pt x="192" y="17"/>
                  </a:lnTo>
                  <a:lnTo>
                    <a:pt x="192" y="17"/>
                  </a:lnTo>
                  <a:lnTo>
                    <a:pt x="187" y="17"/>
                  </a:lnTo>
                  <a:lnTo>
                    <a:pt x="187" y="17"/>
                  </a:lnTo>
                  <a:lnTo>
                    <a:pt x="186" y="17"/>
                  </a:lnTo>
                  <a:lnTo>
                    <a:pt x="183" y="16"/>
                  </a:lnTo>
                  <a:lnTo>
                    <a:pt x="183" y="16"/>
                  </a:lnTo>
                  <a:lnTo>
                    <a:pt x="183" y="17"/>
                  </a:lnTo>
                  <a:lnTo>
                    <a:pt x="182" y="18"/>
                  </a:lnTo>
                  <a:lnTo>
                    <a:pt x="182" y="18"/>
                  </a:lnTo>
                  <a:lnTo>
                    <a:pt x="180" y="19"/>
                  </a:lnTo>
                  <a:lnTo>
                    <a:pt x="178" y="21"/>
                  </a:lnTo>
                  <a:lnTo>
                    <a:pt x="178" y="23"/>
                  </a:lnTo>
                  <a:lnTo>
                    <a:pt x="177" y="24"/>
                  </a:lnTo>
                  <a:lnTo>
                    <a:pt x="177" y="24"/>
                  </a:lnTo>
                  <a:lnTo>
                    <a:pt x="176" y="24"/>
                  </a:lnTo>
                  <a:lnTo>
                    <a:pt x="175" y="24"/>
                  </a:lnTo>
                  <a:lnTo>
                    <a:pt x="172" y="22"/>
                  </a:lnTo>
                  <a:lnTo>
                    <a:pt x="172" y="22"/>
                  </a:lnTo>
                  <a:lnTo>
                    <a:pt x="170" y="19"/>
                  </a:lnTo>
                  <a:lnTo>
                    <a:pt x="166" y="19"/>
                  </a:lnTo>
                  <a:lnTo>
                    <a:pt x="166" y="19"/>
                  </a:lnTo>
                  <a:lnTo>
                    <a:pt x="164" y="19"/>
                  </a:lnTo>
                  <a:lnTo>
                    <a:pt x="164" y="19"/>
                  </a:lnTo>
                  <a:lnTo>
                    <a:pt x="159" y="21"/>
                  </a:lnTo>
                  <a:lnTo>
                    <a:pt x="159" y="21"/>
                  </a:lnTo>
                  <a:lnTo>
                    <a:pt x="159" y="18"/>
                  </a:lnTo>
                  <a:lnTo>
                    <a:pt x="156" y="18"/>
                  </a:lnTo>
                  <a:lnTo>
                    <a:pt x="151" y="17"/>
                  </a:lnTo>
                  <a:lnTo>
                    <a:pt x="151" y="17"/>
                  </a:lnTo>
                  <a:lnTo>
                    <a:pt x="149" y="16"/>
                  </a:lnTo>
                  <a:lnTo>
                    <a:pt x="148" y="16"/>
                  </a:lnTo>
                  <a:lnTo>
                    <a:pt x="145" y="16"/>
                  </a:lnTo>
                  <a:lnTo>
                    <a:pt x="145" y="16"/>
                  </a:lnTo>
                  <a:lnTo>
                    <a:pt x="145" y="17"/>
                  </a:lnTo>
                  <a:lnTo>
                    <a:pt x="145" y="17"/>
                  </a:lnTo>
                  <a:lnTo>
                    <a:pt x="147" y="17"/>
                  </a:lnTo>
                  <a:lnTo>
                    <a:pt x="148" y="18"/>
                  </a:lnTo>
                  <a:lnTo>
                    <a:pt x="149" y="21"/>
                  </a:lnTo>
                  <a:lnTo>
                    <a:pt x="149" y="21"/>
                  </a:lnTo>
                  <a:lnTo>
                    <a:pt x="153" y="24"/>
                  </a:lnTo>
                  <a:lnTo>
                    <a:pt x="153" y="24"/>
                  </a:lnTo>
                  <a:lnTo>
                    <a:pt x="155" y="26"/>
                  </a:lnTo>
                  <a:lnTo>
                    <a:pt x="155" y="26"/>
                  </a:lnTo>
                  <a:lnTo>
                    <a:pt x="155" y="27"/>
                  </a:lnTo>
                  <a:lnTo>
                    <a:pt x="155" y="28"/>
                  </a:lnTo>
                  <a:lnTo>
                    <a:pt x="155" y="28"/>
                  </a:lnTo>
                  <a:lnTo>
                    <a:pt x="154" y="30"/>
                  </a:lnTo>
                  <a:lnTo>
                    <a:pt x="154" y="33"/>
                  </a:lnTo>
                  <a:lnTo>
                    <a:pt x="154" y="33"/>
                  </a:lnTo>
                  <a:lnTo>
                    <a:pt x="156" y="34"/>
                  </a:lnTo>
                  <a:lnTo>
                    <a:pt x="158" y="37"/>
                  </a:lnTo>
                  <a:lnTo>
                    <a:pt x="158" y="37"/>
                  </a:lnTo>
                  <a:lnTo>
                    <a:pt x="159" y="41"/>
                  </a:lnTo>
                  <a:lnTo>
                    <a:pt x="159" y="41"/>
                  </a:lnTo>
                  <a:lnTo>
                    <a:pt x="160" y="43"/>
                  </a:lnTo>
                  <a:lnTo>
                    <a:pt x="163" y="44"/>
                  </a:lnTo>
                  <a:lnTo>
                    <a:pt x="163" y="44"/>
                  </a:lnTo>
                  <a:lnTo>
                    <a:pt x="165" y="45"/>
                  </a:lnTo>
                  <a:lnTo>
                    <a:pt x="169" y="45"/>
                  </a:lnTo>
                  <a:lnTo>
                    <a:pt x="169" y="45"/>
                  </a:lnTo>
                  <a:lnTo>
                    <a:pt x="167" y="49"/>
                  </a:lnTo>
                  <a:lnTo>
                    <a:pt x="167" y="50"/>
                  </a:lnTo>
                  <a:lnTo>
                    <a:pt x="165" y="51"/>
                  </a:lnTo>
                  <a:lnTo>
                    <a:pt x="165" y="51"/>
                  </a:lnTo>
                  <a:lnTo>
                    <a:pt x="163" y="51"/>
                  </a:lnTo>
                  <a:lnTo>
                    <a:pt x="159" y="51"/>
                  </a:lnTo>
                  <a:lnTo>
                    <a:pt x="159" y="51"/>
                  </a:lnTo>
                  <a:lnTo>
                    <a:pt x="159" y="52"/>
                  </a:lnTo>
                  <a:lnTo>
                    <a:pt x="158" y="54"/>
                  </a:lnTo>
                  <a:lnTo>
                    <a:pt x="158" y="56"/>
                  </a:lnTo>
                  <a:lnTo>
                    <a:pt x="158" y="56"/>
                  </a:lnTo>
                  <a:lnTo>
                    <a:pt x="155" y="59"/>
                  </a:lnTo>
                  <a:lnTo>
                    <a:pt x="155" y="59"/>
                  </a:lnTo>
                  <a:lnTo>
                    <a:pt x="155" y="60"/>
                  </a:lnTo>
                  <a:lnTo>
                    <a:pt x="154" y="61"/>
                  </a:lnTo>
                  <a:lnTo>
                    <a:pt x="154" y="61"/>
                  </a:lnTo>
                  <a:lnTo>
                    <a:pt x="153" y="61"/>
                  </a:lnTo>
                  <a:lnTo>
                    <a:pt x="150" y="61"/>
                  </a:lnTo>
                  <a:lnTo>
                    <a:pt x="150" y="61"/>
                  </a:lnTo>
                  <a:lnTo>
                    <a:pt x="148" y="61"/>
                  </a:lnTo>
                  <a:lnTo>
                    <a:pt x="145" y="62"/>
                  </a:lnTo>
                  <a:lnTo>
                    <a:pt x="145" y="62"/>
                  </a:lnTo>
                  <a:lnTo>
                    <a:pt x="142" y="66"/>
                  </a:lnTo>
                  <a:lnTo>
                    <a:pt x="142" y="66"/>
                  </a:lnTo>
                  <a:lnTo>
                    <a:pt x="138" y="67"/>
                  </a:lnTo>
                  <a:lnTo>
                    <a:pt x="138" y="67"/>
                  </a:lnTo>
                  <a:lnTo>
                    <a:pt x="137" y="68"/>
                  </a:lnTo>
                  <a:lnTo>
                    <a:pt x="137" y="71"/>
                  </a:lnTo>
                  <a:lnTo>
                    <a:pt x="137" y="71"/>
                  </a:lnTo>
                  <a:lnTo>
                    <a:pt x="136" y="72"/>
                  </a:lnTo>
                  <a:lnTo>
                    <a:pt x="134" y="72"/>
                  </a:lnTo>
                  <a:lnTo>
                    <a:pt x="134" y="72"/>
                  </a:lnTo>
                  <a:lnTo>
                    <a:pt x="133" y="67"/>
                  </a:lnTo>
                  <a:lnTo>
                    <a:pt x="133" y="67"/>
                  </a:lnTo>
                  <a:lnTo>
                    <a:pt x="131" y="67"/>
                  </a:lnTo>
                  <a:lnTo>
                    <a:pt x="129" y="70"/>
                  </a:lnTo>
                  <a:lnTo>
                    <a:pt x="127" y="71"/>
                  </a:lnTo>
                  <a:lnTo>
                    <a:pt x="125" y="72"/>
                  </a:lnTo>
                  <a:lnTo>
                    <a:pt x="125" y="72"/>
                  </a:lnTo>
                  <a:lnTo>
                    <a:pt x="121" y="70"/>
                  </a:lnTo>
                  <a:lnTo>
                    <a:pt x="118" y="67"/>
                  </a:lnTo>
                  <a:lnTo>
                    <a:pt x="118" y="67"/>
                  </a:lnTo>
                  <a:lnTo>
                    <a:pt x="112" y="67"/>
                  </a:lnTo>
                  <a:lnTo>
                    <a:pt x="112" y="67"/>
                  </a:lnTo>
                  <a:lnTo>
                    <a:pt x="112" y="66"/>
                  </a:lnTo>
                  <a:lnTo>
                    <a:pt x="112" y="66"/>
                  </a:lnTo>
                  <a:lnTo>
                    <a:pt x="111" y="65"/>
                  </a:lnTo>
                  <a:lnTo>
                    <a:pt x="111" y="65"/>
                  </a:lnTo>
                  <a:lnTo>
                    <a:pt x="111" y="65"/>
                  </a:lnTo>
                  <a:lnTo>
                    <a:pt x="111" y="65"/>
                  </a:lnTo>
                  <a:lnTo>
                    <a:pt x="110" y="65"/>
                  </a:lnTo>
                  <a:lnTo>
                    <a:pt x="109" y="65"/>
                  </a:lnTo>
                  <a:lnTo>
                    <a:pt x="107" y="62"/>
                  </a:lnTo>
                  <a:lnTo>
                    <a:pt x="107" y="62"/>
                  </a:lnTo>
                  <a:lnTo>
                    <a:pt x="109" y="59"/>
                  </a:lnTo>
                  <a:lnTo>
                    <a:pt x="109" y="59"/>
                  </a:lnTo>
                  <a:lnTo>
                    <a:pt x="107" y="54"/>
                  </a:lnTo>
                  <a:lnTo>
                    <a:pt x="107" y="54"/>
                  </a:lnTo>
                  <a:lnTo>
                    <a:pt x="105" y="51"/>
                  </a:lnTo>
                  <a:lnTo>
                    <a:pt x="102" y="49"/>
                  </a:lnTo>
                  <a:lnTo>
                    <a:pt x="102" y="49"/>
                  </a:lnTo>
                  <a:lnTo>
                    <a:pt x="101" y="49"/>
                  </a:lnTo>
                  <a:lnTo>
                    <a:pt x="99" y="50"/>
                  </a:lnTo>
                  <a:lnTo>
                    <a:pt x="98" y="52"/>
                  </a:lnTo>
                  <a:lnTo>
                    <a:pt x="95" y="52"/>
                  </a:lnTo>
                  <a:lnTo>
                    <a:pt x="95" y="52"/>
                  </a:lnTo>
                  <a:lnTo>
                    <a:pt x="94" y="52"/>
                  </a:lnTo>
                  <a:lnTo>
                    <a:pt x="94" y="51"/>
                  </a:lnTo>
                  <a:lnTo>
                    <a:pt x="93" y="50"/>
                  </a:lnTo>
                  <a:lnTo>
                    <a:pt x="91" y="50"/>
                  </a:lnTo>
                  <a:lnTo>
                    <a:pt x="91" y="50"/>
                  </a:lnTo>
                  <a:lnTo>
                    <a:pt x="91" y="52"/>
                  </a:lnTo>
                  <a:lnTo>
                    <a:pt x="91" y="55"/>
                  </a:lnTo>
                  <a:lnTo>
                    <a:pt x="91" y="55"/>
                  </a:lnTo>
                  <a:lnTo>
                    <a:pt x="88" y="55"/>
                  </a:lnTo>
                  <a:lnTo>
                    <a:pt x="84" y="55"/>
                  </a:lnTo>
                  <a:lnTo>
                    <a:pt x="84" y="55"/>
                  </a:lnTo>
                  <a:lnTo>
                    <a:pt x="82" y="56"/>
                  </a:lnTo>
                  <a:lnTo>
                    <a:pt x="78" y="56"/>
                  </a:lnTo>
                  <a:lnTo>
                    <a:pt x="78" y="56"/>
                  </a:lnTo>
                  <a:lnTo>
                    <a:pt x="72" y="56"/>
                  </a:lnTo>
                  <a:lnTo>
                    <a:pt x="66" y="56"/>
                  </a:lnTo>
                  <a:lnTo>
                    <a:pt x="66" y="56"/>
                  </a:lnTo>
                  <a:lnTo>
                    <a:pt x="66" y="65"/>
                  </a:lnTo>
                  <a:lnTo>
                    <a:pt x="66" y="65"/>
                  </a:lnTo>
                  <a:lnTo>
                    <a:pt x="69" y="67"/>
                  </a:lnTo>
                  <a:lnTo>
                    <a:pt x="69" y="67"/>
                  </a:lnTo>
                  <a:lnTo>
                    <a:pt x="74" y="67"/>
                  </a:lnTo>
                  <a:lnTo>
                    <a:pt x="74" y="67"/>
                  </a:lnTo>
                  <a:lnTo>
                    <a:pt x="74" y="71"/>
                  </a:lnTo>
                  <a:lnTo>
                    <a:pt x="71" y="72"/>
                  </a:lnTo>
                  <a:lnTo>
                    <a:pt x="71" y="72"/>
                  </a:lnTo>
                  <a:lnTo>
                    <a:pt x="67" y="72"/>
                  </a:lnTo>
                  <a:lnTo>
                    <a:pt x="67" y="72"/>
                  </a:lnTo>
                  <a:lnTo>
                    <a:pt x="63" y="72"/>
                  </a:lnTo>
                  <a:lnTo>
                    <a:pt x="63" y="72"/>
                  </a:lnTo>
                  <a:lnTo>
                    <a:pt x="62" y="73"/>
                  </a:lnTo>
                  <a:lnTo>
                    <a:pt x="61" y="75"/>
                  </a:lnTo>
                  <a:lnTo>
                    <a:pt x="60" y="77"/>
                  </a:lnTo>
                  <a:lnTo>
                    <a:pt x="60" y="77"/>
                  </a:lnTo>
                  <a:lnTo>
                    <a:pt x="61" y="84"/>
                  </a:lnTo>
                  <a:lnTo>
                    <a:pt x="61" y="84"/>
                  </a:lnTo>
                  <a:lnTo>
                    <a:pt x="61" y="84"/>
                  </a:lnTo>
                  <a:lnTo>
                    <a:pt x="61" y="84"/>
                  </a:lnTo>
                  <a:lnTo>
                    <a:pt x="63" y="87"/>
                  </a:lnTo>
                  <a:lnTo>
                    <a:pt x="67" y="89"/>
                  </a:lnTo>
                  <a:lnTo>
                    <a:pt x="67" y="89"/>
                  </a:lnTo>
                  <a:lnTo>
                    <a:pt x="69" y="90"/>
                  </a:lnTo>
                  <a:lnTo>
                    <a:pt x="69" y="92"/>
                  </a:lnTo>
                  <a:lnTo>
                    <a:pt x="69" y="97"/>
                  </a:lnTo>
                  <a:lnTo>
                    <a:pt x="69" y="97"/>
                  </a:lnTo>
                  <a:lnTo>
                    <a:pt x="71" y="99"/>
                  </a:lnTo>
                  <a:lnTo>
                    <a:pt x="72" y="102"/>
                  </a:lnTo>
                  <a:lnTo>
                    <a:pt x="72" y="102"/>
                  </a:lnTo>
                  <a:lnTo>
                    <a:pt x="72" y="110"/>
                  </a:lnTo>
                  <a:lnTo>
                    <a:pt x="72" y="110"/>
                  </a:lnTo>
                  <a:lnTo>
                    <a:pt x="71" y="119"/>
                  </a:lnTo>
                  <a:lnTo>
                    <a:pt x="69" y="127"/>
                  </a:lnTo>
                  <a:lnTo>
                    <a:pt x="69" y="127"/>
                  </a:lnTo>
                  <a:lnTo>
                    <a:pt x="68" y="133"/>
                  </a:lnTo>
                  <a:lnTo>
                    <a:pt x="68" y="133"/>
                  </a:lnTo>
                  <a:lnTo>
                    <a:pt x="66" y="142"/>
                  </a:lnTo>
                  <a:lnTo>
                    <a:pt x="66" y="142"/>
                  </a:lnTo>
                  <a:lnTo>
                    <a:pt x="64" y="143"/>
                  </a:lnTo>
                  <a:lnTo>
                    <a:pt x="64" y="146"/>
                  </a:lnTo>
                  <a:lnTo>
                    <a:pt x="64" y="148"/>
                  </a:lnTo>
                  <a:lnTo>
                    <a:pt x="63" y="149"/>
                  </a:lnTo>
                  <a:lnTo>
                    <a:pt x="63" y="149"/>
                  </a:lnTo>
                  <a:lnTo>
                    <a:pt x="62" y="151"/>
                  </a:lnTo>
                  <a:lnTo>
                    <a:pt x="62" y="151"/>
                  </a:lnTo>
                  <a:lnTo>
                    <a:pt x="62" y="152"/>
                  </a:lnTo>
                  <a:lnTo>
                    <a:pt x="62" y="152"/>
                  </a:lnTo>
                  <a:lnTo>
                    <a:pt x="53" y="152"/>
                  </a:lnTo>
                  <a:lnTo>
                    <a:pt x="46" y="152"/>
                  </a:lnTo>
                  <a:lnTo>
                    <a:pt x="46" y="152"/>
                  </a:lnTo>
                  <a:lnTo>
                    <a:pt x="40" y="153"/>
                  </a:lnTo>
                  <a:lnTo>
                    <a:pt x="40" y="153"/>
                  </a:lnTo>
                  <a:lnTo>
                    <a:pt x="34" y="153"/>
                  </a:lnTo>
                  <a:lnTo>
                    <a:pt x="34" y="153"/>
                  </a:lnTo>
                  <a:lnTo>
                    <a:pt x="33" y="155"/>
                  </a:lnTo>
                  <a:lnTo>
                    <a:pt x="31" y="157"/>
                  </a:lnTo>
                  <a:lnTo>
                    <a:pt x="31" y="157"/>
                  </a:lnTo>
                  <a:lnTo>
                    <a:pt x="30" y="159"/>
                  </a:lnTo>
                  <a:lnTo>
                    <a:pt x="28" y="162"/>
                  </a:lnTo>
                  <a:lnTo>
                    <a:pt x="28" y="162"/>
                  </a:lnTo>
                  <a:lnTo>
                    <a:pt x="25" y="163"/>
                  </a:lnTo>
                  <a:lnTo>
                    <a:pt x="23" y="163"/>
                  </a:lnTo>
                  <a:lnTo>
                    <a:pt x="17" y="163"/>
                  </a:lnTo>
                  <a:lnTo>
                    <a:pt x="17" y="163"/>
                  </a:lnTo>
                  <a:lnTo>
                    <a:pt x="17" y="166"/>
                  </a:lnTo>
                  <a:lnTo>
                    <a:pt x="17" y="166"/>
                  </a:lnTo>
                  <a:lnTo>
                    <a:pt x="17" y="170"/>
                  </a:lnTo>
                  <a:lnTo>
                    <a:pt x="17" y="170"/>
                  </a:lnTo>
                  <a:lnTo>
                    <a:pt x="15" y="173"/>
                  </a:lnTo>
                  <a:lnTo>
                    <a:pt x="14" y="174"/>
                  </a:lnTo>
                  <a:lnTo>
                    <a:pt x="12" y="175"/>
                  </a:lnTo>
                  <a:lnTo>
                    <a:pt x="12" y="176"/>
                  </a:lnTo>
                  <a:lnTo>
                    <a:pt x="12" y="176"/>
                  </a:lnTo>
                  <a:lnTo>
                    <a:pt x="12" y="178"/>
                  </a:lnTo>
                  <a:lnTo>
                    <a:pt x="12" y="180"/>
                  </a:lnTo>
                  <a:lnTo>
                    <a:pt x="13" y="184"/>
                  </a:lnTo>
                  <a:lnTo>
                    <a:pt x="13" y="184"/>
                  </a:lnTo>
                  <a:lnTo>
                    <a:pt x="13" y="186"/>
                  </a:lnTo>
                  <a:lnTo>
                    <a:pt x="12" y="190"/>
                  </a:lnTo>
                  <a:lnTo>
                    <a:pt x="12" y="190"/>
                  </a:lnTo>
                  <a:lnTo>
                    <a:pt x="9" y="190"/>
                  </a:lnTo>
                  <a:lnTo>
                    <a:pt x="7" y="191"/>
                  </a:lnTo>
                  <a:lnTo>
                    <a:pt x="2" y="193"/>
                  </a:lnTo>
                  <a:lnTo>
                    <a:pt x="2" y="193"/>
                  </a:lnTo>
                  <a:lnTo>
                    <a:pt x="2" y="200"/>
                  </a:lnTo>
                  <a:lnTo>
                    <a:pt x="2" y="202"/>
                  </a:lnTo>
                  <a:lnTo>
                    <a:pt x="1" y="203"/>
                  </a:lnTo>
                  <a:lnTo>
                    <a:pt x="1" y="203"/>
                  </a:lnTo>
                  <a:lnTo>
                    <a:pt x="1" y="203"/>
                  </a:lnTo>
                  <a:lnTo>
                    <a:pt x="0" y="209"/>
                  </a:lnTo>
                  <a:lnTo>
                    <a:pt x="0" y="209"/>
                  </a:lnTo>
                  <a:lnTo>
                    <a:pt x="1" y="212"/>
                  </a:lnTo>
                  <a:lnTo>
                    <a:pt x="2" y="213"/>
                  </a:lnTo>
                  <a:lnTo>
                    <a:pt x="2" y="213"/>
                  </a:lnTo>
                  <a:lnTo>
                    <a:pt x="4" y="218"/>
                  </a:lnTo>
                  <a:lnTo>
                    <a:pt x="6" y="219"/>
                  </a:lnTo>
                  <a:lnTo>
                    <a:pt x="6" y="222"/>
                  </a:lnTo>
                  <a:lnTo>
                    <a:pt x="6" y="222"/>
                  </a:lnTo>
                  <a:lnTo>
                    <a:pt x="7" y="222"/>
                  </a:lnTo>
                  <a:lnTo>
                    <a:pt x="7" y="222"/>
                  </a:lnTo>
                  <a:lnTo>
                    <a:pt x="8" y="224"/>
                  </a:lnTo>
                  <a:lnTo>
                    <a:pt x="11" y="227"/>
                  </a:lnTo>
                  <a:lnTo>
                    <a:pt x="13" y="228"/>
                  </a:lnTo>
                  <a:lnTo>
                    <a:pt x="14" y="230"/>
                  </a:lnTo>
                  <a:lnTo>
                    <a:pt x="14" y="230"/>
                  </a:lnTo>
                  <a:lnTo>
                    <a:pt x="14" y="233"/>
                  </a:lnTo>
                  <a:lnTo>
                    <a:pt x="13" y="234"/>
                  </a:lnTo>
                  <a:lnTo>
                    <a:pt x="12" y="235"/>
                  </a:lnTo>
                  <a:lnTo>
                    <a:pt x="12" y="238"/>
                  </a:lnTo>
                  <a:lnTo>
                    <a:pt x="12" y="238"/>
                  </a:lnTo>
                  <a:lnTo>
                    <a:pt x="18" y="238"/>
                  </a:lnTo>
                  <a:lnTo>
                    <a:pt x="24" y="238"/>
                  </a:lnTo>
                  <a:lnTo>
                    <a:pt x="24" y="238"/>
                  </a:lnTo>
                  <a:lnTo>
                    <a:pt x="25" y="239"/>
                  </a:lnTo>
                  <a:lnTo>
                    <a:pt x="25" y="241"/>
                  </a:lnTo>
                  <a:lnTo>
                    <a:pt x="25" y="245"/>
                  </a:lnTo>
                  <a:lnTo>
                    <a:pt x="25" y="245"/>
                  </a:lnTo>
                  <a:lnTo>
                    <a:pt x="33" y="245"/>
                  </a:lnTo>
                  <a:lnTo>
                    <a:pt x="40" y="244"/>
                  </a:lnTo>
                  <a:lnTo>
                    <a:pt x="40" y="244"/>
                  </a:lnTo>
                  <a:lnTo>
                    <a:pt x="46" y="239"/>
                  </a:lnTo>
                  <a:lnTo>
                    <a:pt x="50" y="238"/>
                  </a:lnTo>
                  <a:lnTo>
                    <a:pt x="53" y="238"/>
                  </a:lnTo>
                  <a:lnTo>
                    <a:pt x="53" y="238"/>
                  </a:lnTo>
                  <a:lnTo>
                    <a:pt x="52" y="242"/>
                  </a:lnTo>
                  <a:lnTo>
                    <a:pt x="52" y="246"/>
                  </a:lnTo>
                  <a:lnTo>
                    <a:pt x="52" y="246"/>
                  </a:lnTo>
                  <a:lnTo>
                    <a:pt x="51" y="251"/>
                  </a:lnTo>
                  <a:lnTo>
                    <a:pt x="51" y="257"/>
                  </a:lnTo>
                  <a:lnTo>
                    <a:pt x="51" y="257"/>
                  </a:lnTo>
                  <a:lnTo>
                    <a:pt x="52" y="258"/>
                  </a:lnTo>
                  <a:lnTo>
                    <a:pt x="53" y="260"/>
                  </a:lnTo>
                  <a:lnTo>
                    <a:pt x="58" y="261"/>
                  </a:lnTo>
                  <a:lnTo>
                    <a:pt x="64" y="261"/>
                  </a:lnTo>
                  <a:lnTo>
                    <a:pt x="68" y="261"/>
                  </a:lnTo>
                  <a:lnTo>
                    <a:pt x="68" y="261"/>
                  </a:lnTo>
                  <a:lnTo>
                    <a:pt x="69" y="261"/>
                  </a:lnTo>
                  <a:lnTo>
                    <a:pt x="69" y="261"/>
                  </a:lnTo>
                  <a:lnTo>
                    <a:pt x="69" y="261"/>
                  </a:lnTo>
                  <a:lnTo>
                    <a:pt x="69" y="261"/>
                  </a:lnTo>
                  <a:lnTo>
                    <a:pt x="77" y="261"/>
                  </a:lnTo>
                  <a:lnTo>
                    <a:pt x="80" y="261"/>
                  </a:lnTo>
                  <a:lnTo>
                    <a:pt x="83" y="262"/>
                  </a:lnTo>
                  <a:lnTo>
                    <a:pt x="83" y="262"/>
                  </a:lnTo>
                  <a:lnTo>
                    <a:pt x="84" y="263"/>
                  </a:lnTo>
                  <a:lnTo>
                    <a:pt x="84" y="263"/>
                  </a:lnTo>
                  <a:lnTo>
                    <a:pt x="87" y="263"/>
                  </a:lnTo>
                  <a:lnTo>
                    <a:pt x="89" y="261"/>
                  </a:lnTo>
                  <a:lnTo>
                    <a:pt x="93" y="257"/>
                  </a:lnTo>
                  <a:lnTo>
                    <a:pt x="93" y="257"/>
                  </a:lnTo>
                  <a:lnTo>
                    <a:pt x="95" y="255"/>
                  </a:lnTo>
                  <a:lnTo>
                    <a:pt x="99" y="255"/>
                  </a:lnTo>
                  <a:lnTo>
                    <a:pt x="99" y="255"/>
                  </a:lnTo>
                  <a:lnTo>
                    <a:pt x="101" y="254"/>
                  </a:lnTo>
                  <a:lnTo>
                    <a:pt x="102" y="252"/>
                  </a:lnTo>
                  <a:lnTo>
                    <a:pt x="102" y="252"/>
                  </a:lnTo>
                  <a:lnTo>
                    <a:pt x="104" y="251"/>
                  </a:lnTo>
                  <a:lnTo>
                    <a:pt x="104" y="251"/>
                  </a:lnTo>
                  <a:lnTo>
                    <a:pt x="107" y="249"/>
                  </a:lnTo>
                  <a:lnTo>
                    <a:pt x="110" y="247"/>
                  </a:lnTo>
                  <a:lnTo>
                    <a:pt x="111" y="246"/>
                  </a:lnTo>
                  <a:lnTo>
                    <a:pt x="111" y="246"/>
                  </a:lnTo>
                  <a:lnTo>
                    <a:pt x="114" y="246"/>
                  </a:lnTo>
                  <a:lnTo>
                    <a:pt x="114" y="246"/>
                  </a:lnTo>
                  <a:lnTo>
                    <a:pt x="114" y="245"/>
                  </a:lnTo>
                  <a:lnTo>
                    <a:pt x="114" y="244"/>
                  </a:lnTo>
                  <a:lnTo>
                    <a:pt x="117" y="242"/>
                  </a:lnTo>
                  <a:lnTo>
                    <a:pt x="123" y="244"/>
                  </a:lnTo>
                  <a:lnTo>
                    <a:pt x="123" y="244"/>
                  </a:lnTo>
                  <a:lnTo>
                    <a:pt x="131" y="241"/>
                  </a:lnTo>
                  <a:lnTo>
                    <a:pt x="131" y="241"/>
                  </a:lnTo>
                  <a:lnTo>
                    <a:pt x="133" y="242"/>
                  </a:lnTo>
                  <a:lnTo>
                    <a:pt x="137" y="242"/>
                  </a:lnTo>
                  <a:lnTo>
                    <a:pt x="137" y="242"/>
                  </a:lnTo>
                  <a:lnTo>
                    <a:pt x="137" y="247"/>
                  </a:lnTo>
                  <a:lnTo>
                    <a:pt x="136" y="251"/>
                  </a:lnTo>
                  <a:lnTo>
                    <a:pt x="136" y="251"/>
                  </a:lnTo>
                  <a:lnTo>
                    <a:pt x="136" y="261"/>
                  </a:lnTo>
                  <a:lnTo>
                    <a:pt x="136" y="261"/>
                  </a:lnTo>
                  <a:lnTo>
                    <a:pt x="136" y="266"/>
                  </a:lnTo>
                  <a:lnTo>
                    <a:pt x="137" y="271"/>
                  </a:lnTo>
                  <a:lnTo>
                    <a:pt x="137" y="271"/>
                  </a:lnTo>
                  <a:lnTo>
                    <a:pt x="140" y="273"/>
                  </a:lnTo>
                  <a:lnTo>
                    <a:pt x="144" y="276"/>
                  </a:lnTo>
                  <a:lnTo>
                    <a:pt x="144" y="276"/>
                  </a:lnTo>
                  <a:lnTo>
                    <a:pt x="147" y="277"/>
                  </a:lnTo>
                  <a:lnTo>
                    <a:pt x="148" y="278"/>
                  </a:lnTo>
                  <a:lnTo>
                    <a:pt x="148" y="278"/>
                  </a:lnTo>
                  <a:lnTo>
                    <a:pt x="150" y="282"/>
                  </a:lnTo>
                  <a:lnTo>
                    <a:pt x="150" y="282"/>
                  </a:lnTo>
                  <a:lnTo>
                    <a:pt x="151" y="284"/>
                  </a:lnTo>
                  <a:lnTo>
                    <a:pt x="154" y="285"/>
                  </a:lnTo>
                  <a:lnTo>
                    <a:pt x="159" y="285"/>
                  </a:lnTo>
                  <a:lnTo>
                    <a:pt x="159" y="285"/>
                  </a:lnTo>
                  <a:lnTo>
                    <a:pt x="164" y="287"/>
                  </a:lnTo>
                  <a:lnTo>
                    <a:pt x="167" y="288"/>
                  </a:lnTo>
                  <a:lnTo>
                    <a:pt x="167" y="288"/>
                  </a:lnTo>
                  <a:lnTo>
                    <a:pt x="176" y="290"/>
                  </a:lnTo>
                  <a:lnTo>
                    <a:pt x="176" y="290"/>
                  </a:lnTo>
                  <a:lnTo>
                    <a:pt x="176" y="292"/>
                  </a:lnTo>
                  <a:lnTo>
                    <a:pt x="176" y="292"/>
                  </a:lnTo>
                  <a:lnTo>
                    <a:pt x="181" y="294"/>
                  </a:lnTo>
                  <a:lnTo>
                    <a:pt x="183" y="295"/>
                  </a:lnTo>
                  <a:lnTo>
                    <a:pt x="186" y="295"/>
                  </a:lnTo>
                  <a:lnTo>
                    <a:pt x="186" y="295"/>
                  </a:lnTo>
                  <a:lnTo>
                    <a:pt x="186" y="298"/>
                  </a:lnTo>
                  <a:lnTo>
                    <a:pt x="188" y="299"/>
                  </a:lnTo>
                  <a:lnTo>
                    <a:pt x="192" y="301"/>
                  </a:lnTo>
                  <a:lnTo>
                    <a:pt x="192" y="301"/>
                  </a:lnTo>
                  <a:lnTo>
                    <a:pt x="196" y="301"/>
                  </a:lnTo>
                  <a:lnTo>
                    <a:pt x="199" y="300"/>
                  </a:lnTo>
                  <a:lnTo>
                    <a:pt x="199" y="300"/>
                  </a:lnTo>
                  <a:lnTo>
                    <a:pt x="203" y="301"/>
                  </a:lnTo>
                  <a:lnTo>
                    <a:pt x="207" y="304"/>
                  </a:lnTo>
                  <a:lnTo>
                    <a:pt x="207" y="304"/>
                  </a:lnTo>
                  <a:lnTo>
                    <a:pt x="208" y="306"/>
                  </a:lnTo>
                  <a:lnTo>
                    <a:pt x="210" y="307"/>
                  </a:lnTo>
                  <a:lnTo>
                    <a:pt x="210" y="307"/>
                  </a:lnTo>
                  <a:lnTo>
                    <a:pt x="214" y="307"/>
                  </a:lnTo>
                  <a:lnTo>
                    <a:pt x="214" y="307"/>
                  </a:lnTo>
                  <a:lnTo>
                    <a:pt x="214" y="312"/>
                  </a:lnTo>
                  <a:lnTo>
                    <a:pt x="214" y="312"/>
                  </a:lnTo>
                  <a:lnTo>
                    <a:pt x="215" y="316"/>
                  </a:lnTo>
                  <a:lnTo>
                    <a:pt x="215" y="316"/>
                  </a:lnTo>
                  <a:lnTo>
                    <a:pt x="218" y="318"/>
                  </a:lnTo>
                  <a:lnTo>
                    <a:pt x="219" y="321"/>
                  </a:lnTo>
                  <a:lnTo>
                    <a:pt x="219" y="328"/>
                  </a:lnTo>
                  <a:lnTo>
                    <a:pt x="219" y="328"/>
                  </a:lnTo>
                  <a:lnTo>
                    <a:pt x="215" y="328"/>
                  </a:lnTo>
                  <a:lnTo>
                    <a:pt x="215" y="328"/>
                  </a:lnTo>
                  <a:lnTo>
                    <a:pt x="215" y="330"/>
                  </a:lnTo>
                  <a:lnTo>
                    <a:pt x="216" y="331"/>
                  </a:lnTo>
                  <a:lnTo>
                    <a:pt x="218" y="333"/>
                  </a:lnTo>
                  <a:lnTo>
                    <a:pt x="218" y="333"/>
                  </a:lnTo>
                  <a:lnTo>
                    <a:pt x="219" y="339"/>
                  </a:lnTo>
                  <a:lnTo>
                    <a:pt x="219" y="339"/>
                  </a:lnTo>
                  <a:lnTo>
                    <a:pt x="220" y="344"/>
                  </a:lnTo>
                  <a:lnTo>
                    <a:pt x="220" y="347"/>
                  </a:lnTo>
                  <a:lnTo>
                    <a:pt x="223" y="348"/>
                  </a:lnTo>
                  <a:lnTo>
                    <a:pt x="223" y="348"/>
                  </a:lnTo>
                  <a:lnTo>
                    <a:pt x="225" y="349"/>
                  </a:lnTo>
                  <a:lnTo>
                    <a:pt x="229" y="349"/>
                  </a:lnTo>
                  <a:lnTo>
                    <a:pt x="236" y="349"/>
                  </a:lnTo>
                  <a:lnTo>
                    <a:pt x="236" y="349"/>
                  </a:lnTo>
                  <a:lnTo>
                    <a:pt x="243" y="349"/>
                  </a:lnTo>
                  <a:lnTo>
                    <a:pt x="247" y="349"/>
                  </a:lnTo>
                  <a:lnTo>
                    <a:pt x="251" y="350"/>
                  </a:lnTo>
                  <a:lnTo>
                    <a:pt x="251" y="350"/>
                  </a:lnTo>
                  <a:lnTo>
                    <a:pt x="251" y="353"/>
                  </a:lnTo>
                  <a:lnTo>
                    <a:pt x="250" y="355"/>
                  </a:lnTo>
                  <a:lnTo>
                    <a:pt x="250" y="355"/>
                  </a:lnTo>
                  <a:lnTo>
                    <a:pt x="250" y="361"/>
                  </a:lnTo>
                  <a:lnTo>
                    <a:pt x="250" y="361"/>
                  </a:lnTo>
                  <a:lnTo>
                    <a:pt x="250" y="365"/>
                  </a:lnTo>
                  <a:lnTo>
                    <a:pt x="252" y="368"/>
                  </a:lnTo>
                  <a:lnTo>
                    <a:pt x="252" y="368"/>
                  </a:lnTo>
                  <a:lnTo>
                    <a:pt x="254" y="368"/>
                  </a:lnTo>
                  <a:lnTo>
                    <a:pt x="258" y="369"/>
                  </a:lnTo>
                  <a:lnTo>
                    <a:pt x="258" y="369"/>
                  </a:lnTo>
                  <a:lnTo>
                    <a:pt x="261" y="370"/>
                  </a:lnTo>
                  <a:lnTo>
                    <a:pt x="262" y="372"/>
                  </a:lnTo>
                  <a:lnTo>
                    <a:pt x="262" y="380"/>
                  </a:lnTo>
                  <a:lnTo>
                    <a:pt x="262" y="380"/>
                  </a:lnTo>
                  <a:lnTo>
                    <a:pt x="262" y="386"/>
                  </a:lnTo>
                  <a:lnTo>
                    <a:pt x="262" y="386"/>
                  </a:lnTo>
                  <a:lnTo>
                    <a:pt x="261" y="388"/>
                  </a:lnTo>
                  <a:lnTo>
                    <a:pt x="259" y="391"/>
                  </a:lnTo>
                  <a:lnTo>
                    <a:pt x="259" y="391"/>
                  </a:lnTo>
                  <a:lnTo>
                    <a:pt x="258" y="392"/>
                  </a:lnTo>
                  <a:lnTo>
                    <a:pt x="258" y="392"/>
                  </a:lnTo>
                  <a:lnTo>
                    <a:pt x="258" y="393"/>
                  </a:lnTo>
                  <a:lnTo>
                    <a:pt x="258" y="393"/>
                  </a:lnTo>
                  <a:lnTo>
                    <a:pt x="257" y="393"/>
                  </a:lnTo>
                  <a:lnTo>
                    <a:pt x="256" y="396"/>
                  </a:lnTo>
                  <a:lnTo>
                    <a:pt x="254" y="401"/>
                  </a:lnTo>
                  <a:lnTo>
                    <a:pt x="256" y="406"/>
                  </a:lnTo>
                  <a:lnTo>
                    <a:pt x="256" y="409"/>
                  </a:lnTo>
                  <a:lnTo>
                    <a:pt x="256" y="409"/>
                  </a:lnTo>
                  <a:lnTo>
                    <a:pt x="257" y="412"/>
                  </a:lnTo>
                  <a:lnTo>
                    <a:pt x="257" y="412"/>
                  </a:lnTo>
                  <a:lnTo>
                    <a:pt x="257" y="412"/>
                  </a:lnTo>
                  <a:lnTo>
                    <a:pt x="257" y="412"/>
                  </a:lnTo>
                  <a:lnTo>
                    <a:pt x="257" y="420"/>
                  </a:lnTo>
                  <a:lnTo>
                    <a:pt x="257" y="428"/>
                  </a:lnTo>
                  <a:lnTo>
                    <a:pt x="257" y="428"/>
                  </a:lnTo>
                  <a:lnTo>
                    <a:pt x="256" y="424"/>
                  </a:lnTo>
                  <a:lnTo>
                    <a:pt x="256" y="424"/>
                  </a:lnTo>
                  <a:lnTo>
                    <a:pt x="256" y="429"/>
                  </a:lnTo>
                  <a:lnTo>
                    <a:pt x="254" y="435"/>
                  </a:lnTo>
                  <a:lnTo>
                    <a:pt x="254" y="435"/>
                  </a:lnTo>
                  <a:lnTo>
                    <a:pt x="254" y="437"/>
                  </a:lnTo>
                  <a:lnTo>
                    <a:pt x="254" y="440"/>
                  </a:lnTo>
                  <a:lnTo>
                    <a:pt x="254" y="440"/>
                  </a:lnTo>
                  <a:lnTo>
                    <a:pt x="253" y="442"/>
                  </a:lnTo>
                  <a:lnTo>
                    <a:pt x="253" y="446"/>
                  </a:lnTo>
                  <a:lnTo>
                    <a:pt x="253" y="446"/>
                  </a:lnTo>
                  <a:lnTo>
                    <a:pt x="256" y="447"/>
                  </a:lnTo>
                  <a:lnTo>
                    <a:pt x="259" y="448"/>
                  </a:lnTo>
                  <a:lnTo>
                    <a:pt x="259" y="448"/>
                  </a:lnTo>
                  <a:lnTo>
                    <a:pt x="264" y="450"/>
                  </a:lnTo>
                  <a:lnTo>
                    <a:pt x="268" y="451"/>
                  </a:lnTo>
                  <a:lnTo>
                    <a:pt x="268" y="451"/>
                  </a:lnTo>
                  <a:lnTo>
                    <a:pt x="273" y="450"/>
                  </a:lnTo>
                  <a:lnTo>
                    <a:pt x="277" y="450"/>
                  </a:lnTo>
                  <a:lnTo>
                    <a:pt x="277" y="450"/>
                  </a:lnTo>
                  <a:lnTo>
                    <a:pt x="278" y="448"/>
                  </a:lnTo>
                  <a:lnTo>
                    <a:pt x="280" y="448"/>
                  </a:lnTo>
                  <a:lnTo>
                    <a:pt x="280" y="448"/>
                  </a:lnTo>
                  <a:lnTo>
                    <a:pt x="283" y="448"/>
                  </a:lnTo>
                  <a:lnTo>
                    <a:pt x="283" y="448"/>
                  </a:lnTo>
                  <a:lnTo>
                    <a:pt x="283" y="450"/>
                  </a:lnTo>
                  <a:lnTo>
                    <a:pt x="283" y="450"/>
                  </a:lnTo>
                  <a:lnTo>
                    <a:pt x="286" y="451"/>
                  </a:lnTo>
                  <a:lnTo>
                    <a:pt x="286" y="451"/>
                  </a:lnTo>
                  <a:lnTo>
                    <a:pt x="289" y="451"/>
                  </a:lnTo>
                  <a:lnTo>
                    <a:pt x="290" y="451"/>
                  </a:lnTo>
                  <a:lnTo>
                    <a:pt x="290" y="451"/>
                  </a:lnTo>
                  <a:lnTo>
                    <a:pt x="291" y="453"/>
                  </a:lnTo>
                  <a:lnTo>
                    <a:pt x="291" y="455"/>
                  </a:lnTo>
                  <a:lnTo>
                    <a:pt x="291" y="458"/>
                  </a:lnTo>
                  <a:lnTo>
                    <a:pt x="291" y="458"/>
                  </a:lnTo>
                  <a:lnTo>
                    <a:pt x="292" y="462"/>
                  </a:lnTo>
                  <a:lnTo>
                    <a:pt x="294" y="464"/>
                  </a:lnTo>
                  <a:lnTo>
                    <a:pt x="294" y="464"/>
                  </a:lnTo>
                  <a:lnTo>
                    <a:pt x="295" y="467"/>
                  </a:lnTo>
                  <a:lnTo>
                    <a:pt x="295" y="469"/>
                  </a:lnTo>
                  <a:lnTo>
                    <a:pt x="295" y="469"/>
                  </a:lnTo>
                  <a:lnTo>
                    <a:pt x="295" y="472"/>
                  </a:lnTo>
                  <a:lnTo>
                    <a:pt x="296" y="474"/>
                  </a:lnTo>
                  <a:lnTo>
                    <a:pt x="296" y="474"/>
                  </a:lnTo>
                  <a:lnTo>
                    <a:pt x="296" y="477"/>
                  </a:lnTo>
                  <a:lnTo>
                    <a:pt x="296" y="478"/>
                  </a:lnTo>
                  <a:lnTo>
                    <a:pt x="297" y="479"/>
                  </a:lnTo>
                  <a:lnTo>
                    <a:pt x="297" y="479"/>
                  </a:lnTo>
                  <a:lnTo>
                    <a:pt x="301" y="479"/>
                  </a:lnTo>
                  <a:lnTo>
                    <a:pt x="303" y="478"/>
                  </a:lnTo>
                  <a:lnTo>
                    <a:pt x="303" y="478"/>
                  </a:lnTo>
                  <a:lnTo>
                    <a:pt x="306" y="478"/>
                  </a:lnTo>
                  <a:lnTo>
                    <a:pt x="308" y="477"/>
                  </a:lnTo>
                  <a:lnTo>
                    <a:pt x="308" y="477"/>
                  </a:lnTo>
                  <a:lnTo>
                    <a:pt x="311" y="479"/>
                  </a:lnTo>
                  <a:lnTo>
                    <a:pt x="312" y="480"/>
                  </a:lnTo>
                  <a:lnTo>
                    <a:pt x="312" y="480"/>
                  </a:lnTo>
                  <a:lnTo>
                    <a:pt x="313" y="485"/>
                  </a:lnTo>
                  <a:lnTo>
                    <a:pt x="313" y="485"/>
                  </a:lnTo>
                  <a:lnTo>
                    <a:pt x="313" y="489"/>
                  </a:lnTo>
                  <a:lnTo>
                    <a:pt x="313" y="491"/>
                  </a:lnTo>
                  <a:lnTo>
                    <a:pt x="313" y="491"/>
                  </a:lnTo>
                  <a:lnTo>
                    <a:pt x="311" y="496"/>
                  </a:lnTo>
                  <a:lnTo>
                    <a:pt x="311" y="496"/>
                  </a:lnTo>
                  <a:lnTo>
                    <a:pt x="311" y="501"/>
                  </a:lnTo>
                  <a:lnTo>
                    <a:pt x="311" y="501"/>
                  </a:lnTo>
                  <a:lnTo>
                    <a:pt x="311" y="505"/>
                  </a:lnTo>
                  <a:lnTo>
                    <a:pt x="311" y="507"/>
                  </a:lnTo>
                  <a:lnTo>
                    <a:pt x="311" y="507"/>
                  </a:lnTo>
                  <a:lnTo>
                    <a:pt x="310" y="510"/>
                  </a:lnTo>
                  <a:lnTo>
                    <a:pt x="310" y="510"/>
                  </a:lnTo>
                  <a:lnTo>
                    <a:pt x="316" y="509"/>
                  </a:lnTo>
                  <a:lnTo>
                    <a:pt x="319" y="509"/>
                  </a:lnTo>
                  <a:lnTo>
                    <a:pt x="321" y="511"/>
                  </a:lnTo>
                  <a:lnTo>
                    <a:pt x="321" y="511"/>
                  </a:lnTo>
                  <a:lnTo>
                    <a:pt x="322" y="513"/>
                  </a:lnTo>
                  <a:lnTo>
                    <a:pt x="322" y="516"/>
                  </a:lnTo>
                  <a:lnTo>
                    <a:pt x="322" y="516"/>
                  </a:lnTo>
                  <a:lnTo>
                    <a:pt x="323" y="518"/>
                  </a:lnTo>
                  <a:lnTo>
                    <a:pt x="324" y="521"/>
                  </a:lnTo>
                  <a:lnTo>
                    <a:pt x="324" y="521"/>
                  </a:lnTo>
                  <a:lnTo>
                    <a:pt x="326" y="523"/>
                  </a:lnTo>
                  <a:lnTo>
                    <a:pt x="326" y="526"/>
                  </a:lnTo>
                  <a:lnTo>
                    <a:pt x="323" y="531"/>
                  </a:lnTo>
                  <a:lnTo>
                    <a:pt x="323" y="531"/>
                  </a:lnTo>
                  <a:lnTo>
                    <a:pt x="323" y="535"/>
                  </a:lnTo>
                  <a:lnTo>
                    <a:pt x="322" y="537"/>
                  </a:lnTo>
                  <a:lnTo>
                    <a:pt x="321" y="539"/>
                  </a:lnTo>
                  <a:lnTo>
                    <a:pt x="321" y="539"/>
                  </a:lnTo>
                  <a:lnTo>
                    <a:pt x="317" y="542"/>
                  </a:lnTo>
                  <a:lnTo>
                    <a:pt x="312" y="543"/>
                  </a:lnTo>
                  <a:lnTo>
                    <a:pt x="312" y="543"/>
                  </a:lnTo>
                  <a:lnTo>
                    <a:pt x="306" y="545"/>
                  </a:lnTo>
                  <a:lnTo>
                    <a:pt x="306" y="545"/>
                  </a:lnTo>
                  <a:lnTo>
                    <a:pt x="305" y="547"/>
                  </a:lnTo>
                  <a:lnTo>
                    <a:pt x="303" y="549"/>
                  </a:lnTo>
                  <a:lnTo>
                    <a:pt x="303" y="549"/>
                  </a:lnTo>
                  <a:lnTo>
                    <a:pt x="302" y="551"/>
                  </a:lnTo>
                  <a:lnTo>
                    <a:pt x="300" y="553"/>
                  </a:lnTo>
                  <a:lnTo>
                    <a:pt x="295" y="554"/>
                  </a:lnTo>
                  <a:lnTo>
                    <a:pt x="295" y="554"/>
                  </a:lnTo>
                  <a:lnTo>
                    <a:pt x="295" y="555"/>
                  </a:lnTo>
                  <a:lnTo>
                    <a:pt x="295" y="555"/>
                  </a:lnTo>
                  <a:lnTo>
                    <a:pt x="292" y="556"/>
                  </a:lnTo>
                  <a:lnTo>
                    <a:pt x="292" y="558"/>
                  </a:lnTo>
                  <a:lnTo>
                    <a:pt x="292" y="560"/>
                  </a:lnTo>
                  <a:lnTo>
                    <a:pt x="292" y="560"/>
                  </a:lnTo>
                  <a:lnTo>
                    <a:pt x="290" y="560"/>
                  </a:lnTo>
                  <a:lnTo>
                    <a:pt x="288" y="560"/>
                  </a:lnTo>
                  <a:lnTo>
                    <a:pt x="288" y="560"/>
                  </a:lnTo>
                  <a:lnTo>
                    <a:pt x="286" y="562"/>
                  </a:lnTo>
                  <a:lnTo>
                    <a:pt x="285" y="565"/>
                  </a:lnTo>
                  <a:lnTo>
                    <a:pt x="285" y="565"/>
                  </a:lnTo>
                  <a:lnTo>
                    <a:pt x="281" y="569"/>
                  </a:lnTo>
                  <a:lnTo>
                    <a:pt x="281" y="569"/>
                  </a:lnTo>
                  <a:lnTo>
                    <a:pt x="280" y="571"/>
                  </a:lnTo>
                  <a:lnTo>
                    <a:pt x="279" y="573"/>
                  </a:lnTo>
                  <a:lnTo>
                    <a:pt x="279" y="573"/>
                  </a:lnTo>
                  <a:lnTo>
                    <a:pt x="278" y="575"/>
                  </a:lnTo>
                  <a:lnTo>
                    <a:pt x="277" y="575"/>
                  </a:lnTo>
                  <a:lnTo>
                    <a:pt x="277" y="575"/>
                  </a:lnTo>
                  <a:lnTo>
                    <a:pt x="275" y="577"/>
                  </a:lnTo>
                  <a:lnTo>
                    <a:pt x="275" y="578"/>
                  </a:lnTo>
                  <a:lnTo>
                    <a:pt x="275" y="578"/>
                  </a:lnTo>
                  <a:lnTo>
                    <a:pt x="272" y="580"/>
                  </a:lnTo>
                  <a:lnTo>
                    <a:pt x="272" y="580"/>
                  </a:lnTo>
                  <a:lnTo>
                    <a:pt x="268" y="583"/>
                  </a:lnTo>
                  <a:lnTo>
                    <a:pt x="268" y="583"/>
                  </a:lnTo>
                  <a:lnTo>
                    <a:pt x="267" y="586"/>
                  </a:lnTo>
                  <a:lnTo>
                    <a:pt x="264" y="587"/>
                  </a:lnTo>
                  <a:lnTo>
                    <a:pt x="264" y="587"/>
                  </a:lnTo>
                  <a:lnTo>
                    <a:pt x="264" y="592"/>
                  </a:lnTo>
                  <a:lnTo>
                    <a:pt x="264" y="592"/>
                  </a:lnTo>
                  <a:lnTo>
                    <a:pt x="263" y="593"/>
                  </a:lnTo>
                  <a:lnTo>
                    <a:pt x="263" y="593"/>
                  </a:lnTo>
                  <a:lnTo>
                    <a:pt x="265" y="593"/>
                  </a:lnTo>
                  <a:lnTo>
                    <a:pt x="265" y="593"/>
                  </a:lnTo>
                  <a:lnTo>
                    <a:pt x="268" y="593"/>
                  </a:lnTo>
                  <a:lnTo>
                    <a:pt x="270" y="592"/>
                  </a:lnTo>
                  <a:lnTo>
                    <a:pt x="270" y="592"/>
                  </a:lnTo>
                  <a:lnTo>
                    <a:pt x="275" y="593"/>
                  </a:lnTo>
                  <a:lnTo>
                    <a:pt x="278" y="594"/>
                  </a:lnTo>
                  <a:lnTo>
                    <a:pt x="279" y="597"/>
                  </a:lnTo>
                  <a:lnTo>
                    <a:pt x="279" y="597"/>
                  </a:lnTo>
                  <a:lnTo>
                    <a:pt x="281" y="600"/>
                  </a:lnTo>
                  <a:lnTo>
                    <a:pt x="281" y="600"/>
                  </a:lnTo>
                  <a:lnTo>
                    <a:pt x="285" y="604"/>
                  </a:lnTo>
                  <a:lnTo>
                    <a:pt x="285" y="604"/>
                  </a:lnTo>
                  <a:lnTo>
                    <a:pt x="285" y="605"/>
                  </a:lnTo>
                  <a:lnTo>
                    <a:pt x="288" y="605"/>
                  </a:lnTo>
                  <a:lnTo>
                    <a:pt x="288" y="605"/>
                  </a:lnTo>
                  <a:lnTo>
                    <a:pt x="290" y="605"/>
                  </a:lnTo>
                  <a:lnTo>
                    <a:pt x="290" y="605"/>
                  </a:lnTo>
                  <a:lnTo>
                    <a:pt x="295" y="607"/>
                  </a:lnTo>
                  <a:lnTo>
                    <a:pt x="295" y="607"/>
                  </a:lnTo>
                  <a:lnTo>
                    <a:pt x="296" y="608"/>
                  </a:lnTo>
                  <a:lnTo>
                    <a:pt x="297" y="609"/>
                  </a:lnTo>
                  <a:lnTo>
                    <a:pt x="299" y="610"/>
                  </a:lnTo>
                  <a:lnTo>
                    <a:pt x="299" y="611"/>
                  </a:lnTo>
                  <a:lnTo>
                    <a:pt x="299" y="611"/>
                  </a:lnTo>
                  <a:lnTo>
                    <a:pt x="301" y="613"/>
                  </a:lnTo>
                  <a:lnTo>
                    <a:pt x="301" y="613"/>
                  </a:lnTo>
                  <a:lnTo>
                    <a:pt x="303" y="613"/>
                  </a:lnTo>
                  <a:lnTo>
                    <a:pt x="303" y="613"/>
                  </a:lnTo>
                  <a:lnTo>
                    <a:pt x="306" y="615"/>
                  </a:lnTo>
                  <a:lnTo>
                    <a:pt x="307" y="618"/>
                  </a:lnTo>
                  <a:lnTo>
                    <a:pt x="307" y="618"/>
                  </a:lnTo>
                  <a:lnTo>
                    <a:pt x="312" y="619"/>
                  </a:lnTo>
                  <a:lnTo>
                    <a:pt x="312" y="619"/>
                  </a:lnTo>
                  <a:lnTo>
                    <a:pt x="313" y="621"/>
                  </a:lnTo>
                  <a:lnTo>
                    <a:pt x="313" y="621"/>
                  </a:lnTo>
                  <a:lnTo>
                    <a:pt x="314" y="624"/>
                  </a:lnTo>
                  <a:lnTo>
                    <a:pt x="314" y="624"/>
                  </a:lnTo>
                  <a:lnTo>
                    <a:pt x="318" y="626"/>
                  </a:lnTo>
                  <a:lnTo>
                    <a:pt x="323" y="627"/>
                  </a:lnTo>
                  <a:lnTo>
                    <a:pt x="323" y="627"/>
                  </a:lnTo>
                  <a:lnTo>
                    <a:pt x="323" y="631"/>
                  </a:lnTo>
                  <a:lnTo>
                    <a:pt x="323" y="631"/>
                  </a:lnTo>
                  <a:lnTo>
                    <a:pt x="324" y="634"/>
                  </a:lnTo>
                  <a:lnTo>
                    <a:pt x="324" y="634"/>
                  </a:lnTo>
                  <a:lnTo>
                    <a:pt x="327" y="636"/>
                  </a:lnTo>
                  <a:lnTo>
                    <a:pt x="329" y="637"/>
                  </a:lnTo>
                  <a:lnTo>
                    <a:pt x="329" y="637"/>
                  </a:lnTo>
                  <a:lnTo>
                    <a:pt x="332" y="638"/>
                  </a:lnTo>
                  <a:lnTo>
                    <a:pt x="334" y="640"/>
                  </a:lnTo>
                  <a:lnTo>
                    <a:pt x="334" y="640"/>
                  </a:lnTo>
                  <a:lnTo>
                    <a:pt x="334" y="641"/>
                  </a:lnTo>
                  <a:lnTo>
                    <a:pt x="334" y="642"/>
                  </a:lnTo>
                  <a:lnTo>
                    <a:pt x="332" y="645"/>
                  </a:lnTo>
                  <a:lnTo>
                    <a:pt x="332" y="645"/>
                  </a:lnTo>
                  <a:lnTo>
                    <a:pt x="330" y="646"/>
                  </a:lnTo>
                  <a:lnTo>
                    <a:pt x="330" y="646"/>
                  </a:lnTo>
                  <a:lnTo>
                    <a:pt x="328" y="647"/>
                  </a:lnTo>
                  <a:lnTo>
                    <a:pt x="328" y="647"/>
                  </a:lnTo>
                  <a:lnTo>
                    <a:pt x="327" y="649"/>
                  </a:lnTo>
                  <a:lnTo>
                    <a:pt x="327" y="652"/>
                  </a:lnTo>
                  <a:lnTo>
                    <a:pt x="327" y="652"/>
                  </a:lnTo>
                  <a:lnTo>
                    <a:pt x="327" y="656"/>
                  </a:lnTo>
                  <a:lnTo>
                    <a:pt x="327" y="658"/>
                  </a:lnTo>
                  <a:lnTo>
                    <a:pt x="327" y="658"/>
                  </a:lnTo>
                  <a:lnTo>
                    <a:pt x="328" y="661"/>
                  </a:lnTo>
                  <a:lnTo>
                    <a:pt x="329" y="661"/>
                  </a:lnTo>
                  <a:lnTo>
                    <a:pt x="330" y="662"/>
                  </a:lnTo>
                  <a:lnTo>
                    <a:pt x="330" y="662"/>
                  </a:lnTo>
                  <a:lnTo>
                    <a:pt x="330" y="662"/>
                  </a:lnTo>
                  <a:lnTo>
                    <a:pt x="329" y="663"/>
                  </a:lnTo>
                  <a:lnTo>
                    <a:pt x="328" y="664"/>
                  </a:lnTo>
                  <a:lnTo>
                    <a:pt x="328" y="664"/>
                  </a:lnTo>
                  <a:lnTo>
                    <a:pt x="328" y="664"/>
                  </a:lnTo>
                  <a:lnTo>
                    <a:pt x="328" y="664"/>
                  </a:lnTo>
                  <a:lnTo>
                    <a:pt x="333" y="663"/>
                  </a:lnTo>
                  <a:lnTo>
                    <a:pt x="333" y="663"/>
                  </a:lnTo>
                  <a:lnTo>
                    <a:pt x="335" y="662"/>
                  </a:lnTo>
                  <a:lnTo>
                    <a:pt x="338" y="658"/>
                  </a:lnTo>
                  <a:lnTo>
                    <a:pt x="338" y="658"/>
                  </a:lnTo>
                  <a:lnTo>
                    <a:pt x="338" y="651"/>
                  </a:lnTo>
                  <a:lnTo>
                    <a:pt x="338" y="651"/>
                  </a:lnTo>
                  <a:lnTo>
                    <a:pt x="338" y="647"/>
                  </a:lnTo>
                  <a:lnTo>
                    <a:pt x="338" y="643"/>
                  </a:lnTo>
                  <a:lnTo>
                    <a:pt x="338" y="643"/>
                  </a:lnTo>
                  <a:lnTo>
                    <a:pt x="340" y="641"/>
                  </a:lnTo>
                  <a:lnTo>
                    <a:pt x="340" y="641"/>
                  </a:lnTo>
                  <a:lnTo>
                    <a:pt x="340" y="638"/>
                  </a:lnTo>
                  <a:lnTo>
                    <a:pt x="340" y="636"/>
                  </a:lnTo>
                  <a:lnTo>
                    <a:pt x="340" y="636"/>
                  </a:lnTo>
                  <a:lnTo>
                    <a:pt x="348" y="632"/>
                  </a:lnTo>
                  <a:lnTo>
                    <a:pt x="348" y="632"/>
                  </a:lnTo>
                  <a:lnTo>
                    <a:pt x="350" y="631"/>
                  </a:lnTo>
                  <a:lnTo>
                    <a:pt x="352" y="629"/>
                  </a:lnTo>
                  <a:lnTo>
                    <a:pt x="352" y="629"/>
                  </a:lnTo>
                  <a:lnTo>
                    <a:pt x="354" y="627"/>
                  </a:lnTo>
                  <a:lnTo>
                    <a:pt x="355" y="626"/>
                  </a:lnTo>
                  <a:lnTo>
                    <a:pt x="355" y="626"/>
                  </a:lnTo>
                  <a:lnTo>
                    <a:pt x="356" y="624"/>
                  </a:lnTo>
                  <a:lnTo>
                    <a:pt x="357" y="621"/>
                  </a:lnTo>
                  <a:lnTo>
                    <a:pt x="357" y="621"/>
                  </a:lnTo>
                  <a:lnTo>
                    <a:pt x="354" y="620"/>
                  </a:lnTo>
                  <a:lnTo>
                    <a:pt x="354" y="620"/>
                  </a:lnTo>
                  <a:lnTo>
                    <a:pt x="354" y="616"/>
                  </a:lnTo>
                  <a:lnTo>
                    <a:pt x="354" y="616"/>
                  </a:lnTo>
                  <a:lnTo>
                    <a:pt x="354" y="616"/>
                  </a:lnTo>
                  <a:lnTo>
                    <a:pt x="354" y="616"/>
                  </a:lnTo>
                  <a:lnTo>
                    <a:pt x="355" y="615"/>
                  </a:lnTo>
                  <a:lnTo>
                    <a:pt x="355" y="615"/>
                  </a:lnTo>
                  <a:lnTo>
                    <a:pt x="359" y="614"/>
                  </a:lnTo>
                  <a:lnTo>
                    <a:pt x="362" y="611"/>
                  </a:lnTo>
                  <a:lnTo>
                    <a:pt x="362" y="611"/>
                  </a:lnTo>
                  <a:lnTo>
                    <a:pt x="365" y="610"/>
                  </a:lnTo>
                  <a:lnTo>
                    <a:pt x="365" y="610"/>
                  </a:lnTo>
                  <a:lnTo>
                    <a:pt x="366" y="608"/>
                  </a:lnTo>
                  <a:lnTo>
                    <a:pt x="365" y="607"/>
                  </a:lnTo>
                  <a:lnTo>
                    <a:pt x="365" y="607"/>
                  </a:lnTo>
                  <a:lnTo>
                    <a:pt x="364" y="603"/>
                  </a:lnTo>
                  <a:lnTo>
                    <a:pt x="364" y="600"/>
                  </a:lnTo>
                  <a:lnTo>
                    <a:pt x="365" y="598"/>
                  </a:lnTo>
                  <a:lnTo>
                    <a:pt x="365" y="598"/>
                  </a:lnTo>
                  <a:lnTo>
                    <a:pt x="366" y="597"/>
                  </a:lnTo>
                  <a:lnTo>
                    <a:pt x="368" y="597"/>
                  </a:lnTo>
                  <a:lnTo>
                    <a:pt x="370" y="598"/>
                  </a:lnTo>
                  <a:lnTo>
                    <a:pt x="371" y="599"/>
                  </a:lnTo>
                  <a:lnTo>
                    <a:pt x="371" y="599"/>
                  </a:lnTo>
                  <a:lnTo>
                    <a:pt x="373" y="599"/>
                  </a:lnTo>
                  <a:lnTo>
                    <a:pt x="375" y="598"/>
                  </a:lnTo>
                  <a:lnTo>
                    <a:pt x="378" y="594"/>
                  </a:lnTo>
                  <a:lnTo>
                    <a:pt x="378" y="594"/>
                  </a:lnTo>
                  <a:lnTo>
                    <a:pt x="379" y="592"/>
                  </a:lnTo>
                  <a:lnTo>
                    <a:pt x="379" y="592"/>
                  </a:lnTo>
                  <a:lnTo>
                    <a:pt x="381" y="592"/>
                  </a:lnTo>
                  <a:lnTo>
                    <a:pt x="381" y="592"/>
                  </a:lnTo>
                  <a:lnTo>
                    <a:pt x="382" y="587"/>
                  </a:lnTo>
                  <a:lnTo>
                    <a:pt x="382" y="587"/>
                  </a:lnTo>
                  <a:lnTo>
                    <a:pt x="386" y="580"/>
                  </a:lnTo>
                  <a:lnTo>
                    <a:pt x="386" y="580"/>
                  </a:lnTo>
                  <a:lnTo>
                    <a:pt x="389" y="577"/>
                  </a:lnTo>
                  <a:lnTo>
                    <a:pt x="390" y="573"/>
                  </a:lnTo>
                  <a:lnTo>
                    <a:pt x="390" y="573"/>
                  </a:lnTo>
                  <a:lnTo>
                    <a:pt x="392" y="572"/>
                  </a:lnTo>
                  <a:lnTo>
                    <a:pt x="393" y="571"/>
                  </a:lnTo>
                  <a:lnTo>
                    <a:pt x="393" y="571"/>
                  </a:lnTo>
                  <a:lnTo>
                    <a:pt x="395" y="569"/>
                  </a:lnTo>
                  <a:lnTo>
                    <a:pt x="395" y="569"/>
                  </a:lnTo>
                  <a:lnTo>
                    <a:pt x="402" y="564"/>
                  </a:lnTo>
                  <a:lnTo>
                    <a:pt x="402" y="564"/>
                  </a:lnTo>
                  <a:lnTo>
                    <a:pt x="403" y="560"/>
                  </a:lnTo>
                  <a:lnTo>
                    <a:pt x="404" y="556"/>
                  </a:lnTo>
                  <a:lnTo>
                    <a:pt x="404" y="549"/>
                  </a:lnTo>
                  <a:lnTo>
                    <a:pt x="404" y="549"/>
                  </a:lnTo>
                  <a:lnTo>
                    <a:pt x="406" y="549"/>
                  </a:lnTo>
                  <a:lnTo>
                    <a:pt x="406" y="549"/>
                  </a:lnTo>
                  <a:lnTo>
                    <a:pt x="406" y="543"/>
                  </a:lnTo>
                  <a:lnTo>
                    <a:pt x="406" y="538"/>
                  </a:lnTo>
                  <a:lnTo>
                    <a:pt x="406" y="538"/>
                  </a:lnTo>
                  <a:lnTo>
                    <a:pt x="408" y="532"/>
                  </a:lnTo>
                  <a:lnTo>
                    <a:pt x="408" y="524"/>
                  </a:lnTo>
                  <a:lnTo>
                    <a:pt x="408" y="524"/>
                  </a:lnTo>
                  <a:lnTo>
                    <a:pt x="408" y="520"/>
                  </a:lnTo>
                  <a:lnTo>
                    <a:pt x="409" y="515"/>
                  </a:lnTo>
                  <a:lnTo>
                    <a:pt x="409" y="515"/>
                  </a:lnTo>
                  <a:lnTo>
                    <a:pt x="411" y="509"/>
                  </a:lnTo>
                  <a:lnTo>
                    <a:pt x="413" y="506"/>
                  </a:lnTo>
                  <a:lnTo>
                    <a:pt x="414" y="504"/>
                  </a:lnTo>
                  <a:lnTo>
                    <a:pt x="414" y="504"/>
                  </a:lnTo>
                  <a:lnTo>
                    <a:pt x="420" y="499"/>
                  </a:lnTo>
                  <a:lnTo>
                    <a:pt x="420" y="499"/>
                  </a:lnTo>
                  <a:lnTo>
                    <a:pt x="424" y="496"/>
                  </a:lnTo>
                  <a:lnTo>
                    <a:pt x="427" y="494"/>
                  </a:lnTo>
                  <a:lnTo>
                    <a:pt x="427" y="494"/>
                  </a:lnTo>
                  <a:lnTo>
                    <a:pt x="432" y="488"/>
                  </a:lnTo>
                  <a:lnTo>
                    <a:pt x="437" y="482"/>
                  </a:lnTo>
                  <a:lnTo>
                    <a:pt x="437" y="482"/>
                  </a:lnTo>
                  <a:lnTo>
                    <a:pt x="441" y="480"/>
                  </a:lnTo>
                  <a:lnTo>
                    <a:pt x="446" y="480"/>
                  </a:lnTo>
                  <a:lnTo>
                    <a:pt x="451" y="480"/>
                  </a:lnTo>
                  <a:lnTo>
                    <a:pt x="454" y="479"/>
                  </a:lnTo>
                  <a:lnTo>
                    <a:pt x="454" y="479"/>
                  </a:lnTo>
                  <a:lnTo>
                    <a:pt x="457" y="478"/>
                  </a:lnTo>
                  <a:lnTo>
                    <a:pt x="458" y="477"/>
                  </a:lnTo>
                  <a:lnTo>
                    <a:pt x="458" y="473"/>
                  </a:lnTo>
                  <a:lnTo>
                    <a:pt x="458" y="473"/>
                  </a:lnTo>
                  <a:lnTo>
                    <a:pt x="459" y="471"/>
                  </a:lnTo>
                  <a:lnTo>
                    <a:pt x="462" y="471"/>
                  </a:lnTo>
                  <a:lnTo>
                    <a:pt x="466" y="471"/>
                  </a:lnTo>
                  <a:lnTo>
                    <a:pt x="466" y="471"/>
                  </a:lnTo>
                  <a:lnTo>
                    <a:pt x="474" y="468"/>
                  </a:lnTo>
                  <a:lnTo>
                    <a:pt x="481" y="466"/>
                  </a:lnTo>
                  <a:lnTo>
                    <a:pt x="481" y="466"/>
                  </a:lnTo>
                  <a:lnTo>
                    <a:pt x="490" y="464"/>
                  </a:lnTo>
                  <a:lnTo>
                    <a:pt x="490" y="464"/>
                  </a:lnTo>
                  <a:lnTo>
                    <a:pt x="498" y="463"/>
                  </a:lnTo>
                  <a:lnTo>
                    <a:pt x="498" y="463"/>
                  </a:lnTo>
                  <a:lnTo>
                    <a:pt x="507" y="463"/>
                  </a:lnTo>
                  <a:lnTo>
                    <a:pt x="512" y="462"/>
                  </a:lnTo>
                  <a:lnTo>
                    <a:pt x="513" y="461"/>
                  </a:lnTo>
                  <a:lnTo>
                    <a:pt x="514" y="459"/>
                  </a:lnTo>
                  <a:lnTo>
                    <a:pt x="514" y="459"/>
                  </a:lnTo>
                  <a:lnTo>
                    <a:pt x="515" y="456"/>
                  </a:lnTo>
                  <a:lnTo>
                    <a:pt x="515" y="453"/>
                  </a:lnTo>
                  <a:lnTo>
                    <a:pt x="518" y="452"/>
                  </a:lnTo>
                  <a:lnTo>
                    <a:pt x="518" y="452"/>
                  </a:lnTo>
                  <a:lnTo>
                    <a:pt x="522" y="450"/>
                  </a:lnTo>
                  <a:lnTo>
                    <a:pt x="522" y="450"/>
                  </a:lnTo>
                  <a:lnTo>
                    <a:pt x="524" y="447"/>
                  </a:lnTo>
                  <a:lnTo>
                    <a:pt x="525" y="445"/>
                  </a:lnTo>
                  <a:lnTo>
                    <a:pt x="525" y="445"/>
                  </a:lnTo>
                  <a:lnTo>
                    <a:pt x="525" y="442"/>
                  </a:lnTo>
                  <a:lnTo>
                    <a:pt x="525" y="441"/>
                  </a:lnTo>
                  <a:lnTo>
                    <a:pt x="525" y="441"/>
                  </a:lnTo>
                  <a:lnTo>
                    <a:pt x="528" y="437"/>
                  </a:lnTo>
                  <a:lnTo>
                    <a:pt x="528" y="437"/>
                  </a:lnTo>
                  <a:lnTo>
                    <a:pt x="531" y="434"/>
                  </a:lnTo>
                  <a:lnTo>
                    <a:pt x="531" y="430"/>
                  </a:lnTo>
                  <a:lnTo>
                    <a:pt x="531" y="430"/>
                  </a:lnTo>
                  <a:lnTo>
                    <a:pt x="533" y="425"/>
                  </a:lnTo>
                  <a:lnTo>
                    <a:pt x="534" y="421"/>
                  </a:lnTo>
                  <a:lnTo>
                    <a:pt x="534" y="421"/>
                  </a:lnTo>
                  <a:lnTo>
                    <a:pt x="536" y="418"/>
                  </a:lnTo>
                  <a:lnTo>
                    <a:pt x="539" y="413"/>
                  </a:lnTo>
                  <a:lnTo>
                    <a:pt x="539" y="413"/>
                  </a:lnTo>
                  <a:lnTo>
                    <a:pt x="541" y="413"/>
                  </a:lnTo>
                  <a:lnTo>
                    <a:pt x="542" y="410"/>
                  </a:lnTo>
                  <a:lnTo>
                    <a:pt x="542" y="410"/>
                  </a:lnTo>
                  <a:lnTo>
                    <a:pt x="544" y="409"/>
                  </a:lnTo>
                  <a:lnTo>
                    <a:pt x="544" y="409"/>
                  </a:lnTo>
                  <a:lnTo>
                    <a:pt x="544" y="408"/>
                  </a:lnTo>
                  <a:lnTo>
                    <a:pt x="545" y="407"/>
                  </a:lnTo>
                  <a:lnTo>
                    <a:pt x="545" y="407"/>
                  </a:lnTo>
                  <a:lnTo>
                    <a:pt x="546" y="406"/>
                  </a:lnTo>
                  <a:lnTo>
                    <a:pt x="546" y="406"/>
                  </a:lnTo>
                  <a:lnTo>
                    <a:pt x="546" y="402"/>
                  </a:lnTo>
                  <a:lnTo>
                    <a:pt x="546" y="402"/>
                  </a:lnTo>
                  <a:lnTo>
                    <a:pt x="547" y="393"/>
                  </a:lnTo>
                  <a:lnTo>
                    <a:pt x="547" y="393"/>
                  </a:lnTo>
                  <a:lnTo>
                    <a:pt x="550" y="385"/>
                  </a:lnTo>
                  <a:lnTo>
                    <a:pt x="550" y="385"/>
                  </a:lnTo>
                  <a:lnTo>
                    <a:pt x="551" y="381"/>
                  </a:lnTo>
                  <a:lnTo>
                    <a:pt x="552" y="379"/>
                  </a:lnTo>
                  <a:lnTo>
                    <a:pt x="553" y="377"/>
                  </a:lnTo>
                  <a:lnTo>
                    <a:pt x="553" y="377"/>
                  </a:lnTo>
                  <a:lnTo>
                    <a:pt x="555" y="376"/>
                  </a:lnTo>
                  <a:lnTo>
                    <a:pt x="557" y="375"/>
                  </a:lnTo>
                  <a:lnTo>
                    <a:pt x="557" y="375"/>
                  </a:lnTo>
                  <a:lnTo>
                    <a:pt x="557" y="371"/>
                  </a:lnTo>
                  <a:lnTo>
                    <a:pt x="557" y="369"/>
                  </a:lnTo>
                  <a:lnTo>
                    <a:pt x="557" y="369"/>
                  </a:lnTo>
                  <a:lnTo>
                    <a:pt x="556" y="364"/>
                  </a:lnTo>
                  <a:lnTo>
                    <a:pt x="556" y="361"/>
                  </a:lnTo>
                  <a:lnTo>
                    <a:pt x="557" y="358"/>
                  </a:lnTo>
                  <a:lnTo>
                    <a:pt x="557" y="358"/>
                  </a:lnTo>
                  <a:lnTo>
                    <a:pt x="560" y="353"/>
                  </a:lnTo>
                  <a:lnTo>
                    <a:pt x="561" y="348"/>
                  </a:lnTo>
                  <a:lnTo>
                    <a:pt x="561" y="348"/>
                  </a:lnTo>
                  <a:lnTo>
                    <a:pt x="562" y="344"/>
                  </a:lnTo>
                  <a:lnTo>
                    <a:pt x="562" y="344"/>
                  </a:lnTo>
                  <a:lnTo>
                    <a:pt x="562" y="338"/>
                  </a:lnTo>
                  <a:lnTo>
                    <a:pt x="562" y="338"/>
                  </a:lnTo>
                  <a:lnTo>
                    <a:pt x="561" y="317"/>
                  </a:lnTo>
                  <a:lnTo>
                    <a:pt x="561" y="317"/>
                  </a:lnTo>
                  <a:lnTo>
                    <a:pt x="561" y="306"/>
                  </a:lnTo>
                  <a:lnTo>
                    <a:pt x="561" y="306"/>
                  </a:lnTo>
                  <a:lnTo>
                    <a:pt x="561" y="301"/>
                  </a:lnTo>
                  <a:lnTo>
                    <a:pt x="561" y="299"/>
                  </a:lnTo>
                  <a:lnTo>
                    <a:pt x="565" y="296"/>
                  </a:lnTo>
                  <a:lnTo>
                    <a:pt x="565" y="296"/>
                  </a:lnTo>
                  <a:lnTo>
                    <a:pt x="565" y="295"/>
                  </a:lnTo>
                  <a:lnTo>
                    <a:pt x="565" y="295"/>
                  </a:lnTo>
                  <a:lnTo>
                    <a:pt x="567" y="295"/>
                  </a:lnTo>
                  <a:lnTo>
                    <a:pt x="569" y="294"/>
                  </a:lnTo>
                  <a:lnTo>
                    <a:pt x="572" y="290"/>
                  </a:lnTo>
                  <a:lnTo>
                    <a:pt x="574" y="285"/>
                  </a:lnTo>
                  <a:lnTo>
                    <a:pt x="576" y="280"/>
                  </a:lnTo>
                  <a:lnTo>
                    <a:pt x="576" y="280"/>
                  </a:lnTo>
                  <a:lnTo>
                    <a:pt x="577" y="278"/>
                  </a:lnTo>
                  <a:lnTo>
                    <a:pt x="577" y="278"/>
                  </a:lnTo>
                  <a:lnTo>
                    <a:pt x="579" y="276"/>
                  </a:lnTo>
                  <a:lnTo>
                    <a:pt x="579" y="276"/>
                  </a:lnTo>
                  <a:lnTo>
                    <a:pt x="582" y="271"/>
                  </a:lnTo>
                  <a:lnTo>
                    <a:pt x="582" y="271"/>
                  </a:lnTo>
                  <a:lnTo>
                    <a:pt x="585" y="267"/>
                  </a:lnTo>
                  <a:lnTo>
                    <a:pt x="585" y="267"/>
                  </a:lnTo>
                  <a:lnTo>
                    <a:pt x="587" y="265"/>
                  </a:lnTo>
                  <a:lnTo>
                    <a:pt x="589" y="263"/>
                  </a:lnTo>
                  <a:lnTo>
                    <a:pt x="589" y="263"/>
                  </a:lnTo>
                  <a:lnTo>
                    <a:pt x="589" y="262"/>
                  </a:lnTo>
                  <a:lnTo>
                    <a:pt x="589" y="262"/>
                  </a:lnTo>
                  <a:lnTo>
                    <a:pt x="590" y="261"/>
                  </a:lnTo>
                  <a:lnTo>
                    <a:pt x="590" y="261"/>
                  </a:lnTo>
                  <a:lnTo>
                    <a:pt x="591" y="258"/>
                  </a:lnTo>
                  <a:lnTo>
                    <a:pt x="594" y="258"/>
                  </a:lnTo>
                  <a:lnTo>
                    <a:pt x="594" y="258"/>
                  </a:lnTo>
                  <a:lnTo>
                    <a:pt x="595" y="257"/>
                  </a:lnTo>
                  <a:lnTo>
                    <a:pt x="595" y="257"/>
                  </a:lnTo>
                  <a:lnTo>
                    <a:pt x="596" y="256"/>
                  </a:lnTo>
                  <a:lnTo>
                    <a:pt x="598" y="255"/>
                  </a:lnTo>
                  <a:lnTo>
                    <a:pt x="600" y="252"/>
                  </a:lnTo>
                  <a:lnTo>
                    <a:pt x="600" y="252"/>
                  </a:lnTo>
                  <a:lnTo>
                    <a:pt x="604" y="249"/>
                  </a:lnTo>
                  <a:lnTo>
                    <a:pt x="606" y="246"/>
                  </a:lnTo>
                  <a:lnTo>
                    <a:pt x="606" y="244"/>
                  </a:lnTo>
                  <a:lnTo>
                    <a:pt x="606" y="244"/>
                  </a:lnTo>
                  <a:lnTo>
                    <a:pt x="610" y="242"/>
                  </a:lnTo>
                  <a:lnTo>
                    <a:pt x="612" y="241"/>
                  </a:lnTo>
                  <a:lnTo>
                    <a:pt x="612" y="241"/>
                  </a:lnTo>
                  <a:lnTo>
                    <a:pt x="614" y="238"/>
                  </a:lnTo>
                  <a:lnTo>
                    <a:pt x="616" y="235"/>
                  </a:lnTo>
                  <a:lnTo>
                    <a:pt x="616" y="235"/>
                  </a:lnTo>
                  <a:lnTo>
                    <a:pt x="617" y="231"/>
                  </a:lnTo>
                  <a:lnTo>
                    <a:pt x="618" y="228"/>
                  </a:lnTo>
                  <a:lnTo>
                    <a:pt x="618" y="228"/>
                  </a:lnTo>
                  <a:lnTo>
                    <a:pt x="621" y="225"/>
                  </a:lnTo>
                  <a:lnTo>
                    <a:pt x="622" y="222"/>
                  </a:lnTo>
                  <a:lnTo>
                    <a:pt x="622" y="222"/>
                  </a:lnTo>
                  <a:lnTo>
                    <a:pt x="623" y="218"/>
                  </a:lnTo>
                  <a:lnTo>
                    <a:pt x="625" y="214"/>
                  </a:lnTo>
                  <a:lnTo>
                    <a:pt x="625" y="214"/>
                  </a:lnTo>
                  <a:lnTo>
                    <a:pt x="626" y="198"/>
                  </a:lnTo>
                  <a:lnTo>
                    <a:pt x="626" y="198"/>
                  </a:lnTo>
                  <a:lnTo>
                    <a:pt x="626" y="191"/>
                  </a:lnTo>
                  <a:lnTo>
                    <a:pt x="626" y="191"/>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A1_Venezuela">
              <a:extLst>
                <a:ext uri="{FF2B5EF4-FFF2-40B4-BE49-F238E27FC236}">
                  <a16:creationId xmlns:a16="http://schemas.microsoft.com/office/drawing/2014/main" id="{41873DA5-041A-4079-BA10-3BD75DD1F41A}"/>
                </a:ext>
              </a:extLst>
            </p:cNvPr>
            <p:cNvSpPr>
              <a:spLocks/>
            </p:cNvSpPr>
            <p:nvPr/>
          </p:nvSpPr>
          <p:spPr bwMode="auto">
            <a:xfrm>
              <a:off x="2936680" y="3972609"/>
              <a:ext cx="330409" cy="251372"/>
            </a:xfrm>
            <a:custGeom>
              <a:avLst/>
              <a:gdLst/>
              <a:ahLst/>
              <a:cxnLst>
                <a:cxn ang="0">
                  <a:pos x="206" y="52"/>
                </a:cxn>
                <a:cxn ang="0">
                  <a:pos x="203" y="38"/>
                </a:cxn>
                <a:cxn ang="0">
                  <a:pos x="190" y="30"/>
                </a:cxn>
                <a:cxn ang="0">
                  <a:pos x="182" y="27"/>
                </a:cxn>
                <a:cxn ang="0">
                  <a:pos x="171" y="22"/>
                </a:cxn>
                <a:cxn ang="0">
                  <a:pos x="177" y="18"/>
                </a:cxn>
                <a:cxn ang="0">
                  <a:pos x="158" y="18"/>
                </a:cxn>
                <a:cxn ang="0">
                  <a:pos x="151" y="18"/>
                </a:cxn>
                <a:cxn ang="0">
                  <a:pos x="145" y="19"/>
                </a:cxn>
                <a:cxn ang="0">
                  <a:pos x="139" y="24"/>
                </a:cxn>
                <a:cxn ang="0">
                  <a:pos x="117" y="22"/>
                </a:cxn>
                <a:cxn ang="0">
                  <a:pos x="107" y="15"/>
                </a:cxn>
                <a:cxn ang="0">
                  <a:pos x="96" y="20"/>
                </a:cxn>
                <a:cxn ang="0">
                  <a:pos x="81" y="16"/>
                </a:cxn>
                <a:cxn ang="0">
                  <a:pos x="79" y="8"/>
                </a:cxn>
                <a:cxn ang="0">
                  <a:pos x="65" y="3"/>
                </a:cxn>
                <a:cxn ang="0">
                  <a:pos x="57" y="2"/>
                </a:cxn>
                <a:cxn ang="0">
                  <a:pos x="49" y="5"/>
                </a:cxn>
                <a:cxn ang="0">
                  <a:pos x="38" y="6"/>
                </a:cxn>
                <a:cxn ang="0">
                  <a:pos x="29" y="18"/>
                </a:cxn>
                <a:cxn ang="0">
                  <a:pos x="35" y="26"/>
                </a:cxn>
                <a:cxn ang="0">
                  <a:pos x="32" y="41"/>
                </a:cxn>
                <a:cxn ang="0">
                  <a:pos x="26" y="43"/>
                </a:cxn>
                <a:cxn ang="0">
                  <a:pos x="19" y="29"/>
                </a:cxn>
                <a:cxn ang="0">
                  <a:pos x="25" y="20"/>
                </a:cxn>
                <a:cxn ang="0">
                  <a:pos x="16" y="5"/>
                </a:cxn>
                <a:cxn ang="0">
                  <a:pos x="5" y="33"/>
                </a:cxn>
                <a:cxn ang="0">
                  <a:pos x="8" y="41"/>
                </a:cxn>
                <a:cxn ang="0">
                  <a:pos x="14" y="56"/>
                </a:cxn>
                <a:cxn ang="0">
                  <a:pos x="15" y="70"/>
                </a:cxn>
                <a:cxn ang="0">
                  <a:pos x="25" y="78"/>
                </a:cxn>
                <a:cxn ang="0">
                  <a:pos x="53" y="79"/>
                </a:cxn>
                <a:cxn ang="0">
                  <a:pos x="64" y="91"/>
                </a:cxn>
                <a:cxn ang="0">
                  <a:pos x="92" y="96"/>
                </a:cxn>
                <a:cxn ang="0">
                  <a:pos x="89" y="119"/>
                </a:cxn>
                <a:cxn ang="0">
                  <a:pos x="91" y="141"/>
                </a:cxn>
                <a:cxn ang="0">
                  <a:pos x="91" y="146"/>
                </a:cxn>
                <a:cxn ang="0">
                  <a:pos x="103" y="167"/>
                </a:cxn>
                <a:cxn ang="0">
                  <a:pos x="109" y="173"/>
                </a:cxn>
                <a:cxn ang="0">
                  <a:pos x="124" y="173"/>
                </a:cxn>
                <a:cxn ang="0">
                  <a:pos x="129" y="173"/>
                </a:cxn>
                <a:cxn ang="0">
                  <a:pos x="144" y="167"/>
                </a:cxn>
                <a:cxn ang="0">
                  <a:pos x="149" y="160"/>
                </a:cxn>
                <a:cxn ang="0">
                  <a:pos x="158" y="155"/>
                </a:cxn>
                <a:cxn ang="0">
                  <a:pos x="150" y="147"/>
                </a:cxn>
                <a:cxn ang="0">
                  <a:pos x="146" y="134"/>
                </a:cxn>
                <a:cxn ang="0">
                  <a:pos x="139" y="124"/>
                </a:cxn>
                <a:cxn ang="0">
                  <a:pos x="142" y="123"/>
                </a:cxn>
                <a:cxn ang="0">
                  <a:pos x="157" y="125"/>
                </a:cxn>
                <a:cxn ang="0">
                  <a:pos x="168" y="130"/>
                </a:cxn>
                <a:cxn ang="0">
                  <a:pos x="174" y="122"/>
                </a:cxn>
                <a:cxn ang="0">
                  <a:pos x="190" y="122"/>
                </a:cxn>
                <a:cxn ang="0">
                  <a:pos x="200" y="114"/>
                </a:cxn>
                <a:cxn ang="0">
                  <a:pos x="201" y="106"/>
                </a:cxn>
                <a:cxn ang="0">
                  <a:pos x="195" y="98"/>
                </a:cxn>
                <a:cxn ang="0">
                  <a:pos x="193" y="91"/>
                </a:cxn>
                <a:cxn ang="0">
                  <a:pos x="196" y="82"/>
                </a:cxn>
                <a:cxn ang="0">
                  <a:pos x="203" y="80"/>
                </a:cxn>
                <a:cxn ang="0">
                  <a:pos x="205" y="73"/>
                </a:cxn>
                <a:cxn ang="0">
                  <a:pos x="206" y="64"/>
                </a:cxn>
                <a:cxn ang="0">
                  <a:pos x="212" y="59"/>
                </a:cxn>
              </a:cxnLst>
              <a:rect l="0" t="0" r="r" b="b"/>
              <a:pathLst>
                <a:path w="216" h="178">
                  <a:moveTo>
                    <a:pt x="216" y="56"/>
                  </a:moveTo>
                  <a:lnTo>
                    <a:pt x="216" y="56"/>
                  </a:lnTo>
                  <a:lnTo>
                    <a:pt x="215" y="54"/>
                  </a:lnTo>
                  <a:lnTo>
                    <a:pt x="215" y="53"/>
                  </a:lnTo>
                  <a:lnTo>
                    <a:pt x="215" y="53"/>
                  </a:lnTo>
                  <a:lnTo>
                    <a:pt x="211" y="51"/>
                  </a:lnTo>
                  <a:lnTo>
                    <a:pt x="210" y="51"/>
                  </a:lnTo>
                  <a:lnTo>
                    <a:pt x="206" y="52"/>
                  </a:lnTo>
                  <a:lnTo>
                    <a:pt x="206" y="52"/>
                  </a:lnTo>
                  <a:lnTo>
                    <a:pt x="204" y="49"/>
                  </a:lnTo>
                  <a:lnTo>
                    <a:pt x="204" y="49"/>
                  </a:lnTo>
                  <a:lnTo>
                    <a:pt x="201" y="46"/>
                  </a:lnTo>
                  <a:lnTo>
                    <a:pt x="201" y="41"/>
                  </a:lnTo>
                  <a:lnTo>
                    <a:pt x="201" y="41"/>
                  </a:lnTo>
                  <a:lnTo>
                    <a:pt x="201" y="40"/>
                  </a:lnTo>
                  <a:lnTo>
                    <a:pt x="203" y="38"/>
                  </a:lnTo>
                  <a:lnTo>
                    <a:pt x="201" y="37"/>
                  </a:lnTo>
                  <a:lnTo>
                    <a:pt x="201" y="37"/>
                  </a:lnTo>
                  <a:lnTo>
                    <a:pt x="198" y="35"/>
                  </a:lnTo>
                  <a:lnTo>
                    <a:pt x="198" y="35"/>
                  </a:lnTo>
                  <a:lnTo>
                    <a:pt x="194" y="33"/>
                  </a:lnTo>
                  <a:lnTo>
                    <a:pt x="194" y="33"/>
                  </a:lnTo>
                  <a:lnTo>
                    <a:pt x="190" y="30"/>
                  </a:lnTo>
                  <a:lnTo>
                    <a:pt x="190" y="30"/>
                  </a:lnTo>
                  <a:lnTo>
                    <a:pt x="189" y="29"/>
                  </a:lnTo>
                  <a:lnTo>
                    <a:pt x="189" y="30"/>
                  </a:lnTo>
                  <a:lnTo>
                    <a:pt x="188" y="31"/>
                  </a:lnTo>
                  <a:lnTo>
                    <a:pt x="187" y="31"/>
                  </a:lnTo>
                  <a:lnTo>
                    <a:pt x="187" y="31"/>
                  </a:lnTo>
                  <a:lnTo>
                    <a:pt x="182" y="27"/>
                  </a:lnTo>
                  <a:lnTo>
                    <a:pt x="182" y="27"/>
                  </a:lnTo>
                  <a:lnTo>
                    <a:pt x="182" y="27"/>
                  </a:lnTo>
                  <a:lnTo>
                    <a:pt x="182" y="27"/>
                  </a:lnTo>
                  <a:lnTo>
                    <a:pt x="180" y="25"/>
                  </a:lnTo>
                  <a:lnTo>
                    <a:pt x="179" y="25"/>
                  </a:lnTo>
                  <a:lnTo>
                    <a:pt x="174" y="25"/>
                  </a:lnTo>
                  <a:lnTo>
                    <a:pt x="174" y="25"/>
                  </a:lnTo>
                  <a:lnTo>
                    <a:pt x="172" y="24"/>
                  </a:lnTo>
                  <a:lnTo>
                    <a:pt x="171" y="22"/>
                  </a:lnTo>
                  <a:lnTo>
                    <a:pt x="171" y="22"/>
                  </a:lnTo>
                  <a:lnTo>
                    <a:pt x="168" y="21"/>
                  </a:lnTo>
                  <a:lnTo>
                    <a:pt x="168" y="21"/>
                  </a:lnTo>
                  <a:lnTo>
                    <a:pt x="168" y="20"/>
                  </a:lnTo>
                  <a:lnTo>
                    <a:pt x="168" y="20"/>
                  </a:lnTo>
                  <a:lnTo>
                    <a:pt x="173" y="19"/>
                  </a:lnTo>
                  <a:lnTo>
                    <a:pt x="177" y="19"/>
                  </a:lnTo>
                  <a:lnTo>
                    <a:pt x="177" y="19"/>
                  </a:lnTo>
                  <a:lnTo>
                    <a:pt x="177" y="18"/>
                  </a:lnTo>
                  <a:lnTo>
                    <a:pt x="177" y="18"/>
                  </a:lnTo>
                  <a:lnTo>
                    <a:pt x="176" y="18"/>
                  </a:lnTo>
                  <a:lnTo>
                    <a:pt x="174" y="16"/>
                  </a:lnTo>
                  <a:lnTo>
                    <a:pt x="174" y="16"/>
                  </a:lnTo>
                  <a:lnTo>
                    <a:pt x="168" y="16"/>
                  </a:lnTo>
                  <a:lnTo>
                    <a:pt x="168" y="16"/>
                  </a:lnTo>
                  <a:lnTo>
                    <a:pt x="163" y="16"/>
                  </a:lnTo>
                  <a:lnTo>
                    <a:pt x="158" y="18"/>
                  </a:lnTo>
                  <a:lnTo>
                    <a:pt x="158" y="18"/>
                  </a:lnTo>
                  <a:lnTo>
                    <a:pt x="155" y="19"/>
                  </a:lnTo>
                  <a:lnTo>
                    <a:pt x="155" y="19"/>
                  </a:lnTo>
                  <a:lnTo>
                    <a:pt x="152" y="20"/>
                  </a:lnTo>
                  <a:lnTo>
                    <a:pt x="150" y="20"/>
                  </a:lnTo>
                  <a:lnTo>
                    <a:pt x="150" y="20"/>
                  </a:lnTo>
                  <a:lnTo>
                    <a:pt x="151" y="19"/>
                  </a:lnTo>
                  <a:lnTo>
                    <a:pt x="151" y="18"/>
                  </a:lnTo>
                  <a:lnTo>
                    <a:pt x="151" y="18"/>
                  </a:lnTo>
                  <a:lnTo>
                    <a:pt x="149" y="18"/>
                  </a:lnTo>
                  <a:lnTo>
                    <a:pt x="147" y="18"/>
                  </a:lnTo>
                  <a:lnTo>
                    <a:pt x="147" y="18"/>
                  </a:lnTo>
                  <a:lnTo>
                    <a:pt x="146" y="18"/>
                  </a:lnTo>
                  <a:lnTo>
                    <a:pt x="144" y="18"/>
                  </a:lnTo>
                  <a:lnTo>
                    <a:pt x="144" y="18"/>
                  </a:lnTo>
                  <a:lnTo>
                    <a:pt x="145" y="19"/>
                  </a:lnTo>
                  <a:lnTo>
                    <a:pt x="146" y="20"/>
                  </a:lnTo>
                  <a:lnTo>
                    <a:pt x="146" y="20"/>
                  </a:lnTo>
                  <a:lnTo>
                    <a:pt x="146" y="21"/>
                  </a:lnTo>
                  <a:lnTo>
                    <a:pt x="145" y="21"/>
                  </a:lnTo>
                  <a:lnTo>
                    <a:pt x="142" y="22"/>
                  </a:lnTo>
                  <a:lnTo>
                    <a:pt x="140" y="22"/>
                  </a:lnTo>
                  <a:lnTo>
                    <a:pt x="139" y="24"/>
                  </a:lnTo>
                  <a:lnTo>
                    <a:pt x="139" y="24"/>
                  </a:lnTo>
                  <a:lnTo>
                    <a:pt x="138" y="25"/>
                  </a:lnTo>
                  <a:lnTo>
                    <a:pt x="135" y="26"/>
                  </a:lnTo>
                  <a:lnTo>
                    <a:pt x="129" y="26"/>
                  </a:lnTo>
                  <a:lnTo>
                    <a:pt x="129" y="26"/>
                  </a:lnTo>
                  <a:lnTo>
                    <a:pt x="127" y="25"/>
                  </a:lnTo>
                  <a:lnTo>
                    <a:pt x="124" y="24"/>
                  </a:lnTo>
                  <a:lnTo>
                    <a:pt x="124" y="24"/>
                  </a:lnTo>
                  <a:lnTo>
                    <a:pt x="117" y="22"/>
                  </a:lnTo>
                  <a:lnTo>
                    <a:pt x="117" y="22"/>
                  </a:lnTo>
                  <a:lnTo>
                    <a:pt x="116" y="19"/>
                  </a:lnTo>
                  <a:lnTo>
                    <a:pt x="116" y="19"/>
                  </a:lnTo>
                  <a:lnTo>
                    <a:pt x="114" y="16"/>
                  </a:lnTo>
                  <a:lnTo>
                    <a:pt x="112" y="15"/>
                  </a:lnTo>
                  <a:lnTo>
                    <a:pt x="112" y="15"/>
                  </a:lnTo>
                  <a:lnTo>
                    <a:pt x="107" y="15"/>
                  </a:lnTo>
                  <a:lnTo>
                    <a:pt x="107" y="15"/>
                  </a:lnTo>
                  <a:lnTo>
                    <a:pt x="102" y="19"/>
                  </a:lnTo>
                  <a:lnTo>
                    <a:pt x="102" y="19"/>
                  </a:lnTo>
                  <a:lnTo>
                    <a:pt x="100" y="19"/>
                  </a:lnTo>
                  <a:lnTo>
                    <a:pt x="100" y="19"/>
                  </a:lnTo>
                  <a:lnTo>
                    <a:pt x="97" y="19"/>
                  </a:lnTo>
                  <a:lnTo>
                    <a:pt x="97" y="19"/>
                  </a:lnTo>
                  <a:lnTo>
                    <a:pt x="96" y="20"/>
                  </a:lnTo>
                  <a:lnTo>
                    <a:pt x="96" y="20"/>
                  </a:lnTo>
                  <a:lnTo>
                    <a:pt x="93" y="20"/>
                  </a:lnTo>
                  <a:lnTo>
                    <a:pt x="91" y="19"/>
                  </a:lnTo>
                  <a:lnTo>
                    <a:pt x="91" y="19"/>
                  </a:lnTo>
                  <a:lnTo>
                    <a:pt x="84" y="19"/>
                  </a:lnTo>
                  <a:lnTo>
                    <a:pt x="84" y="19"/>
                  </a:lnTo>
                  <a:lnTo>
                    <a:pt x="82" y="18"/>
                  </a:lnTo>
                  <a:lnTo>
                    <a:pt x="81" y="16"/>
                  </a:lnTo>
                  <a:lnTo>
                    <a:pt x="81" y="16"/>
                  </a:lnTo>
                  <a:lnTo>
                    <a:pt x="81" y="14"/>
                  </a:lnTo>
                  <a:lnTo>
                    <a:pt x="79" y="11"/>
                  </a:lnTo>
                  <a:lnTo>
                    <a:pt x="79" y="11"/>
                  </a:lnTo>
                  <a:lnTo>
                    <a:pt x="79" y="11"/>
                  </a:lnTo>
                  <a:lnTo>
                    <a:pt x="79" y="10"/>
                  </a:lnTo>
                  <a:lnTo>
                    <a:pt x="79" y="9"/>
                  </a:lnTo>
                  <a:lnTo>
                    <a:pt x="79" y="8"/>
                  </a:lnTo>
                  <a:lnTo>
                    <a:pt x="79" y="8"/>
                  </a:lnTo>
                  <a:lnTo>
                    <a:pt x="75" y="6"/>
                  </a:lnTo>
                  <a:lnTo>
                    <a:pt x="75" y="6"/>
                  </a:lnTo>
                  <a:lnTo>
                    <a:pt x="74" y="6"/>
                  </a:lnTo>
                  <a:lnTo>
                    <a:pt x="74" y="6"/>
                  </a:lnTo>
                  <a:lnTo>
                    <a:pt x="70" y="5"/>
                  </a:lnTo>
                  <a:lnTo>
                    <a:pt x="70" y="5"/>
                  </a:lnTo>
                  <a:lnTo>
                    <a:pt x="65" y="3"/>
                  </a:lnTo>
                  <a:lnTo>
                    <a:pt x="65" y="3"/>
                  </a:lnTo>
                  <a:lnTo>
                    <a:pt x="63" y="3"/>
                  </a:lnTo>
                  <a:lnTo>
                    <a:pt x="63" y="3"/>
                  </a:lnTo>
                  <a:lnTo>
                    <a:pt x="62" y="2"/>
                  </a:lnTo>
                  <a:lnTo>
                    <a:pt x="62" y="2"/>
                  </a:lnTo>
                  <a:lnTo>
                    <a:pt x="60" y="0"/>
                  </a:lnTo>
                  <a:lnTo>
                    <a:pt x="59" y="0"/>
                  </a:lnTo>
                  <a:lnTo>
                    <a:pt x="59" y="0"/>
                  </a:lnTo>
                  <a:lnTo>
                    <a:pt x="57" y="2"/>
                  </a:lnTo>
                  <a:lnTo>
                    <a:pt x="55" y="3"/>
                  </a:lnTo>
                  <a:lnTo>
                    <a:pt x="55" y="3"/>
                  </a:lnTo>
                  <a:lnTo>
                    <a:pt x="54" y="3"/>
                  </a:lnTo>
                  <a:lnTo>
                    <a:pt x="52" y="3"/>
                  </a:lnTo>
                  <a:lnTo>
                    <a:pt x="52" y="3"/>
                  </a:lnTo>
                  <a:lnTo>
                    <a:pt x="51" y="5"/>
                  </a:lnTo>
                  <a:lnTo>
                    <a:pt x="51" y="5"/>
                  </a:lnTo>
                  <a:lnTo>
                    <a:pt x="49" y="5"/>
                  </a:lnTo>
                  <a:lnTo>
                    <a:pt x="49" y="6"/>
                  </a:lnTo>
                  <a:lnTo>
                    <a:pt x="49" y="6"/>
                  </a:lnTo>
                  <a:lnTo>
                    <a:pt x="47" y="6"/>
                  </a:lnTo>
                  <a:lnTo>
                    <a:pt x="47" y="6"/>
                  </a:lnTo>
                  <a:lnTo>
                    <a:pt x="43" y="6"/>
                  </a:lnTo>
                  <a:lnTo>
                    <a:pt x="43" y="6"/>
                  </a:lnTo>
                  <a:lnTo>
                    <a:pt x="38" y="6"/>
                  </a:lnTo>
                  <a:lnTo>
                    <a:pt x="38" y="6"/>
                  </a:lnTo>
                  <a:lnTo>
                    <a:pt x="36" y="8"/>
                  </a:lnTo>
                  <a:lnTo>
                    <a:pt x="35" y="10"/>
                  </a:lnTo>
                  <a:lnTo>
                    <a:pt x="35" y="10"/>
                  </a:lnTo>
                  <a:lnTo>
                    <a:pt x="31" y="11"/>
                  </a:lnTo>
                  <a:lnTo>
                    <a:pt x="30" y="13"/>
                  </a:lnTo>
                  <a:lnTo>
                    <a:pt x="29" y="15"/>
                  </a:lnTo>
                  <a:lnTo>
                    <a:pt x="29" y="15"/>
                  </a:lnTo>
                  <a:lnTo>
                    <a:pt x="29" y="18"/>
                  </a:lnTo>
                  <a:lnTo>
                    <a:pt x="29" y="20"/>
                  </a:lnTo>
                  <a:lnTo>
                    <a:pt x="29" y="20"/>
                  </a:lnTo>
                  <a:lnTo>
                    <a:pt x="30" y="21"/>
                  </a:lnTo>
                  <a:lnTo>
                    <a:pt x="31" y="22"/>
                  </a:lnTo>
                  <a:lnTo>
                    <a:pt x="31" y="22"/>
                  </a:lnTo>
                  <a:lnTo>
                    <a:pt x="33" y="24"/>
                  </a:lnTo>
                  <a:lnTo>
                    <a:pt x="35" y="26"/>
                  </a:lnTo>
                  <a:lnTo>
                    <a:pt x="35" y="26"/>
                  </a:lnTo>
                  <a:lnTo>
                    <a:pt x="37" y="30"/>
                  </a:lnTo>
                  <a:lnTo>
                    <a:pt x="37" y="30"/>
                  </a:lnTo>
                  <a:lnTo>
                    <a:pt x="37" y="36"/>
                  </a:lnTo>
                  <a:lnTo>
                    <a:pt x="37" y="36"/>
                  </a:lnTo>
                  <a:lnTo>
                    <a:pt x="36" y="41"/>
                  </a:lnTo>
                  <a:lnTo>
                    <a:pt x="36" y="41"/>
                  </a:lnTo>
                  <a:lnTo>
                    <a:pt x="35" y="41"/>
                  </a:lnTo>
                  <a:lnTo>
                    <a:pt x="32" y="41"/>
                  </a:lnTo>
                  <a:lnTo>
                    <a:pt x="32" y="41"/>
                  </a:lnTo>
                  <a:lnTo>
                    <a:pt x="31" y="41"/>
                  </a:lnTo>
                  <a:lnTo>
                    <a:pt x="31" y="41"/>
                  </a:lnTo>
                  <a:lnTo>
                    <a:pt x="30" y="42"/>
                  </a:lnTo>
                  <a:lnTo>
                    <a:pt x="30" y="42"/>
                  </a:lnTo>
                  <a:lnTo>
                    <a:pt x="27" y="43"/>
                  </a:lnTo>
                  <a:lnTo>
                    <a:pt x="26" y="43"/>
                  </a:lnTo>
                  <a:lnTo>
                    <a:pt x="26" y="43"/>
                  </a:lnTo>
                  <a:lnTo>
                    <a:pt x="25" y="41"/>
                  </a:lnTo>
                  <a:lnTo>
                    <a:pt x="25" y="40"/>
                  </a:lnTo>
                  <a:lnTo>
                    <a:pt x="25" y="40"/>
                  </a:lnTo>
                  <a:lnTo>
                    <a:pt x="24" y="36"/>
                  </a:lnTo>
                  <a:lnTo>
                    <a:pt x="22" y="33"/>
                  </a:lnTo>
                  <a:lnTo>
                    <a:pt x="22" y="33"/>
                  </a:lnTo>
                  <a:lnTo>
                    <a:pt x="20" y="31"/>
                  </a:lnTo>
                  <a:lnTo>
                    <a:pt x="19" y="29"/>
                  </a:lnTo>
                  <a:lnTo>
                    <a:pt x="19" y="27"/>
                  </a:lnTo>
                  <a:lnTo>
                    <a:pt x="19" y="27"/>
                  </a:lnTo>
                  <a:lnTo>
                    <a:pt x="20" y="27"/>
                  </a:lnTo>
                  <a:lnTo>
                    <a:pt x="20" y="27"/>
                  </a:lnTo>
                  <a:lnTo>
                    <a:pt x="21" y="25"/>
                  </a:lnTo>
                  <a:lnTo>
                    <a:pt x="22" y="25"/>
                  </a:lnTo>
                  <a:lnTo>
                    <a:pt x="22" y="25"/>
                  </a:lnTo>
                  <a:lnTo>
                    <a:pt x="25" y="20"/>
                  </a:lnTo>
                  <a:lnTo>
                    <a:pt x="25" y="14"/>
                  </a:lnTo>
                  <a:lnTo>
                    <a:pt x="25" y="14"/>
                  </a:lnTo>
                  <a:lnTo>
                    <a:pt x="24" y="9"/>
                  </a:lnTo>
                  <a:lnTo>
                    <a:pt x="21" y="4"/>
                  </a:lnTo>
                  <a:lnTo>
                    <a:pt x="21" y="4"/>
                  </a:lnTo>
                  <a:lnTo>
                    <a:pt x="19" y="3"/>
                  </a:lnTo>
                  <a:lnTo>
                    <a:pt x="19" y="3"/>
                  </a:lnTo>
                  <a:lnTo>
                    <a:pt x="16" y="5"/>
                  </a:lnTo>
                  <a:lnTo>
                    <a:pt x="16" y="5"/>
                  </a:lnTo>
                  <a:lnTo>
                    <a:pt x="10" y="13"/>
                  </a:lnTo>
                  <a:lnTo>
                    <a:pt x="8" y="16"/>
                  </a:lnTo>
                  <a:lnTo>
                    <a:pt x="5" y="20"/>
                  </a:lnTo>
                  <a:lnTo>
                    <a:pt x="5" y="20"/>
                  </a:lnTo>
                  <a:lnTo>
                    <a:pt x="5" y="27"/>
                  </a:lnTo>
                  <a:lnTo>
                    <a:pt x="5" y="30"/>
                  </a:lnTo>
                  <a:lnTo>
                    <a:pt x="5" y="33"/>
                  </a:lnTo>
                  <a:lnTo>
                    <a:pt x="5" y="33"/>
                  </a:lnTo>
                  <a:lnTo>
                    <a:pt x="2" y="37"/>
                  </a:lnTo>
                  <a:lnTo>
                    <a:pt x="0" y="38"/>
                  </a:lnTo>
                  <a:lnTo>
                    <a:pt x="0" y="41"/>
                  </a:lnTo>
                  <a:lnTo>
                    <a:pt x="0" y="41"/>
                  </a:lnTo>
                  <a:lnTo>
                    <a:pt x="4" y="41"/>
                  </a:lnTo>
                  <a:lnTo>
                    <a:pt x="8" y="41"/>
                  </a:lnTo>
                  <a:lnTo>
                    <a:pt x="8" y="41"/>
                  </a:lnTo>
                  <a:lnTo>
                    <a:pt x="8" y="42"/>
                  </a:lnTo>
                  <a:lnTo>
                    <a:pt x="9" y="44"/>
                  </a:lnTo>
                  <a:lnTo>
                    <a:pt x="9" y="44"/>
                  </a:lnTo>
                  <a:lnTo>
                    <a:pt x="10" y="47"/>
                  </a:lnTo>
                  <a:lnTo>
                    <a:pt x="11" y="49"/>
                  </a:lnTo>
                  <a:lnTo>
                    <a:pt x="13" y="51"/>
                  </a:lnTo>
                  <a:lnTo>
                    <a:pt x="13" y="51"/>
                  </a:lnTo>
                  <a:lnTo>
                    <a:pt x="14" y="56"/>
                  </a:lnTo>
                  <a:lnTo>
                    <a:pt x="15" y="58"/>
                  </a:lnTo>
                  <a:lnTo>
                    <a:pt x="15" y="60"/>
                  </a:lnTo>
                  <a:lnTo>
                    <a:pt x="15" y="60"/>
                  </a:lnTo>
                  <a:lnTo>
                    <a:pt x="13" y="60"/>
                  </a:lnTo>
                  <a:lnTo>
                    <a:pt x="13" y="63"/>
                  </a:lnTo>
                  <a:lnTo>
                    <a:pt x="13" y="63"/>
                  </a:lnTo>
                  <a:lnTo>
                    <a:pt x="14" y="68"/>
                  </a:lnTo>
                  <a:lnTo>
                    <a:pt x="15" y="70"/>
                  </a:lnTo>
                  <a:lnTo>
                    <a:pt x="16" y="70"/>
                  </a:lnTo>
                  <a:lnTo>
                    <a:pt x="19" y="70"/>
                  </a:lnTo>
                  <a:lnTo>
                    <a:pt x="19" y="70"/>
                  </a:lnTo>
                  <a:lnTo>
                    <a:pt x="19" y="74"/>
                  </a:lnTo>
                  <a:lnTo>
                    <a:pt x="19" y="75"/>
                  </a:lnTo>
                  <a:lnTo>
                    <a:pt x="21" y="76"/>
                  </a:lnTo>
                  <a:lnTo>
                    <a:pt x="21" y="76"/>
                  </a:lnTo>
                  <a:lnTo>
                    <a:pt x="25" y="78"/>
                  </a:lnTo>
                  <a:lnTo>
                    <a:pt x="30" y="76"/>
                  </a:lnTo>
                  <a:lnTo>
                    <a:pt x="30" y="76"/>
                  </a:lnTo>
                  <a:lnTo>
                    <a:pt x="36" y="76"/>
                  </a:lnTo>
                  <a:lnTo>
                    <a:pt x="42" y="76"/>
                  </a:lnTo>
                  <a:lnTo>
                    <a:pt x="42" y="76"/>
                  </a:lnTo>
                  <a:lnTo>
                    <a:pt x="51" y="78"/>
                  </a:lnTo>
                  <a:lnTo>
                    <a:pt x="51" y="78"/>
                  </a:lnTo>
                  <a:lnTo>
                    <a:pt x="53" y="79"/>
                  </a:lnTo>
                  <a:lnTo>
                    <a:pt x="54" y="80"/>
                  </a:lnTo>
                  <a:lnTo>
                    <a:pt x="57" y="84"/>
                  </a:lnTo>
                  <a:lnTo>
                    <a:pt x="57" y="84"/>
                  </a:lnTo>
                  <a:lnTo>
                    <a:pt x="59" y="87"/>
                  </a:lnTo>
                  <a:lnTo>
                    <a:pt x="59" y="87"/>
                  </a:lnTo>
                  <a:lnTo>
                    <a:pt x="62" y="91"/>
                  </a:lnTo>
                  <a:lnTo>
                    <a:pt x="62" y="91"/>
                  </a:lnTo>
                  <a:lnTo>
                    <a:pt x="64" y="91"/>
                  </a:lnTo>
                  <a:lnTo>
                    <a:pt x="68" y="91"/>
                  </a:lnTo>
                  <a:lnTo>
                    <a:pt x="75" y="90"/>
                  </a:lnTo>
                  <a:lnTo>
                    <a:pt x="75" y="90"/>
                  </a:lnTo>
                  <a:lnTo>
                    <a:pt x="85" y="89"/>
                  </a:lnTo>
                  <a:lnTo>
                    <a:pt x="93" y="90"/>
                  </a:lnTo>
                  <a:lnTo>
                    <a:pt x="93" y="90"/>
                  </a:lnTo>
                  <a:lnTo>
                    <a:pt x="93" y="92"/>
                  </a:lnTo>
                  <a:lnTo>
                    <a:pt x="92" y="96"/>
                  </a:lnTo>
                  <a:lnTo>
                    <a:pt x="91" y="101"/>
                  </a:lnTo>
                  <a:lnTo>
                    <a:pt x="91" y="101"/>
                  </a:lnTo>
                  <a:lnTo>
                    <a:pt x="89" y="102"/>
                  </a:lnTo>
                  <a:lnTo>
                    <a:pt x="87" y="106"/>
                  </a:lnTo>
                  <a:lnTo>
                    <a:pt x="87" y="112"/>
                  </a:lnTo>
                  <a:lnTo>
                    <a:pt x="87" y="112"/>
                  </a:lnTo>
                  <a:lnTo>
                    <a:pt x="89" y="119"/>
                  </a:lnTo>
                  <a:lnTo>
                    <a:pt x="89" y="119"/>
                  </a:lnTo>
                  <a:lnTo>
                    <a:pt x="90" y="125"/>
                  </a:lnTo>
                  <a:lnTo>
                    <a:pt x="92" y="130"/>
                  </a:lnTo>
                  <a:lnTo>
                    <a:pt x="92" y="130"/>
                  </a:lnTo>
                  <a:lnTo>
                    <a:pt x="96" y="133"/>
                  </a:lnTo>
                  <a:lnTo>
                    <a:pt x="96" y="135"/>
                  </a:lnTo>
                  <a:lnTo>
                    <a:pt x="95" y="139"/>
                  </a:lnTo>
                  <a:lnTo>
                    <a:pt x="95" y="139"/>
                  </a:lnTo>
                  <a:lnTo>
                    <a:pt x="91" y="141"/>
                  </a:lnTo>
                  <a:lnTo>
                    <a:pt x="89" y="143"/>
                  </a:lnTo>
                  <a:lnTo>
                    <a:pt x="87" y="143"/>
                  </a:lnTo>
                  <a:lnTo>
                    <a:pt x="87" y="143"/>
                  </a:lnTo>
                  <a:lnTo>
                    <a:pt x="87" y="144"/>
                  </a:lnTo>
                  <a:lnTo>
                    <a:pt x="89" y="144"/>
                  </a:lnTo>
                  <a:lnTo>
                    <a:pt x="90" y="145"/>
                  </a:lnTo>
                  <a:lnTo>
                    <a:pt x="91" y="146"/>
                  </a:lnTo>
                  <a:lnTo>
                    <a:pt x="91" y="146"/>
                  </a:lnTo>
                  <a:lnTo>
                    <a:pt x="95" y="146"/>
                  </a:lnTo>
                  <a:lnTo>
                    <a:pt x="97" y="149"/>
                  </a:lnTo>
                  <a:lnTo>
                    <a:pt x="100" y="156"/>
                  </a:lnTo>
                  <a:lnTo>
                    <a:pt x="100" y="156"/>
                  </a:lnTo>
                  <a:lnTo>
                    <a:pt x="101" y="160"/>
                  </a:lnTo>
                  <a:lnTo>
                    <a:pt x="103" y="163"/>
                  </a:lnTo>
                  <a:lnTo>
                    <a:pt x="103" y="163"/>
                  </a:lnTo>
                  <a:lnTo>
                    <a:pt x="103" y="167"/>
                  </a:lnTo>
                  <a:lnTo>
                    <a:pt x="102" y="171"/>
                  </a:lnTo>
                  <a:lnTo>
                    <a:pt x="102" y="171"/>
                  </a:lnTo>
                  <a:lnTo>
                    <a:pt x="103" y="172"/>
                  </a:lnTo>
                  <a:lnTo>
                    <a:pt x="103" y="172"/>
                  </a:lnTo>
                  <a:lnTo>
                    <a:pt x="103" y="173"/>
                  </a:lnTo>
                  <a:lnTo>
                    <a:pt x="103" y="173"/>
                  </a:lnTo>
                  <a:lnTo>
                    <a:pt x="109" y="173"/>
                  </a:lnTo>
                  <a:lnTo>
                    <a:pt x="109" y="173"/>
                  </a:lnTo>
                  <a:lnTo>
                    <a:pt x="112" y="176"/>
                  </a:lnTo>
                  <a:lnTo>
                    <a:pt x="116" y="178"/>
                  </a:lnTo>
                  <a:lnTo>
                    <a:pt x="116" y="178"/>
                  </a:lnTo>
                  <a:lnTo>
                    <a:pt x="118" y="177"/>
                  </a:lnTo>
                  <a:lnTo>
                    <a:pt x="120" y="176"/>
                  </a:lnTo>
                  <a:lnTo>
                    <a:pt x="122" y="173"/>
                  </a:lnTo>
                  <a:lnTo>
                    <a:pt x="124" y="173"/>
                  </a:lnTo>
                  <a:lnTo>
                    <a:pt x="124" y="173"/>
                  </a:lnTo>
                  <a:lnTo>
                    <a:pt x="125" y="178"/>
                  </a:lnTo>
                  <a:lnTo>
                    <a:pt x="125" y="178"/>
                  </a:lnTo>
                  <a:lnTo>
                    <a:pt x="127" y="178"/>
                  </a:lnTo>
                  <a:lnTo>
                    <a:pt x="128" y="177"/>
                  </a:lnTo>
                  <a:lnTo>
                    <a:pt x="128" y="177"/>
                  </a:lnTo>
                  <a:lnTo>
                    <a:pt x="128" y="174"/>
                  </a:lnTo>
                  <a:lnTo>
                    <a:pt x="129" y="173"/>
                  </a:lnTo>
                  <a:lnTo>
                    <a:pt x="129" y="173"/>
                  </a:lnTo>
                  <a:lnTo>
                    <a:pt x="133" y="172"/>
                  </a:lnTo>
                  <a:lnTo>
                    <a:pt x="133" y="172"/>
                  </a:lnTo>
                  <a:lnTo>
                    <a:pt x="136" y="168"/>
                  </a:lnTo>
                  <a:lnTo>
                    <a:pt x="136" y="168"/>
                  </a:lnTo>
                  <a:lnTo>
                    <a:pt x="139" y="167"/>
                  </a:lnTo>
                  <a:lnTo>
                    <a:pt x="141" y="167"/>
                  </a:lnTo>
                  <a:lnTo>
                    <a:pt x="141" y="167"/>
                  </a:lnTo>
                  <a:lnTo>
                    <a:pt x="144" y="167"/>
                  </a:lnTo>
                  <a:lnTo>
                    <a:pt x="145" y="167"/>
                  </a:lnTo>
                  <a:lnTo>
                    <a:pt x="145" y="167"/>
                  </a:lnTo>
                  <a:lnTo>
                    <a:pt x="146" y="166"/>
                  </a:lnTo>
                  <a:lnTo>
                    <a:pt x="146" y="165"/>
                  </a:lnTo>
                  <a:lnTo>
                    <a:pt x="146" y="165"/>
                  </a:lnTo>
                  <a:lnTo>
                    <a:pt x="149" y="162"/>
                  </a:lnTo>
                  <a:lnTo>
                    <a:pt x="149" y="162"/>
                  </a:lnTo>
                  <a:lnTo>
                    <a:pt x="149" y="160"/>
                  </a:lnTo>
                  <a:lnTo>
                    <a:pt x="150" y="158"/>
                  </a:lnTo>
                  <a:lnTo>
                    <a:pt x="150" y="157"/>
                  </a:lnTo>
                  <a:lnTo>
                    <a:pt x="150" y="157"/>
                  </a:lnTo>
                  <a:lnTo>
                    <a:pt x="154" y="157"/>
                  </a:lnTo>
                  <a:lnTo>
                    <a:pt x="156" y="157"/>
                  </a:lnTo>
                  <a:lnTo>
                    <a:pt x="156" y="157"/>
                  </a:lnTo>
                  <a:lnTo>
                    <a:pt x="158" y="156"/>
                  </a:lnTo>
                  <a:lnTo>
                    <a:pt x="158" y="155"/>
                  </a:lnTo>
                  <a:lnTo>
                    <a:pt x="160" y="151"/>
                  </a:lnTo>
                  <a:lnTo>
                    <a:pt x="160" y="151"/>
                  </a:lnTo>
                  <a:lnTo>
                    <a:pt x="156" y="151"/>
                  </a:lnTo>
                  <a:lnTo>
                    <a:pt x="154" y="150"/>
                  </a:lnTo>
                  <a:lnTo>
                    <a:pt x="154" y="150"/>
                  </a:lnTo>
                  <a:lnTo>
                    <a:pt x="151" y="149"/>
                  </a:lnTo>
                  <a:lnTo>
                    <a:pt x="150" y="147"/>
                  </a:lnTo>
                  <a:lnTo>
                    <a:pt x="150" y="147"/>
                  </a:lnTo>
                  <a:lnTo>
                    <a:pt x="149" y="143"/>
                  </a:lnTo>
                  <a:lnTo>
                    <a:pt x="149" y="143"/>
                  </a:lnTo>
                  <a:lnTo>
                    <a:pt x="147" y="140"/>
                  </a:lnTo>
                  <a:lnTo>
                    <a:pt x="145" y="139"/>
                  </a:lnTo>
                  <a:lnTo>
                    <a:pt x="145" y="139"/>
                  </a:lnTo>
                  <a:lnTo>
                    <a:pt x="145" y="136"/>
                  </a:lnTo>
                  <a:lnTo>
                    <a:pt x="146" y="134"/>
                  </a:lnTo>
                  <a:lnTo>
                    <a:pt x="146" y="134"/>
                  </a:lnTo>
                  <a:lnTo>
                    <a:pt x="146" y="133"/>
                  </a:lnTo>
                  <a:lnTo>
                    <a:pt x="146" y="132"/>
                  </a:lnTo>
                  <a:lnTo>
                    <a:pt x="146" y="132"/>
                  </a:lnTo>
                  <a:lnTo>
                    <a:pt x="144" y="130"/>
                  </a:lnTo>
                  <a:lnTo>
                    <a:pt x="144" y="130"/>
                  </a:lnTo>
                  <a:lnTo>
                    <a:pt x="140" y="127"/>
                  </a:lnTo>
                  <a:lnTo>
                    <a:pt x="140" y="127"/>
                  </a:lnTo>
                  <a:lnTo>
                    <a:pt x="139" y="124"/>
                  </a:lnTo>
                  <a:lnTo>
                    <a:pt x="138" y="123"/>
                  </a:lnTo>
                  <a:lnTo>
                    <a:pt x="136" y="123"/>
                  </a:lnTo>
                  <a:lnTo>
                    <a:pt x="136" y="123"/>
                  </a:lnTo>
                  <a:lnTo>
                    <a:pt x="136" y="122"/>
                  </a:lnTo>
                  <a:lnTo>
                    <a:pt x="136" y="122"/>
                  </a:lnTo>
                  <a:lnTo>
                    <a:pt x="139" y="122"/>
                  </a:lnTo>
                  <a:lnTo>
                    <a:pt x="140" y="122"/>
                  </a:lnTo>
                  <a:lnTo>
                    <a:pt x="142" y="123"/>
                  </a:lnTo>
                  <a:lnTo>
                    <a:pt x="142" y="123"/>
                  </a:lnTo>
                  <a:lnTo>
                    <a:pt x="147" y="124"/>
                  </a:lnTo>
                  <a:lnTo>
                    <a:pt x="150" y="124"/>
                  </a:lnTo>
                  <a:lnTo>
                    <a:pt x="150" y="127"/>
                  </a:lnTo>
                  <a:lnTo>
                    <a:pt x="150" y="127"/>
                  </a:lnTo>
                  <a:lnTo>
                    <a:pt x="155" y="125"/>
                  </a:lnTo>
                  <a:lnTo>
                    <a:pt x="155" y="125"/>
                  </a:lnTo>
                  <a:lnTo>
                    <a:pt x="157" y="125"/>
                  </a:lnTo>
                  <a:lnTo>
                    <a:pt x="157" y="125"/>
                  </a:lnTo>
                  <a:lnTo>
                    <a:pt x="161" y="125"/>
                  </a:lnTo>
                  <a:lnTo>
                    <a:pt x="163" y="128"/>
                  </a:lnTo>
                  <a:lnTo>
                    <a:pt x="163" y="128"/>
                  </a:lnTo>
                  <a:lnTo>
                    <a:pt x="166" y="130"/>
                  </a:lnTo>
                  <a:lnTo>
                    <a:pt x="167" y="130"/>
                  </a:lnTo>
                  <a:lnTo>
                    <a:pt x="168" y="130"/>
                  </a:lnTo>
                  <a:lnTo>
                    <a:pt x="168" y="130"/>
                  </a:lnTo>
                  <a:lnTo>
                    <a:pt x="169" y="129"/>
                  </a:lnTo>
                  <a:lnTo>
                    <a:pt x="169" y="127"/>
                  </a:lnTo>
                  <a:lnTo>
                    <a:pt x="171" y="125"/>
                  </a:lnTo>
                  <a:lnTo>
                    <a:pt x="173" y="124"/>
                  </a:lnTo>
                  <a:lnTo>
                    <a:pt x="173" y="124"/>
                  </a:lnTo>
                  <a:lnTo>
                    <a:pt x="174" y="123"/>
                  </a:lnTo>
                  <a:lnTo>
                    <a:pt x="174" y="122"/>
                  </a:lnTo>
                  <a:lnTo>
                    <a:pt x="174" y="122"/>
                  </a:lnTo>
                  <a:lnTo>
                    <a:pt x="177" y="123"/>
                  </a:lnTo>
                  <a:lnTo>
                    <a:pt x="178" y="123"/>
                  </a:lnTo>
                  <a:lnTo>
                    <a:pt x="178" y="123"/>
                  </a:lnTo>
                  <a:lnTo>
                    <a:pt x="183" y="123"/>
                  </a:lnTo>
                  <a:lnTo>
                    <a:pt x="183" y="123"/>
                  </a:lnTo>
                  <a:lnTo>
                    <a:pt x="188" y="122"/>
                  </a:lnTo>
                  <a:lnTo>
                    <a:pt x="188" y="122"/>
                  </a:lnTo>
                  <a:lnTo>
                    <a:pt x="190" y="122"/>
                  </a:lnTo>
                  <a:lnTo>
                    <a:pt x="190" y="122"/>
                  </a:lnTo>
                  <a:lnTo>
                    <a:pt x="192" y="120"/>
                  </a:lnTo>
                  <a:lnTo>
                    <a:pt x="192" y="119"/>
                  </a:lnTo>
                  <a:lnTo>
                    <a:pt x="192" y="119"/>
                  </a:lnTo>
                  <a:lnTo>
                    <a:pt x="194" y="118"/>
                  </a:lnTo>
                  <a:lnTo>
                    <a:pt x="195" y="117"/>
                  </a:lnTo>
                  <a:lnTo>
                    <a:pt x="200" y="114"/>
                  </a:lnTo>
                  <a:lnTo>
                    <a:pt x="200" y="114"/>
                  </a:lnTo>
                  <a:lnTo>
                    <a:pt x="204" y="112"/>
                  </a:lnTo>
                  <a:lnTo>
                    <a:pt x="205" y="111"/>
                  </a:lnTo>
                  <a:lnTo>
                    <a:pt x="204" y="111"/>
                  </a:lnTo>
                  <a:lnTo>
                    <a:pt x="204" y="111"/>
                  </a:lnTo>
                  <a:lnTo>
                    <a:pt x="203" y="108"/>
                  </a:lnTo>
                  <a:lnTo>
                    <a:pt x="201" y="106"/>
                  </a:lnTo>
                  <a:lnTo>
                    <a:pt x="201" y="106"/>
                  </a:lnTo>
                  <a:lnTo>
                    <a:pt x="201" y="106"/>
                  </a:lnTo>
                  <a:lnTo>
                    <a:pt x="201" y="106"/>
                  </a:lnTo>
                  <a:lnTo>
                    <a:pt x="200" y="105"/>
                  </a:lnTo>
                  <a:lnTo>
                    <a:pt x="200" y="105"/>
                  </a:lnTo>
                  <a:lnTo>
                    <a:pt x="199" y="105"/>
                  </a:lnTo>
                  <a:lnTo>
                    <a:pt x="199" y="102"/>
                  </a:lnTo>
                  <a:lnTo>
                    <a:pt x="199" y="102"/>
                  </a:lnTo>
                  <a:lnTo>
                    <a:pt x="196" y="101"/>
                  </a:lnTo>
                  <a:lnTo>
                    <a:pt x="195" y="98"/>
                  </a:lnTo>
                  <a:lnTo>
                    <a:pt x="195" y="98"/>
                  </a:lnTo>
                  <a:lnTo>
                    <a:pt x="194" y="97"/>
                  </a:lnTo>
                  <a:lnTo>
                    <a:pt x="194" y="97"/>
                  </a:lnTo>
                  <a:lnTo>
                    <a:pt x="193" y="95"/>
                  </a:lnTo>
                  <a:lnTo>
                    <a:pt x="190" y="94"/>
                  </a:lnTo>
                  <a:lnTo>
                    <a:pt x="190" y="94"/>
                  </a:lnTo>
                  <a:lnTo>
                    <a:pt x="192" y="92"/>
                  </a:lnTo>
                  <a:lnTo>
                    <a:pt x="193" y="91"/>
                  </a:lnTo>
                  <a:lnTo>
                    <a:pt x="194" y="91"/>
                  </a:lnTo>
                  <a:lnTo>
                    <a:pt x="195" y="90"/>
                  </a:lnTo>
                  <a:lnTo>
                    <a:pt x="195" y="90"/>
                  </a:lnTo>
                  <a:lnTo>
                    <a:pt x="195" y="87"/>
                  </a:lnTo>
                  <a:lnTo>
                    <a:pt x="194" y="85"/>
                  </a:lnTo>
                  <a:lnTo>
                    <a:pt x="194" y="84"/>
                  </a:lnTo>
                  <a:lnTo>
                    <a:pt x="194" y="84"/>
                  </a:lnTo>
                  <a:lnTo>
                    <a:pt x="196" y="82"/>
                  </a:lnTo>
                  <a:lnTo>
                    <a:pt x="196" y="82"/>
                  </a:lnTo>
                  <a:lnTo>
                    <a:pt x="198" y="81"/>
                  </a:lnTo>
                  <a:lnTo>
                    <a:pt x="198" y="81"/>
                  </a:lnTo>
                  <a:lnTo>
                    <a:pt x="200" y="81"/>
                  </a:lnTo>
                  <a:lnTo>
                    <a:pt x="200" y="81"/>
                  </a:lnTo>
                  <a:lnTo>
                    <a:pt x="201" y="80"/>
                  </a:lnTo>
                  <a:lnTo>
                    <a:pt x="201" y="80"/>
                  </a:lnTo>
                  <a:lnTo>
                    <a:pt x="203" y="80"/>
                  </a:lnTo>
                  <a:lnTo>
                    <a:pt x="203" y="80"/>
                  </a:lnTo>
                  <a:lnTo>
                    <a:pt x="206" y="78"/>
                  </a:lnTo>
                  <a:lnTo>
                    <a:pt x="209" y="76"/>
                  </a:lnTo>
                  <a:lnTo>
                    <a:pt x="209" y="76"/>
                  </a:lnTo>
                  <a:lnTo>
                    <a:pt x="209" y="75"/>
                  </a:lnTo>
                  <a:lnTo>
                    <a:pt x="207" y="74"/>
                  </a:lnTo>
                  <a:lnTo>
                    <a:pt x="205" y="73"/>
                  </a:lnTo>
                  <a:lnTo>
                    <a:pt x="205" y="73"/>
                  </a:lnTo>
                  <a:lnTo>
                    <a:pt x="204" y="71"/>
                  </a:lnTo>
                  <a:lnTo>
                    <a:pt x="203" y="69"/>
                  </a:lnTo>
                  <a:lnTo>
                    <a:pt x="203" y="69"/>
                  </a:lnTo>
                  <a:lnTo>
                    <a:pt x="204" y="65"/>
                  </a:lnTo>
                  <a:lnTo>
                    <a:pt x="204" y="65"/>
                  </a:lnTo>
                  <a:lnTo>
                    <a:pt x="205" y="65"/>
                  </a:lnTo>
                  <a:lnTo>
                    <a:pt x="206" y="64"/>
                  </a:lnTo>
                  <a:lnTo>
                    <a:pt x="206" y="64"/>
                  </a:lnTo>
                  <a:lnTo>
                    <a:pt x="209" y="63"/>
                  </a:lnTo>
                  <a:lnTo>
                    <a:pt x="210" y="62"/>
                  </a:lnTo>
                  <a:lnTo>
                    <a:pt x="210" y="62"/>
                  </a:lnTo>
                  <a:lnTo>
                    <a:pt x="211" y="62"/>
                  </a:lnTo>
                  <a:lnTo>
                    <a:pt x="211" y="62"/>
                  </a:lnTo>
                  <a:lnTo>
                    <a:pt x="212" y="60"/>
                  </a:lnTo>
                  <a:lnTo>
                    <a:pt x="212" y="59"/>
                  </a:lnTo>
                  <a:lnTo>
                    <a:pt x="212" y="59"/>
                  </a:lnTo>
                  <a:lnTo>
                    <a:pt x="214" y="59"/>
                  </a:lnTo>
                  <a:lnTo>
                    <a:pt x="214" y="58"/>
                  </a:lnTo>
                  <a:lnTo>
                    <a:pt x="214" y="58"/>
                  </a:lnTo>
                  <a:lnTo>
                    <a:pt x="216" y="57"/>
                  </a:lnTo>
                  <a:lnTo>
                    <a:pt x="216" y="57"/>
                  </a:lnTo>
                  <a:lnTo>
                    <a:pt x="216" y="56"/>
                  </a:lnTo>
                  <a:lnTo>
                    <a:pt x="216" y="5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A1_Guyana">
              <a:extLst>
                <a:ext uri="{FF2B5EF4-FFF2-40B4-BE49-F238E27FC236}">
                  <a16:creationId xmlns:a16="http://schemas.microsoft.com/office/drawing/2014/main" id="{70B12F30-4CB4-4AB0-840C-D10B0256935D}"/>
                </a:ext>
              </a:extLst>
            </p:cNvPr>
            <p:cNvSpPr>
              <a:spLocks/>
            </p:cNvSpPr>
            <p:nvPr/>
          </p:nvSpPr>
          <p:spPr bwMode="auto">
            <a:xfrm>
              <a:off x="3227316" y="4051693"/>
              <a:ext cx="119314" cy="160990"/>
            </a:xfrm>
            <a:custGeom>
              <a:avLst/>
              <a:gdLst/>
              <a:ahLst/>
              <a:cxnLst>
                <a:cxn ang="0">
                  <a:pos x="74" y="94"/>
                </a:cxn>
                <a:cxn ang="0">
                  <a:pos x="70" y="88"/>
                </a:cxn>
                <a:cxn ang="0">
                  <a:pos x="68" y="83"/>
                </a:cxn>
                <a:cxn ang="0">
                  <a:pos x="65" y="79"/>
                </a:cxn>
                <a:cxn ang="0">
                  <a:pos x="60" y="74"/>
                </a:cxn>
                <a:cxn ang="0">
                  <a:pos x="55" y="68"/>
                </a:cxn>
                <a:cxn ang="0">
                  <a:pos x="57" y="62"/>
                </a:cxn>
                <a:cxn ang="0">
                  <a:pos x="58" y="53"/>
                </a:cxn>
                <a:cxn ang="0">
                  <a:pos x="64" y="53"/>
                </a:cxn>
                <a:cxn ang="0">
                  <a:pos x="66" y="46"/>
                </a:cxn>
                <a:cxn ang="0">
                  <a:pos x="68" y="44"/>
                </a:cxn>
                <a:cxn ang="0">
                  <a:pos x="68" y="33"/>
                </a:cxn>
                <a:cxn ang="0">
                  <a:pos x="63" y="29"/>
                </a:cxn>
                <a:cxn ang="0">
                  <a:pos x="58" y="24"/>
                </a:cxn>
                <a:cxn ang="0">
                  <a:pos x="52" y="22"/>
                </a:cxn>
                <a:cxn ang="0">
                  <a:pos x="47" y="14"/>
                </a:cxn>
                <a:cxn ang="0">
                  <a:pos x="44" y="9"/>
                </a:cxn>
                <a:cxn ang="0">
                  <a:pos x="35" y="2"/>
                </a:cxn>
                <a:cxn ang="0">
                  <a:pos x="31" y="0"/>
                </a:cxn>
                <a:cxn ang="0">
                  <a:pos x="26" y="0"/>
                </a:cxn>
                <a:cxn ang="0">
                  <a:pos x="24" y="3"/>
                </a:cxn>
                <a:cxn ang="0">
                  <a:pos x="21" y="6"/>
                </a:cxn>
                <a:cxn ang="0">
                  <a:pos x="16" y="8"/>
                </a:cxn>
                <a:cxn ang="0">
                  <a:pos x="13" y="13"/>
                </a:cxn>
                <a:cxn ang="0">
                  <a:pos x="19" y="19"/>
                </a:cxn>
                <a:cxn ang="0">
                  <a:pos x="13" y="24"/>
                </a:cxn>
                <a:cxn ang="0">
                  <a:pos x="8" y="25"/>
                </a:cxn>
                <a:cxn ang="0">
                  <a:pos x="4" y="28"/>
                </a:cxn>
                <a:cxn ang="0">
                  <a:pos x="4" y="35"/>
                </a:cxn>
                <a:cxn ang="0">
                  <a:pos x="3" y="39"/>
                </a:cxn>
                <a:cxn ang="0">
                  <a:pos x="6" y="45"/>
                </a:cxn>
                <a:cxn ang="0">
                  <a:pos x="10" y="49"/>
                </a:cxn>
                <a:cxn ang="0">
                  <a:pos x="16" y="50"/>
                </a:cxn>
                <a:cxn ang="0">
                  <a:pos x="22" y="51"/>
                </a:cxn>
                <a:cxn ang="0">
                  <a:pos x="22" y="55"/>
                </a:cxn>
                <a:cxn ang="0">
                  <a:pos x="20" y="60"/>
                </a:cxn>
                <a:cxn ang="0">
                  <a:pos x="25" y="62"/>
                </a:cxn>
                <a:cxn ang="0">
                  <a:pos x="28" y="63"/>
                </a:cxn>
                <a:cxn ang="0">
                  <a:pos x="30" y="69"/>
                </a:cxn>
                <a:cxn ang="0">
                  <a:pos x="27" y="76"/>
                </a:cxn>
                <a:cxn ang="0">
                  <a:pos x="25" y="84"/>
                </a:cxn>
                <a:cxn ang="0">
                  <a:pos x="25" y="93"/>
                </a:cxn>
                <a:cxn ang="0">
                  <a:pos x="30" y="102"/>
                </a:cxn>
                <a:cxn ang="0">
                  <a:pos x="36" y="110"/>
                </a:cxn>
                <a:cxn ang="0">
                  <a:pos x="40" y="112"/>
                </a:cxn>
                <a:cxn ang="0">
                  <a:pos x="47" y="111"/>
                </a:cxn>
                <a:cxn ang="0">
                  <a:pos x="53" y="110"/>
                </a:cxn>
                <a:cxn ang="0">
                  <a:pos x="59" y="107"/>
                </a:cxn>
                <a:cxn ang="0">
                  <a:pos x="64" y="106"/>
                </a:cxn>
                <a:cxn ang="0">
                  <a:pos x="66" y="102"/>
                </a:cxn>
                <a:cxn ang="0">
                  <a:pos x="78" y="102"/>
                </a:cxn>
              </a:cxnLst>
              <a:rect l="0" t="0" r="r" b="b"/>
              <a:pathLst>
                <a:path w="78" h="114">
                  <a:moveTo>
                    <a:pt x="78" y="101"/>
                  </a:moveTo>
                  <a:lnTo>
                    <a:pt x="78" y="101"/>
                  </a:lnTo>
                  <a:lnTo>
                    <a:pt x="76" y="98"/>
                  </a:lnTo>
                  <a:lnTo>
                    <a:pt x="74" y="94"/>
                  </a:lnTo>
                  <a:lnTo>
                    <a:pt x="74" y="94"/>
                  </a:lnTo>
                  <a:lnTo>
                    <a:pt x="73" y="91"/>
                  </a:lnTo>
                  <a:lnTo>
                    <a:pt x="73" y="91"/>
                  </a:lnTo>
                  <a:lnTo>
                    <a:pt x="71" y="88"/>
                  </a:lnTo>
                  <a:lnTo>
                    <a:pt x="71" y="88"/>
                  </a:lnTo>
                  <a:lnTo>
                    <a:pt x="70" y="88"/>
                  </a:lnTo>
                  <a:lnTo>
                    <a:pt x="69" y="87"/>
                  </a:lnTo>
                  <a:lnTo>
                    <a:pt x="69" y="87"/>
                  </a:lnTo>
                  <a:lnTo>
                    <a:pt x="69" y="85"/>
                  </a:lnTo>
                  <a:lnTo>
                    <a:pt x="68" y="83"/>
                  </a:lnTo>
                  <a:lnTo>
                    <a:pt x="68" y="83"/>
                  </a:lnTo>
                  <a:lnTo>
                    <a:pt x="68" y="82"/>
                  </a:lnTo>
                  <a:lnTo>
                    <a:pt x="68" y="82"/>
                  </a:lnTo>
                  <a:lnTo>
                    <a:pt x="66" y="79"/>
                  </a:lnTo>
                  <a:lnTo>
                    <a:pt x="66" y="79"/>
                  </a:lnTo>
                  <a:lnTo>
                    <a:pt x="65" y="79"/>
                  </a:lnTo>
                  <a:lnTo>
                    <a:pt x="63" y="78"/>
                  </a:lnTo>
                  <a:lnTo>
                    <a:pt x="63" y="78"/>
                  </a:lnTo>
                  <a:lnTo>
                    <a:pt x="62" y="76"/>
                  </a:lnTo>
                  <a:lnTo>
                    <a:pt x="60" y="74"/>
                  </a:lnTo>
                  <a:lnTo>
                    <a:pt x="60" y="74"/>
                  </a:lnTo>
                  <a:lnTo>
                    <a:pt x="57" y="69"/>
                  </a:lnTo>
                  <a:lnTo>
                    <a:pt x="57" y="69"/>
                  </a:lnTo>
                  <a:lnTo>
                    <a:pt x="57" y="68"/>
                  </a:lnTo>
                  <a:lnTo>
                    <a:pt x="57" y="68"/>
                  </a:lnTo>
                  <a:lnTo>
                    <a:pt x="55" y="68"/>
                  </a:lnTo>
                  <a:lnTo>
                    <a:pt x="55" y="68"/>
                  </a:lnTo>
                  <a:lnTo>
                    <a:pt x="55" y="66"/>
                  </a:lnTo>
                  <a:lnTo>
                    <a:pt x="55" y="64"/>
                  </a:lnTo>
                  <a:lnTo>
                    <a:pt x="55" y="64"/>
                  </a:lnTo>
                  <a:lnTo>
                    <a:pt x="57" y="62"/>
                  </a:lnTo>
                  <a:lnTo>
                    <a:pt x="58" y="60"/>
                  </a:lnTo>
                  <a:lnTo>
                    <a:pt x="58" y="60"/>
                  </a:lnTo>
                  <a:lnTo>
                    <a:pt x="58" y="55"/>
                  </a:lnTo>
                  <a:lnTo>
                    <a:pt x="58" y="55"/>
                  </a:lnTo>
                  <a:lnTo>
                    <a:pt x="58" y="53"/>
                  </a:lnTo>
                  <a:lnTo>
                    <a:pt x="58" y="53"/>
                  </a:lnTo>
                  <a:lnTo>
                    <a:pt x="59" y="53"/>
                  </a:lnTo>
                  <a:lnTo>
                    <a:pt x="60" y="52"/>
                  </a:lnTo>
                  <a:lnTo>
                    <a:pt x="64" y="53"/>
                  </a:lnTo>
                  <a:lnTo>
                    <a:pt x="64" y="53"/>
                  </a:lnTo>
                  <a:lnTo>
                    <a:pt x="66" y="52"/>
                  </a:lnTo>
                  <a:lnTo>
                    <a:pt x="68" y="51"/>
                  </a:lnTo>
                  <a:lnTo>
                    <a:pt x="68" y="50"/>
                  </a:lnTo>
                  <a:lnTo>
                    <a:pt x="68" y="50"/>
                  </a:lnTo>
                  <a:lnTo>
                    <a:pt x="66" y="46"/>
                  </a:lnTo>
                  <a:lnTo>
                    <a:pt x="66" y="46"/>
                  </a:lnTo>
                  <a:lnTo>
                    <a:pt x="68" y="44"/>
                  </a:lnTo>
                  <a:lnTo>
                    <a:pt x="68" y="44"/>
                  </a:lnTo>
                  <a:lnTo>
                    <a:pt x="68" y="44"/>
                  </a:lnTo>
                  <a:lnTo>
                    <a:pt x="68" y="44"/>
                  </a:lnTo>
                  <a:lnTo>
                    <a:pt x="69" y="38"/>
                  </a:lnTo>
                  <a:lnTo>
                    <a:pt x="69" y="38"/>
                  </a:lnTo>
                  <a:lnTo>
                    <a:pt x="70" y="33"/>
                  </a:lnTo>
                  <a:lnTo>
                    <a:pt x="70" y="33"/>
                  </a:lnTo>
                  <a:lnTo>
                    <a:pt x="68" y="33"/>
                  </a:lnTo>
                  <a:lnTo>
                    <a:pt x="68" y="33"/>
                  </a:lnTo>
                  <a:lnTo>
                    <a:pt x="65" y="30"/>
                  </a:lnTo>
                  <a:lnTo>
                    <a:pt x="65" y="30"/>
                  </a:lnTo>
                  <a:lnTo>
                    <a:pt x="64" y="29"/>
                  </a:lnTo>
                  <a:lnTo>
                    <a:pt x="63" y="29"/>
                  </a:lnTo>
                  <a:lnTo>
                    <a:pt x="60" y="26"/>
                  </a:lnTo>
                  <a:lnTo>
                    <a:pt x="60" y="26"/>
                  </a:lnTo>
                  <a:lnTo>
                    <a:pt x="59" y="25"/>
                  </a:lnTo>
                  <a:lnTo>
                    <a:pt x="59" y="25"/>
                  </a:lnTo>
                  <a:lnTo>
                    <a:pt x="58" y="24"/>
                  </a:lnTo>
                  <a:lnTo>
                    <a:pt x="58" y="24"/>
                  </a:lnTo>
                  <a:lnTo>
                    <a:pt x="58" y="23"/>
                  </a:lnTo>
                  <a:lnTo>
                    <a:pt x="58" y="23"/>
                  </a:lnTo>
                  <a:lnTo>
                    <a:pt x="54" y="22"/>
                  </a:lnTo>
                  <a:lnTo>
                    <a:pt x="52" y="22"/>
                  </a:lnTo>
                  <a:lnTo>
                    <a:pt x="52" y="22"/>
                  </a:lnTo>
                  <a:lnTo>
                    <a:pt x="49" y="20"/>
                  </a:lnTo>
                  <a:lnTo>
                    <a:pt x="47" y="18"/>
                  </a:lnTo>
                  <a:lnTo>
                    <a:pt x="47" y="18"/>
                  </a:lnTo>
                  <a:lnTo>
                    <a:pt x="47" y="14"/>
                  </a:lnTo>
                  <a:lnTo>
                    <a:pt x="47" y="13"/>
                  </a:lnTo>
                  <a:lnTo>
                    <a:pt x="47" y="11"/>
                  </a:lnTo>
                  <a:lnTo>
                    <a:pt x="47" y="11"/>
                  </a:lnTo>
                  <a:lnTo>
                    <a:pt x="44" y="9"/>
                  </a:lnTo>
                  <a:lnTo>
                    <a:pt x="44" y="9"/>
                  </a:lnTo>
                  <a:lnTo>
                    <a:pt x="42" y="7"/>
                  </a:lnTo>
                  <a:lnTo>
                    <a:pt x="42" y="7"/>
                  </a:lnTo>
                  <a:lnTo>
                    <a:pt x="37" y="3"/>
                  </a:lnTo>
                  <a:lnTo>
                    <a:pt x="37" y="3"/>
                  </a:lnTo>
                  <a:lnTo>
                    <a:pt x="35" y="2"/>
                  </a:lnTo>
                  <a:lnTo>
                    <a:pt x="35" y="2"/>
                  </a:lnTo>
                  <a:lnTo>
                    <a:pt x="32" y="1"/>
                  </a:lnTo>
                  <a:lnTo>
                    <a:pt x="31" y="1"/>
                  </a:lnTo>
                  <a:lnTo>
                    <a:pt x="31" y="1"/>
                  </a:lnTo>
                  <a:lnTo>
                    <a:pt x="31" y="0"/>
                  </a:lnTo>
                  <a:lnTo>
                    <a:pt x="31" y="0"/>
                  </a:lnTo>
                  <a:lnTo>
                    <a:pt x="28" y="0"/>
                  </a:lnTo>
                  <a:lnTo>
                    <a:pt x="28" y="0"/>
                  </a:lnTo>
                  <a:lnTo>
                    <a:pt x="26" y="0"/>
                  </a:lnTo>
                  <a:lnTo>
                    <a:pt x="26" y="0"/>
                  </a:lnTo>
                  <a:lnTo>
                    <a:pt x="26" y="1"/>
                  </a:lnTo>
                  <a:lnTo>
                    <a:pt x="26" y="1"/>
                  </a:lnTo>
                  <a:lnTo>
                    <a:pt x="24" y="2"/>
                  </a:lnTo>
                  <a:lnTo>
                    <a:pt x="24" y="2"/>
                  </a:lnTo>
                  <a:lnTo>
                    <a:pt x="24" y="3"/>
                  </a:lnTo>
                  <a:lnTo>
                    <a:pt x="22" y="3"/>
                  </a:lnTo>
                  <a:lnTo>
                    <a:pt x="22" y="3"/>
                  </a:lnTo>
                  <a:lnTo>
                    <a:pt x="22" y="4"/>
                  </a:lnTo>
                  <a:lnTo>
                    <a:pt x="21" y="6"/>
                  </a:lnTo>
                  <a:lnTo>
                    <a:pt x="21" y="6"/>
                  </a:lnTo>
                  <a:lnTo>
                    <a:pt x="20" y="6"/>
                  </a:lnTo>
                  <a:lnTo>
                    <a:pt x="20" y="6"/>
                  </a:lnTo>
                  <a:lnTo>
                    <a:pt x="19" y="7"/>
                  </a:lnTo>
                  <a:lnTo>
                    <a:pt x="16" y="8"/>
                  </a:lnTo>
                  <a:lnTo>
                    <a:pt x="16" y="8"/>
                  </a:lnTo>
                  <a:lnTo>
                    <a:pt x="15" y="9"/>
                  </a:lnTo>
                  <a:lnTo>
                    <a:pt x="14" y="9"/>
                  </a:lnTo>
                  <a:lnTo>
                    <a:pt x="14" y="9"/>
                  </a:lnTo>
                  <a:lnTo>
                    <a:pt x="13" y="13"/>
                  </a:lnTo>
                  <a:lnTo>
                    <a:pt x="13" y="13"/>
                  </a:lnTo>
                  <a:lnTo>
                    <a:pt x="14" y="15"/>
                  </a:lnTo>
                  <a:lnTo>
                    <a:pt x="15" y="17"/>
                  </a:lnTo>
                  <a:lnTo>
                    <a:pt x="15" y="17"/>
                  </a:lnTo>
                  <a:lnTo>
                    <a:pt x="17" y="18"/>
                  </a:lnTo>
                  <a:lnTo>
                    <a:pt x="19" y="19"/>
                  </a:lnTo>
                  <a:lnTo>
                    <a:pt x="19" y="20"/>
                  </a:lnTo>
                  <a:lnTo>
                    <a:pt x="19" y="20"/>
                  </a:lnTo>
                  <a:lnTo>
                    <a:pt x="16" y="22"/>
                  </a:lnTo>
                  <a:lnTo>
                    <a:pt x="13" y="24"/>
                  </a:lnTo>
                  <a:lnTo>
                    <a:pt x="13" y="24"/>
                  </a:lnTo>
                  <a:lnTo>
                    <a:pt x="11" y="24"/>
                  </a:lnTo>
                  <a:lnTo>
                    <a:pt x="11" y="24"/>
                  </a:lnTo>
                  <a:lnTo>
                    <a:pt x="10" y="25"/>
                  </a:lnTo>
                  <a:lnTo>
                    <a:pt x="10" y="25"/>
                  </a:lnTo>
                  <a:lnTo>
                    <a:pt x="8" y="25"/>
                  </a:lnTo>
                  <a:lnTo>
                    <a:pt x="8" y="25"/>
                  </a:lnTo>
                  <a:lnTo>
                    <a:pt x="6" y="26"/>
                  </a:lnTo>
                  <a:lnTo>
                    <a:pt x="6" y="26"/>
                  </a:lnTo>
                  <a:lnTo>
                    <a:pt x="4" y="28"/>
                  </a:lnTo>
                  <a:lnTo>
                    <a:pt x="4" y="28"/>
                  </a:lnTo>
                  <a:lnTo>
                    <a:pt x="4" y="29"/>
                  </a:lnTo>
                  <a:lnTo>
                    <a:pt x="5" y="31"/>
                  </a:lnTo>
                  <a:lnTo>
                    <a:pt x="5" y="34"/>
                  </a:lnTo>
                  <a:lnTo>
                    <a:pt x="5" y="34"/>
                  </a:lnTo>
                  <a:lnTo>
                    <a:pt x="4" y="35"/>
                  </a:lnTo>
                  <a:lnTo>
                    <a:pt x="3" y="35"/>
                  </a:lnTo>
                  <a:lnTo>
                    <a:pt x="2" y="36"/>
                  </a:lnTo>
                  <a:lnTo>
                    <a:pt x="0" y="38"/>
                  </a:lnTo>
                  <a:lnTo>
                    <a:pt x="0" y="38"/>
                  </a:lnTo>
                  <a:lnTo>
                    <a:pt x="3" y="39"/>
                  </a:lnTo>
                  <a:lnTo>
                    <a:pt x="4" y="41"/>
                  </a:lnTo>
                  <a:lnTo>
                    <a:pt x="4" y="41"/>
                  </a:lnTo>
                  <a:lnTo>
                    <a:pt x="5" y="42"/>
                  </a:lnTo>
                  <a:lnTo>
                    <a:pt x="5" y="42"/>
                  </a:lnTo>
                  <a:lnTo>
                    <a:pt x="6" y="45"/>
                  </a:lnTo>
                  <a:lnTo>
                    <a:pt x="9" y="46"/>
                  </a:lnTo>
                  <a:lnTo>
                    <a:pt x="9" y="46"/>
                  </a:lnTo>
                  <a:lnTo>
                    <a:pt x="9" y="49"/>
                  </a:lnTo>
                  <a:lnTo>
                    <a:pt x="10" y="49"/>
                  </a:lnTo>
                  <a:lnTo>
                    <a:pt x="10" y="49"/>
                  </a:lnTo>
                  <a:lnTo>
                    <a:pt x="11" y="50"/>
                  </a:lnTo>
                  <a:lnTo>
                    <a:pt x="11" y="50"/>
                  </a:lnTo>
                  <a:lnTo>
                    <a:pt x="11" y="50"/>
                  </a:lnTo>
                  <a:lnTo>
                    <a:pt x="11" y="50"/>
                  </a:lnTo>
                  <a:lnTo>
                    <a:pt x="16" y="50"/>
                  </a:lnTo>
                  <a:lnTo>
                    <a:pt x="16" y="50"/>
                  </a:lnTo>
                  <a:lnTo>
                    <a:pt x="20" y="50"/>
                  </a:lnTo>
                  <a:lnTo>
                    <a:pt x="21" y="50"/>
                  </a:lnTo>
                  <a:lnTo>
                    <a:pt x="22" y="51"/>
                  </a:lnTo>
                  <a:lnTo>
                    <a:pt x="22" y="51"/>
                  </a:lnTo>
                  <a:lnTo>
                    <a:pt x="22" y="51"/>
                  </a:lnTo>
                  <a:lnTo>
                    <a:pt x="22" y="51"/>
                  </a:lnTo>
                  <a:lnTo>
                    <a:pt x="24" y="53"/>
                  </a:lnTo>
                  <a:lnTo>
                    <a:pt x="24" y="53"/>
                  </a:lnTo>
                  <a:lnTo>
                    <a:pt x="22" y="55"/>
                  </a:lnTo>
                  <a:lnTo>
                    <a:pt x="22" y="55"/>
                  </a:lnTo>
                  <a:lnTo>
                    <a:pt x="22" y="56"/>
                  </a:lnTo>
                  <a:lnTo>
                    <a:pt x="22" y="56"/>
                  </a:lnTo>
                  <a:lnTo>
                    <a:pt x="21" y="58"/>
                  </a:lnTo>
                  <a:lnTo>
                    <a:pt x="20" y="60"/>
                  </a:lnTo>
                  <a:lnTo>
                    <a:pt x="21" y="61"/>
                  </a:lnTo>
                  <a:lnTo>
                    <a:pt x="21" y="61"/>
                  </a:lnTo>
                  <a:lnTo>
                    <a:pt x="24" y="61"/>
                  </a:lnTo>
                  <a:lnTo>
                    <a:pt x="24" y="61"/>
                  </a:lnTo>
                  <a:lnTo>
                    <a:pt x="25" y="62"/>
                  </a:lnTo>
                  <a:lnTo>
                    <a:pt x="25" y="63"/>
                  </a:lnTo>
                  <a:lnTo>
                    <a:pt x="25" y="63"/>
                  </a:lnTo>
                  <a:lnTo>
                    <a:pt x="27" y="63"/>
                  </a:lnTo>
                  <a:lnTo>
                    <a:pt x="28" y="63"/>
                  </a:lnTo>
                  <a:lnTo>
                    <a:pt x="28" y="63"/>
                  </a:lnTo>
                  <a:lnTo>
                    <a:pt x="28" y="64"/>
                  </a:lnTo>
                  <a:lnTo>
                    <a:pt x="28" y="67"/>
                  </a:lnTo>
                  <a:lnTo>
                    <a:pt x="28" y="67"/>
                  </a:lnTo>
                  <a:lnTo>
                    <a:pt x="28" y="68"/>
                  </a:lnTo>
                  <a:lnTo>
                    <a:pt x="30" y="69"/>
                  </a:lnTo>
                  <a:lnTo>
                    <a:pt x="31" y="69"/>
                  </a:lnTo>
                  <a:lnTo>
                    <a:pt x="31" y="71"/>
                  </a:lnTo>
                  <a:lnTo>
                    <a:pt x="31" y="71"/>
                  </a:lnTo>
                  <a:lnTo>
                    <a:pt x="28" y="74"/>
                  </a:lnTo>
                  <a:lnTo>
                    <a:pt x="27" y="76"/>
                  </a:lnTo>
                  <a:lnTo>
                    <a:pt x="27" y="76"/>
                  </a:lnTo>
                  <a:lnTo>
                    <a:pt x="26" y="79"/>
                  </a:lnTo>
                  <a:lnTo>
                    <a:pt x="26" y="82"/>
                  </a:lnTo>
                  <a:lnTo>
                    <a:pt x="26" y="82"/>
                  </a:lnTo>
                  <a:lnTo>
                    <a:pt x="25" y="84"/>
                  </a:lnTo>
                  <a:lnTo>
                    <a:pt x="25" y="87"/>
                  </a:lnTo>
                  <a:lnTo>
                    <a:pt x="25" y="87"/>
                  </a:lnTo>
                  <a:lnTo>
                    <a:pt x="24" y="89"/>
                  </a:lnTo>
                  <a:lnTo>
                    <a:pt x="25" y="93"/>
                  </a:lnTo>
                  <a:lnTo>
                    <a:pt x="25" y="93"/>
                  </a:lnTo>
                  <a:lnTo>
                    <a:pt x="27" y="98"/>
                  </a:lnTo>
                  <a:lnTo>
                    <a:pt x="27" y="98"/>
                  </a:lnTo>
                  <a:lnTo>
                    <a:pt x="27" y="100"/>
                  </a:lnTo>
                  <a:lnTo>
                    <a:pt x="27" y="100"/>
                  </a:lnTo>
                  <a:lnTo>
                    <a:pt x="30" y="102"/>
                  </a:lnTo>
                  <a:lnTo>
                    <a:pt x="30" y="102"/>
                  </a:lnTo>
                  <a:lnTo>
                    <a:pt x="31" y="105"/>
                  </a:lnTo>
                  <a:lnTo>
                    <a:pt x="35" y="107"/>
                  </a:lnTo>
                  <a:lnTo>
                    <a:pt x="35" y="107"/>
                  </a:lnTo>
                  <a:lnTo>
                    <a:pt x="36" y="110"/>
                  </a:lnTo>
                  <a:lnTo>
                    <a:pt x="36" y="110"/>
                  </a:lnTo>
                  <a:lnTo>
                    <a:pt x="40" y="112"/>
                  </a:lnTo>
                  <a:lnTo>
                    <a:pt x="40" y="112"/>
                  </a:lnTo>
                  <a:lnTo>
                    <a:pt x="40" y="112"/>
                  </a:lnTo>
                  <a:lnTo>
                    <a:pt x="40" y="112"/>
                  </a:lnTo>
                  <a:lnTo>
                    <a:pt x="42" y="114"/>
                  </a:lnTo>
                  <a:lnTo>
                    <a:pt x="42" y="114"/>
                  </a:lnTo>
                  <a:lnTo>
                    <a:pt x="47" y="114"/>
                  </a:lnTo>
                  <a:lnTo>
                    <a:pt x="47" y="114"/>
                  </a:lnTo>
                  <a:lnTo>
                    <a:pt x="47" y="111"/>
                  </a:lnTo>
                  <a:lnTo>
                    <a:pt x="47" y="111"/>
                  </a:lnTo>
                  <a:lnTo>
                    <a:pt x="48" y="110"/>
                  </a:lnTo>
                  <a:lnTo>
                    <a:pt x="49" y="109"/>
                  </a:lnTo>
                  <a:lnTo>
                    <a:pt x="49" y="109"/>
                  </a:lnTo>
                  <a:lnTo>
                    <a:pt x="53" y="110"/>
                  </a:lnTo>
                  <a:lnTo>
                    <a:pt x="57" y="110"/>
                  </a:lnTo>
                  <a:lnTo>
                    <a:pt x="57" y="110"/>
                  </a:lnTo>
                  <a:lnTo>
                    <a:pt x="58" y="109"/>
                  </a:lnTo>
                  <a:lnTo>
                    <a:pt x="59" y="107"/>
                  </a:lnTo>
                  <a:lnTo>
                    <a:pt x="59" y="107"/>
                  </a:lnTo>
                  <a:lnTo>
                    <a:pt x="60" y="106"/>
                  </a:lnTo>
                  <a:lnTo>
                    <a:pt x="63" y="107"/>
                  </a:lnTo>
                  <a:lnTo>
                    <a:pt x="63" y="107"/>
                  </a:lnTo>
                  <a:lnTo>
                    <a:pt x="64" y="106"/>
                  </a:lnTo>
                  <a:lnTo>
                    <a:pt x="64" y="106"/>
                  </a:lnTo>
                  <a:lnTo>
                    <a:pt x="64" y="106"/>
                  </a:lnTo>
                  <a:lnTo>
                    <a:pt x="65" y="105"/>
                  </a:lnTo>
                  <a:lnTo>
                    <a:pt x="65" y="102"/>
                  </a:lnTo>
                  <a:lnTo>
                    <a:pt x="65" y="102"/>
                  </a:lnTo>
                  <a:lnTo>
                    <a:pt x="66" y="102"/>
                  </a:lnTo>
                  <a:lnTo>
                    <a:pt x="68" y="102"/>
                  </a:lnTo>
                  <a:lnTo>
                    <a:pt x="68" y="102"/>
                  </a:lnTo>
                  <a:lnTo>
                    <a:pt x="73" y="102"/>
                  </a:lnTo>
                  <a:lnTo>
                    <a:pt x="78" y="102"/>
                  </a:lnTo>
                  <a:lnTo>
                    <a:pt x="78" y="102"/>
                  </a:lnTo>
                  <a:lnTo>
                    <a:pt x="78" y="101"/>
                  </a:lnTo>
                  <a:lnTo>
                    <a:pt x="78" y="10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A1_French Guyana">
              <a:extLst>
                <a:ext uri="{FF2B5EF4-FFF2-40B4-BE49-F238E27FC236}">
                  <a16:creationId xmlns:a16="http://schemas.microsoft.com/office/drawing/2014/main" id="{B9960FE5-38F3-438B-941B-976E540F902F}"/>
                </a:ext>
              </a:extLst>
            </p:cNvPr>
            <p:cNvSpPr>
              <a:spLocks/>
            </p:cNvSpPr>
            <p:nvPr/>
          </p:nvSpPr>
          <p:spPr bwMode="auto">
            <a:xfrm>
              <a:off x="3398639" y="4109592"/>
              <a:ext cx="68835" cy="81907"/>
            </a:xfrm>
            <a:custGeom>
              <a:avLst/>
              <a:gdLst/>
              <a:ahLst/>
              <a:cxnLst>
                <a:cxn ang="0">
                  <a:pos x="45" y="20"/>
                </a:cxn>
                <a:cxn ang="0">
                  <a:pos x="41" y="17"/>
                </a:cxn>
                <a:cxn ang="0">
                  <a:pos x="34" y="12"/>
                </a:cxn>
                <a:cxn ang="0">
                  <a:pos x="33" y="11"/>
                </a:cxn>
                <a:cxn ang="0">
                  <a:pos x="27" y="9"/>
                </a:cxn>
                <a:cxn ang="0">
                  <a:pos x="26" y="6"/>
                </a:cxn>
                <a:cxn ang="0">
                  <a:pos x="22" y="3"/>
                </a:cxn>
                <a:cxn ang="0">
                  <a:pos x="21" y="1"/>
                </a:cxn>
                <a:cxn ang="0">
                  <a:pos x="13" y="1"/>
                </a:cxn>
                <a:cxn ang="0">
                  <a:pos x="8" y="0"/>
                </a:cxn>
                <a:cxn ang="0">
                  <a:pos x="8" y="1"/>
                </a:cxn>
                <a:cxn ang="0">
                  <a:pos x="6" y="6"/>
                </a:cxn>
                <a:cxn ang="0">
                  <a:pos x="6" y="8"/>
                </a:cxn>
                <a:cxn ang="0">
                  <a:pos x="2" y="10"/>
                </a:cxn>
                <a:cxn ang="0">
                  <a:pos x="1" y="12"/>
                </a:cxn>
                <a:cxn ang="0">
                  <a:pos x="1" y="15"/>
                </a:cxn>
                <a:cxn ang="0">
                  <a:pos x="1" y="16"/>
                </a:cxn>
                <a:cxn ang="0">
                  <a:pos x="2" y="21"/>
                </a:cxn>
                <a:cxn ang="0">
                  <a:pos x="2" y="26"/>
                </a:cxn>
                <a:cxn ang="0">
                  <a:pos x="3" y="27"/>
                </a:cxn>
                <a:cxn ang="0">
                  <a:pos x="5" y="28"/>
                </a:cxn>
                <a:cxn ang="0">
                  <a:pos x="6" y="31"/>
                </a:cxn>
                <a:cxn ang="0">
                  <a:pos x="8" y="36"/>
                </a:cxn>
                <a:cxn ang="0">
                  <a:pos x="6" y="39"/>
                </a:cxn>
                <a:cxn ang="0">
                  <a:pos x="6" y="42"/>
                </a:cxn>
                <a:cxn ang="0">
                  <a:pos x="5" y="47"/>
                </a:cxn>
                <a:cxn ang="0">
                  <a:pos x="3" y="48"/>
                </a:cxn>
                <a:cxn ang="0">
                  <a:pos x="3" y="49"/>
                </a:cxn>
                <a:cxn ang="0">
                  <a:pos x="1" y="52"/>
                </a:cxn>
                <a:cxn ang="0">
                  <a:pos x="0" y="53"/>
                </a:cxn>
                <a:cxn ang="0">
                  <a:pos x="0" y="54"/>
                </a:cxn>
                <a:cxn ang="0">
                  <a:pos x="1" y="55"/>
                </a:cxn>
                <a:cxn ang="0">
                  <a:pos x="5" y="58"/>
                </a:cxn>
                <a:cxn ang="0">
                  <a:pos x="8" y="58"/>
                </a:cxn>
                <a:cxn ang="0">
                  <a:pos x="10" y="55"/>
                </a:cxn>
                <a:cxn ang="0">
                  <a:pos x="11" y="55"/>
                </a:cxn>
                <a:cxn ang="0">
                  <a:pos x="15" y="57"/>
                </a:cxn>
                <a:cxn ang="0">
                  <a:pos x="18" y="55"/>
                </a:cxn>
                <a:cxn ang="0">
                  <a:pos x="21" y="58"/>
                </a:cxn>
                <a:cxn ang="0">
                  <a:pos x="29" y="55"/>
                </a:cxn>
                <a:cxn ang="0">
                  <a:pos x="30" y="52"/>
                </a:cxn>
                <a:cxn ang="0">
                  <a:pos x="33" y="49"/>
                </a:cxn>
                <a:cxn ang="0">
                  <a:pos x="34" y="44"/>
                </a:cxn>
                <a:cxn ang="0">
                  <a:pos x="35" y="41"/>
                </a:cxn>
                <a:cxn ang="0">
                  <a:pos x="41" y="31"/>
                </a:cxn>
                <a:cxn ang="0">
                  <a:pos x="43" y="30"/>
                </a:cxn>
                <a:cxn ang="0">
                  <a:pos x="44" y="27"/>
                </a:cxn>
                <a:cxn ang="0">
                  <a:pos x="45" y="26"/>
                </a:cxn>
                <a:cxn ang="0">
                  <a:pos x="45" y="21"/>
                </a:cxn>
              </a:cxnLst>
              <a:rect l="0" t="0" r="r" b="b"/>
              <a:pathLst>
                <a:path w="45" h="58">
                  <a:moveTo>
                    <a:pt x="45" y="21"/>
                  </a:moveTo>
                  <a:lnTo>
                    <a:pt x="45" y="21"/>
                  </a:lnTo>
                  <a:lnTo>
                    <a:pt x="45" y="20"/>
                  </a:lnTo>
                  <a:lnTo>
                    <a:pt x="45" y="20"/>
                  </a:lnTo>
                  <a:lnTo>
                    <a:pt x="41" y="17"/>
                  </a:lnTo>
                  <a:lnTo>
                    <a:pt x="41" y="17"/>
                  </a:lnTo>
                  <a:lnTo>
                    <a:pt x="38" y="15"/>
                  </a:lnTo>
                  <a:lnTo>
                    <a:pt x="38" y="15"/>
                  </a:lnTo>
                  <a:lnTo>
                    <a:pt x="34" y="12"/>
                  </a:lnTo>
                  <a:lnTo>
                    <a:pt x="34" y="12"/>
                  </a:lnTo>
                  <a:lnTo>
                    <a:pt x="33" y="11"/>
                  </a:lnTo>
                  <a:lnTo>
                    <a:pt x="33" y="11"/>
                  </a:lnTo>
                  <a:lnTo>
                    <a:pt x="32" y="10"/>
                  </a:lnTo>
                  <a:lnTo>
                    <a:pt x="32" y="10"/>
                  </a:lnTo>
                  <a:lnTo>
                    <a:pt x="27" y="9"/>
                  </a:lnTo>
                  <a:lnTo>
                    <a:pt x="27" y="9"/>
                  </a:lnTo>
                  <a:lnTo>
                    <a:pt x="26" y="6"/>
                  </a:lnTo>
                  <a:lnTo>
                    <a:pt x="26" y="6"/>
                  </a:lnTo>
                  <a:lnTo>
                    <a:pt x="23" y="4"/>
                  </a:lnTo>
                  <a:lnTo>
                    <a:pt x="23" y="4"/>
                  </a:lnTo>
                  <a:lnTo>
                    <a:pt x="22" y="3"/>
                  </a:lnTo>
                  <a:lnTo>
                    <a:pt x="22" y="3"/>
                  </a:lnTo>
                  <a:lnTo>
                    <a:pt x="21" y="1"/>
                  </a:lnTo>
                  <a:lnTo>
                    <a:pt x="21" y="1"/>
                  </a:lnTo>
                  <a:lnTo>
                    <a:pt x="17" y="1"/>
                  </a:lnTo>
                  <a:lnTo>
                    <a:pt x="13" y="1"/>
                  </a:lnTo>
                  <a:lnTo>
                    <a:pt x="13" y="1"/>
                  </a:lnTo>
                  <a:lnTo>
                    <a:pt x="11" y="0"/>
                  </a:lnTo>
                  <a:lnTo>
                    <a:pt x="11" y="0"/>
                  </a:lnTo>
                  <a:lnTo>
                    <a:pt x="8" y="0"/>
                  </a:lnTo>
                  <a:lnTo>
                    <a:pt x="8" y="0"/>
                  </a:lnTo>
                  <a:lnTo>
                    <a:pt x="8" y="1"/>
                  </a:lnTo>
                  <a:lnTo>
                    <a:pt x="8" y="1"/>
                  </a:lnTo>
                  <a:lnTo>
                    <a:pt x="7" y="4"/>
                  </a:lnTo>
                  <a:lnTo>
                    <a:pt x="7" y="4"/>
                  </a:lnTo>
                  <a:lnTo>
                    <a:pt x="6" y="6"/>
                  </a:lnTo>
                  <a:lnTo>
                    <a:pt x="6" y="6"/>
                  </a:lnTo>
                  <a:lnTo>
                    <a:pt x="6" y="8"/>
                  </a:lnTo>
                  <a:lnTo>
                    <a:pt x="6" y="8"/>
                  </a:lnTo>
                  <a:lnTo>
                    <a:pt x="5" y="9"/>
                  </a:lnTo>
                  <a:lnTo>
                    <a:pt x="5" y="9"/>
                  </a:lnTo>
                  <a:lnTo>
                    <a:pt x="2" y="10"/>
                  </a:lnTo>
                  <a:lnTo>
                    <a:pt x="2" y="10"/>
                  </a:lnTo>
                  <a:lnTo>
                    <a:pt x="1" y="12"/>
                  </a:lnTo>
                  <a:lnTo>
                    <a:pt x="1" y="12"/>
                  </a:lnTo>
                  <a:lnTo>
                    <a:pt x="1" y="12"/>
                  </a:lnTo>
                  <a:lnTo>
                    <a:pt x="1" y="12"/>
                  </a:lnTo>
                  <a:lnTo>
                    <a:pt x="1" y="15"/>
                  </a:lnTo>
                  <a:lnTo>
                    <a:pt x="1" y="15"/>
                  </a:lnTo>
                  <a:lnTo>
                    <a:pt x="1" y="16"/>
                  </a:lnTo>
                  <a:lnTo>
                    <a:pt x="1" y="16"/>
                  </a:lnTo>
                  <a:lnTo>
                    <a:pt x="1" y="17"/>
                  </a:lnTo>
                  <a:lnTo>
                    <a:pt x="1" y="17"/>
                  </a:lnTo>
                  <a:lnTo>
                    <a:pt x="2" y="21"/>
                  </a:lnTo>
                  <a:lnTo>
                    <a:pt x="2" y="23"/>
                  </a:lnTo>
                  <a:lnTo>
                    <a:pt x="2" y="23"/>
                  </a:lnTo>
                  <a:lnTo>
                    <a:pt x="2" y="26"/>
                  </a:lnTo>
                  <a:lnTo>
                    <a:pt x="2" y="26"/>
                  </a:lnTo>
                  <a:lnTo>
                    <a:pt x="3" y="27"/>
                  </a:lnTo>
                  <a:lnTo>
                    <a:pt x="3" y="27"/>
                  </a:lnTo>
                  <a:lnTo>
                    <a:pt x="3" y="27"/>
                  </a:lnTo>
                  <a:lnTo>
                    <a:pt x="3" y="27"/>
                  </a:lnTo>
                  <a:lnTo>
                    <a:pt x="5" y="28"/>
                  </a:lnTo>
                  <a:lnTo>
                    <a:pt x="5" y="28"/>
                  </a:lnTo>
                  <a:lnTo>
                    <a:pt x="6" y="31"/>
                  </a:lnTo>
                  <a:lnTo>
                    <a:pt x="6" y="31"/>
                  </a:lnTo>
                  <a:lnTo>
                    <a:pt x="7" y="33"/>
                  </a:lnTo>
                  <a:lnTo>
                    <a:pt x="7" y="33"/>
                  </a:lnTo>
                  <a:lnTo>
                    <a:pt x="8" y="36"/>
                  </a:lnTo>
                  <a:lnTo>
                    <a:pt x="8" y="38"/>
                  </a:lnTo>
                  <a:lnTo>
                    <a:pt x="8" y="38"/>
                  </a:lnTo>
                  <a:lnTo>
                    <a:pt x="6" y="39"/>
                  </a:lnTo>
                  <a:lnTo>
                    <a:pt x="6" y="39"/>
                  </a:lnTo>
                  <a:lnTo>
                    <a:pt x="6" y="42"/>
                  </a:lnTo>
                  <a:lnTo>
                    <a:pt x="6" y="42"/>
                  </a:lnTo>
                  <a:lnTo>
                    <a:pt x="6" y="44"/>
                  </a:lnTo>
                  <a:lnTo>
                    <a:pt x="5" y="47"/>
                  </a:lnTo>
                  <a:lnTo>
                    <a:pt x="5" y="47"/>
                  </a:lnTo>
                  <a:lnTo>
                    <a:pt x="5" y="47"/>
                  </a:lnTo>
                  <a:lnTo>
                    <a:pt x="5" y="47"/>
                  </a:lnTo>
                  <a:lnTo>
                    <a:pt x="3" y="48"/>
                  </a:lnTo>
                  <a:lnTo>
                    <a:pt x="3" y="48"/>
                  </a:lnTo>
                  <a:lnTo>
                    <a:pt x="3" y="49"/>
                  </a:lnTo>
                  <a:lnTo>
                    <a:pt x="3" y="49"/>
                  </a:lnTo>
                  <a:lnTo>
                    <a:pt x="2" y="50"/>
                  </a:lnTo>
                  <a:lnTo>
                    <a:pt x="2" y="50"/>
                  </a:lnTo>
                  <a:lnTo>
                    <a:pt x="1" y="52"/>
                  </a:lnTo>
                  <a:lnTo>
                    <a:pt x="1" y="52"/>
                  </a:lnTo>
                  <a:lnTo>
                    <a:pt x="0" y="53"/>
                  </a:lnTo>
                  <a:lnTo>
                    <a:pt x="0" y="53"/>
                  </a:lnTo>
                  <a:lnTo>
                    <a:pt x="0" y="54"/>
                  </a:lnTo>
                  <a:lnTo>
                    <a:pt x="0" y="54"/>
                  </a:lnTo>
                  <a:lnTo>
                    <a:pt x="0" y="54"/>
                  </a:lnTo>
                  <a:lnTo>
                    <a:pt x="0" y="54"/>
                  </a:lnTo>
                  <a:lnTo>
                    <a:pt x="1" y="55"/>
                  </a:lnTo>
                  <a:lnTo>
                    <a:pt x="1" y="55"/>
                  </a:lnTo>
                  <a:lnTo>
                    <a:pt x="1" y="57"/>
                  </a:lnTo>
                  <a:lnTo>
                    <a:pt x="1" y="57"/>
                  </a:lnTo>
                  <a:lnTo>
                    <a:pt x="5" y="58"/>
                  </a:lnTo>
                  <a:lnTo>
                    <a:pt x="5" y="58"/>
                  </a:lnTo>
                  <a:lnTo>
                    <a:pt x="8" y="58"/>
                  </a:lnTo>
                  <a:lnTo>
                    <a:pt x="8" y="58"/>
                  </a:lnTo>
                  <a:lnTo>
                    <a:pt x="10" y="57"/>
                  </a:lnTo>
                  <a:lnTo>
                    <a:pt x="10" y="57"/>
                  </a:lnTo>
                  <a:lnTo>
                    <a:pt x="10" y="55"/>
                  </a:lnTo>
                  <a:lnTo>
                    <a:pt x="10" y="55"/>
                  </a:lnTo>
                  <a:lnTo>
                    <a:pt x="11" y="55"/>
                  </a:lnTo>
                  <a:lnTo>
                    <a:pt x="11" y="55"/>
                  </a:lnTo>
                  <a:lnTo>
                    <a:pt x="12" y="55"/>
                  </a:lnTo>
                  <a:lnTo>
                    <a:pt x="12" y="55"/>
                  </a:lnTo>
                  <a:lnTo>
                    <a:pt x="15" y="57"/>
                  </a:lnTo>
                  <a:lnTo>
                    <a:pt x="15" y="57"/>
                  </a:lnTo>
                  <a:lnTo>
                    <a:pt x="16" y="55"/>
                  </a:lnTo>
                  <a:lnTo>
                    <a:pt x="18" y="55"/>
                  </a:lnTo>
                  <a:lnTo>
                    <a:pt x="18" y="55"/>
                  </a:lnTo>
                  <a:lnTo>
                    <a:pt x="19" y="55"/>
                  </a:lnTo>
                  <a:lnTo>
                    <a:pt x="21" y="58"/>
                  </a:lnTo>
                  <a:lnTo>
                    <a:pt x="21" y="58"/>
                  </a:lnTo>
                  <a:lnTo>
                    <a:pt x="26" y="58"/>
                  </a:lnTo>
                  <a:lnTo>
                    <a:pt x="29" y="55"/>
                  </a:lnTo>
                  <a:lnTo>
                    <a:pt x="29" y="55"/>
                  </a:lnTo>
                  <a:lnTo>
                    <a:pt x="30" y="52"/>
                  </a:lnTo>
                  <a:lnTo>
                    <a:pt x="30" y="52"/>
                  </a:lnTo>
                  <a:lnTo>
                    <a:pt x="32" y="50"/>
                  </a:lnTo>
                  <a:lnTo>
                    <a:pt x="33" y="49"/>
                  </a:lnTo>
                  <a:lnTo>
                    <a:pt x="33" y="49"/>
                  </a:lnTo>
                  <a:lnTo>
                    <a:pt x="33" y="47"/>
                  </a:lnTo>
                  <a:lnTo>
                    <a:pt x="33" y="47"/>
                  </a:lnTo>
                  <a:lnTo>
                    <a:pt x="34" y="44"/>
                  </a:lnTo>
                  <a:lnTo>
                    <a:pt x="34" y="44"/>
                  </a:lnTo>
                  <a:lnTo>
                    <a:pt x="35" y="41"/>
                  </a:lnTo>
                  <a:lnTo>
                    <a:pt x="35" y="41"/>
                  </a:lnTo>
                  <a:lnTo>
                    <a:pt x="38" y="37"/>
                  </a:lnTo>
                  <a:lnTo>
                    <a:pt x="38" y="37"/>
                  </a:lnTo>
                  <a:lnTo>
                    <a:pt x="41" y="31"/>
                  </a:lnTo>
                  <a:lnTo>
                    <a:pt x="41" y="31"/>
                  </a:lnTo>
                  <a:lnTo>
                    <a:pt x="43" y="30"/>
                  </a:lnTo>
                  <a:lnTo>
                    <a:pt x="43" y="30"/>
                  </a:lnTo>
                  <a:lnTo>
                    <a:pt x="44" y="30"/>
                  </a:lnTo>
                  <a:lnTo>
                    <a:pt x="44" y="30"/>
                  </a:lnTo>
                  <a:lnTo>
                    <a:pt x="44" y="27"/>
                  </a:lnTo>
                  <a:lnTo>
                    <a:pt x="44" y="27"/>
                  </a:lnTo>
                  <a:lnTo>
                    <a:pt x="45" y="26"/>
                  </a:lnTo>
                  <a:lnTo>
                    <a:pt x="45" y="26"/>
                  </a:lnTo>
                  <a:lnTo>
                    <a:pt x="45" y="23"/>
                  </a:lnTo>
                  <a:lnTo>
                    <a:pt x="45" y="21"/>
                  </a:lnTo>
                  <a:lnTo>
                    <a:pt x="45" y="21"/>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 name="A1_Suriname">
              <a:extLst>
                <a:ext uri="{FF2B5EF4-FFF2-40B4-BE49-F238E27FC236}">
                  <a16:creationId xmlns:a16="http://schemas.microsoft.com/office/drawing/2014/main" id="{560800C6-0E97-4AEC-B948-D81152722CE0}"/>
                </a:ext>
              </a:extLst>
            </p:cNvPr>
            <p:cNvSpPr>
              <a:spLocks/>
            </p:cNvSpPr>
            <p:nvPr/>
          </p:nvSpPr>
          <p:spPr bwMode="auto">
            <a:xfrm>
              <a:off x="3311447" y="4105356"/>
              <a:ext cx="99429" cy="93205"/>
            </a:xfrm>
            <a:custGeom>
              <a:avLst/>
              <a:gdLst/>
              <a:ahLst/>
              <a:cxnLst>
                <a:cxn ang="0">
                  <a:pos x="59" y="13"/>
                </a:cxn>
                <a:cxn ang="0">
                  <a:pos x="63" y="11"/>
                </a:cxn>
                <a:cxn ang="0">
                  <a:pos x="64" y="7"/>
                </a:cxn>
                <a:cxn ang="0">
                  <a:pos x="65" y="3"/>
                </a:cxn>
                <a:cxn ang="0">
                  <a:pos x="62" y="2"/>
                </a:cxn>
                <a:cxn ang="0">
                  <a:pos x="59" y="1"/>
                </a:cxn>
                <a:cxn ang="0">
                  <a:pos x="47" y="0"/>
                </a:cxn>
                <a:cxn ang="0">
                  <a:pos x="34" y="0"/>
                </a:cxn>
                <a:cxn ang="0">
                  <a:pos x="30" y="1"/>
                </a:cxn>
                <a:cxn ang="0">
                  <a:pos x="25" y="1"/>
                </a:cxn>
                <a:cxn ang="0">
                  <a:pos x="19" y="0"/>
                </a:cxn>
                <a:cxn ang="0">
                  <a:pos x="14" y="0"/>
                </a:cxn>
                <a:cxn ang="0">
                  <a:pos x="13" y="6"/>
                </a:cxn>
                <a:cxn ang="0">
                  <a:pos x="13" y="12"/>
                </a:cxn>
                <a:cxn ang="0">
                  <a:pos x="9" y="15"/>
                </a:cxn>
                <a:cxn ang="0">
                  <a:pos x="3" y="15"/>
                </a:cxn>
                <a:cxn ang="0">
                  <a:pos x="3" y="22"/>
                </a:cxn>
                <a:cxn ang="0">
                  <a:pos x="0" y="28"/>
                </a:cxn>
                <a:cxn ang="0">
                  <a:pos x="2" y="30"/>
                </a:cxn>
                <a:cxn ang="0">
                  <a:pos x="5" y="36"/>
                </a:cxn>
                <a:cxn ang="0">
                  <a:pos x="10" y="41"/>
                </a:cxn>
                <a:cxn ang="0">
                  <a:pos x="13" y="44"/>
                </a:cxn>
                <a:cxn ang="0">
                  <a:pos x="14" y="49"/>
                </a:cxn>
                <a:cxn ang="0">
                  <a:pos x="16" y="50"/>
                </a:cxn>
                <a:cxn ang="0">
                  <a:pos x="19" y="56"/>
                </a:cxn>
                <a:cxn ang="0">
                  <a:pos x="25" y="63"/>
                </a:cxn>
                <a:cxn ang="0">
                  <a:pos x="30" y="66"/>
                </a:cxn>
                <a:cxn ang="0">
                  <a:pos x="35" y="64"/>
                </a:cxn>
                <a:cxn ang="0">
                  <a:pos x="32" y="62"/>
                </a:cxn>
                <a:cxn ang="0">
                  <a:pos x="32" y="57"/>
                </a:cxn>
                <a:cxn ang="0">
                  <a:pos x="34" y="55"/>
                </a:cxn>
                <a:cxn ang="0">
                  <a:pos x="38" y="57"/>
                </a:cxn>
                <a:cxn ang="0">
                  <a:pos x="43" y="57"/>
                </a:cxn>
                <a:cxn ang="0">
                  <a:pos x="49" y="55"/>
                </a:cxn>
                <a:cxn ang="0">
                  <a:pos x="51" y="55"/>
                </a:cxn>
                <a:cxn ang="0">
                  <a:pos x="53" y="57"/>
                </a:cxn>
                <a:cxn ang="0">
                  <a:pos x="57" y="57"/>
                </a:cxn>
                <a:cxn ang="0">
                  <a:pos x="58" y="55"/>
                </a:cxn>
                <a:cxn ang="0">
                  <a:pos x="60" y="52"/>
                </a:cxn>
                <a:cxn ang="0">
                  <a:pos x="62" y="50"/>
                </a:cxn>
                <a:cxn ang="0">
                  <a:pos x="63" y="47"/>
                </a:cxn>
                <a:cxn ang="0">
                  <a:pos x="63" y="42"/>
                </a:cxn>
                <a:cxn ang="0">
                  <a:pos x="64" y="36"/>
                </a:cxn>
                <a:cxn ang="0">
                  <a:pos x="62" y="31"/>
                </a:cxn>
                <a:cxn ang="0">
                  <a:pos x="60" y="30"/>
                </a:cxn>
                <a:cxn ang="0">
                  <a:pos x="59" y="26"/>
                </a:cxn>
                <a:cxn ang="0">
                  <a:pos x="58" y="20"/>
                </a:cxn>
                <a:cxn ang="0">
                  <a:pos x="58" y="18"/>
                </a:cxn>
                <a:cxn ang="0">
                  <a:pos x="58" y="15"/>
                </a:cxn>
              </a:cxnLst>
              <a:rect l="0" t="0" r="r" b="b"/>
              <a:pathLst>
                <a:path w="65" h="66">
                  <a:moveTo>
                    <a:pt x="58" y="15"/>
                  </a:moveTo>
                  <a:lnTo>
                    <a:pt x="58" y="15"/>
                  </a:lnTo>
                  <a:lnTo>
                    <a:pt x="59" y="13"/>
                  </a:lnTo>
                  <a:lnTo>
                    <a:pt x="59" y="13"/>
                  </a:lnTo>
                  <a:lnTo>
                    <a:pt x="62" y="12"/>
                  </a:lnTo>
                  <a:lnTo>
                    <a:pt x="62" y="12"/>
                  </a:lnTo>
                  <a:lnTo>
                    <a:pt x="63" y="11"/>
                  </a:lnTo>
                  <a:lnTo>
                    <a:pt x="63" y="11"/>
                  </a:lnTo>
                  <a:lnTo>
                    <a:pt x="63" y="9"/>
                  </a:lnTo>
                  <a:lnTo>
                    <a:pt x="63" y="9"/>
                  </a:lnTo>
                  <a:lnTo>
                    <a:pt x="64" y="7"/>
                  </a:lnTo>
                  <a:lnTo>
                    <a:pt x="64" y="7"/>
                  </a:lnTo>
                  <a:lnTo>
                    <a:pt x="65" y="4"/>
                  </a:lnTo>
                  <a:lnTo>
                    <a:pt x="65" y="4"/>
                  </a:lnTo>
                  <a:lnTo>
                    <a:pt x="65" y="3"/>
                  </a:lnTo>
                  <a:lnTo>
                    <a:pt x="65" y="3"/>
                  </a:lnTo>
                  <a:lnTo>
                    <a:pt x="64" y="2"/>
                  </a:lnTo>
                  <a:lnTo>
                    <a:pt x="64" y="2"/>
                  </a:lnTo>
                  <a:lnTo>
                    <a:pt x="62" y="2"/>
                  </a:lnTo>
                  <a:lnTo>
                    <a:pt x="62" y="2"/>
                  </a:lnTo>
                  <a:lnTo>
                    <a:pt x="60" y="2"/>
                  </a:lnTo>
                  <a:lnTo>
                    <a:pt x="60" y="2"/>
                  </a:lnTo>
                  <a:lnTo>
                    <a:pt x="59" y="1"/>
                  </a:lnTo>
                  <a:lnTo>
                    <a:pt x="59" y="1"/>
                  </a:lnTo>
                  <a:lnTo>
                    <a:pt x="54" y="1"/>
                  </a:lnTo>
                  <a:lnTo>
                    <a:pt x="54" y="1"/>
                  </a:lnTo>
                  <a:lnTo>
                    <a:pt x="47" y="0"/>
                  </a:lnTo>
                  <a:lnTo>
                    <a:pt x="47" y="0"/>
                  </a:lnTo>
                  <a:lnTo>
                    <a:pt x="38" y="0"/>
                  </a:lnTo>
                  <a:lnTo>
                    <a:pt x="38" y="0"/>
                  </a:lnTo>
                  <a:lnTo>
                    <a:pt x="34" y="0"/>
                  </a:lnTo>
                  <a:lnTo>
                    <a:pt x="34" y="0"/>
                  </a:lnTo>
                  <a:lnTo>
                    <a:pt x="34" y="2"/>
                  </a:lnTo>
                  <a:lnTo>
                    <a:pt x="34" y="2"/>
                  </a:lnTo>
                  <a:lnTo>
                    <a:pt x="30" y="1"/>
                  </a:lnTo>
                  <a:lnTo>
                    <a:pt x="30" y="1"/>
                  </a:lnTo>
                  <a:lnTo>
                    <a:pt x="27" y="1"/>
                  </a:lnTo>
                  <a:lnTo>
                    <a:pt x="27" y="1"/>
                  </a:lnTo>
                  <a:lnTo>
                    <a:pt x="25" y="1"/>
                  </a:lnTo>
                  <a:lnTo>
                    <a:pt x="25" y="1"/>
                  </a:lnTo>
                  <a:lnTo>
                    <a:pt x="21" y="1"/>
                  </a:lnTo>
                  <a:lnTo>
                    <a:pt x="21" y="1"/>
                  </a:lnTo>
                  <a:lnTo>
                    <a:pt x="19" y="0"/>
                  </a:lnTo>
                  <a:lnTo>
                    <a:pt x="19" y="0"/>
                  </a:lnTo>
                  <a:lnTo>
                    <a:pt x="15" y="0"/>
                  </a:lnTo>
                  <a:lnTo>
                    <a:pt x="15" y="0"/>
                  </a:lnTo>
                  <a:lnTo>
                    <a:pt x="14" y="0"/>
                  </a:lnTo>
                  <a:lnTo>
                    <a:pt x="14" y="0"/>
                  </a:lnTo>
                  <a:lnTo>
                    <a:pt x="13" y="6"/>
                  </a:lnTo>
                  <a:lnTo>
                    <a:pt x="13" y="6"/>
                  </a:lnTo>
                  <a:lnTo>
                    <a:pt x="13" y="6"/>
                  </a:lnTo>
                  <a:lnTo>
                    <a:pt x="13" y="6"/>
                  </a:lnTo>
                  <a:lnTo>
                    <a:pt x="11" y="8"/>
                  </a:lnTo>
                  <a:lnTo>
                    <a:pt x="11" y="8"/>
                  </a:lnTo>
                  <a:lnTo>
                    <a:pt x="13" y="12"/>
                  </a:lnTo>
                  <a:lnTo>
                    <a:pt x="13" y="12"/>
                  </a:lnTo>
                  <a:lnTo>
                    <a:pt x="13" y="13"/>
                  </a:lnTo>
                  <a:lnTo>
                    <a:pt x="11" y="14"/>
                  </a:lnTo>
                  <a:lnTo>
                    <a:pt x="9" y="15"/>
                  </a:lnTo>
                  <a:lnTo>
                    <a:pt x="9" y="15"/>
                  </a:lnTo>
                  <a:lnTo>
                    <a:pt x="5" y="14"/>
                  </a:lnTo>
                  <a:lnTo>
                    <a:pt x="4" y="15"/>
                  </a:lnTo>
                  <a:lnTo>
                    <a:pt x="3" y="15"/>
                  </a:lnTo>
                  <a:lnTo>
                    <a:pt x="3" y="15"/>
                  </a:lnTo>
                  <a:lnTo>
                    <a:pt x="3" y="17"/>
                  </a:lnTo>
                  <a:lnTo>
                    <a:pt x="3" y="17"/>
                  </a:lnTo>
                  <a:lnTo>
                    <a:pt x="3" y="22"/>
                  </a:lnTo>
                  <a:lnTo>
                    <a:pt x="3" y="22"/>
                  </a:lnTo>
                  <a:lnTo>
                    <a:pt x="2" y="24"/>
                  </a:lnTo>
                  <a:lnTo>
                    <a:pt x="0" y="26"/>
                  </a:lnTo>
                  <a:lnTo>
                    <a:pt x="0" y="26"/>
                  </a:lnTo>
                  <a:lnTo>
                    <a:pt x="0" y="28"/>
                  </a:lnTo>
                  <a:lnTo>
                    <a:pt x="0" y="30"/>
                  </a:lnTo>
                  <a:lnTo>
                    <a:pt x="0" y="30"/>
                  </a:lnTo>
                  <a:lnTo>
                    <a:pt x="2" y="30"/>
                  </a:lnTo>
                  <a:lnTo>
                    <a:pt x="2" y="30"/>
                  </a:lnTo>
                  <a:lnTo>
                    <a:pt x="2" y="31"/>
                  </a:lnTo>
                  <a:lnTo>
                    <a:pt x="2" y="31"/>
                  </a:lnTo>
                  <a:lnTo>
                    <a:pt x="5" y="36"/>
                  </a:lnTo>
                  <a:lnTo>
                    <a:pt x="5" y="36"/>
                  </a:lnTo>
                  <a:lnTo>
                    <a:pt x="7" y="38"/>
                  </a:lnTo>
                  <a:lnTo>
                    <a:pt x="8" y="40"/>
                  </a:lnTo>
                  <a:lnTo>
                    <a:pt x="8" y="40"/>
                  </a:lnTo>
                  <a:lnTo>
                    <a:pt x="10" y="41"/>
                  </a:lnTo>
                  <a:lnTo>
                    <a:pt x="11" y="41"/>
                  </a:lnTo>
                  <a:lnTo>
                    <a:pt x="11" y="41"/>
                  </a:lnTo>
                  <a:lnTo>
                    <a:pt x="13" y="44"/>
                  </a:lnTo>
                  <a:lnTo>
                    <a:pt x="13" y="44"/>
                  </a:lnTo>
                  <a:lnTo>
                    <a:pt x="13" y="45"/>
                  </a:lnTo>
                  <a:lnTo>
                    <a:pt x="13" y="45"/>
                  </a:lnTo>
                  <a:lnTo>
                    <a:pt x="14" y="47"/>
                  </a:lnTo>
                  <a:lnTo>
                    <a:pt x="14" y="49"/>
                  </a:lnTo>
                  <a:lnTo>
                    <a:pt x="14" y="49"/>
                  </a:lnTo>
                  <a:lnTo>
                    <a:pt x="15" y="50"/>
                  </a:lnTo>
                  <a:lnTo>
                    <a:pt x="16" y="50"/>
                  </a:lnTo>
                  <a:lnTo>
                    <a:pt x="16" y="50"/>
                  </a:lnTo>
                  <a:lnTo>
                    <a:pt x="18" y="53"/>
                  </a:lnTo>
                  <a:lnTo>
                    <a:pt x="18" y="53"/>
                  </a:lnTo>
                  <a:lnTo>
                    <a:pt x="19" y="56"/>
                  </a:lnTo>
                  <a:lnTo>
                    <a:pt x="19" y="56"/>
                  </a:lnTo>
                  <a:lnTo>
                    <a:pt x="21" y="60"/>
                  </a:lnTo>
                  <a:lnTo>
                    <a:pt x="23" y="63"/>
                  </a:lnTo>
                  <a:lnTo>
                    <a:pt x="23" y="63"/>
                  </a:lnTo>
                  <a:lnTo>
                    <a:pt x="25" y="63"/>
                  </a:lnTo>
                  <a:lnTo>
                    <a:pt x="25" y="63"/>
                  </a:lnTo>
                  <a:lnTo>
                    <a:pt x="27" y="64"/>
                  </a:lnTo>
                  <a:lnTo>
                    <a:pt x="30" y="66"/>
                  </a:lnTo>
                  <a:lnTo>
                    <a:pt x="30" y="66"/>
                  </a:lnTo>
                  <a:lnTo>
                    <a:pt x="32" y="66"/>
                  </a:lnTo>
                  <a:lnTo>
                    <a:pt x="35" y="66"/>
                  </a:lnTo>
                  <a:lnTo>
                    <a:pt x="35" y="66"/>
                  </a:lnTo>
                  <a:lnTo>
                    <a:pt x="35" y="64"/>
                  </a:lnTo>
                  <a:lnTo>
                    <a:pt x="35" y="63"/>
                  </a:lnTo>
                  <a:lnTo>
                    <a:pt x="35" y="63"/>
                  </a:lnTo>
                  <a:lnTo>
                    <a:pt x="32" y="62"/>
                  </a:lnTo>
                  <a:lnTo>
                    <a:pt x="32" y="62"/>
                  </a:lnTo>
                  <a:lnTo>
                    <a:pt x="31" y="60"/>
                  </a:lnTo>
                  <a:lnTo>
                    <a:pt x="31" y="58"/>
                  </a:lnTo>
                  <a:lnTo>
                    <a:pt x="31" y="58"/>
                  </a:lnTo>
                  <a:lnTo>
                    <a:pt x="32" y="57"/>
                  </a:lnTo>
                  <a:lnTo>
                    <a:pt x="32" y="57"/>
                  </a:lnTo>
                  <a:lnTo>
                    <a:pt x="34" y="56"/>
                  </a:lnTo>
                  <a:lnTo>
                    <a:pt x="34" y="55"/>
                  </a:lnTo>
                  <a:lnTo>
                    <a:pt x="34" y="55"/>
                  </a:lnTo>
                  <a:lnTo>
                    <a:pt x="35" y="56"/>
                  </a:lnTo>
                  <a:lnTo>
                    <a:pt x="36" y="56"/>
                  </a:lnTo>
                  <a:lnTo>
                    <a:pt x="36" y="56"/>
                  </a:lnTo>
                  <a:lnTo>
                    <a:pt x="38" y="57"/>
                  </a:lnTo>
                  <a:lnTo>
                    <a:pt x="38" y="57"/>
                  </a:lnTo>
                  <a:lnTo>
                    <a:pt x="41" y="57"/>
                  </a:lnTo>
                  <a:lnTo>
                    <a:pt x="43" y="57"/>
                  </a:lnTo>
                  <a:lnTo>
                    <a:pt x="43" y="57"/>
                  </a:lnTo>
                  <a:lnTo>
                    <a:pt x="45" y="55"/>
                  </a:lnTo>
                  <a:lnTo>
                    <a:pt x="45" y="55"/>
                  </a:lnTo>
                  <a:lnTo>
                    <a:pt x="47" y="55"/>
                  </a:lnTo>
                  <a:lnTo>
                    <a:pt x="49" y="55"/>
                  </a:lnTo>
                  <a:lnTo>
                    <a:pt x="49" y="55"/>
                  </a:lnTo>
                  <a:lnTo>
                    <a:pt x="49" y="53"/>
                  </a:lnTo>
                  <a:lnTo>
                    <a:pt x="49" y="53"/>
                  </a:lnTo>
                  <a:lnTo>
                    <a:pt x="51" y="55"/>
                  </a:lnTo>
                  <a:lnTo>
                    <a:pt x="52" y="56"/>
                  </a:lnTo>
                  <a:lnTo>
                    <a:pt x="52" y="56"/>
                  </a:lnTo>
                  <a:lnTo>
                    <a:pt x="53" y="57"/>
                  </a:lnTo>
                  <a:lnTo>
                    <a:pt x="53" y="57"/>
                  </a:lnTo>
                  <a:lnTo>
                    <a:pt x="54" y="57"/>
                  </a:lnTo>
                  <a:lnTo>
                    <a:pt x="54" y="57"/>
                  </a:lnTo>
                  <a:lnTo>
                    <a:pt x="56" y="58"/>
                  </a:lnTo>
                  <a:lnTo>
                    <a:pt x="57" y="57"/>
                  </a:lnTo>
                  <a:lnTo>
                    <a:pt x="57" y="57"/>
                  </a:lnTo>
                  <a:lnTo>
                    <a:pt x="57" y="56"/>
                  </a:lnTo>
                  <a:lnTo>
                    <a:pt x="57" y="56"/>
                  </a:lnTo>
                  <a:lnTo>
                    <a:pt x="58" y="55"/>
                  </a:lnTo>
                  <a:lnTo>
                    <a:pt x="58" y="55"/>
                  </a:lnTo>
                  <a:lnTo>
                    <a:pt x="59" y="53"/>
                  </a:lnTo>
                  <a:lnTo>
                    <a:pt x="59" y="53"/>
                  </a:lnTo>
                  <a:lnTo>
                    <a:pt x="60" y="52"/>
                  </a:lnTo>
                  <a:lnTo>
                    <a:pt x="60" y="52"/>
                  </a:lnTo>
                  <a:lnTo>
                    <a:pt x="60" y="51"/>
                  </a:lnTo>
                  <a:lnTo>
                    <a:pt x="60" y="51"/>
                  </a:lnTo>
                  <a:lnTo>
                    <a:pt x="62" y="50"/>
                  </a:lnTo>
                  <a:lnTo>
                    <a:pt x="62" y="50"/>
                  </a:lnTo>
                  <a:lnTo>
                    <a:pt x="62" y="50"/>
                  </a:lnTo>
                  <a:lnTo>
                    <a:pt x="62" y="50"/>
                  </a:lnTo>
                  <a:lnTo>
                    <a:pt x="63" y="47"/>
                  </a:lnTo>
                  <a:lnTo>
                    <a:pt x="63" y="45"/>
                  </a:lnTo>
                  <a:lnTo>
                    <a:pt x="63" y="45"/>
                  </a:lnTo>
                  <a:lnTo>
                    <a:pt x="63" y="42"/>
                  </a:lnTo>
                  <a:lnTo>
                    <a:pt x="63" y="42"/>
                  </a:lnTo>
                  <a:lnTo>
                    <a:pt x="65" y="41"/>
                  </a:lnTo>
                  <a:lnTo>
                    <a:pt x="65" y="41"/>
                  </a:lnTo>
                  <a:lnTo>
                    <a:pt x="65" y="39"/>
                  </a:lnTo>
                  <a:lnTo>
                    <a:pt x="64" y="36"/>
                  </a:lnTo>
                  <a:lnTo>
                    <a:pt x="64" y="36"/>
                  </a:lnTo>
                  <a:lnTo>
                    <a:pt x="63" y="34"/>
                  </a:lnTo>
                  <a:lnTo>
                    <a:pt x="63" y="34"/>
                  </a:lnTo>
                  <a:lnTo>
                    <a:pt x="62" y="31"/>
                  </a:lnTo>
                  <a:lnTo>
                    <a:pt x="62" y="31"/>
                  </a:lnTo>
                  <a:lnTo>
                    <a:pt x="60" y="30"/>
                  </a:lnTo>
                  <a:lnTo>
                    <a:pt x="60" y="30"/>
                  </a:lnTo>
                  <a:lnTo>
                    <a:pt x="60" y="30"/>
                  </a:lnTo>
                  <a:lnTo>
                    <a:pt x="60" y="30"/>
                  </a:lnTo>
                  <a:lnTo>
                    <a:pt x="59" y="29"/>
                  </a:lnTo>
                  <a:lnTo>
                    <a:pt x="59" y="29"/>
                  </a:lnTo>
                  <a:lnTo>
                    <a:pt x="59" y="26"/>
                  </a:lnTo>
                  <a:lnTo>
                    <a:pt x="59" y="26"/>
                  </a:lnTo>
                  <a:lnTo>
                    <a:pt x="59" y="24"/>
                  </a:lnTo>
                  <a:lnTo>
                    <a:pt x="58" y="20"/>
                  </a:lnTo>
                  <a:lnTo>
                    <a:pt x="58" y="20"/>
                  </a:lnTo>
                  <a:lnTo>
                    <a:pt x="58" y="19"/>
                  </a:lnTo>
                  <a:lnTo>
                    <a:pt x="58" y="19"/>
                  </a:lnTo>
                  <a:lnTo>
                    <a:pt x="58" y="18"/>
                  </a:lnTo>
                  <a:lnTo>
                    <a:pt x="58" y="18"/>
                  </a:lnTo>
                  <a:lnTo>
                    <a:pt x="58" y="15"/>
                  </a:lnTo>
                  <a:lnTo>
                    <a:pt x="58" y="15"/>
                  </a:lnTo>
                  <a:lnTo>
                    <a:pt x="58" y="15"/>
                  </a:lnTo>
                  <a:lnTo>
                    <a:pt x="58"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A1_Peru">
              <a:extLst>
                <a:ext uri="{FF2B5EF4-FFF2-40B4-BE49-F238E27FC236}">
                  <a16:creationId xmlns:a16="http://schemas.microsoft.com/office/drawing/2014/main" id="{99BE0776-758A-4C4F-B7CC-C8AE5C7EF6C4}"/>
                </a:ext>
              </a:extLst>
            </p:cNvPr>
            <p:cNvSpPr>
              <a:spLocks/>
            </p:cNvSpPr>
            <p:nvPr/>
          </p:nvSpPr>
          <p:spPr bwMode="auto">
            <a:xfrm>
              <a:off x="2742412" y="4243752"/>
              <a:ext cx="307462" cy="423660"/>
            </a:xfrm>
            <a:custGeom>
              <a:avLst/>
              <a:gdLst/>
              <a:ahLst/>
              <a:cxnLst>
                <a:cxn ang="0">
                  <a:pos x="195" y="191"/>
                </a:cxn>
                <a:cxn ang="0">
                  <a:pos x="187" y="175"/>
                </a:cxn>
                <a:cxn ang="0">
                  <a:pos x="170" y="172"/>
                </a:cxn>
                <a:cxn ang="0">
                  <a:pos x="171" y="152"/>
                </a:cxn>
                <a:cxn ang="0">
                  <a:pos x="143" y="159"/>
                </a:cxn>
                <a:cxn ang="0">
                  <a:pos x="130" y="152"/>
                </a:cxn>
                <a:cxn ang="0">
                  <a:pos x="131" y="142"/>
                </a:cxn>
                <a:cxn ang="0">
                  <a:pos x="124" y="133"/>
                </a:cxn>
                <a:cxn ang="0">
                  <a:pos x="119" y="117"/>
                </a:cxn>
                <a:cxn ang="0">
                  <a:pos x="125" y="105"/>
                </a:cxn>
                <a:cxn ang="0">
                  <a:pos x="130" y="94"/>
                </a:cxn>
                <a:cxn ang="0">
                  <a:pos x="135" y="84"/>
                </a:cxn>
                <a:cxn ang="0">
                  <a:pos x="143" y="77"/>
                </a:cxn>
                <a:cxn ang="0">
                  <a:pos x="152" y="67"/>
                </a:cxn>
                <a:cxn ang="0">
                  <a:pos x="180" y="66"/>
                </a:cxn>
                <a:cxn ang="0">
                  <a:pos x="170" y="61"/>
                </a:cxn>
                <a:cxn ang="0">
                  <a:pos x="178" y="44"/>
                </a:cxn>
                <a:cxn ang="0">
                  <a:pos x="169" y="36"/>
                </a:cxn>
                <a:cxn ang="0">
                  <a:pos x="153" y="35"/>
                </a:cxn>
                <a:cxn ang="0">
                  <a:pos x="137" y="38"/>
                </a:cxn>
                <a:cxn ang="0">
                  <a:pos x="126" y="28"/>
                </a:cxn>
                <a:cxn ang="0">
                  <a:pos x="122" y="17"/>
                </a:cxn>
                <a:cxn ang="0">
                  <a:pos x="110" y="6"/>
                </a:cxn>
                <a:cxn ang="0">
                  <a:pos x="99" y="0"/>
                </a:cxn>
                <a:cxn ang="0">
                  <a:pos x="94" y="7"/>
                </a:cxn>
                <a:cxn ang="0">
                  <a:pos x="84" y="28"/>
                </a:cxn>
                <a:cxn ang="0">
                  <a:pos x="75" y="35"/>
                </a:cxn>
                <a:cxn ang="0">
                  <a:pos x="64" y="41"/>
                </a:cxn>
                <a:cxn ang="0">
                  <a:pos x="51" y="51"/>
                </a:cxn>
                <a:cxn ang="0">
                  <a:pos x="42" y="68"/>
                </a:cxn>
                <a:cxn ang="0">
                  <a:pos x="37" y="76"/>
                </a:cxn>
                <a:cxn ang="0">
                  <a:pos x="32" y="76"/>
                </a:cxn>
                <a:cxn ang="0">
                  <a:pos x="16" y="68"/>
                </a:cxn>
                <a:cxn ang="0">
                  <a:pos x="16" y="57"/>
                </a:cxn>
                <a:cxn ang="0">
                  <a:pos x="13" y="52"/>
                </a:cxn>
                <a:cxn ang="0">
                  <a:pos x="1" y="68"/>
                </a:cxn>
                <a:cxn ang="0">
                  <a:pos x="6" y="87"/>
                </a:cxn>
                <a:cxn ang="0">
                  <a:pos x="7" y="99"/>
                </a:cxn>
                <a:cxn ang="0">
                  <a:pos x="19" y="105"/>
                </a:cxn>
                <a:cxn ang="0">
                  <a:pos x="28" y="118"/>
                </a:cxn>
                <a:cxn ang="0">
                  <a:pos x="42" y="147"/>
                </a:cxn>
                <a:cxn ang="0">
                  <a:pos x="49" y="163"/>
                </a:cxn>
                <a:cxn ang="0">
                  <a:pos x="64" y="187"/>
                </a:cxn>
                <a:cxn ang="0">
                  <a:pos x="69" y="198"/>
                </a:cxn>
                <a:cxn ang="0">
                  <a:pos x="73" y="208"/>
                </a:cxn>
                <a:cxn ang="0">
                  <a:pos x="78" y="224"/>
                </a:cxn>
                <a:cxn ang="0">
                  <a:pos x="95" y="250"/>
                </a:cxn>
                <a:cxn ang="0">
                  <a:pos x="110" y="259"/>
                </a:cxn>
                <a:cxn ang="0">
                  <a:pos x="137" y="274"/>
                </a:cxn>
                <a:cxn ang="0">
                  <a:pos x="163" y="291"/>
                </a:cxn>
                <a:cxn ang="0">
                  <a:pos x="171" y="300"/>
                </a:cxn>
                <a:cxn ang="0">
                  <a:pos x="180" y="297"/>
                </a:cxn>
                <a:cxn ang="0">
                  <a:pos x="189" y="288"/>
                </a:cxn>
                <a:cxn ang="0">
                  <a:pos x="189" y="278"/>
                </a:cxn>
                <a:cxn ang="0">
                  <a:pos x="196" y="267"/>
                </a:cxn>
                <a:cxn ang="0">
                  <a:pos x="191" y="259"/>
                </a:cxn>
                <a:cxn ang="0">
                  <a:pos x="192" y="248"/>
                </a:cxn>
                <a:cxn ang="0">
                  <a:pos x="192" y="235"/>
                </a:cxn>
                <a:cxn ang="0">
                  <a:pos x="197" y="215"/>
                </a:cxn>
                <a:cxn ang="0">
                  <a:pos x="201" y="202"/>
                </a:cxn>
              </a:cxnLst>
              <a:rect l="0" t="0" r="r" b="b"/>
              <a:pathLst>
                <a:path w="201" h="300">
                  <a:moveTo>
                    <a:pt x="200" y="197"/>
                  </a:moveTo>
                  <a:lnTo>
                    <a:pt x="200" y="197"/>
                  </a:lnTo>
                  <a:lnTo>
                    <a:pt x="198" y="197"/>
                  </a:lnTo>
                  <a:lnTo>
                    <a:pt x="198" y="197"/>
                  </a:lnTo>
                  <a:lnTo>
                    <a:pt x="197" y="194"/>
                  </a:lnTo>
                  <a:lnTo>
                    <a:pt x="197" y="193"/>
                  </a:lnTo>
                  <a:lnTo>
                    <a:pt x="195" y="191"/>
                  </a:lnTo>
                  <a:lnTo>
                    <a:pt x="195" y="191"/>
                  </a:lnTo>
                  <a:lnTo>
                    <a:pt x="194" y="187"/>
                  </a:lnTo>
                  <a:lnTo>
                    <a:pt x="194" y="185"/>
                  </a:lnTo>
                  <a:lnTo>
                    <a:pt x="194" y="185"/>
                  </a:lnTo>
                  <a:lnTo>
                    <a:pt x="190" y="180"/>
                  </a:lnTo>
                  <a:lnTo>
                    <a:pt x="187" y="177"/>
                  </a:lnTo>
                  <a:lnTo>
                    <a:pt x="187" y="175"/>
                  </a:lnTo>
                  <a:lnTo>
                    <a:pt x="187" y="175"/>
                  </a:lnTo>
                  <a:lnTo>
                    <a:pt x="186" y="175"/>
                  </a:lnTo>
                  <a:lnTo>
                    <a:pt x="186" y="175"/>
                  </a:lnTo>
                  <a:lnTo>
                    <a:pt x="182" y="175"/>
                  </a:lnTo>
                  <a:lnTo>
                    <a:pt x="176" y="175"/>
                  </a:lnTo>
                  <a:lnTo>
                    <a:pt x="171" y="174"/>
                  </a:lnTo>
                  <a:lnTo>
                    <a:pt x="170" y="172"/>
                  </a:lnTo>
                  <a:lnTo>
                    <a:pt x="169" y="171"/>
                  </a:lnTo>
                  <a:lnTo>
                    <a:pt x="169" y="171"/>
                  </a:lnTo>
                  <a:lnTo>
                    <a:pt x="169" y="165"/>
                  </a:lnTo>
                  <a:lnTo>
                    <a:pt x="170" y="160"/>
                  </a:lnTo>
                  <a:lnTo>
                    <a:pt x="170" y="160"/>
                  </a:lnTo>
                  <a:lnTo>
                    <a:pt x="170" y="156"/>
                  </a:lnTo>
                  <a:lnTo>
                    <a:pt x="171" y="152"/>
                  </a:lnTo>
                  <a:lnTo>
                    <a:pt x="171" y="152"/>
                  </a:lnTo>
                  <a:lnTo>
                    <a:pt x="168" y="152"/>
                  </a:lnTo>
                  <a:lnTo>
                    <a:pt x="164" y="153"/>
                  </a:lnTo>
                  <a:lnTo>
                    <a:pt x="158" y="158"/>
                  </a:lnTo>
                  <a:lnTo>
                    <a:pt x="158" y="158"/>
                  </a:lnTo>
                  <a:lnTo>
                    <a:pt x="151" y="159"/>
                  </a:lnTo>
                  <a:lnTo>
                    <a:pt x="143" y="159"/>
                  </a:lnTo>
                  <a:lnTo>
                    <a:pt x="143" y="159"/>
                  </a:lnTo>
                  <a:lnTo>
                    <a:pt x="143" y="155"/>
                  </a:lnTo>
                  <a:lnTo>
                    <a:pt x="143" y="153"/>
                  </a:lnTo>
                  <a:lnTo>
                    <a:pt x="142" y="152"/>
                  </a:lnTo>
                  <a:lnTo>
                    <a:pt x="142" y="152"/>
                  </a:lnTo>
                  <a:lnTo>
                    <a:pt x="136" y="152"/>
                  </a:lnTo>
                  <a:lnTo>
                    <a:pt x="130" y="152"/>
                  </a:lnTo>
                  <a:lnTo>
                    <a:pt x="130" y="152"/>
                  </a:lnTo>
                  <a:lnTo>
                    <a:pt x="130" y="149"/>
                  </a:lnTo>
                  <a:lnTo>
                    <a:pt x="131" y="148"/>
                  </a:lnTo>
                  <a:lnTo>
                    <a:pt x="132" y="147"/>
                  </a:lnTo>
                  <a:lnTo>
                    <a:pt x="132" y="144"/>
                  </a:lnTo>
                  <a:lnTo>
                    <a:pt x="132" y="144"/>
                  </a:lnTo>
                  <a:lnTo>
                    <a:pt x="131" y="142"/>
                  </a:lnTo>
                  <a:lnTo>
                    <a:pt x="129" y="141"/>
                  </a:lnTo>
                  <a:lnTo>
                    <a:pt x="126" y="138"/>
                  </a:lnTo>
                  <a:lnTo>
                    <a:pt x="125" y="136"/>
                  </a:lnTo>
                  <a:lnTo>
                    <a:pt x="125" y="136"/>
                  </a:lnTo>
                  <a:lnTo>
                    <a:pt x="124" y="136"/>
                  </a:lnTo>
                  <a:lnTo>
                    <a:pt x="124" y="136"/>
                  </a:lnTo>
                  <a:lnTo>
                    <a:pt x="124" y="133"/>
                  </a:lnTo>
                  <a:lnTo>
                    <a:pt x="122" y="132"/>
                  </a:lnTo>
                  <a:lnTo>
                    <a:pt x="120" y="127"/>
                  </a:lnTo>
                  <a:lnTo>
                    <a:pt x="120" y="127"/>
                  </a:lnTo>
                  <a:lnTo>
                    <a:pt x="119" y="126"/>
                  </a:lnTo>
                  <a:lnTo>
                    <a:pt x="118" y="123"/>
                  </a:lnTo>
                  <a:lnTo>
                    <a:pt x="118" y="123"/>
                  </a:lnTo>
                  <a:lnTo>
                    <a:pt x="119" y="117"/>
                  </a:lnTo>
                  <a:lnTo>
                    <a:pt x="119" y="117"/>
                  </a:lnTo>
                  <a:lnTo>
                    <a:pt x="119" y="117"/>
                  </a:lnTo>
                  <a:lnTo>
                    <a:pt x="120" y="116"/>
                  </a:lnTo>
                  <a:lnTo>
                    <a:pt x="120" y="114"/>
                  </a:lnTo>
                  <a:lnTo>
                    <a:pt x="120" y="107"/>
                  </a:lnTo>
                  <a:lnTo>
                    <a:pt x="120" y="107"/>
                  </a:lnTo>
                  <a:lnTo>
                    <a:pt x="125" y="105"/>
                  </a:lnTo>
                  <a:lnTo>
                    <a:pt x="127" y="104"/>
                  </a:lnTo>
                  <a:lnTo>
                    <a:pt x="130" y="104"/>
                  </a:lnTo>
                  <a:lnTo>
                    <a:pt x="130" y="104"/>
                  </a:lnTo>
                  <a:lnTo>
                    <a:pt x="131" y="100"/>
                  </a:lnTo>
                  <a:lnTo>
                    <a:pt x="131" y="98"/>
                  </a:lnTo>
                  <a:lnTo>
                    <a:pt x="131" y="98"/>
                  </a:lnTo>
                  <a:lnTo>
                    <a:pt x="130" y="94"/>
                  </a:lnTo>
                  <a:lnTo>
                    <a:pt x="130" y="92"/>
                  </a:lnTo>
                  <a:lnTo>
                    <a:pt x="130" y="90"/>
                  </a:lnTo>
                  <a:lnTo>
                    <a:pt x="130" y="90"/>
                  </a:lnTo>
                  <a:lnTo>
                    <a:pt x="130" y="89"/>
                  </a:lnTo>
                  <a:lnTo>
                    <a:pt x="132" y="88"/>
                  </a:lnTo>
                  <a:lnTo>
                    <a:pt x="133" y="87"/>
                  </a:lnTo>
                  <a:lnTo>
                    <a:pt x="135" y="84"/>
                  </a:lnTo>
                  <a:lnTo>
                    <a:pt x="135" y="84"/>
                  </a:lnTo>
                  <a:lnTo>
                    <a:pt x="135" y="80"/>
                  </a:lnTo>
                  <a:lnTo>
                    <a:pt x="135" y="80"/>
                  </a:lnTo>
                  <a:lnTo>
                    <a:pt x="135" y="77"/>
                  </a:lnTo>
                  <a:lnTo>
                    <a:pt x="135" y="77"/>
                  </a:lnTo>
                  <a:lnTo>
                    <a:pt x="141" y="77"/>
                  </a:lnTo>
                  <a:lnTo>
                    <a:pt x="143" y="77"/>
                  </a:lnTo>
                  <a:lnTo>
                    <a:pt x="146" y="76"/>
                  </a:lnTo>
                  <a:lnTo>
                    <a:pt x="146" y="76"/>
                  </a:lnTo>
                  <a:lnTo>
                    <a:pt x="148" y="73"/>
                  </a:lnTo>
                  <a:lnTo>
                    <a:pt x="149" y="71"/>
                  </a:lnTo>
                  <a:lnTo>
                    <a:pt x="149" y="71"/>
                  </a:lnTo>
                  <a:lnTo>
                    <a:pt x="151" y="69"/>
                  </a:lnTo>
                  <a:lnTo>
                    <a:pt x="152" y="67"/>
                  </a:lnTo>
                  <a:lnTo>
                    <a:pt x="152" y="67"/>
                  </a:lnTo>
                  <a:lnTo>
                    <a:pt x="158" y="67"/>
                  </a:lnTo>
                  <a:lnTo>
                    <a:pt x="158" y="67"/>
                  </a:lnTo>
                  <a:lnTo>
                    <a:pt x="164" y="66"/>
                  </a:lnTo>
                  <a:lnTo>
                    <a:pt x="164" y="66"/>
                  </a:lnTo>
                  <a:lnTo>
                    <a:pt x="171" y="66"/>
                  </a:lnTo>
                  <a:lnTo>
                    <a:pt x="180" y="66"/>
                  </a:lnTo>
                  <a:lnTo>
                    <a:pt x="180" y="66"/>
                  </a:lnTo>
                  <a:lnTo>
                    <a:pt x="180" y="65"/>
                  </a:lnTo>
                  <a:lnTo>
                    <a:pt x="180" y="65"/>
                  </a:lnTo>
                  <a:lnTo>
                    <a:pt x="179" y="62"/>
                  </a:lnTo>
                  <a:lnTo>
                    <a:pt x="176" y="61"/>
                  </a:lnTo>
                  <a:lnTo>
                    <a:pt x="170" y="61"/>
                  </a:lnTo>
                  <a:lnTo>
                    <a:pt x="170" y="61"/>
                  </a:lnTo>
                  <a:lnTo>
                    <a:pt x="170" y="58"/>
                  </a:lnTo>
                  <a:lnTo>
                    <a:pt x="171" y="56"/>
                  </a:lnTo>
                  <a:lnTo>
                    <a:pt x="174" y="52"/>
                  </a:lnTo>
                  <a:lnTo>
                    <a:pt x="174" y="52"/>
                  </a:lnTo>
                  <a:lnTo>
                    <a:pt x="176" y="49"/>
                  </a:lnTo>
                  <a:lnTo>
                    <a:pt x="178" y="46"/>
                  </a:lnTo>
                  <a:lnTo>
                    <a:pt x="178" y="44"/>
                  </a:lnTo>
                  <a:lnTo>
                    <a:pt x="178" y="44"/>
                  </a:lnTo>
                  <a:lnTo>
                    <a:pt x="176" y="41"/>
                  </a:lnTo>
                  <a:lnTo>
                    <a:pt x="175" y="41"/>
                  </a:lnTo>
                  <a:lnTo>
                    <a:pt x="175" y="41"/>
                  </a:lnTo>
                  <a:lnTo>
                    <a:pt x="170" y="39"/>
                  </a:lnTo>
                  <a:lnTo>
                    <a:pt x="170" y="39"/>
                  </a:lnTo>
                  <a:lnTo>
                    <a:pt x="169" y="36"/>
                  </a:lnTo>
                  <a:lnTo>
                    <a:pt x="168" y="35"/>
                  </a:lnTo>
                  <a:lnTo>
                    <a:pt x="168" y="35"/>
                  </a:lnTo>
                  <a:lnTo>
                    <a:pt x="164" y="35"/>
                  </a:lnTo>
                  <a:lnTo>
                    <a:pt x="162" y="34"/>
                  </a:lnTo>
                  <a:lnTo>
                    <a:pt x="162" y="34"/>
                  </a:lnTo>
                  <a:lnTo>
                    <a:pt x="157" y="34"/>
                  </a:lnTo>
                  <a:lnTo>
                    <a:pt x="153" y="35"/>
                  </a:lnTo>
                  <a:lnTo>
                    <a:pt x="153" y="35"/>
                  </a:lnTo>
                  <a:lnTo>
                    <a:pt x="148" y="35"/>
                  </a:lnTo>
                  <a:lnTo>
                    <a:pt x="148" y="35"/>
                  </a:lnTo>
                  <a:lnTo>
                    <a:pt x="144" y="36"/>
                  </a:lnTo>
                  <a:lnTo>
                    <a:pt x="142" y="38"/>
                  </a:lnTo>
                  <a:lnTo>
                    <a:pt x="142" y="38"/>
                  </a:lnTo>
                  <a:lnTo>
                    <a:pt x="137" y="38"/>
                  </a:lnTo>
                  <a:lnTo>
                    <a:pt x="135" y="36"/>
                  </a:lnTo>
                  <a:lnTo>
                    <a:pt x="132" y="35"/>
                  </a:lnTo>
                  <a:lnTo>
                    <a:pt x="132" y="35"/>
                  </a:lnTo>
                  <a:lnTo>
                    <a:pt x="131" y="31"/>
                  </a:lnTo>
                  <a:lnTo>
                    <a:pt x="130" y="28"/>
                  </a:lnTo>
                  <a:lnTo>
                    <a:pt x="130" y="28"/>
                  </a:lnTo>
                  <a:lnTo>
                    <a:pt x="126" y="28"/>
                  </a:lnTo>
                  <a:lnTo>
                    <a:pt x="125" y="28"/>
                  </a:lnTo>
                  <a:lnTo>
                    <a:pt x="124" y="27"/>
                  </a:lnTo>
                  <a:lnTo>
                    <a:pt x="124" y="27"/>
                  </a:lnTo>
                  <a:lnTo>
                    <a:pt x="124" y="25"/>
                  </a:lnTo>
                  <a:lnTo>
                    <a:pt x="124" y="25"/>
                  </a:lnTo>
                  <a:lnTo>
                    <a:pt x="122" y="22"/>
                  </a:lnTo>
                  <a:lnTo>
                    <a:pt x="122" y="17"/>
                  </a:lnTo>
                  <a:lnTo>
                    <a:pt x="122" y="17"/>
                  </a:lnTo>
                  <a:lnTo>
                    <a:pt x="116" y="16"/>
                  </a:lnTo>
                  <a:lnTo>
                    <a:pt x="111" y="13"/>
                  </a:lnTo>
                  <a:lnTo>
                    <a:pt x="111" y="13"/>
                  </a:lnTo>
                  <a:lnTo>
                    <a:pt x="111" y="8"/>
                  </a:lnTo>
                  <a:lnTo>
                    <a:pt x="111" y="8"/>
                  </a:lnTo>
                  <a:lnTo>
                    <a:pt x="110" y="6"/>
                  </a:lnTo>
                  <a:lnTo>
                    <a:pt x="109" y="3"/>
                  </a:lnTo>
                  <a:lnTo>
                    <a:pt x="109" y="3"/>
                  </a:lnTo>
                  <a:lnTo>
                    <a:pt x="108" y="2"/>
                  </a:lnTo>
                  <a:lnTo>
                    <a:pt x="107" y="1"/>
                  </a:lnTo>
                  <a:lnTo>
                    <a:pt x="107" y="1"/>
                  </a:lnTo>
                  <a:lnTo>
                    <a:pt x="103" y="0"/>
                  </a:lnTo>
                  <a:lnTo>
                    <a:pt x="99" y="0"/>
                  </a:lnTo>
                  <a:lnTo>
                    <a:pt x="99" y="0"/>
                  </a:lnTo>
                  <a:lnTo>
                    <a:pt x="91" y="0"/>
                  </a:lnTo>
                  <a:lnTo>
                    <a:pt x="91" y="0"/>
                  </a:lnTo>
                  <a:lnTo>
                    <a:pt x="88" y="0"/>
                  </a:lnTo>
                  <a:lnTo>
                    <a:pt x="88" y="0"/>
                  </a:lnTo>
                  <a:lnTo>
                    <a:pt x="94" y="7"/>
                  </a:lnTo>
                  <a:lnTo>
                    <a:pt x="94" y="7"/>
                  </a:lnTo>
                  <a:lnTo>
                    <a:pt x="95" y="12"/>
                  </a:lnTo>
                  <a:lnTo>
                    <a:pt x="95" y="13"/>
                  </a:lnTo>
                  <a:lnTo>
                    <a:pt x="93" y="14"/>
                  </a:lnTo>
                  <a:lnTo>
                    <a:pt x="93" y="14"/>
                  </a:lnTo>
                  <a:lnTo>
                    <a:pt x="92" y="18"/>
                  </a:lnTo>
                  <a:lnTo>
                    <a:pt x="89" y="22"/>
                  </a:lnTo>
                  <a:lnTo>
                    <a:pt x="84" y="28"/>
                  </a:lnTo>
                  <a:lnTo>
                    <a:pt x="84" y="28"/>
                  </a:lnTo>
                  <a:lnTo>
                    <a:pt x="84" y="28"/>
                  </a:lnTo>
                  <a:lnTo>
                    <a:pt x="84" y="28"/>
                  </a:lnTo>
                  <a:lnTo>
                    <a:pt x="82" y="30"/>
                  </a:lnTo>
                  <a:lnTo>
                    <a:pt x="80" y="34"/>
                  </a:lnTo>
                  <a:lnTo>
                    <a:pt x="80" y="34"/>
                  </a:lnTo>
                  <a:lnTo>
                    <a:pt x="75" y="35"/>
                  </a:lnTo>
                  <a:lnTo>
                    <a:pt x="72" y="36"/>
                  </a:lnTo>
                  <a:lnTo>
                    <a:pt x="71" y="39"/>
                  </a:lnTo>
                  <a:lnTo>
                    <a:pt x="71" y="39"/>
                  </a:lnTo>
                  <a:lnTo>
                    <a:pt x="70" y="39"/>
                  </a:lnTo>
                  <a:lnTo>
                    <a:pt x="67" y="40"/>
                  </a:lnTo>
                  <a:lnTo>
                    <a:pt x="67" y="40"/>
                  </a:lnTo>
                  <a:lnTo>
                    <a:pt x="64" y="41"/>
                  </a:lnTo>
                  <a:lnTo>
                    <a:pt x="64" y="41"/>
                  </a:lnTo>
                  <a:lnTo>
                    <a:pt x="60" y="44"/>
                  </a:lnTo>
                  <a:lnTo>
                    <a:pt x="56" y="46"/>
                  </a:lnTo>
                  <a:lnTo>
                    <a:pt x="56" y="46"/>
                  </a:lnTo>
                  <a:lnTo>
                    <a:pt x="54" y="49"/>
                  </a:lnTo>
                  <a:lnTo>
                    <a:pt x="51" y="51"/>
                  </a:lnTo>
                  <a:lnTo>
                    <a:pt x="51" y="51"/>
                  </a:lnTo>
                  <a:lnTo>
                    <a:pt x="44" y="55"/>
                  </a:lnTo>
                  <a:lnTo>
                    <a:pt x="44" y="55"/>
                  </a:lnTo>
                  <a:lnTo>
                    <a:pt x="43" y="67"/>
                  </a:lnTo>
                  <a:lnTo>
                    <a:pt x="43" y="67"/>
                  </a:lnTo>
                  <a:lnTo>
                    <a:pt x="42" y="67"/>
                  </a:lnTo>
                  <a:lnTo>
                    <a:pt x="42" y="67"/>
                  </a:lnTo>
                  <a:lnTo>
                    <a:pt x="42" y="68"/>
                  </a:lnTo>
                  <a:lnTo>
                    <a:pt x="42" y="68"/>
                  </a:lnTo>
                  <a:lnTo>
                    <a:pt x="40" y="68"/>
                  </a:lnTo>
                  <a:lnTo>
                    <a:pt x="40" y="68"/>
                  </a:lnTo>
                  <a:lnTo>
                    <a:pt x="40" y="73"/>
                  </a:lnTo>
                  <a:lnTo>
                    <a:pt x="39" y="74"/>
                  </a:lnTo>
                  <a:lnTo>
                    <a:pt x="37" y="76"/>
                  </a:lnTo>
                  <a:lnTo>
                    <a:pt x="37" y="76"/>
                  </a:lnTo>
                  <a:lnTo>
                    <a:pt x="37" y="77"/>
                  </a:lnTo>
                  <a:lnTo>
                    <a:pt x="37" y="77"/>
                  </a:lnTo>
                  <a:lnTo>
                    <a:pt x="34" y="78"/>
                  </a:lnTo>
                  <a:lnTo>
                    <a:pt x="34" y="78"/>
                  </a:lnTo>
                  <a:lnTo>
                    <a:pt x="33" y="77"/>
                  </a:lnTo>
                  <a:lnTo>
                    <a:pt x="32" y="76"/>
                  </a:lnTo>
                  <a:lnTo>
                    <a:pt x="32" y="76"/>
                  </a:lnTo>
                  <a:lnTo>
                    <a:pt x="29" y="72"/>
                  </a:lnTo>
                  <a:lnTo>
                    <a:pt x="27" y="69"/>
                  </a:lnTo>
                  <a:lnTo>
                    <a:pt x="27" y="69"/>
                  </a:lnTo>
                  <a:lnTo>
                    <a:pt x="23" y="68"/>
                  </a:lnTo>
                  <a:lnTo>
                    <a:pt x="19" y="68"/>
                  </a:lnTo>
                  <a:lnTo>
                    <a:pt x="19" y="68"/>
                  </a:lnTo>
                  <a:lnTo>
                    <a:pt x="16" y="68"/>
                  </a:lnTo>
                  <a:lnTo>
                    <a:pt x="13" y="69"/>
                  </a:lnTo>
                  <a:lnTo>
                    <a:pt x="13" y="69"/>
                  </a:lnTo>
                  <a:lnTo>
                    <a:pt x="13" y="65"/>
                  </a:lnTo>
                  <a:lnTo>
                    <a:pt x="13" y="63"/>
                  </a:lnTo>
                  <a:lnTo>
                    <a:pt x="16" y="62"/>
                  </a:lnTo>
                  <a:lnTo>
                    <a:pt x="16" y="62"/>
                  </a:lnTo>
                  <a:lnTo>
                    <a:pt x="16" y="57"/>
                  </a:lnTo>
                  <a:lnTo>
                    <a:pt x="16" y="57"/>
                  </a:lnTo>
                  <a:lnTo>
                    <a:pt x="17" y="55"/>
                  </a:lnTo>
                  <a:lnTo>
                    <a:pt x="17" y="55"/>
                  </a:lnTo>
                  <a:lnTo>
                    <a:pt x="17" y="54"/>
                  </a:lnTo>
                  <a:lnTo>
                    <a:pt x="17" y="54"/>
                  </a:lnTo>
                  <a:lnTo>
                    <a:pt x="15" y="52"/>
                  </a:lnTo>
                  <a:lnTo>
                    <a:pt x="13" y="52"/>
                  </a:lnTo>
                  <a:lnTo>
                    <a:pt x="10" y="55"/>
                  </a:lnTo>
                  <a:lnTo>
                    <a:pt x="10" y="55"/>
                  </a:lnTo>
                  <a:lnTo>
                    <a:pt x="6" y="61"/>
                  </a:lnTo>
                  <a:lnTo>
                    <a:pt x="6" y="61"/>
                  </a:lnTo>
                  <a:lnTo>
                    <a:pt x="4" y="65"/>
                  </a:lnTo>
                  <a:lnTo>
                    <a:pt x="1" y="68"/>
                  </a:lnTo>
                  <a:lnTo>
                    <a:pt x="1" y="68"/>
                  </a:lnTo>
                  <a:lnTo>
                    <a:pt x="0" y="68"/>
                  </a:lnTo>
                  <a:lnTo>
                    <a:pt x="0" y="68"/>
                  </a:lnTo>
                  <a:lnTo>
                    <a:pt x="0" y="77"/>
                  </a:lnTo>
                  <a:lnTo>
                    <a:pt x="2" y="84"/>
                  </a:lnTo>
                  <a:lnTo>
                    <a:pt x="2" y="84"/>
                  </a:lnTo>
                  <a:lnTo>
                    <a:pt x="5" y="84"/>
                  </a:lnTo>
                  <a:lnTo>
                    <a:pt x="6" y="87"/>
                  </a:lnTo>
                  <a:lnTo>
                    <a:pt x="5" y="90"/>
                  </a:lnTo>
                  <a:lnTo>
                    <a:pt x="5" y="90"/>
                  </a:lnTo>
                  <a:lnTo>
                    <a:pt x="4" y="93"/>
                  </a:lnTo>
                  <a:lnTo>
                    <a:pt x="5" y="95"/>
                  </a:lnTo>
                  <a:lnTo>
                    <a:pt x="5" y="95"/>
                  </a:lnTo>
                  <a:lnTo>
                    <a:pt x="6" y="96"/>
                  </a:lnTo>
                  <a:lnTo>
                    <a:pt x="7" y="99"/>
                  </a:lnTo>
                  <a:lnTo>
                    <a:pt x="7" y="99"/>
                  </a:lnTo>
                  <a:lnTo>
                    <a:pt x="11" y="99"/>
                  </a:lnTo>
                  <a:lnTo>
                    <a:pt x="15" y="100"/>
                  </a:lnTo>
                  <a:lnTo>
                    <a:pt x="15" y="100"/>
                  </a:lnTo>
                  <a:lnTo>
                    <a:pt x="18" y="103"/>
                  </a:lnTo>
                  <a:lnTo>
                    <a:pt x="19" y="105"/>
                  </a:lnTo>
                  <a:lnTo>
                    <a:pt x="19" y="105"/>
                  </a:lnTo>
                  <a:lnTo>
                    <a:pt x="21" y="109"/>
                  </a:lnTo>
                  <a:lnTo>
                    <a:pt x="22" y="111"/>
                  </a:lnTo>
                  <a:lnTo>
                    <a:pt x="22" y="111"/>
                  </a:lnTo>
                  <a:lnTo>
                    <a:pt x="24" y="112"/>
                  </a:lnTo>
                  <a:lnTo>
                    <a:pt x="26" y="114"/>
                  </a:lnTo>
                  <a:lnTo>
                    <a:pt x="26" y="114"/>
                  </a:lnTo>
                  <a:lnTo>
                    <a:pt x="28" y="118"/>
                  </a:lnTo>
                  <a:lnTo>
                    <a:pt x="28" y="118"/>
                  </a:lnTo>
                  <a:lnTo>
                    <a:pt x="31" y="121"/>
                  </a:lnTo>
                  <a:lnTo>
                    <a:pt x="33" y="125"/>
                  </a:lnTo>
                  <a:lnTo>
                    <a:pt x="33" y="125"/>
                  </a:lnTo>
                  <a:lnTo>
                    <a:pt x="35" y="132"/>
                  </a:lnTo>
                  <a:lnTo>
                    <a:pt x="35" y="132"/>
                  </a:lnTo>
                  <a:lnTo>
                    <a:pt x="42" y="147"/>
                  </a:lnTo>
                  <a:lnTo>
                    <a:pt x="42" y="147"/>
                  </a:lnTo>
                  <a:lnTo>
                    <a:pt x="45" y="153"/>
                  </a:lnTo>
                  <a:lnTo>
                    <a:pt x="45" y="153"/>
                  </a:lnTo>
                  <a:lnTo>
                    <a:pt x="48" y="161"/>
                  </a:lnTo>
                  <a:lnTo>
                    <a:pt x="48" y="161"/>
                  </a:lnTo>
                  <a:lnTo>
                    <a:pt x="49" y="163"/>
                  </a:lnTo>
                  <a:lnTo>
                    <a:pt x="49" y="163"/>
                  </a:lnTo>
                  <a:lnTo>
                    <a:pt x="49" y="165"/>
                  </a:lnTo>
                  <a:lnTo>
                    <a:pt x="49" y="165"/>
                  </a:lnTo>
                  <a:lnTo>
                    <a:pt x="51" y="169"/>
                  </a:lnTo>
                  <a:lnTo>
                    <a:pt x="51" y="169"/>
                  </a:lnTo>
                  <a:lnTo>
                    <a:pt x="56" y="175"/>
                  </a:lnTo>
                  <a:lnTo>
                    <a:pt x="56" y="175"/>
                  </a:lnTo>
                  <a:lnTo>
                    <a:pt x="64" y="187"/>
                  </a:lnTo>
                  <a:lnTo>
                    <a:pt x="64" y="187"/>
                  </a:lnTo>
                  <a:lnTo>
                    <a:pt x="66" y="190"/>
                  </a:lnTo>
                  <a:lnTo>
                    <a:pt x="67" y="193"/>
                  </a:lnTo>
                  <a:lnTo>
                    <a:pt x="67" y="193"/>
                  </a:lnTo>
                  <a:lnTo>
                    <a:pt x="69" y="197"/>
                  </a:lnTo>
                  <a:lnTo>
                    <a:pt x="69" y="197"/>
                  </a:lnTo>
                  <a:lnTo>
                    <a:pt x="69" y="198"/>
                  </a:lnTo>
                  <a:lnTo>
                    <a:pt x="70" y="201"/>
                  </a:lnTo>
                  <a:lnTo>
                    <a:pt x="70" y="201"/>
                  </a:lnTo>
                  <a:lnTo>
                    <a:pt x="71" y="201"/>
                  </a:lnTo>
                  <a:lnTo>
                    <a:pt x="71" y="201"/>
                  </a:lnTo>
                  <a:lnTo>
                    <a:pt x="71" y="204"/>
                  </a:lnTo>
                  <a:lnTo>
                    <a:pt x="73" y="208"/>
                  </a:lnTo>
                  <a:lnTo>
                    <a:pt x="73" y="208"/>
                  </a:lnTo>
                  <a:lnTo>
                    <a:pt x="76" y="210"/>
                  </a:lnTo>
                  <a:lnTo>
                    <a:pt x="77" y="213"/>
                  </a:lnTo>
                  <a:lnTo>
                    <a:pt x="77" y="215"/>
                  </a:lnTo>
                  <a:lnTo>
                    <a:pt x="77" y="215"/>
                  </a:lnTo>
                  <a:lnTo>
                    <a:pt x="77" y="220"/>
                  </a:lnTo>
                  <a:lnTo>
                    <a:pt x="78" y="224"/>
                  </a:lnTo>
                  <a:lnTo>
                    <a:pt x="78" y="224"/>
                  </a:lnTo>
                  <a:lnTo>
                    <a:pt x="82" y="229"/>
                  </a:lnTo>
                  <a:lnTo>
                    <a:pt x="86" y="234"/>
                  </a:lnTo>
                  <a:lnTo>
                    <a:pt x="86" y="234"/>
                  </a:lnTo>
                  <a:lnTo>
                    <a:pt x="91" y="242"/>
                  </a:lnTo>
                  <a:lnTo>
                    <a:pt x="93" y="246"/>
                  </a:lnTo>
                  <a:lnTo>
                    <a:pt x="95" y="250"/>
                  </a:lnTo>
                  <a:lnTo>
                    <a:pt x="95" y="250"/>
                  </a:lnTo>
                  <a:lnTo>
                    <a:pt x="99" y="253"/>
                  </a:lnTo>
                  <a:lnTo>
                    <a:pt x="103" y="256"/>
                  </a:lnTo>
                  <a:lnTo>
                    <a:pt x="103" y="256"/>
                  </a:lnTo>
                  <a:lnTo>
                    <a:pt x="107" y="256"/>
                  </a:lnTo>
                  <a:lnTo>
                    <a:pt x="107" y="256"/>
                  </a:lnTo>
                  <a:lnTo>
                    <a:pt x="108" y="257"/>
                  </a:lnTo>
                  <a:lnTo>
                    <a:pt x="110" y="259"/>
                  </a:lnTo>
                  <a:lnTo>
                    <a:pt x="110" y="259"/>
                  </a:lnTo>
                  <a:lnTo>
                    <a:pt x="116" y="262"/>
                  </a:lnTo>
                  <a:lnTo>
                    <a:pt x="116" y="262"/>
                  </a:lnTo>
                  <a:lnTo>
                    <a:pt x="127" y="268"/>
                  </a:lnTo>
                  <a:lnTo>
                    <a:pt x="127" y="268"/>
                  </a:lnTo>
                  <a:lnTo>
                    <a:pt x="132" y="272"/>
                  </a:lnTo>
                  <a:lnTo>
                    <a:pt x="137" y="274"/>
                  </a:lnTo>
                  <a:lnTo>
                    <a:pt x="137" y="274"/>
                  </a:lnTo>
                  <a:lnTo>
                    <a:pt x="146" y="277"/>
                  </a:lnTo>
                  <a:lnTo>
                    <a:pt x="146" y="277"/>
                  </a:lnTo>
                  <a:lnTo>
                    <a:pt x="152" y="280"/>
                  </a:lnTo>
                  <a:lnTo>
                    <a:pt x="158" y="285"/>
                  </a:lnTo>
                  <a:lnTo>
                    <a:pt x="158" y="285"/>
                  </a:lnTo>
                  <a:lnTo>
                    <a:pt x="163" y="291"/>
                  </a:lnTo>
                  <a:lnTo>
                    <a:pt x="167" y="294"/>
                  </a:lnTo>
                  <a:lnTo>
                    <a:pt x="170" y="295"/>
                  </a:lnTo>
                  <a:lnTo>
                    <a:pt x="170" y="295"/>
                  </a:lnTo>
                  <a:lnTo>
                    <a:pt x="170" y="300"/>
                  </a:lnTo>
                  <a:lnTo>
                    <a:pt x="170" y="300"/>
                  </a:lnTo>
                  <a:lnTo>
                    <a:pt x="171" y="300"/>
                  </a:lnTo>
                  <a:lnTo>
                    <a:pt x="171" y="300"/>
                  </a:lnTo>
                  <a:lnTo>
                    <a:pt x="174" y="300"/>
                  </a:lnTo>
                  <a:lnTo>
                    <a:pt x="175" y="297"/>
                  </a:lnTo>
                  <a:lnTo>
                    <a:pt x="175" y="297"/>
                  </a:lnTo>
                  <a:lnTo>
                    <a:pt x="175" y="297"/>
                  </a:lnTo>
                  <a:lnTo>
                    <a:pt x="175" y="297"/>
                  </a:lnTo>
                  <a:lnTo>
                    <a:pt x="178" y="297"/>
                  </a:lnTo>
                  <a:lnTo>
                    <a:pt x="180" y="297"/>
                  </a:lnTo>
                  <a:lnTo>
                    <a:pt x="180" y="297"/>
                  </a:lnTo>
                  <a:lnTo>
                    <a:pt x="181" y="295"/>
                  </a:lnTo>
                  <a:lnTo>
                    <a:pt x="181" y="293"/>
                  </a:lnTo>
                  <a:lnTo>
                    <a:pt x="181" y="288"/>
                  </a:lnTo>
                  <a:lnTo>
                    <a:pt x="181" y="288"/>
                  </a:lnTo>
                  <a:lnTo>
                    <a:pt x="186" y="288"/>
                  </a:lnTo>
                  <a:lnTo>
                    <a:pt x="189" y="288"/>
                  </a:lnTo>
                  <a:lnTo>
                    <a:pt x="190" y="286"/>
                  </a:lnTo>
                  <a:lnTo>
                    <a:pt x="190" y="286"/>
                  </a:lnTo>
                  <a:lnTo>
                    <a:pt x="190" y="285"/>
                  </a:lnTo>
                  <a:lnTo>
                    <a:pt x="190" y="285"/>
                  </a:lnTo>
                  <a:lnTo>
                    <a:pt x="189" y="283"/>
                  </a:lnTo>
                  <a:lnTo>
                    <a:pt x="189" y="283"/>
                  </a:lnTo>
                  <a:lnTo>
                    <a:pt x="189" y="278"/>
                  </a:lnTo>
                  <a:lnTo>
                    <a:pt x="189" y="278"/>
                  </a:lnTo>
                  <a:lnTo>
                    <a:pt x="190" y="275"/>
                  </a:lnTo>
                  <a:lnTo>
                    <a:pt x="192" y="272"/>
                  </a:lnTo>
                  <a:lnTo>
                    <a:pt x="195" y="269"/>
                  </a:lnTo>
                  <a:lnTo>
                    <a:pt x="195" y="267"/>
                  </a:lnTo>
                  <a:lnTo>
                    <a:pt x="195" y="267"/>
                  </a:lnTo>
                  <a:lnTo>
                    <a:pt x="196" y="267"/>
                  </a:lnTo>
                  <a:lnTo>
                    <a:pt x="196" y="267"/>
                  </a:lnTo>
                  <a:lnTo>
                    <a:pt x="196" y="264"/>
                  </a:lnTo>
                  <a:lnTo>
                    <a:pt x="196" y="264"/>
                  </a:lnTo>
                  <a:lnTo>
                    <a:pt x="194" y="263"/>
                  </a:lnTo>
                  <a:lnTo>
                    <a:pt x="192" y="259"/>
                  </a:lnTo>
                  <a:lnTo>
                    <a:pt x="192" y="259"/>
                  </a:lnTo>
                  <a:lnTo>
                    <a:pt x="191" y="259"/>
                  </a:lnTo>
                  <a:lnTo>
                    <a:pt x="191" y="259"/>
                  </a:lnTo>
                  <a:lnTo>
                    <a:pt x="190" y="257"/>
                  </a:lnTo>
                  <a:lnTo>
                    <a:pt x="190" y="255"/>
                  </a:lnTo>
                  <a:lnTo>
                    <a:pt x="190" y="255"/>
                  </a:lnTo>
                  <a:lnTo>
                    <a:pt x="191" y="251"/>
                  </a:lnTo>
                  <a:lnTo>
                    <a:pt x="192" y="248"/>
                  </a:lnTo>
                  <a:lnTo>
                    <a:pt x="192" y="248"/>
                  </a:lnTo>
                  <a:lnTo>
                    <a:pt x="194" y="248"/>
                  </a:lnTo>
                  <a:lnTo>
                    <a:pt x="194" y="248"/>
                  </a:lnTo>
                  <a:lnTo>
                    <a:pt x="194" y="246"/>
                  </a:lnTo>
                  <a:lnTo>
                    <a:pt x="192" y="244"/>
                  </a:lnTo>
                  <a:lnTo>
                    <a:pt x="190" y="240"/>
                  </a:lnTo>
                  <a:lnTo>
                    <a:pt x="190" y="240"/>
                  </a:lnTo>
                  <a:lnTo>
                    <a:pt x="192" y="235"/>
                  </a:lnTo>
                  <a:lnTo>
                    <a:pt x="196" y="230"/>
                  </a:lnTo>
                  <a:lnTo>
                    <a:pt x="196" y="230"/>
                  </a:lnTo>
                  <a:lnTo>
                    <a:pt x="196" y="228"/>
                  </a:lnTo>
                  <a:lnTo>
                    <a:pt x="196" y="224"/>
                  </a:lnTo>
                  <a:lnTo>
                    <a:pt x="196" y="218"/>
                  </a:lnTo>
                  <a:lnTo>
                    <a:pt x="196" y="218"/>
                  </a:lnTo>
                  <a:lnTo>
                    <a:pt x="197" y="215"/>
                  </a:lnTo>
                  <a:lnTo>
                    <a:pt x="197" y="215"/>
                  </a:lnTo>
                  <a:lnTo>
                    <a:pt x="198" y="213"/>
                  </a:lnTo>
                  <a:lnTo>
                    <a:pt x="198" y="213"/>
                  </a:lnTo>
                  <a:lnTo>
                    <a:pt x="200" y="208"/>
                  </a:lnTo>
                  <a:lnTo>
                    <a:pt x="200" y="208"/>
                  </a:lnTo>
                  <a:lnTo>
                    <a:pt x="201" y="202"/>
                  </a:lnTo>
                  <a:lnTo>
                    <a:pt x="201" y="202"/>
                  </a:lnTo>
                  <a:lnTo>
                    <a:pt x="200" y="199"/>
                  </a:lnTo>
                  <a:lnTo>
                    <a:pt x="200" y="197"/>
                  </a:lnTo>
                  <a:lnTo>
                    <a:pt x="200" y="19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 name="A1_Bolivia">
              <a:extLst>
                <a:ext uri="{FF2B5EF4-FFF2-40B4-BE49-F238E27FC236}">
                  <a16:creationId xmlns:a16="http://schemas.microsoft.com/office/drawing/2014/main" id="{A8B83583-C340-4E3B-88BF-9FAE0C28345E}"/>
                </a:ext>
              </a:extLst>
            </p:cNvPr>
            <p:cNvSpPr>
              <a:spLocks/>
            </p:cNvSpPr>
            <p:nvPr/>
          </p:nvSpPr>
          <p:spPr bwMode="auto">
            <a:xfrm>
              <a:off x="3028458" y="4462643"/>
              <a:ext cx="295227" cy="307860"/>
            </a:xfrm>
            <a:custGeom>
              <a:avLst/>
              <a:gdLst/>
              <a:ahLst/>
              <a:cxnLst>
                <a:cxn ang="0">
                  <a:pos x="181" y="124"/>
                </a:cxn>
                <a:cxn ang="0">
                  <a:pos x="182" y="109"/>
                </a:cxn>
                <a:cxn ang="0">
                  <a:pos x="160" y="108"/>
                </a:cxn>
                <a:cxn ang="0">
                  <a:pos x="150" y="98"/>
                </a:cxn>
                <a:cxn ang="0">
                  <a:pos x="146" y="87"/>
                </a:cxn>
                <a:cxn ang="0">
                  <a:pos x="146" y="75"/>
                </a:cxn>
                <a:cxn ang="0">
                  <a:pos x="141" y="66"/>
                </a:cxn>
                <a:cxn ang="0">
                  <a:pos x="130" y="59"/>
                </a:cxn>
                <a:cxn ang="0">
                  <a:pos x="117" y="57"/>
                </a:cxn>
                <a:cxn ang="0">
                  <a:pos x="107" y="51"/>
                </a:cxn>
                <a:cxn ang="0">
                  <a:pos x="90" y="44"/>
                </a:cxn>
                <a:cxn ang="0">
                  <a:pos x="79" y="37"/>
                </a:cxn>
                <a:cxn ang="0">
                  <a:pos x="68" y="30"/>
                </a:cxn>
                <a:cxn ang="0">
                  <a:pos x="67" y="10"/>
                </a:cxn>
                <a:cxn ang="0">
                  <a:pos x="62" y="0"/>
                </a:cxn>
                <a:cxn ang="0">
                  <a:pos x="45" y="5"/>
                </a:cxn>
                <a:cxn ang="0">
                  <a:pos x="35" y="10"/>
                </a:cxn>
                <a:cxn ang="0">
                  <a:pos x="30" y="14"/>
                </a:cxn>
                <a:cxn ang="0">
                  <a:pos x="15" y="22"/>
                </a:cxn>
                <a:cxn ang="0">
                  <a:pos x="0" y="20"/>
                </a:cxn>
                <a:cxn ang="0">
                  <a:pos x="7" y="30"/>
                </a:cxn>
                <a:cxn ang="0">
                  <a:pos x="10" y="39"/>
                </a:cxn>
                <a:cxn ang="0">
                  <a:pos x="14" y="47"/>
                </a:cxn>
                <a:cxn ang="0">
                  <a:pos x="10" y="60"/>
                </a:cxn>
                <a:cxn ang="0">
                  <a:pos x="9" y="75"/>
                </a:cxn>
                <a:cxn ang="0">
                  <a:pos x="7" y="91"/>
                </a:cxn>
                <a:cxn ang="0">
                  <a:pos x="3" y="100"/>
                </a:cxn>
                <a:cxn ang="0">
                  <a:pos x="5" y="104"/>
                </a:cxn>
                <a:cxn ang="0">
                  <a:pos x="8" y="112"/>
                </a:cxn>
                <a:cxn ang="0">
                  <a:pos x="2" y="123"/>
                </a:cxn>
                <a:cxn ang="0">
                  <a:pos x="3" y="131"/>
                </a:cxn>
                <a:cxn ang="0">
                  <a:pos x="7" y="141"/>
                </a:cxn>
                <a:cxn ang="0">
                  <a:pos x="19" y="160"/>
                </a:cxn>
                <a:cxn ang="0">
                  <a:pos x="15" y="168"/>
                </a:cxn>
                <a:cxn ang="0">
                  <a:pos x="14" y="177"/>
                </a:cxn>
                <a:cxn ang="0">
                  <a:pos x="16" y="185"/>
                </a:cxn>
                <a:cxn ang="0">
                  <a:pos x="21" y="200"/>
                </a:cxn>
                <a:cxn ang="0">
                  <a:pos x="25" y="210"/>
                </a:cxn>
                <a:cxn ang="0">
                  <a:pos x="30" y="216"/>
                </a:cxn>
                <a:cxn ang="0">
                  <a:pos x="38" y="217"/>
                </a:cxn>
                <a:cxn ang="0">
                  <a:pos x="52" y="206"/>
                </a:cxn>
                <a:cxn ang="0">
                  <a:pos x="57" y="203"/>
                </a:cxn>
                <a:cxn ang="0">
                  <a:pos x="78" y="207"/>
                </a:cxn>
                <a:cxn ang="0">
                  <a:pos x="84" y="216"/>
                </a:cxn>
                <a:cxn ang="0">
                  <a:pos x="87" y="211"/>
                </a:cxn>
                <a:cxn ang="0">
                  <a:pos x="100" y="205"/>
                </a:cxn>
                <a:cxn ang="0">
                  <a:pos x="113" y="205"/>
                </a:cxn>
                <a:cxn ang="0">
                  <a:pos x="117" y="187"/>
                </a:cxn>
                <a:cxn ang="0">
                  <a:pos x="117" y="180"/>
                </a:cxn>
                <a:cxn ang="0">
                  <a:pos x="123" y="172"/>
                </a:cxn>
                <a:cxn ang="0">
                  <a:pos x="130" y="165"/>
                </a:cxn>
                <a:cxn ang="0">
                  <a:pos x="145" y="162"/>
                </a:cxn>
                <a:cxn ang="0">
                  <a:pos x="151" y="160"/>
                </a:cxn>
                <a:cxn ang="0">
                  <a:pos x="173" y="161"/>
                </a:cxn>
                <a:cxn ang="0">
                  <a:pos x="188" y="171"/>
                </a:cxn>
                <a:cxn ang="0">
                  <a:pos x="188" y="152"/>
                </a:cxn>
                <a:cxn ang="0">
                  <a:pos x="190" y="150"/>
                </a:cxn>
                <a:cxn ang="0">
                  <a:pos x="193" y="131"/>
                </a:cxn>
              </a:cxnLst>
              <a:rect l="0" t="0" r="r" b="b"/>
              <a:pathLst>
                <a:path w="193" h="218">
                  <a:moveTo>
                    <a:pt x="189" y="128"/>
                  </a:moveTo>
                  <a:lnTo>
                    <a:pt x="189" y="128"/>
                  </a:lnTo>
                  <a:lnTo>
                    <a:pt x="185" y="127"/>
                  </a:lnTo>
                  <a:lnTo>
                    <a:pt x="183" y="127"/>
                  </a:lnTo>
                  <a:lnTo>
                    <a:pt x="183" y="127"/>
                  </a:lnTo>
                  <a:lnTo>
                    <a:pt x="181" y="124"/>
                  </a:lnTo>
                  <a:lnTo>
                    <a:pt x="181" y="120"/>
                  </a:lnTo>
                  <a:lnTo>
                    <a:pt x="181" y="120"/>
                  </a:lnTo>
                  <a:lnTo>
                    <a:pt x="181" y="114"/>
                  </a:lnTo>
                  <a:lnTo>
                    <a:pt x="181" y="114"/>
                  </a:lnTo>
                  <a:lnTo>
                    <a:pt x="182" y="112"/>
                  </a:lnTo>
                  <a:lnTo>
                    <a:pt x="182" y="109"/>
                  </a:lnTo>
                  <a:lnTo>
                    <a:pt x="182" y="109"/>
                  </a:lnTo>
                  <a:lnTo>
                    <a:pt x="178" y="108"/>
                  </a:lnTo>
                  <a:lnTo>
                    <a:pt x="174" y="108"/>
                  </a:lnTo>
                  <a:lnTo>
                    <a:pt x="167" y="108"/>
                  </a:lnTo>
                  <a:lnTo>
                    <a:pt x="167" y="108"/>
                  </a:lnTo>
                  <a:lnTo>
                    <a:pt x="160" y="108"/>
                  </a:lnTo>
                  <a:lnTo>
                    <a:pt x="156" y="108"/>
                  </a:lnTo>
                  <a:lnTo>
                    <a:pt x="154" y="107"/>
                  </a:lnTo>
                  <a:lnTo>
                    <a:pt x="154" y="107"/>
                  </a:lnTo>
                  <a:lnTo>
                    <a:pt x="151" y="106"/>
                  </a:lnTo>
                  <a:lnTo>
                    <a:pt x="151" y="103"/>
                  </a:lnTo>
                  <a:lnTo>
                    <a:pt x="150" y="98"/>
                  </a:lnTo>
                  <a:lnTo>
                    <a:pt x="150" y="98"/>
                  </a:lnTo>
                  <a:lnTo>
                    <a:pt x="149" y="92"/>
                  </a:lnTo>
                  <a:lnTo>
                    <a:pt x="149" y="92"/>
                  </a:lnTo>
                  <a:lnTo>
                    <a:pt x="147" y="90"/>
                  </a:lnTo>
                  <a:lnTo>
                    <a:pt x="146" y="89"/>
                  </a:lnTo>
                  <a:lnTo>
                    <a:pt x="146" y="87"/>
                  </a:lnTo>
                  <a:lnTo>
                    <a:pt x="146" y="87"/>
                  </a:lnTo>
                  <a:lnTo>
                    <a:pt x="150" y="87"/>
                  </a:lnTo>
                  <a:lnTo>
                    <a:pt x="150" y="87"/>
                  </a:lnTo>
                  <a:lnTo>
                    <a:pt x="150" y="80"/>
                  </a:lnTo>
                  <a:lnTo>
                    <a:pt x="149" y="77"/>
                  </a:lnTo>
                  <a:lnTo>
                    <a:pt x="146" y="75"/>
                  </a:lnTo>
                  <a:lnTo>
                    <a:pt x="146" y="75"/>
                  </a:lnTo>
                  <a:lnTo>
                    <a:pt x="145" y="71"/>
                  </a:lnTo>
                  <a:lnTo>
                    <a:pt x="145" y="71"/>
                  </a:lnTo>
                  <a:lnTo>
                    <a:pt x="145" y="66"/>
                  </a:lnTo>
                  <a:lnTo>
                    <a:pt x="145" y="66"/>
                  </a:lnTo>
                  <a:lnTo>
                    <a:pt x="141" y="66"/>
                  </a:lnTo>
                  <a:lnTo>
                    <a:pt x="141" y="66"/>
                  </a:lnTo>
                  <a:lnTo>
                    <a:pt x="139" y="65"/>
                  </a:lnTo>
                  <a:lnTo>
                    <a:pt x="138" y="63"/>
                  </a:lnTo>
                  <a:lnTo>
                    <a:pt x="138" y="63"/>
                  </a:lnTo>
                  <a:lnTo>
                    <a:pt x="134" y="60"/>
                  </a:lnTo>
                  <a:lnTo>
                    <a:pt x="130" y="59"/>
                  </a:lnTo>
                  <a:lnTo>
                    <a:pt x="130" y="59"/>
                  </a:lnTo>
                  <a:lnTo>
                    <a:pt x="127" y="60"/>
                  </a:lnTo>
                  <a:lnTo>
                    <a:pt x="123" y="60"/>
                  </a:lnTo>
                  <a:lnTo>
                    <a:pt x="123" y="60"/>
                  </a:lnTo>
                  <a:lnTo>
                    <a:pt x="119" y="58"/>
                  </a:lnTo>
                  <a:lnTo>
                    <a:pt x="117" y="57"/>
                  </a:lnTo>
                  <a:lnTo>
                    <a:pt x="117" y="54"/>
                  </a:lnTo>
                  <a:lnTo>
                    <a:pt x="117" y="54"/>
                  </a:lnTo>
                  <a:lnTo>
                    <a:pt x="114" y="54"/>
                  </a:lnTo>
                  <a:lnTo>
                    <a:pt x="112" y="53"/>
                  </a:lnTo>
                  <a:lnTo>
                    <a:pt x="107" y="51"/>
                  </a:lnTo>
                  <a:lnTo>
                    <a:pt x="107" y="51"/>
                  </a:lnTo>
                  <a:lnTo>
                    <a:pt x="107" y="49"/>
                  </a:lnTo>
                  <a:lnTo>
                    <a:pt x="107" y="49"/>
                  </a:lnTo>
                  <a:lnTo>
                    <a:pt x="98" y="47"/>
                  </a:lnTo>
                  <a:lnTo>
                    <a:pt x="98" y="47"/>
                  </a:lnTo>
                  <a:lnTo>
                    <a:pt x="95" y="46"/>
                  </a:lnTo>
                  <a:lnTo>
                    <a:pt x="90" y="44"/>
                  </a:lnTo>
                  <a:lnTo>
                    <a:pt x="90" y="44"/>
                  </a:lnTo>
                  <a:lnTo>
                    <a:pt x="85" y="44"/>
                  </a:lnTo>
                  <a:lnTo>
                    <a:pt x="82" y="43"/>
                  </a:lnTo>
                  <a:lnTo>
                    <a:pt x="81" y="41"/>
                  </a:lnTo>
                  <a:lnTo>
                    <a:pt x="81" y="41"/>
                  </a:lnTo>
                  <a:lnTo>
                    <a:pt x="79" y="37"/>
                  </a:lnTo>
                  <a:lnTo>
                    <a:pt x="79" y="37"/>
                  </a:lnTo>
                  <a:lnTo>
                    <a:pt x="78" y="36"/>
                  </a:lnTo>
                  <a:lnTo>
                    <a:pt x="75" y="35"/>
                  </a:lnTo>
                  <a:lnTo>
                    <a:pt x="75" y="35"/>
                  </a:lnTo>
                  <a:lnTo>
                    <a:pt x="71" y="32"/>
                  </a:lnTo>
                  <a:lnTo>
                    <a:pt x="68" y="30"/>
                  </a:lnTo>
                  <a:lnTo>
                    <a:pt x="68" y="30"/>
                  </a:lnTo>
                  <a:lnTo>
                    <a:pt x="67" y="25"/>
                  </a:lnTo>
                  <a:lnTo>
                    <a:pt x="67" y="20"/>
                  </a:lnTo>
                  <a:lnTo>
                    <a:pt x="67" y="20"/>
                  </a:lnTo>
                  <a:lnTo>
                    <a:pt x="67" y="10"/>
                  </a:lnTo>
                  <a:lnTo>
                    <a:pt x="67" y="10"/>
                  </a:lnTo>
                  <a:lnTo>
                    <a:pt x="68" y="6"/>
                  </a:lnTo>
                  <a:lnTo>
                    <a:pt x="68" y="1"/>
                  </a:lnTo>
                  <a:lnTo>
                    <a:pt x="68" y="1"/>
                  </a:lnTo>
                  <a:lnTo>
                    <a:pt x="64" y="1"/>
                  </a:lnTo>
                  <a:lnTo>
                    <a:pt x="62" y="0"/>
                  </a:lnTo>
                  <a:lnTo>
                    <a:pt x="62" y="0"/>
                  </a:lnTo>
                  <a:lnTo>
                    <a:pt x="54" y="3"/>
                  </a:lnTo>
                  <a:lnTo>
                    <a:pt x="54" y="3"/>
                  </a:lnTo>
                  <a:lnTo>
                    <a:pt x="48" y="1"/>
                  </a:lnTo>
                  <a:lnTo>
                    <a:pt x="45" y="3"/>
                  </a:lnTo>
                  <a:lnTo>
                    <a:pt x="45" y="4"/>
                  </a:lnTo>
                  <a:lnTo>
                    <a:pt x="45" y="5"/>
                  </a:lnTo>
                  <a:lnTo>
                    <a:pt x="45" y="5"/>
                  </a:lnTo>
                  <a:lnTo>
                    <a:pt x="42" y="5"/>
                  </a:lnTo>
                  <a:lnTo>
                    <a:pt x="42" y="5"/>
                  </a:lnTo>
                  <a:lnTo>
                    <a:pt x="41" y="6"/>
                  </a:lnTo>
                  <a:lnTo>
                    <a:pt x="38" y="8"/>
                  </a:lnTo>
                  <a:lnTo>
                    <a:pt x="35" y="10"/>
                  </a:lnTo>
                  <a:lnTo>
                    <a:pt x="35" y="10"/>
                  </a:lnTo>
                  <a:lnTo>
                    <a:pt x="33" y="11"/>
                  </a:lnTo>
                  <a:lnTo>
                    <a:pt x="33" y="11"/>
                  </a:lnTo>
                  <a:lnTo>
                    <a:pt x="32" y="13"/>
                  </a:lnTo>
                  <a:lnTo>
                    <a:pt x="30" y="14"/>
                  </a:lnTo>
                  <a:lnTo>
                    <a:pt x="30" y="14"/>
                  </a:lnTo>
                  <a:lnTo>
                    <a:pt x="26" y="14"/>
                  </a:lnTo>
                  <a:lnTo>
                    <a:pt x="24" y="16"/>
                  </a:lnTo>
                  <a:lnTo>
                    <a:pt x="24" y="16"/>
                  </a:lnTo>
                  <a:lnTo>
                    <a:pt x="20" y="20"/>
                  </a:lnTo>
                  <a:lnTo>
                    <a:pt x="18" y="22"/>
                  </a:lnTo>
                  <a:lnTo>
                    <a:pt x="15" y="22"/>
                  </a:lnTo>
                  <a:lnTo>
                    <a:pt x="15" y="22"/>
                  </a:lnTo>
                  <a:lnTo>
                    <a:pt x="14" y="21"/>
                  </a:lnTo>
                  <a:lnTo>
                    <a:pt x="14" y="21"/>
                  </a:lnTo>
                  <a:lnTo>
                    <a:pt x="11" y="20"/>
                  </a:lnTo>
                  <a:lnTo>
                    <a:pt x="8" y="20"/>
                  </a:lnTo>
                  <a:lnTo>
                    <a:pt x="0" y="20"/>
                  </a:lnTo>
                  <a:lnTo>
                    <a:pt x="0" y="20"/>
                  </a:lnTo>
                  <a:lnTo>
                    <a:pt x="0" y="20"/>
                  </a:lnTo>
                  <a:lnTo>
                    <a:pt x="0" y="20"/>
                  </a:lnTo>
                  <a:lnTo>
                    <a:pt x="0" y="22"/>
                  </a:lnTo>
                  <a:lnTo>
                    <a:pt x="3" y="25"/>
                  </a:lnTo>
                  <a:lnTo>
                    <a:pt x="7" y="30"/>
                  </a:lnTo>
                  <a:lnTo>
                    <a:pt x="7" y="30"/>
                  </a:lnTo>
                  <a:lnTo>
                    <a:pt x="7" y="32"/>
                  </a:lnTo>
                  <a:lnTo>
                    <a:pt x="8" y="36"/>
                  </a:lnTo>
                  <a:lnTo>
                    <a:pt x="8" y="36"/>
                  </a:lnTo>
                  <a:lnTo>
                    <a:pt x="10" y="38"/>
                  </a:lnTo>
                  <a:lnTo>
                    <a:pt x="10" y="39"/>
                  </a:lnTo>
                  <a:lnTo>
                    <a:pt x="11" y="42"/>
                  </a:lnTo>
                  <a:lnTo>
                    <a:pt x="11" y="42"/>
                  </a:lnTo>
                  <a:lnTo>
                    <a:pt x="13" y="42"/>
                  </a:lnTo>
                  <a:lnTo>
                    <a:pt x="13" y="42"/>
                  </a:lnTo>
                  <a:lnTo>
                    <a:pt x="13" y="44"/>
                  </a:lnTo>
                  <a:lnTo>
                    <a:pt x="14" y="47"/>
                  </a:lnTo>
                  <a:lnTo>
                    <a:pt x="14" y="47"/>
                  </a:lnTo>
                  <a:lnTo>
                    <a:pt x="13" y="53"/>
                  </a:lnTo>
                  <a:lnTo>
                    <a:pt x="13" y="53"/>
                  </a:lnTo>
                  <a:lnTo>
                    <a:pt x="11" y="58"/>
                  </a:lnTo>
                  <a:lnTo>
                    <a:pt x="11" y="58"/>
                  </a:lnTo>
                  <a:lnTo>
                    <a:pt x="10" y="60"/>
                  </a:lnTo>
                  <a:lnTo>
                    <a:pt x="10" y="60"/>
                  </a:lnTo>
                  <a:lnTo>
                    <a:pt x="9" y="63"/>
                  </a:lnTo>
                  <a:lnTo>
                    <a:pt x="9" y="63"/>
                  </a:lnTo>
                  <a:lnTo>
                    <a:pt x="9" y="69"/>
                  </a:lnTo>
                  <a:lnTo>
                    <a:pt x="9" y="73"/>
                  </a:lnTo>
                  <a:lnTo>
                    <a:pt x="9" y="75"/>
                  </a:lnTo>
                  <a:lnTo>
                    <a:pt x="9" y="75"/>
                  </a:lnTo>
                  <a:lnTo>
                    <a:pt x="5" y="80"/>
                  </a:lnTo>
                  <a:lnTo>
                    <a:pt x="3" y="85"/>
                  </a:lnTo>
                  <a:lnTo>
                    <a:pt x="3" y="85"/>
                  </a:lnTo>
                  <a:lnTo>
                    <a:pt x="5" y="89"/>
                  </a:lnTo>
                  <a:lnTo>
                    <a:pt x="7" y="91"/>
                  </a:lnTo>
                  <a:lnTo>
                    <a:pt x="7" y="93"/>
                  </a:lnTo>
                  <a:lnTo>
                    <a:pt x="7" y="93"/>
                  </a:lnTo>
                  <a:lnTo>
                    <a:pt x="5" y="93"/>
                  </a:lnTo>
                  <a:lnTo>
                    <a:pt x="5" y="93"/>
                  </a:lnTo>
                  <a:lnTo>
                    <a:pt x="4" y="96"/>
                  </a:lnTo>
                  <a:lnTo>
                    <a:pt x="3" y="100"/>
                  </a:lnTo>
                  <a:lnTo>
                    <a:pt x="3" y="100"/>
                  </a:lnTo>
                  <a:lnTo>
                    <a:pt x="3" y="102"/>
                  </a:lnTo>
                  <a:lnTo>
                    <a:pt x="4" y="104"/>
                  </a:lnTo>
                  <a:lnTo>
                    <a:pt x="4" y="104"/>
                  </a:lnTo>
                  <a:lnTo>
                    <a:pt x="5" y="104"/>
                  </a:lnTo>
                  <a:lnTo>
                    <a:pt x="5" y="104"/>
                  </a:lnTo>
                  <a:lnTo>
                    <a:pt x="7" y="108"/>
                  </a:lnTo>
                  <a:lnTo>
                    <a:pt x="9" y="109"/>
                  </a:lnTo>
                  <a:lnTo>
                    <a:pt x="9" y="109"/>
                  </a:lnTo>
                  <a:lnTo>
                    <a:pt x="9" y="112"/>
                  </a:lnTo>
                  <a:lnTo>
                    <a:pt x="9" y="112"/>
                  </a:lnTo>
                  <a:lnTo>
                    <a:pt x="8" y="112"/>
                  </a:lnTo>
                  <a:lnTo>
                    <a:pt x="8" y="112"/>
                  </a:lnTo>
                  <a:lnTo>
                    <a:pt x="8" y="114"/>
                  </a:lnTo>
                  <a:lnTo>
                    <a:pt x="5" y="117"/>
                  </a:lnTo>
                  <a:lnTo>
                    <a:pt x="3" y="120"/>
                  </a:lnTo>
                  <a:lnTo>
                    <a:pt x="2" y="123"/>
                  </a:lnTo>
                  <a:lnTo>
                    <a:pt x="2" y="123"/>
                  </a:lnTo>
                  <a:lnTo>
                    <a:pt x="2" y="128"/>
                  </a:lnTo>
                  <a:lnTo>
                    <a:pt x="2" y="128"/>
                  </a:lnTo>
                  <a:lnTo>
                    <a:pt x="3" y="130"/>
                  </a:lnTo>
                  <a:lnTo>
                    <a:pt x="3" y="130"/>
                  </a:lnTo>
                  <a:lnTo>
                    <a:pt x="3" y="131"/>
                  </a:lnTo>
                  <a:lnTo>
                    <a:pt x="3" y="131"/>
                  </a:lnTo>
                  <a:lnTo>
                    <a:pt x="5" y="133"/>
                  </a:lnTo>
                  <a:lnTo>
                    <a:pt x="7" y="135"/>
                  </a:lnTo>
                  <a:lnTo>
                    <a:pt x="7" y="135"/>
                  </a:lnTo>
                  <a:lnTo>
                    <a:pt x="7" y="138"/>
                  </a:lnTo>
                  <a:lnTo>
                    <a:pt x="7" y="141"/>
                  </a:lnTo>
                  <a:lnTo>
                    <a:pt x="7" y="141"/>
                  </a:lnTo>
                  <a:lnTo>
                    <a:pt x="11" y="147"/>
                  </a:lnTo>
                  <a:lnTo>
                    <a:pt x="11" y="147"/>
                  </a:lnTo>
                  <a:lnTo>
                    <a:pt x="15" y="154"/>
                  </a:lnTo>
                  <a:lnTo>
                    <a:pt x="15" y="154"/>
                  </a:lnTo>
                  <a:lnTo>
                    <a:pt x="19" y="160"/>
                  </a:lnTo>
                  <a:lnTo>
                    <a:pt x="19" y="160"/>
                  </a:lnTo>
                  <a:lnTo>
                    <a:pt x="18" y="162"/>
                  </a:lnTo>
                  <a:lnTo>
                    <a:pt x="16" y="166"/>
                  </a:lnTo>
                  <a:lnTo>
                    <a:pt x="16" y="166"/>
                  </a:lnTo>
                  <a:lnTo>
                    <a:pt x="15" y="166"/>
                  </a:lnTo>
                  <a:lnTo>
                    <a:pt x="15" y="166"/>
                  </a:lnTo>
                  <a:lnTo>
                    <a:pt x="15" y="168"/>
                  </a:lnTo>
                  <a:lnTo>
                    <a:pt x="16" y="169"/>
                  </a:lnTo>
                  <a:lnTo>
                    <a:pt x="18" y="172"/>
                  </a:lnTo>
                  <a:lnTo>
                    <a:pt x="18" y="174"/>
                  </a:lnTo>
                  <a:lnTo>
                    <a:pt x="18" y="174"/>
                  </a:lnTo>
                  <a:lnTo>
                    <a:pt x="15" y="176"/>
                  </a:lnTo>
                  <a:lnTo>
                    <a:pt x="14" y="177"/>
                  </a:lnTo>
                  <a:lnTo>
                    <a:pt x="14" y="179"/>
                  </a:lnTo>
                  <a:lnTo>
                    <a:pt x="14" y="182"/>
                  </a:lnTo>
                  <a:lnTo>
                    <a:pt x="14" y="182"/>
                  </a:lnTo>
                  <a:lnTo>
                    <a:pt x="15" y="184"/>
                  </a:lnTo>
                  <a:lnTo>
                    <a:pt x="16" y="185"/>
                  </a:lnTo>
                  <a:lnTo>
                    <a:pt x="16" y="185"/>
                  </a:lnTo>
                  <a:lnTo>
                    <a:pt x="19" y="190"/>
                  </a:lnTo>
                  <a:lnTo>
                    <a:pt x="19" y="190"/>
                  </a:lnTo>
                  <a:lnTo>
                    <a:pt x="20" y="192"/>
                  </a:lnTo>
                  <a:lnTo>
                    <a:pt x="21" y="194"/>
                  </a:lnTo>
                  <a:lnTo>
                    <a:pt x="21" y="194"/>
                  </a:lnTo>
                  <a:lnTo>
                    <a:pt x="21" y="200"/>
                  </a:lnTo>
                  <a:lnTo>
                    <a:pt x="21" y="200"/>
                  </a:lnTo>
                  <a:lnTo>
                    <a:pt x="24" y="204"/>
                  </a:lnTo>
                  <a:lnTo>
                    <a:pt x="24" y="204"/>
                  </a:lnTo>
                  <a:lnTo>
                    <a:pt x="24" y="210"/>
                  </a:lnTo>
                  <a:lnTo>
                    <a:pt x="24" y="210"/>
                  </a:lnTo>
                  <a:lnTo>
                    <a:pt x="25" y="210"/>
                  </a:lnTo>
                  <a:lnTo>
                    <a:pt x="25" y="210"/>
                  </a:lnTo>
                  <a:lnTo>
                    <a:pt x="25" y="212"/>
                  </a:lnTo>
                  <a:lnTo>
                    <a:pt x="26" y="214"/>
                  </a:lnTo>
                  <a:lnTo>
                    <a:pt x="26" y="214"/>
                  </a:lnTo>
                  <a:lnTo>
                    <a:pt x="27" y="215"/>
                  </a:lnTo>
                  <a:lnTo>
                    <a:pt x="30" y="216"/>
                  </a:lnTo>
                  <a:lnTo>
                    <a:pt x="30" y="216"/>
                  </a:lnTo>
                  <a:lnTo>
                    <a:pt x="33" y="217"/>
                  </a:lnTo>
                  <a:lnTo>
                    <a:pt x="38" y="217"/>
                  </a:lnTo>
                  <a:lnTo>
                    <a:pt x="38" y="217"/>
                  </a:lnTo>
                  <a:lnTo>
                    <a:pt x="38" y="217"/>
                  </a:lnTo>
                  <a:lnTo>
                    <a:pt x="38" y="217"/>
                  </a:lnTo>
                  <a:lnTo>
                    <a:pt x="43" y="211"/>
                  </a:lnTo>
                  <a:lnTo>
                    <a:pt x="47" y="209"/>
                  </a:lnTo>
                  <a:lnTo>
                    <a:pt x="49" y="207"/>
                  </a:lnTo>
                  <a:lnTo>
                    <a:pt x="49" y="207"/>
                  </a:lnTo>
                  <a:lnTo>
                    <a:pt x="52" y="206"/>
                  </a:lnTo>
                  <a:lnTo>
                    <a:pt x="52" y="206"/>
                  </a:lnTo>
                  <a:lnTo>
                    <a:pt x="53" y="205"/>
                  </a:lnTo>
                  <a:lnTo>
                    <a:pt x="53" y="205"/>
                  </a:lnTo>
                  <a:lnTo>
                    <a:pt x="54" y="203"/>
                  </a:lnTo>
                  <a:lnTo>
                    <a:pt x="54" y="201"/>
                  </a:lnTo>
                  <a:lnTo>
                    <a:pt x="54" y="201"/>
                  </a:lnTo>
                  <a:lnTo>
                    <a:pt x="57" y="203"/>
                  </a:lnTo>
                  <a:lnTo>
                    <a:pt x="58" y="204"/>
                  </a:lnTo>
                  <a:lnTo>
                    <a:pt x="60" y="206"/>
                  </a:lnTo>
                  <a:lnTo>
                    <a:pt x="63" y="207"/>
                  </a:lnTo>
                  <a:lnTo>
                    <a:pt x="63" y="207"/>
                  </a:lnTo>
                  <a:lnTo>
                    <a:pt x="70" y="207"/>
                  </a:lnTo>
                  <a:lnTo>
                    <a:pt x="78" y="207"/>
                  </a:lnTo>
                  <a:lnTo>
                    <a:pt x="78" y="207"/>
                  </a:lnTo>
                  <a:lnTo>
                    <a:pt x="80" y="209"/>
                  </a:lnTo>
                  <a:lnTo>
                    <a:pt x="81" y="211"/>
                  </a:lnTo>
                  <a:lnTo>
                    <a:pt x="82" y="215"/>
                  </a:lnTo>
                  <a:lnTo>
                    <a:pt x="82" y="215"/>
                  </a:lnTo>
                  <a:lnTo>
                    <a:pt x="84" y="216"/>
                  </a:lnTo>
                  <a:lnTo>
                    <a:pt x="84" y="216"/>
                  </a:lnTo>
                  <a:lnTo>
                    <a:pt x="84" y="218"/>
                  </a:lnTo>
                  <a:lnTo>
                    <a:pt x="84" y="218"/>
                  </a:lnTo>
                  <a:lnTo>
                    <a:pt x="84" y="217"/>
                  </a:lnTo>
                  <a:lnTo>
                    <a:pt x="85" y="215"/>
                  </a:lnTo>
                  <a:lnTo>
                    <a:pt x="87" y="211"/>
                  </a:lnTo>
                  <a:lnTo>
                    <a:pt x="87" y="211"/>
                  </a:lnTo>
                  <a:lnTo>
                    <a:pt x="90" y="209"/>
                  </a:lnTo>
                  <a:lnTo>
                    <a:pt x="91" y="205"/>
                  </a:lnTo>
                  <a:lnTo>
                    <a:pt x="91" y="205"/>
                  </a:lnTo>
                  <a:lnTo>
                    <a:pt x="100" y="205"/>
                  </a:lnTo>
                  <a:lnTo>
                    <a:pt x="100" y="205"/>
                  </a:lnTo>
                  <a:lnTo>
                    <a:pt x="108" y="206"/>
                  </a:lnTo>
                  <a:lnTo>
                    <a:pt x="108" y="206"/>
                  </a:lnTo>
                  <a:lnTo>
                    <a:pt x="108" y="209"/>
                  </a:lnTo>
                  <a:lnTo>
                    <a:pt x="111" y="210"/>
                  </a:lnTo>
                  <a:lnTo>
                    <a:pt x="111" y="210"/>
                  </a:lnTo>
                  <a:lnTo>
                    <a:pt x="113" y="205"/>
                  </a:lnTo>
                  <a:lnTo>
                    <a:pt x="113" y="205"/>
                  </a:lnTo>
                  <a:lnTo>
                    <a:pt x="114" y="199"/>
                  </a:lnTo>
                  <a:lnTo>
                    <a:pt x="114" y="199"/>
                  </a:lnTo>
                  <a:lnTo>
                    <a:pt x="116" y="193"/>
                  </a:lnTo>
                  <a:lnTo>
                    <a:pt x="116" y="193"/>
                  </a:lnTo>
                  <a:lnTo>
                    <a:pt x="117" y="187"/>
                  </a:lnTo>
                  <a:lnTo>
                    <a:pt x="117" y="187"/>
                  </a:lnTo>
                  <a:lnTo>
                    <a:pt x="117" y="183"/>
                  </a:lnTo>
                  <a:lnTo>
                    <a:pt x="117" y="183"/>
                  </a:lnTo>
                  <a:lnTo>
                    <a:pt x="117" y="182"/>
                  </a:lnTo>
                  <a:lnTo>
                    <a:pt x="117" y="182"/>
                  </a:lnTo>
                  <a:lnTo>
                    <a:pt x="117" y="180"/>
                  </a:lnTo>
                  <a:lnTo>
                    <a:pt x="117" y="180"/>
                  </a:lnTo>
                  <a:lnTo>
                    <a:pt x="118" y="178"/>
                  </a:lnTo>
                  <a:lnTo>
                    <a:pt x="119" y="176"/>
                  </a:lnTo>
                  <a:lnTo>
                    <a:pt x="119" y="176"/>
                  </a:lnTo>
                  <a:lnTo>
                    <a:pt x="123" y="172"/>
                  </a:lnTo>
                  <a:lnTo>
                    <a:pt x="123" y="172"/>
                  </a:lnTo>
                  <a:lnTo>
                    <a:pt x="124" y="169"/>
                  </a:lnTo>
                  <a:lnTo>
                    <a:pt x="124" y="167"/>
                  </a:lnTo>
                  <a:lnTo>
                    <a:pt x="124" y="167"/>
                  </a:lnTo>
                  <a:lnTo>
                    <a:pt x="127" y="165"/>
                  </a:lnTo>
                  <a:lnTo>
                    <a:pt x="127" y="165"/>
                  </a:lnTo>
                  <a:lnTo>
                    <a:pt x="130" y="165"/>
                  </a:lnTo>
                  <a:lnTo>
                    <a:pt x="130" y="165"/>
                  </a:lnTo>
                  <a:lnTo>
                    <a:pt x="136" y="163"/>
                  </a:lnTo>
                  <a:lnTo>
                    <a:pt x="136" y="163"/>
                  </a:lnTo>
                  <a:lnTo>
                    <a:pt x="145" y="162"/>
                  </a:lnTo>
                  <a:lnTo>
                    <a:pt x="145" y="162"/>
                  </a:lnTo>
                  <a:lnTo>
                    <a:pt x="145" y="162"/>
                  </a:lnTo>
                  <a:lnTo>
                    <a:pt x="145" y="162"/>
                  </a:lnTo>
                  <a:lnTo>
                    <a:pt x="147" y="161"/>
                  </a:lnTo>
                  <a:lnTo>
                    <a:pt x="151" y="160"/>
                  </a:lnTo>
                  <a:lnTo>
                    <a:pt x="151" y="160"/>
                  </a:lnTo>
                  <a:lnTo>
                    <a:pt x="151" y="160"/>
                  </a:lnTo>
                  <a:lnTo>
                    <a:pt x="151" y="160"/>
                  </a:lnTo>
                  <a:lnTo>
                    <a:pt x="160" y="158"/>
                  </a:lnTo>
                  <a:lnTo>
                    <a:pt x="160" y="158"/>
                  </a:lnTo>
                  <a:lnTo>
                    <a:pt x="165" y="158"/>
                  </a:lnTo>
                  <a:lnTo>
                    <a:pt x="170" y="158"/>
                  </a:lnTo>
                  <a:lnTo>
                    <a:pt x="170" y="158"/>
                  </a:lnTo>
                  <a:lnTo>
                    <a:pt x="173" y="161"/>
                  </a:lnTo>
                  <a:lnTo>
                    <a:pt x="177" y="165"/>
                  </a:lnTo>
                  <a:lnTo>
                    <a:pt x="177" y="165"/>
                  </a:lnTo>
                  <a:lnTo>
                    <a:pt x="183" y="167"/>
                  </a:lnTo>
                  <a:lnTo>
                    <a:pt x="185" y="169"/>
                  </a:lnTo>
                  <a:lnTo>
                    <a:pt x="188" y="171"/>
                  </a:lnTo>
                  <a:lnTo>
                    <a:pt x="188" y="171"/>
                  </a:lnTo>
                  <a:lnTo>
                    <a:pt x="187" y="168"/>
                  </a:lnTo>
                  <a:lnTo>
                    <a:pt x="187" y="168"/>
                  </a:lnTo>
                  <a:lnTo>
                    <a:pt x="187" y="165"/>
                  </a:lnTo>
                  <a:lnTo>
                    <a:pt x="185" y="160"/>
                  </a:lnTo>
                  <a:lnTo>
                    <a:pt x="187" y="155"/>
                  </a:lnTo>
                  <a:lnTo>
                    <a:pt x="188" y="152"/>
                  </a:lnTo>
                  <a:lnTo>
                    <a:pt x="189" y="152"/>
                  </a:lnTo>
                  <a:lnTo>
                    <a:pt x="189" y="152"/>
                  </a:lnTo>
                  <a:lnTo>
                    <a:pt x="189" y="151"/>
                  </a:lnTo>
                  <a:lnTo>
                    <a:pt x="189" y="151"/>
                  </a:lnTo>
                  <a:lnTo>
                    <a:pt x="190" y="150"/>
                  </a:lnTo>
                  <a:lnTo>
                    <a:pt x="190" y="150"/>
                  </a:lnTo>
                  <a:lnTo>
                    <a:pt x="192" y="147"/>
                  </a:lnTo>
                  <a:lnTo>
                    <a:pt x="193" y="145"/>
                  </a:lnTo>
                  <a:lnTo>
                    <a:pt x="193" y="145"/>
                  </a:lnTo>
                  <a:lnTo>
                    <a:pt x="193" y="139"/>
                  </a:lnTo>
                  <a:lnTo>
                    <a:pt x="193" y="139"/>
                  </a:lnTo>
                  <a:lnTo>
                    <a:pt x="193" y="131"/>
                  </a:lnTo>
                  <a:lnTo>
                    <a:pt x="192" y="129"/>
                  </a:lnTo>
                  <a:lnTo>
                    <a:pt x="189" y="128"/>
                  </a:lnTo>
                  <a:lnTo>
                    <a:pt x="189" y="12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7" name="A1_Argentina">
              <a:extLst>
                <a:ext uri="{FF2B5EF4-FFF2-40B4-BE49-F238E27FC236}">
                  <a16:creationId xmlns:a16="http://schemas.microsoft.com/office/drawing/2014/main" id="{846841F8-53BA-4666-A84B-041B2618D229}"/>
                </a:ext>
              </a:extLst>
            </p:cNvPr>
            <p:cNvGrpSpPr/>
            <p:nvPr/>
          </p:nvGrpSpPr>
          <p:grpSpPr>
            <a:xfrm>
              <a:off x="2931593" y="4723854"/>
              <a:ext cx="516043" cy="1019655"/>
              <a:chOff x="2706494" y="4723900"/>
              <a:chExt cx="476419" cy="1019665"/>
            </a:xfrm>
            <a:grpFill/>
          </p:grpSpPr>
          <p:sp>
            <p:nvSpPr>
              <p:cNvPr id="876" name="A2_Argentina">
                <a:extLst>
                  <a:ext uri="{FF2B5EF4-FFF2-40B4-BE49-F238E27FC236}">
                    <a16:creationId xmlns:a16="http://schemas.microsoft.com/office/drawing/2014/main" id="{978B0DA8-D8CF-458F-A554-BD12F02EC67C}"/>
                  </a:ext>
                </a:extLst>
              </p:cNvPr>
              <p:cNvSpPr>
                <a:spLocks/>
              </p:cNvSpPr>
              <p:nvPr/>
            </p:nvSpPr>
            <p:spPr bwMode="auto">
              <a:xfrm>
                <a:off x="2706494" y="4723900"/>
                <a:ext cx="476419" cy="914400"/>
              </a:xfrm>
              <a:custGeom>
                <a:avLst/>
                <a:gdLst/>
                <a:ahLst/>
                <a:cxnLst>
                  <a:cxn ang="0">
                    <a:pos x="1413" y="396"/>
                  </a:cxn>
                  <a:cxn ang="0">
                    <a:pos x="1277" y="295"/>
                  </a:cxn>
                  <a:cxn ang="0">
                    <a:pos x="1258" y="431"/>
                  </a:cxn>
                  <a:cxn ang="0">
                    <a:pos x="1198" y="476"/>
                  </a:cxn>
                  <a:cxn ang="0">
                    <a:pos x="1148" y="490"/>
                  </a:cxn>
                  <a:cxn ang="0">
                    <a:pos x="1022" y="474"/>
                  </a:cxn>
                  <a:cxn ang="0">
                    <a:pos x="1041" y="369"/>
                  </a:cxn>
                  <a:cxn ang="0">
                    <a:pos x="1017" y="301"/>
                  </a:cxn>
                  <a:cxn ang="0">
                    <a:pos x="860" y="217"/>
                  </a:cxn>
                  <a:cxn ang="0">
                    <a:pos x="798" y="178"/>
                  </a:cxn>
                  <a:cxn ang="0">
                    <a:pos x="749" y="112"/>
                  </a:cxn>
                  <a:cxn ang="0">
                    <a:pos x="729" y="11"/>
                  </a:cxn>
                  <a:cxn ang="0">
                    <a:pos x="407" y="99"/>
                  </a:cxn>
                  <a:cxn ang="0">
                    <a:pos x="422" y="218"/>
                  </a:cxn>
                  <a:cxn ang="0">
                    <a:pos x="341" y="300"/>
                  </a:cxn>
                  <a:cxn ang="0">
                    <a:pos x="332" y="414"/>
                  </a:cxn>
                  <a:cxn ang="0">
                    <a:pos x="267" y="547"/>
                  </a:cxn>
                  <a:cxn ang="0">
                    <a:pos x="238" y="705"/>
                  </a:cxn>
                  <a:cxn ang="0">
                    <a:pos x="202" y="794"/>
                  </a:cxn>
                  <a:cxn ang="0">
                    <a:pos x="231" y="890"/>
                  </a:cxn>
                  <a:cxn ang="0">
                    <a:pos x="218" y="1047"/>
                  </a:cxn>
                  <a:cxn ang="0">
                    <a:pos x="188" y="1193"/>
                  </a:cxn>
                  <a:cxn ang="0">
                    <a:pos x="174" y="1333"/>
                  </a:cxn>
                  <a:cxn ang="0">
                    <a:pos x="144" y="1441"/>
                  </a:cxn>
                  <a:cxn ang="0">
                    <a:pos x="116" y="1511"/>
                  </a:cxn>
                  <a:cxn ang="0">
                    <a:pos x="112" y="1650"/>
                  </a:cxn>
                  <a:cxn ang="0">
                    <a:pos x="86" y="1740"/>
                  </a:cxn>
                  <a:cxn ang="0">
                    <a:pos x="120" y="1841"/>
                  </a:cxn>
                  <a:cxn ang="0">
                    <a:pos x="145" y="1905"/>
                  </a:cxn>
                  <a:cxn ang="0">
                    <a:pos x="142" y="1981"/>
                  </a:cxn>
                  <a:cxn ang="0">
                    <a:pos x="111" y="2074"/>
                  </a:cxn>
                  <a:cxn ang="0">
                    <a:pos x="104" y="2182"/>
                  </a:cxn>
                  <a:cxn ang="0">
                    <a:pos x="72" y="2296"/>
                  </a:cxn>
                  <a:cxn ang="0">
                    <a:pos x="24" y="2393"/>
                  </a:cxn>
                  <a:cxn ang="0">
                    <a:pos x="26" y="2537"/>
                  </a:cxn>
                  <a:cxn ang="0">
                    <a:pos x="84" y="2578"/>
                  </a:cxn>
                  <a:cxn ang="0">
                    <a:pos x="144" y="2675"/>
                  </a:cxn>
                  <a:cxn ang="0">
                    <a:pos x="320" y="2707"/>
                  </a:cxn>
                  <a:cxn ang="0">
                    <a:pos x="295" y="2534"/>
                  </a:cxn>
                  <a:cxn ang="0">
                    <a:pos x="383" y="2446"/>
                  </a:cxn>
                  <a:cxn ang="0">
                    <a:pos x="464" y="2299"/>
                  </a:cxn>
                  <a:cxn ang="0">
                    <a:pos x="521" y="2228"/>
                  </a:cxn>
                  <a:cxn ang="0">
                    <a:pos x="418" y="2119"/>
                  </a:cxn>
                  <a:cxn ang="0">
                    <a:pos x="437" y="1988"/>
                  </a:cxn>
                  <a:cxn ang="0">
                    <a:pos x="526" y="1941"/>
                  </a:cxn>
                  <a:cxn ang="0">
                    <a:pos x="552" y="1850"/>
                  </a:cxn>
                  <a:cxn ang="0">
                    <a:pos x="585" y="1766"/>
                  </a:cxn>
                  <a:cxn ang="0">
                    <a:pos x="665" y="1750"/>
                  </a:cxn>
                  <a:cxn ang="0">
                    <a:pos x="603" y="1714"/>
                  </a:cxn>
                  <a:cxn ang="0">
                    <a:pos x="568" y="1578"/>
                  </a:cxn>
                  <a:cxn ang="0">
                    <a:pos x="768" y="1553"/>
                  </a:cxn>
                  <a:cxn ang="0">
                    <a:pos x="760" y="1433"/>
                  </a:cxn>
                  <a:cxn ang="0">
                    <a:pos x="950" y="1397"/>
                  </a:cxn>
                  <a:cxn ang="0">
                    <a:pos x="1075" y="1329"/>
                  </a:cxn>
                  <a:cxn ang="0">
                    <a:pos x="1135" y="1201"/>
                  </a:cxn>
                  <a:cxn ang="0">
                    <a:pos x="1095" y="1101"/>
                  </a:cxn>
                  <a:cxn ang="0">
                    <a:pos x="990" y="1038"/>
                  </a:cxn>
                  <a:cxn ang="0">
                    <a:pos x="1016" y="952"/>
                  </a:cxn>
                  <a:cxn ang="0">
                    <a:pos x="1032" y="841"/>
                  </a:cxn>
                  <a:cxn ang="0">
                    <a:pos x="1042" y="770"/>
                  </a:cxn>
                  <a:cxn ang="0">
                    <a:pos x="1108" y="694"/>
                  </a:cxn>
                </a:cxnLst>
                <a:rect l="0" t="0" r="r" b="b"/>
                <a:pathLst>
                  <a:path w="1413" h="2712">
                    <a:moveTo>
                      <a:pt x="1235" y="673"/>
                    </a:moveTo>
                    <a:lnTo>
                      <a:pt x="1235" y="673"/>
                    </a:lnTo>
                    <a:lnTo>
                      <a:pt x="1249" y="656"/>
                    </a:lnTo>
                    <a:lnTo>
                      <a:pt x="1267" y="643"/>
                    </a:lnTo>
                    <a:lnTo>
                      <a:pt x="1302" y="615"/>
                    </a:lnTo>
                    <a:lnTo>
                      <a:pt x="1319" y="600"/>
                    </a:lnTo>
                    <a:lnTo>
                      <a:pt x="1334" y="585"/>
                    </a:lnTo>
                    <a:lnTo>
                      <a:pt x="1342" y="578"/>
                    </a:lnTo>
                    <a:lnTo>
                      <a:pt x="1348" y="569"/>
                    </a:lnTo>
                    <a:lnTo>
                      <a:pt x="1354" y="559"/>
                    </a:lnTo>
                    <a:lnTo>
                      <a:pt x="1359" y="550"/>
                    </a:lnTo>
                    <a:lnTo>
                      <a:pt x="1359" y="550"/>
                    </a:lnTo>
                    <a:lnTo>
                      <a:pt x="1367" y="535"/>
                    </a:lnTo>
                    <a:lnTo>
                      <a:pt x="1374" y="522"/>
                    </a:lnTo>
                    <a:lnTo>
                      <a:pt x="1391" y="494"/>
                    </a:lnTo>
                    <a:lnTo>
                      <a:pt x="1398" y="479"/>
                    </a:lnTo>
                    <a:lnTo>
                      <a:pt x="1404" y="464"/>
                    </a:lnTo>
                    <a:lnTo>
                      <a:pt x="1409" y="449"/>
                    </a:lnTo>
                    <a:lnTo>
                      <a:pt x="1412" y="433"/>
                    </a:lnTo>
                    <a:lnTo>
                      <a:pt x="1412" y="433"/>
                    </a:lnTo>
                    <a:lnTo>
                      <a:pt x="1413" y="408"/>
                    </a:lnTo>
                    <a:lnTo>
                      <a:pt x="1413" y="396"/>
                    </a:lnTo>
                    <a:lnTo>
                      <a:pt x="1412" y="383"/>
                    </a:lnTo>
                    <a:lnTo>
                      <a:pt x="1412" y="383"/>
                    </a:lnTo>
                    <a:lnTo>
                      <a:pt x="1409" y="378"/>
                    </a:lnTo>
                    <a:lnTo>
                      <a:pt x="1408" y="372"/>
                    </a:lnTo>
                    <a:lnTo>
                      <a:pt x="1402" y="361"/>
                    </a:lnTo>
                    <a:lnTo>
                      <a:pt x="1397" y="348"/>
                    </a:lnTo>
                    <a:lnTo>
                      <a:pt x="1394" y="342"/>
                    </a:lnTo>
                    <a:lnTo>
                      <a:pt x="1393" y="336"/>
                    </a:lnTo>
                    <a:lnTo>
                      <a:pt x="1393" y="336"/>
                    </a:lnTo>
                    <a:lnTo>
                      <a:pt x="1389" y="334"/>
                    </a:lnTo>
                    <a:lnTo>
                      <a:pt x="1386" y="333"/>
                    </a:lnTo>
                    <a:lnTo>
                      <a:pt x="1379" y="329"/>
                    </a:lnTo>
                    <a:lnTo>
                      <a:pt x="1367" y="318"/>
                    </a:lnTo>
                    <a:lnTo>
                      <a:pt x="1367" y="318"/>
                    </a:lnTo>
                    <a:lnTo>
                      <a:pt x="1359" y="312"/>
                    </a:lnTo>
                    <a:lnTo>
                      <a:pt x="1352" y="308"/>
                    </a:lnTo>
                    <a:lnTo>
                      <a:pt x="1337" y="303"/>
                    </a:lnTo>
                    <a:lnTo>
                      <a:pt x="1337" y="303"/>
                    </a:lnTo>
                    <a:lnTo>
                      <a:pt x="1322" y="298"/>
                    </a:lnTo>
                    <a:lnTo>
                      <a:pt x="1308" y="296"/>
                    </a:lnTo>
                    <a:lnTo>
                      <a:pt x="1293" y="296"/>
                    </a:lnTo>
                    <a:lnTo>
                      <a:pt x="1277" y="295"/>
                    </a:lnTo>
                    <a:lnTo>
                      <a:pt x="1277" y="295"/>
                    </a:lnTo>
                    <a:lnTo>
                      <a:pt x="1276" y="315"/>
                    </a:lnTo>
                    <a:lnTo>
                      <a:pt x="1276" y="315"/>
                    </a:lnTo>
                    <a:lnTo>
                      <a:pt x="1277" y="326"/>
                    </a:lnTo>
                    <a:lnTo>
                      <a:pt x="1277" y="332"/>
                    </a:lnTo>
                    <a:lnTo>
                      <a:pt x="1276" y="337"/>
                    </a:lnTo>
                    <a:lnTo>
                      <a:pt x="1276" y="337"/>
                    </a:lnTo>
                    <a:lnTo>
                      <a:pt x="1272" y="342"/>
                    </a:lnTo>
                    <a:lnTo>
                      <a:pt x="1268" y="346"/>
                    </a:lnTo>
                    <a:lnTo>
                      <a:pt x="1268" y="346"/>
                    </a:lnTo>
                    <a:lnTo>
                      <a:pt x="1267" y="348"/>
                    </a:lnTo>
                    <a:lnTo>
                      <a:pt x="1267" y="348"/>
                    </a:lnTo>
                    <a:lnTo>
                      <a:pt x="1264" y="352"/>
                    </a:lnTo>
                    <a:lnTo>
                      <a:pt x="1262" y="356"/>
                    </a:lnTo>
                    <a:lnTo>
                      <a:pt x="1262" y="356"/>
                    </a:lnTo>
                    <a:lnTo>
                      <a:pt x="1261" y="361"/>
                    </a:lnTo>
                    <a:lnTo>
                      <a:pt x="1262" y="367"/>
                    </a:lnTo>
                    <a:lnTo>
                      <a:pt x="1262" y="379"/>
                    </a:lnTo>
                    <a:lnTo>
                      <a:pt x="1262" y="379"/>
                    </a:lnTo>
                    <a:lnTo>
                      <a:pt x="1262" y="392"/>
                    </a:lnTo>
                    <a:lnTo>
                      <a:pt x="1261" y="406"/>
                    </a:lnTo>
                    <a:lnTo>
                      <a:pt x="1258" y="431"/>
                    </a:lnTo>
                    <a:lnTo>
                      <a:pt x="1258" y="431"/>
                    </a:lnTo>
                    <a:lnTo>
                      <a:pt x="1254" y="431"/>
                    </a:lnTo>
                    <a:lnTo>
                      <a:pt x="1254" y="431"/>
                    </a:lnTo>
                    <a:lnTo>
                      <a:pt x="1252" y="434"/>
                    </a:lnTo>
                    <a:lnTo>
                      <a:pt x="1248" y="437"/>
                    </a:lnTo>
                    <a:lnTo>
                      <a:pt x="1242" y="442"/>
                    </a:lnTo>
                    <a:lnTo>
                      <a:pt x="1242" y="442"/>
                    </a:lnTo>
                    <a:lnTo>
                      <a:pt x="1237" y="447"/>
                    </a:lnTo>
                    <a:lnTo>
                      <a:pt x="1235" y="451"/>
                    </a:lnTo>
                    <a:lnTo>
                      <a:pt x="1232" y="452"/>
                    </a:lnTo>
                    <a:lnTo>
                      <a:pt x="1232" y="452"/>
                    </a:lnTo>
                    <a:lnTo>
                      <a:pt x="1223" y="454"/>
                    </a:lnTo>
                    <a:lnTo>
                      <a:pt x="1215" y="458"/>
                    </a:lnTo>
                    <a:lnTo>
                      <a:pt x="1215" y="458"/>
                    </a:lnTo>
                    <a:lnTo>
                      <a:pt x="1211" y="459"/>
                    </a:lnTo>
                    <a:lnTo>
                      <a:pt x="1210" y="462"/>
                    </a:lnTo>
                    <a:lnTo>
                      <a:pt x="1206" y="468"/>
                    </a:lnTo>
                    <a:lnTo>
                      <a:pt x="1206" y="468"/>
                    </a:lnTo>
                    <a:lnTo>
                      <a:pt x="1201" y="472"/>
                    </a:lnTo>
                    <a:lnTo>
                      <a:pt x="1201" y="472"/>
                    </a:lnTo>
                    <a:lnTo>
                      <a:pt x="1200" y="474"/>
                    </a:lnTo>
                    <a:lnTo>
                      <a:pt x="1198" y="476"/>
                    </a:lnTo>
                    <a:lnTo>
                      <a:pt x="1198" y="476"/>
                    </a:lnTo>
                    <a:lnTo>
                      <a:pt x="1196" y="478"/>
                    </a:lnTo>
                    <a:lnTo>
                      <a:pt x="1193" y="480"/>
                    </a:lnTo>
                    <a:lnTo>
                      <a:pt x="1193" y="480"/>
                    </a:lnTo>
                    <a:lnTo>
                      <a:pt x="1191" y="479"/>
                    </a:lnTo>
                    <a:lnTo>
                      <a:pt x="1190" y="478"/>
                    </a:lnTo>
                    <a:lnTo>
                      <a:pt x="1190" y="477"/>
                    </a:lnTo>
                    <a:lnTo>
                      <a:pt x="1187" y="477"/>
                    </a:lnTo>
                    <a:lnTo>
                      <a:pt x="1187" y="477"/>
                    </a:lnTo>
                    <a:lnTo>
                      <a:pt x="1180" y="476"/>
                    </a:lnTo>
                    <a:lnTo>
                      <a:pt x="1180" y="476"/>
                    </a:lnTo>
                    <a:lnTo>
                      <a:pt x="1171" y="476"/>
                    </a:lnTo>
                    <a:lnTo>
                      <a:pt x="1163" y="476"/>
                    </a:lnTo>
                    <a:lnTo>
                      <a:pt x="1163" y="476"/>
                    </a:lnTo>
                    <a:lnTo>
                      <a:pt x="1160" y="478"/>
                    </a:lnTo>
                    <a:lnTo>
                      <a:pt x="1157" y="480"/>
                    </a:lnTo>
                    <a:lnTo>
                      <a:pt x="1153" y="483"/>
                    </a:lnTo>
                    <a:lnTo>
                      <a:pt x="1150" y="484"/>
                    </a:lnTo>
                    <a:lnTo>
                      <a:pt x="1150" y="484"/>
                    </a:lnTo>
                    <a:lnTo>
                      <a:pt x="1150" y="487"/>
                    </a:lnTo>
                    <a:lnTo>
                      <a:pt x="1150" y="489"/>
                    </a:lnTo>
                    <a:lnTo>
                      <a:pt x="1148" y="490"/>
                    </a:lnTo>
                    <a:lnTo>
                      <a:pt x="1146" y="492"/>
                    </a:lnTo>
                    <a:lnTo>
                      <a:pt x="1142" y="492"/>
                    </a:lnTo>
                    <a:lnTo>
                      <a:pt x="1136" y="492"/>
                    </a:lnTo>
                    <a:lnTo>
                      <a:pt x="1136" y="492"/>
                    </a:lnTo>
                    <a:lnTo>
                      <a:pt x="1136" y="488"/>
                    </a:lnTo>
                    <a:lnTo>
                      <a:pt x="1136" y="488"/>
                    </a:lnTo>
                    <a:lnTo>
                      <a:pt x="1127" y="487"/>
                    </a:lnTo>
                    <a:lnTo>
                      <a:pt x="1120" y="487"/>
                    </a:lnTo>
                    <a:lnTo>
                      <a:pt x="1102" y="488"/>
                    </a:lnTo>
                    <a:lnTo>
                      <a:pt x="1102" y="488"/>
                    </a:lnTo>
                    <a:lnTo>
                      <a:pt x="1095" y="487"/>
                    </a:lnTo>
                    <a:lnTo>
                      <a:pt x="1087" y="485"/>
                    </a:lnTo>
                    <a:lnTo>
                      <a:pt x="1073" y="479"/>
                    </a:lnTo>
                    <a:lnTo>
                      <a:pt x="1073" y="479"/>
                    </a:lnTo>
                    <a:lnTo>
                      <a:pt x="1057" y="473"/>
                    </a:lnTo>
                    <a:lnTo>
                      <a:pt x="1050" y="469"/>
                    </a:lnTo>
                    <a:lnTo>
                      <a:pt x="1041" y="468"/>
                    </a:lnTo>
                    <a:lnTo>
                      <a:pt x="1041" y="468"/>
                    </a:lnTo>
                    <a:lnTo>
                      <a:pt x="1036" y="469"/>
                    </a:lnTo>
                    <a:lnTo>
                      <a:pt x="1030" y="472"/>
                    </a:lnTo>
                    <a:lnTo>
                      <a:pt x="1025" y="473"/>
                    </a:lnTo>
                    <a:lnTo>
                      <a:pt x="1022" y="474"/>
                    </a:lnTo>
                    <a:lnTo>
                      <a:pt x="1020" y="474"/>
                    </a:lnTo>
                    <a:lnTo>
                      <a:pt x="1020" y="474"/>
                    </a:lnTo>
                    <a:lnTo>
                      <a:pt x="1009" y="472"/>
                    </a:lnTo>
                    <a:lnTo>
                      <a:pt x="999" y="472"/>
                    </a:lnTo>
                    <a:lnTo>
                      <a:pt x="999" y="472"/>
                    </a:lnTo>
                    <a:lnTo>
                      <a:pt x="1000" y="467"/>
                    </a:lnTo>
                    <a:lnTo>
                      <a:pt x="1002" y="459"/>
                    </a:lnTo>
                    <a:lnTo>
                      <a:pt x="1010" y="446"/>
                    </a:lnTo>
                    <a:lnTo>
                      <a:pt x="1017" y="432"/>
                    </a:lnTo>
                    <a:lnTo>
                      <a:pt x="1024" y="421"/>
                    </a:lnTo>
                    <a:lnTo>
                      <a:pt x="1024" y="421"/>
                    </a:lnTo>
                    <a:lnTo>
                      <a:pt x="1025" y="412"/>
                    </a:lnTo>
                    <a:lnTo>
                      <a:pt x="1026" y="401"/>
                    </a:lnTo>
                    <a:lnTo>
                      <a:pt x="1027" y="396"/>
                    </a:lnTo>
                    <a:lnTo>
                      <a:pt x="1030" y="392"/>
                    </a:lnTo>
                    <a:lnTo>
                      <a:pt x="1032" y="389"/>
                    </a:lnTo>
                    <a:lnTo>
                      <a:pt x="1037" y="389"/>
                    </a:lnTo>
                    <a:lnTo>
                      <a:pt x="1037" y="389"/>
                    </a:lnTo>
                    <a:lnTo>
                      <a:pt x="1039" y="378"/>
                    </a:lnTo>
                    <a:lnTo>
                      <a:pt x="1040" y="373"/>
                    </a:lnTo>
                    <a:lnTo>
                      <a:pt x="1041" y="369"/>
                    </a:lnTo>
                    <a:lnTo>
                      <a:pt x="1041" y="369"/>
                    </a:lnTo>
                    <a:lnTo>
                      <a:pt x="1046" y="363"/>
                    </a:lnTo>
                    <a:lnTo>
                      <a:pt x="1054" y="356"/>
                    </a:lnTo>
                    <a:lnTo>
                      <a:pt x="1061" y="348"/>
                    </a:lnTo>
                    <a:lnTo>
                      <a:pt x="1065" y="342"/>
                    </a:lnTo>
                    <a:lnTo>
                      <a:pt x="1065" y="342"/>
                    </a:lnTo>
                    <a:lnTo>
                      <a:pt x="1066" y="338"/>
                    </a:lnTo>
                    <a:lnTo>
                      <a:pt x="1066" y="334"/>
                    </a:lnTo>
                    <a:lnTo>
                      <a:pt x="1065" y="332"/>
                    </a:lnTo>
                    <a:lnTo>
                      <a:pt x="1063" y="328"/>
                    </a:lnTo>
                    <a:lnTo>
                      <a:pt x="1060" y="326"/>
                    </a:lnTo>
                    <a:lnTo>
                      <a:pt x="1056" y="322"/>
                    </a:lnTo>
                    <a:lnTo>
                      <a:pt x="1046" y="318"/>
                    </a:lnTo>
                    <a:lnTo>
                      <a:pt x="1046" y="318"/>
                    </a:lnTo>
                    <a:lnTo>
                      <a:pt x="1045" y="315"/>
                    </a:lnTo>
                    <a:lnTo>
                      <a:pt x="1045" y="315"/>
                    </a:lnTo>
                    <a:lnTo>
                      <a:pt x="1042" y="315"/>
                    </a:lnTo>
                    <a:lnTo>
                      <a:pt x="1042" y="315"/>
                    </a:lnTo>
                    <a:lnTo>
                      <a:pt x="1041" y="311"/>
                    </a:lnTo>
                    <a:lnTo>
                      <a:pt x="1039" y="310"/>
                    </a:lnTo>
                    <a:lnTo>
                      <a:pt x="1032" y="306"/>
                    </a:lnTo>
                    <a:lnTo>
                      <a:pt x="1017" y="301"/>
                    </a:lnTo>
                    <a:lnTo>
                      <a:pt x="1017" y="301"/>
                    </a:lnTo>
                    <a:lnTo>
                      <a:pt x="1010" y="298"/>
                    </a:lnTo>
                    <a:lnTo>
                      <a:pt x="1004" y="293"/>
                    </a:lnTo>
                    <a:lnTo>
                      <a:pt x="1004" y="293"/>
                    </a:lnTo>
                    <a:lnTo>
                      <a:pt x="996" y="287"/>
                    </a:lnTo>
                    <a:lnTo>
                      <a:pt x="989" y="281"/>
                    </a:lnTo>
                    <a:lnTo>
                      <a:pt x="989" y="281"/>
                    </a:lnTo>
                    <a:lnTo>
                      <a:pt x="976" y="273"/>
                    </a:lnTo>
                    <a:lnTo>
                      <a:pt x="965" y="266"/>
                    </a:lnTo>
                    <a:lnTo>
                      <a:pt x="942" y="250"/>
                    </a:lnTo>
                    <a:lnTo>
                      <a:pt x="942" y="250"/>
                    </a:lnTo>
                    <a:lnTo>
                      <a:pt x="930" y="242"/>
                    </a:lnTo>
                    <a:lnTo>
                      <a:pt x="925" y="238"/>
                    </a:lnTo>
                    <a:lnTo>
                      <a:pt x="919" y="235"/>
                    </a:lnTo>
                    <a:lnTo>
                      <a:pt x="919" y="235"/>
                    </a:lnTo>
                    <a:lnTo>
                      <a:pt x="915" y="230"/>
                    </a:lnTo>
                    <a:lnTo>
                      <a:pt x="910" y="226"/>
                    </a:lnTo>
                    <a:lnTo>
                      <a:pt x="904" y="223"/>
                    </a:lnTo>
                    <a:lnTo>
                      <a:pt x="897" y="222"/>
                    </a:lnTo>
                    <a:lnTo>
                      <a:pt x="897" y="222"/>
                    </a:lnTo>
                    <a:lnTo>
                      <a:pt x="879" y="218"/>
                    </a:lnTo>
                    <a:lnTo>
                      <a:pt x="860" y="217"/>
                    </a:lnTo>
                    <a:lnTo>
                      <a:pt x="860" y="217"/>
                    </a:lnTo>
                    <a:lnTo>
                      <a:pt x="854" y="218"/>
                    </a:lnTo>
                    <a:lnTo>
                      <a:pt x="846" y="217"/>
                    </a:lnTo>
                    <a:lnTo>
                      <a:pt x="846" y="217"/>
                    </a:lnTo>
                    <a:lnTo>
                      <a:pt x="841" y="215"/>
                    </a:lnTo>
                    <a:lnTo>
                      <a:pt x="839" y="212"/>
                    </a:lnTo>
                    <a:lnTo>
                      <a:pt x="835" y="211"/>
                    </a:lnTo>
                    <a:lnTo>
                      <a:pt x="835" y="211"/>
                    </a:lnTo>
                    <a:lnTo>
                      <a:pt x="834" y="208"/>
                    </a:lnTo>
                    <a:lnTo>
                      <a:pt x="831" y="207"/>
                    </a:lnTo>
                    <a:lnTo>
                      <a:pt x="830" y="205"/>
                    </a:lnTo>
                    <a:lnTo>
                      <a:pt x="829" y="202"/>
                    </a:lnTo>
                    <a:lnTo>
                      <a:pt x="829" y="202"/>
                    </a:lnTo>
                    <a:lnTo>
                      <a:pt x="824" y="201"/>
                    </a:lnTo>
                    <a:lnTo>
                      <a:pt x="820" y="197"/>
                    </a:lnTo>
                    <a:lnTo>
                      <a:pt x="813" y="191"/>
                    </a:lnTo>
                    <a:lnTo>
                      <a:pt x="813" y="191"/>
                    </a:lnTo>
                    <a:lnTo>
                      <a:pt x="805" y="186"/>
                    </a:lnTo>
                    <a:lnTo>
                      <a:pt x="801" y="183"/>
                    </a:lnTo>
                    <a:lnTo>
                      <a:pt x="801" y="181"/>
                    </a:lnTo>
                    <a:lnTo>
                      <a:pt x="801" y="178"/>
                    </a:lnTo>
                    <a:lnTo>
                      <a:pt x="801" y="178"/>
                    </a:lnTo>
                    <a:lnTo>
                      <a:pt x="798" y="178"/>
                    </a:lnTo>
                    <a:lnTo>
                      <a:pt x="795" y="176"/>
                    </a:lnTo>
                    <a:lnTo>
                      <a:pt x="794" y="173"/>
                    </a:lnTo>
                    <a:lnTo>
                      <a:pt x="793" y="171"/>
                    </a:lnTo>
                    <a:lnTo>
                      <a:pt x="793" y="171"/>
                    </a:lnTo>
                    <a:lnTo>
                      <a:pt x="789" y="170"/>
                    </a:lnTo>
                    <a:lnTo>
                      <a:pt x="785" y="167"/>
                    </a:lnTo>
                    <a:lnTo>
                      <a:pt x="778" y="157"/>
                    </a:lnTo>
                    <a:lnTo>
                      <a:pt x="771" y="146"/>
                    </a:lnTo>
                    <a:lnTo>
                      <a:pt x="770" y="141"/>
                    </a:lnTo>
                    <a:lnTo>
                      <a:pt x="769" y="137"/>
                    </a:lnTo>
                    <a:lnTo>
                      <a:pt x="769" y="137"/>
                    </a:lnTo>
                    <a:lnTo>
                      <a:pt x="766" y="136"/>
                    </a:lnTo>
                    <a:lnTo>
                      <a:pt x="765" y="132"/>
                    </a:lnTo>
                    <a:lnTo>
                      <a:pt x="763" y="129"/>
                    </a:lnTo>
                    <a:lnTo>
                      <a:pt x="760" y="125"/>
                    </a:lnTo>
                    <a:lnTo>
                      <a:pt x="760" y="125"/>
                    </a:lnTo>
                    <a:lnTo>
                      <a:pt x="756" y="121"/>
                    </a:lnTo>
                    <a:lnTo>
                      <a:pt x="755" y="120"/>
                    </a:lnTo>
                    <a:lnTo>
                      <a:pt x="753" y="119"/>
                    </a:lnTo>
                    <a:lnTo>
                      <a:pt x="753" y="119"/>
                    </a:lnTo>
                    <a:lnTo>
                      <a:pt x="751" y="115"/>
                    </a:lnTo>
                    <a:lnTo>
                      <a:pt x="749" y="112"/>
                    </a:lnTo>
                    <a:lnTo>
                      <a:pt x="745" y="110"/>
                    </a:lnTo>
                    <a:lnTo>
                      <a:pt x="741" y="109"/>
                    </a:lnTo>
                    <a:lnTo>
                      <a:pt x="733" y="105"/>
                    </a:lnTo>
                    <a:lnTo>
                      <a:pt x="729" y="102"/>
                    </a:lnTo>
                    <a:lnTo>
                      <a:pt x="726" y="100"/>
                    </a:lnTo>
                    <a:lnTo>
                      <a:pt x="726" y="100"/>
                    </a:lnTo>
                    <a:lnTo>
                      <a:pt x="728" y="100"/>
                    </a:lnTo>
                    <a:lnTo>
                      <a:pt x="728" y="100"/>
                    </a:lnTo>
                    <a:lnTo>
                      <a:pt x="730" y="95"/>
                    </a:lnTo>
                    <a:lnTo>
                      <a:pt x="734" y="90"/>
                    </a:lnTo>
                    <a:lnTo>
                      <a:pt x="738" y="80"/>
                    </a:lnTo>
                    <a:lnTo>
                      <a:pt x="738" y="80"/>
                    </a:lnTo>
                    <a:lnTo>
                      <a:pt x="741" y="69"/>
                    </a:lnTo>
                    <a:lnTo>
                      <a:pt x="744" y="59"/>
                    </a:lnTo>
                    <a:lnTo>
                      <a:pt x="744" y="59"/>
                    </a:lnTo>
                    <a:lnTo>
                      <a:pt x="745" y="44"/>
                    </a:lnTo>
                    <a:lnTo>
                      <a:pt x="746" y="29"/>
                    </a:lnTo>
                    <a:lnTo>
                      <a:pt x="746" y="29"/>
                    </a:lnTo>
                    <a:lnTo>
                      <a:pt x="748" y="20"/>
                    </a:lnTo>
                    <a:lnTo>
                      <a:pt x="748" y="20"/>
                    </a:lnTo>
                    <a:lnTo>
                      <a:pt x="729" y="11"/>
                    </a:lnTo>
                    <a:lnTo>
                      <a:pt x="729" y="11"/>
                    </a:lnTo>
                    <a:lnTo>
                      <a:pt x="719" y="7"/>
                    </a:lnTo>
                    <a:lnTo>
                      <a:pt x="709" y="5"/>
                    </a:lnTo>
                    <a:lnTo>
                      <a:pt x="699" y="4"/>
                    </a:lnTo>
                    <a:lnTo>
                      <a:pt x="689" y="2"/>
                    </a:lnTo>
                    <a:lnTo>
                      <a:pt x="668" y="2"/>
                    </a:lnTo>
                    <a:lnTo>
                      <a:pt x="647" y="2"/>
                    </a:lnTo>
                    <a:lnTo>
                      <a:pt x="647" y="2"/>
                    </a:lnTo>
                    <a:lnTo>
                      <a:pt x="624" y="1"/>
                    </a:lnTo>
                    <a:lnTo>
                      <a:pt x="599" y="0"/>
                    </a:lnTo>
                    <a:lnTo>
                      <a:pt x="574" y="0"/>
                    </a:lnTo>
                    <a:lnTo>
                      <a:pt x="563" y="1"/>
                    </a:lnTo>
                    <a:lnTo>
                      <a:pt x="552" y="4"/>
                    </a:lnTo>
                    <a:lnTo>
                      <a:pt x="552" y="4"/>
                    </a:lnTo>
                    <a:lnTo>
                      <a:pt x="535" y="9"/>
                    </a:lnTo>
                    <a:lnTo>
                      <a:pt x="521" y="15"/>
                    </a:lnTo>
                    <a:lnTo>
                      <a:pt x="507" y="24"/>
                    </a:lnTo>
                    <a:lnTo>
                      <a:pt x="494" y="32"/>
                    </a:lnTo>
                    <a:lnTo>
                      <a:pt x="494" y="32"/>
                    </a:lnTo>
                    <a:lnTo>
                      <a:pt x="464" y="52"/>
                    </a:lnTo>
                    <a:lnTo>
                      <a:pt x="434" y="75"/>
                    </a:lnTo>
                    <a:lnTo>
                      <a:pt x="421" y="86"/>
                    </a:lnTo>
                    <a:lnTo>
                      <a:pt x="407" y="99"/>
                    </a:lnTo>
                    <a:lnTo>
                      <a:pt x="396" y="112"/>
                    </a:lnTo>
                    <a:lnTo>
                      <a:pt x="387" y="127"/>
                    </a:lnTo>
                    <a:lnTo>
                      <a:pt x="387" y="127"/>
                    </a:lnTo>
                    <a:lnTo>
                      <a:pt x="386" y="129"/>
                    </a:lnTo>
                    <a:lnTo>
                      <a:pt x="386" y="129"/>
                    </a:lnTo>
                    <a:lnTo>
                      <a:pt x="394" y="132"/>
                    </a:lnTo>
                    <a:lnTo>
                      <a:pt x="403" y="134"/>
                    </a:lnTo>
                    <a:lnTo>
                      <a:pt x="413" y="135"/>
                    </a:lnTo>
                    <a:lnTo>
                      <a:pt x="422" y="134"/>
                    </a:lnTo>
                    <a:lnTo>
                      <a:pt x="422" y="134"/>
                    </a:lnTo>
                    <a:lnTo>
                      <a:pt x="427" y="145"/>
                    </a:lnTo>
                    <a:lnTo>
                      <a:pt x="429" y="150"/>
                    </a:lnTo>
                    <a:lnTo>
                      <a:pt x="431" y="155"/>
                    </a:lnTo>
                    <a:lnTo>
                      <a:pt x="431" y="160"/>
                    </a:lnTo>
                    <a:lnTo>
                      <a:pt x="431" y="167"/>
                    </a:lnTo>
                    <a:lnTo>
                      <a:pt x="428" y="176"/>
                    </a:lnTo>
                    <a:lnTo>
                      <a:pt x="423" y="188"/>
                    </a:lnTo>
                    <a:lnTo>
                      <a:pt x="423" y="188"/>
                    </a:lnTo>
                    <a:lnTo>
                      <a:pt x="421" y="197"/>
                    </a:lnTo>
                    <a:lnTo>
                      <a:pt x="421" y="203"/>
                    </a:lnTo>
                    <a:lnTo>
                      <a:pt x="422" y="215"/>
                    </a:lnTo>
                    <a:lnTo>
                      <a:pt x="422" y="218"/>
                    </a:lnTo>
                    <a:lnTo>
                      <a:pt x="421" y="223"/>
                    </a:lnTo>
                    <a:lnTo>
                      <a:pt x="418" y="227"/>
                    </a:lnTo>
                    <a:lnTo>
                      <a:pt x="411" y="231"/>
                    </a:lnTo>
                    <a:lnTo>
                      <a:pt x="411" y="231"/>
                    </a:lnTo>
                    <a:lnTo>
                      <a:pt x="408" y="233"/>
                    </a:lnTo>
                    <a:lnTo>
                      <a:pt x="403" y="237"/>
                    </a:lnTo>
                    <a:lnTo>
                      <a:pt x="389" y="241"/>
                    </a:lnTo>
                    <a:lnTo>
                      <a:pt x="376" y="246"/>
                    </a:lnTo>
                    <a:lnTo>
                      <a:pt x="371" y="248"/>
                    </a:lnTo>
                    <a:lnTo>
                      <a:pt x="367" y="250"/>
                    </a:lnTo>
                    <a:lnTo>
                      <a:pt x="367" y="250"/>
                    </a:lnTo>
                    <a:lnTo>
                      <a:pt x="359" y="257"/>
                    </a:lnTo>
                    <a:lnTo>
                      <a:pt x="351" y="262"/>
                    </a:lnTo>
                    <a:lnTo>
                      <a:pt x="341" y="267"/>
                    </a:lnTo>
                    <a:lnTo>
                      <a:pt x="333" y="273"/>
                    </a:lnTo>
                    <a:lnTo>
                      <a:pt x="333" y="273"/>
                    </a:lnTo>
                    <a:lnTo>
                      <a:pt x="331" y="276"/>
                    </a:lnTo>
                    <a:lnTo>
                      <a:pt x="331" y="280"/>
                    </a:lnTo>
                    <a:lnTo>
                      <a:pt x="332" y="283"/>
                    </a:lnTo>
                    <a:lnTo>
                      <a:pt x="333" y="287"/>
                    </a:lnTo>
                    <a:lnTo>
                      <a:pt x="338" y="296"/>
                    </a:lnTo>
                    <a:lnTo>
                      <a:pt x="341" y="300"/>
                    </a:lnTo>
                    <a:lnTo>
                      <a:pt x="341" y="305"/>
                    </a:lnTo>
                    <a:lnTo>
                      <a:pt x="341" y="305"/>
                    </a:lnTo>
                    <a:lnTo>
                      <a:pt x="341" y="307"/>
                    </a:lnTo>
                    <a:lnTo>
                      <a:pt x="340" y="311"/>
                    </a:lnTo>
                    <a:lnTo>
                      <a:pt x="335" y="318"/>
                    </a:lnTo>
                    <a:lnTo>
                      <a:pt x="328" y="324"/>
                    </a:lnTo>
                    <a:lnTo>
                      <a:pt x="327" y="328"/>
                    </a:lnTo>
                    <a:lnTo>
                      <a:pt x="326" y="332"/>
                    </a:lnTo>
                    <a:lnTo>
                      <a:pt x="326" y="332"/>
                    </a:lnTo>
                    <a:lnTo>
                      <a:pt x="327" y="337"/>
                    </a:lnTo>
                    <a:lnTo>
                      <a:pt x="330" y="344"/>
                    </a:lnTo>
                    <a:lnTo>
                      <a:pt x="337" y="361"/>
                    </a:lnTo>
                    <a:lnTo>
                      <a:pt x="340" y="369"/>
                    </a:lnTo>
                    <a:lnTo>
                      <a:pt x="341" y="378"/>
                    </a:lnTo>
                    <a:lnTo>
                      <a:pt x="341" y="384"/>
                    </a:lnTo>
                    <a:lnTo>
                      <a:pt x="340" y="388"/>
                    </a:lnTo>
                    <a:lnTo>
                      <a:pt x="338" y="391"/>
                    </a:lnTo>
                    <a:lnTo>
                      <a:pt x="338" y="391"/>
                    </a:lnTo>
                    <a:lnTo>
                      <a:pt x="335" y="396"/>
                    </a:lnTo>
                    <a:lnTo>
                      <a:pt x="332" y="402"/>
                    </a:lnTo>
                    <a:lnTo>
                      <a:pt x="332" y="408"/>
                    </a:lnTo>
                    <a:lnTo>
                      <a:pt x="332" y="414"/>
                    </a:lnTo>
                    <a:lnTo>
                      <a:pt x="335" y="422"/>
                    </a:lnTo>
                    <a:lnTo>
                      <a:pt x="337" y="428"/>
                    </a:lnTo>
                    <a:lnTo>
                      <a:pt x="342" y="434"/>
                    </a:lnTo>
                    <a:lnTo>
                      <a:pt x="348" y="442"/>
                    </a:lnTo>
                    <a:lnTo>
                      <a:pt x="348" y="442"/>
                    </a:lnTo>
                    <a:lnTo>
                      <a:pt x="353" y="448"/>
                    </a:lnTo>
                    <a:lnTo>
                      <a:pt x="356" y="453"/>
                    </a:lnTo>
                    <a:lnTo>
                      <a:pt x="354" y="454"/>
                    </a:lnTo>
                    <a:lnTo>
                      <a:pt x="353" y="456"/>
                    </a:lnTo>
                    <a:lnTo>
                      <a:pt x="350" y="458"/>
                    </a:lnTo>
                    <a:lnTo>
                      <a:pt x="343" y="458"/>
                    </a:lnTo>
                    <a:lnTo>
                      <a:pt x="335" y="458"/>
                    </a:lnTo>
                    <a:lnTo>
                      <a:pt x="315" y="458"/>
                    </a:lnTo>
                    <a:lnTo>
                      <a:pt x="315" y="458"/>
                    </a:lnTo>
                    <a:lnTo>
                      <a:pt x="307" y="479"/>
                    </a:lnTo>
                    <a:lnTo>
                      <a:pt x="296" y="507"/>
                    </a:lnTo>
                    <a:lnTo>
                      <a:pt x="290" y="520"/>
                    </a:lnTo>
                    <a:lnTo>
                      <a:pt x="282" y="532"/>
                    </a:lnTo>
                    <a:lnTo>
                      <a:pt x="275" y="542"/>
                    </a:lnTo>
                    <a:lnTo>
                      <a:pt x="271" y="544"/>
                    </a:lnTo>
                    <a:lnTo>
                      <a:pt x="267" y="547"/>
                    </a:lnTo>
                    <a:lnTo>
                      <a:pt x="267" y="547"/>
                    </a:lnTo>
                    <a:lnTo>
                      <a:pt x="263" y="549"/>
                    </a:lnTo>
                    <a:lnTo>
                      <a:pt x="261" y="552"/>
                    </a:lnTo>
                    <a:lnTo>
                      <a:pt x="256" y="558"/>
                    </a:lnTo>
                    <a:lnTo>
                      <a:pt x="255" y="565"/>
                    </a:lnTo>
                    <a:lnTo>
                      <a:pt x="253" y="573"/>
                    </a:lnTo>
                    <a:lnTo>
                      <a:pt x="255" y="590"/>
                    </a:lnTo>
                    <a:lnTo>
                      <a:pt x="255" y="600"/>
                    </a:lnTo>
                    <a:lnTo>
                      <a:pt x="253" y="609"/>
                    </a:lnTo>
                    <a:lnTo>
                      <a:pt x="253" y="609"/>
                    </a:lnTo>
                    <a:lnTo>
                      <a:pt x="250" y="609"/>
                    </a:lnTo>
                    <a:lnTo>
                      <a:pt x="246" y="610"/>
                    </a:lnTo>
                    <a:lnTo>
                      <a:pt x="241" y="610"/>
                    </a:lnTo>
                    <a:lnTo>
                      <a:pt x="237" y="610"/>
                    </a:lnTo>
                    <a:lnTo>
                      <a:pt x="237" y="610"/>
                    </a:lnTo>
                    <a:lnTo>
                      <a:pt x="236" y="620"/>
                    </a:lnTo>
                    <a:lnTo>
                      <a:pt x="236" y="632"/>
                    </a:lnTo>
                    <a:lnTo>
                      <a:pt x="240" y="656"/>
                    </a:lnTo>
                    <a:lnTo>
                      <a:pt x="242" y="680"/>
                    </a:lnTo>
                    <a:lnTo>
                      <a:pt x="242" y="691"/>
                    </a:lnTo>
                    <a:lnTo>
                      <a:pt x="240" y="701"/>
                    </a:lnTo>
                    <a:lnTo>
                      <a:pt x="240" y="701"/>
                    </a:lnTo>
                    <a:lnTo>
                      <a:pt x="238" y="705"/>
                    </a:lnTo>
                    <a:lnTo>
                      <a:pt x="236" y="709"/>
                    </a:lnTo>
                    <a:lnTo>
                      <a:pt x="233" y="710"/>
                    </a:lnTo>
                    <a:lnTo>
                      <a:pt x="231" y="711"/>
                    </a:lnTo>
                    <a:lnTo>
                      <a:pt x="226" y="714"/>
                    </a:lnTo>
                    <a:lnTo>
                      <a:pt x="223" y="716"/>
                    </a:lnTo>
                    <a:lnTo>
                      <a:pt x="220" y="720"/>
                    </a:lnTo>
                    <a:lnTo>
                      <a:pt x="220" y="720"/>
                    </a:lnTo>
                    <a:lnTo>
                      <a:pt x="218" y="725"/>
                    </a:lnTo>
                    <a:lnTo>
                      <a:pt x="217" y="730"/>
                    </a:lnTo>
                    <a:lnTo>
                      <a:pt x="215" y="743"/>
                    </a:lnTo>
                    <a:lnTo>
                      <a:pt x="213" y="755"/>
                    </a:lnTo>
                    <a:lnTo>
                      <a:pt x="212" y="765"/>
                    </a:lnTo>
                    <a:lnTo>
                      <a:pt x="212" y="765"/>
                    </a:lnTo>
                    <a:lnTo>
                      <a:pt x="211" y="770"/>
                    </a:lnTo>
                    <a:lnTo>
                      <a:pt x="208" y="774"/>
                    </a:lnTo>
                    <a:lnTo>
                      <a:pt x="203" y="778"/>
                    </a:lnTo>
                    <a:lnTo>
                      <a:pt x="202" y="779"/>
                    </a:lnTo>
                    <a:lnTo>
                      <a:pt x="201" y="781"/>
                    </a:lnTo>
                    <a:lnTo>
                      <a:pt x="200" y="784"/>
                    </a:lnTo>
                    <a:lnTo>
                      <a:pt x="201" y="788"/>
                    </a:lnTo>
                    <a:lnTo>
                      <a:pt x="201" y="788"/>
                    </a:lnTo>
                    <a:lnTo>
                      <a:pt x="202" y="794"/>
                    </a:lnTo>
                    <a:lnTo>
                      <a:pt x="202" y="804"/>
                    </a:lnTo>
                    <a:lnTo>
                      <a:pt x="203" y="812"/>
                    </a:lnTo>
                    <a:lnTo>
                      <a:pt x="205" y="820"/>
                    </a:lnTo>
                    <a:lnTo>
                      <a:pt x="205" y="820"/>
                    </a:lnTo>
                    <a:lnTo>
                      <a:pt x="207" y="825"/>
                    </a:lnTo>
                    <a:lnTo>
                      <a:pt x="211" y="829"/>
                    </a:lnTo>
                    <a:lnTo>
                      <a:pt x="215" y="831"/>
                    </a:lnTo>
                    <a:lnTo>
                      <a:pt x="216" y="832"/>
                    </a:lnTo>
                    <a:lnTo>
                      <a:pt x="217" y="835"/>
                    </a:lnTo>
                    <a:lnTo>
                      <a:pt x="217" y="835"/>
                    </a:lnTo>
                    <a:lnTo>
                      <a:pt x="217" y="842"/>
                    </a:lnTo>
                    <a:lnTo>
                      <a:pt x="216" y="849"/>
                    </a:lnTo>
                    <a:lnTo>
                      <a:pt x="215" y="854"/>
                    </a:lnTo>
                    <a:lnTo>
                      <a:pt x="216" y="861"/>
                    </a:lnTo>
                    <a:lnTo>
                      <a:pt x="216" y="861"/>
                    </a:lnTo>
                    <a:lnTo>
                      <a:pt x="218" y="867"/>
                    </a:lnTo>
                    <a:lnTo>
                      <a:pt x="221" y="874"/>
                    </a:lnTo>
                    <a:lnTo>
                      <a:pt x="223" y="880"/>
                    </a:lnTo>
                    <a:lnTo>
                      <a:pt x="225" y="884"/>
                    </a:lnTo>
                    <a:lnTo>
                      <a:pt x="225" y="889"/>
                    </a:lnTo>
                    <a:lnTo>
                      <a:pt x="225" y="889"/>
                    </a:lnTo>
                    <a:lnTo>
                      <a:pt x="231" y="890"/>
                    </a:lnTo>
                    <a:lnTo>
                      <a:pt x="231" y="890"/>
                    </a:lnTo>
                    <a:lnTo>
                      <a:pt x="233" y="901"/>
                    </a:lnTo>
                    <a:lnTo>
                      <a:pt x="236" y="914"/>
                    </a:lnTo>
                    <a:lnTo>
                      <a:pt x="241" y="936"/>
                    </a:lnTo>
                    <a:lnTo>
                      <a:pt x="243" y="949"/>
                    </a:lnTo>
                    <a:lnTo>
                      <a:pt x="245" y="960"/>
                    </a:lnTo>
                    <a:lnTo>
                      <a:pt x="243" y="972"/>
                    </a:lnTo>
                    <a:lnTo>
                      <a:pt x="241" y="985"/>
                    </a:lnTo>
                    <a:lnTo>
                      <a:pt x="241" y="985"/>
                    </a:lnTo>
                    <a:lnTo>
                      <a:pt x="238" y="991"/>
                    </a:lnTo>
                    <a:lnTo>
                      <a:pt x="238" y="998"/>
                    </a:lnTo>
                    <a:lnTo>
                      <a:pt x="238" y="1011"/>
                    </a:lnTo>
                    <a:lnTo>
                      <a:pt x="237" y="1023"/>
                    </a:lnTo>
                    <a:lnTo>
                      <a:pt x="236" y="1030"/>
                    </a:lnTo>
                    <a:lnTo>
                      <a:pt x="235" y="1037"/>
                    </a:lnTo>
                    <a:lnTo>
                      <a:pt x="235" y="1037"/>
                    </a:lnTo>
                    <a:lnTo>
                      <a:pt x="232" y="1038"/>
                    </a:lnTo>
                    <a:lnTo>
                      <a:pt x="231" y="1040"/>
                    </a:lnTo>
                    <a:lnTo>
                      <a:pt x="226" y="1042"/>
                    </a:lnTo>
                    <a:lnTo>
                      <a:pt x="222" y="1045"/>
                    </a:lnTo>
                    <a:lnTo>
                      <a:pt x="220" y="1046"/>
                    </a:lnTo>
                    <a:lnTo>
                      <a:pt x="218" y="1047"/>
                    </a:lnTo>
                    <a:lnTo>
                      <a:pt x="218" y="1047"/>
                    </a:lnTo>
                    <a:lnTo>
                      <a:pt x="211" y="1071"/>
                    </a:lnTo>
                    <a:lnTo>
                      <a:pt x="205" y="1096"/>
                    </a:lnTo>
                    <a:lnTo>
                      <a:pt x="205" y="1096"/>
                    </a:lnTo>
                    <a:lnTo>
                      <a:pt x="202" y="1101"/>
                    </a:lnTo>
                    <a:lnTo>
                      <a:pt x="201" y="1106"/>
                    </a:lnTo>
                    <a:lnTo>
                      <a:pt x="201" y="1116"/>
                    </a:lnTo>
                    <a:lnTo>
                      <a:pt x="202" y="1124"/>
                    </a:lnTo>
                    <a:lnTo>
                      <a:pt x="206" y="1133"/>
                    </a:lnTo>
                    <a:lnTo>
                      <a:pt x="208" y="1142"/>
                    </a:lnTo>
                    <a:lnTo>
                      <a:pt x="211" y="1151"/>
                    </a:lnTo>
                    <a:lnTo>
                      <a:pt x="211" y="1161"/>
                    </a:lnTo>
                    <a:lnTo>
                      <a:pt x="210" y="1166"/>
                    </a:lnTo>
                    <a:lnTo>
                      <a:pt x="208" y="1171"/>
                    </a:lnTo>
                    <a:lnTo>
                      <a:pt x="208" y="1171"/>
                    </a:lnTo>
                    <a:lnTo>
                      <a:pt x="206" y="1176"/>
                    </a:lnTo>
                    <a:lnTo>
                      <a:pt x="203" y="1178"/>
                    </a:lnTo>
                    <a:lnTo>
                      <a:pt x="198" y="1183"/>
                    </a:lnTo>
                    <a:lnTo>
                      <a:pt x="192" y="1187"/>
                    </a:lnTo>
                    <a:lnTo>
                      <a:pt x="190" y="1189"/>
                    </a:lnTo>
                    <a:lnTo>
                      <a:pt x="188" y="1193"/>
                    </a:lnTo>
                    <a:lnTo>
                      <a:pt x="188" y="1193"/>
                    </a:lnTo>
                    <a:lnTo>
                      <a:pt x="186" y="1197"/>
                    </a:lnTo>
                    <a:lnTo>
                      <a:pt x="183" y="1201"/>
                    </a:lnTo>
                    <a:lnTo>
                      <a:pt x="176" y="1206"/>
                    </a:lnTo>
                    <a:lnTo>
                      <a:pt x="171" y="1211"/>
                    </a:lnTo>
                    <a:lnTo>
                      <a:pt x="169" y="1214"/>
                    </a:lnTo>
                    <a:lnTo>
                      <a:pt x="169" y="1219"/>
                    </a:lnTo>
                    <a:lnTo>
                      <a:pt x="169" y="1219"/>
                    </a:lnTo>
                    <a:lnTo>
                      <a:pt x="164" y="1222"/>
                    </a:lnTo>
                    <a:lnTo>
                      <a:pt x="160" y="1226"/>
                    </a:lnTo>
                    <a:lnTo>
                      <a:pt x="156" y="1231"/>
                    </a:lnTo>
                    <a:lnTo>
                      <a:pt x="155" y="1237"/>
                    </a:lnTo>
                    <a:lnTo>
                      <a:pt x="154" y="1243"/>
                    </a:lnTo>
                    <a:lnTo>
                      <a:pt x="152" y="1251"/>
                    </a:lnTo>
                    <a:lnTo>
                      <a:pt x="154" y="1267"/>
                    </a:lnTo>
                    <a:lnTo>
                      <a:pt x="155" y="1282"/>
                    </a:lnTo>
                    <a:lnTo>
                      <a:pt x="157" y="1295"/>
                    </a:lnTo>
                    <a:lnTo>
                      <a:pt x="161" y="1315"/>
                    </a:lnTo>
                    <a:lnTo>
                      <a:pt x="161" y="1315"/>
                    </a:lnTo>
                    <a:lnTo>
                      <a:pt x="167" y="1324"/>
                    </a:lnTo>
                    <a:lnTo>
                      <a:pt x="172" y="1330"/>
                    </a:lnTo>
                    <a:lnTo>
                      <a:pt x="174" y="1333"/>
                    </a:lnTo>
                    <a:lnTo>
                      <a:pt x="174" y="1333"/>
                    </a:lnTo>
                    <a:lnTo>
                      <a:pt x="170" y="1333"/>
                    </a:lnTo>
                    <a:lnTo>
                      <a:pt x="167" y="1335"/>
                    </a:lnTo>
                    <a:lnTo>
                      <a:pt x="165" y="1337"/>
                    </a:lnTo>
                    <a:lnTo>
                      <a:pt x="165" y="1340"/>
                    </a:lnTo>
                    <a:lnTo>
                      <a:pt x="165" y="1345"/>
                    </a:lnTo>
                    <a:lnTo>
                      <a:pt x="166" y="1350"/>
                    </a:lnTo>
                    <a:lnTo>
                      <a:pt x="166" y="1350"/>
                    </a:lnTo>
                    <a:lnTo>
                      <a:pt x="167" y="1358"/>
                    </a:lnTo>
                    <a:lnTo>
                      <a:pt x="171" y="1368"/>
                    </a:lnTo>
                    <a:lnTo>
                      <a:pt x="174" y="1377"/>
                    </a:lnTo>
                    <a:lnTo>
                      <a:pt x="175" y="1382"/>
                    </a:lnTo>
                    <a:lnTo>
                      <a:pt x="175" y="1385"/>
                    </a:lnTo>
                    <a:lnTo>
                      <a:pt x="175" y="1385"/>
                    </a:lnTo>
                    <a:lnTo>
                      <a:pt x="172" y="1399"/>
                    </a:lnTo>
                    <a:lnTo>
                      <a:pt x="170" y="1403"/>
                    </a:lnTo>
                    <a:lnTo>
                      <a:pt x="167" y="1404"/>
                    </a:lnTo>
                    <a:lnTo>
                      <a:pt x="160" y="1408"/>
                    </a:lnTo>
                    <a:lnTo>
                      <a:pt x="145" y="1413"/>
                    </a:lnTo>
                    <a:lnTo>
                      <a:pt x="145" y="1413"/>
                    </a:lnTo>
                    <a:lnTo>
                      <a:pt x="144" y="1423"/>
                    </a:lnTo>
                    <a:lnTo>
                      <a:pt x="144" y="1432"/>
                    </a:lnTo>
                    <a:lnTo>
                      <a:pt x="144" y="1441"/>
                    </a:lnTo>
                    <a:lnTo>
                      <a:pt x="144" y="1451"/>
                    </a:lnTo>
                    <a:lnTo>
                      <a:pt x="144" y="1451"/>
                    </a:lnTo>
                    <a:lnTo>
                      <a:pt x="142" y="1456"/>
                    </a:lnTo>
                    <a:lnTo>
                      <a:pt x="141" y="1459"/>
                    </a:lnTo>
                    <a:lnTo>
                      <a:pt x="136" y="1464"/>
                    </a:lnTo>
                    <a:lnTo>
                      <a:pt x="131" y="1468"/>
                    </a:lnTo>
                    <a:lnTo>
                      <a:pt x="129" y="1470"/>
                    </a:lnTo>
                    <a:lnTo>
                      <a:pt x="126" y="1475"/>
                    </a:lnTo>
                    <a:lnTo>
                      <a:pt x="126" y="1475"/>
                    </a:lnTo>
                    <a:lnTo>
                      <a:pt x="120" y="1484"/>
                    </a:lnTo>
                    <a:lnTo>
                      <a:pt x="119" y="1489"/>
                    </a:lnTo>
                    <a:lnTo>
                      <a:pt x="119" y="1491"/>
                    </a:lnTo>
                    <a:lnTo>
                      <a:pt x="120" y="1493"/>
                    </a:lnTo>
                    <a:lnTo>
                      <a:pt x="120" y="1493"/>
                    </a:lnTo>
                    <a:lnTo>
                      <a:pt x="124" y="1496"/>
                    </a:lnTo>
                    <a:lnTo>
                      <a:pt x="125" y="1499"/>
                    </a:lnTo>
                    <a:lnTo>
                      <a:pt x="125" y="1501"/>
                    </a:lnTo>
                    <a:lnTo>
                      <a:pt x="124" y="1503"/>
                    </a:lnTo>
                    <a:lnTo>
                      <a:pt x="119" y="1506"/>
                    </a:lnTo>
                    <a:lnTo>
                      <a:pt x="117" y="1508"/>
                    </a:lnTo>
                    <a:lnTo>
                      <a:pt x="116" y="1511"/>
                    </a:lnTo>
                    <a:lnTo>
                      <a:pt x="116" y="1511"/>
                    </a:lnTo>
                    <a:lnTo>
                      <a:pt x="115" y="1531"/>
                    </a:lnTo>
                    <a:lnTo>
                      <a:pt x="116" y="1541"/>
                    </a:lnTo>
                    <a:lnTo>
                      <a:pt x="117" y="1549"/>
                    </a:lnTo>
                    <a:lnTo>
                      <a:pt x="117" y="1549"/>
                    </a:lnTo>
                    <a:lnTo>
                      <a:pt x="117" y="1551"/>
                    </a:lnTo>
                    <a:lnTo>
                      <a:pt x="117" y="1553"/>
                    </a:lnTo>
                    <a:lnTo>
                      <a:pt x="115" y="1554"/>
                    </a:lnTo>
                    <a:lnTo>
                      <a:pt x="114" y="1556"/>
                    </a:lnTo>
                    <a:lnTo>
                      <a:pt x="112" y="1558"/>
                    </a:lnTo>
                    <a:lnTo>
                      <a:pt x="112" y="1560"/>
                    </a:lnTo>
                    <a:lnTo>
                      <a:pt x="112" y="1560"/>
                    </a:lnTo>
                    <a:lnTo>
                      <a:pt x="112" y="1564"/>
                    </a:lnTo>
                    <a:lnTo>
                      <a:pt x="110" y="1569"/>
                    </a:lnTo>
                    <a:lnTo>
                      <a:pt x="107" y="1574"/>
                    </a:lnTo>
                    <a:lnTo>
                      <a:pt x="107" y="1576"/>
                    </a:lnTo>
                    <a:lnTo>
                      <a:pt x="107" y="1576"/>
                    </a:lnTo>
                    <a:lnTo>
                      <a:pt x="110" y="1596"/>
                    </a:lnTo>
                    <a:lnTo>
                      <a:pt x="111" y="1616"/>
                    </a:lnTo>
                    <a:lnTo>
                      <a:pt x="111" y="1616"/>
                    </a:lnTo>
                    <a:lnTo>
                      <a:pt x="112" y="1634"/>
                    </a:lnTo>
                    <a:lnTo>
                      <a:pt x="112" y="1650"/>
                    </a:lnTo>
                    <a:lnTo>
                      <a:pt x="112" y="1650"/>
                    </a:lnTo>
                    <a:lnTo>
                      <a:pt x="114" y="1656"/>
                    </a:lnTo>
                    <a:lnTo>
                      <a:pt x="114" y="1662"/>
                    </a:lnTo>
                    <a:lnTo>
                      <a:pt x="117" y="1674"/>
                    </a:lnTo>
                    <a:lnTo>
                      <a:pt x="120" y="1685"/>
                    </a:lnTo>
                    <a:lnTo>
                      <a:pt x="121" y="1690"/>
                    </a:lnTo>
                    <a:lnTo>
                      <a:pt x="121" y="1695"/>
                    </a:lnTo>
                    <a:lnTo>
                      <a:pt x="121" y="1695"/>
                    </a:lnTo>
                    <a:lnTo>
                      <a:pt x="106" y="1697"/>
                    </a:lnTo>
                    <a:lnTo>
                      <a:pt x="91" y="1700"/>
                    </a:lnTo>
                    <a:lnTo>
                      <a:pt x="91" y="1700"/>
                    </a:lnTo>
                    <a:lnTo>
                      <a:pt x="91" y="1704"/>
                    </a:lnTo>
                    <a:lnTo>
                      <a:pt x="92" y="1707"/>
                    </a:lnTo>
                    <a:lnTo>
                      <a:pt x="94" y="1715"/>
                    </a:lnTo>
                    <a:lnTo>
                      <a:pt x="96" y="1721"/>
                    </a:lnTo>
                    <a:lnTo>
                      <a:pt x="96" y="1725"/>
                    </a:lnTo>
                    <a:lnTo>
                      <a:pt x="95" y="1727"/>
                    </a:lnTo>
                    <a:lnTo>
                      <a:pt x="95" y="1727"/>
                    </a:lnTo>
                    <a:lnTo>
                      <a:pt x="94" y="1730"/>
                    </a:lnTo>
                    <a:lnTo>
                      <a:pt x="91" y="1732"/>
                    </a:lnTo>
                    <a:lnTo>
                      <a:pt x="89" y="1736"/>
                    </a:lnTo>
                    <a:lnTo>
                      <a:pt x="86" y="1740"/>
                    </a:lnTo>
                    <a:lnTo>
                      <a:pt x="86" y="1740"/>
                    </a:lnTo>
                    <a:lnTo>
                      <a:pt x="86" y="1746"/>
                    </a:lnTo>
                    <a:lnTo>
                      <a:pt x="86" y="1754"/>
                    </a:lnTo>
                    <a:lnTo>
                      <a:pt x="86" y="1754"/>
                    </a:lnTo>
                    <a:lnTo>
                      <a:pt x="92" y="1768"/>
                    </a:lnTo>
                    <a:lnTo>
                      <a:pt x="96" y="1778"/>
                    </a:lnTo>
                    <a:lnTo>
                      <a:pt x="100" y="1783"/>
                    </a:lnTo>
                    <a:lnTo>
                      <a:pt x="100" y="1783"/>
                    </a:lnTo>
                    <a:lnTo>
                      <a:pt x="107" y="1787"/>
                    </a:lnTo>
                    <a:lnTo>
                      <a:pt x="112" y="1791"/>
                    </a:lnTo>
                    <a:lnTo>
                      <a:pt x="115" y="1795"/>
                    </a:lnTo>
                    <a:lnTo>
                      <a:pt x="115" y="1797"/>
                    </a:lnTo>
                    <a:lnTo>
                      <a:pt x="114" y="1801"/>
                    </a:lnTo>
                    <a:lnTo>
                      <a:pt x="111" y="1803"/>
                    </a:lnTo>
                    <a:lnTo>
                      <a:pt x="105" y="1811"/>
                    </a:lnTo>
                    <a:lnTo>
                      <a:pt x="105" y="1811"/>
                    </a:lnTo>
                    <a:lnTo>
                      <a:pt x="117" y="1822"/>
                    </a:lnTo>
                    <a:lnTo>
                      <a:pt x="125" y="1830"/>
                    </a:lnTo>
                    <a:lnTo>
                      <a:pt x="127" y="1835"/>
                    </a:lnTo>
                    <a:lnTo>
                      <a:pt x="127" y="1836"/>
                    </a:lnTo>
                    <a:lnTo>
                      <a:pt x="127" y="1837"/>
                    </a:lnTo>
                    <a:lnTo>
                      <a:pt x="124" y="1838"/>
                    </a:lnTo>
                    <a:lnTo>
                      <a:pt x="120" y="1841"/>
                    </a:lnTo>
                    <a:lnTo>
                      <a:pt x="116" y="1843"/>
                    </a:lnTo>
                    <a:lnTo>
                      <a:pt x="115" y="1845"/>
                    </a:lnTo>
                    <a:lnTo>
                      <a:pt x="114" y="1847"/>
                    </a:lnTo>
                    <a:lnTo>
                      <a:pt x="114" y="1847"/>
                    </a:lnTo>
                    <a:lnTo>
                      <a:pt x="114" y="1851"/>
                    </a:lnTo>
                    <a:lnTo>
                      <a:pt x="115" y="1853"/>
                    </a:lnTo>
                    <a:lnTo>
                      <a:pt x="119" y="1857"/>
                    </a:lnTo>
                    <a:lnTo>
                      <a:pt x="122" y="1861"/>
                    </a:lnTo>
                    <a:lnTo>
                      <a:pt x="124" y="1863"/>
                    </a:lnTo>
                    <a:lnTo>
                      <a:pt x="124" y="1866"/>
                    </a:lnTo>
                    <a:lnTo>
                      <a:pt x="124" y="1866"/>
                    </a:lnTo>
                    <a:lnTo>
                      <a:pt x="120" y="1876"/>
                    </a:lnTo>
                    <a:lnTo>
                      <a:pt x="115" y="1887"/>
                    </a:lnTo>
                    <a:lnTo>
                      <a:pt x="114" y="1892"/>
                    </a:lnTo>
                    <a:lnTo>
                      <a:pt x="112" y="1896"/>
                    </a:lnTo>
                    <a:lnTo>
                      <a:pt x="112" y="1901"/>
                    </a:lnTo>
                    <a:lnTo>
                      <a:pt x="115" y="1903"/>
                    </a:lnTo>
                    <a:lnTo>
                      <a:pt x="115" y="1903"/>
                    </a:lnTo>
                    <a:lnTo>
                      <a:pt x="120" y="1905"/>
                    </a:lnTo>
                    <a:lnTo>
                      <a:pt x="125" y="1906"/>
                    </a:lnTo>
                    <a:lnTo>
                      <a:pt x="139" y="1905"/>
                    </a:lnTo>
                    <a:lnTo>
                      <a:pt x="145" y="1905"/>
                    </a:lnTo>
                    <a:lnTo>
                      <a:pt x="150" y="1906"/>
                    </a:lnTo>
                    <a:lnTo>
                      <a:pt x="155" y="1908"/>
                    </a:lnTo>
                    <a:lnTo>
                      <a:pt x="156" y="1911"/>
                    </a:lnTo>
                    <a:lnTo>
                      <a:pt x="157" y="1913"/>
                    </a:lnTo>
                    <a:lnTo>
                      <a:pt x="157" y="1913"/>
                    </a:lnTo>
                    <a:lnTo>
                      <a:pt x="157" y="1919"/>
                    </a:lnTo>
                    <a:lnTo>
                      <a:pt x="156" y="1927"/>
                    </a:lnTo>
                    <a:lnTo>
                      <a:pt x="152" y="1933"/>
                    </a:lnTo>
                    <a:lnTo>
                      <a:pt x="149" y="1938"/>
                    </a:lnTo>
                    <a:lnTo>
                      <a:pt x="149" y="1938"/>
                    </a:lnTo>
                    <a:lnTo>
                      <a:pt x="144" y="1941"/>
                    </a:lnTo>
                    <a:lnTo>
                      <a:pt x="137" y="1942"/>
                    </a:lnTo>
                    <a:lnTo>
                      <a:pt x="121" y="1944"/>
                    </a:lnTo>
                    <a:lnTo>
                      <a:pt x="105" y="1944"/>
                    </a:lnTo>
                    <a:lnTo>
                      <a:pt x="92" y="1943"/>
                    </a:lnTo>
                    <a:lnTo>
                      <a:pt x="92" y="1943"/>
                    </a:lnTo>
                    <a:lnTo>
                      <a:pt x="107" y="1952"/>
                    </a:lnTo>
                    <a:lnTo>
                      <a:pt x="119" y="1958"/>
                    </a:lnTo>
                    <a:lnTo>
                      <a:pt x="131" y="1967"/>
                    </a:lnTo>
                    <a:lnTo>
                      <a:pt x="136" y="1971"/>
                    </a:lnTo>
                    <a:lnTo>
                      <a:pt x="140" y="1976"/>
                    </a:lnTo>
                    <a:lnTo>
                      <a:pt x="142" y="1981"/>
                    </a:lnTo>
                    <a:lnTo>
                      <a:pt x="144" y="1986"/>
                    </a:lnTo>
                    <a:lnTo>
                      <a:pt x="144" y="1992"/>
                    </a:lnTo>
                    <a:lnTo>
                      <a:pt x="141" y="1997"/>
                    </a:lnTo>
                    <a:lnTo>
                      <a:pt x="137" y="2003"/>
                    </a:lnTo>
                    <a:lnTo>
                      <a:pt x="130" y="2009"/>
                    </a:lnTo>
                    <a:lnTo>
                      <a:pt x="130" y="2009"/>
                    </a:lnTo>
                    <a:lnTo>
                      <a:pt x="122" y="2011"/>
                    </a:lnTo>
                    <a:lnTo>
                      <a:pt x="122" y="2011"/>
                    </a:lnTo>
                    <a:lnTo>
                      <a:pt x="121" y="2026"/>
                    </a:lnTo>
                    <a:lnTo>
                      <a:pt x="120" y="2042"/>
                    </a:lnTo>
                    <a:lnTo>
                      <a:pt x="120" y="2042"/>
                    </a:lnTo>
                    <a:lnTo>
                      <a:pt x="121" y="2047"/>
                    </a:lnTo>
                    <a:lnTo>
                      <a:pt x="124" y="2051"/>
                    </a:lnTo>
                    <a:lnTo>
                      <a:pt x="126" y="2053"/>
                    </a:lnTo>
                    <a:lnTo>
                      <a:pt x="127" y="2058"/>
                    </a:lnTo>
                    <a:lnTo>
                      <a:pt x="127" y="2058"/>
                    </a:lnTo>
                    <a:lnTo>
                      <a:pt x="126" y="2061"/>
                    </a:lnTo>
                    <a:lnTo>
                      <a:pt x="125" y="2063"/>
                    </a:lnTo>
                    <a:lnTo>
                      <a:pt x="119" y="2067"/>
                    </a:lnTo>
                    <a:lnTo>
                      <a:pt x="114" y="2069"/>
                    </a:lnTo>
                    <a:lnTo>
                      <a:pt x="112" y="2072"/>
                    </a:lnTo>
                    <a:lnTo>
                      <a:pt x="111" y="2074"/>
                    </a:lnTo>
                    <a:lnTo>
                      <a:pt x="111" y="2074"/>
                    </a:lnTo>
                    <a:lnTo>
                      <a:pt x="114" y="2084"/>
                    </a:lnTo>
                    <a:lnTo>
                      <a:pt x="117" y="2098"/>
                    </a:lnTo>
                    <a:lnTo>
                      <a:pt x="121" y="2110"/>
                    </a:lnTo>
                    <a:lnTo>
                      <a:pt x="122" y="2117"/>
                    </a:lnTo>
                    <a:lnTo>
                      <a:pt x="122" y="2122"/>
                    </a:lnTo>
                    <a:lnTo>
                      <a:pt x="122" y="2122"/>
                    </a:lnTo>
                    <a:lnTo>
                      <a:pt x="121" y="2124"/>
                    </a:lnTo>
                    <a:lnTo>
                      <a:pt x="120" y="2127"/>
                    </a:lnTo>
                    <a:lnTo>
                      <a:pt x="116" y="2129"/>
                    </a:lnTo>
                    <a:lnTo>
                      <a:pt x="110" y="2133"/>
                    </a:lnTo>
                    <a:lnTo>
                      <a:pt x="106" y="2137"/>
                    </a:lnTo>
                    <a:lnTo>
                      <a:pt x="106" y="2137"/>
                    </a:lnTo>
                    <a:lnTo>
                      <a:pt x="102" y="2143"/>
                    </a:lnTo>
                    <a:lnTo>
                      <a:pt x="101" y="2149"/>
                    </a:lnTo>
                    <a:lnTo>
                      <a:pt x="102" y="2155"/>
                    </a:lnTo>
                    <a:lnTo>
                      <a:pt x="104" y="2160"/>
                    </a:lnTo>
                    <a:lnTo>
                      <a:pt x="107" y="2169"/>
                    </a:lnTo>
                    <a:lnTo>
                      <a:pt x="109" y="2174"/>
                    </a:lnTo>
                    <a:lnTo>
                      <a:pt x="107" y="2178"/>
                    </a:lnTo>
                    <a:lnTo>
                      <a:pt x="107" y="2178"/>
                    </a:lnTo>
                    <a:lnTo>
                      <a:pt x="104" y="2182"/>
                    </a:lnTo>
                    <a:lnTo>
                      <a:pt x="101" y="2185"/>
                    </a:lnTo>
                    <a:lnTo>
                      <a:pt x="94" y="2190"/>
                    </a:lnTo>
                    <a:lnTo>
                      <a:pt x="86" y="2197"/>
                    </a:lnTo>
                    <a:lnTo>
                      <a:pt x="84" y="2200"/>
                    </a:lnTo>
                    <a:lnTo>
                      <a:pt x="81" y="2205"/>
                    </a:lnTo>
                    <a:lnTo>
                      <a:pt x="81" y="2205"/>
                    </a:lnTo>
                    <a:lnTo>
                      <a:pt x="80" y="2212"/>
                    </a:lnTo>
                    <a:lnTo>
                      <a:pt x="77" y="2214"/>
                    </a:lnTo>
                    <a:lnTo>
                      <a:pt x="74" y="2219"/>
                    </a:lnTo>
                    <a:lnTo>
                      <a:pt x="66" y="2235"/>
                    </a:lnTo>
                    <a:lnTo>
                      <a:pt x="66" y="2235"/>
                    </a:lnTo>
                    <a:lnTo>
                      <a:pt x="65" y="2240"/>
                    </a:lnTo>
                    <a:lnTo>
                      <a:pt x="66" y="2246"/>
                    </a:lnTo>
                    <a:lnTo>
                      <a:pt x="69" y="2253"/>
                    </a:lnTo>
                    <a:lnTo>
                      <a:pt x="72" y="2259"/>
                    </a:lnTo>
                    <a:lnTo>
                      <a:pt x="80" y="2273"/>
                    </a:lnTo>
                    <a:lnTo>
                      <a:pt x="81" y="2279"/>
                    </a:lnTo>
                    <a:lnTo>
                      <a:pt x="82" y="2284"/>
                    </a:lnTo>
                    <a:lnTo>
                      <a:pt x="82" y="2284"/>
                    </a:lnTo>
                    <a:lnTo>
                      <a:pt x="80" y="2289"/>
                    </a:lnTo>
                    <a:lnTo>
                      <a:pt x="79" y="2293"/>
                    </a:lnTo>
                    <a:lnTo>
                      <a:pt x="72" y="2296"/>
                    </a:lnTo>
                    <a:lnTo>
                      <a:pt x="67" y="2301"/>
                    </a:lnTo>
                    <a:lnTo>
                      <a:pt x="65" y="2304"/>
                    </a:lnTo>
                    <a:lnTo>
                      <a:pt x="64" y="2309"/>
                    </a:lnTo>
                    <a:lnTo>
                      <a:pt x="64" y="2309"/>
                    </a:lnTo>
                    <a:lnTo>
                      <a:pt x="62" y="2310"/>
                    </a:lnTo>
                    <a:lnTo>
                      <a:pt x="62" y="2314"/>
                    </a:lnTo>
                    <a:lnTo>
                      <a:pt x="61" y="2325"/>
                    </a:lnTo>
                    <a:lnTo>
                      <a:pt x="60" y="2336"/>
                    </a:lnTo>
                    <a:lnTo>
                      <a:pt x="60" y="2340"/>
                    </a:lnTo>
                    <a:lnTo>
                      <a:pt x="59" y="2341"/>
                    </a:lnTo>
                    <a:lnTo>
                      <a:pt x="59" y="2341"/>
                    </a:lnTo>
                    <a:lnTo>
                      <a:pt x="56" y="2343"/>
                    </a:lnTo>
                    <a:lnTo>
                      <a:pt x="52" y="2344"/>
                    </a:lnTo>
                    <a:lnTo>
                      <a:pt x="47" y="2345"/>
                    </a:lnTo>
                    <a:lnTo>
                      <a:pt x="45" y="2346"/>
                    </a:lnTo>
                    <a:lnTo>
                      <a:pt x="45" y="2346"/>
                    </a:lnTo>
                    <a:lnTo>
                      <a:pt x="39" y="2348"/>
                    </a:lnTo>
                    <a:lnTo>
                      <a:pt x="39" y="2348"/>
                    </a:lnTo>
                    <a:lnTo>
                      <a:pt x="35" y="2360"/>
                    </a:lnTo>
                    <a:lnTo>
                      <a:pt x="31" y="2370"/>
                    </a:lnTo>
                    <a:lnTo>
                      <a:pt x="26" y="2381"/>
                    </a:lnTo>
                    <a:lnTo>
                      <a:pt x="24" y="2393"/>
                    </a:lnTo>
                    <a:lnTo>
                      <a:pt x="24" y="2393"/>
                    </a:lnTo>
                    <a:lnTo>
                      <a:pt x="21" y="2405"/>
                    </a:lnTo>
                    <a:lnTo>
                      <a:pt x="19" y="2414"/>
                    </a:lnTo>
                    <a:lnTo>
                      <a:pt x="14" y="2434"/>
                    </a:lnTo>
                    <a:lnTo>
                      <a:pt x="14" y="2434"/>
                    </a:lnTo>
                    <a:lnTo>
                      <a:pt x="10" y="2436"/>
                    </a:lnTo>
                    <a:lnTo>
                      <a:pt x="7" y="2440"/>
                    </a:lnTo>
                    <a:lnTo>
                      <a:pt x="4" y="2444"/>
                    </a:lnTo>
                    <a:lnTo>
                      <a:pt x="0" y="2446"/>
                    </a:lnTo>
                    <a:lnTo>
                      <a:pt x="0" y="2446"/>
                    </a:lnTo>
                    <a:lnTo>
                      <a:pt x="0" y="2452"/>
                    </a:lnTo>
                    <a:lnTo>
                      <a:pt x="0" y="2462"/>
                    </a:lnTo>
                    <a:lnTo>
                      <a:pt x="1" y="2472"/>
                    </a:lnTo>
                    <a:lnTo>
                      <a:pt x="5" y="2484"/>
                    </a:lnTo>
                    <a:lnTo>
                      <a:pt x="11" y="2504"/>
                    </a:lnTo>
                    <a:lnTo>
                      <a:pt x="16" y="2511"/>
                    </a:lnTo>
                    <a:lnTo>
                      <a:pt x="19" y="2517"/>
                    </a:lnTo>
                    <a:lnTo>
                      <a:pt x="19" y="2517"/>
                    </a:lnTo>
                    <a:lnTo>
                      <a:pt x="22" y="2524"/>
                    </a:lnTo>
                    <a:lnTo>
                      <a:pt x="25" y="2529"/>
                    </a:lnTo>
                    <a:lnTo>
                      <a:pt x="25" y="2534"/>
                    </a:lnTo>
                    <a:lnTo>
                      <a:pt x="26" y="2537"/>
                    </a:lnTo>
                    <a:lnTo>
                      <a:pt x="30" y="2539"/>
                    </a:lnTo>
                    <a:lnTo>
                      <a:pt x="35" y="2537"/>
                    </a:lnTo>
                    <a:lnTo>
                      <a:pt x="45" y="2535"/>
                    </a:lnTo>
                    <a:lnTo>
                      <a:pt x="60" y="2529"/>
                    </a:lnTo>
                    <a:lnTo>
                      <a:pt x="60" y="2529"/>
                    </a:lnTo>
                    <a:lnTo>
                      <a:pt x="60" y="2529"/>
                    </a:lnTo>
                    <a:lnTo>
                      <a:pt x="62" y="2529"/>
                    </a:lnTo>
                    <a:lnTo>
                      <a:pt x="66" y="2526"/>
                    </a:lnTo>
                    <a:lnTo>
                      <a:pt x="71" y="2524"/>
                    </a:lnTo>
                    <a:lnTo>
                      <a:pt x="72" y="2524"/>
                    </a:lnTo>
                    <a:lnTo>
                      <a:pt x="74" y="2524"/>
                    </a:lnTo>
                    <a:lnTo>
                      <a:pt x="74" y="2524"/>
                    </a:lnTo>
                    <a:lnTo>
                      <a:pt x="80" y="2526"/>
                    </a:lnTo>
                    <a:lnTo>
                      <a:pt x="84" y="2530"/>
                    </a:lnTo>
                    <a:lnTo>
                      <a:pt x="86" y="2534"/>
                    </a:lnTo>
                    <a:lnTo>
                      <a:pt x="86" y="2539"/>
                    </a:lnTo>
                    <a:lnTo>
                      <a:pt x="84" y="2551"/>
                    </a:lnTo>
                    <a:lnTo>
                      <a:pt x="84" y="2557"/>
                    </a:lnTo>
                    <a:lnTo>
                      <a:pt x="82" y="2565"/>
                    </a:lnTo>
                    <a:lnTo>
                      <a:pt x="82" y="2565"/>
                    </a:lnTo>
                    <a:lnTo>
                      <a:pt x="84" y="2572"/>
                    </a:lnTo>
                    <a:lnTo>
                      <a:pt x="84" y="2578"/>
                    </a:lnTo>
                    <a:lnTo>
                      <a:pt x="86" y="2586"/>
                    </a:lnTo>
                    <a:lnTo>
                      <a:pt x="87" y="2588"/>
                    </a:lnTo>
                    <a:lnTo>
                      <a:pt x="87" y="2591"/>
                    </a:lnTo>
                    <a:lnTo>
                      <a:pt x="86" y="2595"/>
                    </a:lnTo>
                    <a:lnTo>
                      <a:pt x="84" y="2600"/>
                    </a:lnTo>
                    <a:lnTo>
                      <a:pt x="84" y="2600"/>
                    </a:lnTo>
                    <a:lnTo>
                      <a:pt x="80" y="2606"/>
                    </a:lnTo>
                    <a:lnTo>
                      <a:pt x="76" y="2612"/>
                    </a:lnTo>
                    <a:lnTo>
                      <a:pt x="74" y="2620"/>
                    </a:lnTo>
                    <a:lnTo>
                      <a:pt x="72" y="2630"/>
                    </a:lnTo>
                    <a:lnTo>
                      <a:pt x="72" y="2630"/>
                    </a:lnTo>
                    <a:lnTo>
                      <a:pt x="77" y="2633"/>
                    </a:lnTo>
                    <a:lnTo>
                      <a:pt x="82" y="2640"/>
                    </a:lnTo>
                    <a:lnTo>
                      <a:pt x="91" y="2650"/>
                    </a:lnTo>
                    <a:lnTo>
                      <a:pt x="99" y="2661"/>
                    </a:lnTo>
                    <a:lnTo>
                      <a:pt x="104" y="2666"/>
                    </a:lnTo>
                    <a:lnTo>
                      <a:pt x="109" y="2671"/>
                    </a:lnTo>
                    <a:lnTo>
                      <a:pt x="109" y="2671"/>
                    </a:lnTo>
                    <a:lnTo>
                      <a:pt x="116" y="2673"/>
                    </a:lnTo>
                    <a:lnTo>
                      <a:pt x="125" y="2675"/>
                    </a:lnTo>
                    <a:lnTo>
                      <a:pt x="134" y="2675"/>
                    </a:lnTo>
                    <a:lnTo>
                      <a:pt x="144" y="2675"/>
                    </a:lnTo>
                    <a:lnTo>
                      <a:pt x="162" y="2672"/>
                    </a:lnTo>
                    <a:lnTo>
                      <a:pt x="171" y="2671"/>
                    </a:lnTo>
                    <a:lnTo>
                      <a:pt x="180" y="2671"/>
                    </a:lnTo>
                    <a:lnTo>
                      <a:pt x="180" y="2671"/>
                    </a:lnTo>
                    <a:lnTo>
                      <a:pt x="212" y="2676"/>
                    </a:lnTo>
                    <a:lnTo>
                      <a:pt x="228" y="2678"/>
                    </a:lnTo>
                    <a:lnTo>
                      <a:pt x="246" y="2680"/>
                    </a:lnTo>
                    <a:lnTo>
                      <a:pt x="246" y="2680"/>
                    </a:lnTo>
                    <a:lnTo>
                      <a:pt x="250" y="2680"/>
                    </a:lnTo>
                    <a:lnTo>
                      <a:pt x="253" y="2681"/>
                    </a:lnTo>
                    <a:lnTo>
                      <a:pt x="261" y="2685"/>
                    </a:lnTo>
                    <a:lnTo>
                      <a:pt x="268" y="2690"/>
                    </a:lnTo>
                    <a:lnTo>
                      <a:pt x="276" y="2692"/>
                    </a:lnTo>
                    <a:lnTo>
                      <a:pt x="276" y="2692"/>
                    </a:lnTo>
                    <a:lnTo>
                      <a:pt x="283" y="2695"/>
                    </a:lnTo>
                    <a:lnTo>
                      <a:pt x="288" y="2695"/>
                    </a:lnTo>
                    <a:lnTo>
                      <a:pt x="293" y="2695"/>
                    </a:lnTo>
                    <a:lnTo>
                      <a:pt x="300" y="2697"/>
                    </a:lnTo>
                    <a:lnTo>
                      <a:pt x="300" y="2697"/>
                    </a:lnTo>
                    <a:lnTo>
                      <a:pt x="297" y="2700"/>
                    </a:lnTo>
                    <a:lnTo>
                      <a:pt x="297" y="2700"/>
                    </a:lnTo>
                    <a:lnTo>
                      <a:pt x="320" y="2707"/>
                    </a:lnTo>
                    <a:lnTo>
                      <a:pt x="331" y="2711"/>
                    </a:lnTo>
                    <a:lnTo>
                      <a:pt x="343" y="2712"/>
                    </a:lnTo>
                    <a:lnTo>
                      <a:pt x="343" y="2712"/>
                    </a:lnTo>
                    <a:lnTo>
                      <a:pt x="338" y="2707"/>
                    </a:lnTo>
                    <a:lnTo>
                      <a:pt x="335" y="2702"/>
                    </a:lnTo>
                    <a:lnTo>
                      <a:pt x="326" y="2688"/>
                    </a:lnTo>
                    <a:lnTo>
                      <a:pt x="320" y="2673"/>
                    </a:lnTo>
                    <a:lnTo>
                      <a:pt x="313" y="2661"/>
                    </a:lnTo>
                    <a:lnTo>
                      <a:pt x="313" y="2661"/>
                    </a:lnTo>
                    <a:lnTo>
                      <a:pt x="310" y="2652"/>
                    </a:lnTo>
                    <a:lnTo>
                      <a:pt x="308" y="2643"/>
                    </a:lnTo>
                    <a:lnTo>
                      <a:pt x="307" y="2627"/>
                    </a:lnTo>
                    <a:lnTo>
                      <a:pt x="305" y="2612"/>
                    </a:lnTo>
                    <a:lnTo>
                      <a:pt x="303" y="2605"/>
                    </a:lnTo>
                    <a:lnTo>
                      <a:pt x="300" y="2597"/>
                    </a:lnTo>
                    <a:lnTo>
                      <a:pt x="300" y="2597"/>
                    </a:lnTo>
                    <a:lnTo>
                      <a:pt x="296" y="2588"/>
                    </a:lnTo>
                    <a:lnTo>
                      <a:pt x="293" y="2581"/>
                    </a:lnTo>
                    <a:lnTo>
                      <a:pt x="292" y="2573"/>
                    </a:lnTo>
                    <a:lnTo>
                      <a:pt x="292" y="2566"/>
                    </a:lnTo>
                    <a:lnTo>
                      <a:pt x="293" y="2552"/>
                    </a:lnTo>
                    <a:lnTo>
                      <a:pt x="295" y="2534"/>
                    </a:lnTo>
                    <a:lnTo>
                      <a:pt x="295" y="2534"/>
                    </a:lnTo>
                    <a:lnTo>
                      <a:pt x="295" y="2522"/>
                    </a:lnTo>
                    <a:lnTo>
                      <a:pt x="295" y="2519"/>
                    </a:lnTo>
                    <a:lnTo>
                      <a:pt x="296" y="2516"/>
                    </a:lnTo>
                    <a:lnTo>
                      <a:pt x="297" y="2515"/>
                    </a:lnTo>
                    <a:lnTo>
                      <a:pt x="301" y="2512"/>
                    </a:lnTo>
                    <a:lnTo>
                      <a:pt x="308" y="2507"/>
                    </a:lnTo>
                    <a:lnTo>
                      <a:pt x="308" y="2507"/>
                    </a:lnTo>
                    <a:lnTo>
                      <a:pt x="313" y="2505"/>
                    </a:lnTo>
                    <a:lnTo>
                      <a:pt x="317" y="2501"/>
                    </a:lnTo>
                    <a:lnTo>
                      <a:pt x="325" y="2495"/>
                    </a:lnTo>
                    <a:lnTo>
                      <a:pt x="331" y="2487"/>
                    </a:lnTo>
                    <a:lnTo>
                      <a:pt x="336" y="2485"/>
                    </a:lnTo>
                    <a:lnTo>
                      <a:pt x="340" y="2482"/>
                    </a:lnTo>
                    <a:lnTo>
                      <a:pt x="340" y="2482"/>
                    </a:lnTo>
                    <a:lnTo>
                      <a:pt x="348" y="2480"/>
                    </a:lnTo>
                    <a:lnTo>
                      <a:pt x="356" y="2476"/>
                    </a:lnTo>
                    <a:lnTo>
                      <a:pt x="363" y="2471"/>
                    </a:lnTo>
                    <a:lnTo>
                      <a:pt x="369" y="2466"/>
                    </a:lnTo>
                    <a:lnTo>
                      <a:pt x="374" y="2460"/>
                    </a:lnTo>
                    <a:lnTo>
                      <a:pt x="379" y="2454"/>
                    </a:lnTo>
                    <a:lnTo>
                      <a:pt x="383" y="2446"/>
                    </a:lnTo>
                    <a:lnTo>
                      <a:pt x="387" y="2439"/>
                    </a:lnTo>
                    <a:lnTo>
                      <a:pt x="392" y="2422"/>
                    </a:lnTo>
                    <a:lnTo>
                      <a:pt x="396" y="2406"/>
                    </a:lnTo>
                    <a:lnTo>
                      <a:pt x="397" y="2389"/>
                    </a:lnTo>
                    <a:lnTo>
                      <a:pt x="397" y="2370"/>
                    </a:lnTo>
                    <a:lnTo>
                      <a:pt x="397" y="2370"/>
                    </a:lnTo>
                    <a:lnTo>
                      <a:pt x="398" y="2363"/>
                    </a:lnTo>
                    <a:lnTo>
                      <a:pt x="401" y="2356"/>
                    </a:lnTo>
                    <a:lnTo>
                      <a:pt x="403" y="2351"/>
                    </a:lnTo>
                    <a:lnTo>
                      <a:pt x="408" y="2348"/>
                    </a:lnTo>
                    <a:lnTo>
                      <a:pt x="418" y="2341"/>
                    </a:lnTo>
                    <a:lnTo>
                      <a:pt x="423" y="2336"/>
                    </a:lnTo>
                    <a:lnTo>
                      <a:pt x="428" y="2330"/>
                    </a:lnTo>
                    <a:lnTo>
                      <a:pt x="428" y="2330"/>
                    </a:lnTo>
                    <a:lnTo>
                      <a:pt x="434" y="2323"/>
                    </a:lnTo>
                    <a:lnTo>
                      <a:pt x="441" y="2315"/>
                    </a:lnTo>
                    <a:lnTo>
                      <a:pt x="448" y="2309"/>
                    </a:lnTo>
                    <a:lnTo>
                      <a:pt x="452" y="2306"/>
                    </a:lnTo>
                    <a:lnTo>
                      <a:pt x="457" y="2305"/>
                    </a:lnTo>
                    <a:lnTo>
                      <a:pt x="457" y="2305"/>
                    </a:lnTo>
                    <a:lnTo>
                      <a:pt x="459" y="2303"/>
                    </a:lnTo>
                    <a:lnTo>
                      <a:pt x="464" y="2299"/>
                    </a:lnTo>
                    <a:lnTo>
                      <a:pt x="471" y="2295"/>
                    </a:lnTo>
                    <a:lnTo>
                      <a:pt x="473" y="2293"/>
                    </a:lnTo>
                    <a:lnTo>
                      <a:pt x="473" y="2293"/>
                    </a:lnTo>
                    <a:lnTo>
                      <a:pt x="474" y="2291"/>
                    </a:lnTo>
                    <a:lnTo>
                      <a:pt x="476" y="2290"/>
                    </a:lnTo>
                    <a:lnTo>
                      <a:pt x="478" y="2286"/>
                    </a:lnTo>
                    <a:lnTo>
                      <a:pt x="481" y="2281"/>
                    </a:lnTo>
                    <a:lnTo>
                      <a:pt x="483" y="2280"/>
                    </a:lnTo>
                    <a:lnTo>
                      <a:pt x="484" y="2280"/>
                    </a:lnTo>
                    <a:lnTo>
                      <a:pt x="484" y="2280"/>
                    </a:lnTo>
                    <a:lnTo>
                      <a:pt x="486" y="2274"/>
                    </a:lnTo>
                    <a:lnTo>
                      <a:pt x="488" y="2270"/>
                    </a:lnTo>
                    <a:lnTo>
                      <a:pt x="492" y="2268"/>
                    </a:lnTo>
                    <a:lnTo>
                      <a:pt x="498" y="2266"/>
                    </a:lnTo>
                    <a:lnTo>
                      <a:pt x="498" y="2266"/>
                    </a:lnTo>
                    <a:lnTo>
                      <a:pt x="499" y="2261"/>
                    </a:lnTo>
                    <a:lnTo>
                      <a:pt x="502" y="2256"/>
                    </a:lnTo>
                    <a:lnTo>
                      <a:pt x="509" y="2248"/>
                    </a:lnTo>
                    <a:lnTo>
                      <a:pt x="517" y="2238"/>
                    </a:lnTo>
                    <a:lnTo>
                      <a:pt x="519" y="2233"/>
                    </a:lnTo>
                    <a:lnTo>
                      <a:pt x="521" y="2228"/>
                    </a:lnTo>
                    <a:lnTo>
                      <a:pt x="521" y="2228"/>
                    </a:lnTo>
                    <a:lnTo>
                      <a:pt x="523" y="2213"/>
                    </a:lnTo>
                    <a:lnTo>
                      <a:pt x="526" y="2199"/>
                    </a:lnTo>
                    <a:lnTo>
                      <a:pt x="526" y="2185"/>
                    </a:lnTo>
                    <a:lnTo>
                      <a:pt x="523" y="2172"/>
                    </a:lnTo>
                    <a:lnTo>
                      <a:pt x="523" y="2172"/>
                    </a:lnTo>
                    <a:lnTo>
                      <a:pt x="509" y="2170"/>
                    </a:lnTo>
                    <a:lnTo>
                      <a:pt x="494" y="2169"/>
                    </a:lnTo>
                    <a:lnTo>
                      <a:pt x="494" y="2169"/>
                    </a:lnTo>
                    <a:lnTo>
                      <a:pt x="493" y="2162"/>
                    </a:lnTo>
                    <a:lnTo>
                      <a:pt x="493" y="2162"/>
                    </a:lnTo>
                    <a:lnTo>
                      <a:pt x="487" y="2159"/>
                    </a:lnTo>
                    <a:lnTo>
                      <a:pt x="482" y="2159"/>
                    </a:lnTo>
                    <a:lnTo>
                      <a:pt x="474" y="2158"/>
                    </a:lnTo>
                    <a:lnTo>
                      <a:pt x="466" y="2158"/>
                    </a:lnTo>
                    <a:lnTo>
                      <a:pt x="462" y="2157"/>
                    </a:lnTo>
                    <a:lnTo>
                      <a:pt x="457" y="2155"/>
                    </a:lnTo>
                    <a:lnTo>
                      <a:pt x="457" y="2155"/>
                    </a:lnTo>
                    <a:lnTo>
                      <a:pt x="448" y="2149"/>
                    </a:lnTo>
                    <a:lnTo>
                      <a:pt x="439" y="2142"/>
                    </a:lnTo>
                    <a:lnTo>
                      <a:pt x="424" y="2124"/>
                    </a:lnTo>
                    <a:lnTo>
                      <a:pt x="424" y="2124"/>
                    </a:lnTo>
                    <a:lnTo>
                      <a:pt x="418" y="2119"/>
                    </a:lnTo>
                    <a:lnTo>
                      <a:pt x="417" y="2117"/>
                    </a:lnTo>
                    <a:lnTo>
                      <a:pt x="416" y="2112"/>
                    </a:lnTo>
                    <a:lnTo>
                      <a:pt x="416" y="2112"/>
                    </a:lnTo>
                    <a:lnTo>
                      <a:pt x="413" y="2109"/>
                    </a:lnTo>
                    <a:lnTo>
                      <a:pt x="408" y="2103"/>
                    </a:lnTo>
                    <a:lnTo>
                      <a:pt x="404" y="2097"/>
                    </a:lnTo>
                    <a:lnTo>
                      <a:pt x="402" y="2093"/>
                    </a:lnTo>
                    <a:lnTo>
                      <a:pt x="402" y="2093"/>
                    </a:lnTo>
                    <a:lnTo>
                      <a:pt x="401" y="2080"/>
                    </a:lnTo>
                    <a:lnTo>
                      <a:pt x="399" y="2067"/>
                    </a:lnTo>
                    <a:lnTo>
                      <a:pt x="401" y="2053"/>
                    </a:lnTo>
                    <a:lnTo>
                      <a:pt x="402" y="2038"/>
                    </a:lnTo>
                    <a:lnTo>
                      <a:pt x="407" y="2026"/>
                    </a:lnTo>
                    <a:lnTo>
                      <a:pt x="409" y="2019"/>
                    </a:lnTo>
                    <a:lnTo>
                      <a:pt x="413" y="2014"/>
                    </a:lnTo>
                    <a:lnTo>
                      <a:pt x="418" y="2009"/>
                    </a:lnTo>
                    <a:lnTo>
                      <a:pt x="423" y="2006"/>
                    </a:lnTo>
                    <a:lnTo>
                      <a:pt x="428" y="2002"/>
                    </a:lnTo>
                    <a:lnTo>
                      <a:pt x="436" y="2001"/>
                    </a:lnTo>
                    <a:lnTo>
                      <a:pt x="436" y="2001"/>
                    </a:lnTo>
                    <a:lnTo>
                      <a:pt x="436" y="1994"/>
                    </a:lnTo>
                    <a:lnTo>
                      <a:pt x="437" y="1988"/>
                    </a:lnTo>
                    <a:lnTo>
                      <a:pt x="437" y="1988"/>
                    </a:lnTo>
                    <a:lnTo>
                      <a:pt x="443" y="1988"/>
                    </a:lnTo>
                    <a:lnTo>
                      <a:pt x="448" y="1987"/>
                    </a:lnTo>
                    <a:lnTo>
                      <a:pt x="452" y="1983"/>
                    </a:lnTo>
                    <a:lnTo>
                      <a:pt x="454" y="1978"/>
                    </a:lnTo>
                    <a:lnTo>
                      <a:pt x="461" y="1969"/>
                    </a:lnTo>
                    <a:lnTo>
                      <a:pt x="463" y="1966"/>
                    </a:lnTo>
                    <a:lnTo>
                      <a:pt x="468" y="1962"/>
                    </a:lnTo>
                    <a:lnTo>
                      <a:pt x="468" y="1962"/>
                    </a:lnTo>
                    <a:lnTo>
                      <a:pt x="474" y="1961"/>
                    </a:lnTo>
                    <a:lnTo>
                      <a:pt x="483" y="1961"/>
                    </a:lnTo>
                    <a:lnTo>
                      <a:pt x="491" y="1962"/>
                    </a:lnTo>
                    <a:lnTo>
                      <a:pt x="499" y="1963"/>
                    </a:lnTo>
                    <a:lnTo>
                      <a:pt x="517" y="1968"/>
                    </a:lnTo>
                    <a:lnTo>
                      <a:pt x="524" y="1969"/>
                    </a:lnTo>
                    <a:lnTo>
                      <a:pt x="532" y="1969"/>
                    </a:lnTo>
                    <a:lnTo>
                      <a:pt x="532" y="1969"/>
                    </a:lnTo>
                    <a:lnTo>
                      <a:pt x="532" y="1966"/>
                    </a:lnTo>
                    <a:lnTo>
                      <a:pt x="532" y="1962"/>
                    </a:lnTo>
                    <a:lnTo>
                      <a:pt x="528" y="1953"/>
                    </a:lnTo>
                    <a:lnTo>
                      <a:pt x="526" y="1944"/>
                    </a:lnTo>
                    <a:lnTo>
                      <a:pt x="526" y="1941"/>
                    </a:lnTo>
                    <a:lnTo>
                      <a:pt x="526" y="1936"/>
                    </a:lnTo>
                    <a:lnTo>
                      <a:pt x="526" y="1936"/>
                    </a:lnTo>
                    <a:lnTo>
                      <a:pt x="528" y="1933"/>
                    </a:lnTo>
                    <a:lnTo>
                      <a:pt x="530" y="1932"/>
                    </a:lnTo>
                    <a:lnTo>
                      <a:pt x="537" y="1927"/>
                    </a:lnTo>
                    <a:lnTo>
                      <a:pt x="544" y="1923"/>
                    </a:lnTo>
                    <a:lnTo>
                      <a:pt x="548" y="1921"/>
                    </a:lnTo>
                    <a:lnTo>
                      <a:pt x="549" y="1918"/>
                    </a:lnTo>
                    <a:lnTo>
                      <a:pt x="549" y="1918"/>
                    </a:lnTo>
                    <a:lnTo>
                      <a:pt x="552" y="1913"/>
                    </a:lnTo>
                    <a:lnTo>
                      <a:pt x="552" y="1908"/>
                    </a:lnTo>
                    <a:lnTo>
                      <a:pt x="552" y="1897"/>
                    </a:lnTo>
                    <a:lnTo>
                      <a:pt x="552" y="1892"/>
                    </a:lnTo>
                    <a:lnTo>
                      <a:pt x="553" y="1888"/>
                    </a:lnTo>
                    <a:lnTo>
                      <a:pt x="555" y="1886"/>
                    </a:lnTo>
                    <a:lnTo>
                      <a:pt x="559" y="1886"/>
                    </a:lnTo>
                    <a:lnTo>
                      <a:pt x="559" y="1886"/>
                    </a:lnTo>
                    <a:lnTo>
                      <a:pt x="560" y="1880"/>
                    </a:lnTo>
                    <a:lnTo>
                      <a:pt x="559" y="1875"/>
                    </a:lnTo>
                    <a:lnTo>
                      <a:pt x="555" y="1865"/>
                    </a:lnTo>
                    <a:lnTo>
                      <a:pt x="553" y="1855"/>
                    </a:lnTo>
                    <a:lnTo>
                      <a:pt x="552" y="1850"/>
                    </a:lnTo>
                    <a:lnTo>
                      <a:pt x="553" y="1843"/>
                    </a:lnTo>
                    <a:lnTo>
                      <a:pt x="553" y="1843"/>
                    </a:lnTo>
                    <a:lnTo>
                      <a:pt x="555" y="1827"/>
                    </a:lnTo>
                    <a:lnTo>
                      <a:pt x="557" y="1821"/>
                    </a:lnTo>
                    <a:lnTo>
                      <a:pt x="559" y="1816"/>
                    </a:lnTo>
                    <a:lnTo>
                      <a:pt x="562" y="1812"/>
                    </a:lnTo>
                    <a:lnTo>
                      <a:pt x="567" y="1808"/>
                    </a:lnTo>
                    <a:lnTo>
                      <a:pt x="572" y="1806"/>
                    </a:lnTo>
                    <a:lnTo>
                      <a:pt x="579" y="1805"/>
                    </a:lnTo>
                    <a:lnTo>
                      <a:pt x="579" y="1805"/>
                    </a:lnTo>
                    <a:lnTo>
                      <a:pt x="580" y="1798"/>
                    </a:lnTo>
                    <a:lnTo>
                      <a:pt x="584" y="1792"/>
                    </a:lnTo>
                    <a:lnTo>
                      <a:pt x="588" y="1788"/>
                    </a:lnTo>
                    <a:lnTo>
                      <a:pt x="594" y="1786"/>
                    </a:lnTo>
                    <a:lnTo>
                      <a:pt x="607" y="1781"/>
                    </a:lnTo>
                    <a:lnTo>
                      <a:pt x="613" y="1777"/>
                    </a:lnTo>
                    <a:lnTo>
                      <a:pt x="618" y="1773"/>
                    </a:lnTo>
                    <a:lnTo>
                      <a:pt x="618" y="1773"/>
                    </a:lnTo>
                    <a:lnTo>
                      <a:pt x="609" y="1773"/>
                    </a:lnTo>
                    <a:lnTo>
                      <a:pt x="600" y="1772"/>
                    </a:lnTo>
                    <a:lnTo>
                      <a:pt x="593" y="1770"/>
                    </a:lnTo>
                    <a:lnTo>
                      <a:pt x="585" y="1766"/>
                    </a:lnTo>
                    <a:lnTo>
                      <a:pt x="580" y="1761"/>
                    </a:lnTo>
                    <a:lnTo>
                      <a:pt x="577" y="1755"/>
                    </a:lnTo>
                    <a:lnTo>
                      <a:pt x="577" y="1749"/>
                    </a:lnTo>
                    <a:lnTo>
                      <a:pt x="579" y="1741"/>
                    </a:lnTo>
                    <a:lnTo>
                      <a:pt x="579" y="1741"/>
                    </a:lnTo>
                    <a:lnTo>
                      <a:pt x="589" y="1740"/>
                    </a:lnTo>
                    <a:lnTo>
                      <a:pt x="600" y="1739"/>
                    </a:lnTo>
                    <a:lnTo>
                      <a:pt x="622" y="1741"/>
                    </a:lnTo>
                    <a:lnTo>
                      <a:pt x="622" y="1741"/>
                    </a:lnTo>
                    <a:lnTo>
                      <a:pt x="619" y="1747"/>
                    </a:lnTo>
                    <a:lnTo>
                      <a:pt x="618" y="1752"/>
                    </a:lnTo>
                    <a:lnTo>
                      <a:pt x="619" y="1756"/>
                    </a:lnTo>
                    <a:lnTo>
                      <a:pt x="620" y="1758"/>
                    </a:lnTo>
                    <a:lnTo>
                      <a:pt x="627" y="1762"/>
                    </a:lnTo>
                    <a:lnTo>
                      <a:pt x="634" y="1766"/>
                    </a:lnTo>
                    <a:lnTo>
                      <a:pt x="634" y="1766"/>
                    </a:lnTo>
                    <a:lnTo>
                      <a:pt x="643" y="1766"/>
                    </a:lnTo>
                    <a:lnTo>
                      <a:pt x="649" y="1765"/>
                    </a:lnTo>
                    <a:lnTo>
                      <a:pt x="654" y="1762"/>
                    </a:lnTo>
                    <a:lnTo>
                      <a:pt x="659" y="1758"/>
                    </a:lnTo>
                    <a:lnTo>
                      <a:pt x="663" y="1755"/>
                    </a:lnTo>
                    <a:lnTo>
                      <a:pt x="665" y="1750"/>
                    </a:lnTo>
                    <a:lnTo>
                      <a:pt x="667" y="1744"/>
                    </a:lnTo>
                    <a:lnTo>
                      <a:pt x="668" y="1737"/>
                    </a:lnTo>
                    <a:lnTo>
                      <a:pt x="668" y="1725"/>
                    </a:lnTo>
                    <a:lnTo>
                      <a:pt x="667" y="1711"/>
                    </a:lnTo>
                    <a:lnTo>
                      <a:pt x="663" y="1689"/>
                    </a:lnTo>
                    <a:lnTo>
                      <a:pt x="663" y="1689"/>
                    </a:lnTo>
                    <a:lnTo>
                      <a:pt x="655" y="1690"/>
                    </a:lnTo>
                    <a:lnTo>
                      <a:pt x="644" y="1694"/>
                    </a:lnTo>
                    <a:lnTo>
                      <a:pt x="635" y="1699"/>
                    </a:lnTo>
                    <a:lnTo>
                      <a:pt x="632" y="1701"/>
                    </a:lnTo>
                    <a:lnTo>
                      <a:pt x="632" y="1704"/>
                    </a:lnTo>
                    <a:lnTo>
                      <a:pt x="632" y="1704"/>
                    </a:lnTo>
                    <a:lnTo>
                      <a:pt x="632" y="1712"/>
                    </a:lnTo>
                    <a:lnTo>
                      <a:pt x="629" y="1717"/>
                    </a:lnTo>
                    <a:lnTo>
                      <a:pt x="625" y="1721"/>
                    </a:lnTo>
                    <a:lnTo>
                      <a:pt x="620" y="1724"/>
                    </a:lnTo>
                    <a:lnTo>
                      <a:pt x="614" y="1724"/>
                    </a:lnTo>
                    <a:lnTo>
                      <a:pt x="608" y="1724"/>
                    </a:lnTo>
                    <a:lnTo>
                      <a:pt x="598" y="1721"/>
                    </a:lnTo>
                    <a:lnTo>
                      <a:pt x="598" y="1721"/>
                    </a:lnTo>
                    <a:lnTo>
                      <a:pt x="600" y="1719"/>
                    </a:lnTo>
                    <a:lnTo>
                      <a:pt x="603" y="1714"/>
                    </a:lnTo>
                    <a:lnTo>
                      <a:pt x="605" y="1710"/>
                    </a:lnTo>
                    <a:lnTo>
                      <a:pt x="607" y="1706"/>
                    </a:lnTo>
                    <a:lnTo>
                      <a:pt x="607" y="1706"/>
                    </a:lnTo>
                    <a:lnTo>
                      <a:pt x="582" y="1704"/>
                    </a:lnTo>
                    <a:lnTo>
                      <a:pt x="582" y="1704"/>
                    </a:lnTo>
                    <a:lnTo>
                      <a:pt x="578" y="1701"/>
                    </a:lnTo>
                    <a:lnTo>
                      <a:pt x="577" y="1697"/>
                    </a:lnTo>
                    <a:lnTo>
                      <a:pt x="575" y="1692"/>
                    </a:lnTo>
                    <a:lnTo>
                      <a:pt x="574" y="1690"/>
                    </a:lnTo>
                    <a:lnTo>
                      <a:pt x="574" y="1689"/>
                    </a:lnTo>
                    <a:lnTo>
                      <a:pt x="572" y="1687"/>
                    </a:lnTo>
                    <a:lnTo>
                      <a:pt x="568" y="1686"/>
                    </a:lnTo>
                    <a:lnTo>
                      <a:pt x="568" y="1686"/>
                    </a:lnTo>
                    <a:lnTo>
                      <a:pt x="568" y="1672"/>
                    </a:lnTo>
                    <a:lnTo>
                      <a:pt x="568" y="1657"/>
                    </a:lnTo>
                    <a:lnTo>
                      <a:pt x="569" y="1642"/>
                    </a:lnTo>
                    <a:lnTo>
                      <a:pt x="569" y="1629"/>
                    </a:lnTo>
                    <a:lnTo>
                      <a:pt x="569" y="1629"/>
                    </a:lnTo>
                    <a:lnTo>
                      <a:pt x="568" y="1616"/>
                    </a:lnTo>
                    <a:lnTo>
                      <a:pt x="567" y="1600"/>
                    </a:lnTo>
                    <a:lnTo>
                      <a:pt x="567" y="1584"/>
                    </a:lnTo>
                    <a:lnTo>
                      <a:pt x="568" y="1578"/>
                    </a:lnTo>
                    <a:lnTo>
                      <a:pt x="570" y="1573"/>
                    </a:lnTo>
                    <a:lnTo>
                      <a:pt x="570" y="1573"/>
                    </a:lnTo>
                    <a:lnTo>
                      <a:pt x="578" y="1571"/>
                    </a:lnTo>
                    <a:lnTo>
                      <a:pt x="585" y="1573"/>
                    </a:lnTo>
                    <a:lnTo>
                      <a:pt x="592" y="1574"/>
                    </a:lnTo>
                    <a:lnTo>
                      <a:pt x="598" y="1576"/>
                    </a:lnTo>
                    <a:lnTo>
                      <a:pt x="610" y="1583"/>
                    </a:lnTo>
                    <a:lnTo>
                      <a:pt x="623" y="1588"/>
                    </a:lnTo>
                    <a:lnTo>
                      <a:pt x="623" y="1588"/>
                    </a:lnTo>
                    <a:lnTo>
                      <a:pt x="640" y="1594"/>
                    </a:lnTo>
                    <a:lnTo>
                      <a:pt x="658" y="1600"/>
                    </a:lnTo>
                    <a:lnTo>
                      <a:pt x="675" y="1604"/>
                    </a:lnTo>
                    <a:lnTo>
                      <a:pt x="685" y="1605"/>
                    </a:lnTo>
                    <a:lnTo>
                      <a:pt x="694" y="1605"/>
                    </a:lnTo>
                    <a:lnTo>
                      <a:pt x="694" y="1605"/>
                    </a:lnTo>
                    <a:lnTo>
                      <a:pt x="709" y="1604"/>
                    </a:lnTo>
                    <a:lnTo>
                      <a:pt x="723" y="1601"/>
                    </a:lnTo>
                    <a:lnTo>
                      <a:pt x="735" y="1595"/>
                    </a:lnTo>
                    <a:lnTo>
                      <a:pt x="745" y="1588"/>
                    </a:lnTo>
                    <a:lnTo>
                      <a:pt x="754" y="1578"/>
                    </a:lnTo>
                    <a:lnTo>
                      <a:pt x="761" y="1566"/>
                    </a:lnTo>
                    <a:lnTo>
                      <a:pt x="768" y="1553"/>
                    </a:lnTo>
                    <a:lnTo>
                      <a:pt x="773" y="1536"/>
                    </a:lnTo>
                    <a:lnTo>
                      <a:pt x="773" y="1536"/>
                    </a:lnTo>
                    <a:lnTo>
                      <a:pt x="769" y="1536"/>
                    </a:lnTo>
                    <a:lnTo>
                      <a:pt x="765" y="1535"/>
                    </a:lnTo>
                    <a:lnTo>
                      <a:pt x="764" y="1533"/>
                    </a:lnTo>
                    <a:lnTo>
                      <a:pt x="761" y="1530"/>
                    </a:lnTo>
                    <a:lnTo>
                      <a:pt x="759" y="1523"/>
                    </a:lnTo>
                    <a:lnTo>
                      <a:pt x="759" y="1513"/>
                    </a:lnTo>
                    <a:lnTo>
                      <a:pt x="759" y="1503"/>
                    </a:lnTo>
                    <a:lnTo>
                      <a:pt x="760" y="1493"/>
                    </a:lnTo>
                    <a:lnTo>
                      <a:pt x="763" y="1478"/>
                    </a:lnTo>
                    <a:lnTo>
                      <a:pt x="763" y="1478"/>
                    </a:lnTo>
                    <a:lnTo>
                      <a:pt x="766" y="1470"/>
                    </a:lnTo>
                    <a:lnTo>
                      <a:pt x="770" y="1463"/>
                    </a:lnTo>
                    <a:lnTo>
                      <a:pt x="775" y="1455"/>
                    </a:lnTo>
                    <a:lnTo>
                      <a:pt x="779" y="1449"/>
                    </a:lnTo>
                    <a:lnTo>
                      <a:pt x="780" y="1443"/>
                    </a:lnTo>
                    <a:lnTo>
                      <a:pt x="780" y="1440"/>
                    </a:lnTo>
                    <a:lnTo>
                      <a:pt x="779" y="1438"/>
                    </a:lnTo>
                    <a:lnTo>
                      <a:pt x="776" y="1436"/>
                    </a:lnTo>
                    <a:lnTo>
                      <a:pt x="773" y="1434"/>
                    </a:lnTo>
                    <a:lnTo>
                      <a:pt x="760" y="1433"/>
                    </a:lnTo>
                    <a:lnTo>
                      <a:pt x="760" y="1433"/>
                    </a:lnTo>
                    <a:lnTo>
                      <a:pt x="764" y="1429"/>
                    </a:lnTo>
                    <a:lnTo>
                      <a:pt x="770" y="1427"/>
                    </a:lnTo>
                    <a:lnTo>
                      <a:pt x="775" y="1424"/>
                    </a:lnTo>
                    <a:lnTo>
                      <a:pt x="783" y="1422"/>
                    </a:lnTo>
                    <a:lnTo>
                      <a:pt x="796" y="1419"/>
                    </a:lnTo>
                    <a:lnTo>
                      <a:pt x="811" y="1418"/>
                    </a:lnTo>
                    <a:lnTo>
                      <a:pt x="843" y="1418"/>
                    </a:lnTo>
                    <a:lnTo>
                      <a:pt x="858" y="1417"/>
                    </a:lnTo>
                    <a:lnTo>
                      <a:pt x="870" y="1415"/>
                    </a:lnTo>
                    <a:lnTo>
                      <a:pt x="870" y="1415"/>
                    </a:lnTo>
                    <a:lnTo>
                      <a:pt x="884" y="1413"/>
                    </a:lnTo>
                    <a:lnTo>
                      <a:pt x="897" y="1410"/>
                    </a:lnTo>
                    <a:lnTo>
                      <a:pt x="911" y="1408"/>
                    </a:lnTo>
                    <a:lnTo>
                      <a:pt x="917" y="1405"/>
                    </a:lnTo>
                    <a:lnTo>
                      <a:pt x="924" y="1402"/>
                    </a:lnTo>
                    <a:lnTo>
                      <a:pt x="924" y="1402"/>
                    </a:lnTo>
                    <a:lnTo>
                      <a:pt x="930" y="1399"/>
                    </a:lnTo>
                    <a:lnTo>
                      <a:pt x="937" y="1399"/>
                    </a:lnTo>
                    <a:lnTo>
                      <a:pt x="945" y="1398"/>
                    </a:lnTo>
                    <a:lnTo>
                      <a:pt x="950" y="1397"/>
                    </a:lnTo>
                    <a:lnTo>
                      <a:pt x="950" y="1397"/>
                    </a:lnTo>
                    <a:lnTo>
                      <a:pt x="955" y="1395"/>
                    </a:lnTo>
                    <a:lnTo>
                      <a:pt x="961" y="1395"/>
                    </a:lnTo>
                    <a:lnTo>
                      <a:pt x="974" y="1395"/>
                    </a:lnTo>
                    <a:lnTo>
                      <a:pt x="980" y="1395"/>
                    </a:lnTo>
                    <a:lnTo>
                      <a:pt x="985" y="1393"/>
                    </a:lnTo>
                    <a:lnTo>
                      <a:pt x="987" y="1390"/>
                    </a:lnTo>
                    <a:lnTo>
                      <a:pt x="990" y="1385"/>
                    </a:lnTo>
                    <a:lnTo>
                      <a:pt x="990" y="1385"/>
                    </a:lnTo>
                    <a:lnTo>
                      <a:pt x="1004" y="1383"/>
                    </a:lnTo>
                    <a:lnTo>
                      <a:pt x="1014" y="1378"/>
                    </a:lnTo>
                    <a:lnTo>
                      <a:pt x="1024" y="1374"/>
                    </a:lnTo>
                    <a:lnTo>
                      <a:pt x="1037" y="1369"/>
                    </a:lnTo>
                    <a:lnTo>
                      <a:pt x="1037" y="1369"/>
                    </a:lnTo>
                    <a:lnTo>
                      <a:pt x="1041" y="1368"/>
                    </a:lnTo>
                    <a:lnTo>
                      <a:pt x="1046" y="1365"/>
                    </a:lnTo>
                    <a:lnTo>
                      <a:pt x="1054" y="1358"/>
                    </a:lnTo>
                    <a:lnTo>
                      <a:pt x="1068" y="1344"/>
                    </a:lnTo>
                    <a:lnTo>
                      <a:pt x="1068" y="1344"/>
                    </a:lnTo>
                    <a:lnTo>
                      <a:pt x="1071" y="1342"/>
                    </a:lnTo>
                    <a:lnTo>
                      <a:pt x="1072" y="1338"/>
                    </a:lnTo>
                    <a:lnTo>
                      <a:pt x="1075" y="1332"/>
                    </a:lnTo>
                    <a:lnTo>
                      <a:pt x="1075" y="1329"/>
                    </a:lnTo>
                    <a:lnTo>
                      <a:pt x="1077" y="1327"/>
                    </a:lnTo>
                    <a:lnTo>
                      <a:pt x="1080" y="1324"/>
                    </a:lnTo>
                    <a:lnTo>
                      <a:pt x="1083" y="1323"/>
                    </a:lnTo>
                    <a:lnTo>
                      <a:pt x="1083" y="1323"/>
                    </a:lnTo>
                    <a:lnTo>
                      <a:pt x="1083" y="1320"/>
                    </a:lnTo>
                    <a:lnTo>
                      <a:pt x="1083" y="1319"/>
                    </a:lnTo>
                    <a:lnTo>
                      <a:pt x="1087" y="1317"/>
                    </a:lnTo>
                    <a:lnTo>
                      <a:pt x="1090" y="1314"/>
                    </a:lnTo>
                    <a:lnTo>
                      <a:pt x="1092" y="1310"/>
                    </a:lnTo>
                    <a:lnTo>
                      <a:pt x="1092" y="1310"/>
                    </a:lnTo>
                    <a:lnTo>
                      <a:pt x="1095" y="1302"/>
                    </a:lnTo>
                    <a:lnTo>
                      <a:pt x="1097" y="1292"/>
                    </a:lnTo>
                    <a:lnTo>
                      <a:pt x="1097" y="1292"/>
                    </a:lnTo>
                    <a:lnTo>
                      <a:pt x="1103" y="1283"/>
                    </a:lnTo>
                    <a:lnTo>
                      <a:pt x="1108" y="1274"/>
                    </a:lnTo>
                    <a:lnTo>
                      <a:pt x="1115" y="1266"/>
                    </a:lnTo>
                    <a:lnTo>
                      <a:pt x="1118" y="1257"/>
                    </a:lnTo>
                    <a:lnTo>
                      <a:pt x="1118" y="1257"/>
                    </a:lnTo>
                    <a:lnTo>
                      <a:pt x="1128" y="1229"/>
                    </a:lnTo>
                    <a:lnTo>
                      <a:pt x="1133" y="1213"/>
                    </a:lnTo>
                    <a:lnTo>
                      <a:pt x="1135" y="1207"/>
                    </a:lnTo>
                    <a:lnTo>
                      <a:pt x="1135" y="1201"/>
                    </a:lnTo>
                    <a:lnTo>
                      <a:pt x="1135" y="1201"/>
                    </a:lnTo>
                    <a:lnTo>
                      <a:pt x="1133" y="1196"/>
                    </a:lnTo>
                    <a:lnTo>
                      <a:pt x="1131" y="1192"/>
                    </a:lnTo>
                    <a:lnTo>
                      <a:pt x="1127" y="1189"/>
                    </a:lnTo>
                    <a:lnTo>
                      <a:pt x="1122" y="1188"/>
                    </a:lnTo>
                    <a:lnTo>
                      <a:pt x="1112" y="1186"/>
                    </a:lnTo>
                    <a:lnTo>
                      <a:pt x="1107" y="1182"/>
                    </a:lnTo>
                    <a:lnTo>
                      <a:pt x="1102" y="1178"/>
                    </a:lnTo>
                    <a:lnTo>
                      <a:pt x="1102" y="1178"/>
                    </a:lnTo>
                    <a:lnTo>
                      <a:pt x="1095" y="1169"/>
                    </a:lnTo>
                    <a:lnTo>
                      <a:pt x="1090" y="1162"/>
                    </a:lnTo>
                    <a:lnTo>
                      <a:pt x="1088" y="1158"/>
                    </a:lnTo>
                    <a:lnTo>
                      <a:pt x="1087" y="1153"/>
                    </a:lnTo>
                    <a:lnTo>
                      <a:pt x="1087" y="1148"/>
                    </a:lnTo>
                    <a:lnTo>
                      <a:pt x="1087" y="1142"/>
                    </a:lnTo>
                    <a:lnTo>
                      <a:pt x="1087" y="1142"/>
                    </a:lnTo>
                    <a:lnTo>
                      <a:pt x="1091" y="1132"/>
                    </a:lnTo>
                    <a:lnTo>
                      <a:pt x="1095" y="1121"/>
                    </a:lnTo>
                    <a:lnTo>
                      <a:pt x="1096" y="1116"/>
                    </a:lnTo>
                    <a:lnTo>
                      <a:pt x="1097" y="1110"/>
                    </a:lnTo>
                    <a:lnTo>
                      <a:pt x="1096" y="1105"/>
                    </a:lnTo>
                    <a:lnTo>
                      <a:pt x="1095" y="1101"/>
                    </a:lnTo>
                    <a:lnTo>
                      <a:pt x="1095" y="1101"/>
                    </a:lnTo>
                    <a:lnTo>
                      <a:pt x="1092" y="1097"/>
                    </a:lnTo>
                    <a:lnTo>
                      <a:pt x="1088" y="1093"/>
                    </a:lnTo>
                    <a:lnTo>
                      <a:pt x="1080" y="1090"/>
                    </a:lnTo>
                    <a:lnTo>
                      <a:pt x="1070" y="1086"/>
                    </a:lnTo>
                    <a:lnTo>
                      <a:pt x="1059" y="1082"/>
                    </a:lnTo>
                    <a:lnTo>
                      <a:pt x="1049" y="1078"/>
                    </a:lnTo>
                    <a:lnTo>
                      <a:pt x="1041" y="1073"/>
                    </a:lnTo>
                    <a:lnTo>
                      <a:pt x="1037" y="1070"/>
                    </a:lnTo>
                    <a:lnTo>
                      <a:pt x="1035" y="1067"/>
                    </a:lnTo>
                    <a:lnTo>
                      <a:pt x="1034" y="1062"/>
                    </a:lnTo>
                    <a:lnTo>
                      <a:pt x="1034" y="1058"/>
                    </a:lnTo>
                    <a:lnTo>
                      <a:pt x="1034" y="1058"/>
                    </a:lnTo>
                    <a:lnTo>
                      <a:pt x="1026" y="1056"/>
                    </a:lnTo>
                    <a:lnTo>
                      <a:pt x="1026" y="1056"/>
                    </a:lnTo>
                    <a:lnTo>
                      <a:pt x="1025" y="1050"/>
                    </a:lnTo>
                    <a:lnTo>
                      <a:pt x="1025" y="1050"/>
                    </a:lnTo>
                    <a:lnTo>
                      <a:pt x="1011" y="1048"/>
                    </a:lnTo>
                    <a:lnTo>
                      <a:pt x="1004" y="1047"/>
                    </a:lnTo>
                    <a:lnTo>
                      <a:pt x="997" y="1046"/>
                    </a:lnTo>
                    <a:lnTo>
                      <a:pt x="994" y="1043"/>
                    </a:lnTo>
                    <a:lnTo>
                      <a:pt x="990" y="1038"/>
                    </a:lnTo>
                    <a:lnTo>
                      <a:pt x="990" y="1032"/>
                    </a:lnTo>
                    <a:lnTo>
                      <a:pt x="991" y="1022"/>
                    </a:lnTo>
                    <a:lnTo>
                      <a:pt x="991" y="1022"/>
                    </a:lnTo>
                    <a:lnTo>
                      <a:pt x="1016" y="1020"/>
                    </a:lnTo>
                    <a:lnTo>
                      <a:pt x="1042" y="1017"/>
                    </a:lnTo>
                    <a:lnTo>
                      <a:pt x="1042" y="1017"/>
                    </a:lnTo>
                    <a:lnTo>
                      <a:pt x="1034" y="1008"/>
                    </a:lnTo>
                    <a:lnTo>
                      <a:pt x="1029" y="1005"/>
                    </a:lnTo>
                    <a:lnTo>
                      <a:pt x="1024" y="1003"/>
                    </a:lnTo>
                    <a:lnTo>
                      <a:pt x="1024" y="1003"/>
                    </a:lnTo>
                    <a:lnTo>
                      <a:pt x="1022" y="1001"/>
                    </a:lnTo>
                    <a:lnTo>
                      <a:pt x="1021" y="998"/>
                    </a:lnTo>
                    <a:lnTo>
                      <a:pt x="1017" y="993"/>
                    </a:lnTo>
                    <a:lnTo>
                      <a:pt x="1017" y="993"/>
                    </a:lnTo>
                    <a:lnTo>
                      <a:pt x="1016" y="991"/>
                    </a:lnTo>
                    <a:lnTo>
                      <a:pt x="1016" y="987"/>
                    </a:lnTo>
                    <a:lnTo>
                      <a:pt x="1016" y="980"/>
                    </a:lnTo>
                    <a:lnTo>
                      <a:pt x="1016" y="980"/>
                    </a:lnTo>
                    <a:lnTo>
                      <a:pt x="1015" y="966"/>
                    </a:lnTo>
                    <a:lnTo>
                      <a:pt x="1015" y="960"/>
                    </a:lnTo>
                    <a:lnTo>
                      <a:pt x="1016" y="952"/>
                    </a:lnTo>
                    <a:lnTo>
                      <a:pt x="1016" y="952"/>
                    </a:lnTo>
                    <a:lnTo>
                      <a:pt x="1017" y="946"/>
                    </a:lnTo>
                    <a:lnTo>
                      <a:pt x="1020" y="941"/>
                    </a:lnTo>
                    <a:lnTo>
                      <a:pt x="1020" y="941"/>
                    </a:lnTo>
                    <a:lnTo>
                      <a:pt x="1020" y="935"/>
                    </a:lnTo>
                    <a:lnTo>
                      <a:pt x="1020" y="929"/>
                    </a:lnTo>
                    <a:lnTo>
                      <a:pt x="1020" y="929"/>
                    </a:lnTo>
                    <a:lnTo>
                      <a:pt x="1020" y="924"/>
                    </a:lnTo>
                    <a:lnTo>
                      <a:pt x="1022" y="922"/>
                    </a:lnTo>
                    <a:lnTo>
                      <a:pt x="1024" y="921"/>
                    </a:lnTo>
                    <a:lnTo>
                      <a:pt x="1027" y="917"/>
                    </a:lnTo>
                    <a:lnTo>
                      <a:pt x="1027" y="917"/>
                    </a:lnTo>
                    <a:lnTo>
                      <a:pt x="1029" y="910"/>
                    </a:lnTo>
                    <a:lnTo>
                      <a:pt x="1029" y="900"/>
                    </a:lnTo>
                    <a:lnTo>
                      <a:pt x="1027" y="890"/>
                    </a:lnTo>
                    <a:lnTo>
                      <a:pt x="1027" y="881"/>
                    </a:lnTo>
                    <a:lnTo>
                      <a:pt x="1027" y="881"/>
                    </a:lnTo>
                    <a:lnTo>
                      <a:pt x="1031" y="870"/>
                    </a:lnTo>
                    <a:lnTo>
                      <a:pt x="1031" y="865"/>
                    </a:lnTo>
                    <a:lnTo>
                      <a:pt x="1031" y="857"/>
                    </a:lnTo>
                    <a:lnTo>
                      <a:pt x="1031" y="857"/>
                    </a:lnTo>
                    <a:lnTo>
                      <a:pt x="1031" y="846"/>
                    </a:lnTo>
                    <a:lnTo>
                      <a:pt x="1032" y="841"/>
                    </a:lnTo>
                    <a:lnTo>
                      <a:pt x="1034" y="834"/>
                    </a:lnTo>
                    <a:lnTo>
                      <a:pt x="1034" y="834"/>
                    </a:lnTo>
                    <a:lnTo>
                      <a:pt x="1036" y="829"/>
                    </a:lnTo>
                    <a:lnTo>
                      <a:pt x="1037" y="824"/>
                    </a:lnTo>
                    <a:lnTo>
                      <a:pt x="1037" y="819"/>
                    </a:lnTo>
                    <a:lnTo>
                      <a:pt x="1035" y="812"/>
                    </a:lnTo>
                    <a:lnTo>
                      <a:pt x="1035" y="812"/>
                    </a:lnTo>
                    <a:lnTo>
                      <a:pt x="1036" y="812"/>
                    </a:lnTo>
                    <a:lnTo>
                      <a:pt x="1037" y="810"/>
                    </a:lnTo>
                    <a:lnTo>
                      <a:pt x="1039" y="807"/>
                    </a:lnTo>
                    <a:lnTo>
                      <a:pt x="1040" y="806"/>
                    </a:lnTo>
                    <a:lnTo>
                      <a:pt x="1040" y="806"/>
                    </a:lnTo>
                    <a:lnTo>
                      <a:pt x="1037" y="804"/>
                    </a:lnTo>
                    <a:lnTo>
                      <a:pt x="1035" y="802"/>
                    </a:lnTo>
                    <a:lnTo>
                      <a:pt x="1034" y="801"/>
                    </a:lnTo>
                    <a:lnTo>
                      <a:pt x="1035" y="798"/>
                    </a:lnTo>
                    <a:lnTo>
                      <a:pt x="1035" y="798"/>
                    </a:lnTo>
                    <a:lnTo>
                      <a:pt x="1037" y="791"/>
                    </a:lnTo>
                    <a:lnTo>
                      <a:pt x="1040" y="785"/>
                    </a:lnTo>
                    <a:lnTo>
                      <a:pt x="1040" y="785"/>
                    </a:lnTo>
                    <a:lnTo>
                      <a:pt x="1041" y="779"/>
                    </a:lnTo>
                    <a:lnTo>
                      <a:pt x="1042" y="770"/>
                    </a:lnTo>
                    <a:lnTo>
                      <a:pt x="1044" y="755"/>
                    </a:lnTo>
                    <a:lnTo>
                      <a:pt x="1044" y="755"/>
                    </a:lnTo>
                    <a:lnTo>
                      <a:pt x="1044" y="746"/>
                    </a:lnTo>
                    <a:lnTo>
                      <a:pt x="1044" y="738"/>
                    </a:lnTo>
                    <a:lnTo>
                      <a:pt x="1044" y="730"/>
                    </a:lnTo>
                    <a:lnTo>
                      <a:pt x="1045" y="726"/>
                    </a:lnTo>
                    <a:lnTo>
                      <a:pt x="1047" y="723"/>
                    </a:lnTo>
                    <a:lnTo>
                      <a:pt x="1047" y="723"/>
                    </a:lnTo>
                    <a:lnTo>
                      <a:pt x="1052" y="718"/>
                    </a:lnTo>
                    <a:lnTo>
                      <a:pt x="1059" y="711"/>
                    </a:lnTo>
                    <a:lnTo>
                      <a:pt x="1063" y="705"/>
                    </a:lnTo>
                    <a:lnTo>
                      <a:pt x="1065" y="703"/>
                    </a:lnTo>
                    <a:lnTo>
                      <a:pt x="1066" y="699"/>
                    </a:lnTo>
                    <a:lnTo>
                      <a:pt x="1066" y="699"/>
                    </a:lnTo>
                    <a:lnTo>
                      <a:pt x="1075" y="699"/>
                    </a:lnTo>
                    <a:lnTo>
                      <a:pt x="1075" y="699"/>
                    </a:lnTo>
                    <a:lnTo>
                      <a:pt x="1087" y="699"/>
                    </a:lnTo>
                    <a:lnTo>
                      <a:pt x="1087" y="699"/>
                    </a:lnTo>
                    <a:lnTo>
                      <a:pt x="1092" y="698"/>
                    </a:lnTo>
                    <a:lnTo>
                      <a:pt x="1097" y="696"/>
                    </a:lnTo>
                    <a:lnTo>
                      <a:pt x="1102" y="694"/>
                    </a:lnTo>
                    <a:lnTo>
                      <a:pt x="1108" y="694"/>
                    </a:lnTo>
                    <a:lnTo>
                      <a:pt x="1108" y="694"/>
                    </a:lnTo>
                    <a:lnTo>
                      <a:pt x="1120" y="695"/>
                    </a:lnTo>
                    <a:lnTo>
                      <a:pt x="1128" y="698"/>
                    </a:lnTo>
                    <a:lnTo>
                      <a:pt x="1133" y="700"/>
                    </a:lnTo>
                    <a:lnTo>
                      <a:pt x="1137" y="703"/>
                    </a:lnTo>
                    <a:lnTo>
                      <a:pt x="1140" y="706"/>
                    </a:lnTo>
                    <a:lnTo>
                      <a:pt x="1142" y="713"/>
                    </a:lnTo>
                    <a:lnTo>
                      <a:pt x="1142" y="713"/>
                    </a:lnTo>
                    <a:lnTo>
                      <a:pt x="1143" y="716"/>
                    </a:lnTo>
                    <a:lnTo>
                      <a:pt x="1146" y="721"/>
                    </a:lnTo>
                    <a:lnTo>
                      <a:pt x="1152" y="728"/>
                    </a:lnTo>
                    <a:lnTo>
                      <a:pt x="1152" y="728"/>
                    </a:lnTo>
                    <a:lnTo>
                      <a:pt x="1158" y="736"/>
                    </a:lnTo>
                    <a:lnTo>
                      <a:pt x="1166" y="745"/>
                    </a:lnTo>
                    <a:lnTo>
                      <a:pt x="1166" y="745"/>
                    </a:lnTo>
                    <a:lnTo>
                      <a:pt x="1167" y="748"/>
                    </a:lnTo>
                    <a:lnTo>
                      <a:pt x="1167" y="748"/>
                    </a:lnTo>
                    <a:lnTo>
                      <a:pt x="1202" y="711"/>
                    </a:lnTo>
                    <a:lnTo>
                      <a:pt x="1235" y="673"/>
                    </a:lnTo>
                    <a:lnTo>
                      <a:pt x="1235" y="673"/>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 name="Freeform 419">
                <a:extLst>
                  <a:ext uri="{FF2B5EF4-FFF2-40B4-BE49-F238E27FC236}">
                    <a16:creationId xmlns:a16="http://schemas.microsoft.com/office/drawing/2014/main" id="{9D8E6174-64FA-4C76-9551-2FA7EFEF3A0F}"/>
                  </a:ext>
                </a:extLst>
              </p:cNvPr>
              <p:cNvSpPr>
                <a:spLocks/>
              </p:cNvSpPr>
              <p:nvPr/>
            </p:nvSpPr>
            <p:spPr bwMode="auto">
              <a:xfrm>
                <a:off x="2817105" y="5654595"/>
                <a:ext cx="77672" cy="88970"/>
              </a:xfrm>
              <a:custGeom>
                <a:avLst/>
                <a:gdLst/>
                <a:ahLst/>
                <a:cxnLst>
                  <a:cxn ang="0">
                    <a:pos x="54" y="51"/>
                  </a:cxn>
                  <a:cxn ang="0">
                    <a:pos x="53" y="51"/>
                  </a:cxn>
                  <a:cxn ang="0">
                    <a:pos x="48" y="51"/>
                  </a:cxn>
                  <a:cxn ang="0">
                    <a:pos x="48" y="51"/>
                  </a:cxn>
                  <a:cxn ang="0">
                    <a:pos x="45" y="51"/>
                  </a:cxn>
                  <a:cxn ang="0">
                    <a:pos x="43" y="50"/>
                  </a:cxn>
                  <a:cxn ang="0">
                    <a:pos x="36" y="47"/>
                  </a:cxn>
                  <a:cxn ang="0">
                    <a:pos x="31" y="41"/>
                  </a:cxn>
                  <a:cxn ang="0">
                    <a:pos x="30" y="41"/>
                  </a:cxn>
                  <a:cxn ang="0">
                    <a:pos x="26" y="39"/>
                  </a:cxn>
                  <a:cxn ang="0">
                    <a:pos x="20" y="34"/>
                  </a:cxn>
                  <a:cxn ang="0">
                    <a:pos x="18" y="33"/>
                  </a:cxn>
                  <a:cxn ang="0">
                    <a:pos x="18" y="32"/>
                  </a:cxn>
                  <a:cxn ang="0">
                    <a:pos x="17" y="30"/>
                  </a:cxn>
                  <a:cxn ang="0">
                    <a:pos x="14" y="27"/>
                  </a:cxn>
                  <a:cxn ang="0">
                    <a:pos x="12" y="24"/>
                  </a:cxn>
                  <a:cxn ang="0">
                    <a:pos x="9" y="21"/>
                  </a:cxn>
                  <a:cxn ang="0">
                    <a:pos x="7" y="17"/>
                  </a:cxn>
                  <a:cxn ang="0">
                    <a:pos x="7" y="16"/>
                  </a:cxn>
                  <a:cxn ang="0">
                    <a:pos x="6" y="16"/>
                  </a:cxn>
                  <a:cxn ang="0">
                    <a:pos x="1" y="14"/>
                  </a:cxn>
                  <a:cxn ang="0">
                    <a:pos x="3" y="11"/>
                  </a:cxn>
                  <a:cxn ang="0">
                    <a:pos x="4" y="8"/>
                  </a:cxn>
                  <a:cxn ang="0">
                    <a:pos x="5" y="7"/>
                  </a:cxn>
                  <a:cxn ang="0">
                    <a:pos x="5" y="5"/>
                  </a:cxn>
                  <a:cxn ang="0">
                    <a:pos x="4" y="3"/>
                  </a:cxn>
                  <a:cxn ang="0">
                    <a:pos x="1" y="1"/>
                  </a:cxn>
                  <a:cxn ang="0">
                    <a:pos x="0" y="0"/>
                  </a:cxn>
                  <a:cxn ang="0">
                    <a:pos x="1" y="11"/>
                  </a:cxn>
                  <a:cxn ang="0">
                    <a:pos x="1" y="27"/>
                  </a:cxn>
                  <a:cxn ang="0">
                    <a:pos x="1" y="46"/>
                  </a:cxn>
                  <a:cxn ang="0">
                    <a:pos x="1" y="57"/>
                  </a:cxn>
                  <a:cxn ang="0">
                    <a:pos x="1" y="59"/>
                  </a:cxn>
                  <a:cxn ang="0">
                    <a:pos x="6" y="60"/>
                  </a:cxn>
                  <a:cxn ang="0">
                    <a:pos x="20" y="60"/>
                  </a:cxn>
                  <a:cxn ang="0">
                    <a:pos x="32" y="63"/>
                  </a:cxn>
                  <a:cxn ang="0">
                    <a:pos x="36" y="62"/>
                  </a:cxn>
                  <a:cxn ang="0">
                    <a:pos x="38" y="61"/>
                  </a:cxn>
                  <a:cxn ang="0">
                    <a:pos x="41" y="61"/>
                  </a:cxn>
                  <a:cxn ang="0">
                    <a:pos x="43" y="61"/>
                  </a:cxn>
                  <a:cxn ang="0">
                    <a:pos x="44" y="60"/>
                  </a:cxn>
                  <a:cxn ang="0">
                    <a:pos x="47" y="60"/>
                  </a:cxn>
                  <a:cxn ang="0">
                    <a:pos x="48" y="60"/>
                  </a:cxn>
                  <a:cxn ang="0">
                    <a:pos x="52" y="60"/>
                  </a:cxn>
                  <a:cxn ang="0">
                    <a:pos x="53" y="59"/>
                  </a:cxn>
                  <a:cxn ang="0">
                    <a:pos x="54" y="56"/>
                  </a:cxn>
                  <a:cxn ang="0">
                    <a:pos x="55" y="55"/>
                  </a:cxn>
                  <a:cxn ang="0">
                    <a:pos x="54" y="52"/>
                  </a:cxn>
                </a:cxnLst>
                <a:rect l="0" t="0" r="r" b="b"/>
                <a:pathLst>
                  <a:path w="55" h="63">
                    <a:moveTo>
                      <a:pt x="54" y="52"/>
                    </a:moveTo>
                    <a:lnTo>
                      <a:pt x="54" y="52"/>
                    </a:lnTo>
                    <a:lnTo>
                      <a:pt x="54" y="51"/>
                    </a:lnTo>
                    <a:lnTo>
                      <a:pt x="54" y="51"/>
                    </a:lnTo>
                    <a:lnTo>
                      <a:pt x="53" y="51"/>
                    </a:lnTo>
                    <a:lnTo>
                      <a:pt x="53" y="51"/>
                    </a:lnTo>
                    <a:lnTo>
                      <a:pt x="52" y="51"/>
                    </a:lnTo>
                    <a:lnTo>
                      <a:pt x="52" y="51"/>
                    </a:lnTo>
                    <a:lnTo>
                      <a:pt x="48" y="51"/>
                    </a:lnTo>
                    <a:lnTo>
                      <a:pt x="48" y="51"/>
                    </a:lnTo>
                    <a:lnTo>
                      <a:pt x="48" y="51"/>
                    </a:lnTo>
                    <a:lnTo>
                      <a:pt x="48" y="51"/>
                    </a:lnTo>
                    <a:lnTo>
                      <a:pt x="47" y="51"/>
                    </a:lnTo>
                    <a:lnTo>
                      <a:pt x="47" y="51"/>
                    </a:lnTo>
                    <a:lnTo>
                      <a:pt x="45" y="51"/>
                    </a:lnTo>
                    <a:lnTo>
                      <a:pt x="45" y="51"/>
                    </a:lnTo>
                    <a:lnTo>
                      <a:pt x="43" y="50"/>
                    </a:lnTo>
                    <a:lnTo>
                      <a:pt x="43" y="50"/>
                    </a:lnTo>
                    <a:lnTo>
                      <a:pt x="39" y="49"/>
                    </a:lnTo>
                    <a:lnTo>
                      <a:pt x="36" y="47"/>
                    </a:lnTo>
                    <a:lnTo>
                      <a:pt x="36" y="47"/>
                    </a:lnTo>
                    <a:lnTo>
                      <a:pt x="33" y="44"/>
                    </a:lnTo>
                    <a:lnTo>
                      <a:pt x="33" y="44"/>
                    </a:lnTo>
                    <a:lnTo>
                      <a:pt x="31" y="41"/>
                    </a:lnTo>
                    <a:lnTo>
                      <a:pt x="31" y="41"/>
                    </a:lnTo>
                    <a:lnTo>
                      <a:pt x="30" y="41"/>
                    </a:lnTo>
                    <a:lnTo>
                      <a:pt x="30" y="41"/>
                    </a:lnTo>
                    <a:lnTo>
                      <a:pt x="28" y="40"/>
                    </a:lnTo>
                    <a:lnTo>
                      <a:pt x="28" y="40"/>
                    </a:lnTo>
                    <a:lnTo>
                      <a:pt x="26" y="39"/>
                    </a:lnTo>
                    <a:lnTo>
                      <a:pt x="26" y="39"/>
                    </a:lnTo>
                    <a:lnTo>
                      <a:pt x="20" y="34"/>
                    </a:lnTo>
                    <a:lnTo>
                      <a:pt x="20" y="34"/>
                    </a:lnTo>
                    <a:lnTo>
                      <a:pt x="18" y="34"/>
                    </a:lnTo>
                    <a:lnTo>
                      <a:pt x="18" y="33"/>
                    </a:lnTo>
                    <a:lnTo>
                      <a:pt x="18" y="33"/>
                    </a:lnTo>
                    <a:lnTo>
                      <a:pt x="18" y="32"/>
                    </a:lnTo>
                    <a:lnTo>
                      <a:pt x="18" y="32"/>
                    </a:lnTo>
                    <a:lnTo>
                      <a:pt x="18" y="32"/>
                    </a:lnTo>
                    <a:lnTo>
                      <a:pt x="18" y="32"/>
                    </a:lnTo>
                    <a:lnTo>
                      <a:pt x="17" y="30"/>
                    </a:lnTo>
                    <a:lnTo>
                      <a:pt x="17" y="30"/>
                    </a:lnTo>
                    <a:lnTo>
                      <a:pt x="16" y="28"/>
                    </a:lnTo>
                    <a:lnTo>
                      <a:pt x="16" y="28"/>
                    </a:lnTo>
                    <a:lnTo>
                      <a:pt x="14" y="27"/>
                    </a:lnTo>
                    <a:lnTo>
                      <a:pt x="14" y="27"/>
                    </a:lnTo>
                    <a:lnTo>
                      <a:pt x="12" y="24"/>
                    </a:lnTo>
                    <a:lnTo>
                      <a:pt x="12" y="24"/>
                    </a:lnTo>
                    <a:lnTo>
                      <a:pt x="10" y="23"/>
                    </a:lnTo>
                    <a:lnTo>
                      <a:pt x="10" y="23"/>
                    </a:lnTo>
                    <a:lnTo>
                      <a:pt x="9" y="21"/>
                    </a:lnTo>
                    <a:lnTo>
                      <a:pt x="9" y="19"/>
                    </a:lnTo>
                    <a:lnTo>
                      <a:pt x="9" y="19"/>
                    </a:lnTo>
                    <a:lnTo>
                      <a:pt x="7" y="17"/>
                    </a:lnTo>
                    <a:lnTo>
                      <a:pt x="7" y="17"/>
                    </a:lnTo>
                    <a:lnTo>
                      <a:pt x="7" y="16"/>
                    </a:lnTo>
                    <a:lnTo>
                      <a:pt x="7" y="16"/>
                    </a:lnTo>
                    <a:lnTo>
                      <a:pt x="7" y="16"/>
                    </a:lnTo>
                    <a:lnTo>
                      <a:pt x="6" y="16"/>
                    </a:lnTo>
                    <a:lnTo>
                      <a:pt x="6" y="16"/>
                    </a:lnTo>
                    <a:lnTo>
                      <a:pt x="4" y="16"/>
                    </a:lnTo>
                    <a:lnTo>
                      <a:pt x="4" y="16"/>
                    </a:lnTo>
                    <a:lnTo>
                      <a:pt x="1" y="14"/>
                    </a:lnTo>
                    <a:lnTo>
                      <a:pt x="1" y="12"/>
                    </a:lnTo>
                    <a:lnTo>
                      <a:pt x="1" y="12"/>
                    </a:lnTo>
                    <a:lnTo>
                      <a:pt x="3" y="11"/>
                    </a:lnTo>
                    <a:lnTo>
                      <a:pt x="3" y="9"/>
                    </a:lnTo>
                    <a:lnTo>
                      <a:pt x="3" y="9"/>
                    </a:lnTo>
                    <a:lnTo>
                      <a:pt x="4" y="8"/>
                    </a:lnTo>
                    <a:lnTo>
                      <a:pt x="4" y="8"/>
                    </a:lnTo>
                    <a:lnTo>
                      <a:pt x="5" y="7"/>
                    </a:lnTo>
                    <a:lnTo>
                      <a:pt x="5" y="7"/>
                    </a:lnTo>
                    <a:lnTo>
                      <a:pt x="5" y="6"/>
                    </a:lnTo>
                    <a:lnTo>
                      <a:pt x="5" y="6"/>
                    </a:lnTo>
                    <a:lnTo>
                      <a:pt x="5" y="5"/>
                    </a:lnTo>
                    <a:lnTo>
                      <a:pt x="5" y="5"/>
                    </a:lnTo>
                    <a:lnTo>
                      <a:pt x="4" y="3"/>
                    </a:lnTo>
                    <a:lnTo>
                      <a:pt x="4" y="3"/>
                    </a:lnTo>
                    <a:lnTo>
                      <a:pt x="3" y="2"/>
                    </a:lnTo>
                    <a:lnTo>
                      <a:pt x="3" y="2"/>
                    </a:lnTo>
                    <a:lnTo>
                      <a:pt x="1" y="1"/>
                    </a:lnTo>
                    <a:lnTo>
                      <a:pt x="1" y="1"/>
                    </a:lnTo>
                    <a:lnTo>
                      <a:pt x="0" y="0"/>
                    </a:lnTo>
                    <a:lnTo>
                      <a:pt x="0" y="0"/>
                    </a:lnTo>
                    <a:lnTo>
                      <a:pt x="0" y="0"/>
                    </a:lnTo>
                    <a:lnTo>
                      <a:pt x="0" y="0"/>
                    </a:lnTo>
                    <a:lnTo>
                      <a:pt x="1" y="11"/>
                    </a:lnTo>
                    <a:lnTo>
                      <a:pt x="1" y="11"/>
                    </a:lnTo>
                    <a:lnTo>
                      <a:pt x="1" y="27"/>
                    </a:lnTo>
                    <a:lnTo>
                      <a:pt x="1" y="27"/>
                    </a:lnTo>
                    <a:lnTo>
                      <a:pt x="1" y="36"/>
                    </a:lnTo>
                    <a:lnTo>
                      <a:pt x="1" y="46"/>
                    </a:lnTo>
                    <a:lnTo>
                      <a:pt x="1" y="46"/>
                    </a:lnTo>
                    <a:lnTo>
                      <a:pt x="3" y="57"/>
                    </a:lnTo>
                    <a:lnTo>
                      <a:pt x="3" y="57"/>
                    </a:lnTo>
                    <a:lnTo>
                      <a:pt x="1" y="57"/>
                    </a:lnTo>
                    <a:lnTo>
                      <a:pt x="1" y="57"/>
                    </a:lnTo>
                    <a:lnTo>
                      <a:pt x="1" y="59"/>
                    </a:lnTo>
                    <a:lnTo>
                      <a:pt x="1" y="59"/>
                    </a:lnTo>
                    <a:lnTo>
                      <a:pt x="3" y="59"/>
                    </a:lnTo>
                    <a:lnTo>
                      <a:pt x="3" y="59"/>
                    </a:lnTo>
                    <a:lnTo>
                      <a:pt x="6" y="60"/>
                    </a:lnTo>
                    <a:lnTo>
                      <a:pt x="11" y="60"/>
                    </a:lnTo>
                    <a:lnTo>
                      <a:pt x="20" y="60"/>
                    </a:lnTo>
                    <a:lnTo>
                      <a:pt x="20" y="60"/>
                    </a:lnTo>
                    <a:lnTo>
                      <a:pt x="26" y="61"/>
                    </a:lnTo>
                    <a:lnTo>
                      <a:pt x="32" y="63"/>
                    </a:lnTo>
                    <a:lnTo>
                      <a:pt x="32" y="63"/>
                    </a:lnTo>
                    <a:lnTo>
                      <a:pt x="34" y="62"/>
                    </a:lnTo>
                    <a:lnTo>
                      <a:pt x="34" y="62"/>
                    </a:lnTo>
                    <a:lnTo>
                      <a:pt x="36" y="62"/>
                    </a:lnTo>
                    <a:lnTo>
                      <a:pt x="36" y="62"/>
                    </a:lnTo>
                    <a:lnTo>
                      <a:pt x="38" y="61"/>
                    </a:lnTo>
                    <a:lnTo>
                      <a:pt x="38" y="61"/>
                    </a:lnTo>
                    <a:lnTo>
                      <a:pt x="39" y="61"/>
                    </a:lnTo>
                    <a:lnTo>
                      <a:pt x="39" y="61"/>
                    </a:lnTo>
                    <a:lnTo>
                      <a:pt x="41" y="61"/>
                    </a:lnTo>
                    <a:lnTo>
                      <a:pt x="41" y="61"/>
                    </a:lnTo>
                    <a:lnTo>
                      <a:pt x="43" y="61"/>
                    </a:lnTo>
                    <a:lnTo>
                      <a:pt x="43" y="61"/>
                    </a:lnTo>
                    <a:lnTo>
                      <a:pt x="43" y="60"/>
                    </a:lnTo>
                    <a:lnTo>
                      <a:pt x="43" y="60"/>
                    </a:lnTo>
                    <a:lnTo>
                      <a:pt x="44" y="60"/>
                    </a:lnTo>
                    <a:lnTo>
                      <a:pt x="44" y="60"/>
                    </a:lnTo>
                    <a:lnTo>
                      <a:pt x="45" y="60"/>
                    </a:lnTo>
                    <a:lnTo>
                      <a:pt x="47" y="60"/>
                    </a:lnTo>
                    <a:lnTo>
                      <a:pt x="47" y="60"/>
                    </a:lnTo>
                    <a:lnTo>
                      <a:pt x="48" y="60"/>
                    </a:lnTo>
                    <a:lnTo>
                      <a:pt x="48" y="60"/>
                    </a:lnTo>
                    <a:lnTo>
                      <a:pt x="48" y="60"/>
                    </a:lnTo>
                    <a:lnTo>
                      <a:pt x="49" y="59"/>
                    </a:lnTo>
                    <a:lnTo>
                      <a:pt x="52" y="60"/>
                    </a:lnTo>
                    <a:lnTo>
                      <a:pt x="52" y="60"/>
                    </a:lnTo>
                    <a:lnTo>
                      <a:pt x="53" y="59"/>
                    </a:lnTo>
                    <a:lnTo>
                      <a:pt x="53" y="59"/>
                    </a:lnTo>
                    <a:lnTo>
                      <a:pt x="54" y="59"/>
                    </a:lnTo>
                    <a:lnTo>
                      <a:pt x="54" y="59"/>
                    </a:lnTo>
                    <a:lnTo>
                      <a:pt x="54" y="56"/>
                    </a:lnTo>
                    <a:lnTo>
                      <a:pt x="54" y="56"/>
                    </a:lnTo>
                    <a:lnTo>
                      <a:pt x="55" y="55"/>
                    </a:lnTo>
                    <a:lnTo>
                      <a:pt x="55" y="55"/>
                    </a:lnTo>
                    <a:lnTo>
                      <a:pt x="55" y="54"/>
                    </a:lnTo>
                    <a:lnTo>
                      <a:pt x="55" y="52"/>
                    </a:lnTo>
                    <a:lnTo>
                      <a:pt x="54" y="52"/>
                    </a:lnTo>
                    <a:lnTo>
                      <a:pt x="54" y="5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4" name="A1_Chile">
              <a:extLst>
                <a:ext uri="{FF2B5EF4-FFF2-40B4-BE49-F238E27FC236}">
                  <a16:creationId xmlns:a16="http://schemas.microsoft.com/office/drawing/2014/main" id="{93EC8BDC-E980-4C66-BA20-BFF9F1620429}"/>
                </a:ext>
              </a:extLst>
            </p:cNvPr>
            <p:cNvGrpSpPr/>
            <p:nvPr/>
          </p:nvGrpSpPr>
          <p:grpSpPr>
            <a:xfrm>
              <a:off x="2877022" y="4647641"/>
              <a:ext cx="237099" cy="1108578"/>
              <a:chOff x="2656113" y="4647687"/>
              <a:chExt cx="218893" cy="1108588"/>
            </a:xfrm>
            <a:grpFill/>
          </p:grpSpPr>
          <p:sp>
            <p:nvSpPr>
              <p:cNvPr id="874" name="Freeform 420">
                <a:extLst>
                  <a:ext uri="{FF2B5EF4-FFF2-40B4-BE49-F238E27FC236}">
                    <a16:creationId xmlns:a16="http://schemas.microsoft.com/office/drawing/2014/main" id="{EB873CA1-D976-4F68-A6C6-252411ED3D09}"/>
                  </a:ext>
                </a:extLst>
              </p:cNvPr>
              <p:cNvSpPr>
                <a:spLocks/>
              </p:cNvSpPr>
              <p:nvPr/>
            </p:nvSpPr>
            <p:spPr bwMode="auto">
              <a:xfrm>
                <a:off x="2817105" y="5737916"/>
                <a:ext cx="57901" cy="18359"/>
              </a:xfrm>
              <a:custGeom>
                <a:avLst/>
                <a:gdLst/>
                <a:ahLst/>
                <a:cxnLst>
                  <a:cxn ang="0">
                    <a:pos x="36" y="6"/>
                  </a:cxn>
                  <a:cxn ang="0">
                    <a:pos x="36" y="6"/>
                  </a:cxn>
                  <a:cxn ang="0">
                    <a:pos x="32" y="4"/>
                  </a:cxn>
                  <a:cxn ang="0">
                    <a:pos x="32" y="4"/>
                  </a:cxn>
                  <a:cxn ang="0">
                    <a:pos x="26" y="2"/>
                  </a:cxn>
                  <a:cxn ang="0">
                    <a:pos x="20" y="1"/>
                  </a:cxn>
                  <a:cxn ang="0">
                    <a:pos x="20" y="1"/>
                  </a:cxn>
                  <a:cxn ang="0">
                    <a:pos x="11" y="1"/>
                  </a:cxn>
                  <a:cxn ang="0">
                    <a:pos x="6" y="1"/>
                  </a:cxn>
                  <a:cxn ang="0">
                    <a:pos x="3" y="0"/>
                  </a:cxn>
                  <a:cxn ang="0">
                    <a:pos x="3" y="0"/>
                  </a:cxn>
                  <a:cxn ang="0">
                    <a:pos x="1" y="0"/>
                  </a:cxn>
                  <a:cxn ang="0">
                    <a:pos x="1" y="0"/>
                  </a:cxn>
                  <a:cxn ang="0">
                    <a:pos x="0" y="0"/>
                  </a:cxn>
                  <a:cxn ang="0">
                    <a:pos x="0" y="0"/>
                  </a:cxn>
                  <a:cxn ang="0">
                    <a:pos x="4" y="3"/>
                  </a:cxn>
                  <a:cxn ang="0">
                    <a:pos x="9" y="6"/>
                  </a:cxn>
                  <a:cxn ang="0">
                    <a:pos x="9" y="6"/>
                  </a:cxn>
                  <a:cxn ang="0">
                    <a:pos x="9" y="8"/>
                  </a:cxn>
                  <a:cxn ang="0">
                    <a:pos x="11" y="9"/>
                  </a:cxn>
                  <a:cxn ang="0">
                    <a:pos x="16" y="9"/>
                  </a:cxn>
                  <a:cxn ang="0">
                    <a:pos x="16" y="9"/>
                  </a:cxn>
                  <a:cxn ang="0">
                    <a:pos x="16" y="13"/>
                  </a:cxn>
                  <a:cxn ang="0">
                    <a:pos x="16" y="13"/>
                  </a:cxn>
                  <a:cxn ang="0">
                    <a:pos x="23" y="13"/>
                  </a:cxn>
                  <a:cxn ang="0">
                    <a:pos x="32" y="13"/>
                  </a:cxn>
                  <a:cxn ang="0">
                    <a:pos x="32" y="13"/>
                  </a:cxn>
                  <a:cxn ang="0">
                    <a:pos x="34" y="7"/>
                  </a:cxn>
                  <a:cxn ang="0">
                    <a:pos x="34" y="7"/>
                  </a:cxn>
                  <a:cxn ang="0">
                    <a:pos x="37" y="6"/>
                  </a:cxn>
                  <a:cxn ang="0">
                    <a:pos x="41" y="6"/>
                  </a:cxn>
                  <a:cxn ang="0">
                    <a:pos x="36" y="6"/>
                  </a:cxn>
                </a:cxnLst>
                <a:rect l="0" t="0" r="r" b="b"/>
                <a:pathLst>
                  <a:path w="41" h="13">
                    <a:moveTo>
                      <a:pt x="36" y="6"/>
                    </a:moveTo>
                    <a:lnTo>
                      <a:pt x="36" y="6"/>
                    </a:lnTo>
                    <a:lnTo>
                      <a:pt x="32" y="4"/>
                    </a:lnTo>
                    <a:lnTo>
                      <a:pt x="32" y="4"/>
                    </a:lnTo>
                    <a:lnTo>
                      <a:pt x="26" y="2"/>
                    </a:lnTo>
                    <a:lnTo>
                      <a:pt x="20" y="1"/>
                    </a:lnTo>
                    <a:lnTo>
                      <a:pt x="20" y="1"/>
                    </a:lnTo>
                    <a:lnTo>
                      <a:pt x="11" y="1"/>
                    </a:lnTo>
                    <a:lnTo>
                      <a:pt x="6" y="1"/>
                    </a:lnTo>
                    <a:lnTo>
                      <a:pt x="3" y="0"/>
                    </a:lnTo>
                    <a:lnTo>
                      <a:pt x="3" y="0"/>
                    </a:lnTo>
                    <a:lnTo>
                      <a:pt x="1" y="0"/>
                    </a:lnTo>
                    <a:lnTo>
                      <a:pt x="1" y="0"/>
                    </a:lnTo>
                    <a:lnTo>
                      <a:pt x="0" y="0"/>
                    </a:lnTo>
                    <a:lnTo>
                      <a:pt x="0" y="0"/>
                    </a:lnTo>
                    <a:lnTo>
                      <a:pt x="4" y="3"/>
                    </a:lnTo>
                    <a:lnTo>
                      <a:pt x="9" y="6"/>
                    </a:lnTo>
                    <a:lnTo>
                      <a:pt x="9" y="6"/>
                    </a:lnTo>
                    <a:lnTo>
                      <a:pt x="9" y="8"/>
                    </a:lnTo>
                    <a:lnTo>
                      <a:pt x="11" y="9"/>
                    </a:lnTo>
                    <a:lnTo>
                      <a:pt x="16" y="9"/>
                    </a:lnTo>
                    <a:lnTo>
                      <a:pt x="16" y="9"/>
                    </a:lnTo>
                    <a:lnTo>
                      <a:pt x="16" y="13"/>
                    </a:lnTo>
                    <a:lnTo>
                      <a:pt x="16" y="13"/>
                    </a:lnTo>
                    <a:lnTo>
                      <a:pt x="23" y="13"/>
                    </a:lnTo>
                    <a:lnTo>
                      <a:pt x="32" y="13"/>
                    </a:lnTo>
                    <a:lnTo>
                      <a:pt x="32" y="13"/>
                    </a:lnTo>
                    <a:lnTo>
                      <a:pt x="34" y="7"/>
                    </a:lnTo>
                    <a:lnTo>
                      <a:pt x="34" y="7"/>
                    </a:lnTo>
                    <a:lnTo>
                      <a:pt x="37" y="6"/>
                    </a:lnTo>
                    <a:lnTo>
                      <a:pt x="41" y="6"/>
                    </a:lnTo>
                    <a:lnTo>
                      <a:pt x="36"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5" name="A2_Chile">
                <a:extLst>
                  <a:ext uri="{FF2B5EF4-FFF2-40B4-BE49-F238E27FC236}">
                    <a16:creationId xmlns:a16="http://schemas.microsoft.com/office/drawing/2014/main" id="{38AFCE90-7DF5-420C-947C-0AC811A35EBA}"/>
                  </a:ext>
                </a:extLst>
              </p:cNvPr>
              <p:cNvSpPr>
                <a:spLocks/>
              </p:cNvSpPr>
              <p:nvPr/>
            </p:nvSpPr>
            <p:spPr bwMode="auto">
              <a:xfrm>
                <a:off x="2656113" y="4647687"/>
                <a:ext cx="196298" cy="1091642"/>
              </a:xfrm>
              <a:custGeom>
                <a:avLst/>
                <a:gdLst/>
                <a:ahLst/>
                <a:cxnLst>
                  <a:cxn ang="0">
                    <a:pos x="103" y="708"/>
                  </a:cxn>
                  <a:cxn ang="0">
                    <a:pos x="79" y="693"/>
                  </a:cxn>
                  <a:cxn ang="0">
                    <a:pos x="56" y="667"/>
                  </a:cxn>
                  <a:cxn ang="0">
                    <a:pos x="39" y="637"/>
                  </a:cxn>
                  <a:cxn ang="0">
                    <a:pos x="55" y="600"/>
                  </a:cxn>
                  <a:cxn ang="0">
                    <a:pos x="61" y="566"/>
                  </a:cxn>
                  <a:cxn ang="0">
                    <a:pos x="68" y="535"/>
                  </a:cxn>
                  <a:cxn ang="0">
                    <a:pos x="69" y="509"/>
                  </a:cxn>
                  <a:cxn ang="0">
                    <a:pos x="61" y="487"/>
                  </a:cxn>
                  <a:cxn ang="0">
                    <a:pos x="64" y="454"/>
                  </a:cxn>
                  <a:cxn ang="0">
                    <a:pos x="65" y="414"/>
                  </a:cxn>
                  <a:cxn ang="0">
                    <a:pos x="77" y="385"/>
                  </a:cxn>
                  <a:cxn ang="0">
                    <a:pos x="81" y="340"/>
                  </a:cxn>
                  <a:cxn ang="0">
                    <a:pos x="93" y="293"/>
                  </a:cxn>
                  <a:cxn ang="0">
                    <a:pos x="85" y="243"/>
                  </a:cxn>
                  <a:cxn ang="0">
                    <a:pos x="93" y="200"/>
                  </a:cxn>
                  <a:cxn ang="0">
                    <a:pos x="115" y="150"/>
                  </a:cxn>
                  <a:cxn ang="0">
                    <a:pos x="124" y="114"/>
                  </a:cxn>
                  <a:cxn ang="0">
                    <a:pos x="129" y="85"/>
                  </a:cxn>
                  <a:cxn ang="0">
                    <a:pos x="115" y="54"/>
                  </a:cxn>
                  <a:cxn ang="0">
                    <a:pos x="118" y="29"/>
                  </a:cxn>
                  <a:cxn ang="0">
                    <a:pos x="93" y="7"/>
                  </a:cxn>
                  <a:cxn ang="0">
                    <a:pos x="88" y="38"/>
                  </a:cxn>
                  <a:cxn ang="0">
                    <a:pos x="82" y="138"/>
                  </a:cxn>
                  <a:cxn ang="0">
                    <a:pos x="69" y="197"/>
                  </a:cxn>
                  <a:cxn ang="0">
                    <a:pos x="64" y="226"/>
                  </a:cxn>
                  <a:cxn ang="0">
                    <a:pos x="64" y="290"/>
                  </a:cxn>
                  <a:cxn ang="0">
                    <a:pos x="50" y="330"/>
                  </a:cxn>
                  <a:cxn ang="0">
                    <a:pos x="33" y="358"/>
                  </a:cxn>
                  <a:cxn ang="0">
                    <a:pos x="36" y="412"/>
                  </a:cxn>
                  <a:cxn ang="0">
                    <a:pos x="25" y="461"/>
                  </a:cxn>
                  <a:cxn ang="0">
                    <a:pos x="33" y="482"/>
                  </a:cxn>
                  <a:cxn ang="0">
                    <a:pos x="36" y="465"/>
                  </a:cxn>
                  <a:cxn ang="0">
                    <a:pos x="48" y="448"/>
                  </a:cxn>
                  <a:cxn ang="0">
                    <a:pos x="45" y="487"/>
                  </a:cxn>
                  <a:cxn ang="0">
                    <a:pos x="34" y="518"/>
                  </a:cxn>
                  <a:cxn ang="0">
                    <a:pos x="23" y="535"/>
                  </a:cxn>
                  <a:cxn ang="0">
                    <a:pos x="19" y="563"/>
                  </a:cxn>
                  <a:cxn ang="0">
                    <a:pos x="7" y="594"/>
                  </a:cxn>
                  <a:cxn ang="0">
                    <a:pos x="9" y="629"/>
                  </a:cxn>
                  <a:cxn ang="0">
                    <a:pos x="22" y="654"/>
                  </a:cxn>
                  <a:cxn ang="0">
                    <a:pos x="14" y="689"/>
                  </a:cxn>
                  <a:cxn ang="0">
                    <a:pos x="36" y="702"/>
                  </a:cxn>
                  <a:cxn ang="0">
                    <a:pos x="48" y="722"/>
                  </a:cxn>
                  <a:cxn ang="0">
                    <a:pos x="70" y="720"/>
                  </a:cxn>
                  <a:cxn ang="0">
                    <a:pos x="64" y="726"/>
                  </a:cxn>
                  <a:cxn ang="0">
                    <a:pos x="61" y="734"/>
                  </a:cxn>
                  <a:cxn ang="0">
                    <a:pos x="70" y="742"/>
                  </a:cxn>
                  <a:cxn ang="0">
                    <a:pos x="77" y="735"/>
                  </a:cxn>
                  <a:cxn ang="0">
                    <a:pos x="79" y="721"/>
                  </a:cxn>
                  <a:cxn ang="0">
                    <a:pos x="98" y="710"/>
                  </a:cxn>
                  <a:cxn ang="0">
                    <a:pos x="90" y="720"/>
                  </a:cxn>
                  <a:cxn ang="0">
                    <a:pos x="87" y="732"/>
                  </a:cxn>
                  <a:cxn ang="0">
                    <a:pos x="99" y="737"/>
                  </a:cxn>
                  <a:cxn ang="0">
                    <a:pos x="90" y="742"/>
                  </a:cxn>
                  <a:cxn ang="0">
                    <a:pos x="102" y="756"/>
                  </a:cxn>
                  <a:cxn ang="0">
                    <a:pos x="93" y="756"/>
                  </a:cxn>
                  <a:cxn ang="0">
                    <a:pos x="85" y="757"/>
                  </a:cxn>
                  <a:cxn ang="0">
                    <a:pos x="77" y="760"/>
                  </a:cxn>
                  <a:cxn ang="0">
                    <a:pos x="93" y="772"/>
                  </a:cxn>
                  <a:cxn ang="0">
                    <a:pos x="112" y="772"/>
                  </a:cxn>
                </a:cxnLst>
                <a:rect l="0" t="0" r="r" b="b"/>
                <a:pathLst>
                  <a:path w="139" h="773">
                    <a:moveTo>
                      <a:pt x="117" y="770"/>
                    </a:moveTo>
                    <a:lnTo>
                      <a:pt x="117" y="770"/>
                    </a:lnTo>
                    <a:lnTo>
                      <a:pt x="115" y="759"/>
                    </a:lnTo>
                    <a:lnTo>
                      <a:pt x="115" y="759"/>
                    </a:lnTo>
                    <a:lnTo>
                      <a:pt x="115" y="749"/>
                    </a:lnTo>
                    <a:lnTo>
                      <a:pt x="115" y="740"/>
                    </a:lnTo>
                    <a:lnTo>
                      <a:pt x="115" y="740"/>
                    </a:lnTo>
                    <a:lnTo>
                      <a:pt x="115" y="724"/>
                    </a:lnTo>
                    <a:lnTo>
                      <a:pt x="115" y="724"/>
                    </a:lnTo>
                    <a:lnTo>
                      <a:pt x="114" y="713"/>
                    </a:lnTo>
                    <a:lnTo>
                      <a:pt x="114" y="713"/>
                    </a:lnTo>
                    <a:lnTo>
                      <a:pt x="114" y="709"/>
                    </a:lnTo>
                    <a:lnTo>
                      <a:pt x="114" y="709"/>
                    </a:lnTo>
                    <a:lnTo>
                      <a:pt x="109" y="709"/>
                    </a:lnTo>
                    <a:lnTo>
                      <a:pt x="107" y="710"/>
                    </a:lnTo>
                    <a:lnTo>
                      <a:pt x="103" y="709"/>
                    </a:lnTo>
                    <a:lnTo>
                      <a:pt x="103" y="709"/>
                    </a:lnTo>
                    <a:lnTo>
                      <a:pt x="103" y="708"/>
                    </a:lnTo>
                    <a:lnTo>
                      <a:pt x="102" y="705"/>
                    </a:lnTo>
                    <a:lnTo>
                      <a:pt x="101" y="704"/>
                    </a:lnTo>
                    <a:lnTo>
                      <a:pt x="101" y="702"/>
                    </a:lnTo>
                    <a:lnTo>
                      <a:pt x="101" y="702"/>
                    </a:lnTo>
                    <a:lnTo>
                      <a:pt x="102" y="700"/>
                    </a:lnTo>
                    <a:lnTo>
                      <a:pt x="104" y="700"/>
                    </a:lnTo>
                    <a:lnTo>
                      <a:pt x="107" y="699"/>
                    </a:lnTo>
                    <a:lnTo>
                      <a:pt x="107" y="699"/>
                    </a:lnTo>
                    <a:lnTo>
                      <a:pt x="108" y="699"/>
                    </a:lnTo>
                    <a:lnTo>
                      <a:pt x="108" y="699"/>
                    </a:lnTo>
                    <a:lnTo>
                      <a:pt x="106" y="698"/>
                    </a:lnTo>
                    <a:lnTo>
                      <a:pt x="102" y="698"/>
                    </a:lnTo>
                    <a:lnTo>
                      <a:pt x="102" y="698"/>
                    </a:lnTo>
                    <a:lnTo>
                      <a:pt x="98" y="697"/>
                    </a:lnTo>
                    <a:lnTo>
                      <a:pt x="94" y="694"/>
                    </a:lnTo>
                    <a:lnTo>
                      <a:pt x="94" y="694"/>
                    </a:lnTo>
                    <a:lnTo>
                      <a:pt x="87" y="694"/>
                    </a:lnTo>
                    <a:lnTo>
                      <a:pt x="79" y="693"/>
                    </a:lnTo>
                    <a:lnTo>
                      <a:pt x="79" y="693"/>
                    </a:lnTo>
                    <a:lnTo>
                      <a:pt x="70" y="693"/>
                    </a:lnTo>
                    <a:lnTo>
                      <a:pt x="66" y="694"/>
                    </a:lnTo>
                    <a:lnTo>
                      <a:pt x="63" y="693"/>
                    </a:lnTo>
                    <a:lnTo>
                      <a:pt x="63" y="693"/>
                    </a:lnTo>
                    <a:lnTo>
                      <a:pt x="60" y="691"/>
                    </a:lnTo>
                    <a:lnTo>
                      <a:pt x="58" y="688"/>
                    </a:lnTo>
                    <a:lnTo>
                      <a:pt x="56" y="686"/>
                    </a:lnTo>
                    <a:lnTo>
                      <a:pt x="53" y="683"/>
                    </a:lnTo>
                    <a:lnTo>
                      <a:pt x="53" y="683"/>
                    </a:lnTo>
                    <a:lnTo>
                      <a:pt x="54" y="678"/>
                    </a:lnTo>
                    <a:lnTo>
                      <a:pt x="56" y="676"/>
                    </a:lnTo>
                    <a:lnTo>
                      <a:pt x="56" y="676"/>
                    </a:lnTo>
                    <a:lnTo>
                      <a:pt x="56" y="673"/>
                    </a:lnTo>
                    <a:lnTo>
                      <a:pt x="56" y="672"/>
                    </a:lnTo>
                    <a:lnTo>
                      <a:pt x="56" y="671"/>
                    </a:lnTo>
                    <a:lnTo>
                      <a:pt x="56" y="667"/>
                    </a:lnTo>
                    <a:lnTo>
                      <a:pt x="56" y="667"/>
                    </a:lnTo>
                    <a:lnTo>
                      <a:pt x="56" y="661"/>
                    </a:lnTo>
                    <a:lnTo>
                      <a:pt x="56" y="659"/>
                    </a:lnTo>
                    <a:lnTo>
                      <a:pt x="54" y="658"/>
                    </a:lnTo>
                    <a:lnTo>
                      <a:pt x="54" y="658"/>
                    </a:lnTo>
                    <a:lnTo>
                      <a:pt x="52" y="659"/>
                    </a:lnTo>
                    <a:lnTo>
                      <a:pt x="50" y="659"/>
                    </a:lnTo>
                    <a:lnTo>
                      <a:pt x="50" y="659"/>
                    </a:lnTo>
                    <a:lnTo>
                      <a:pt x="44" y="661"/>
                    </a:lnTo>
                    <a:lnTo>
                      <a:pt x="43" y="661"/>
                    </a:lnTo>
                    <a:lnTo>
                      <a:pt x="42" y="659"/>
                    </a:lnTo>
                    <a:lnTo>
                      <a:pt x="41" y="656"/>
                    </a:lnTo>
                    <a:lnTo>
                      <a:pt x="41" y="656"/>
                    </a:lnTo>
                    <a:lnTo>
                      <a:pt x="37" y="648"/>
                    </a:lnTo>
                    <a:lnTo>
                      <a:pt x="36" y="643"/>
                    </a:lnTo>
                    <a:lnTo>
                      <a:pt x="37" y="639"/>
                    </a:lnTo>
                    <a:lnTo>
                      <a:pt x="37" y="639"/>
                    </a:lnTo>
                    <a:lnTo>
                      <a:pt x="39" y="637"/>
                    </a:lnTo>
                    <a:lnTo>
                      <a:pt x="39" y="637"/>
                    </a:lnTo>
                    <a:lnTo>
                      <a:pt x="41" y="632"/>
                    </a:lnTo>
                    <a:lnTo>
                      <a:pt x="42" y="627"/>
                    </a:lnTo>
                    <a:lnTo>
                      <a:pt x="42" y="627"/>
                    </a:lnTo>
                    <a:lnTo>
                      <a:pt x="43" y="621"/>
                    </a:lnTo>
                    <a:lnTo>
                      <a:pt x="45" y="616"/>
                    </a:lnTo>
                    <a:lnTo>
                      <a:pt x="45" y="616"/>
                    </a:lnTo>
                    <a:lnTo>
                      <a:pt x="47" y="615"/>
                    </a:lnTo>
                    <a:lnTo>
                      <a:pt x="47" y="615"/>
                    </a:lnTo>
                    <a:lnTo>
                      <a:pt x="49" y="615"/>
                    </a:lnTo>
                    <a:lnTo>
                      <a:pt x="50" y="613"/>
                    </a:lnTo>
                    <a:lnTo>
                      <a:pt x="50" y="613"/>
                    </a:lnTo>
                    <a:lnTo>
                      <a:pt x="50" y="610"/>
                    </a:lnTo>
                    <a:lnTo>
                      <a:pt x="52" y="606"/>
                    </a:lnTo>
                    <a:lnTo>
                      <a:pt x="52" y="606"/>
                    </a:lnTo>
                    <a:lnTo>
                      <a:pt x="52" y="605"/>
                    </a:lnTo>
                    <a:lnTo>
                      <a:pt x="54" y="604"/>
                    </a:lnTo>
                    <a:lnTo>
                      <a:pt x="55" y="602"/>
                    </a:lnTo>
                    <a:lnTo>
                      <a:pt x="55" y="600"/>
                    </a:lnTo>
                    <a:lnTo>
                      <a:pt x="55" y="600"/>
                    </a:lnTo>
                    <a:lnTo>
                      <a:pt x="55" y="597"/>
                    </a:lnTo>
                    <a:lnTo>
                      <a:pt x="54" y="595"/>
                    </a:lnTo>
                    <a:lnTo>
                      <a:pt x="52" y="591"/>
                    </a:lnTo>
                    <a:lnTo>
                      <a:pt x="52" y="589"/>
                    </a:lnTo>
                    <a:lnTo>
                      <a:pt x="52" y="589"/>
                    </a:lnTo>
                    <a:lnTo>
                      <a:pt x="55" y="584"/>
                    </a:lnTo>
                    <a:lnTo>
                      <a:pt x="55" y="582"/>
                    </a:lnTo>
                    <a:lnTo>
                      <a:pt x="55" y="582"/>
                    </a:lnTo>
                    <a:lnTo>
                      <a:pt x="56" y="579"/>
                    </a:lnTo>
                    <a:lnTo>
                      <a:pt x="59" y="578"/>
                    </a:lnTo>
                    <a:lnTo>
                      <a:pt x="61" y="575"/>
                    </a:lnTo>
                    <a:lnTo>
                      <a:pt x="61" y="575"/>
                    </a:lnTo>
                    <a:lnTo>
                      <a:pt x="61" y="573"/>
                    </a:lnTo>
                    <a:lnTo>
                      <a:pt x="61" y="570"/>
                    </a:lnTo>
                    <a:lnTo>
                      <a:pt x="60" y="568"/>
                    </a:lnTo>
                    <a:lnTo>
                      <a:pt x="61" y="566"/>
                    </a:lnTo>
                    <a:lnTo>
                      <a:pt x="61" y="566"/>
                    </a:lnTo>
                    <a:lnTo>
                      <a:pt x="64" y="563"/>
                    </a:lnTo>
                    <a:lnTo>
                      <a:pt x="65" y="563"/>
                    </a:lnTo>
                    <a:lnTo>
                      <a:pt x="65" y="562"/>
                    </a:lnTo>
                    <a:lnTo>
                      <a:pt x="65" y="562"/>
                    </a:lnTo>
                    <a:lnTo>
                      <a:pt x="64" y="556"/>
                    </a:lnTo>
                    <a:lnTo>
                      <a:pt x="63" y="550"/>
                    </a:lnTo>
                    <a:lnTo>
                      <a:pt x="63" y="550"/>
                    </a:lnTo>
                    <a:lnTo>
                      <a:pt x="64" y="550"/>
                    </a:lnTo>
                    <a:lnTo>
                      <a:pt x="65" y="548"/>
                    </a:lnTo>
                    <a:lnTo>
                      <a:pt x="66" y="547"/>
                    </a:lnTo>
                    <a:lnTo>
                      <a:pt x="66" y="546"/>
                    </a:lnTo>
                    <a:lnTo>
                      <a:pt x="66" y="546"/>
                    </a:lnTo>
                    <a:lnTo>
                      <a:pt x="65" y="545"/>
                    </a:lnTo>
                    <a:lnTo>
                      <a:pt x="65" y="542"/>
                    </a:lnTo>
                    <a:lnTo>
                      <a:pt x="65" y="542"/>
                    </a:lnTo>
                    <a:lnTo>
                      <a:pt x="65" y="535"/>
                    </a:lnTo>
                    <a:lnTo>
                      <a:pt x="65" y="535"/>
                    </a:lnTo>
                    <a:lnTo>
                      <a:pt x="68" y="535"/>
                    </a:lnTo>
                    <a:lnTo>
                      <a:pt x="68" y="535"/>
                    </a:lnTo>
                    <a:lnTo>
                      <a:pt x="70" y="531"/>
                    </a:lnTo>
                    <a:lnTo>
                      <a:pt x="70" y="529"/>
                    </a:lnTo>
                    <a:lnTo>
                      <a:pt x="70" y="526"/>
                    </a:lnTo>
                    <a:lnTo>
                      <a:pt x="68" y="524"/>
                    </a:lnTo>
                    <a:lnTo>
                      <a:pt x="61" y="521"/>
                    </a:lnTo>
                    <a:lnTo>
                      <a:pt x="58" y="519"/>
                    </a:lnTo>
                    <a:lnTo>
                      <a:pt x="58" y="519"/>
                    </a:lnTo>
                    <a:lnTo>
                      <a:pt x="65" y="519"/>
                    </a:lnTo>
                    <a:lnTo>
                      <a:pt x="69" y="519"/>
                    </a:lnTo>
                    <a:lnTo>
                      <a:pt x="71" y="518"/>
                    </a:lnTo>
                    <a:lnTo>
                      <a:pt x="71" y="518"/>
                    </a:lnTo>
                    <a:lnTo>
                      <a:pt x="74" y="515"/>
                    </a:lnTo>
                    <a:lnTo>
                      <a:pt x="74" y="512"/>
                    </a:lnTo>
                    <a:lnTo>
                      <a:pt x="74" y="512"/>
                    </a:lnTo>
                    <a:lnTo>
                      <a:pt x="74" y="510"/>
                    </a:lnTo>
                    <a:lnTo>
                      <a:pt x="72" y="510"/>
                    </a:lnTo>
                    <a:lnTo>
                      <a:pt x="69" y="509"/>
                    </a:lnTo>
                    <a:lnTo>
                      <a:pt x="66" y="510"/>
                    </a:lnTo>
                    <a:lnTo>
                      <a:pt x="64" y="509"/>
                    </a:lnTo>
                    <a:lnTo>
                      <a:pt x="64" y="509"/>
                    </a:lnTo>
                    <a:lnTo>
                      <a:pt x="63" y="508"/>
                    </a:lnTo>
                    <a:lnTo>
                      <a:pt x="64" y="505"/>
                    </a:lnTo>
                    <a:lnTo>
                      <a:pt x="65" y="501"/>
                    </a:lnTo>
                    <a:lnTo>
                      <a:pt x="65" y="501"/>
                    </a:lnTo>
                    <a:lnTo>
                      <a:pt x="65" y="499"/>
                    </a:lnTo>
                    <a:lnTo>
                      <a:pt x="64" y="498"/>
                    </a:lnTo>
                    <a:lnTo>
                      <a:pt x="64" y="497"/>
                    </a:lnTo>
                    <a:lnTo>
                      <a:pt x="64" y="496"/>
                    </a:lnTo>
                    <a:lnTo>
                      <a:pt x="64" y="496"/>
                    </a:lnTo>
                    <a:lnTo>
                      <a:pt x="65" y="494"/>
                    </a:lnTo>
                    <a:lnTo>
                      <a:pt x="66" y="493"/>
                    </a:lnTo>
                    <a:lnTo>
                      <a:pt x="66" y="493"/>
                    </a:lnTo>
                    <a:lnTo>
                      <a:pt x="66" y="492"/>
                    </a:lnTo>
                    <a:lnTo>
                      <a:pt x="61" y="487"/>
                    </a:lnTo>
                    <a:lnTo>
                      <a:pt x="61" y="487"/>
                    </a:lnTo>
                    <a:lnTo>
                      <a:pt x="64" y="485"/>
                    </a:lnTo>
                    <a:lnTo>
                      <a:pt x="63" y="482"/>
                    </a:lnTo>
                    <a:lnTo>
                      <a:pt x="60" y="481"/>
                    </a:lnTo>
                    <a:lnTo>
                      <a:pt x="60" y="481"/>
                    </a:lnTo>
                    <a:lnTo>
                      <a:pt x="58" y="477"/>
                    </a:lnTo>
                    <a:lnTo>
                      <a:pt x="56" y="474"/>
                    </a:lnTo>
                    <a:lnTo>
                      <a:pt x="56" y="474"/>
                    </a:lnTo>
                    <a:lnTo>
                      <a:pt x="56" y="470"/>
                    </a:lnTo>
                    <a:lnTo>
                      <a:pt x="56" y="470"/>
                    </a:lnTo>
                    <a:lnTo>
                      <a:pt x="58" y="469"/>
                    </a:lnTo>
                    <a:lnTo>
                      <a:pt x="59" y="467"/>
                    </a:lnTo>
                    <a:lnTo>
                      <a:pt x="59" y="467"/>
                    </a:lnTo>
                    <a:lnTo>
                      <a:pt x="59" y="464"/>
                    </a:lnTo>
                    <a:lnTo>
                      <a:pt x="58" y="460"/>
                    </a:lnTo>
                    <a:lnTo>
                      <a:pt x="58" y="460"/>
                    </a:lnTo>
                    <a:lnTo>
                      <a:pt x="65" y="459"/>
                    </a:lnTo>
                    <a:lnTo>
                      <a:pt x="65" y="459"/>
                    </a:lnTo>
                    <a:lnTo>
                      <a:pt x="64" y="454"/>
                    </a:lnTo>
                    <a:lnTo>
                      <a:pt x="63" y="449"/>
                    </a:lnTo>
                    <a:lnTo>
                      <a:pt x="63" y="449"/>
                    </a:lnTo>
                    <a:lnTo>
                      <a:pt x="63" y="441"/>
                    </a:lnTo>
                    <a:lnTo>
                      <a:pt x="63" y="441"/>
                    </a:lnTo>
                    <a:lnTo>
                      <a:pt x="61" y="431"/>
                    </a:lnTo>
                    <a:lnTo>
                      <a:pt x="61" y="431"/>
                    </a:lnTo>
                    <a:lnTo>
                      <a:pt x="63" y="427"/>
                    </a:lnTo>
                    <a:lnTo>
                      <a:pt x="63" y="427"/>
                    </a:lnTo>
                    <a:lnTo>
                      <a:pt x="63" y="426"/>
                    </a:lnTo>
                    <a:lnTo>
                      <a:pt x="64" y="426"/>
                    </a:lnTo>
                    <a:lnTo>
                      <a:pt x="64" y="426"/>
                    </a:lnTo>
                    <a:lnTo>
                      <a:pt x="64" y="425"/>
                    </a:lnTo>
                    <a:lnTo>
                      <a:pt x="64" y="425"/>
                    </a:lnTo>
                    <a:lnTo>
                      <a:pt x="64" y="421"/>
                    </a:lnTo>
                    <a:lnTo>
                      <a:pt x="64" y="416"/>
                    </a:lnTo>
                    <a:lnTo>
                      <a:pt x="64" y="416"/>
                    </a:lnTo>
                    <a:lnTo>
                      <a:pt x="65" y="415"/>
                    </a:lnTo>
                    <a:lnTo>
                      <a:pt x="65" y="414"/>
                    </a:lnTo>
                    <a:lnTo>
                      <a:pt x="66" y="412"/>
                    </a:lnTo>
                    <a:lnTo>
                      <a:pt x="65" y="411"/>
                    </a:lnTo>
                    <a:lnTo>
                      <a:pt x="65" y="411"/>
                    </a:lnTo>
                    <a:lnTo>
                      <a:pt x="64" y="410"/>
                    </a:lnTo>
                    <a:lnTo>
                      <a:pt x="65" y="409"/>
                    </a:lnTo>
                    <a:lnTo>
                      <a:pt x="66" y="407"/>
                    </a:lnTo>
                    <a:lnTo>
                      <a:pt x="66" y="407"/>
                    </a:lnTo>
                    <a:lnTo>
                      <a:pt x="68" y="405"/>
                    </a:lnTo>
                    <a:lnTo>
                      <a:pt x="69" y="404"/>
                    </a:lnTo>
                    <a:lnTo>
                      <a:pt x="70" y="404"/>
                    </a:lnTo>
                    <a:lnTo>
                      <a:pt x="70" y="401"/>
                    </a:lnTo>
                    <a:lnTo>
                      <a:pt x="70" y="401"/>
                    </a:lnTo>
                    <a:lnTo>
                      <a:pt x="71" y="391"/>
                    </a:lnTo>
                    <a:lnTo>
                      <a:pt x="71" y="391"/>
                    </a:lnTo>
                    <a:lnTo>
                      <a:pt x="76" y="390"/>
                    </a:lnTo>
                    <a:lnTo>
                      <a:pt x="77" y="389"/>
                    </a:lnTo>
                    <a:lnTo>
                      <a:pt x="77" y="385"/>
                    </a:lnTo>
                    <a:lnTo>
                      <a:pt x="77" y="385"/>
                    </a:lnTo>
                    <a:lnTo>
                      <a:pt x="77" y="382"/>
                    </a:lnTo>
                    <a:lnTo>
                      <a:pt x="76" y="377"/>
                    </a:lnTo>
                    <a:lnTo>
                      <a:pt x="76" y="377"/>
                    </a:lnTo>
                    <a:lnTo>
                      <a:pt x="76" y="374"/>
                    </a:lnTo>
                    <a:lnTo>
                      <a:pt x="76" y="373"/>
                    </a:lnTo>
                    <a:lnTo>
                      <a:pt x="77" y="373"/>
                    </a:lnTo>
                    <a:lnTo>
                      <a:pt x="77" y="373"/>
                    </a:lnTo>
                    <a:lnTo>
                      <a:pt x="75" y="368"/>
                    </a:lnTo>
                    <a:lnTo>
                      <a:pt x="75" y="368"/>
                    </a:lnTo>
                    <a:lnTo>
                      <a:pt x="72" y="357"/>
                    </a:lnTo>
                    <a:lnTo>
                      <a:pt x="74" y="350"/>
                    </a:lnTo>
                    <a:lnTo>
                      <a:pt x="74" y="347"/>
                    </a:lnTo>
                    <a:lnTo>
                      <a:pt x="76" y="346"/>
                    </a:lnTo>
                    <a:lnTo>
                      <a:pt x="76" y="346"/>
                    </a:lnTo>
                    <a:lnTo>
                      <a:pt x="77" y="344"/>
                    </a:lnTo>
                    <a:lnTo>
                      <a:pt x="79" y="342"/>
                    </a:lnTo>
                    <a:lnTo>
                      <a:pt x="81" y="340"/>
                    </a:lnTo>
                    <a:lnTo>
                      <a:pt x="81" y="340"/>
                    </a:lnTo>
                    <a:lnTo>
                      <a:pt x="82" y="338"/>
                    </a:lnTo>
                    <a:lnTo>
                      <a:pt x="83" y="338"/>
                    </a:lnTo>
                    <a:lnTo>
                      <a:pt x="85" y="336"/>
                    </a:lnTo>
                    <a:lnTo>
                      <a:pt x="86" y="334"/>
                    </a:lnTo>
                    <a:lnTo>
                      <a:pt x="86" y="334"/>
                    </a:lnTo>
                    <a:lnTo>
                      <a:pt x="86" y="329"/>
                    </a:lnTo>
                    <a:lnTo>
                      <a:pt x="85" y="325"/>
                    </a:lnTo>
                    <a:lnTo>
                      <a:pt x="85" y="322"/>
                    </a:lnTo>
                    <a:lnTo>
                      <a:pt x="85" y="317"/>
                    </a:lnTo>
                    <a:lnTo>
                      <a:pt x="85" y="317"/>
                    </a:lnTo>
                    <a:lnTo>
                      <a:pt x="88" y="304"/>
                    </a:lnTo>
                    <a:lnTo>
                      <a:pt x="88" y="304"/>
                    </a:lnTo>
                    <a:lnTo>
                      <a:pt x="91" y="303"/>
                    </a:lnTo>
                    <a:lnTo>
                      <a:pt x="92" y="302"/>
                    </a:lnTo>
                    <a:lnTo>
                      <a:pt x="92" y="302"/>
                    </a:lnTo>
                    <a:lnTo>
                      <a:pt x="93" y="300"/>
                    </a:lnTo>
                    <a:lnTo>
                      <a:pt x="93" y="296"/>
                    </a:lnTo>
                    <a:lnTo>
                      <a:pt x="93" y="293"/>
                    </a:lnTo>
                    <a:lnTo>
                      <a:pt x="93" y="290"/>
                    </a:lnTo>
                    <a:lnTo>
                      <a:pt x="93" y="290"/>
                    </a:lnTo>
                    <a:lnTo>
                      <a:pt x="94" y="284"/>
                    </a:lnTo>
                    <a:lnTo>
                      <a:pt x="93" y="279"/>
                    </a:lnTo>
                    <a:lnTo>
                      <a:pt x="92" y="268"/>
                    </a:lnTo>
                    <a:lnTo>
                      <a:pt x="92" y="268"/>
                    </a:lnTo>
                    <a:lnTo>
                      <a:pt x="90" y="266"/>
                    </a:lnTo>
                    <a:lnTo>
                      <a:pt x="90" y="266"/>
                    </a:lnTo>
                    <a:lnTo>
                      <a:pt x="90" y="263"/>
                    </a:lnTo>
                    <a:lnTo>
                      <a:pt x="87" y="260"/>
                    </a:lnTo>
                    <a:lnTo>
                      <a:pt x="87" y="260"/>
                    </a:lnTo>
                    <a:lnTo>
                      <a:pt x="87" y="257"/>
                    </a:lnTo>
                    <a:lnTo>
                      <a:pt x="88" y="254"/>
                    </a:lnTo>
                    <a:lnTo>
                      <a:pt x="88" y="254"/>
                    </a:lnTo>
                    <a:lnTo>
                      <a:pt x="87" y="253"/>
                    </a:lnTo>
                    <a:lnTo>
                      <a:pt x="85" y="251"/>
                    </a:lnTo>
                    <a:lnTo>
                      <a:pt x="85" y="251"/>
                    </a:lnTo>
                    <a:lnTo>
                      <a:pt x="85" y="243"/>
                    </a:lnTo>
                    <a:lnTo>
                      <a:pt x="85" y="243"/>
                    </a:lnTo>
                    <a:lnTo>
                      <a:pt x="83" y="241"/>
                    </a:lnTo>
                    <a:lnTo>
                      <a:pt x="85" y="241"/>
                    </a:lnTo>
                    <a:lnTo>
                      <a:pt x="86" y="239"/>
                    </a:lnTo>
                    <a:lnTo>
                      <a:pt x="87" y="237"/>
                    </a:lnTo>
                    <a:lnTo>
                      <a:pt x="87" y="237"/>
                    </a:lnTo>
                    <a:lnTo>
                      <a:pt x="87" y="232"/>
                    </a:lnTo>
                    <a:lnTo>
                      <a:pt x="88" y="227"/>
                    </a:lnTo>
                    <a:lnTo>
                      <a:pt x="88" y="227"/>
                    </a:lnTo>
                    <a:lnTo>
                      <a:pt x="90" y="225"/>
                    </a:lnTo>
                    <a:lnTo>
                      <a:pt x="91" y="225"/>
                    </a:lnTo>
                    <a:lnTo>
                      <a:pt x="92" y="224"/>
                    </a:lnTo>
                    <a:lnTo>
                      <a:pt x="93" y="222"/>
                    </a:lnTo>
                    <a:lnTo>
                      <a:pt x="93" y="222"/>
                    </a:lnTo>
                    <a:lnTo>
                      <a:pt x="94" y="217"/>
                    </a:lnTo>
                    <a:lnTo>
                      <a:pt x="93" y="211"/>
                    </a:lnTo>
                    <a:lnTo>
                      <a:pt x="92" y="205"/>
                    </a:lnTo>
                    <a:lnTo>
                      <a:pt x="93" y="200"/>
                    </a:lnTo>
                    <a:lnTo>
                      <a:pt x="93" y="200"/>
                    </a:lnTo>
                    <a:lnTo>
                      <a:pt x="97" y="200"/>
                    </a:lnTo>
                    <a:lnTo>
                      <a:pt x="97" y="200"/>
                    </a:lnTo>
                    <a:lnTo>
                      <a:pt x="97" y="192"/>
                    </a:lnTo>
                    <a:lnTo>
                      <a:pt x="97" y="188"/>
                    </a:lnTo>
                    <a:lnTo>
                      <a:pt x="101" y="186"/>
                    </a:lnTo>
                    <a:lnTo>
                      <a:pt x="101" y="186"/>
                    </a:lnTo>
                    <a:lnTo>
                      <a:pt x="103" y="182"/>
                    </a:lnTo>
                    <a:lnTo>
                      <a:pt x="107" y="176"/>
                    </a:lnTo>
                    <a:lnTo>
                      <a:pt x="112" y="163"/>
                    </a:lnTo>
                    <a:lnTo>
                      <a:pt x="112" y="163"/>
                    </a:lnTo>
                    <a:lnTo>
                      <a:pt x="119" y="163"/>
                    </a:lnTo>
                    <a:lnTo>
                      <a:pt x="121" y="162"/>
                    </a:lnTo>
                    <a:lnTo>
                      <a:pt x="119" y="160"/>
                    </a:lnTo>
                    <a:lnTo>
                      <a:pt x="119" y="160"/>
                    </a:lnTo>
                    <a:lnTo>
                      <a:pt x="117" y="157"/>
                    </a:lnTo>
                    <a:lnTo>
                      <a:pt x="115" y="154"/>
                    </a:lnTo>
                    <a:lnTo>
                      <a:pt x="115" y="150"/>
                    </a:lnTo>
                    <a:lnTo>
                      <a:pt x="117" y="148"/>
                    </a:lnTo>
                    <a:lnTo>
                      <a:pt x="117" y="148"/>
                    </a:lnTo>
                    <a:lnTo>
                      <a:pt x="118" y="145"/>
                    </a:lnTo>
                    <a:lnTo>
                      <a:pt x="117" y="140"/>
                    </a:lnTo>
                    <a:lnTo>
                      <a:pt x="114" y="134"/>
                    </a:lnTo>
                    <a:lnTo>
                      <a:pt x="114" y="134"/>
                    </a:lnTo>
                    <a:lnTo>
                      <a:pt x="114" y="132"/>
                    </a:lnTo>
                    <a:lnTo>
                      <a:pt x="117" y="130"/>
                    </a:lnTo>
                    <a:lnTo>
                      <a:pt x="118" y="129"/>
                    </a:lnTo>
                    <a:lnTo>
                      <a:pt x="118" y="127"/>
                    </a:lnTo>
                    <a:lnTo>
                      <a:pt x="118" y="127"/>
                    </a:lnTo>
                    <a:lnTo>
                      <a:pt x="115" y="123"/>
                    </a:lnTo>
                    <a:lnTo>
                      <a:pt x="115" y="122"/>
                    </a:lnTo>
                    <a:lnTo>
                      <a:pt x="115" y="119"/>
                    </a:lnTo>
                    <a:lnTo>
                      <a:pt x="115" y="119"/>
                    </a:lnTo>
                    <a:lnTo>
                      <a:pt x="120" y="117"/>
                    </a:lnTo>
                    <a:lnTo>
                      <a:pt x="124" y="114"/>
                    </a:lnTo>
                    <a:lnTo>
                      <a:pt x="124" y="114"/>
                    </a:lnTo>
                    <a:lnTo>
                      <a:pt x="129" y="112"/>
                    </a:lnTo>
                    <a:lnTo>
                      <a:pt x="132" y="111"/>
                    </a:lnTo>
                    <a:lnTo>
                      <a:pt x="134" y="110"/>
                    </a:lnTo>
                    <a:lnTo>
                      <a:pt x="134" y="110"/>
                    </a:lnTo>
                    <a:lnTo>
                      <a:pt x="137" y="108"/>
                    </a:lnTo>
                    <a:lnTo>
                      <a:pt x="137" y="106"/>
                    </a:lnTo>
                    <a:lnTo>
                      <a:pt x="136" y="103"/>
                    </a:lnTo>
                    <a:lnTo>
                      <a:pt x="137" y="100"/>
                    </a:lnTo>
                    <a:lnTo>
                      <a:pt x="137" y="100"/>
                    </a:lnTo>
                    <a:lnTo>
                      <a:pt x="139" y="95"/>
                    </a:lnTo>
                    <a:lnTo>
                      <a:pt x="139" y="91"/>
                    </a:lnTo>
                    <a:lnTo>
                      <a:pt x="137" y="86"/>
                    </a:lnTo>
                    <a:lnTo>
                      <a:pt x="137" y="86"/>
                    </a:lnTo>
                    <a:lnTo>
                      <a:pt x="132" y="86"/>
                    </a:lnTo>
                    <a:lnTo>
                      <a:pt x="129" y="85"/>
                    </a:lnTo>
                    <a:lnTo>
                      <a:pt x="129" y="85"/>
                    </a:lnTo>
                    <a:lnTo>
                      <a:pt x="129" y="85"/>
                    </a:lnTo>
                    <a:lnTo>
                      <a:pt x="129" y="85"/>
                    </a:lnTo>
                    <a:lnTo>
                      <a:pt x="126" y="84"/>
                    </a:lnTo>
                    <a:lnTo>
                      <a:pt x="125" y="83"/>
                    </a:lnTo>
                    <a:lnTo>
                      <a:pt x="125" y="83"/>
                    </a:lnTo>
                    <a:lnTo>
                      <a:pt x="124" y="81"/>
                    </a:lnTo>
                    <a:lnTo>
                      <a:pt x="124" y="79"/>
                    </a:lnTo>
                    <a:lnTo>
                      <a:pt x="124" y="79"/>
                    </a:lnTo>
                    <a:lnTo>
                      <a:pt x="123" y="79"/>
                    </a:lnTo>
                    <a:lnTo>
                      <a:pt x="123" y="79"/>
                    </a:lnTo>
                    <a:lnTo>
                      <a:pt x="123" y="73"/>
                    </a:lnTo>
                    <a:lnTo>
                      <a:pt x="123" y="73"/>
                    </a:lnTo>
                    <a:lnTo>
                      <a:pt x="120" y="69"/>
                    </a:lnTo>
                    <a:lnTo>
                      <a:pt x="120" y="69"/>
                    </a:lnTo>
                    <a:lnTo>
                      <a:pt x="120" y="63"/>
                    </a:lnTo>
                    <a:lnTo>
                      <a:pt x="120" y="63"/>
                    </a:lnTo>
                    <a:lnTo>
                      <a:pt x="119" y="61"/>
                    </a:lnTo>
                    <a:lnTo>
                      <a:pt x="118" y="59"/>
                    </a:lnTo>
                    <a:lnTo>
                      <a:pt x="118" y="59"/>
                    </a:lnTo>
                    <a:lnTo>
                      <a:pt x="115" y="54"/>
                    </a:lnTo>
                    <a:lnTo>
                      <a:pt x="115" y="54"/>
                    </a:lnTo>
                    <a:lnTo>
                      <a:pt x="114" y="53"/>
                    </a:lnTo>
                    <a:lnTo>
                      <a:pt x="113" y="51"/>
                    </a:lnTo>
                    <a:lnTo>
                      <a:pt x="113" y="51"/>
                    </a:lnTo>
                    <a:lnTo>
                      <a:pt x="113" y="48"/>
                    </a:lnTo>
                    <a:lnTo>
                      <a:pt x="113" y="46"/>
                    </a:lnTo>
                    <a:lnTo>
                      <a:pt x="114" y="45"/>
                    </a:lnTo>
                    <a:lnTo>
                      <a:pt x="117" y="43"/>
                    </a:lnTo>
                    <a:lnTo>
                      <a:pt x="117" y="43"/>
                    </a:lnTo>
                    <a:lnTo>
                      <a:pt x="117" y="41"/>
                    </a:lnTo>
                    <a:lnTo>
                      <a:pt x="115" y="38"/>
                    </a:lnTo>
                    <a:lnTo>
                      <a:pt x="114" y="37"/>
                    </a:lnTo>
                    <a:lnTo>
                      <a:pt x="114" y="35"/>
                    </a:lnTo>
                    <a:lnTo>
                      <a:pt x="114" y="35"/>
                    </a:lnTo>
                    <a:lnTo>
                      <a:pt x="115" y="35"/>
                    </a:lnTo>
                    <a:lnTo>
                      <a:pt x="115" y="35"/>
                    </a:lnTo>
                    <a:lnTo>
                      <a:pt x="117" y="31"/>
                    </a:lnTo>
                    <a:lnTo>
                      <a:pt x="118" y="29"/>
                    </a:lnTo>
                    <a:lnTo>
                      <a:pt x="118" y="29"/>
                    </a:lnTo>
                    <a:lnTo>
                      <a:pt x="114" y="23"/>
                    </a:lnTo>
                    <a:lnTo>
                      <a:pt x="114" y="23"/>
                    </a:lnTo>
                    <a:lnTo>
                      <a:pt x="110" y="16"/>
                    </a:lnTo>
                    <a:lnTo>
                      <a:pt x="110" y="16"/>
                    </a:lnTo>
                    <a:lnTo>
                      <a:pt x="106" y="10"/>
                    </a:lnTo>
                    <a:lnTo>
                      <a:pt x="106" y="10"/>
                    </a:lnTo>
                    <a:lnTo>
                      <a:pt x="106" y="7"/>
                    </a:lnTo>
                    <a:lnTo>
                      <a:pt x="106" y="4"/>
                    </a:lnTo>
                    <a:lnTo>
                      <a:pt x="106" y="4"/>
                    </a:lnTo>
                    <a:lnTo>
                      <a:pt x="104" y="2"/>
                    </a:lnTo>
                    <a:lnTo>
                      <a:pt x="102" y="0"/>
                    </a:lnTo>
                    <a:lnTo>
                      <a:pt x="102" y="0"/>
                    </a:lnTo>
                    <a:lnTo>
                      <a:pt x="101" y="2"/>
                    </a:lnTo>
                    <a:lnTo>
                      <a:pt x="98" y="2"/>
                    </a:lnTo>
                    <a:lnTo>
                      <a:pt x="93" y="2"/>
                    </a:lnTo>
                    <a:lnTo>
                      <a:pt x="93" y="2"/>
                    </a:lnTo>
                    <a:lnTo>
                      <a:pt x="93" y="7"/>
                    </a:lnTo>
                    <a:lnTo>
                      <a:pt x="93" y="9"/>
                    </a:lnTo>
                    <a:lnTo>
                      <a:pt x="92" y="11"/>
                    </a:lnTo>
                    <a:lnTo>
                      <a:pt x="92" y="11"/>
                    </a:lnTo>
                    <a:lnTo>
                      <a:pt x="90" y="11"/>
                    </a:lnTo>
                    <a:lnTo>
                      <a:pt x="87" y="11"/>
                    </a:lnTo>
                    <a:lnTo>
                      <a:pt x="87" y="11"/>
                    </a:lnTo>
                    <a:lnTo>
                      <a:pt x="87" y="11"/>
                    </a:lnTo>
                    <a:lnTo>
                      <a:pt x="87" y="11"/>
                    </a:lnTo>
                    <a:lnTo>
                      <a:pt x="86" y="16"/>
                    </a:lnTo>
                    <a:lnTo>
                      <a:pt x="87" y="21"/>
                    </a:lnTo>
                    <a:lnTo>
                      <a:pt x="87" y="21"/>
                    </a:lnTo>
                    <a:lnTo>
                      <a:pt x="86" y="27"/>
                    </a:lnTo>
                    <a:lnTo>
                      <a:pt x="86" y="27"/>
                    </a:lnTo>
                    <a:lnTo>
                      <a:pt x="87" y="31"/>
                    </a:lnTo>
                    <a:lnTo>
                      <a:pt x="90" y="34"/>
                    </a:lnTo>
                    <a:lnTo>
                      <a:pt x="90" y="34"/>
                    </a:lnTo>
                    <a:lnTo>
                      <a:pt x="88" y="36"/>
                    </a:lnTo>
                    <a:lnTo>
                      <a:pt x="88" y="38"/>
                    </a:lnTo>
                    <a:lnTo>
                      <a:pt x="88" y="38"/>
                    </a:lnTo>
                    <a:lnTo>
                      <a:pt x="90" y="42"/>
                    </a:lnTo>
                    <a:lnTo>
                      <a:pt x="90" y="47"/>
                    </a:lnTo>
                    <a:lnTo>
                      <a:pt x="90" y="47"/>
                    </a:lnTo>
                    <a:lnTo>
                      <a:pt x="90" y="59"/>
                    </a:lnTo>
                    <a:lnTo>
                      <a:pt x="88" y="72"/>
                    </a:lnTo>
                    <a:lnTo>
                      <a:pt x="86" y="96"/>
                    </a:lnTo>
                    <a:lnTo>
                      <a:pt x="86" y="96"/>
                    </a:lnTo>
                    <a:lnTo>
                      <a:pt x="86" y="103"/>
                    </a:lnTo>
                    <a:lnTo>
                      <a:pt x="85" y="108"/>
                    </a:lnTo>
                    <a:lnTo>
                      <a:pt x="85" y="112"/>
                    </a:lnTo>
                    <a:lnTo>
                      <a:pt x="85" y="112"/>
                    </a:lnTo>
                    <a:lnTo>
                      <a:pt x="83" y="117"/>
                    </a:lnTo>
                    <a:lnTo>
                      <a:pt x="85" y="122"/>
                    </a:lnTo>
                    <a:lnTo>
                      <a:pt x="86" y="127"/>
                    </a:lnTo>
                    <a:lnTo>
                      <a:pt x="85" y="132"/>
                    </a:lnTo>
                    <a:lnTo>
                      <a:pt x="85" y="132"/>
                    </a:lnTo>
                    <a:lnTo>
                      <a:pt x="82" y="138"/>
                    </a:lnTo>
                    <a:lnTo>
                      <a:pt x="81" y="144"/>
                    </a:lnTo>
                    <a:lnTo>
                      <a:pt x="80" y="159"/>
                    </a:lnTo>
                    <a:lnTo>
                      <a:pt x="80" y="159"/>
                    </a:lnTo>
                    <a:lnTo>
                      <a:pt x="79" y="162"/>
                    </a:lnTo>
                    <a:lnTo>
                      <a:pt x="76" y="166"/>
                    </a:lnTo>
                    <a:lnTo>
                      <a:pt x="76" y="166"/>
                    </a:lnTo>
                    <a:lnTo>
                      <a:pt x="75" y="168"/>
                    </a:lnTo>
                    <a:lnTo>
                      <a:pt x="76" y="170"/>
                    </a:lnTo>
                    <a:lnTo>
                      <a:pt x="77" y="171"/>
                    </a:lnTo>
                    <a:lnTo>
                      <a:pt x="76" y="175"/>
                    </a:lnTo>
                    <a:lnTo>
                      <a:pt x="76" y="175"/>
                    </a:lnTo>
                    <a:lnTo>
                      <a:pt x="72" y="184"/>
                    </a:lnTo>
                    <a:lnTo>
                      <a:pt x="72" y="184"/>
                    </a:lnTo>
                    <a:lnTo>
                      <a:pt x="72" y="189"/>
                    </a:lnTo>
                    <a:lnTo>
                      <a:pt x="71" y="194"/>
                    </a:lnTo>
                    <a:lnTo>
                      <a:pt x="71" y="194"/>
                    </a:lnTo>
                    <a:lnTo>
                      <a:pt x="70" y="195"/>
                    </a:lnTo>
                    <a:lnTo>
                      <a:pt x="69" y="197"/>
                    </a:lnTo>
                    <a:lnTo>
                      <a:pt x="68" y="197"/>
                    </a:lnTo>
                    <a:lnTo>
                      <a:pt x="66" y="200"/>
                    </a:lnTo>
                    <a:lnTo>
                      <a:pt x="66" y="200"/>
                    </a:lnTo>
                    <a:lnTo>
                      <a:pt x="68" y="201"/>
                    </a:lnTo>
                    <a:lnTo>
                      <a:pt x="69" y="204"/>
                    </a:lnTo>
                    <a:lnTo>
                      <a:pt x="70" y="205"/>
                    </a:lnTo>
                    <a:lnTo>
                      <a:pt x="71" y="208"/>
                    </a:lnTo>
                    <a:lnTo>
                      <a:pt x="71" y="208"/>
                    </a:lnTo>
                    <a:lnTo>
                      <a:pt x="71" y="213"/>
                    </a:lnTo>
                    <a:lnTo>
                      <a:pt x="70" y="216"/>
                    </a:lnTo>
                    <a:lnTo>
                      <a:pt x="70" y="216"/>
                    </a:lnTo>
                    <a:lnTo>
                      <a:pt x="68" y="221"/>
                    </a:lnTo>
                    <a:lnTo>
                      <a:pt x="68" y="221"/>
                    </a:lnTo>
                    <a:lnTo>
                      <a:pt x="66" y="222"/>
                    </a:lnTo>
                    <a:lnTo>
                      <a:pt x="65" y="224"/>
                    </a:lnTo>
                    <a:lnTo>
                      <a:pt x="64" y="224"/>
                    </a:lnTo>
                    <a:lnTo>
                      <a:pt x="64" y="226"/>
                    </a:lnTo>
                    <a:lnTo>
                      <a:pt x="64" y="226"/>
                    </a:lnTo>
                    <a:lnTo>
                      <a:pt x="64" y="228"/>
                    </a:lnTo>
                    <a:lnTo>
                      <a:pt x="65" y="231"/>
                    </a:lnTo>
                    <a:lnTo>
                      <a:pt x="65" y="231"/>
                    </a:lnTo>
                    <a:lnTo>
                      <a:pt x="66" y="244"/>
                    </a:lnTo>
                    <a:lnTo>
                      <a:pt x="66" y="244"/>
                    </a:lnTo>
                    <a:lnTo>
                      <a:pt x="68" y="253"/>
                    </a:lnTo>
                    <a:lnTo>
                      <a:pt x="69" y="262"/>
                    </a:lnTo>
                    <a:lnTo>
                      <a:pt x="69" y="262"/>
                    </a:lnTo>
                    <a:lnTo>
                      <a:pt x="69" y="265"/>
                    </a:lnTo>
                    <a:lnTo>
                      <a:pt x="66" y="270"/>
                    </a:lnTo>
                    <a:lnTo>
                      <a:pt x="65" y="274"/>
                    </a:lnTo>
                    <a:lnTo>
                      <a:pt x="64" y="277"/>
                    </a:lnTo>
                    <a:lnTo>
                      <a:pt x="64" y="277"/>
                    </a:lnTo>
                    <a:lnTo>
                      <a:pt x="65" y="282"/>
                    </a:lnTo>
                    <a:lnTo>
                      <a:pt x="66" y="285"/>
                    </a:lnTo>
                    <a:lnTo>
                      <a:pt x="65" y="287"/>
                    </a:lnTo>
                    <a:lnTo>
                      <a:pt x="65" y="287"/>
                    </a:lnTo>
                    <a:lnTo>
                      <a:pt x="64" y="290"/>
                    </a:lnTo>
                    <a:lnTo>
                      <a:pt x="61" y="291"/>
                    </a:lnTo>
                    <a:lnTo>
                      <a:pt x="61" y="291"/>
                    </a:lnTo>
                    <a:lnTo>
                      <a:pt x="60" y="298"/>
                    </a:lnTo>
                    <a:lnTo>
                      <a:pt x="60" y="298"/>
                    </a:lnTo>
                    <a:lnTo>
                      <a:pt x="59" y="304"/>
                    </a:lnTo>
                    <a:lnTo>
                      <a:pt x="58" y="308"/>
                    </a:lnTo>
                    <a:lnTo>
                      <a:pt x="56" y="311"/>
                    </a:lnTo>
                    <a:lnTo>
                      <a:pt x="56" y="311"/>
                    </a:lnTo>
                    <a:lnTo>
                      <a:pt x="55" y="314"/>
                    </a:lnTo>
                    <a:lnTo>
                      <a:pt x="55" y="314"/>
                    </a:lnTo>
                    <a:lnTo>
                      <a:pt x="49" y="324"/>
                    </a:lnTo>
                    <a:lnTo>
                      <a:pt x="49" y="324"/>
                    </a:lnTo>
                    <a:lnTo>
                      <a:pt x="49" y="325"/>
                    </a:lnTo>
                    <a:lnTo>
                      <a:pt x="50" y="327"/>
                    </a:lnTo>
                    <a:lnTo>
                      <a:pt x="50" y="328"/>
                    </a:lnTo>
                    <a:lnTo>
                      <a:pt x="50" y="329"/>
                    </a:lnTo>
                    <a:lnTo>
                      <a:pt x="50" y="329"/>
                    </a:lnTo>
                    <a:lnTo>
                      <a:pt x="50" y="330"/>
                    </a:lnTo>
                    <a:lnTo>
                      <a:pt x="49" y="330"/>
                    </a:lnTo>
                    <a:lnTo>
                      <a:pt x="47" y="331"/>
                    </a:lnTo>
                    <a:lnTo>
                      <a:pt x="47" y="331"/>
                    </a:lnTo>
                    <a:lnTo>
                      <a:pt x="45" y="334"/>
                    </a:lnTo>
                    <a:lnTo>
                      <a:pt x="45" y="335"/>
                    </a:lnTo>
                    <a:lnTo>
                      <a:pt x="47" y="338"/>
                    </a:lnTo>
                    <a:lnTo>
                      <a:pt x="47" y="340"/>
                    </a:lnTo>
                    <a:lnTo>
                      <a:pt x="47" y="340"/>
                    </a:lnTo>
                    <a:lnTo>
                      <a:pt x="42" y="350"/>
                    </a:lnTo>
                    <a:lnTo>
                      <a:pt x="42" y="350"/>
                    </a:lnTo>
                    <a:lnTo>
                      <a:pt x="42" y="353"/>
                    </a:lnTo>
                    <a:lnTo>
                      <a:pt x="41" y="356"/>
                    </a:lnTo>
                    <a:lnTo>
                      <a:pt x="39" y="357"/>
                    </a:lnTo>
                    <a:lnTo>
                      <a:pt x="39" y="357"/>
                    </a:lnTo>
                    <a:lnTo>
                      <a:pt x="37" y="357"/>
                    </a:lnTo>
                    <a:lnTo>
                      <a:pt x="36" y="357"/>
                    </a:lnTo>
                    <a:lnTo>
                      <a:pt x="34" y="356"/>
                    </a:lnTo>
                    <a:lnTo>
                      <a:pt x="33" y="358"/>
                    </a:lnTo>
                    <a:lnTo>
                      <a:pt x="33" y="358"/>
                    </a:lnTo>
                    <a:lnTo>
                      <a:pt x="32" y="362"/>
                    </a:lnTo>
                    <a:lnTo>
                      <a:pt x="33" y="366"/>
                    </a:lnTo>
                    <a:lnTo>
                      <a:pt x="37" y="373"/>
                    </a:lnTo>
                    <a:lnTo>
                      <a:pt x="37" y="373"/>
                    </a:lnTo>
                    <a:lnTo>
                      <a:pt x="38" y="377"/>
                    </a:lnTo>
                    <a:lnTo>
                      <a:pt x="37" y="378"/>
                    </a:lnTo>
                    <a:lnTo>
                      <a:pt x="37" y="379"/>
                    </a:lnTo>
                    <a:lnTo>
                      <a:pt x="36" y="384"/>
                    </a:lnTo>
                    <a:lnTo>
                      <a:pt x="36" y="384"/>
                    </a:lnTo>
                    <a:lnTo>
                      <a:pt x="37" y="390"/>
                    </a:lnTo>
                    <a:lnTo>
                      <a:pt x="39" y="395"/>
                    </a:lnTo>
                    <a:lnTo>
                      <a:pt x="39" y="400"/>
                    </a:lnTo>
                    <a:lnTo>
                      <a:pt x="39" y="400"/>
                    </a:lnTo>
                    <a:lnTo>
                      <a:pt x="39" y="405"/>
                    </a:lnTo>
                    <a:lnTo>
                      <a:pt x="38" y="409"/>
                    </a:lnTo>
                    <a:lnTo>
                      <a:pt x="36" y="412"/>
                    </a:lnTo>
                    <a:lnTo>
                      <a:pt x="36" y="412"/>
                    </a:lnTo>
                    <a:lnTo>
                      <a:pt x="32" y="418"/>
                    </a:lnTo>
                    <a:lnTo>
                      <a:pt x="32" y="418"/>
                    </a:lnTo>
                    <a:lnTo>
                      <a:pt x="32" y="420"/>
                    </a:lnTo>
                    <a:lnTo>
                      <a:pt x="31" y="422"/>
                    </a:lnTo>
                    <a:lnTo>
                      <a:pt x="32" y="426"/>
                    </a:lnTo>
                    <a:lnTo>
                      <a:pt x="32" y="426"/>
                    </a:lnTo>
                    <a:lnTo>
                      <a:pt x="31" y="433"/>
                    </a:lnTo>
                    <a:lnTo>
                      <a:pt x="30" y="436"/>
                    </a:lnTo>
                    <a:lnTo>
                      <a:pt x="31" y="439"/>
                    </a:lnTo>
                    <a:lnTo>
                      <a:pt x="31" y="439"/>
                    </a:lnTo>
                    <a:lnTo>
                      <a:pt x="31" y="445"/>
                    </a:lnTo>
                    <a:lnTo>
                      <a:pt x="31" y="448"/>
                    </a:lnTo>
                    <a:lnTo>
                      <a:pt x="33" y="452"/>
                    </a:lnTo>
                    <a:lnTo>
                      <a:pt x="33" y="452"/>
                    </a:lnTo>
                    <a:lnTo>
                      <a:pt x="31" y="452"/>
                    </a:lnTo>
                    <a:lnTo>
                      <a:pt x="28" y="453"/>
                    </a:lnTo>
                    <a:lnTo>
                      <a:pt x="26" y="456"/>
                    </a:lnTo>
                    <a:lnTo>
                      <a:pt x="25" y="461"/>
                    </a:lnTo>
                    <a:lnTo>
                      <a:pt x="25" y="466"/>
                    </a:lnTo>
                    <a:lnTo>
                      <a:pt x="25" y="466"/>
                    </a:lnTo>
                    <a:lnTo>
                      <a:pt x="25" y="471"/>
                    </a:lnTo>
                    <a:lnTo>
                      <a:pt x="25" y="476"/>
                    </a:lnTo>
                    <a:lnTo>
                      <a:pt x="25" y="476"/>
                    </a:lnTo>
                    <a:lnTo>
                      <a:pt x="22" y="481"/>
                    </a:lnTo>
                    <a:lnTo>
                      <a:pt x="22" y="483"/>
                    </a:lnTo>
                    <a:lnTo>
                      <a:pt x="21" y="485"/>
                    </a:lnTo>
                    <a:lnTo>
                      <a:pt x="21" y="485"/>
                    </a:lnTo>
                    <a:lnTo>
                      <a:pt x="25" y="486"/>
                    </a:lnTo>
                    <a:lnTo>
                      <a:pt x="28" y="487"/>
                    </a:lnTo>
                    <a:lnTo>
                      <a:pt x="28" y="487"/>
                    </a:lnTo>
                    <a:lnTo>
                      <a:pt x="31" y="487"/>
                    </a:lnTo>
                    <a:lnTo>
                      <a:pt x="32" y="488"/>
                    </a:lnTo>
                    <a:lnTo>
                      <a:pt x="33" y="487"/>
                    </a:lnTo>
                    <a:lnTo>
                      <a:pt x="33" y="487"/>
                    </a:lnTo>
                    <a:lnTo>
                      <a:pt x="33" y="485"/>
                    </a:lnTo>
                    <a:lnTo>
                      <a:pt x="33" y="482"/>
                    </a:lnTo>
                    <a:lnTo>
                      <a:pt x="33" y="482"/>
                    </a:lnTo>
                    <a:lnTo>
                      <a:pt x="34" y="482"/>
                    </a:lnTo>
                    <a:lnTo>
                      <a:pt x="34" y="482"/>
                    </a:lnTo>
                    <a:lnTo>
                      <a:pt x="36" y="482"/>
                    </a:lnTo>
                    <a:lnTo>
                      <a:pt x="37" y="482"/>
                    </a:lnTo>
                    <a:lnTo>
                      <a:pt x="37" y="482"/>
                    </a:lnTo>
                    <a:lnTo>
                      <a:pt x="38" y="477"/>
                    </a:lnTo>
                    <a:lnTo>
                      <a:pt x="38" y="477"/>
                    </a:lnTo>
                    <a:lnTo>
                      <a:pt x="38" y="476"/>
                    </a:lnTo>
                    <a:lnTo>
                      <a:pt x="36" y="475"/>
                    </a:lnTo>
                    <a:lnTo>
                      <a:pt x="34" y="472"/>
                    </a:lnTo>
                    <a:lnTo>
                      <a:pt x="34" y="471"/>
                    </a:lnTo>
                    <a:lnTo>
                      <a:pt x="34" y="471"/>
                    </a:lnTo>
                    <a:lnTo>
                      <a:pt x="36" y="471"/>
                    </a:lnTo>
                    <a:lnTo>
                      <a:pt x="37" y="469"/>
                    </a:lnTo>
                    <a:lnTo>
                      <a:pt x="37" y="469"/>
                    </a:lnTo>
                    <a:lnTo>
                      <a:pt x="37" y="467"/>
                    </a:lnTo>
                    <a:lnTo>
                      <a:pt x="36" y="465"/>
                    </a:lnTo>
                    <a:lnTo>
                      <a:pt x="36" y="465"/>
                    </a:lnTo>
                    <a:lnTo>
                      <a:pt x="39" y="460"/>
                    </a:lnTo>
                    <a:lnTo>
                      <a:pt x="39" y="460"/>
                    </a:lnTo>
                    <a:lnTo>
                      <a:pt x="38" y="458"/>
                    </a:lnTo>
                    <a:lnTo>
                      <a:pt x="37" y="455"/>
                    </a:lnTo>
                    <a:lnTo>
                      <a:pt x="37" y="455"/>
                    </a:lnTo>
                    <a:lnTo>
                      <a:pt x="37" y="454"/>
                    </a:lnTo>
                    <a:lnTo>
                      <a:pt x="38" y="454"/>
                    </a:lnTo>
                    <a:lnTo>
                      <a:pt x="38" y="454"/>
                    </a:lnTo>
                    <a:lnTo>
                      <a:pt x="39" y="453"/>
                    </a:lnTo>
                    <a:lnTo>
                      <a:pt x="41" y="453"/>
                    </a:lnTo>
                    <a:lnTo>
                      <a:pt x="43" y="453"/>
                    </a:lnTo>
                    <a:lnTo>
                      <a:pt x="44" y="449"/>
                    </a:lnTo>
                    <a:lnTo>
                      <a:pt x="44" y="449"/>
                    </a:lnTo>
                    <a:lnTo>
                      <a:pt x="45" y="448"/>
                    </a:lnTo>
                    <a:lnTo>
                      <a:pt x="47" y="445"/>
                    </a:lnTo>
                    <a:lnTo>
                      <a:pt x="47" y="445"/>
                    </a:lnTo>
                    <a:lnTo>
                      <a:pt x="48" y="448"/>
                    </a:lnTo>
                    <a:lnTo>
                      <a:pt x="49" y="450"/>
                    </a:lnTo>
                    <a:lnTo>
                      <a:pt x="49" y="450"/>
                    </a:lnTo>
                    <a:lnTo>
                      <a:pt x="48" y="455"/>
                    </a:lnTo>
                    <a:lnTo>
                      <a:pt x="45" y="459"/>
                    </a:lnTo>
                    <a:lnTo>
                      <a:pt x="45" y="459"/>
                    </a:lnTo>
                    <a:lnTo>
                      <a:pt x="44" y="465"/>
                    </a:lnTo>
                    <a:lnTo>
                      <a:pt x="44" y="465"/>
                    </a:lnTo>
                    <a:lnTo>
                      <a:pt x="47" y="466"/>
                    </a:lnTo>
                    <a:lnTo>
                      <a:pt x="47" y="466"/>
                    </a:lnTo>
                    <a:lnTo>
                      <a:pt x="48" y="467"/>
                    </a:lnTo>
                    <a:lnTo>
                      <a:pt x="48" y="469"/>
                    </a:lnTo>
                    <a:lnTo>
                      <a:pt x="47" y="472"/>
                    </a:lnTo>
                    <a:lnTo>
                      <a:pt x="47" y="472"/>
                    </a:lnTo>
                    <a:lnTo>
                      <a:pt x="47" y="477"/>
                    </a:lnTo>
                    <a:lnTo>
                      <a:pt x="47" y="477"/>
                    </a:lnTo>
                    <a:lnTo>
                      <a:pt x="45" y="482"/>
                    </a:lnTo>
                    <a:lnTo>
                      <a:pt x="45" y="482"/>
                    </a:lnTo>
                    <a:lnTo>
                      <a:pt x="45" y="487"/>
                    </a:lnTo>
                    <a:lnTo>
                      <a:pt x="45" y="492"/>
                    </a:lnTo>
                    <a:lnTo>
                      <a:pt x="45" y="492"/>
                    </a:lnTo>
                    <a:lnTo>
                      <a:pt x="44" y="493"/>
                    </a:lnTo>
                    <a:lnTo>
                      <a:pt x="43" y="496"/>
                    </a:lnTo>
                    <a:lnTo>
                      <a:pt x="43" y="496"/>
                    </a:lnTo>
                    <a:lnTo>
                      <a:pt x="43" y="502"/>
                    </a:lnTo>
                    <a:lnTo>
                      <a:pt x="43" y="502"/>
                    </a:lnTo>
                    <a:lnTo>
                      <a:pt x="41" y="502"/>
                    </a:lnTo>
                    <a:lnTo>
                      <a:pt x="41" y="502"/>
                    </a:lnTo>
                    <a:lnTo>
                      <a:pt x="38" y="507"/>
                    </a:lnTo>
                    <a:lnTo>
                      <a:pt x="38" y="507"/>
                    </a:lnTo>
                    <a:lnTo>
                      <a:pt x="38" y="509"/>
                    </a:lnTo>
                    <a:lnTo>
                      <a:pt x="38" y="513"/>
                    </a:lnTo>
                    <a:lnTo>
                      <a:pt x="38" y="513"/>
                    </a:lnTo>
                    <a:lnTo>
                      <a:pt x="36" y="513"/>
                    </a:lnTo>
                    <a:lnTo>
                      <a:pt x="34" y="514"/>
                    </a:lnTo>
                    <a:lnTo>
                      <a:pt x="34" y="518"/>
                    </a:lnTo>
                    <a:lnTo>
                      <a:pt x="34" y="518"/>
                    </a:lnTo>
                    <a:lnTo>
                      <a:pt x="33" y="513"/>
                    </a:lnTo>
                    <a:lnTo>
                      <a:pt x="32" y="508"/>
                    </a:lnTo>
                    <a:lnTo>
                      <a:pt x="32" y="508"/>
                    </a:lnTo>
                    <a:lnTo>
                      <a:pt x="28" y="508"/>
                    </a:lnTo>
                    <a:lnTo>
                      <a:pt x="25" y="509"/>
                    </a:lnTo>
                    <a:lnTo>
                      <a:pt x="25" y="509"/>
                    </a:lnTo>
                    <a:lnTo>
                      <a:pt x="25" y="513"/>
                    </a:lnTo>
                    <a:lnTo>
                      <a:pt x="26" y="515"/>
                    </a:lnTo>
                    <a:lnTo>
                      <a:pt x="26" y="515"/>
                    </a:lnTo>
                    <a:lnTo>
                      <a:pt x="27" y="519"/>
                    </a:lnTo>
                    <a:lnTo>
                      <a:pt x="26" y="523"/>
                    </a:lnTo>
                    <a:lnTo>
                      <a:pt x="26" y="523"/>
                    </a:lnTo>
                    <a:lnTo>
                      <a:pt x="26" y="525"/>
                    </a:lnTo>
                    <a:lnTo>
                      <a:pt x="26" y="528"/>
                    </a:lnTo>
                    <a:lnTo>
                      <a:pt x="26" y="528"/>
                    </a:lnTo>
                    <a:lnTo>
                      <a:pt x="27" y="534"/>
                    </a:lnTo>
                    <a:lnTo>
                      <a:pt x="27" y="534"/>
                    </a:lnTo>
                    <a:lnTo>
                      <a:pt x="23" y="535"/>
                    </a:lnTo>
                    <a:lnTo>
                      <a:pt x="22" y="536"/>
                    </a:lnTo>
                    <a:lnTo>
                      <a:pt x="20" y="541"/>
                    </a:lnTo>
                    <a:lnTo>
                      <a:pt x="20" y="541"/>
                    </a:lnTo>
                    <a:lnTo>
                      <a:pt x="16" y="545"/>
                    </a:lnTo>
                    <a:lnTo>
                      <a:pt x="14" y="547"/>
                    </a:lnTo>
                    <a:lnTo>
                      <a:pt x="14" y="547"/>
                    </a:lnTo>
                    <a:lnTo>
                      <a:pt x="12" y="550"/>
                    </a:lnTo>
                    <a:lnTo>
                      <a:pt x="12" y="552"/>
                    </a:lnTo>
                    <a:lnTo>
                      <a:pt x="12" y="555"/>
                    </a:lnTo>
                    <a:lnTo>
                      <a:pt x="11" y="557"/>
                    </a:lnTo>
                    <a:lnTo>
                      <a:pt x="11" y="557"/>
                    </a:lnTo>
                    <a:lnTo>
                      <a:pt x="10" y="558"/>
                    </a:lnTo>
                    <a:lnTo>
                      <a:pt x="7" y="559"/>
                    </a:lnTo>
                    <a:lnTo>
                      <a:pt x="6" y="561"/>
                    </a:lnTo>
                    <a:lnTo>
                      <a:pt x="6" y="563"/>
                    </a:lnTo>
                    <a:lnTo>
                      <a:pt x="6" y="563"/>
                    </a:lnTo>
                    <a:lnTo>
                      <a:pt x="19" y="563"/>
                    </a:lnTo>
                    <a:lnTo>
                      <a:pt x="19" y="563"/>
                    </a:lnTo>
                    <a:lnTo>
                      <a:pt x="19" y="567"/>
                    </a:lnTo>
                    <a:lnTo>
                      <a:pt x="19" y="567"/>
                    </a:lnTo>
                    <a:lnTo>
                      <a:pt x="22" y="567"/>
                    </a:lnTo>
                    <a:lnTo>
                      <a:pt x="22" y="567"/>
                    </a:lnTo>
                    <a:lnTo>
                      <a:pt x="23" y="570"/>
                    </a:lnTo>
                    <a:lnTo>
                      <a:pt x="22" y="572"/>
                    </a:lnTo>
                    <a:lnTo>
                      <a:pt x="19" y="577"/>
                    </a:lnTo>
                    <a:lnTo>
                      <a:pt x="19" y="577"/>
                    </a:lnTo>
                    <a:lnTo>
                      <a:pt x="17" y="580"/>
                    </a:lnTo>
                    <a:lnTo>
                      <a:pt x="17" y="585"/>
                    </a:lnTo>
                    <a:lnTo>
                      <a:pt x="17" y="585"/>
                    </a:lnTo>
                    <a:lnTo>
                      <a:pt x="15" y="586"/>
                    </a:lnTo>
                    <a:lnTo>
                      <a:pt x="15" y="586"/>
                    </a:lnTo>
                    <a:lnTo>
                      <a:pt x="14" y="590"/>
                    </a:lnTo>
                    <a:lnTo>
                      <a:pt x="12" y="593"/>
                    </a:lnTo>
                    <a:lnTo>
                      <a:pt x="12" y="593"/>
                    </a:lnTo>
                    <a:lnTo>
                      <a:pt x="9" y="593"/>
                    </a:lnTo>
                    <a:lnTo>
                      <a:pt x="7" y="594"/>
                    </a:lnTo>
                    <a:lnTo>
                      <a:pt x="6" y="594"/>
                    </a:lnTo>
                    <a:lnTo>
                      <a:pt x="6" y="594"/>
                    </a:lnTo>
                    <a:lnTo>
                      <a:pt x="6" y="596"/>
                    </a:lnTo>
                    <a:lnTo>
                      <a:pt x="6" y="600"/>
                    </a:lnTo>
                    <a:lnTo>
                      <a:pt x="7" y="602"/>
                    </a:lnTo>
                    <a:lnTo>
                      <a:pt x="10" y="604"/>
                    </a:lnTo>
                    <a:lnTo>
                      <a:pt x="10" y="604"/>
                    </a:lnTo>
                    <a:lnTo>
                      <a:pt x="9" y="606"/>
                    </a:lnTo>
                    <a:lnTo>
                      <a:pt x="5" y="607"/>
                    </a:lnTo>
                    <a:lnTo>
                      <a:pt x="0" y="608"/>
                    </a:lnTo>
                    <a:lnTo>
                      <a:pt x="0" y="608"/>
                    </a:lnTo>
                    <a:lnTo>
                      <a:pt x="0" y="611"/>
                    </a:lnTo>
                    <a:lnTo>
                      <a:pt x="0" y="611"/>
                    </a:lnTo>
                    <a:lnTo>
                      <a:pt x="3" y="612"/>
                    </a:lnTo>
                    <a:lnTo>
                      <a:pt x="4" y="613"/>
                    </a:lnTo>
                    <a:lnTo>
                      <a:pt x="6" y="618"/>
                    </a:lnTo>
                    <a:lnTo>
                      <a:pt x="9" y="629"/>
                    </a:lnTo>
                    <a:lnTo>
                      <a:pt x="9" y="629"/>
                    </a:lnTo>
                    <a:lnTo>
                      <a:pt x="15" y="629"/>
                    </a:lnTo>
                    <a:lnTo>
                      <a:pt x="15" y="629"/>
                    </a:lnTo>
                    <a:lnTo>
                      <a:pt x="15" y="633"/>
                    </a:lnTo>
                    <a:lnTo>
                      <a:pt x="16" y="635"/>
                    </a:lnTo>
                    <a:lnTo>
                      <a:pt x="16" y="635"/>
                    </a:lnTo>
                    <a:lnTo>
                      <a:pt x="17" y="635"/>
                    </a:lnTo>
                    <a:lnTo>
                      <a:pt x="19" y="637"/>
                    </a:lnTo>
                    <a:lnTo>
                      <a:pt x="19" y="637"/>
                    </a:lnTo>
                    <a:lnTo>
                      <a:pt x="19" y="639"/>
                    </a:lnTo>
                    <a:lnTo>
                      <a:pt x="19" y="640"/>
                    </a:lnTo>
                    <a:lnTo>
                      <a:pt x="19" y="640"/>
                    </a:lnTo>
                    <a:lnTo>
                      <a:pt x="20" y="642"/>
                    </a:lnTo>
                    <a:lnTo>
                      <a:pt x="21" y="643"/>
                    </a:lnTo>
                    <a:lnTo>
                      <a:pt x="21" y="643"/>
                    </a:lnTo>
                    <a:lnTo>
                      <a:pt x="22" y="645"/>
                    </a:lnTo>
                    <a:lnTo>
                      <a:pt x="22" y="645"/>
                    </a:lnTo>
                    <a:lnTo>
                      <a:pt x="23" y="649"/>
                    </a:lnTo>
                    <a:lnTo>
                      <a:pt x="22" y="654"/>
                    </a:lnTo>
                    <a:lnTo>
                      <a:pt x="22" y="654"/>
                    </a:lnTo>
                    <a:lnTo>
                      <a:pt x="20" y="655"/>
                    </a:lnTo>
                    <a:lnTo>
                      <a:pt x="17" y="659"/>
                    </a:lnTo>
                    <a:lnTo>
                      <a:pt x="17" y="659"/>
                    </a:lnTo>
                    <a:lnTo>
                      <a:pt x="19" y="661"/>
                    </a:lnTo>
                    <a:lnTo>
                      <a:pt x="21" y="662"/>
                    </a:lnTo>
                    <a:lnTo>
                      <a:pt x="22" y="664"/>
                    </a:lnTo>
                    <a:lnTo>
                      <a:pt x="22" y="666"/>
                    </a:lnTo>
                    <a:lnTo>
                      <a:pt x="22" y="666"/>
                    </a:lnTo>
                    <a:lnTo>
                      <a:pt x="19" y="667"/>
                    </a:lnTo>
                    <a:lnTo>
                      <a:pt x="16" y="669"/>
                    </a:lnTo>
                    <a:lnTo>
                      <a:pt x="16" y="669"/>
                    </a:lnTo>
                    <a:lnTo>
                      <a:pt x="15" y="680"/>
                    </a:lnTo>
                    <a:lnTo>
                      <a:pt x="15" y="680"/>
                    </a:lnTo>
                    <a:lnTo>
                      <a:pt x="16" y="683"/>
                    </a:lnTo>
                    <a:lnTo>
                      <a:pt x="15" y="687"/>
                    </a:lnTo>
                    <a:lnTo>
                      <a:pt x="15" y="687"/>
                    </a:lnTo>
                    <a:lnTo>
                      <a:pt x="14" y="689"/>
                    </a:lnTo>
                    <a:lnTo>
                      <a:pt x="12" y="691"/>
                    </a:lnTo>
                    <a:lnTo>
                      <a:pt x="12" y="693"/>
                    </a:lnTo>
                    <a:lnTo>
                      <a:pt x="12" y="693"/>
                    </a:lnTo>
                    <a:lnTo>
                      <a:pt x="15" y="693"/>
                    </a:lnTo>
                    <a:lnTo>
                      <a:pt x="16" y="692"/>
                    </a:lnTo>
                    <a:lnTo>
                      <a:pt x="19" y="687"/>
                    </a:lnTo>
                    <a:lnTo>
                      <a:pt x="21" y="683"/>
                    </a:lnTo>
                    <a:lnTo>
                      <a:pt x="23" y="683"/>
                    </a:lnTo>
                    <a:lnTo>
                      <a:pt x="26" y="683"/>
                    </a:lnTo>
                    <a:lnTo>
                      <a:pt x="26" y="683"/>
                    </a:lnTo>
                    <a:lnTo>
                      <a:pt x="27" y="684"/>
                    </a:lnTo>
                    <a:lnTo>
                      <a:pt x="28" y="687"/>
                    </a:lnTo>
                    <a:lnTo>
                      <a:pt x="31" y="692"/>
                    </a:lnTo>
                    <a:lnTo>
                      <a:pt x="31" y="692"/>
                    </a:lnTo>
                    <a:lnTo>
                      <a:pt x="31" y="697"/>
                    </a:lnTo>
                    <a:lnTo>
                      <a:pt x="31" y="700"/>
                    </a:lnTo>
                    <a:lnTo>
                      <a:pt x="31" y="700"/>
                    </a:lnTo>
                    <a:lnTo>
                      <a:pt x="36" y="702"/>
                    </a:lnTo>
                    <a:lnTo>
                      <a:pt x="37" y="703"/>
                    </a:lnTo>
                    <a:lnTo>
                      <a:pt x="38" y="707"/>
                    </a:lnTo>
                    <a:lnTo>
                      <a:pt x="38" y="707"/>
                    </a:lnTo>
                    <a:lnTo>
                      <a:pt x="37" y="709"/>
                    </a:lnTo>
                    <a:lnTo>
                      <a:pt x="37" y="710"/>
                    </a:lnTo>
                    <a:lnTo>
                      <a:pt x="37" y="710"/>
                    </a:lnTo>
                    <a:lnTo>
                      <a:pt x="39" y="713"/>
                    </a:lnTo>
                    <a:lnTo>
                      <a:pt x="43" y="713"/>
                    </a:lnTo>
                    <a:lnTo>
                      <a:pt x="43" y="713"/>
                    </a:lnTo>
                    <a:lnTo>
                      <a:pt x="43" y="715"/>
                    </a:lnTo>
                    <a:lnTo>
                      <a:pt x="43" y="718"/>
                    </a:lnTo>
                    <a:lnTo>
                      <a:pt x="43" y="719"/>
                    </a:lnTo>
                    <a:lnTo>
                      <a:pt x="44" y="721"/>
                    </a:lnTo>
                    <a:lnTo>
                      <a:pt x="44" y="721"/>
                    </a:lnTo>
                    <a:lnTo>
                      <a:pt x="44" y="722"/>
                    </a:lnTo>
                    <a:lnTo>
                      <a:pt x="44" y="722"/>
                    </a:lnTo>
                    <a:lnTo>
                      <a:pt x="48" y="722"/>
                    </a:lnTo>
                    <a:lnTo>
                      <a:pt x="48" y="722"/>
                    </a:lnTo>
                    <a:lnTo>
                      <a:pt x="49" y="722"/>
                    </a:lnTo>
                    <a:lnTo>
                      <a:pt x="50" y="724"/>
                    </a:lnTo>
                    <a:lnTo>
                      <a:pt x="50" y="724"/>
                    </a:lnTo>
                    <a:lnTo>
                      <a:pt x="53" y="724"/>
                    </a:lnTo>
                    <a:lnTo>
                      <a:pt x="53" y="725"/>
                    </a:lnTo>
                    <a:lnTo>
                      <a:pt x="53" y="725"/>
                    </a:lnTo>
                    <a:lnTo>
                      <a:pt x="52" y="725"/>
                    </a:lnTo>
                    <a:lnTo>
                      <a:pt x="52" y="725"/>
                    </a:lnTo>
                    <a:lnTo>
                      <a:pt x="49" y="726"/>
                    </a:lnTo>
                    <a:lnTo>
                      <a:pt x="49" y="726"/>
                    </a:lnTo>
                    <a:lnTo>
                      <a:pt x="50" y="727"/>
                    </a:lnTo>
                    <a:lnTo>
                      <a:pt x="50" y="727"/>
                    </a:lnTo>
                    <a:lnTo>
                      <a:pt x="53" y="727"/>
                    </a:lnTo>
                    <a:lnTo>
                      <a:pt x="56" y="727"/>
                    </a:lnTo>
                    <a:lnTo>
                      <a:pt x="63" y="724"/>
                    </a:lnTo>
                    <a:lnTo>
                      <a:pt x="63" y="724"/>
                    </a:lnTo>
                    <a:lnTo>
                      <a:pt x="68" y="721"/>
                    </a:lnTo>
                    <a:lnTo>
                      <a:pt x="70" y="720"/>
                    </a:lnTo>
                    <a:lnTo>
                      <a:pt x="72" y="719"/>
                    </a:lnTo>
                    <a:lnTo>
                      <a:pt x="72" y="719"/>
                    </a:lnTo>
                    <a:lnTo>
                      <a:pt x="71" y="720"/>
                    </a:lnTo>
                    <a:lnTo>
                      <a:pt x="71" y="720"/>
                    </a:lnTo>
                    <a:lnTo>
                      <a:pt x="71" y="720"/>
                    </a:lnTo>
                    <a:lnTo>
                      <a:pt x="71" y="720"/>
                    </a:lnTo>
                    <a:lnTo>
                      <a:pt x="71" y="721"/>
                    </a:lnTo>
                    <a:lnTo>
                      <a:pt x="71" y="721"/>
                    </a:lnTo>
                    <a:lnTo>
                      <a:pt x="70" y="722"/>
                    </a:lnTo>
                    <a:lnTo>
                      <a:pt x="70" y="722"/>
                    </a:lnTo>
                    <a:lnTo>
                      <a:pt x="69" y="722"/>
                    </a:lnTo>
                    <a:lnTo>
                      <a:pt x="69" y="722"/>
                    </a:lnTo>
                    <a:lnTo>
                      <a:pt x="69" y="724"/>
                    </a:lnTo>
                    <a:lnTo>
                      <a:pt x="69" y="724"/>
                    </a:lnTo>
                    <a:lnTo>
                      <a:pt x="68" y="724"/>
                    </a:lnTo>
                    <a:lnTo>
                      <a:pt x="68" y="724"/>
                    </a:lnTo>
                    <a:lnTo>
                      <a:pt x="65" y="724"/>
                    </a:lnTo>
                    <a:lnTo>
                      <a:pt x="64" y="726"/>
                    </a:lnTo>
                    <a:lnTo>
                      <a:pt x="64" y="726"/>
                    </a:lnTo>
                    <a:lnTo>
                      <a:pt x="64" y="726"/>
                    </a:lnTo>
                    <a:lnTo>
                      <a:pt x="64" y="726"/>
                    </a:lnTo>
                    <a:lnTo>
                      <a:pt x="64" y="729"/>
                    </a:lnTo>
                    <a:lnTo>
                      <a:pt x="64" y="729"/>
                    </a:lnTo>
                    <a:lnTo>
                      <a:pt x="63" y="729"/>
                    </a:lnTo>
                    <a:lnTo>
                      <a:pt x="61" y="729"/>
                    </a:lnTo>
                    <a:lnTo>
                      <a:pt x="61" y="729"/>
                    </a:lnTo>
                    <a:lnTo>
                      <a:pt x="61" y="727"/>
                    </a:lnTo>
                    <a:lnTo>
                      <a:pt x="61" y="727"/>
                    </a:lnTo>
                    <a:lnTo>
                      <a:pt x="59" y="727"/>
                    </a:lnTo>
                    <a:lnTo>
                      <a:pt x="59" y="727"/>
                    </a:lnTo>
                    <a:lnTo>
                      <a:pt x="59" y="727"/>
                    </a:lnTo>
                    <a:lnTo>
                      <a:pt x="59" y="727"/>
                    </a:lnTo>
                    <a:lnTo>
                      <a:pt x="60" y="731"/>
                    </a:lnTo>
                    <a:lnTo>
                      <a:pt x="60" y="731"/>
                    </a:lnTo>
                    <a:lnTo>
                      <a:pt x="61" y="732"/>
                    </a:lnTo>
                    <a:lnTo>
                      <a:pt x="61" y="734"/>
                    </a:lnTo>
                    <a:lnTo>
                      <a:pt x="61" y="734"/>
                    </a:lnTo>
                    <a:lnTo>
                      <a:pt x="59" y="735"/>
                    </a:lnTo>
                    <a:lnTo>
                      <a:pt x="59" y="735"/>
                    </a:lnTo>
                    <a:lnTo>
                      <a:pt x="59" y="736"/>
                    </a:lnTo>
                    <a:lnTo>
                      <a:pt x="59" y="736"/>
                    </a:lnTo>
                    <a:lnTo>
                      <a:pt x="60" y="737"/>
                    </a:lnTo>
                    <a:lnTo>
                      <a:pt x="60" y="737"/>
                    </a:lnTo>
                    <a:lnTo>
                      <a:pt x="63" y="738"/>
                    </a:lnTo>
                    <a:lnTo>
                      <a:pt x="63" y="738"/>
                    </a:lnTo>
                    <a:lnTo>
                      <a:pt x="64" y="740"/>
                    </a:lnTo>
                    <a:lnTo>
                      <a:pt x="64" y="740"/>
                    </a:lnTo>
                    <a:lnTo>
                      <a:pt x="64" y="740"/>
                    </a:lnTo>
                    <a:lnTo>
                      <a:pt x="64" y="740"/>
                    </a:lnTo>
                    <a:lnTo>
                      <a:pt x="65" y="741"/>
                    </a:lnTo>
                    <a:lnTo>
                      <a:pt x="65" y="741"/>
                    </a:lnTo>
                    <a:lnTo>
                      <a:pt x="68" y="742"/>
                    </a:lnTo>
                    <a:lnTo>
                      <a:pt x="68" y="742"/>
                    </a:lnTo>
                    <a:lnTo>
                      <a:pt x="70" y="742"/>
                    </a:lnTo>
                    <a:lnTo>
                      <a:pt x="70" y="742"/>
                    </a:lnTo>
                    <a:lnTo>
                      <a:pt x="71" y="746"/>
                    </a:lnTo>
                    <a:lnTo>
                      <a:pt x="71" y="746"/>
                    </a:lnTo>
                    <a:lnTo>
                      <a:pt x="71" y="746"/>
                    </a:lnTo>
                    <a:lnTo>
                      <a:pt x="71" y="746"/>
                    </a:lnTo>
                    <a:lnTo>
                      <a:pt x="72" y="745"/>
                    </a:lnTo>
                    <a:lnTo>
                      <a:pt x="72" y="745"/>
                    </a:lnTo>
                    <a:lnTo>
                      <a:pt x="74" y="743"/>
                    </a:lnTo>
                    <a:lnTo>
                      <a:pt x="74" y="743"/>
                    </a:lnTo>
                    <a:lnTo>
                      <a:pt x="74" y="743"/>
                    </a:lnTo>
                    <a:lnTo>
                      <a:pt x="74" y="743"/>
                    </a:lnTo>
                    <a:lnTo>
                      <a:pt x="76" y="741"/>
                    </a:lnTo>
                    <a:lnTo>
                      <a:pt x="76" y="738"/>
                    </a:lnTo>
                    <a:lnTo>
                      <a:pt x="76" y="738"/>
                    </a:lnTo>
                    <a:lnTo>
                      <a:pt x="76" y="736"/>
                    </a:lnTo>
                    <a:lnTo>
                      <a:pt x="76" y="736"/>
                    </a:lnTo>
                    <a:lnTo>
                      <a:pt x="77" y="735"/>
                    </a:lnTo>
                    <a:lnTo>
                      <a:pt x="77" y="735"/>
                    </a:lnTo>
                    <a:lnTo>
                      <a:pt x="77" y="734"/>
                    </a:lnTo>
                    <a:lnTo>
                      <a:pt x="77" y="734"/>
                    </a:lnTo>
                    <a:lnTo>
                      <a:pt x="77" y="732"/>
                    </a:lnTo>
                    <a:lnTo>
                      <a:pt x="77" y="732"/>
                    </a:lnTo>
                    <a:lnTo>
                      <a:pt x="77" y="731"/>
                    </a:lnTo>
                    <a:lnTo>
                      <a:pt x="77" y="731"/>
                    </a:lnTo>
                    <a:lnTo>
                      <a:pt x="77" y="729"/>
                    </a:lnTo>
                    <a:lnTo>
                      <a:pt x="77" y="729"/>
                    </a:lnTo>
                    <a:lnTo>
                      <a:pt x="77" y="725"/>
                    </a:lnTo>
                    <a:lnTo>
                      <a:pt x="77" y="725"/>
                    </a:lnTo>
                    <a:lnTo>
                      <a:pt x="79" y="724"/>
                    </a:lnTo>
                    <a:lnTo>
                      <a:pt x="79" y="724"/>
                    </a:lnTo>
                    <a:lnTo>
                      <a:pt x="79" y="722"/>
                    </a:lnTo>
                    <a:lnTo>
                      <a:pt x="79" y="722"/>
                    </a:lnTo>
                    <a:lnTo>
                      <a:pt x="79" y="722"/>
                    </a:lnTo>
                    <a:lnTo>
                      <a:pt x="79" y="722"/>
                    </a:lnTo>
                    <a:lnTo>
                      <a:pt x="79" y="721"/>
                    </a:lnTo>
                    <a:lnTo>
                      <a:pt x="79" y="721"/>
                    </a:lnTo>
                    <a:lnTo>
                      <a:pt x="80" y="716"/>
                    </a:lnTo>
                    <a:lnTo>
                      <a:pt x="80" y="716"/>
                    </a:lnTo>
                    <a:lnTo>
                      <a:pt x="80" y="714"/>
                    </a:lnTo>
                    <a:lnTo>
                      <a:pt x="80" y="714"/>
                    </a:lnTo>
                    <a:lnTo>
                      <a:pt x="81" y="713"/>
                    </a:lnTo>
                    <a:lnTo>
                      <a:pt x="81" y="713"/>
                    </a:lnTo>
                    <a:lnTo>
                      <a:pt x="85" y="713"/>
                    </a:lnTo>
                    <a:lnTo>
                      <a:pt x="85" y="713"/>
                    </a:lnTo>
                    <a:lnTo>
                      <a:pt x="87" y="711"/>
                    </a:lnTo>
                    <a:lnTo>
                      <a:pt x="87" y="711"/>
                    </a:lnTo>
                    <a:lnTo>
                      <a:pt x="91" y="709"/>
                    </a:lnTo>
                    <a:lnTo>
                      <a:pt x="91" y="709"/>
                    </a:lnTo>
                    <a:lnTo>
                      <a:pt x="93" y="708"/>
                    </a:lnTo>
                    <a:lnTo>
                      <a:pt x="96" y="708"/>
                    </a:lnTo>
                    <a:lnTo>
                      <a:pt x="96" y="708"/>
                    </a:lnTo>
                    <a:lnTo>
                      <a:pt x="98" y="709"/>
                    </a:lnTo>
                    <a:lnTo>
                      <a:pt x="98" y="709"/>
                    </a:lnTo>
                    <a:lnTo>
                      <a:pt x="98" y="710"/>
                    </a:lnTo>
                    <a:lnTo>
                      <a:pt x="98" y="711"/>
                    </a:lnTo>
                    <a:lnTo>
                      <a:pt x="98" y="711"/>
                    </a:lnTo>
                    <a:lnTo>
                      <a:pt x="97" y="714"/>
                    </a:lnTo>
                    <a:lnTo>
                      <a:pt x="97" y="714"/>
                    </a:lnTo>
                    <a:lnTo>
                      <a:pt x="93" y="715"/>
                    </a:lnTo>
                    <a:lnTo>
                      <a:pt x="93" y="715"/>
                    </a:lnTo>
                    <a:lnTo>
                      <a:pt x="91" y="714"/>
                    </a:lnTo>
                    <a:lnTo>
                      <a:pt x="91" y="714"/>
                    </a:lnTo>
                    <a:lnTo>
                      <a:pt x="88" y="714"/>
                    </a:lnTo>
                    <a:lnTo>
                      <a:pt x="88" y="714"/>
                    </a:lnTo>
                    <a:lnTo>
                      <a:pt x="87" y="714"/>
                    </a:lnTo>
                    <a:lnTo>
                      <a:pt x="87" y="714"/>
                    </a:lnTo>
                    <a:lnTo>
                      <a:pt x="87" y="715"/>
                    </a:lnTo>
                    <a:lnTo>
                      <a:pt x="87" y="715"/>
                    </a:lnTo>
                    <a:lnTo>
                      <a:pt x="90" y="718"/>
                    </a:lnTo>
                    <a:lnTo>
                      <a:pt x="90" y="718"/>
                    </a:lnTo>
                    <a:lnTo>
                      <a:pt x="90" y="719"/>
                    </a:lnTo>
                    <a:lnTo>
                      <a:pt x="90" y="720"/>
                    </a:lnTo>
                    <a:lnTo>
                      <a:pt x="88" y="721"/>
                    </a:lnTo>
                    <a:lnTo>
                      <a:pt x="88" y="721"/>
                    </a:lnTo>
                    <a:lnTo>
                      <a:pt x="87" y="721"/>
                    </a:lnTo>
                    <a:lnTo>
                      <a:pt x="86" y="720"/>
                    </a:lnTo>
                    <a:lnTo>
                      <a:pt x="86" y="720"/>
                    </a:lnTo>
                    <a:lnTo>
                      <a:pt x="85" y="720"/>
                    </a:lnTo>
                    <a:lnTo>
                      <a:pt x="85" y="720"/>
                    </a:lnTo>
                    <a:lnTo>
                      <a:pt x="85" y="729"/>
                    </a:lnTo>
                    <a:lnTo>
                      <a:pt x="85" y="729"/>
                    </a:lnTo>
                    <a:lnTo>
                      <a:pt x="85" y="730"/>
                    </a:lnTo>
                    <a:lnTo>
                      <a:pt x="85" y="730"/>
                    </a:lnTo>
                    <a:lnTo>
                      <a:pt x="85" y="730"/>
                    </a:lnTo>
                    <a:lnTo>
                      <a:pt x="85" y="730"/>
                    </a:lnTo>
                    <a:lnTo>
                      <a:pt x="87" y="731"/>
                    </a:lnTo>
                    <a:lnTo>
                      <a:pt x="87" y="731"/>
                    </a:lnTo>
                    <a:lnTo>
                      <a:pt x="87" y="732"/>
                    </a:lnTo>
                    <a:lnTo>
                      <a:pt x="87" y="732"/>
                    </a:lnTo>
                    <a:lnTo>
                      <a:pt x="87" y="732"/>
                    </a:lnTo>
                    <a:lnTo>
                      <a:pt x="87" y="732"/>
                    </a:lnTo>
                    <a:lnTo>
                      <a:pt x="90" y="734"/>
                    </a:lnTo>
                    <a:lnTo>
                      <a:pt x="90" y="734"/>
                    </a:lnTo>
                    <a:lnTo>
                      <a:pt x="92" y="732"/>
                    </a:lnTo>
                    <a:lnTo>
                      <a:pt x="92" y="732"/>
                    </a:lnTo>
                    <a:lnTo>
                      <a:pt x="93" y="732"/>
                    </a:lnTo>
                    <a:lnTo>
                      <a:pt x="93" y="732"/>
                    </a:lnTo>
                    <a:lnTo>
                      <a:pt x="101" y="731"/>
                    </a:lnTo>
                    <a:lnTo>
                      <a:pt x="101" y="731"/>
                    </a:lnTo>
                    <a:lnTo>
                      <a:pt x="102" y="731"/>
                    </a:lnTo>
                    <a:lnTo>
                      <a:pt x="103" y="732"/>
                    </a:lnTo>
                    <a:lnTo>
                      <a:pt x="103" y="732"/>
                    </a:lnTo>
                    <a:lnTo>
                      <a:pt x="103" y="735"/>
                    </a:lnTo>
                    <a:lnTo>
                      <a:pt x="103" y="735"/>
                    </a:lnTo>
                    <a:lnTo>
                      <a:pt x="101" y="736"/>
                    </a:lnTo>
                    <a:lnTo>
                      <a:pt x="101" y="736"/>
                    </a:lnTo>
                    <a:lnTo>
                      <a:pt x="99" y="737"/>
                    </a:lnTo>
                    <a:lnTo>
                      <a:pt x="99" y="737"/>
                    </a:lnTo>
                    <a:lnTo>
                      <a:pt x="98" y="737"/>
                    </a:lnTo>
                    <a:lnTo>
                      <a:pt x="98" y="737"/>
                    </a:lnTo>
                    <a:lnTo>
                      <a:pt x="97" y="737"/>
                    </a:lnTo>
                    <a:lnTo>
                      <a:pt x="97" y="737"/>
                    </a:lnTo>
                    <a:lnTo>
                      <a:pt x="96" y="738"/>
                    </a:lnTo>
                    <a:lnTo>
                      <a:pt x="96" y="738"/>
                    </a:lnTo>
                    <a:lnTo>
                      <a:pt x="93" y="738"/>
                    </a:lnTo>
                    <a:lnTo>
                      <a:pt x="93" y="738"/>
                    </a:lnTo>
                    <a:lnTo>
                      <a:pt x="92" y="740"/>
                    </a:lnTo>
                    <a:lnTo>
                      <a:pt x="92" y="740"/>
                    </a:lnTo>
                    <a:lnTo>
                      <a:pt x="92" y="740"/>
                    </a:lnTo>
                    <a:lnTo>
                      <a:pt x="92" y="740"/>
                    </a:lnTo>
                    <a:lnTo>
                      <a:pt x="91" y="741"/>
                    </a:lnTo>
                    <a:lnTo>
                      <a:pt x="91" y="741"/>
                    </a:lnTo>
                    <a:lnTo>
                      <a:pt x="91" y="741"/>
                    </a:lnTo>
                    <a:lnTo>
                      <a:pt x="91" y="741"/>
                    </a:lnTo>
                    <a:lnTo>
                      <a:pt x="90" y="742"/>
                    </a:lnTo>
                    <a:lnTo>
                      <a:pt x="90" y="742"/>
                    </a:lnTo>
                    <a:lnTo>
                      <a:pt x="90" y="743"/>
                    </a:lnTo>
                    <a:lnTo>
                      <a:pt x="90" y="745"/>
                    </a:lnTo>
                    <a:lnTo>
                      <a:pt x="90" y="745"/>
                    </a:lnTo>
                    <a:lnTo>
                      <a:pt x="91" y="747"/>
                    </a:lnTo>
                    <a:lnTo>
                      <a:pt x="92" y="749"/>
                    </a:lnTo>
                    <a:lnTo>
                      <a:pt x="92" y="749"/>
                    </a:lnTo>
                    <a:lnTo>
                      <a:pt x="93" y="751"/>
                    </a:lnTo>
                    <a:lnTo>
                      <a:pt x="93" y="751"/>
                    </a:lnTo>
                    <a:lnTo>
                      <a:pt x="96" y="752"/>
                    </a:lnTo>
                    <a:lnTo>
                      <a:pt x="96" y="752"/>
                    </a:lnTo>
                    <a:lnTo>
                      <a:pt x="97" y="752"/>
                    </a:lnTo>
                    <a:lnTo>
                      <a:pt x="97" y="752"/>
                    </a:lnTo>
                    <a:lnTo>
                      <a:pt x="98" y="754"/>
                    </a:lnTo>
                    <a:lnTo>
                      <a:pt x="98" y="754"/>
                    </a:lnTo>
                    <a:lnTo>
                      <a:pt x="102" y="756"/>
                    </a:lnTo>
                    <a:lnTo>
                      <a:pt x="102" y="756"/>
                    </a:lnTo>
                    <a:lnTo>
                      <a:pt x="102" y="756"/>
                    </a:lnTo>
                    <a:lnTo>
                      <a:pt x="102" y="756"/>
                    </a:lnTo>
                    <a:lnTo>
                      <a:pt x="102" y="756"/>
                    </a:lnTo>
                    <a:lnTo>
                      <a:pt x="102" y="756"/>
                    </a:lnTo>
                    <a:lnTo>
                      <a:pt x="102" y="758"/>
                    </a:lnTo>
                    <a:lnTo>
                      <a:pt x="102" y="758"/>
                    </a:lnTo>
                    <a:lnTo>
                      <a:pt x="102" y="758"/>
                    </a:lnTo>
                    <a:lnTo>
                      <a:pt x="102" y="758"/>
                    </a:lnTo>
                    <a:lnTo>
                      <a:pt x="99" y="758"/>
                    </a:lnTo>
                    <a:lnTo>
                      <a:pt x="99" y="758"/>
                    </a:lnTo>
                    <a:lnTo>
                      <a:pt x="98" y="758"/>
                    </a:lnTo>
                    <a:lnTo>
                      <a:pt x="98" y="758"/>
                    </a:lnTo>
                    <a:lnTo>
                      <a:pt x="97" y="757"/>
                    </a:lnTo>
                    <a:lnTo>
                      <a:pt x="97" y="757"/>
                    </a:lnTo>
                    <a:lnTo>
                      <a:pt x="97" y="757"/>
                    </a:lnTo>
                    <a:lnTo>
                      <a:pt x="97" y="757"/>
                    </a:lnTo>
                    <a:lnTo>
                      <a:pt x="96" y="756"/>
                    </a:lnTo>
                    <a:lnTo>
                      <a:pt x="96" y="756"/>
                    </a:lnTo>
                    <a:lnTo>
                      <a:pt x="93" y="756"/>
                    </a:lnTo>
                    <a:lnTo>
                      <a:pt x="93" y="756"/>
                    </a:lnTo>
                    <a:lnTo>
                      <a:pt x="92" y="756"/>
                    </a:lnTo>
                    <a:lnTo>
                      <a:pt x="92" y="756"/>
                    </a:lnTo>
                    <a:lnTo>
                      <a:pt x="91" y="753"/>
                    </a:lnTo>
                    <a:lnTo>
                      <a:pt x="91" y="753"/>
                    </a:lnTo>
                    <a:lnTo>
                      <a:pt x="88" y="753"/>
                    </a:lnTo>
                    <a:lnTo>
                      <a:pt x="88" y="753"/>
                    </a:lnTo>
                    <a:lnTo>
                      <a:pt x="88" y="754"/>
                    </a:lnTo>
                    <a:lnTo>
                      <a:pt x="88" y="756"/>
                    </a:lnTo>
                    <a:lnTo>
                      <a:pt x="88" y="756"/>
                    </a:lnTo>
                    <a:lnTo>
                      <a:pt x="86" y="756"/>
                    </a:lnTo>
                    <a:lnTo>
                      <a:pt x="83" y="754"/>
                    </a:lnTo>
                    <a:lnTo>
                      <a:pt x="83" y="754"/>
                    </a:lnTo>
                    <a:lnTo>
                      <a:pt x="83" y="754"/>
                    </a:lnTo>
                    <a:lnTo>
                      <a:pt x="83" y="754"/>
                    </a:lnTo>
                    <a:lnTo>
                      <a:pt x="82" y="756"/>
                    </a:lnTo>
                    <a:lnTo>
                      <a:pt x="83" y="756"/>
                    </a:lnTo>
                    <a:lnTo>
                      <a:pt x="83" y="756"/>
                    </a:lnTo>
                    <a:lnTo>
                      <a:pt x="85" y="757"/>
                    </a:lnTo>
                    <a:lnTo>
                      <a:pt x="85" y="757"/>
                    </a:lnTo>
                    <a:lnTo>
                      <a:pt x="86" y="758"/>
                    </a:lnTo>
                    <a:lnTo>
                      <a:pt x="86" y="758"/>
                    </a:lnTo>
                    <a:lnTo>
                      <a:pt x="86" y="759"/>
                    </a:lnTo>
                    <a:lnTo>
                      <a:pt x="86" y="759"/>
                    </a:lnTo>
                    <a:lnTo>
                      <a:pt x="87" y="760"/>
                    </a:lnTo>
                    <a:lnTo>
                      <a:pt x="87" y="760"/>
                    </a:lnTo>
                    <a:lnTo>
                      <a:pt x="83" y="760"/>
                    </a:lnTo>
                    <a:lnTo>
                      <a:pt x="83" y="760"/>
                    </a:lnTo>
                    <a:lnTo>
                      <a:pt x="82" y="758"/>
                    </a:lnTo>
                    <a:lnTo>
                      <a:pt x="82" y="758"/>
                    </a:lnTo>
                    <a:lnTo>
                      <a:pt x="81" y="758"/>
                    </a:lnTo>
                    <a:lnTo>
                      <a:pt x="80" y="758"/>
                    </a:lnTo>
                    <a:lnTo>
                      <a:pt x="80" y="758"/>
                    </a:lnTo>
                    <a:lnTo>
                      <a:pt x="77" y="758"/>
                    </a:lnTo>
                    <a:lnTo>
                      <a:pt x="77" y="758"/>
                    </a:lnTo>
                    <a:lnTo>
                      <a:pt x="77" y="759"/>
                    </a:lnTo>
                    <a:lnTo>
                      <a:pt x="77" y="760"/>
                    </a:lnTo>
                    <a:lnTo>
                      <a:pt x="77" y="760"/>
                    </a:lnTo>
                    <a:lnTo>
                      <a:pt x="79" y="762"/>
                    </a:lnTo>
                    <a:lnTo>
                      <a:pt x="79" y="762"/>
                    </a:lnTo>
                    <a:lnTo>
                      <a:pt x="79" y="764"/>
                    </a:lnTo>
                    <a:lnTo>
                      <a:pt x="79" y="764"/>
                    </a:lnTo>
                    <a:lnTo>
                      <a:pt x="80" y="765"/>
                    </a:lnTo>
                    <a:lnTo>
                      <a:pt x="82" y="765"/>
                    </a:lnTo>
                    <a:lnTo>
                      <a:pt x="82" y="765"/>
                    </a:lnTo>
                    <a:lnTo>
                      <a:pt x="85" y="767"/>
                    </a:lnTo>
                    <a:lnTo>
                      <a:pt x="86" y="767"/>
                    </a:lnTo>
                    <a:lnTo>
                      <a:pt x="86" y="768"/>
                    </a:lnTo>
                    <a:lnTo>
                      <a:pt x="86" y="768"/>
                    </a:lnTo>
                    <a:lnTo>
                      <a:pt x="87" y="770"/>
                    </a:lnTo>
                    <a:lnTo>
                      <a:pt x="87" y="770"/>
                    </a:lnTo>
                    <a:lnTo>
                      <a:pt x="90" y="772"/>
                    </a:lnTo>
                    <a:lnTo>
                      <a:pt x="90" y="772"/>
                    </a:lnTo>
                    <a:lnTo>
                      <a:pt x="93" y="772"/>
                    </a:lnTo>
                    <a:lnTo>
                      <a:pt x="93" y="772"/>
                    </a:lnTo>
                    <a:lnTo>
                      <a:pt x="94" y="773"/>
                    </a:lnTo>
                    <a:lnTo>
                      <a:pt x="94" y="773"/>
                    </a:lnTo>
                    <a:lnTo>
                      <a:pt x="96" y="773"/>
                    </a:lnTo>
                    <a:lnTo>
                      <a:pt x="96" y="773"/>
                    </a:lnTo>
                    <a:lnTo>
                      <a:pt x="102" y="773"/>
                    </a:lnTo>
                    <a:lnTo>
                      <a:pt x="102" y="773"/>
                    </a:lnTo>
                    <a:lnTo>
                      <a:pt x="103" y="773"/>
                    </a:lnTo>
                    <a:lnTo>
                      <a:pt x="103" y="773"/>
                    </a:lnTo>
                    <a:lnTo>
                      <a:pt x="104" y="773"/>
                    </a:lnTo>
                    <a:lnTo>
                      <a:pt x="104" y="773"/>
                    </a:lnTo>
                    <a:lnTo>
                      <a:pt x="108" y="773"/>
                    </a:lnTo>
                    <a:lnTo>
                      <a:pt x="108" y="773"/>
                    </a:lnTo>
                    <a:lnTo>
                      <a:pt x="110" y="773"/>
                    </a:lnTo>
                    <a:lnTo>
                      <a:pt x="110" y="773"/>
                    </a:lnTo>
                    <a:lnTo>
                      <a:pt x="110" y="773"/>
                    </a:lnTo>
                    <a:lnTo>
                      <a:pt x="112" y="772"/>
                    </a:lnTo>
                    <a:lnTo>
                      <a:pt x="112" y="772"/>
                    </a:lnTo>
                    <a:lnTo>
                      <a:pt x="112" y="772"/>
                    </a:lnTo>
                    <a:lnTo>
                      <a:pt x="112" y="772"/>
                    </a:lnTo>
                    <a:lnTo>
                      <a:pt x="112" y="772"/>
                    </a:lnTo>
                    <a:lnTo>
                      <a:pt x="112" y="772"/>
                    </a:lnTo>
                    <a:lnTo>
                      <a:pt x="112" y="772"/>
                    </a:lnTo>
                    <a:lnTo>
                      <a:pt x="112" y="772"/>
                    </a:lnTo>
                    <a:lnTo>
                      <a:pt x="112" y="772"/>
                    </a:lnTo>
                    <a:lnTo>
                      <a:pt x="112" y="772"/>
                    </a:lnTo>
                    <a:lnTo>
                      <a:pt x="112" y="770"/>
                    </a:lnTo>
                    <a:lnTo>
                      <a:pt x="112" y="770"/>
                    </a:lnTo>
                    <a:lnTo>
                      <a:pt x="115" y="770"/>
                    </a:lnTo>
                    <a:lnTo>
                      <a:pt x="115" y="770"/>
                    </a:lnTo>
                    <a:lnTo>
                      <a:pt x="117" y="770"/>
                    </a:lnTo>
                    <a:lnTo>
                      <a:pt x="117" y="770"/>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56" name="A1_Colombia">
              <a:extLst>
                <a:ext uri="{FF2B5EF4-FFF2-40B4-BE49-F238E27FC236}">
                  <a16:creationId xmlns:a16="http://schemas.microsoft.com/office/drawing/2014/main" id="{8A318922-3D1E-4AC1-9FA9-57C3F227EDA9}"/>
                </a:ext>
              </a:extLst>
            </p:cNvPr>
            <p:cNvSpPr>
              <a:spLocks/>
            </p:cNvSpPr>
            <p:nvPr/>
          </p:nvSpPr>
          <p:spPr bwMode="auto">
            <a:xfrm>
              <a:off x="2795949" y="3954250"/>
              <a:ext cx="298286" cy="381294"/>
            </a:xfrm>
            <a:custGeom>
              <a:avLst/>
              <a:gdLst/>
              <a:ahLst/>
              <a:cxnLst>
                <a:cxn ang="0">
                  <a:pos x="187" y="159"/>
                </a:cxn>
                <a:cxn ang="0">
                  <a:pos x="179" y="156"/>
                </a:cxn>
                <a:cxn ang="0">
                  <a:pos x="184" y="143"/>
                </a:cxn>
                <a:cxn ang="0">
                  <a:pos x="179" y="119"/>
                </a:cxn>
                <a:cxn ang="0">
                  <a:pos x="185" y="103"/>
                </a:cxn>
                <a:cxn ang="0">
                  <a:pos x="154" y="104"/>
                </a:cxn>
                <a:cxn ang="0">
                  <a:pos x="143" y="91"/>
                </a:cxn>
                <a:cxn ang="0">
                  <a:pos x="117" y="91"/>
                </a:cxn>
                <a:cxn ang="0">
                  <a:pos x="108" y="83"/>
                </a:cxn>
                <a:cxn ang="0">
                  <a:pos x="107" y="73"/>
                </a:cxn>
                <a:cxn ang="0">
                  <a:pos x="101" y="57"/>
                </a:cxn>
                <a:cxn ang="0">
                  <a:pos x="92" y="54"/>
                </a:cxn>
                <a:cxn ang="0">
                  <a:pos x="97" y="33"/>
                </a:cxn>
                <a:cxn ang="0">
                  <a:pos x="111" y="16"/>
                </a:cxn>
                <a:cxn ang="0">
                  <a:pos x="127" y="7"/>
                </a:cxn>
                <a:cxn ang="0">
                  <a:pos x="117" y="1"/>
                </a:cxn>
                <a:cxn ang="0">
                  <a:pos x="107" y="11"/>
                </a:cxn>
                <a:cxn ang="0">
                  <a:pos x="84" y="19"/>
                </a:cxn>
                <a:cxn ang="0">
                  <a:pos x="74" y="26"/>
                </a:cxn>
                <a:cxn ang="0">
                  <a:pos x="56" y="32"/>
                </a:cxn>
                <a:cxn ang="0">
                  <a:pos x="49" y="51"/>
                </a:cxn>
                <a:cxn ang="0">
                  <a:pos x="42" y="60"/>
                </a:cxn>
                <a:cxn ang="0">
                  <a:pos x="37" y="73"/>
                </a:cxn>
                <a:cxn ang="0">
                  <a:pos x="26" y="64"/>
                </a:cxn>
                <a:cxn ang="0">
                  <a:pos x="27" y="75"/>
                </a:cxn>
                <a:cxn ang="0">
                  <a:pos x="21" y="80"/>
                </a:cxn>
                <a:cxn ang="0">
                  <a:pos x="19" y="87"/>
                </a:cxn>
                <a:cxn ang="0">
                  <a:pos x="26" y="100"/>
                </a:cxn>
                <a:cxn ang="0">
                  <a:pos x="25" y="126"/>
                </a:cxn>
                <a:cxn ang="0">
                  <a:pos x="25" y="132"/>
                </a:cxn>
                <a:cxn ang="0">
                  <a:pos x="27" y="149"/>
                </a:cxn>
                <a:cxn ang="0">
                  <a:pos x="21" y="158"/>
                </a:cxn>
                <a:cxn ang="0">
                  <a:pos x="13" y="159"/>
                </a:cxn>
                <a:cxn ang="0">
                  <a:pos x="5" y="169"/>
                </a:cxn>
                <a:cxn ang="0">
                  <a:pos x="4" y="178"/>
                </a:cxn>
                <a:cxn ang="0">
                  <a:pos x="2" y="183"/>
                </a:cxn>
                <a:cxn ang="0">
                  <a:pos x="10" y="184"/>
                </a:cxn>
                <a:cxn ang="0">
                  <a:pos x="24" y="194"/>
                </a:cxn>
                <a:cxn ang="0">
                  <a:pos x="37" y="197"/>
                </a:cxn>
                <a:cxn ang="0">
                  <a:pos x="48" y="198"/>
                </a:cxn>
                <a:cxn ang="0">
                  <a:pos x="68" y="205"/>
                </a:cxn>
                <a:cxn ang="0">
                  <a:pos x="76" y="213"/>
                </a:cxn>
                <a:cxn ang="0">
                  <a:pos x="87" y="227"/>
                </a:cxn>
                <a:cxn ang="0">
                  <a:pos x="95" y="233"/>
                </a:cxn>
                <a:cxn ang="0">
                  <a:pos x="107" y="243"/>
                </a:cxn>
                <a:cxn ang="0">
                  <a:pos x="122" y="239"/>
                </a:cxn>
                <a:cxn ang="0">
                  <a:pos x="135" y="244"/>
                </a:cxn>
                <a:cxn ang="0">
                  <a:pos x="143" y="251"/>
                </a:cxn>
                <a:cxn ang="0">
                  <a:pos x="135" y="266"/>
                </a:cxn>
                <a:cxn ang="0">
                  <a:pos x="147" y="267"/>
                </a:cxn>
                <a:cxn ang="0">
                  <a:pos x="152" y="246"/>
                </a:cxn>
                <a:cxn ang="0">
                  <a:pos x="154" y="218"/>
                </a:cxn>
                <a:cxn ang="0">
                  <a:pos x="146" y="206"/>
                </a:cxn>
                <a:cxn ang="0">
                  <a:pos x="144" y="194"/>
                </a:cxn>
                <a:cxn ang="0">
                  <a:pos x="154" y="191"/>
                </a:cxn>
                <a:cxn ang="0">
                  <a:pos x="149" y="184"/>
                </a:cxn>
                <a:cxn ang="0">
                  <a:pos x="167" y="174"/>
                </a:cxn>
                <a:cxn ang="0">
                  <a:pos x="174" y="169"/>
                </a:cxn>
                <a:cxn ang="0">
                  <a:pos x="182" y="169"/>
                </a:cxn>
                <a:cxn ang="0">
                  <a:pos x="192" y="178"/>
                </a:cxn>
                <a:cxn ang="0">
                  <a:pos x="194" y="184"/>
                </a:cxn>
              </a:cxnLst>
              <a:rect l="0" t="0" r="r" b="b"/>
              <a:pathLst>
                <a:path w="195" h="270">
                  <a:moveTo>
                    <a:pt x="195" y="176"/>
                  </a:moveTo>
                  <a:lnTo>
                    <a:pt x="195" y="176"/>
                  </a:lnTo>
                  <a:lnTo>
                    <a:pt x="193" y="173"/>
                  </a:lnTo>
                  <a:lnTo>
                    <a:pt x="192" y="169"/>
                  </a:lnTo>
                  <a:lnTo>
                    <a:pt x="192" y="169"/>
                  </a:lnTo>
                  <a:lnTo>
                    <a:pt x="189" y="162"/>
                  </a:lnTo>
                  <a:lnTo>
                    <a:pt x="187" y="159"/>
                  </a:lnTo>
                  <a:lnTo>
                    <a:pt x="183" y="159"/>
                  </a:lnTo>
                  <a:lnTo>
                    <a:pt x="183" y="159"/>
                  </a:lnTo>
                  <a:lnTo>
                    <a:pt x="182" y="158"/>
                  </a:lnTo>
                  <a:lnTo>
                    <a:pt x="181" y="157"/>
                  </a:lnTo>
                  <a:lnTo>
                    <a:pt x="179" y="157"/>
                  </a:lnTo>
                  <a:lnTo>
                    <a:pt x="179" y="156"/>
                  </a:lnTo>
                  <a:lnTo>
                    <a:pt x="179" y="156"/>
                  </a:lnTo>
                  <a:lnTo>
                    <a:pt x="181" y="156"/>
                  </a:lnTo>
                  <a:lnTo>
                    <a:pt x="183" y="154"/>
                  </a:lnTo>
                  <a:lnTo>
                    <a:pt x="187" y="152"/>
                  </a:lnTo>
                  <a:lnTo>
                    <a:pt x="187" y="152"/>
                  </a:lnTo>
                  <a:lnTo>
                    <a:pt x="188" y="148"/>
                  </a:lnTo>
                  <a:lnTo>
                    <a:pt x="188" y="146"/>
                  </a:lnTo>
                  <a:lnTo>
                    <a:pt x="184" y="143"/>
                  </a:lnTo>
                  <a:lnTo>
                    <a:pt x="184" y="143"/>
                  </a:lnTo>
                  <a:lnTo>
                    <a:pt x="182" y="138"/>
                  </a:lnTo>
                  <a:lnTo>
                    <a:pt x="181" y="132"/>
                  </a:lnTo>
                  <a:lnTo>
                    <a:pt x="181" y="132"/>
                  </a:lnTo>
                  <a:lnTo>
                    <a:pt x="179" y="125"/>
                  </a:lnTo>
                  <a:lnTo>
                    <a:pt x="179" y="125"/>
                  </a:lnTo>
                  <a:lnTo>
                    <a:pt x="179" y="119"/>
                  </a:lnTo>
                  <a:lnTo>
                    <a:pt x="181" y="115"/>
                  </a:lnTo>
                  <a:lnTo>
                    <a:pt x="183" y="114"/>
                  </a:lnTo>
                  <a:lnTo>
                    <a:pt x="183" y="114"/>
                  </a:lnTo>
                  <a:lnTo>
                    <a:pt x="184" y="109"/>
                  </a:lnTo>
                  <a:lnTo>
                    <a:pt x="185" y="105"/>
                  </a:lnTo>
                  <a:lnTo>
                    <a:pt x="185" y="103"/>
                  </a:lnTo>
                  <a:lnTo>
                    <a:pt x="185" y="103"/>
                  </a:lnTo>
                  <a:lnTo>
                    <a:pt x="177" y="102"/>
                  </a:lnTo>
                  <a:lnTo>
                    <a:pt x="167" y="103"/>
                  </a:lnTo>
                  <a:lnTo>
                    <a:pt x="167" y="103"/>
                  </a:lnTo>
                  <a:lnTo>
                    <a:pt x="160" y="104"/>
                  </a:lnTo>
                  <a:lnTo>
                    <a:pt x="156" y="104"/>
                  </a:lnTo>
                  <a:lnTo>
                    <a:pt x="154" y="104"/>
                  </a:lnTo>
                  <a:lnTo>
                    <a:pt x="154" y="104"/>
                  </a:lnTo>
                  <a:lnTo>
                    <a:pt x="151" y="100"/>
                  </a:lnTo>
                  <a:lnTo>
                    <a:pt x="151" y="100"/>
                  </a:lnTo>
                  <a:lnTo>
                    <a:pt x="149" y="97"/>
                  </a:lnTo>
                  <a:lnTo>
                    <a:pt x="149" y="97"/>
                  </a:lnTo>
                  <a:lnTo>
                    <a:pt x="146" y="93"/>
                  </a:lnTo>
                  <a:lnTo>
                    <a:pt x="145" y="92"/>
                  </a:lnTo>
                  <a:lnTo>
                    <a:pt x="143" y="91"/>
                  </a:lnTo>
                  <a:lnTo>
                    <a:pt x="143" y="91"/>
                  </a:lnTo>
                  <a:lnTo>
                    <a:pt x="134" y="89"/>
                  </a:lnTo>
                  <a:lnTo>
                    <a:pt x="134" y="89"/>
                  </a:lnTo>
                  <a:lnTo>
                    <a:pt x="128" y="89"/>
                  </a:lnTo>
                  <a:lnTo>
                    <a:pt x="122" y="89"/>
                  </a:lnTo>
                  <a:lnTo>
                    <a:pt x="122" y="89"/>
                  </a:lnTo>
                  <a:lnTo>
                    <a:pt x="117" y="91"/>
                  </a:lnTo>
                  <a:lnTo>
                    <a:pt x="113" y="89"/>
                  </a:lnTo>
                  <a:lnTo>
                    <a:pt x="113" y="89"/>
                  </a:lnTo>
                  <a:lnTo>
                    <a:pt x="111" y="88"/>
                  </a:lnTo>
                  <a:lnTo>
                    <a:pt x="111" y="87"/>
                  </a:lnTo>
                  <a:lnTo>
                    <a:pt x="111" y="83"/>
                  </a:lnTo>
                  <a:lnTo>
                    <a:pt x="111" y="83"/>
                  </a:lnTo>
                  <a:lnTo>
                    <a:pt x="108" y="83"/>
                  </a:lnTo>
                  <a:lnTo>
                    <a:pt x="107" y="83"/>
                  </a:lnTo>
                  <a:lnTo>
                    <a:pt x="106" y="81"/>
                  </a:lnTo>
                  <a:lnTo>
                    <a:pt x="105" y="76"/>
                  </a:lnTo>
                  <a:lnTo>
                    <a:pt x="105" y="76"/>
                  </a:lnTo>
                  <a:lnTo>
                    <a:pt x="105" y="73"/>
                  </a:lnTo>
                  <a:lnTo>
                    <a:pt x="107" y="73"/>
                  </a:lnTo>
                  <a:lnTo>
                    <a:pt x="107" y="73"/>
                  </a:lnTo>
                  <a:lnTo>
                    <a:pt x="107" y="71"/>
                  </a:lnTo>
                  <a:lnTo>
                    <a:pt x="106" y="69"/>
                  </a:lnTo>
                  <a:lnTo>
                    <a:pt x="105" y="64"/>
                  </a:lnTo>
                  <a:lnTo>
                    <a:pt x="105" y="64"/>
                  </a:lnTo>
                  <a:lnTo>
                    <a:pt x="103" y="62"/>
                  </a:lnTo>
                  <a:lnTo>
                    <a:pt x="102" y="60"/>
                  </a:lnTo>
                  <a:lnTo>
                    <a:pt x="101" y="57"/>
                  </a:lnTo>
                  <a:lnTo>
                    <a:pt x="101" y="57"/>
                  </a:lnTo>
                  <a:lnTo>
                    <a:pt x="100" y="55"/>
                  </a:lnTo>
                  <a:lnTo>
                    <a:pt x="100" y="54"/>
                  </a:lnTo>
                  <a:lnTo>
                    <a:pt x="100" y="54"/>
                  </a:lnTo>
                  <a:lnTo>
                    <a:pt x="96" y="54"/>
                  </a:lnTo>
                  <a:lnTo>
                    <a:pt x="92" y="54"/>
                  </a:lnTo>
                  <a:lnTo>
                    <a:pt x="92" y="54"/>
                  </a:lnTo>
                  <a:lnTo>
                    <a:pt x="92" y="51"/>
                  </a:lnTo>
                  <a:lnTo>
                    <a:pt x="94" y="50"/>
                  </a:lnTo>
                  <a:lnTo>
                    <a:pt x="97" y="46"/>
                  </a:lnTo>
                  <a:lnTo>
                    <a:pt x="97" y="46"/>
                  </a:lnTo>
                  <a:lnTo>
                    <a:pt x="97" y="43"/>
                  </a:lnTo>
                  <a:lnTo>
                    <a:pt x="97" y="40"/>
                  </a:lnTo>
                  <a:lnTo>
                    <a:pt x="97" y="33"/>
                  </a:lnTo>
                  <a:lnTo>
                    <a:pt x="97" y="33"/>
                  </a:lnTo>
                  <a:lnTo>
                    <a:pt x="100" y="29"/>
                  </a:lnTo>
                  <a:lnTo>
                    <a:pt x="102" y="26"/>
                  </a:lnTo>
                  <a:lnTo>
                    <a:pt x="108" y="18"/>
                  </a:lnTo>
                  <a:lnTo>
                    <a:pt x="108" y="18"/>
                  </a:lnTo>
                  <a:lnTo>
                    <a:pt x="111" y="16"/>
                  </a:lnTo>
                  <a:lnTo>
                    <a:pt x="111" y="16"/>
                  </a:lnTo>
                  <a:lnTo>
                    <a:pt x="116" y="15"/>
                  </a:lnTo>
                  <a:lnTo>
                    <a:pt x="116" y="15"/>
                  </a:lnTo>
                  <a:lnTo>
                    <a:pt x="119" y="12"/>
                  </a:lnTo>
                  <a:lnTo>
                    <a:pt x="123" y="11"/>
                  </a:lnTo>
                  <a:lnTo>
                    <a:pt x="123" y="11"/>
                  </a:lnTo>
                  <a:lnTo>
                    <a:pt x="125" y="10"/>
                  </a:lnTo>
                  <a:lnTo>
                    <a:pt x="127" y="7"/>
                  </a:lnTo>
                  <a:lnTo>
                    <a:pt x="125" y="4"/>
                  </a:lnTo>
                  <a:lnTo>
                    <a:pt x="123" y="1"/>
                  </a:lnTo>
                  <a:lnTo>
                    <a:pt x="123" y="1"/>
                  </a:lnTo>
                  <a:lnTo>
                    <a:pt x="121" y="0"/>
                  </a:lnTo>
                  <a:lnTo>
                    <a:pt x="118" y="0"/>
                  </a:lnTo>
                  <a:lnTo>
                    <a:pt x="118" y="1"/>
                  </a:lnTo>
                  <a:lnTo>
                    <a:pt x="117" y="1"/>
                  </a:lnTo>
                  <a:lnTo>
                    <a:pt x="117" y="1"/>
                  </a:lnTo>
                  <a:lnTo>
                    <a:pt x="114" y="4"/>
                  </a:lnTo>
                  <a:lnTo>
                    <a:pt x="112" y="6"/>
                  </a:lnTo>
                  <a:lnTo>
                    <a:pt x="112" y="6"/>
                  </a:lnTo>
                  <a:lnTo>
                    <a:pt x="111" y="10"/>
                  </a:lnTo>
                  <a:lnTo>
                    <a:pt x="107" y="11"/>
                  </a:lnTo>
                  <a:lnTo>
                    <a:pt x="107" y="11"/>
                  </a:lnTo>
                  <a:lnTo>
                    <a:pt x="102" y="12"/>
                  </a:lnTo>
                  <a:lnTo>
                    <a:pt x="96" y="15"/>
                  </a:lnTo>
                  <a:lnTo>
                    <a:pt x="96" y="15"/>
                  </a:lnTo>
                  <a:lnTo>
                    <a:pt x="94" y="17"/>
                  </a:lnTo>
                  <a:lnTo>
                    <a:pt x="90" y="18"/>
                  </a:lnTo>
                  <a:lnTo>
                    <a:pt x="90" y="18"/>
                  </a:lnTo>
                  <a:lnTo>
                    <a:pt x="84" y="19"/>
                  </a:lnTo>
                  <a:lnTo>
                    <a:pt x="79" y="19"/>
                  </a:lnTo>
                  <a:lnTo>
                    <a:pt x="79" y="19"/>
                  </a:lnTo>
                  <a:lnTo>
                    <a:pt x="78" y="19"/>
                  </a:lnTo>
                  <a:lnTo>
                    <a:pt x="76" y="22"/>
                  </a:lnTo>
                  <a:lnTo>
                    <a:pt x="75" y="27"/>
                  </a:lnTo>
                  <a:lnTo>
                    <a:pt x="75" y="27"/>
                  </a:lnTo>
                  <a:lnTo>
                    <a:pt x="74" y="26"/>
                  </a:lnTo>
                  <a:lnTo>
                    <a:pt x="70" y="24"/>
                  </a:lnTo>
                  <a:lnTo>
                    <a:pt x="65" y="24"/>
                  </a:lnTo>
                  <a:lnTo>
                    <a:pt x="65" y="24"/>
                  </a:lnTo>
                  <a:lnTo>
                    <a:pt x="62" y="27"/>
                  </a:lnTo>
                  <a:lnTo>
                    <a:pt x="58" y="29"/>
                  </a:lnTo>
                  <a:lnTo>
                    <a:pt x="58" y="29"/>
                  </a:lnTo>
                  <a:lnTo>
                    <a:pt x="56" y="32"/>
                  </a:lnTo>
                  <a:lnTo>
                    <a:pt x="56" y="34"/>
                  </a:lnTo>
                  <a:lnTo>
                    <a:pt x="56" y="34"/>
                  </a:lnTo>
                  <a:lnTo>
                    <a:pt x="54" y="39"/>
                  </a:lnTo>
                  <a:lnTo>
                    <a:pt x="54" y="39"/>
                  </a:lnTo>
                  <a:lnTo>
                    <a:pt x="54" y="50"/>
                  </a:lnTo>
                  <a:lnTo>
                    <a:pt x="54" y="50"/>
                  </a:lnTo>
                  <a:lnTo>
                    <a:pt x="49" y="51"/>
                  </a:lnTo>
                  <a:lnTo>
                    <a:pt x="49" y="51"/>
                  </a:lnTo>
                  <a:lnTo>
                    <a:pt x="49" y="53"/>
                  </a:lnTo>
                  <a:lnTo>
                    <a:pt x="48" y="53"/>
                  </a:lnTo>
                  <a:lnTo>
                    <a:pt x="46" y="55"/>
                  </a:lnTo>
                  <a:lnTo>
                    <a:pt x="46" y="55"/>
                  </a:lnTo>
                  <a:lnTo>
                    <a:pt x="42" y="60"/>
                  </a:lnTo>
                  <a:lnTo>
                    <a:pt x="42" y="60"/>
                  </a:lnTo>
                  <a:lnTo>
                    <a:pt x="38" y="61"/>
                  </a:lnTo>
                  <a:lnTo>
                    <a:pt x="35" y="64"/>
                  </a:lnTo>
                  <a:lnTo>
                    <a:pt x="35" y="64"/>
                  </a:lnTo>
                  <a:lnTo>
                    <a:pt x="35" y="66"/>
                  </a:lnTo>
                  <a:lnTo>
                    <a:pt x="36" y="69"/>
                  </a:lnTo>
                  <a:lnTo>
                    <a:pt x="37" y="72"/>
                  </a:lnTo>
                  <a:lnTo>
                    <a:pt x="37" y="73"/>
                  </a:lnTo>
                  <a:lnTo>
                    <a:pt x="36" y="76"/>
                  </a:lnTo>
                  <a:lnTo>
                    <a:pt x="36" y="76"/>
                  </a:lnTo>
                  <a:lnTo>
                    <a:pt x="34" y="72"/>
                  </a:lnTo>
                  <a:lnTo>
                    <a:pt x="30" y="69"/>
                  </a:lnTo>
                  <a:lnTo>
                    <a:pt x="30" y="69"/>
                  </a:lnTo>
                  <a:lnTo>
                    <a:pt x="27" y="66"/>
                  </a:lnTo>
                  <a:lnTo>
                    <a:pt x="26" y="64"/>
                  </a:lnTo>
                  <a:lnTo>
                    <a:pt x="26" y="64"/>
                  </a:lnTo>
                  <a:lnTo>
                    <a:pt x="26" y="65"/>
                  </a:lnTo>
                  <a:lnTo>
                    <a:pt x="26" y="65"/>
                  </a:lnTo>
                  <a:lnTo>
                    <a:pt x="29" y="70"/>
                  </a:lnTo>
                  <a:lnTo>
                    <a:pt x="31" y="75"/>
                  </a:lnTo>
                  <a:lnTo>
                    <a:pt x="31" y="75"/>
                  </a:lnTo>
                  <a:lnTo>
                    <a:pt x="27" y="75"/>
                  </a:lnTo>
                  <a:lnTo>
                    <a:pt x="27" y="75"/>
                  </a:lnTo>
                  <a:lnTo>
                    <a:pt x="27" y="77"/>
                  </a:lnTo>
                  <a:lnTo>
                    <a:pt x="26" y="78"/>
                  </a:lnTo>
                  <a:lnTo>
                    <a:pt x="26" y="78"/>
                  </a:lnTo>
                  <a:lnTo>
                    <a:pt x="24" y="80"/>
                  </a:lnTo>
                  <a:lnTo>
                    <a:pt x="24" y="80"/>
                  </a:lnTo>
                  <a:lnTo>
                    <a:pt x="21" y="80"/>
                  </a:lnTo>
                  <a:lnTo>
                    <a:pt x="21" y="80"/>
                  </a:lnTo>
                  <a:lnTo>
                    <a:pt x="21" y="80"/>
                  </a:lnTo>
                  <a:lnTo>
                    <a:pt x="21" y="82"/>
                  </a:lnTo>
                  <a:lnTo>
                    <a:pt x="20" y="83"/>
                  </a:lnTo>
                  <a:lnTo>
                    <a:pt x="19" y="86"/>
                  </a:lnTo>
                  <a:lnTo>
                    <a:pt x="19" y="86"/>
                  </a:lnTo>
                  <a:lnTo>
                    <a:pt x="19" y="87"/>
                  </a:lnTo>
                  <a:lnTo>
                    <a:pt x="19" y="87"/>
                  </a:lnTo>
                  <a:lnTo>
                    <a:pt x="20" y="88"/>
                  </a:lnTo>
                  <a:lnTo>
                    <a:pt x="21" y="91"/>
                  </a:lnTo>
                  <a:lnTo>
                    <a:pt x="21" y="91"/>
                  </a:lnTo>
                  <a:lnTo>
                    <a:pt x="24" y="97"/>
                  </a:lnTo>
                  <a:lnTo>
                    <a:pt x="25" y="99"/>
                  </a:lnTo>
                  <a:lnTo>
                    <a:pt x="26" y="100"/>
                  </a:lnTo>
                  <a:lnTo>
                    <a:pt x="26" y="100"/>
                  </a:lnTo>
                  <a:lnTo>
                    <a:pt x="26" y="107"/>
                  </a:lnTo>
                  <a:lnTo>
                    <a:pt x="26" y="113"/>
                  </a:lnTo>
                  <a:lnTo>
                    <a:pt x="26" y="113"/>
                  </a:lnTo>
                  <a:lnTo>
                    <a:pt x="26" y="120"/>
                  </a:lnTo>
                  <a:lnTo>
                    <a:pt x="26" y="124"/>
                  </a:lnTo>
                  <a:lnTo>
                    <a:pt x="25" y="126"/>
                  </a:lnTo>
                  <a:lnTo>
                    <a:pt x="25" y="126"/>
                  </a:lnTo>
                  <a:lnTo>
                    <a:pt x="27" y="130"/>
                  </a:lnTo>
                  <a:lnTo>
                    <a:pt x="27" y="130"/>
                  </a:lnTo>
                  <a:lnTo>
                    <a:pt x="26" y="130"/>
                  </a:lnTo>
                  <a:lnTo>
                    <a:pt x="25" y="131"/>
                  </a:lnTo>
                  <a:lnTo>
                    <a:pt x="25" y="131"/>
                  </a:lnTo>
                  <a:lnTo>
                    <a:pt x="25" y="132"/>
                  </a:lnTo>
                  <a:lnTo>
                    <a:pt x="25" y="132"/>
                  </a:lnTo>
                  <a:lnTo>
                    <a:pt x="25" y="135"/>
                  </a:lnTo>
                  <a:lnTo>
                    <a:pt x="25" y="135"/>
                  </a:lnTo>
                  <a:lnTo>
                    <a:pt x="26" y="137"/>
                  </a:lnTo>
                  <a:lnTo>
                    <a:pt x="26" y="137"/>
                  </a:lnTo>
                  <a:lnTo>
                    <a:pt x="27" y="143"/>
                  </a:lnTo>
                  <a:lnTo>
                    <a:pt x="27" y="149"/>
                  </a:lnTo>
                  <a:lnTo>
                    <a:pt x="27" y="149"/>
                  </a:lnTo>
                  <a:lnTo>
                    <a:pt x="26" y="149"/>
                  </a:lnTo>
                  <a:lnTo>
                    <a:pt x="26" y="149"/>
                  </a:lnTo>
                  <a:lnTo>
                    <a:pt x="25" y="153"/>
                  </a:lnTo>
                  <a:lnTo>
                    <a:pt x="25" y="153"/>
                  </a:lnTo>
                  <a:lnTo>
                    <a:pt x="22" y="156"/>
                  </a:lnTo>
                  <a:lnTo>
                    <a:pt x="21" y="158"/>
                  </a:lnTo>
                  <a:lnTo>
                    <a:pt x="21" y="158"/>
                  </a:lnTo>
                  <a:lnTo>
                    <a:pt x="20" y="158"/>
                  </a:lnTo>
                  <a:lnTo>
                    <a:pt x="20" y="158"/>
                  </a:lnTo>
                  <a:lnTo>
                    <a:pt x="19" y="159"/>
                  </a:lnTo>
                  <a:lnTo>
                    <a:pt x="16" y="159"/>
                  </a:lnTo>
                  <a:lnTo>
                    <a:pt x="13" y="159"/>
                  </a:lnTo>
                  <a:lnTo>
                    <a:pt x="13" y="159"/>
                  </a:lnTo>
                  <a:lnTo>
                    <a:pt x="10" y="159"/>
                  </a:lnTo>
                  <a:lnTo>
                    <a:pt x="9" y="160"/>
                  </a:lnTo>
                  <a:lnTo>
                    <a:pt x="9" y="163"/>
                  </a:lnTo>
                  <a:lnTo>
                    <a:pt x="7" y="163"/>
                  </a:lnTo>
                  <a:lnTo>
                    <a:pt x="7" y="163"/>
                  </a:lnTo>
                  <a:lnTo>
                    <a:pt x="7" y="165"/>
                  </a:lnTo>
                  <a:lnTo>
                    <a:pt x="5" y="169"/>
                  </a:lnTo>
                  <a:lnTo>
                    <a:pt x="5" y="169"/>
                  </a:lnTo>
                  <a:lnTo>
                    <a:pt x="5" y="176"/>
                  </a:lnTo>
                  <a:lnTo>
                    <a:pt x="5" y="176"/>
                  </a:lnTo>
                  <a:lnTo>
                    <a:pt x="4" y="176"/>
                  </a:lnTo>
                  <a:lnTo>
                    <a:pt x="4" y="176"/>
                  </a:lnTo>
                  <a:lnTo>
                    <a:pt x="4" y="178"/>
                  </a:lnTo>
                  <a:lnTo>
                    <a:pt x="4" y="178"/>
                  </a:lnTo>
                  <a:lnTo>
                    <a:pt x="3" y="178"/>
                  </a:lnTo>
                  <a:lnTo>
                    <a:pt x="3" y="178"/>
                  </a:lnTo>
                  <a:lnTo>
                    <a:pt x="2" y="181"/>
                  </a:lnTo>
                  <a:lnTo>
                    <a:pt x="0" y="184"/>
                  </a:lnTo>
                  <a:lnTo>
                    <a:pt x="0" y="184"/>
                  </a:lnTo>
                  <a:lnTo>
                    <a:pt x="2" y="183"/>
                  </a:lnTo>
                  <a:lnTo>
                    <a:pt x="2" y="183"/>
                  </a:lnTo>
                  <a:lnTo>
                    <a:pt x="2" y="180"/>
                  </a:lnTo>
                  <a:lnTo>
                    <a:pt x="4" y="180"/>
                  </a:lnTo>
                  <a:lnTo>
                    <a:pt x="4" y="180"/>
                  </a:lnTo>
                  <a:lnTo>
                    <a:pt x="5" y="180"/>
                  </a:lnTo>
                  <a:lnTo>
                    <a:pt x="7" y="181"/>
                  </a:lnTo>
                  <a:lnTo>
                    <a:pt x="7" y="181"/>
                  </a:lnTo>
                  <a:lnTo>
                    <a:pt x="10" y="184"/>
                  </a:lnTo>
                  <a:lnTo>
                    <a:pt x="13" y="186"/>
                  </a:lnTo>
                  <a:lnTo>
                    <a:pt x="13" y="186"/>
                  </a:lnTo>
                  <a:lnTo>
                    <a:pt x="18" y="186"/>
                  </a:lnTo>
                  <a:lnTo>
                    <a:pt x="18" y="186"/>
                  </a:lnTo>
                  <a:lnTo>
                    <a:pt x="21" y="186"/>
                  </a:lnTo>
                  <a:lnTo>
                    <a:pt x="21" y="186"/>
                  </a:lnTo>
                  <a:lnTo>
                    <a:pt x="24" y="194"/>
                  </a:lnTo>
                  <a:lnTo>
                    <a:pt x="24" y="194"/>
                  </a:lnTo>
                  <a:lnTo>
                    <a:pt x="26" y="195"/>
                  </a:lnTo>
                  <a:lnTo>
                    <a:pt x="30" y="196"/>
                  </a:lnTo>
                  <a:lnTo>
                    <a:pt x="32" y="198"/>
                  </a:lnTo>
                  <a:lnTo>
                    <a:pt x="36" y="198"/>
                  </a:lnTo>
                  <a:lnTo>
                    <a:pt x="36" y="198"/>
                  </a:lnTo>
                  <a:lnTo>
                    <a:pt x="37" y="197"/>
                  </a:lnTo>
                  <a:lnTo>
                    <a:pt x="37" y="197"/>
                  </a:lnTo>
                  <a:lnTo>
                    <a:pt x="42" y="198"/>
                  </a:lnTo>
                  <a:lnTo>
                    <a:pt x="42" y="198"/>
                  </a:lnTo>
                  <a:lnTo>
                    <a:pt x="42" y="196"/>
                  </a:lnTo>
                  <a:lnTo>
                    <a:pt x="45" y="196"/>
                  </a:lnTo>
                  <a:lnTo>
                    <a:pt x="48" y="198"/>
                  </a:lnTo>
                  <a:lnTo>
                    <a:pt x="48" y="198"/>
                  </a:lnTo>
                  <a:lnTo>
                    <a:pt x="53" y="205"/>
                  </a:lnTo>
                  <a:lnTo>
                    <a:pt x="53" y="205"/>
                  </a:lnTo>
                  <a:lnTo>
                    <a:pt x="56" y="205"/>
                  </a:lnTo>
                  <a:lnTo>
                    <a:pt x="56" y="205"/>
                  </a:lnTo>
                  <a:lnTo>
                    <a:pt x="64" y="205"/>
                  </a:lnTo>
                  <a:lnTo>
                    <a:pt x="64" y="205"/>
                  </a:lnTo>
                  <a:lnTo>
                    <a:pt x="68" y="205"/>
                  </a:lnTo>
                  <a:lnTo>
                    <a:pt x="72" y="206"/>
                  </a:lnTo>
                  <a:lnTo>
                    <a:pt x="72" y="206"/>
                  </a:lnTo>
                  <a:lnTo>
                    <a:pt x="73" y="207"/>
                  </a:lnTo>
                  <a:lnTo>
                    <a:pt x="74" y="208"/>
                  </a:lnTo>
                  <a:lnTo>
                    <a:pt x="74" y="208"/>
                  </a:lnTo>
                  <a:lnTo>
                    <a:pt x="75" y="211"/>
                  </a:lnTo>
                  <a:lnTo>
                    <a:pt x="76" y="213"/>
                  </a:lnTo>
                  <a:lnTo>
                    <a:pt x="76" y="213"/>
                  </a:lnTo>
                  <a:lnTo>
                    <a:pt x="76" y="218"/>
                  </a:lnTo>
                  <a:lnTo>
                    <a:pt x="76" y="218"/>
                  </a:lnTo>
                  <a:lnTo>
                    <a:pt x="81" y="221"/>
                  </a:lnTo>
                  <a:lnTo>
                    <a:pt x="87" y="222"/>
                  </a:lnTo>
                  <a:lnTo>
                    <a:pt x="87" y="222"/>
                  </a:lnTo>
                  <a:lnTo>
                    <a:pt x="87" y="227"/>
                  </a:lnTo>
                  <a:lnTo>
                    <a:pt x="89" y="230"/>
                  </a:lnTo>
                  <a:lnTo>
                    <a:pt x="89" y="230"/>
                  </a:lnTo>
                  <a:lnTo>
                    <a:pt x="89" y="232"/>
                  </a:lnTo>
                  <a:lnTo>
                    <a:pt x="89" y="232"/>
                  </a:lnTo>
                  <a:lnTo>
                    <a:pt x="90" y="233"/>
                  </a:lnTo>
                  <a:lnTo>
                    <a:pt x="91" y="233"/>
                  </a:lnTo>
                  <a:lnTo>
                    <a:pt x="95" y="233"/>
                  </a:lnTo>
                  <a:lnTo>
                    <a:pt x="95" y="233"/>
                  </a:lnTo>
                  <a:lnTo>
                    <a:pt x="96" y="236"/>
                  </a:lnTo>
                  <a:lnTo>
                    <a:pt x="97" y="240"/>
                  </a:lnTo>
                  <a:lnTo>
                    <a:pt x="97" y="240"/>
                  </a:lnTo>
                  <a:lnTo>
                    <a:pt x="100" y="241"/>
                  </a:lnTo>
                  <a:lnTo>
                    <a:pt x="102" y="243"/>
                  </a:lnTo>
                  <a:lnTo>
                    <a:pt x="107" y="243"/>
                  </a:lnTo>
                  <a:lnTo>
                    <a:pt x="107" y="243"/>
                  </a:lnTo>
                  <a:lnTo>
                    <a:pt x="109" y="241"/>
                  </a:lnTo>
                  <a:lnTo>
                    <a:pt x="113" y="240"/>
                  </a:lnTo>
                  <a:lnTo>
                    <a:pt x="113" y="240"/>
                  </a:lnTo>
                  <a:lnTo>
                    <a:pt x="118" y="240"/>
                  </a:lnTo>
                  <a:lnTo>
                    <a:pt x="118" y="240"/>
                  </a:lnTo>
                  <a:lnTo>
                    <a:pt x="122" y="239"/>
                  </a:lnTo>
                  <a:lnTo>
                    <a:pt x="127" y="239"/>
                  </a:lnTo>
                  <a:lnTo>
                    <a:pt x="127" y="239"/>
                  </a:lnTo>
                  <a:lnTo>
                    <a:pt x="129" y="240"/>
                  </a:lnTo>
                  <a:lnTo>
                    <a:pt x="133" y="240"/>
                  </a:lnTo>
                  <a:lnTo>
                    <a:pt x="133" y="240"/>
                  </a:lnTo>
                  <a:lnTo>
                    <a:pt x="134" y="241"/>
                  </a:lnTo>
                  <a:lnTo>
                    <a:pt x="135" y="244"/>
                  </a:lnTo>
                  <a:lnTo>
                    <a:pt x="135" y="244"/>
                  </a:lnTo>
                  <a:lnTo>
                    <a:pt x="140" y="246"/>
                  </a:lnTo>
                  <a:lnTo>
                    <a:pt x="140" y="246"/>
                  </a:lnTo>
                  <a:lnTo>
                    <a:pt x="141" y="246"/>
                  </a:lnTo>
                  <a:lnTo>
                    <a:pt x="143" y="249"/>
                  </a:lnTo>
                  <a:lnTo>
                    <a:pt x="143" y="249"/>
                  </a:lnTo>
                  <a:lnTo>
                    <a:pt x="143" y="251"/>
                  </a:lnTo>
                  <a:lnTo>
                    <a:pt x="141" y="254"/>
                  </a:lnTo>
                  <a:lnTo>
                    <a:pt x="139" y="257"/>
                  </a:lnTo>
                  <a:lnTo>
                    <a:pt x="139" y="257"/>
                  </a:lnTo>
                  <a:lnTo>
                    <a:pt x="136" y="261"/>
                  </a:lnTo>
                  <a:lnTo>
                    <a:pt x="135" y="263"/>
                  </a:lnTo>
                  <a:lnTo>
                    <a:pt x="135" y="266"/>
                  </a:lnTo>
                  <a:lnTo>
                    <a:pt x="135" y="266"/>
                  </a:lnTo>
                  <a:lnTo>
                    <a:pt x="141" y="266"/>
                  </a:lnTo>
                  <a:lnTo>
                    <a:pt x="144" y="267"/>
                  </a:lnTo>
                  <a:lnTo>
                    <a:pt x="145" y="270"/>
                  </a:lnTo>
                  <a:lnTo>
                    <a:pt x="145" y="270"/>
                  </a:lnTo>
                  <a:lnTo>
                    <a:pt x="146" y="268"/>
                  </a:lnTo>
                  <a:lnTo>
                    <a:pt x="146" y="268"/>
                  </a:lnTo>
                  <a:lnTo>
                    <a:pt x="147" y="267"/>
                  </a:lnTo>
                  <a:lnTo>
                    <a:pt x="147" y="265"/>
                  </a:lnTo>
                  <a:lnTo>
                    <a:pt x="147" y="262"/>
                  </a:lnTo>
                  <a:lnTo>
                    <a:pt x="149" y="261"/>
                  </a:lnTo>
                  <a:lnTo>
                    <a:pt x="149" y="261"/>
                  </a:lnTo>
                  <a:lnTo>
                    <a:pt x="151" y="252"/>
                  </a:lnTo>
                  <a:lnTo>
                    <a:pt x="151" y="252"/>
                  </a:lnTo>
                  <a:lnTo>
                    <a:pt x="152" y="246"/>
                  </a:lnTo>
                  <a:lnTo>
                    <a:pt x="152" y="246"/>
                  </a:lnTo>
                  <a:lnTo>
                    <a:pt x="154" y="238"/>
                  </a:lnTo>
                  <a:lnTo>
                    <a:pt x="155" y="229"/>
                  </a:lnTo>
                  <a:lnTo>
                    <a:pt x="155" y="229"/>
                  </a:lnTo>
                  <a:lnTo>
                    <a:pt x="155" y="221"/>
                  </a:lnTo>
                  <a:lnTo>
                    <a:pt x="155" y="221"/>
                  </a:lnTo>
                  <a:lnTo>
                    <a:pt x="154" y="218"/>
                  </a:lnTo>
                  <a:lnTo>
                    <a:pt x="152" y="216"/>
                  </a:lnTo>
                  <a:lnTo>
                    <a:pt x="152" y="216"/>
                  </a:lnTo>
                  <a:lnTo>
                    <a:pt x="152" y="211"/>
                  </a:lnTo>
                  <a:lnTo>
                    <a:pt x="152" y="209"/>
                  </a:lnTo>
                  <a:lnTo>
                    <a:pt x="150" y="208"/>
                  </a:lnTo>
                  <a:lnTo>
                    <a:pt x="150" y="208"/>
                  </a:lnTo>
                  <a:lnTo>
                    <a:pt x="146" y="206"/>
                  </a:lnTo>
                  <a:lnTo>
                    <a:pt x="144" y="203"/>
                  </a:lnTo>
                  <a:lnTo>
                    <a:pt x="144" y="203"/>
                  </a:lnTo>
                  <a:lnTo>
                    <a:pt x="144" y="203"/>
                  </a:lnTo>
                  <a:lnTo>
                    <a:pt x="144" y="203"/>
                  </a:lnTo>
                  <a:lnTo>
                    <a:pt x="143" y="196"/>
                  </a:lnTo>
                  <a:lnTo>
                    <a:pt x="143" y="196"/>
                  </a:lnTo>
                  <a:lnTo>
                    <a:pt x="144" y="194"/>
                  </a:lnTo>
                  <a:lnTo>
                    <a:pt x="145" y="192"/>
                  </a:lnTo>
                  <a:lnTo>
                    <a:pt x="146" y="191"/>
                  </a:lnTo>
                  <a:lnTo>
                    <a:pt x="146" y="191"/>
                  </a:lnTo>
                  <a:lnTo>
                    <a:pt x="150" y="191"/>
                  </a:lnTo>
                  <a:lnTo>
                    <a:pt x="150" y="191"/>
                  </a:lnTo>
                  <a:lnTo>
                    <a:pt x="154" y="191"/>
                  </a:lnTo>
                  <a:lnTo>
                    <a:pt x="154" y="191"/>
                  </a:lnTo>
                  <a:lnTo>
                    <a:pt x="157" y="190"/>
                  </a:lnTo>
                  <a:lnTo>
                    <a:pt x="157" y="186"/>
                  </a:lnTo>
                  <a:lnTo>
                    <a:pt x="157" y="186"/>
                  </a:lnTo>
                  <a:lnTo>
                    <a:pt x="152" y="186"/>
                  </a:lnTo>
                  <a:lnTo>
                    <a:pt x="152" y="186"/>
                  </a:lnTo>
                  <a:lnTo>
                    <a:pt x="149" y="184"/>
                  </a:lnTo>
                  <a:lnTo>
                    <a:pt x="149" y="184"/>
                  </a:lnTo>
                  <a:lnTo>
                    <a:pt x="149" y="175"/>
                  </a:lnTo>
                  <a:lnTo>
                    <a:pt x="149" y="175"/>
                  </a:lnTo>
                  <a:lnTo>
                    <a:pt x="155" y="175"/>
                  </a:lnTo>
                  <a:lnTo>
                    <a:pt x="161" y="175"/>
                  </a:lnTo>
                  <a:lnTo>
                    <a:pt x="161" y="175"/>
                  </a:lnTo>
                  <a:lnTo>
                    <a:pt x="165" y="175"/>
                  </a:lnTo>
                  <a:lnTo>
                    <a:pt x="167" y="174"/>
                  </a:lnTo>
                  <a:lnTo>
                    <a:pt x="167" y="174"/>
                  </a:lnTo>
                  <a:lnTo>
                    <a:pt x="171" y="174"/>
                  </a:lnTo>
                  <a:lnTo>
                    <a:pt x="174" y="174"/>
                  </a:lnTo>
                  <a:lnTo>
                    <a:pt x="174" y="174"/>
                  </a:lnTo>
                  <a:lnTo>
                    <a:pt x="174" y="171"/>
                  </a:lnTo>
                  <a:lnTo>
                    <a:pt x="174" y="169"/>
                  </a:lnTo>
                  <a:lnTo>
                    <a:pt x="174" y="169"/>
                  </a:lnTo>
                  <a:lnTo>
                    <a:pt x="176" y="169"/>
                  </a:lnTo>
                  <a:lnTo>
                    <a:pt x="177" y="170"/>
                  </a:lnTo>
                  <a:lnTo>
                    <a:pt x="177" y="171"/>
                  </a:lnTo>
                  <a:lnTo>
                    <a:pt x="178" y="171"/>
                  </a:lnTo>
                  <a:lnTo>
                    <a:pt x="178" y="171"/>
                  </a:lnTo>
                  <a:lnTo>
                    <a:pt x="181" y="171"/>
                  </a:lnTo>
                  <a:lnTo>
                    <a:pt x="182" y="169"/>
                  </a:lnTo>
                  <a:lnTo>
                    <a:pt x="184" y="168"/>
                  </a:lnTo>
                  <a:lnTo>
                    <a:pt x="185" y="168"/>
                  </a:lnTo>
                  <a:lnTo>
                    <a:pt x="185" y="168"/>
                  </a:lnTo>
                  <a:lnTo>
                    <a:pt x="188" y="170"/>
                  </a:lnTo>
                  <a:lnTo>
                    <a:pt x="190" y="173"/>
                  </a:lnTo>
                  <a:lnTo>
                    <a:pt x="190" y="173"/>
                  </a:lnTo>
                  <a:lnTo>
                    <a:pt x="192" y="178"/>
                  </a:lnTo>
                  <a:lnTo>
                    <a:pt x="192" y="178"/>
                  </a:lnTo>
                  <a:lnTo>
                    <a:pt x="190" y="181"/>
                  </a:lnTo>
                  <a:lnTo>
                    <a:pt x="190" y="181"/>
                  </a:lnTo>
                  <a:lnTo>
                    <a:pt x="192" y="184"/>
                  </a:lnTo>
                  <a:lnTo>
                    <a:pt x="193" y="184"/>
                  </a:lnTo>
                  <a:lnTo>
                    <a:pt x="194" y="184"/>
                  </a:lnTo>
                  <a:lnTo>
                    <a:pt x="194" y="184"/>
                  </a:lnTo>
                  <a:lnTo>
                    <a:pt x="194" y="184"/>
                  </a:lnTo>
                  <a:lnTo>
                    <a:pt x="194" y="184"/>
                  </a:lnTo>
                  <a:lnTo>
                    <a:pt x="195" y="180"/>
                  </a:lnTo>
                  <a:lnTo>
                    <a:pt x="195" y="176"/>
                  </a:lnTo>
                  <a:lnTo>
                    <a:pt x="195" y="176"/>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 name="A1_Panama">
              <a:extLst>
                <a:ext uri="{FF2B5EF4-FFF2-40B4-BE49-F238E27FC236}">
                  <a16:creationId xmlns:a16="http://schemas.microsoft.com/office/drawing/2014/main" id="{CA65B1BB-735A-4764-B326-F13E4265B7D8}"/>
                </a:ext>
              </a:extLst>
            </p:cNvPr>
            <p:cNvSpPr>
              <a:spLocks/>
            </p:cNvSpPr>
            <p:nvPr/>
          </p:nvSpPr>
          <p:spPr bwMode="auto">
            <a:xfrm>
              <a:off x="2696522" y="4022036"/>
              <a:ext cx="146849" cy="55077"/>
            </a:xfrm>
            <a:custGeom>
              <a:avLst/>
              <a:gdLst/>
              <a:ahLst/>
              <a:cxnLst>
                <a:cxn ang="0">
                  <a:pos x="87" y="13"/>
                </a:cxn>
                <a:cxn ang="0">
                  <a:pos x="86" y="9"/>
                </a:cxn>
                <a:cxn ang="0">
                  <a:pos x="83" y="6"/>
                </a:cxn>
                <a:cxn ang="0">
                  <a:pos x="76" y="3"/>
                </a:cxn>
                <a:cxn ang="0">
                  <a:pos x="68" y="2"/>
                </a:cxn>
                <a:cxn ang="0">
                  <a:pos x="61" y="0"/>
                </a:cxn>
                <a:cxn ang="0">
                  <a:pos x="53" y="0"/>
                </a:cxn>
                <a:cxn ang="0">
                  <a:pos x="49" y="3"/>
                </a:cxn>
                <a:cxn ang="0">
                  <a:pos x="46" y="5"/>
                </a:cxn>
                <a:cxn ang="0">
                  <a:pos x="38" y="8"/>
                </a:cxn>
                <a:cxn ang="0">
                  <a:pos x="36" y="9"/>
                </a:cxn>
                <a:cxn ang="0">
                  <a:pos x="34" y="11"/>
                </a:cxn>
                <a:cxn ang="0">
                  <a:pos x="25" y="12"/>
                </a:cxn>
                <a:cxn ang="0">
                  <a:pos x="20" y="9"/>
                </a:cxn>
                <a:cxn ang="0">
                  <a:pos x="18" y="8"/>
                </a:cxn>
                <a:cxn ang="0">
                  <a:pos x="14" y="7"/>
                </a:cxn>
                <a:cxn ang="0">
                  <a:pos x="9" y="2"/>
                </a:cxn>
                <a:cxn ang="0">
                  <a:pos x="7" y="1"/>
                </a:cxn>
                <a:cxn ang="0">
                  <a:pos x="3" y="0"/>
                </a:cxn>
                <a:cxn ang="0">
                  <a:pos x="4" y="9"/>
                </a:cxn>
                <a:cxn ang="0">
                  <a:pos x="2" y="13"/>
                </a:cxn>
                <a:cxn ang="0">
                  <a:pos x="3" y="18"/>
                </a:cxn>
                <a:cxn ang="0">
                  <a:pos x="2" y="19"/>
                </a:cxn>
                <a:cxn ang="0">
                  <a:pos x="2" y="22"/>
                </a:cxn>
                <a:cxn ang="0">
                  <a:pos x="9" y="22"/>
                </a:cxn>
                <a:cxn ang="0">
                  <a:pos x="11" y="22"/>
                </a:cxn>
                <a:cxn ang="0">
                  <a:pos x="19" y="23"/>
                </a:cxn>
                <a:cxn ang="0">
                  <a:pos x="20" y="24"/>
                </a:cxn>
                <a:cxn ang="0">
                  <a:pos x="25" y="29"/>
                </a:cxn>
                <a:cxn ang="0">
                  <a:pos x="30" y="32"/>
                </a:cxn>
                <a:cxn ang="0">
                  <a:pos x="34" y="33"/>
                </a:cxn>
                <a:cxn ang="0">
                  <a:pos x="35" y="38"/>
                </a:cxn>
                <a:cxn ang="0">
                  <a:pos x="45" y="35"/>
                </a:cxn>
                <a:cxn ang="0">
                  <a:pos x="48" y="34"/>
                </a:cxn>
                <a:cxn ang="0">
                  <a:pos x="51" y="32"/>
                </a:cxn>
                <a:cxn ang="0">
                  <a:pos x="45" y="27"/>
                </a:cxn>
                <a:cxn ang="0">
                  <a:pos x="46" y="23"/>
                </a:cxn>
                <a:cxn ang="0">
                  <a:pos x="49" y="19"/>
                </a:cxn>
                <a:cxn ang="0">
                  <a:pos x="54" y="17"/>
                </a:cxn>
                <a:cxn ang="0">
                  <a:pos x="57" y="12"/>
                </a:cxn>
                <a:cxn ang="0">
                  <a:pos x="62" y="9"/>
                </a:cxn>
                <a:cxn ang="0">
                  <a:pos x="65" y="11"/>
                </a:cxn>
                <a:cxn ang="0">
                  <a:pos x="73" y="17"/>
                </a:cxn>
                <a:cxn ang="0">
                  <a:pos x="76" y="19"/>
                </a:cxn>
                <a:cxn ang="0">
                  <a:pos x="78" y="21"/>
                </a:cxn>
                <a:cxn ang="0">
                  <a:pos x="74" y="24"/>
                </a:cxn>
                <a:cxn ang="0">
                  <a:pos x="75" y="28"/>
                </a:cxn>
                <a:cxn ang="0">
                  <a:pos x="80" y="35"/>
                </a:cxn>
                <a:cxn ang="0">
                  <a:pos x="83" y="38"/>
                </a:cxn>
                <a:cxn ang="0">
                  <a:pos x="85" y="35"/>
                </a:cxn>
                <a:cxn ang="0">
                  <a:pos x="89" y="32"/>
                </a:cxn>
                <a:cxn ang="0">
                  <a:pos x="92" y="27"/>
                </a:cxn>
                <a:cxn ang="0">
                  <a:pos x="91" y="17"/>
                </a:cxn>
              </a:cxnLst>
              <a:rect l="0" t="0" r="r" b="b"/>
              <a:pathLst>
                <a:path w="96" h="39">
                  <a:moveTo>
                    <a:pt x="91" y="17"/>
                  </a:moveTo>
                  <a:lnTo>
                    <a:pt x="91" y="17"/>
                  </a:lnTo>
                  <a:lnTo>
                    <a:pt x="90" y="14"/>
                  </a:lnTo>
                  <a:lnTo>
                    <a:pt x="87" y="13"/>
                  </a:lnTo>
                  <a:lnTo>
                    <a:pt x="87" y="13"/>
                  </a:lnTo>
                  <a:lnTo>
                    <a:pt x="87" y="13"/>
                  </a:lnTo>
                  <a:lnTo>
                    <a:pt x="87" y="13"/>
                  </a:lnTo>
                  <a:lnTo>
                    <a:pt x="87" y="12"/>
                  </a:lnTo>
                  <a:lnTo>
                    <a:pt x="87" y="12"/>
                  </a:lnTo>
                  <a:lnTo>
                    <a:pt x="86" y="9"/>
                  </a:lnTo>
                  <a:lnTo>
                    <a:pt x="86" y="9"/>
                  </a:lnTo>
                  <a:lnTo>
                    <a:pt x="85" y="8"/>
                  </a:lnTo>
                  <a:lnTo>
                    <a:pt x="85" y="8"/>
                  </a:lnTo>
                  <a:lnTo>
                    <a:pt x="83" y="6"/>
                  </a:lnTo>
                  <a:lnTo>
                    <a:pt x="83" y="6"/>
                  </a:lnTo>
                  <a:lnTo>
                    <a:pt x="81" y="5"/>
                  </a:lnTo>
                  <a:lnTo>
                    <a:pt x="81" y="5"/>
                  </a:lnTo>
                  <a:lnTo>
                    <a:pt x="79" y="3"/>
                  </a:lnTo>
                  <a:lnTo>
                    <a:pt x="76" y="3"/>
                  </a:lnTo>
                  <a:lnTo>
                    <a:pt x="76" y="3"/>
                  </a:lnTo>
                  <a:lnTo>
                    <a:pt x="73" y="3"/>
                  </a:lnTo>
                  <a:lnTo>
                    <a:pt x="70" y="2"/>
                  </a:lnTo>
                  <a:lnTo>
                    <a:pt x="70" y="2"/>
                  </a:lnTo>
                  <a:lnTo>
                    <a:pt x="68" y="2"/>
                  </a:lnTo>
                  <a:lnTo>
                    <a:pt x="68" y="2"/>
                  </a:lnTo>
                  <a:lnTo>
                    <a:pt x="65" y="2"/>
                  </a:lnTo>
                  <a:lnTo>
                    <a:pt x="65" y="2"/>
                  </a:lnTo>
                  <a:lnTo>
                    <a:pt x="65" y="1"/>
                  </a:lnTo>
                  <a:lnTo>
                    <a:pt x="65" y="1"/>
                  </a:lnTo>
                  <a:lnTo>
                    <a:pt x="61" y="0"/>
                  </a:lnTo>
                  <a:lnTo>
                    <a:pt x="61" y="0"/>
                  </a:lnTo>
                  <a:lnTo>
                    <a:pt x="57" y="0"/>
                  </a:lnTo>
                  <a:lnTo>
                    <a:pt x="57" y="0"/>
                  </a:lnTo>
                  <a:lnTo>
                    <a:pt x="56" y="0"/>
                  </a:lnTo>
                  <a:lnTo>
                    <a:pt x="53" y="0"/>
                  </a:lnTo>
                  <a:lnTo>
                    <a:pt x="53" y="0"/>
                  </a:lnTo>
                  <a:lnTo>
                    <a:pt x="52" y="2"/>
                  </a:lnTo>
                  <a:lnTo>
                    <a:pt x="52" y="3"/>
                  </a:lnTo>
                  <a:lnTo>
                    <a:pt x="52" y="3"/>
                  </a:lnTo>
                  <a:lnTo>
                    <a:pt x="49" y="3"/>
                  </a:lnTo>
                  <a:lnTo>
                    <a:pt x="49" y="3"/>
                  </a:lnTo>
                  <a:lnTo>
                    <a:pt x="47" y="3"/>
                  </a:lnTo>
                  <a:lnTo>
                    <a:pt x="47" y="3"/>
                  </a:lnTo>
                  <a:lnTo>
                    <a:pt x="46" y="5"/>
                  </a:lnTo>
                  <a:lnTo>
                    <a:pt x="46" y="5"/>
                  </a:lnTo>
                  <a:lnTo>
                    <a:pt x="43" y="6"/>
                  </a:lnTo>
                  <a:lnTo>
                    <a:pt x="43" y="6"/>
                  </a:lnTo>
                  <a:lnTo>
                    <a:pt x="41" y="7"/>
                  </a:lnTo>
                  <a:lnTo>
                    <a:pt x="41" y="7"/>
                  </a:lnTo>
                  <a:lnTo>
                    <a:pt x="38" y="8"/>
                  </a:lnTo>
                  <a:lnTo>
                    <a:pt x="38" y="8"/>
                  </a:lnTo>
                  <a:lnTo>
                    <a:pt x="37" y="8"/>
                  </a:lnTo>
                  <a:lnTo>
                    <a:pt x="37" y="8"/>
                  </a:lnTo>
                  <a:lnTo>
                    <a:pt x="36" y="9"/>
                  </a:lnTo>
                  <a:lnTo>
                    <a:pt x="36" y="9"/>
                  </a:lnTo>
                  <a:lnTo>
                    <a:pt x="35" y="9"/>
                  </a:lnTo>
                  <a:lnTo>
                    <a:pt x="35" y="9"/>
                  </a:lnTo>
                  <a:lnTo>
                    <a:pt x="35" y="11"/>
                  </a:lnTo>
                  <a:lnTo>
                    <a:pt x="35" y="11"/>
                  </a:lnTo>
                  <a:lnTo>
                    <a:pt x="34" y="11"/>
                  </a:lnTo>
                  <a:lnTo>
                    <a:pt x="34" y="11"/>
                  </a:lnTo>
                  <a:lnTo>
                    <a:pt x="30" y="12"/>
                  </a:lnTo>
                  <a:lnTo>
                    <a:pt x="30" y="12"/>
                  </a:lnTo>
                  <a:lnTo>
                    <a:pt x="25" y="12"/>
                  </a:lnTo>
                  <a:lnTo>
                    <a:pt x="25" y="12"/>
                  </a:lnTo>
                  <a:lnTo>
                    <a:pt x="24" y="12"/>
                  </a:lnTo>
                  <a:lnTo>
                    <a:pt x="24" y="12"/>
                  </a:lnTo>
                  <a:lnTo>
                    <a:pt x="23" y="11"/>
                  </a:lnTo>
                  <a:lnTo>
                    <a:pt x="23" y="11"/>
                  </a:lnTo>
                  <a:lnTo>
                    <a:pt x="20" y="9"/>
                  </a:lnTo>
                  <a:lnTo>
                    <a:pt x="20" y="9"/>
                  </a:lnTo>
                  <a:lnTo>
                    <a:pt x="20" y="8"/>
                  </a:lnTo>
                  <a:lnTo>
                    <a:pt x="20" y="8"/>
                  </a:lnTo>
                  <a:lnTo>
                    <a:pt x="19" y="7"/>
                  </a:lnTo>
                  <a:lnTo>
                    <a:pt x="18" y="8"/>
                  </a:lnTo>
                  <a:lnTo>
                    <a:pt x="16" y="8"/>
                  </a:lnTo>
                  <a:lnTo>
                    <a:pt x="15" y="9"/>
                  </a:lnTo>
                  <a:lnTo>
                    <a:pt x="15" y="9"/>
                  </a:lnTo>
                  <a:lnTo>
                    <a:pt x="14" y="8"/>
                  </a:lnTo>
                  <a:lnTo>
                    <a:pt x="14" y="7"/>
                  </a:lnTo>
                  <a:lnTo>
                    <a:pt x="14" y="7"/>
                  </a:lnTo>
                  <a:lnTo>
                    <a:pt x="11" y="3"/>
                  </a:lnTo>
                  <a:lnTo>
                    <a:pt x="11" y="3"/>
                  </a:lnTo>
                  <a:lnTo>
                    <a:pt x="9" y="2"/>
                  </a:lnTo>
                  <a:lnTo>
                    <a:pt x="9" y="2"/>
                  </a:lnTo>
                  <a:lnTo>
                    <a:pt x="8" y="1"/>
                  </a:lnTo>
                  <a:lnTo>
                    <a:pt x="8" y="1"/>
                  </a:lnTo>
                  <a:lnTo>
                    <a:pt x="7" y="1"/>
                  </a:lnTo>
                  <a:lnTo>
                    <a:pt x="7" y="1"/>
                  </a:lnTo>
                  <a:lnTo>
                    <a:pt x="7" y="1"/>
                  </a:lnTo>
                  <a:lnTo>
                    <a:pt x="7" y="1"/>
                  </a:lnTo>
                  <a:lnTo>
                    <a:pt x="4" y="0"/>
                  </a:lnTo>
                  <a:lnTo>
                    <a:pt x="4" y="0"/>
                  </a:lnTo>
                  <a:lnTo>
                    <a:pt x="3" y="0"/>
                  </a:lnTo>
                  <a:lnTo>
                    <a:pt x="3" y="0"/>
                  </a:lnTo>
                  <a:lnTo>
                    <a:pt x="0" y="5"/>
                  </a:lnTo>
                  <a:lnTo>
                    <a:pt x="0" y="5"/>
                  </a:lnTo>
                  <a:lnTo>
                    <a:pt x="2" y="6"/>
                  </a:lnTo>
                  <a:lnTo>
                    <a:pt x="3" y="7"/>
                  </a:lnTo>
                  <a:lnTo>
                    <a:pt x="4" y="9"/>
                  </a:lnTo>
                  <a:lnTo>
                    <a:pt x="4" y="11"/>
                  </a:lnTo>
                  <a:lnTo>
                    <a:pt x="4" y="11"/>
                  </a:lnTo>
                  <a:lnTo>
                    <a:pt x="3" y="12"/>
                  </a:lnTo>
                  <a:lnTo>
                    <a:pt x="3" y="12"/>
                  </a:lnTo>
                  <a:lnTo>
                    <a:pt x="2" y="13"/>
                  </a:lnTo>
                  <a:lnTo>
                    <a:pt x="2" y="13"/>
                  </a:lnTo>
                  <a:lnTo>
                    <a:pt x="3" y="14"/>
                  </a:lnTo>
                  <a:lnTo>
                    <a:pt x="4" y="16"/>
                  </a:lnTo>
                  <a:lnTo>
                    <a:pt x="4" y="16"/>
                  </a:lnTo>
                  <a:lnTo>
                    <a:pt x="3" y="18"/>
                  </a:lnTo>
                  <a:lnTo>
                    <a:pt x="2" y="19"/>
                  </a:lnTo>
                  <a:lnTo>
                    <a:pt x="2" y="19"/>
                  </a:lnTo>
                  <a:lnTo>
                    <a:pt x="2" y="19"/>
                  </a:lnTo>
                  <a:lnTo>
                    <a:pt x="2" y="19"/>
                  </a:lnTo>
                  <a:lnTo>
                    <a:pt x="2" y="19"/>
                  </a:lnTo>
                  <a:lnTo>
                    <a:pt x="2" y="19"/>
                  </a:lnTo>
                  <a:lnTo>
                    <a:pt x="2" y="21"/>
                  </a:lnTo>
                  <a:lnTo>
                    <a:pt x="2" y="21"/>
                  </a:lnTo>
                  <a:lnTo>
                    <a:pt x="2" y="22"/>
                  </a:lnTo>
                  <a:lnTo>
                    <a:pt x="2" y="22"/>
                  </a:lnTo>
                  <a:lnTo>
                    <a:pt x="3" y="22"/>
                  </a:lnTo>
                  <a:lnTo>
                    <a:pt x="4" y="22"/>
                  </a:lnTo>
                  <a:lnTo>
                    <a:pt x="4" y="22"/>
                  </a:lnTo>
                  <a:lnTo>
                    <a:pt x="7" y="21"/>
                  </a:lnTo>
                  <a:lnTo>
                    <a:pt x="9" y="22"/>
                  </a:lnTo>
                  <a:lnTo>
                    <a:pt x="9" y="22"/>
                  </a:lnTo>
                  <a:lnTo>
                    <a:pt x="10" y="22"/>
                  </a:lnTo>
                  <a:lnTo>
                    <a:pt x="10" y="22"/>
                  </a:lnTo>
                  <a:lnTo>
                    <a:pt x="11" y="22"/>
                  </a:lnTo>
                  <a:lnTo>
                    <a:pt x="11" y="22"/>
                  </a:lnTo>
                  <a:lnTo>
                    <a:pt x="14" y="22"/>
                  </a:lnTo>
                  <a:lnTo>
                    <a:pt x="14" y="22"/>
                  </a:lnTo>
                  <a:lnTo>
                    <a:pt x="16" y="22"/>
                  </a:lnTo>
                  <a:lnTo>
                    <a:pt x="19" y="22"/>
                  </a:lnTo>
                  <a:lnTo>
                    <a:pt x="19" y="23"/>
                  </a:lnTo>
                  <a:lnTo>
                    <a:pt x="19" y="23"/>
                  </a:lnTo>
                  <a:lnTo>
                    <a:pt x="19" y="23"/>
                  </a:lnTo>
                  <a:lnTo>
                    <a:pt x="19" y="23"/>
                  </a:lnTo>
                  <a:lnTo>
                    <a:pt x="20" y="24"/>
                  </a:lnTo>
                  <a:lnTo>
                    <a:pt x="20" y="24"/>
                  </a:lnTo>
                  <a:lnTo>
                    <a:pt x="23" y="27"/>
                  </a:lnTo>
                  <a:lnTo>
                    <a:pt x="23" y="27"/>
                  </a:lnTo>
                  <a:lnTo>
                    <a:pt x="24" y="28"/>
                  </a:lnTo>
                  <a:lnTo>
                    <a:pt x="24" y="28"/>
                  </a:lnTo>
                  <a:lnTo>
                    <a:pt x="25" y="29"/>
                  </a:lnTo>
                  <a:lnTo>
                    <a:pt x="26" y="30"/>
                  </a:lnTo>
                  <a:lnTo>
                    <a:pt x="26" y="30"/>
                  </a:lnTo>
                  <a:lnTo>
                    <a:pt x="26" y="30"/>
                  </a:lnTo>
                  <a:lnTo>
                    <a:pt x="27" y="32"/>
                  </a:lnTo>
                  <a:lnTo>
                    <a:pt x="30" y="32"/>
                  </a:lnTo>
                  <a:lnTo>
                    <a:pt x="30" y="32"/>
                  </a:lnTo>
                  <a:lnTo>
                    <a:pt x="31" y="30"/>
                  </a:lnTo>
                  <a:lnTo>
                    <a:pt x="31" y="30"/>
                  </a:lnTo>
                  <a:lnTo>
                    <a:pt x="32" y="32"/>
                  </a:lnTo>
                  <a:lnTo>
                    <a:pt x="34" y="33"/>
                  </a:lnTo>
                  <a:lnTo>
                    <a:pt x="34" y="33"/>
                  </a:lnTo>
                  <a:lnTo>
                    <a:pt x="34" y="34"/>
                  </a:lnTo>
                  <a:lnTo>
                    <a:pt x="35" y="35"/>
                  </a:lnTo>
                  <a:lnTo>
                    <a:pt x="35" y="35"/>
                  </a:lnTo>
                  <a:lnTo>
                    <a:pt x="35" y="38"/>
                  </a:lnTo>
                  <a:lnTo>
                    <a:pt x="36" y="39"/>
                  </a:lnTo>
                  <a:lnTo>
                    <a:pt x="40" y="39"/>
                  </a:lnTo>
                  <a:lnTo>
                    <a:pt x="40" y="39"/>
                  </a:lnTo>
                  <a:lnTo>
                    <a:pt x="42" y="38"/>
                  </a:lnTo>
                  <a:lnTo>
                    <a:pt x="45" y="35"/>
                  </a:lnTo>
                  <a:lnTo>
                    <a:pt x="45" y="35"/>
                  </a:lnTo>
                  <a:lnTo>
                    <a:pt x="47" y="35"/>
                  </a:lnTo>
                  <a:lnTo>
                    <a:pt x="47" y="35"/>
                  </a:lnTo>
                  <a:lnTo>
                    <a:pt x="48" y="34"/>
                  </a:lnTo>
                  <a:lnTo>
                    <a:pt x="48" y="34"/>
                  </a:lnTo>
                  <a:lnTo>
                    <a:pt x="49" y="34"/>
                  </a:lnTo>
                  <a:lnTo>
                    <a:pt x="49" y="34"/>
                  </a:lnTo>
                  <a:lnTo>
                    <a:pt x="51" y="33"/>
                  </a:lnTo>
                  <a:lnTo>
                    <a:pt x="51" y="32"/>
                  </a:lnTo>
                  <a:lnTo>
                    <a:pt x="51" y="32"/>
                  </a:lnTo>
                  <a:lnTo>
                    <a:pt x="48" y="30"/>
                  </a:lnTo>
                  <a:lnTo>
                    <a:pt x="47" y="29"/>
                  </a:lnTo>
                  <a:lnTo>
                    <a:pt x="47" y="29"/>
                  </a:lnTo>
                  <a:lnTo>
                    <a:pt x="45" y="27"/>
                  </a:lnTo>
                  <a:lnTo>
                    <a:pt x="45" y="27"/>
                  </a:lnTo>
                  <a:lnTo>
                    <a:pt x="43" y="25"/>
                  </a:lnTo>
                  <a:lnTo>
                    <a:pt x="43" y="24"/>
                  </a:lnTo>
                  <a:lnTo>
                    <a:pt x="43" y="24"/>
                  </a:lnTo>
                  <a:lnTo>
                    <a:pt x="45" y="23"/>
                  </a:lnTo>
                  <a:lnTo>
                    <a:pt x="46" y="23"/>
                  </a:lnTo>
                  <a:lnTo>
                    <a:pt x="48" y="23"/>
                  </a:lnTo>
                  <a:lnTo>
                    <a:pt x="49" y="23"/>
                  </a:lnTo>
                  <a:lnTo>
                    <a:pt x="49" y="23"/>
                  </a:lnTo>
                  <a:lnTo>
                    <a:pt x="49" y="22"/>
                  </a:lnTo>
                  <a:lnTo>
                    <a:pt x="49" y="19"/>
                  </a:lnTo>
                  <a:lnTo>
                    <a:pt x="49" y="19"/>
                  </a:lnTo>
                  <a:lnTo>
                    <a:pt x="51" y="17"/>
                  </a:lnTo>
                  <a:lnTo>
                    <a:pt x="51" y="17"/>
                  </a:lnTo>
                  <a:lnTo>
                    <a:pt x="52" y="17"/>
                  </a:lnTo>
                  <a:lnTo>
                    <a:pt x="54" y="17"/>
                  </a:lnTo>
                  <a:lnTo>
                    <a:pt x="54" y="17"/>
                  </a:lnTo>
                  <a:lnTo>
                    <a:pt x="56" y="16"/>
                  </a:lnTo>
                  <a:lnTo>
                    <a:pt x="57" y="14"/>
                  </a:lnTo>
                  <a:lnTo>
                    <a:pt x="57" y="14"/>
                  </a:lnTo>
                  <a:lnTo>
                    <a:pt x="57" y="12"/>
                  </a:lnTo>
                  <a:lnTo>
                    <a:pt x="58" y="11"/>
                  </a:lnTo>
                  <a:lnTo>
                    <a:pt x="58" y="11"/>
                  </a:lnTo>
                  <a:lnTo>
                    <a:pt x="59" y="11"/>
                  </a:lnTo>
                  <a:lnTo>
                    <a:pt x="59" y="11"/>
                  </a:lnTo>
                  <a:lnTo>
                    <a:pt x="62" y="9"/>
                  </a:lnTo>
                  <a:lnTo>
                    <a:pt x="62" y="9"/>
                  </a:lnTo>
                  <a:lnTo>
                    <a:pt x="63" y="11"/>
                  </a:lnTo>
                  <a:lnTo>
                    <a:pt x="63" y="11"/>
                  </a:lnTo>
                  <a:lnTo>
                    <a:pt x="65" y="11"/>
                  </a:lnTo>
                  <a:lnTo>
                    <a:pt x="65" y="11"/>
                  </a:lnTo>
                  <a:lnTo>
                    <a:pt x="68" y="13"/>
                  </a:lnTo>
                  <a:lnTo>
                    <a:pt x="68" y="13"/>
                  </a:lnTo>
                  <a:lnTo>
                    <a:pt x="70" y="16"/>
                  </a:lnTo>
                  <a:lnTo>
                    <a:pt x="70" y="16"/>
                  </a:lnTo>
                  <a:lnTo>
                    <a:pt x="73" y="17"/>
                  </a:lnTo>
                  <a:lnTo>
                    <a:pt x="73" y="17"/>
                  </a:lnTo>
                  <a:lnTo>
                    <a:pt x="73" y="18"/>
                  </a:lnTo>
                  <a:lnTo>
                    <a:pt x="73" y="18"/>
                  </a:lnTo>
                  <a:lnTo>
                    <a:pt x="75" y="18"/>
                  </a:lnTo>
                  <a:lnTo>
                    <a:pt x="76" y="19"/>
                  </a:lnTo>
                  <a:lnTo>
                    <a:pt x="76" y="19"/>
                  </a:lnTo>
                  <a:lnTo>
                    <a:pt x="78" y="19"/>
                  </a:lnTo>
                  <a:lnTo>
                    <a:pt x="78" y="19"/>
                  </a:lnTo>
                  <a:lnTo>
                    <a:pt x="78" y="21"/>
                  </a:lnTo>
                  <a:lnTo>
                    <a:pt x="78" y="21"/>
                  </a:lnTo>
                  <a:lnTo>
                    <a:pt x="76" y="22"/>
                  </a:lnTo>
                  <a:lnTo>
                    <a:pt x="76" y="22"/>
                  </a:lnTo>
                  <a:lnTo>
                    <a:pt x="76" y="24"/>
                  </a:lnTo>
                  <a:lnTo>
                    <a:pt x="76" y="24"/>
                  </a:lnTo>
                  <a:lnTo>
                    <a:pt x="74" y="24"/>
                  </a:lnTo>
                  <a:lnTo>
                    <a:pt x="73" y="24"/>
                  </a:lnTo>
                  <a:lnTo>
                    <a:pt x="73" y="27"/>
                  </a:lnTo>
                  <a:lnTo>
                    <a:pt x="73" y="27"/>
                  </a:lnTo>
                  <a:lnTo>
                    <a:pt x="75" y="28"/>
                  </a:lnTo>
                  <a:lnTo>
                    <a:pt x="75" y="28"/>
                  </a:lnTo>
                  <a:lnTo>
                    <a:pt x="76" y="30"/>
                  </a:lnTo>
                  <a:lnTo>
                    <a:pt x="76" y="30"/>
                  </a:lnTo>
                  <a:lnTo>
                    <a:pt x="79" y="34"/>
                  </a:lnTo>
                  <a:lnTo>
                    <a:pt x="79" y="34"/>
                  </a:lnTo>
                  <a:lnTo>
                    <a:pt x="80" y="35"/>
                  </a:lnTo>
                  <a:lnTo>
                    <a:pt x="80" y="35"/>
                  </a:lnTo>
                  <a:lnTo>
                    <a:pt x="81" y="36"/>
                  </a:lnTo>
                  <a:lnTo>
                    <a:pt x="81" y="36"/>
                  </a:lnTo>
                  <a:lnTo>
                    <a:pt x="83" y="38"/>
                  </a:lnTo>
                  <a:lnTo>
                    <a:pt x="83" y="38"/>
                  </a:lnTo>
                  <a:lnTo>
                    <a:pt x="84" y="39"/>
                  </a:lnTo>
                  <a:lnTo>
                    <a:pt x="84" y="39"/>
                  </a:lnTo>
                  <a:lnTo>
                    <a:pt x="84" y="38"/>
                  </a:lnTo>
                  <a:lnTo>
                    <a:pt x="84" y="38"/>
                  </a:lnTo>
                  <a:lnTo>
                    <a:pt x="85" y="35"/>
                  </a:lnTo>
                  <a:lnTo>
                    <a:pt x="86" y="34"/>
                  </a:lnTo>
                  <a:lnTo>
                    <a:pt x="86" y="32"/>
                  </a:lnTo>
                  <a:lnTo>
                    <a:pt x="86" y="32"/>
                  </a:lnTo>
                  <a:lnTo>
                    <a:pt x="86" y="32"/>
                  </a:lnTo>
                  <a:lnTo>
                    <a:pt x="89" y="32"/>
                  </a:lnTo>
                  <a:lnTo>
                    <a:pt x="89" y="32"/>
                  </a:lnTo>
                  <a:lnTo>
                    <a:pt x="91" y="30"/>
                  </a:lnTo>
                  <a:lnTo>
                    <a:pt x="91" y="30"/>
                  </a:lnTo>
                  <a:lnTo>
                    <a:pt x="92" y="29"/>
                  </a:lnTo>
                  <a:lnTo>
                    <a:pt x="92" y="27"/>
                  </a:lnTo>
                  <a:lnTo>
                    <a:pt x="92" y="27"/>
                  </a:lnTo>
                  <a:lnTo>
                    <a:pt x="96" y="27"/>
                  </a:lnTo>
                  <a:lnTo>
                    <a:pt x="96" y="27"/>
                  </a:lnTo>
                  <a:lnTo>
                    <a:pt x="94" y="22"/>
                  </a:lnTo>
                  <a:lnTo>
                    <a:pt x="91" y="17"/>
                  </a:lnTo>
                  <a:lnTo>
                    <a:pt x="91"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A1_Costa Rica">
              <a:extLst>
                <a:ext uri="{FF2B5EF4-FFF2-40B4-BE49-F238E27FC236}">
                  <a16:creationId xmlns:a16="http://schemas.microsoft.com/office/drawing/2014/main" id="{044AABCE-549C-4E4B-AEE6-397CE880CBC3}"/>
                </a:ext>
              </a:extLst>
            </p:cNvPr>
            <p:cNvSpPr>
              <a:spLocks/>
            </p:cNvSpPr>
            <p:nvPr/>
          </p:nvSpPr>
          <p:spPr bwMode="auto">
            <a:xfrm>
              <a:off x="2626157" y="3983908"/>
              <a:ext cx="81073" cy="67785"/>
            </a:xfrm>
            <a:custGeom>
              <a:avLst/>
              <a:gdLst/>
              <a:ahLst/>
              <a:cxnLst>
                <a:cxn ang="0">
                  <a:pos x="50" y="27"/>
                </a:cxn>
                <a:cxn ang="0">
                  <a:pos x="53" y="28"/>
                </a:cxn>
                <a:cxn ang="0">
                  <a:pos x="51" y="24"/>
                </a:cxn>
                <a:cxn ang="0">
                  <a:pos x="48" y="19"/>
                </a:cxn>
                <a:cxn ang="0">
                  <a:pos x="43" y="13"/>
                </a:cxn>
                <a:cxn ang="0">
                  <a:pos x="39" y="10"/>
                </a:cxn>
                <a:cxn ang="0">
                  <a:pos x="39" y="7"/>
                </a:cxn>
                <a:cxn ang="0">
                  <a:pos x="37" y="6"/>
                </a:cxn>
                <a:cxn ang="0">
                  <a:pos x="33" y="7"/>
                </a:cxn>
                <a:cxn ang="0">
                  <a:pos x="28" y="6"/>
                </a:cxn>
                <a:cxn ang="0">
                  <a:pos x="26" y="3"/>
                </a:cxn>
                <a:cxn ang="0">
                  <a:pos x="23" y="3"/>
                </a:cxn>
                <a:cxn ang="0">
                  <a:pos x="20" y="2"/>
                </a:cxn>
                <a:cxn ang="0">
                  <a:pos x="13" y="2"/>
                </a:cxn>
                <a:cxn ang="0">
                  <a:pos x="5" y="0"/>
                </a:cxn>
                <a:cxn ang="0">
                  <a:pos x="4" y="3"/>
                </a:cxn>
                <a:cxn ang="0">
                  <a:pos x="0" y="3"/>
                </a:cxn>
                <a:cxn ang="0">
                  <a:pos x="4" y="7"/>
                </a:cxn>
                <a:cxn ang="0">
                  <a:pos x="2" y="11"/>
                </a:cxn>
                <a:cxn ang="0">
                  <a:pos x="1" y="11"/>
                </a:cxn>
                <a:cxn ang="0">
                  <a:pos x="1" y="14"/>
                </a:cxn>
                <a:cxn ang="0">
                  <a:pos x="4" y="18"/>
                </a:cxn>
                <a:cxn ang="0">
                  <a:pos x="5" y="21"/>
                </a:cxn>
                <a:cxn ang="0">
                  <a:pos x="11" y="25"/>
                </a:cxn>
                <a:cxn ang="0">
                  <a:pos x="15" y="25"/>
                </a:cxn>
                <a:cxn ang="0">
                  <a:pos x="16" y="22"/>
                </a:cxn>
                <a:cxn ang="0">
                  <a:pos x="13" y="18"/>
                </a:cxn>
                <a:cxn ang="0">
                  <a:pos x="15" y="17"/>
                </a:cxn>
                <a:cxn ang="0">
                  <a:pos x="20" y="21"/>
                </a:cxn>
                <a:cxn ang="0">
                  <a:pos x="21" y="24"/>
                </a:cxn>
                <a:cxn ang="0">
                  <a:pos x="24" y="29"/>
                </a:cxn>
                <a:cxn ang="0">
                  <a:pos x="31" y="32"/>
                </a:cxn>
                <a:cxn ang="0">
                  <a:pos x="34" y="35"/>
                </a:cxn>
                <a:cxn ang="0">
                  <a:pos x="37" y="38"/>
                </a:cxn>
                <a:cxn ang="0">
                  <a:pos x="37" y="41"/>
                </a:cxn>
                <a:cxn ang="0">
                  <a:pos x="38" y="45"/>
                </a:cxn>
                <a:cxn ang="0">
                  <a:pos x="42" y="46"/>
                </a:cxn>
                <a:cxn ang="0">
                  <a:pos x="45" y="46"/>
                </a:cxn>
                <a:cxn ang="0">
                  <a:pos x="44" y="44"/>
                </a:cxn>
                <a:cxn ang="0">
                  <a:pos x="44" y="41"/>
                </a:cxn>
                <a:cxn ang="0">
                  <a:pos x="46" y="46"/>
                </a:cxn>
                <a:cxn ang="0">
                  <a:pos x="48" y="48"/>
                </a:cxn>
                <a:cxn ang="0">
                  <a:pos x="48" y="46"/>
                </a:cxn>
                <a:cxn ang="0">
                  <a:pos x="49" y="45"/>
                </a:cxn>
                <a:cxn ang="0">
                  <a:pos x="48" y="40"/>
                </a:cxn>
                <a:cxn ang="0">
                  <a:pos x="50" y="38"/>
                </a:cxn>
                <a:cxn ang="0">
                  <a:pos x="48" y="33"/>
                </a:cxn>
                <a:cxn ang="0">
                  <a:pos x="49" y="27"/>
                </a:cxn>
              </a:cxnLst>
              <a:rect l="0" t="0" r="r" b="b"/>
              <a:pathLst>
                <a:path w="53" h="48">
                  <a:moveTo>
                    <a:pt x="49" y="27"/>
                  </a:moveTo>
                  <a:lnTo>
                    <a:pt x="49" y="27"/>
                  </a:lnTo>
                  <a:lnTo>
                    <a:pt x="50" y="27"/>
                  </a:lnTo>
                  <a:lnTo>
                    <a:pt x="50" y="27"/>
                  </a:lnTo>
                  <a:lnTo>
                    <a:pt x="53" y="28"/>
                  </a:lnTo>
                  <a:lnTo>
                    <a:pt x="53" y="28"/>
                  </a:lnTo>
                  <a:lnTo>
                    <a:pt x="53" y="28"/>
                  </a:lnTo>
                  <a:lnTo>
                    <a:pt x="53" y="28"/>
                  </a:lnTo>
                  <a:lnTo>
                    <a:pt x="51" y="27"/>
                  </a:lnTo>
                  <a:lnTo>
                    <a:pt x="51" y="27"/>
                  </a:lnTo>
                  <a:lnTo>
                    <a:pt x="51" y="24"/>
                  </a:lnTo>
                  <a:lnTo>
                    <a:pt x="51" y="24"/>
                  </a:lnTo>
                  <a:lnTo>
                    <a:pt x="49" y="22"/>
                  </a:lnTo>
                  <a:lnTo>
                    <a:pt x="49" y="22"/>
                  </a:lnTo>
                  <a:lnTo>
                    <a:pt x="48" y="19"/>
                  </a:lnTo>
                  <a:lnTo>
                    <a:pt x="48" y="19"/>
                  </a:lnTo>
                  <a:lnTo>
                    <a:pt x="45" y="17"/>
                  </a:lnTo>
                  <a:lnTo>
                    <a:pt x="44" y="16"/>
                  </a:lnTo>
                  <a:lnTo>
                    <a:pt x="44" y="16"/>
                  </a:lnTo>
                  <a:lnTo>
                    <a:pt x="43" y="13"/>
                  </a:lnTo>
                  <a:lnTo>
                    <a:pt x="42" y="12"/>
                  </a:lnTo>
                  <a:lnTo>
                    <a:pt x="42" y="12"/>
                  </a:lnTo>
                  <a:lnTo>
                    <a:pt x="39" y="10"/>
                  </a:lnTo>
                  <a:lnTo>
                    <a:pt x="39" y="10"/>
                  </a:lnTo>
                  <a:lnTo>
                    <a:pt x="39" y="8"/>
                  </a:lnTo>
                  <a:lnTo>
                    <a:pt x="39" y="8"/>
                  </a:lnTo>
                  <a:lnTo>
                    <a:pt x="39" y="7"/>
                  </a:lnTo>
                  <a:lnTo>
                    <a:pt x="39" y="7"/>
                  </a:lnTo>
                  <a:lnTo>
                    <a:pt x="38" y="7"/>
                  </a:lnTo>
                  <a:lnTo>
                    <a:pt x="38" y="7"/>
                  </a:lnTo>
                  <a:lnTo>
                    <a:pt x="37" y="6"/>
                  </a:lnTo>
                  <a:lnTo>
                    <a:pt x="37" y="6"/>
                  </a:lnTo>
                  <a:lnTo>
                    <a:pt x="37" y="5"/>
                  </a:lnTo>
                  <a:lnTo>
                    <a:pt x="37" y="5"/>
                  </a:lnTo>
                  <a:lnTo>
                    <a:pt x="35" y="6"/>
                  </a:lnTo>
                  <a:lnTo>
                    <a:pt x="33" y="7"/>
                  </a:lnTo>
                  <a:lnTo>
                    <a:pt x="33" y="7"/>
                  </a:lnTo>
                  <a:lnTo>
                    <a:pt x="31" y="7"/>
                  </a:lnTo>
                  <a:lnTo>
                    <a:pt x="31" y="7"/>
                  </a:lnTo>
                  <a:lnTo>
                    <a:pt x="28" y="6"/>
                  </a:lnTo>
                  <a:lnTo>
                    <a:pt x="28" y="6"/>
                  </a:lnTo>
                  <a:lnTo>
                    <a:pt x="26" y="5"/>
                  </a:lnTo>
                  <a:lnTo>
                    <a:pt x="26" y="5"/>
                  </a:lnTo>
                  <a:lnTo>
                    <a:pt x="26" y="3"/>
                  </a:lnTo>
                  <a:lnTo>
                    <a:pt x="23" y="3"/>
                  </a:lnTo>
                  <a:lnTo>
                    <a:pt x="23" y="3"/>
                  </a:lnTo>
                  <a:lnTo>
                    <a:pt x="23" y="3"/>
                  </a:lnTo>
                  <a:lnTo>
                    <a:pt x="23" y="3"/>
                  </a:lnTo>
                  <a:lnTo>
                    <a:pt x="22" y="3"/>
                  </a:lnTo>
                  <a:lnTo>
                    <a:pt x="22" y="3"/>
                  </a:lnTo>
                  <a:lnTo>
                    <a:pt x="20" y="2"/>
                  </a:lnTo>
                  <a:lnTo>
                    <a:pt x="20" y="2"/>
                  </a:lnTo>
                  <a:lnTo>
                    <a:pt x="20" y="2"/>
                  </a:lnTo>
                  <a:lnTo>
                    <a:pt x="20" y="2"/>
                  </a:lnTo>
                  <a:lnTo>
                    <a:pt x="13" y="2"/>
                  </a:lnTo>
                  <a:lnTo>
                    <a:pt x="13" y="2"/>
                  </a:lnTo>
                  <a:lnTo>
                    <a:pt x="8" y="1"/>
                  </a:lnTo>
                  <a:lnTo>
                    <a:pt x="8" y="1"/>
                  </a:lnTo>
                  <a:lnTo>
                    <a:pt x="5" y="0"/>
                  </a:lnTo>
                  <a:lnTo>
                    <a:pt x="5" y="0"/>
                  </a:lnTo>
                  <a:lnTo>
                    <a:pt x="4" y="1"/>
                  </a:lnTo>
                  <a:lnTo>
                    <a:pt x="4" y="1"/>
                  </a:lnTo>
                  <a:lnTo>
                    <a:pt x="4" y="3"/>
                  </a:lnTo>
                  <a:lnTo>
                    <a:pt x="4" y="3"/>
                  </a:lnTo>
                  <a:lnTo>
                    <a:pt x="2" y="3"/>
                  </a:lnTo>
                  <a:lnTo>
                    <a:pt x="2" y="3"/>
                  </a:lnTo>
                  <a:lnTo>
                    <a:pt x="0" y="3"/>
                  </a:lnTo>
                  <a:lnTo>
                    <a:pt x="0" y="3"/>
                  </a:lnTo>
                  <a:lnTo>
                    <a:pt x="0" y="6"/>
                  </a:lnTo>
                  <a:lnTo>
                    <a:pt x="0" y="6"/>
                  </a:lnTo>
                  <a:lnTo>
                    <a:pt x="4" y="7"/>
                  </a:lnTo>
                  <a:lnTo>
                    <a:pt x="4" y="7"/>
                  </a:lnTo>
                  <a:lnTo>
                    <a:pt x="4" y="8"/>
                  </a:lnTo>
                  <a:lnTo>
                    <a:pt x="4" y="10"/>
                  </a:lnTo>
                  <a:lnTo>
                    <a:pt x="4" y="10"/>
                  </a:lnTo>
                  <a:lnTo>
                    <a:pt x="2" y="11"/>
                  </a:lnTo>
                  <a:lnTo>
                    <a:pt x="2" y="11"/>
                  </a:lnTo>
                  <a:lnTo>
                    <a:pt x="2" y="11"/>
                  </a:lnTo>
                  <a:lnTo>
                    <a:pt x="2" y="11"/>
                  </a:lnTo>
                  <a:lnTo>
                    <a:pt x="1" y="11"/>
                  </a:lnTo>
                  <a:lnTo>
                    <a:pt x="1" y="11"/>
                  </a:lnTo>
                  <a:lnTo>
                    <a:pt x="1" y="13"/>
                  </a:lnTo>
                  <a:lnTo>
                    <a:pt x="1" y="13"/>
                  </a:lnTo>
                  <a:lnTo>
                    <a:pt x="1" y="14"/>
                  </a:lnTo>
                  <a:lnTo>
                    <a:pt x="2" y="16"/>
                  </a:lnTo>
                  <a:lnTo>
                    <a:pt x="2" y="16"/>
                  </a:lnTo>
                  <a:lnTo>
                    <a:pt x="4" y="18"/>
                  </a:lnTo>
                  <a:lnTo>
                    <a:pt x="4" y="18"/>
                  </a:lnTo>
                  <a:lnTo>
                    <a:pt x="5" y="21"/>
                  </a:lnTo>
                  <a:lnTo>
                    <a:pt x="5" y="21"/>
                  </a:lnTo>
                  <a:lnTo>
                    <a:pt x="5" y="21"/>
                  </a:lnTo>
                  <a:lnTo>
                    <a:pt x="5" y="21"/>
                  </a:lnTo>
                  <a:lnTo>
                    <a:pt x="6" y="22"/>
                  </a:lnTo>
                  <a:lnTo>
                    <a:pt x="8" y="23"/>
                  </a:lnTo>
                  <a:lnTo>
                    <a:pt x="8" y="23"/>
                  </a:lnTo>
                  <a:lnTo>
                    <a:pt x="11" y="25"/>
                  </a:lnTo>
                  <a:lnTo>
                    <a:pt x="11" y="25"/>
                  </a:lnTo>
                  <a:lnTo>
                    <a:pt x="12" y="25"/>
                  </a:lnTo>
                  <a:lnTo>
                    <a:pt x="15" y="25"/>
                  </a:lnTo>
                  <a:lnTo>
                    <a:pt x="15" y="25"/>
                  </a:lnTo>
                  <a:lnTo>
                    <a:pt x="16" y="22"/>
                  </a:lnTo>
                  <a:lnTo>
                    <a:pt x="16" y="22"/>
                  </a:lnTo>
                  <a:lnTo>
                    <a:pt x="16" y="22"/>
                  </a:lnTo>
                  <a:lnTo>
                    <a:pt x="16" y="22"/>
                  </a:lnTo>
                  <a:lnTo>
                    <a:pt x="16" y="22"/>
                  </a:lnTo>
                  <a:lnTo>
                    <a:pt x="15" y="21"/>
                  </a:lnTo>
                  <a:lnTo>
                    <a:pt x="13" y="18"/>
                  </a:lnTo>
                  <a:lnTo>
                    <a:pt x="13" y="18"/>
                  </a:lnTo>
                  <a:lnTo>
                    <a:pt x="12" y="17"/>
                  </a:lnTo>
                  <a:lnTo>
                    <a:pt x="12" y="17"/>
                  </a:lnTo>
                  <a:lnTo>
                    <a:pt x="15" y="17"/>
                  </a:lnTo>
                  <a:lnTo>
                    <a:pt x="15" y="17"/>
                  </a:lnTo>
                  <a:lnTo>
                    <a:pt x="17" y="18"/>
                  </a:lnTo>
                  <a:lnTo>
                    <a:pt x="17" y="18"/>
                  </a:lnTo>
                  <a:lnTo>
                    <a:pt x="18" y="19"/>
                  </a:lnTo>
                  <a:lnTo>
                    <a:pt x="20" y="21"/>
                  </a:lnTo>
                  <a:lnTo>
                    <a:pt x="20" y="21"/>
                  </a:lnTo>
                  <a:lnTo>
                    <a:pt x="21" y="22"/>
                  </a:lnTo>
                  <a:lnTo>
                    <a:pt x="21" y="24"/>
                  </a:lnTo>
                  <a:lnTo>
                    <a:pt x="21" y="24"/>
                  </a:lnTo>
                  <a:lnTo>
                    <a:pt x="22" y="27"/>
                  </a:lnTo>
                  <a:lnTo>
                    <a:pt x="22" y="27"/>
                  </a:lnTo>
                  <a:lnTo>
                    <a:pt x="24" y="29"/>
                  </a:lnTo>
                  <a:lnTo>
                    <a:pt x="24" y="29"/>
                  </a:lnTo>
                  <a:lnTo>
                    <a:pt x="27" y="29"/>
                  </a:lnTo>
                  <a:lnTo>
                    <a:pt x="27" y="29"/>
                  </a:lnTo>
                  <a:lnTo>
                    <a:pt x="31" y="32"/>
                  </a:lnTo>
                  <a:lnTo>
                    <a:pt x="31" y="32"/>
                  </a:lnTo>
                  <a:lnTo>
                    <a:pt x="33" y="34"/>
                  </a:lnTo>
                  <a:lnTo>
                    <a:pt x="33" y="34"/>
                  </a:lnTo>
                  <a:lnTo>
                    <a:pt x="34" y="35"/>
                  </a:lnTo>
                  <a:lnTo>
                    <a:pt x="34" y="35"/>
                  </a:lnTo>
                  <a:lnTo>
                    <a:pt x="37" y="35"/>
                  </a:lnTo>
                  <a:lnTo>
                    <a:pt x="37" y="35"/>
                  </a:lnTo>
                  <a:lnTo>
                    <a:pt x="37" y="38"/>
                  </a:lnTo>
                  <a:lnTo>
                    <a:pt x="37" y="38"/>
                  </a:lnTo>
                  <a:lnTo>
                    <a:pt x="37" y="39"/>
                  </a:lnTo>
                  <a:lnTo>
                    <a:pt x="37" y="39"/>
                  </a:lnTo>
                  <a:lnTo>
                    <a:pt x="37" y="41"/>
                  </a:lnTo>
                  <a:lnTo>
                    <a:pt x="37" y="41"/>
                  </a:lnTo>
                  <a:lnTo>
                    <a:pt x="37" y="43"/>
                  </a:lnTo>
                  <a:lnTo>
                    <a:pt x="37" y="43"/>
                  </a:lnTo>
                  <a:lnTo>
                    <a:pt x="38" y="45"/>
                  </a:lnTo>
                  <a:lnTo>
                    <a:pt x="38" y="45"/>
                  </a:lnTo>
                  <a:lnTo>
                    <a:pt x="39" y="46"/>
                  </a:lnTo>
                  <a:lnTo>
                    <a:pt x="39" y="46"/>
                  </a:lnTo>
                  <a:lnTo>
                    <a:pt x="42" y="46"/>
                  </a:lnTo>
                  <a:lnTo>
                    <a:pt x="42" y="46"/>
                  </a:lnTo>
                  <a:lnTo>
                    <a:pt x="43" y="46"/>
                  </a:lnTo>
                  <a:lnTo>
                    <a:pt x="43" y="46"/>
                  </a:lnTo>
                  <a:lnTo>
                    <a:pt x="45" y="46"/>
                  </a:lnTo>
                  <a:lnTo>
                    <a:pt x="45" y="46"/>
                  </a:lnTo>
                  <a:lnTo>
                    <a:pt x="45" y="45"/>
                  </a:lnTo>
                  <a:lnTo>
                    <a:pt x="45" y="45"/>
                  </a:lnTo>
                  <a:lnTo>
                    <a:pt x="44" y="44"/>
                  </a:lnTo>
                  <a:lnTo>
                    <a:pt x="44" y="44"/>
                  </a:lnTo>
                  <a:lnTo>
                    <a:pt x="42" y="43"/>
                  </a:lnTo>
                  <a:lnTo>
                    <a:pt x="42" y="41"/>
                  </a:lnTo>
                  <a:lnTo>
                    <a:pt x="42" y="41"/>
                  </a:lnTo>
                  <a:lnTo>
                    <a:pt x="44" y="41"/>
                  </a:lnTo>
                  <a:lnTo>
                    <a:pt x="45" y="43"/>
                  </a:lnTo>
                  <a:lnTo>
                    <a:pt x="45" y="43"/>
                  </a:lnTo>
                  <a:lnTo>
                    <a:pt x="46" y="45"/>
                  </a:lnTo>
                  <a:lnTo>
                    <a:pt x="46" y="46"/>
                  </a:lnTo>
                  <a:lnTo>
                    <a:pt x="46" y="46"/>
                  </a:lnTo>
                  <a:lnTo>
                    <a:pt x="46" y="48"/>
                  </a:lnTo>
                  <a:lnTo>
                    <a:pt x="46" y="48"/>
                  </a:lnTo>
                  <a:lnTo>
                    <a:pt x="48" y="48"/>
                  </a:lnTo>
                  <a:lnTo>
                    <a:pt x="48" y="48"/>
                  </a:lnTo>
                  <a:lnTo>
                    <a:pt x="48" y="46"/>
                  </a:lnTo>
                  <a:lnTo>
                    <a:pt x="48" y="46"/>
                  </a:lnTo>
                  <a:lnTo>
                    <a:pt x="48" y="46"/>
                  </a:lnTo>
                  <a:lnTo>
                    <a:pt x="48" y="46"/>
                  </a:lnTo>
                  <a:lnTo>
                    <a:pt x="48" y="46"/>
                  </a:lnTo>
                  <a:lnTo>
                    <a:pt x="48" y="46"/>
                  </a:lnTo>
                  <a:lnTo>
                    <a:pt x="49" y="45"/>
                  </a:lnTo>
                  <a:lnTo>
                    <a:pt x="50" y="43"/>
                  </a:lnTo>
                  <a:lnTo>
                    <a:pt x="50" y="43"/>
                  </a:lnTo>
                  <a:lnTo>
                    <a:pt x="49" y="41"/>
                  </a:lnTo>
                  <a:lnTo>
                    <a:pt x="48" y="40"/>
                  </a:lnTo>
                  <a:lnTo>
                    <a:pt x="48" y="40"/>
                  </a:lnTo>
                  <a:lnTo>
                    <a:pt x="49" y="39"/>
                  </a:lnTo>
                  <a:lnTo>
                    <a:pt x="49" y="39"/>
                  </a:lnTo>
                  <a:lnTo>
                    <a:pt x="50" y="38"/>
                  </a:lnTo>
                  <a:lnTo>
                    <a:pt x="50" y="38"/>
                  </a:lnTo>
                  <a:lnTo>
                    <a:pt x="50" y="36"/>
                  </a:lnTo>
                  <a:lnTo>
                    <a:pt x="49" y="34"/>
                  </a:lnTo>
                  <a:lnTo>
                    <a:pt x="48" y="33"/>
                  </a:lnTo>
                  <a:lnTo>
                    <a:pt x="46" y="32"/>
                  </a:lnTo>
                  <a:lnTo>
                    <a:pt x="46" y="32"/>
                  </a:lnTo>
                  <a:lnTo>
                    <a:pt x="49" y="27"/>
                  </a:lnTo>
                  <a:lnTo>
                    <a:pt x="49"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A1_Nicaragua">
              <a:extLst>
                <a:ext uri="{FF2B5EF4-FFF2-40B4-BE49-F238E27FC236}">
                  <a16:creationId xmlns:a16="http://schemas.microsoft.com/office/drawing/2014/main" id="{CA58F36E-208B-4F09-880A-C1E25C31E416}"/>
                </a:ext>
              </a:extLst>
            </p:cNvPr>
            <p:cNvSpPr>
              <a:spLocks/>
            </p:cNvSpPr>
            <p:nvPr/>
          </p:nvSpPr>
          <p:spPr bwMode="auto">
            <a:xfrm>
              <a:off x="2584857" y="3894940"/>
              <a:ext cx="110136" cy="98854"/>
            </a:xfrm>
            <a:custGeom>
              <a:avLst/>
              <a:gdLst/>
              <a:ahLst/>
              <a:cxnLst>
                <a:cxn ang="0">
                  <a:pos x="70" y="5"/>
                </a:cxn>
                <a:cxn ang="0">
                  <a:pos x="71" y="1"/>
                </a:cxn>
                <a:cxn ang="0">
                  <a:pos x="70" y="0"/>
                </a:cxn>
                <a:cxn ang="0">
                  <a:pos x="62" y="3"/>
                </a:cxn>
                <a:cxn ang="0">
                  <a:pos x="61" y="4"/>
                </a:cxn>
                <a:cxn ang="0">
                  <a:pos x="54" y="6"/>
                </a:cxn>
                <a:cxn ang="0">
                  <a:pos x="50" y="5"/>
                </a:cxn>
                <a:cxn ang="0">
                  <a:pos x="48" y="5"/>
                </a:cxn>
                <a:cxn ang="0">
                  <a:pos x="43" y="4"/>
                </a:cxn>
                <a:cxn ang="0">
                  <a:pos x="42" y="8"/>
                </a:cxn>
                <a:cxn ang="0">
                  <a:pos x="39" y="10"/>
                </a:cxn>
                <a:cxn ang="0">
                  <a:pos x="37" y="14"/>
                </a:cxn>
                <a:cxn ang="0">
                  <a:pos x="34" y="15"/>
                </a:cxn>
                <a:cxn ang="0">
                  <a:pos x="32" y="16"/>
                </a:cxn>
                <a:cxn ang="0">
                  <a:pos x="27" y="17"/>
                </a:cxn>
                <a:cxn ang="0">
                  <a:pos x="23" y="15"/>
                </a:cxn>
                <a:cxn ang="0">
                  <a:pos x="22" y="16"/>
                </a:cxn>
                <a:cxn ang="0">
                  <a:pos x="13" y="21"/>
                </a:cxn>
                <a:cxn ang="0">
                  <a:pos x="15" y="27"/>
                </a:cxn>
                <a:cxn ang="0">
                  <a:pos x="13" y="28"/>
                </a:cxn>
                <a:cxn ang="0">
                  <a:pos x="11" y="31"/>
                </a:cxn>
                <a:cxn ang="0">
                  <a:pos x="6" y="33"/>
                </a:cxn>
                <a:cxn ang="0">
                  <a:pos x="5" y="33"/>
                </a:cxn>
                <a:cxn ang="0">
                  <a:pos x="2" y="36"/>
                </a:cxn>
                <a:cxn ang="0">
                  <a:pos x="0" y="36"/>
                </a:cxn>
                <a:cxn ang="0">
                  <a:pos x="2" y="38"/>
                </a:cxn>
                <a:cxn ang="0">
                  <a:pos x="5" y="41"/>
                </a:cxn>
                <a:cxn ang="0">
                  <a:pos x="9" y="44"/>
                </a:cxn>
                <a:cxn ang="0">
                  <a:pos x="9" y="44"/>
                </a:cxn>
                <a:cxn ang="0">
                  <a:pos x="17" y="53"/>
                </a:cxn>
                <a:cxn ang="0">
                  <a:pos x="21" y="55"/>
                </a:cxn>
                <a:cxn ang="0">
                  <a:pos x="28" y="61"/>
                </a:cxn>
                <a:cxn ang="0">
                  <a:pos x="31" y="66"/>
                </a:cxn>
                <a:cxn ang="0">
                  <a:pos x="32" y="61"/>
                </a:cxn>
                <a:cxn ang="0">
                  <a:pos x="29" y="57"/>
                </a:cxn>
                <a:cxn ang="0">
                  <a:pos x="29" y="49"/>
                </a:cxn>
                <a:cxn ang="0">
                  <a:pos x="37" y="52"/>
                </a:cxn>
                <a:cxn ang="0">
                  <a:pos x="44" y="60"/>
                </a:cxn>
                <a:cxn ang="0">
                  <a:pos x="45" y="63"/>
                </a:cxn>
                <a:cxn ang="0">
                  <a:pos x="49" y="66"/>
                </a:cxn>
                <a:cxn ang="0">
                  <a:pos x="50" y="66"/>
                </a:cxn>
                <a:cxn ang="0">
                  <a:pos x="55" y="69"/>
                </a:cxn>
                <a:cxn ang="0">
                  <a:pos x="62" y="69"/>
                </a:cxn>
                <a:cxn ang="0">
                  <a:pos x="64" y="68"/>
                </a:cxn>
                <a:cxn ang="0">
                  <a:pos x="61" y="63"/>
                </a:cxn>
                <a:cxn ang="0">
                  <a:pos x="61" y="59"/>
                </a:cxn>
                <a:cxn ang="0">
                  <a:pos x="62" y="58"/>
                </a:cxn>
                <a:cxn ang="0">
                  <a:pos x="62" y="53"/>
                </a:cxn>
                <a:cxn ang="0">
                  <a:pos x="61" y="50"/>
                </a:cxn>
                <a:cxn ang="0">
                  <a:pos x="62" y="41"/>
                </a:cxn>
                <a:cxn ang="0">
                  <a:pos x="65" y="43"/>
                </a:cxn>
                <a:cxn ang="0">
                  <a:pos x="64" y="36"/>
                </a:cxn>
                <a:cxn ang="0">
                  <a:pos x="66" y="35"/>
                </a:cxn>
                <a:cxn ang="0">
                  <a:pos x="66" y="26"/>
                </a:cxn>
                <a:cxn ang="0">
                  <a:pos x="67" y="21"/>
                </a:cxn>
                <a:cxn ang="0">
                  <a:pos x="69" y="15"/>
                </a:cxn>
                <a:cxn ang="0">
                  <a:pos x="71" y="12"/>
                </a:cxn>
              </a:cxnLst>
              <a:rect l="0" t="0" r="r" b="b"/>
              <a:pathLst>
                <a:path w="72" h="70">
                  <a:moveTo>
                    <a:pt x="71" y="8"/>
                  </a:moveTo>
                  <a:lnTo>
                    <a:pt x="71" y="8"/>
                  </a:lnTo>
                  <a:lnTo>
                    <a:pt x="71" y="5"/>
                  </a:lnTo>
                  <a:lnTo>
                    <a:pt x="70" y="5"/>
                  </a:lnTo>
                  <a:lnTo>
                    <a:pt x="70" y="5"/>
                  </a:lnTo>
                  <a:lnTo>
                    <a:pt x="70" y="4"/>
                  </a:lnTo>
                  <a:lnTo>
                    <a:pt x="70" y="3"/>
                  </a:lnTo>
                  <a:lnTo>
                    <a:pt x="70" y="3"/>
                  </a:lnTo>
                  <a:lnTo>
                    <a:pt x="71" y="1"/>
                  </a:lnTo>
                  <a:lnTo>
                    <a:pt x="71" y="1"/>
                  </a:lnTo>
                  <a:lnTo>
                    <a:pt x="71" y="0"/>
                  </a:lnTo>
                  <a:lnTo>
                    <a:pt x="70" y="0"/>
                  </a:lnTo>
                  <a:lnTo>
                    <a:pt x="70" y="0"/>
                  </a:lnTo>
                  <a:lnTo>
                    <a:pt x="70" y="0"/>
                  </a:lnTo>
                  <a:lnTo>
                    <a:pt x="70" y="0"/>
                  </a:lnTo>
                  <a:lnTo>
                    <a:pt x="67" y="0"/>
                  </a:lnTo>
                  <a:lnTo>
                    <a:pt x="67" y="0"/>
                  </a:lnTo>
                  <a:lnTo>
                    <a:pt x="65" y="3"/>
                  </a:lnTo>
                  <a:lnTo>
                    <a:pt x="65" y="3"/>
                  </a:lnTo>
                  <a:lnTo>
                    <a:pt x="62" y="3"/>
                  </a:lnTo>
                  <a:lnTo>
                    <a:pt x="62" y="3"/>
                  </a:lnTo>
                  <a:lnTo>
                    <a:pt x="61" y="4"/>
                  </a:lnTo>
                  <a:lnTo>
                    <a:pt x="61" y="4"/>
                  </a:lnTo>
                  <a:lnTo>
                    <a:pt x="61" y="4"/>
                  </a:lnTo>
                  <a:lnTo>
                    <a:pt x="61" y="4"/>
                  </a:lnTo>
                  <a:lnTo>
                    <a:pt x="56" y="4"/>
                  </a:lnTo>
                  <a:lnTo>
                    <a:pt x="56" y="4"/>
                  </a:lnTo>
                  <a:lnTo>
                    <a:pt x="55" y="6"/>
                  </a:lnTo>
                  <a:lnTo>
                    <a:pt x="55" y="6"/>
                  </a:lnTo>
                  <a:lnTo>
                    <a:pt x="54" y="6"/>
                  </a:lnTo>
                  <a:lnTo>
                    <a:pt x="54" y="5"/>
                  </a:lnTo>
                  <a:lnTo>
                    <a:pt x="54" y="5"/>
                  </a:lnTo>
                  <a:lnTo>
                    <a:pt x="51" y="5"/>
                  </a:lnTo>
                  <a:lnTo>
                    <a:pt x="51" y="5"/>
                  </a:lnTo>
                  <a:lnTo>
                    <a:pt x="50" y="5"/>
                  </a:lnTo>
                  <a:lnTo>
                    <a:pt x="50" y="5"/>
                  </a:lnTo>
                  <a:lnTo>
                    <a:pt x="49" y="6"/>
                  </a:lnTo>
                  <a:lnTo>
                    <a:pt x="49" y="6"/>
                  </a:lnTo>
                  <a:lnTo>
                    <a:pt x="48" y="5"/>
                  </a:lnTo>
                  <a:lnTo>
                    <a:pt x="48" y="5"/>
                  </a:lnTo>
                  <a:lnTo>
                    <a:pt x="48" y="5"/>
                  </a:lnTo>
                  <a:lnTo>
                    <a:pt x="47" y="4"/>
                  </a:lnTo>
                  <a:lnTo>
                    <a:pt x="44" y="3"/>
                  </a:lnTo>
                  <a:lnTo>
                    <a:pt x="44" y="3"/>
                  </a:lnTo>
                  <a:lnTo>
                    <a:pt x="43" y="4"/>
                  </a:lnTo>
                  <a:lnTo>
                    <a:pt x="42" y="5"/>
                  </a:lnTo>
                  <a:lnTo>
                    <a:pt x="42" y="5"/>
                  </a:lnTo>
                  <a:lnTo>
                    <a:pt x="42" y="6"/>
                  </a:lnTo>
                  <a:lnTo>
                    <a:pt x="42" y="6"/>
                  </a:lnTo>
                  <a:lnTo>
                    <a:pt x="42" y="8"/>
                  </a:lnTo>
                  <a:lnTo>
                    <a:pt x="42" y="8"/>
                  </a:lnTo>
                  <a:lnTo>
                    <a:pt x="39" y="8"/>
                  </a:lnTo>
                  <a:lnTo>
                    <a:pt x="39" y="8"/>
                  </a:lnTo>
                  <a:lnTo>
                    <a:pt x="39" y="9"/>
                  </a:lnTo>
                  <a:lnTo>
                    <a:pt x="39" y="10"/>
                  </a:lnTo>
                  <a:lnTo>
                    <a:pt x="39" y="10"/>
                  </a:lnTo>
                  <a:lnTo>
                    <a:pt x="38" y="12"/>
                  </a:lnTo>
                  <a:lnTo>
                    <a:pt x="38" y="12"/>
                  </a:lnTo>
                  <a:lnTo>
                    <a:pt x="37" y="14"/>
                  </a:lnTo>
                  <a:lnTo>
                    <a:pt x="37" y="14"/>
                  </a:lnTo>
                  <a:lnTo>
                    <a:pt x="35" y="14"/>
                  </a:lnTo>
                  <a:lnTo>
                    <a:pt x="34" y="15"/>
                  </a:lnTo>
                  <a:lnTo>
                    <a:pt x="34" y="15"/>
                  </a:lnTo>
                  <a:lnTo>
                    <a:pt x="34" y="15"/>
                  </a:lnTo>
                  <a:lnTo>
                    <a:pt x="34" y="15"/>
                  </a:lnTo>
                  <a:lnTo>
                    <a:pt x="34" y="16"/>
                  </a:lnTo>
                  <a:lnTo>
                    <a:pt x="34" y="16"/>
                  </a:lnTo>
                  <a:lnTo>
                    <a:pt x="33" y="16"/>
                  </a:lnTo>
                  <a:lnTo>
                    <a:pt x="33" y="16"/>
                  </a:lnTo>
                  <a:lnTo>
                    <a:pt x="32" y="16"/>
                  </a:lnTo>
                  <a:lnTo>
                    <a:pt x="31" y="17"/>
                  </a:lnTo>
                  <a:lnTo>
                    <a:pt x="31" y="17"/>
                  </a:lnTo>
                  <a:lnTo>
                    <a:pt x="31" y="20"/>
                  </a:lnTo>
                  <a:lnTo>
                    <a:pt x="31" y="20"/>
                  </a:lnTo>
                  <a:lnTo>
                    <a:pt x="27" y="17"/>
                  </a:lnTo>
                  <a:lnTo>
                    <a:pt x="27" y="17"/>
                  </a:lnTo>
                  <a:lnTo>
                    <a:pt x="26" y="16"/>
                  </a:lnTo>
                  <a:lnTo>
                    <a:pt x="26" y="15"/>
                  </a:lnTo>
                  <a:lnTo>
                    <a:pt x="26" y="15"/>
                  </a:lnTo>
                  <a:lnTo>
                    <a:pt x="23" y="15"/>
                  </a:lnTo>
                  <a:lnTo>
                    <a:pt x="22" y="15"/>
                  </a:lnTo>
                  <a:lnTo>
                    <a:pt x="22" y="16"/>
                  </a:lnTo>
                  <a:lnTo>
                    <a:pt x="22" y="16"/>
                  </a:lnTo>
                  <a:lnTo>
                    <a:pt x="22" y="16"/>
                  </a:lnTo>
                  <a:lnTo>
                    <a:pt x="22" y="16"/>
                  </a:lnTo>
                  <a:lnTo>
                    <a:pt x="21" y="21"/>
                  </a:lnTo>
                  <a:lnTo>
                    <a:pt x="21" y="21"/>
                  </a:lnTo>
                  <a:lnTo>
                    <a:pt x="17" y="21"/>
                  </a:lnTo>
                  <a:lnTo>
                    <a:pt x="15" y="21"/>
                  </a:lnTo>
                  <a:lnTo>
                    <a:pt x="13" y="21"/>
                  </a:lnTo>
                  <a:lnTo>
                    <a:pt x="13" y="21"/>
                  </a:lnTo>
                  <a:lnTo>
                    <a:pt x="13" y="23"/>
                  </a:lnTo>
                  <a:lnTo>
                    <a:pt x="15" y="26"/>
                  </a:lnTo>
                  <a:lnTo>
                    <a:pt x="15" y="26"/>
                  </a:lnTo>
                  <a:lnTo>
                    <a:pt x="15" y="27"/>
                  </a:lnTo>
                  <a:lnTo>
                    <a:pt x="13" y="28"/>
                  </a:lnTo>
                  <a:lnTo>
                    <a:pt x="13" y="28"/>
                  </a:lnTo>
                  <a:lnTo>
                    <a:pt x="13" y="28"/>
                  </a:lnTo>
                  <a:lnTo>
                    <a:pt x="13" y="28"/>
                  </a:lnTo>
                  <a:lnTo>
                    <a:pt x="13" y="28"/>
                  </a:lnTo>
                  <a:lnTo>
                    <a:pt x="13" y="28"/>
                  </a:lnTo>
                  <a:lnTo>
                    <a:pt x="11" y="30"/>
                  </a:lnTo>
                  <a:lnTo>
                    <a:pt x="11" y="30"/>
                  </a:lnTo>
                  <a:lnTo>
                    <a:pt x="11" y="31"/>
                  </a:lnTo>
                  <a:lnTo>
                    <a:pt x="11" y="31"/>
                  </a:lnTo>
                  <a:lnTo>
                    <a:pt x="11" y="32"/>
                  </a:lnTo>
                  <a:lnTo>
                    <a:pt x="11" y="32"/>
                  </a:lnTo>
                  <a:lnTo>
                    <a:pt x="9" y="33"/>
                  </a:lnTo>
                  <a:lnTo>
                    <a:pt x="9" y="33"/>
                  </a:lnTo>
                  <a:lnTo>
                    <a:pt x="6" y="33"/>
                  </a:lnTo>
                  <a:lnTo>
                    <a:pt x="6" y="33"/>
                  </a:lnTo>
                  <a:lnTo>
                    <a:pt x="5" y="33"/>
                  </a:lnTo>
                  <a:lnTo>
                    <a:pt x="5" y="33"/>
                  </a:lnTo>
                  <a:lnTo>
                    <a:pt x="5" y="33"/>
                  </a:lnTo>
                  <a:lnTo>
                    <a:pt x="5" y="33"/>
                  </a:lnTo>
                  <a:lnTo>
                    <a:pt x="5" y="35"/>
                  </a:lnTo>
                  <a:lnTo>
                    <a:pt x="4" y="35"/>
                  </a:lnTo>
                  <a:lnTo>
                    <a:pt x="4" y="36"/>
                  </a:lnTo>
                  <a:lnTo>
                    <a:pt x="2" y="36"/>
                  </a:lnTo>
                  <a:lnTo>
                    <a:pt x="2" y="36"/>
                  </a:lnTo>
                  <a:lnTo>
                    <a:pt x="1" y="33"/>
                  </a:lnTo>
                  <a:lnTo>
                    <a:pt x="0" y="33"/>
                  </a:lnTo>
                  <a:lnTo>
                    <a:pt x="0" y="33"/>
                  </a:lnTo>
                  <a:lnTo>
                    <a:pt x="0" y="35"/>
                  </a:lnTo>
                  <a:lnTo>
                    <a:pt x="0" y="36"/>
                  </a:lnTo>
                  <a:lnTo>
                    <a:pt x="0" y="36"/>
                  </a:lnTo>
                  <a:lnTo>
                    <a:pt x="1" y="37"/>
                  </a:lnTo>
                  <a:lnTo>
                    <a:pt x="1" y="37"/>
                  </a:lnTo>
                  <a:lnTo>
                    <a:pt x="2" y="38"/>
                  </a:lnTo>
                  <a:lnTo>
                    <a:pt x="2" y="38"/>
                  </a:lnTo>
                  <a:lnTo>
                    <a:pt x="2" y="38"/>
                  </a:lnTo>
                  <a:lnTo>
                    <a:pt x="2" y="38"/>
                  </a:lnTo>
                  <a:lnTo>
                    <a:pt x="2" y="38"/>
                  </a:lnTo>
                  <a:lnTo>
                    <a:pt x="4" y="39"/>
                  </a:lnTo>
                  <a:lnTo>
                    <a:pt x="5" y="41"/>
                  </a:lnTo>
                  <a:lnTo>
                    <a:pt x="5" y="41"/>
                  </a:lnTo>
                  <a:lnTo>
                    <a:pt x="6" y="43"/>
                  </a:lnTo>
                  <a:lnTo>
                    <a:pt x="9" y="44"/>
                  </a:lnTo>
                  <a:lnTo>
                    <a:pt x="9" y="44"/>
                  </a:lnTo>
                  <a:lnTo>
                    <a:pt x="9" y="44"/>
                  </a:lnTo>
                  <a:lnTo>
                    <a:pt x="9" y="44"/>
                  </a:lnTo>
                  <a:lnTo>
                    <a:pt x="9" y="44"/>
                  </a:lnTo>
                  <a:lnTo>
                    <a:pt x="9" y="44"/>
                  </a:lnTo>
                  <a:lnTo>
                    <a:pt x="9" y="44"/>
                  </a:lnTo>
                  <a:lnTo>
                    <a:pt x="9" y="44"/>
                  </a:lnTo>
                  <a:lnTo>
                    <a:pt x="12" y="47"/>
                  </a:lnTo>
                  <a:lnTo>
                    <a:pt x="12" y="47"/>
                  </a:lnTo>
                  <a:lnTo>
                    <a:pt x="15" y="50"/>
                  </a:lnTo>
                  <a:lnTo>
                    <a:pt x="15" y="50"/>
                  </a:lnTo>
                  <a:lnTo>
                    <a:pt x="17" y="53"/>
                  </a:lnTo>
                  <a:lnTo>
                    <a:pt x="17" y="53"/>
                  </a:lnTo>
                  <a:lnTo>
                    <a:pt x="20" y="54"/>
                  </a:lnTo>
                  <a:lnTo>
                    <a:pt x="20" y="54"/>
                  </a:lnTo>
                  <a:lnTo>
                    <a:pt x="21" y="55"/>
                  </a:lnTo>
                  <a:lnTo>
                    <a:pt x="21" y="55"/>
                  </a:lnTo>
                  <a:lnTo>
                    <a:pt x="23" y="58"/>
                  </a:lnTo>
                  <a:lnTo>
                    <a:pt x="23" y="58"/>
                  </a:lnTo>
                  <a:lnTo>
                    <a:pt x="24" y="59"/>
                  </a:lnTo>
                  <a:lnTo>
                    <a:pt x="24" y="59"/>
                  </a:lnTo>
                  <a:lnTo>
                    <a:pt x="28" y="61"/>
                  </a:lnTo>
                  <a:lnTo>
                    <a:pt x="28" y="61"/>
                  </a:lnTo>
                  <a:lnTo>
                    <a:pt x="29" y="65"/>
                  </a:lnTo>
                  <a:lnTo>
                    <a:pt x="29" y="65"/>
                  </a:lnTo>
                  <a:lnTo>
                    <a:pt x="31" y="66"/>
                  </a:lnTo>
                  <a:lnTo>
                    <a:pt x="31" y="66"/>
                  </a:lnTo>
                  <a:lnTo>
                    <a:pt x="31" y="64"/>
                  </a:lnTo>
                  <a:lnTo>
                    <a:pt x="31" y="64"/>
                  </a:lnTo>
                  <a:lnTo>
                    <a:pt x="32" y="63"/>
                  </a:lnTo>
                  <a:lnTo>
                    <a:pt x="32" y="63"/>
                  </a:lnTo>
                  <a:lnTo>
                    <a:pt x="32" y="61"/>
                  </a:lnTo>
                  <a:lnTo>
                    <a:pt x="32" y="61"/>
                  </a:lnTo>
                  <a:lnTo>
                    <a:pt x="29" y="58"/>
                  </a:lnTo>
                  <a:lnTo>
                    <a:pt x="29" y="58"/>
                  </a:lnTo>
                  <a:lnTo>
                    <a:pt x="29" y="57"/>
                  </a:lnTo>
                  <a:lnTo>
                    <a:pt x="29" y="57"/>
                  </a:lnTo>
                  <a:lnTo>
                    <a:pt x="27" y="54"/>
                  </a:lnTo>
                  <a:lnTo>
                    <a:pt x="27" y="54"/>
                  </a:lnTo>
                  <a:lnTo>
                    <a:pt x="27" y="49"/>
                  </a:lnTo>
                  <a:lnTo>
                    <a:pt x="27" y="49"/>
                  </a:lnTo>
                  <a:lnTo>
                    <a:pt x="29" y="49"/>
                  </a:lnTo>
                  <a:lnTo>
                    <a:pt x="29" y="49"/>
                  </a:lnTo>
                  <a:lnTo>
                    <a:pt x="33" y="49"/>
                  </a:lnTo>
                  <a:lnTo>
                    <a:pt x="33" y="49"/>
                  </a:lnTo>
                  <a:lnTo>
                    <a:pt x="37" y="52"/>
                  </a:lnTo>
                  <a:lnTo>
                    <a:pt x="37" y="52"/>
                  </a:lnTo>
                  <a:lnTo>
                    <a:pt x="39" y="54"/>
                  </a:lnTo>
                  <a:lnTo>
                    <a:pt x="39" y="54"/>
                  </a:lnTo>
                  <a:lnTo>
                    <a:pt x="44" y="58"/>
                  </a:lnTo>
                  <a:lnTo>
                    <a:pt x="44" y="58"/>
                  </a:lnTo>
                  <a:lnTo>
                    <a:pt x="44" y="60"/>
                  </a:lnTo>
                  <a:lnTo>
                    <a:pt x="44" y="60"/>
                  </a:lnTo>
                  <a:lnTo>
                    <a:pt x="45" y="61"/>
                  </a:lnTo>
                  <a:lnTo>
                    <a:pt x="45" y="61"/>
                  </a:lnTo>
                  <a:lnTo>
                    <a:pt x="45" y="63"/>
                  </a:lnTo>
                  <a:lnTo>
                    <a:pt x="45" y="63"/>
                  </a:lnTo>
                  <a:lnTo>
                    <a:pt x="47" y="63"/>
                  </a:lnTo>
                  <a:lnTo>
                    <a:pt x="47" y="63"/>
                  </a:lnTo>
                  <a:lnTo>
                    <a:pt x="47" y="65"/>
                  </a:lnTo>
                  <a:lnTo>
                    <a:pt x="47" y="65"/>
                  </a:lnTo>
                  <a:lnTo>
                    <a:pt x="49" y="66"/>
                  </a:lnTo>
                  <a:lnTo>
                    <a:pt x="49" y="66"/>
                  </a:lnTo>
                  <a:lnTo>
                    <a:pt x="50" y="66"/>
                  </a:lnTo>
                  <a:lnTo>
                    <a:pt x="50" y="66"/>
                  </a:lnTo>
                  <a:lnTo>
                    <a:pt x="50" y="66"/>
                  </a:lnTo>
                  <a:lnTo>
                    <a:pt x="50" y="66"/>
                  </a:lnTo>
                  <a:lnTo>
                    <a:pt x="53" y="66"/>
                  </a:lnTo>
                  <a:lnTo>
                    <a:pt x="53" y="68"/>
                  </a:lnTo>
                  <a:lnTo>
                    <a:pt x="53" y="68"/>
                  </a:lnTo>
                  <a:lnTo>
                    <a:pt x="55" y="69"/>
                  </a:lnTo>
                  <a:lnTo>
                    <a:pt x="55" y="69"/>
                  </a:lnTo>
                  <a:lnTo>
                    <a:pt x="58" y="70"/>
                  </a:lnTo>
                  <a:lnTo>
                    <a:pt x="58" y="70"/>
                  </a:lnTo>
                  <a:lnTo>
                    <a:pt x="60" y="70"/>
                  </a:lnTo>
                  <a:lnTo>
                    <a:pt x="60" y="70"/>
                  </a:lnTo>
                  <a:lnTo>
                    <a:pt x="62" y="69"/>
                  </a:lnTo>
                  <a:lnTo>
                    <a:pt x="64" y="68"/>
                  </a:lnTo>
                  <a:lnTo>
                    <a:pt x="64" y="68"/>
                  </a:lnTo>
                  <a:lnTo>
                    <a:pt x="64" y="69"/>
                  </a:lnTo>
                  <a:lnTo>
                    <a:pt x="64" y="69"/>
                  </a:lnTo>
                  <a:lnTo>
                    <a:pt x="64" y="68"/>
                  </a:lnTo>
                  <a:lnTo>
                    <a:pt x="64" y="68"/>
                  </a:lnTo>
                  <a:lnTo>
                    <a:pt x="62" y="65"/>
                  </a:lnTo>
                  <a:lnTo>
                    <a:pt x="62" y="65"/>
                  </a:lnTo>
                  <a:lnTo>
                    <a:pt x="61" y="63"/>
                  </a:lnTo>
                  <a:lnTo>
                    <a:pt x="61" y="63"/>
                  </a:lnTo>
                  <a:lnTo>
                    <a:pt x="61" y="63"/>
                  </a:lnTo>
                  <a:lnTo>
                    <a:pt x="61" y="63"/>
                  </a:lnTo>
                  <a:lnTo>
                    <a:pt x="61" y="60"/>
                  </a:lnTo>
                  <a:lnTo>
                    <a:pt x="61" y="60"/>
                  </a:lnTo>
                  <a:lnTo>
                    <a:pt x="61" y="59"/>
                  </a:lnTo>
                  <a:lnTo>
                    <a:pt x="61" y="59"/>
                  </a:lnTo>
                  <a:lnTo>
                    <a:pt x="61" y="58"/>
                  </a:lnTo>
                  <a:lnTo>
                    <a:pt x="61" y="58"/>
                  </a:lnTo>
                  <a:lnTo>
                    <a:pt x="62" y="58"/>
                  </a:lnTo>
                  <a:lnTo>
                    <a:pt x="62" y="58"/>
                  </a:lnTo>
                  <a:lnTo>
                    <a:pt x="64" y="57"/>
                  </a:lnTo>
                  <a:lnTo>
                    <a:pt x="64" y="57"/>
                  </a:lnTo>
                  <a:lnTo>
                    <a:pt x="64" y="55"/>
                  </a:lnTo>
                  <a:lnTo>
                    <a:pt x="64" y="55"/>
                  </a:lnTo>
                  <a:lnTo>
                    <a:pt x="62" y="53"/>
                  </a:lnTo>
                  <a:lnTo>
                    <a:pt x="62" y="53"/>
                  </a:lnTo>
                  <a:lnTo>
                    <a:pt x="62" y="52"/>
                  </a:lnTo>
                  <a:lnTo>
                    <a:pt x="62" y="52"/>
                  </a:lnTo>
                  <a:lnTo>
                    <a:pt x="62" y="52"/>
                  </a:lnTo>
                  <a:lnTo>
                    <a:pt x="61" y="50"/>
                  </a:lnTo>
                  <a:lnTo>
                    <a:pt x="62" y="49"/>
                  </a:lnTo>
                  <a:lnTo>
                    <a:pt x="64" y="49"/>
                  </a:lnTo>
                  <a:lnTo>
                    <a:pt x="64" y="49"/>
                  </a:lnTo>
                  <a:lnTo>
                    <a:pt x="62" y="44"/>
                  </a:lnTo>
                  <a:lnTo>
                    <a:pt x="62" y="41"/>
                  </a:lnTo>
                  <a:lnTo>
                    <a:pt x="62" y="41"/>
                  </a:lnTo>
                  <a:lnTo>
                    <a:pt x="64" y="41"/>
                  </a:lnTo>
                  <a:lnTo>
                    <a:pt x="64" y="41"/>
                  </a:lnTo>
                  <a:lnTo>
                    <a:pt x="65" y="43"/>
                  </a:lnTo>
                  <a:lnTo>
                    <a:pt x="65" y="43"/>
                  </a:lnTo>
                  <a:lnTo>
                    <a:pt x="66" y="43"/>
                  </a:lnTo>
                  <a:lnTo>
                    <a:pt x="66" y="43"/>
                  </a:lnTo>
                  <a:lnTo>
                    <a:pt x="66" y="38"/>
                  </a:lnTo>
                  <a:lnTo>
                    <a:pt x="66" y="38"/>
                  </a:lnTo>
                  <a:lnTo>
                    <a:pt x="64" y="36"/>
                  </a:lnTo>
                  <a:lnTo>
                    <a:pt x="64" y="36"/>
                  </a:lnTo>
                  <a:lnTo>
                    <a:pt x="65" y="36"/>
                  </a:lnTo>
                  <a:lnTo>
                    <a:pt x="65" y="36"/>
                  </a:lnTo>
                  <a:lnTo>
                    <a:pt x="66" y="35"/>
                  </a:lnTo>
                  <a:lnTo>
                    <a:pt x="66" y="35"/>
                  </a:lnTo>
                  <a:lnTo>
                    <a:pt x="66" y="35"/>
                  </a:lnTo>
                  <a:lnTo>
                    <a:pt x="66" y="30"/>
                  </a:lnTo>
                  <a:lnTo>
                    <a:pt x="66" y="30"/>
                  </a:lnTo>
                  <a:lnTo>
                    <a:pt x="66" y="26"/>
                  </a:lnTo>
                  <a:lnTo>
                    <a:pt x="66" y="26"/>
                  </a:lnTo>
                  <a:lnTo>
                    <a:pt x="65" y="23"/>
                  </a:lnTo>
                  <a:lnTo>
                    <a:pt x="65" y="22"/>
                  </a:lnTo>
                  <a:lnTo>
                    <a:pt x="65" y="22"/>
                  </a:lnTo>
                  <a:lnTo>
                    <a:pt x="67" y="21"/>
                  </a:lnTo>
                  <a:lnTo>
                    <a:pt x="67" y="21"/>
                  </a:lnTo>
                  <a:lnTo>
                    <a:pt x="67" y="19"/>
                  </a:lnTo>
                  <a:lnTo>
                    <a:pt x="67" y="19"/>
                  </a:lnTo>
                  <a:lnTo>
                    <a:pt x="67" y="16"/>
                  </a:lnTo>
                  <a:lnTo>
                    <a:pt x="67" y="16"/>
                  </a:lnTo>
                  <a:lnTo>
                    <a:pt x="69" y="15"/>
                  </a:lnTo>
                  <a:lnTo>
                    <a:pt x="69" y="15"/>
                  </a:lnTo>
                  <a:lnTo>
                    <a:pt x="69" y="14"/>
                  </a:lnTo>
                  <a:lnTo>
                    <a:pt x="69" y="14"/>
                  </a:lnTo>
                  <a:lnTo>
                    <a:pt x="69" y="14"/>
                  </a:lnTo>
                  <a:lnTo>
                    <a:pt x="71" y="12"/>
                  </a:lnTo>
                  <a:lnTo>
                    <a:pt x="72" y="10"/>
                  </a:lnTo>
                  <a:lnTo>
                    <a:pt x="72" y="10"/>
                  </a:lnTo>
                  <a:lnTo>
                    <a:pt x="71" y="8"/>
                  </a:lnTo>
                  <a:lnTo>
                    <a:pt x="71"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 name="A1_Honduras">
              <a:extLst>
                <a:ext uri="{FF2B5EF4-FFF2-40B4-BE49-F238E27FC236}">
                  <a16:creationId xmlns:a16="http://schemas.microsoft.com/office/drawing/2014/main" id="{AE2A36A0-0B72-4301-8E1F-F947AFB98E26}"/>
                </a:ext>
              </a:extLst>
            </p:cNvPr>
            <p:cNvSpPr>
              <a:spLocks/>
            </p:cNvSpPr>
            <p:nvPr/>
          </p:nvSpPr>
          <p:spPr bwMode="auto">
            <a:xfrm>
              <a:off x="2543554" y="3870931"/>
              <a:ext cx="148378" cy="70611"/>
            </a:xfrm>
            <a:custGeom>
              <a:avLst/>
              <a:gdLst/>
              <a:ahLst/>
              <a:cxnLst>
                <a:cxn ang="0">
                  <a:pos x="94" y="14"/>
                </a:cxn>
                <a:cxn ang="0">
                  <a:pos x="92" y="12"/>
                </a:cxn>
                <a:cxn ang="0">
                  <a:pos x="83" y="11"/>
                </a:cxn>
                <a:cxn ang="0">
                  <a:pos x="85" y="10"/>
                </a:cxn>
                <a:cxn ang="0">
                  <a:pos x="83" y="7"/>
                </a:cxn>
                <a:cxn ang="0">
                  <a:pos x="81" y="6"/>
                </a:cxn>
                <a:cxn ang="0">
                  <a:pos x="80" y="4"/>
                </a:cxn>
                <a:cxn ang="0">
                  <a:pos x="71" y="1"/>
                </a:cxn>
                <a:cxn ang="0">
                  <a:pos x="66" y="1"/>
                </a:cxn>
                <a:cxn ang="0">
                  <a:pos x="59" y="1"/>
                </a:cxn>
                <a:cxn ang="0">
                  <a:pos x="54" y="0"/>
                </a:cxn>
                <a:cxn ang="0">
                  <a:pos x="49" y="2"/>
                </a:cxn>
                <a:cxn ang="0">
                  <a:pos x="39" y="5"/>
                </a:cxn>
                <a:cxn ang="0">
                  <a:pos x="32" y="4"/>
                </a:cxn>
                <a:cxn ang="0">
                  <a:pos x="26" y="2"/>
                </a:cxn>
                <a:cxn ang="0">
                  <a:pos x="21" y="2"/>
                </a:cxn>
                <a:cxn ang="0">
                  <a:pos x="18" y="5"/>
                </a:cxn>
                <a:cxn ang="0">
                  <a:pos x="16" y="6"/>
                </a:cxn>
                <a:cxn ang="0">
                  <a:pos x="11" y="11"/>
                </a:cxn>
                <a:cxn ang="0">
                  <a:pos x="7" y="14"/>
                </a:cxn>
                <a:cxn ang="0">
                  <a:pos x="4" y="16"/>
                </a:cxn>
                <a:cxn ang="0">
                  <a:pos x="1" y="22"/>
                </a:cxn>
                <a:cxn ang="0">
                  <a:pos x="0" y="26"/>
                </a:cxn>
                <a:cxn ang="0">
                  <a:pos x="5" y="29"/>
                </a:cxn>
                <a:cxn ang="0">
                  <a:pos x="7" y="32"/>
                </a:cxn>
                <a:cxn ang="0">
                  <a:pos x="12" y="34"/>
                </a:cxn>
                <a:cxn ang="0">
                  <a:pos x="16" y="36"/>
                </a:cxn>
                <a:cxn ang="0">
                  <a:pos x="21" y="34"/>
                </a:cxn>
                <a:cxn ang="0">
                  <a:pos x="26" y="36"/>
                </a:cxn>
                <a:cxn ang="0">
                  <a:pos x="26" y="40"/>
                </a:cxn>
                <a:cxn ang="0">
                  <a:pos x="24" y="44"/>
                </a:cxn>
                <a:cxn ang="0">
                  <a:pos x="29" y="45"/>
                </a:cxn>
                <a:cxn ang="0">
                  <a:pos x="32" y="49"/>
                </a:cxn>
                <a:cxn ang="0">
                  <a:pos x="36" y="50"/>
                </a:cxn>
                <a:cxn ang="0">
                  <a:pos x="38" y="47"/>
                </a:cxn>
                <a:cxn ang="0">
                  <a:pos x="40" y="45"/>
                </a:cxn>
                <a:cxn ang="0">
                  <a:pos x="42" y="43"/>
                </a:cxn>
                <a:cxn ang="0">
                  <a:pos x="44" y="38"/>
                </a:cxn>
                <a:cxn ang="0">
                  <a:pos x="49" y="33"/>
                </a:cxn>
                <a:cxn ang="0">
                  <a:pos x="53" y="32"/>
                </a:cxn>
                <a:cxn ang="0">
                  <a:pos x="58" y="37"/>
                </a:cxn>
                <a:cxn ang="0">
                  <a:pos x="60" y="33"/>
                </a:cxn>
                <a:cxn ang="0">
                  <a:pos x="61" y="32"/>
                </a:cxn>
                <a:cxn ang="0">
                  <a:pos x="65" y="29"/>
                </a:cxn>
                <a:cxn ang="0">
                  <a:pos x="66" y="25"/>
                </a:cxn>
                <a:cxn ang="0">
                  <a:pos x="69" y="23"/>
                </a:cxn>
                <a:cxn ang="0">
                  <a:pos x="71" y="20"/>
                </a:cxn>
                <a:cxn ang="0">
                  <a:pos x="76" y="23"/>
                </a:cxn>
                <a:cxn ang="0">
                  <a:pos x="78" y="22"/>
                </a:cxn>
                <a:cxn ang="0">
                  <a:pos x="82" y="23"/>
                </a:cxn>
                <a:cxn ang="0">
                  <a:pos x="88" y="21"/>
                </a:cxn>
                <a:cxn ang="0">
                  <a:pos x="92" y="20"/>
                </a:cxn>
                <a:cxn ang="0">
                  <a:pos x="97" y="17"/>
                </a:cxn>
              </a:cxnLst>
              <a:rect l="0" t="0" r="r" b="b"/>
              <a:pathLst>
                <a:path w="97" h="50">
                  <a:moveTo>
                    <a:pt x="97" y="16"/>
                  </a:moveTo>
                  <a:lnTo>
                    <a:pt x="97" y="16"/>
                  </a:lnTo>
                  <a:lnTo>
                    <a:pt x="94" y="15"/>
                  </a:lnTo>
                  <a:lnTo>
                    <a:pt x="94" y="15"/>
                  </a:lnTo>
                  <a:lnTo>
                    <a:pt x="94" y="14"/>
                  </a:lnTo>
                  <a:lnTo>
                    <a:pt x="93" y="12"/>
                  </a:lnTo>
                  <a:lnTo>
                    <a:pt x="93" y="12"/>
                  </a:lnTo>
                  <a:lnTo>
                    <a:pt x="92" y="12"/>
                  </a:lnTo>
                  <a:lnTo>
                    <a:pt x="92" y="12"/>
                  </a:lnTo>
                  <a:lnTo>
                    <a:pt x="92" y="12"/>
                  </a:lnTo>
                  <a:lnTo>
                    <a:pt x="89" y="14"/>
                  </a:lnTo>
                  <a:lnTo>
                    <a:pt x="88" y="12"/>
                  </a:lnTo>
                  <a:lnTo>
                    <a:pt x="88" y="11"/>
                  </a:lnTo>
                  <a:lnTo>
                    <a:pt x="88" y="11"/>
                  </a:lnTo>
                  <a:lnTo>
                    <a:pt x="83" y="11"/>
                  </a:lnTo>
                  <a:lnTo>
                    <a:pt x="83" y="11"/>
                  </a:lnTo>
                  <a:lnTo>
                    <a:pt x="83" y="10"/>
                  </a:lnTo>
                  <a:lnTo>
                    <a:pt x="83" y="10"/>
                  </a:lnTo>
                  <a:lnTo>
                    <a:pt x="83" y="10"/>
                  </a:lnTo>
                  <a:lnTo>
                    <a:pt x="85" y="10"/>
                  </a:lnTo>
                  <a:lnTo>
                    <a:pt x="85" y="10"/>
                  </a:lnTo>
                  <a:lnTo>
                    <a:pt x="83" y="9"/>
                  </a:lnTo>
                  <a:lnTo>
                    <a:pt x="83" y="9"/>
                  </a:lnTo>
                  <a:lnTo>
                    <a:pt x="83" y="7"/>
                  </a:lnTo>
                  <a:lnTo>
                    <a:pt x="83" y="7"/>
                  </a:lnTo>
                  <a:lnTo>
                    <a:pt x="83" y="7"/>
                  </a:lnTo>
                  <a:lnTo>
                    <a:pt x="83" y="7"/>
                  </a:lnTo>
                  <a:lnTo>
                    <a:pt x="82" y="6"/>
                  </a:lnTo>
                  <a:lnTo>
                    <a:pt x="82" y="6"/>
                  </a:lnTo>
                  <a:lnTo>
                    <a:pt x="81" y="6"/>
                  </a:lnTo>
                  <a:lnTo>
                    <a:pt x="81" y="6"/>
                  </a:lnTo>
                  <a:lnTo>
                    <a:pt x="81" y="5"/>
                  </a:lnTo>
                  <a:lnTo>
                    <a:pt x="81" y="5"/>
                  </a:lnTo>
                  <a:lnTo>
                    <a:pt x="80" y="4"/>
                  </a:lnTo>
                  <a:lnTo>
                    <a:pt x="80" y="4"/>
                  </a:lnTo>
                  <a:lnTo>
                    <a:pt x="77" y="2"/>
                  </a:lnTo>
                  <a:lnTo>
                    <a:pt x="77" y="2"/>
                  </a:lnTo>
                  <a:lnTo>
                    <a:pt x="74" y="2"/>
                  </a:lnTo>
                  <a:lnTo>
                    <a:pt x="71" y="1"/>
                  </a:lnTo>
                  <a:lnTo>
                    <a:pt x="71" y="1"/>
                  </a:lnTo>
                  <a:lnTo>
                    <a:pt x="70" y="0"/>
                  </a:lnTo>
                  <a:lnTo>
                    <a:pt x="69" y="0"/>
                  </a:lnTo>
                  <a:lnTo>
                    <a:pt x="69" y="0"/>
                  </a:lnTo>
                  <a:lnTo>
                    <a:pt x="66" y="1"/>
                  </a:lnTo>
                  <a:lnTo>
                    <a:pt x="66" y="1"/>
                  </a:lnTo>
                  <a:lnTo>
                    <a:pt x="64" y="2"/>
                  </a:lnTo>
                  <a:lnTo>
                    <a:pt x="61" y="1"/>
                  </a:lnTo>
                  <a:lnTo>
                    <a:pt x="61" y="1"/>
                  </a:lnTo>
                  <a:lnTo>
                    <a:pt x="59" y="1"/>
                  </a:lnTo>
                  <a:lnTo>
                    <a:pt x="59" y="1"/>
                  </a:lnTo>
                  <a:lnTo>
                    <a:pt x="58" y="1"/>
                  </a:lnTo>
                  <a:lnTo>
                    <a:pt x="58" y="1"/>
                  </a:lnTo>
                  <a:lnTo>
                    <a:pt x="56" y="0"/>
                  </a:lnTo>
                  <a:lnTo>
                    <a:pt x="56" y="0"/>
                  </a:lnTo>
                  <a:lnTo>
                    <a:pt x="54" y="0"/>
                  </a:lnTo>
                  <a:lnTo>
                    <a:pt x="54" y="0"/>
                  </a:lnTo>
                  <a:lnTo>
                    <a:pt x="53" y="1"/>
                  </a:lnTo>
                  <a:lnTo>
                    <a:pt x="51" y="2"/>
                  </a:lnTo>
                  <a:lnTo>
                    <a:pt x="51" y="2"/>
                  </a:lnTo>
                  <a:lnTo>
                    <a:pt x="49" y="2"/>
                  </a:lnTo>
                  <a:lnTo>
                    <a:pt x="47" y="2"/>
                  </a:lnTo>
                  <a:lnTo>
                    <a:pt x="47" y="2"/>
                  </a:lnTo>
                  <a:lnTo>
                    <a:pt x="45" y="5"/>
                  </a:lnTo>
                  <a:lnTo>
                    <a:pt x="43" y="5"/>
                  </a:lnTo>
                  <a:lnTo>
                    <a:pt x="39" y="5"/>
                  </a:lnTo>
                  <a:lnTo>
                    <a:pt x="39" y="5"/>
                  </a:lnTo>
                  <a:lnTo>
                    <a:pt x="36" y="5"/>
                  </a:lnTo>
                  <a:lnTo>
                    <a:pt x="36" y="5"/>
                  </a:lnTo>
                  <a:lnTo>
                    <a:pt x="32" y="4"/>
                  </a:lnTo>
                  <a:lnTo>
                    <a:pt x="32" y="4"/>
                  </a:lnTo>
                  <a:lnTo>
                    <a:pt x="29" y="2"/>
                  </a:lnTo>
                  <a:lnTo>
                    <a:pt x="29" y="2"/>
                  </a:lnTo>
                  <a:lnTo>
                    <a:pt x="28" y="4"/>
                  </a:lnTo>
                  <a:lnTo>
                    <a:pt x="28" y="4"/>
                  </a:lnTo>
                  <a:lnTo>
                    <a:pt x="26" y="2"/>
                  </a:lnTo>
                  <a:lnTo>
                    <a:pt x="26" y="2"/>
                  </a:lnTo>
                  <a:lnTo>
                    <a:pt x="22" y="2"/>
                  </a:lnTo>
                  <a:lnTo>
                    <a:pt x="22" y="2"/>
                  </a:lnTo>
                  <a:lnTo>
                    <a:pt x="21" y="2"/>
                  </a:lnTo>
                  <a:lnTo>
                    <a:pt x="21" y="2"/>
                  </a:lnTo>
                  <a:lnTo>
                    <a:pt x="21" y="2"/>
                  </a:lnTo>
                  <a:lnTo>
                    <a:pt x="20" y="5"/>
                  </a:lnTo>
                  <a:lnTo>
                    <a:pt x="20" y="5"/>
                  </a:lnTo>
                  <a:lnTo>
                    <a:pt x="18" y="5"/>
                  </a:lnTo>
                  <a:lnTo>
                    <a:pt x="18" y="5"/>
                  </a:lnTo>
                  <a:lnTo>
                    <a:pt x="18" y="6"/>
                  </a:lnTo>
                  <a:lnTo>
                    <a:pt x="18" y="6"/>
                  </a:lnTo>
                  <a:lnTo>
                    <a:pt x="17" y="6"/>
                  </a:lnTo>
                  <a:lnTo>
                    <a:pt x="17" y="6"/>
                  </a:lnTo>
                  <a:lnTo>
                    <a:pt x="16" y="6"/>
                  </a:lnTo>
                  <a:lnTo>
                    <a:pt x="16" y="7"/>
                  </a:lnTo>
                  <a:lnTo>
                    <a:pt x="16" y="7"/>
                  </a:lnTo>
                  <a:lnTo>
                    <a:pt x="13" y="10"/>
                  </a:lnTo>
                  <a:lnTo>
                    <a:pt x="11" y="11"/>
                  </a:lnTo>
                  <a:lnTo>
                    <a:pt x="11" y="11"/>
                  </a:lnTo>
                  <a:lnTo>
                    <a:pt x="10" y="11"/>
                  </a:lnTo>
                  <a:lnTo>
                    <a:pt x="10" y="11"/>
                  </a:lnTo>
                  <a:lnTo>
                    <a:pt x="9" y="12"/>
                  </a:lnTo>
                  <a:lnTo>
                    <a:pt x="9" y="12"/>
                  </a:lnTo>
                  <a:lnTo>
                    <a:pt x="7" y="14"/>
                  </a:lnTo>
                  <a:lnTo>
                    <a:pt x="7" y="14"/>
                  </a:lnTo>
                  <a:lnTo>
                    <a:pt x="6" y="14"/>
                  </a:lnTo>
                  <a:lnTo>
                    <a:pt x="6" y="14"/>
                  </a:lnTo>
                  <a:lnTo>
                    <a:pt x="4" y="16"/>
                  </a:lnTo>
                  <a:lnTo>
                    <a:pt x="4" y="16"/>
                  </a:lnTo>
                  <a:lnTo>
                    <a:pt x="1" y="17"/>
                  </a:lnTo>
                  <a:lnTo>
                    <a:pt x="1" y="17"/>
                  </a:lnTo>
                  <a:lnTo>
                    <a:pt x="1" y="21"/>
                  </a:lnTo>
                  <a:lnTo>
                    <a:pt x="1" y="21"/>
                  </a:lnTo>
                  <a:lnTo>
                    <a:pt x="1" y="22"/>
                  </a:lnTo>
                  <a:lnTo>
                    <a:pt x="1" y="22"/>
                  </a:lnTo>
                  <a:lnTo>
                    <a:pt x="1" y="25"/>
                  </a:lnTo>
                  <a:lnTo>
                    <a:pt x="1" y="25"/>
                  </a:lnTo>
                  <a:lnTo>
                    <a:pt x="1" y="25"/>
                  </a:lnTo>
                  <a:lnTo>
                    <a:pt x="0" y="26"/>
                  </a:lnTo>
                  <a:lnTo>
                    <a:pt x="0" y="27"/>
                  </a:lnTo>
                  <a:lnTo>
                    <a:pt x="0" y="27"/>
                  </a:lnTo>
                  <a:lnTo>
                    <a:pt x="1" y="28"/>
                  </a:lnTo>
                  <a:lnTo>
                    <a:pt x="1" y="28"/>
                  </a:lnTo>
                  <a:lnTo>
                    <a:pt x="5" y="29"/>
                  </a:lnTo>
                  <a:lnTo>
                    <a:pt x="5" y="29"/>
                  </a:lnTo>
                  <a:lnTo>
                    <a:pt x="7" y="32"/>
                  </a:lnTo>
                  <a:lnTo>
                    <a:pt x="7" y="32"/>
                  </a:lnTo>
                  <a:lnTo>
                    <a:pt x="7" y="32"/>
                  </a:lnTo>
                  <a:lnTo>
                    <a:pt x="7" y="32"/>
                  </a:lnTo>
                  <a:lnTo>
                    <a:pt x="10" y="33"/>
                  </a:lnTo>
                  <a:lnTo>
                    <a:pt x="11" y="33"/>
                  </a:lnTo>
                  <a:lnTo>
                    <a:pt x="11" y="33"/>
                  </a:lnTo>
                  <a:lnTo>
                    <a:pt x="12" y="34"/>
                  </a:lnTo>
                  <a:lnTo>
                    <a:pt x="12" y="34"/>
                  </a:lnTo>
                  <a:lnTo>
                    <a:pt x="12" y="36"/>
                  </a:lnTo>
                  <a:lnTo>
                    <a:pt x="12" y="36"/>
                  </a:lnTo>
                  <a:lnTo>
                    <a:pt x="15" y="36"/>
                  </a:lnTo>
                  <a:lnTo>
                    <a:pt x="15" y="36"/>
                  </a:lnTo>
                  <a:lnTo>
                    <a:pt x="16" y="36"/>
                  </a:lnTo>
                  <a:lnTo>
                    <a:pt x="17" y="33"/>
                  </a:lnTo>
                  <a:lnTo>
                    <a:pt x="17" y="33"/>
                  </a:lnTo>
                  <a:lnTo>
                    <a:pt x="20" y="33"/>
                  </a:lnTo>
                  <a:lnTo>
                    <a:pt x="20" y="33"/>
                  </a:lnTo>
                  <a:lnTo>
                    <a:pt x="21" y="34"/>
                  </a:lnTo>
                  <a:lnTo>
                    <a:pt x="21" y="34"/>
                  </a:lnTo>
                  <a:lnTo>
                    <a:pt x="23" y="36"/>
                  </a:lnTo>
                  <a:lnTo>
                    <a:pt x="23" y="36"/>
                  </a:lnTo>
                  <a:lnTo>
                    <a:pt x="26" y="36"/>
                  </a:lnTo>
                  <a:lnTo>
                    <a:pt x="26" y="36"/>
                  </a:lnTo>
                  <a:lnTo>
                    <a:pt x="26" y="37"/>
                  </a:lnTo>
                  <a:lnTo>
                    <a:pt x="24" y="38"/>
                  </a:lnTo>
                  <a:lnTo>
                    <a:pt x="24" y="38"/>
                  </a:lnTo>
                  <a:lnTo>
                    <a:pt x="24" y="40"/>
                  </a:lnTo>
                  <a:lnTo>
                    <a:pt x="26" y="40"/>
                  </a:lnTo>
                  <a:lnTo>
                    <a:pt x="24" y="42"/>
                  </a:lnTo>
                  <a:lnTo>
                    <a:pt x="24" y="42"/>
                  </a:lnTo>
                  <a:lnTo>
                    <a:pt x="24" y="44"/>
                  </a:lnTo>
                  <a:lnTo>
                    <a:pt x="24" y="44"/>
                  </a:lnTo>
                  <a:lnTo>
                    <a:pt x="24" y="44"/>
                  </a:lnTo>
                  <a:lnTo>
                    <a:pt x="24" y="44"/>
                  </a:lnTo>
                  <a:lnTo>
                    <a:pt x="26" y="44"/>
                  </a:lnTo>
                  <a:lnTo>
                    <a:pt x="27" y="45"/>
                  </a:lnTo>
                  <a:lnTo>
                    <a:pt x="27" y="45"/>
                  </a:lnTo>
                  <a:lnTo>
                    <a:pt x="29" y="45"/>
                  </a:lnTo>
                  <a:lnTo>
                    <a:pt x="29" y="45"/>
                  </a:lnTo>
                  <a:lnTo>
                    <a:pt x="29" y="47"/>
                  </a:lnTo>
                  <a:lnTo>
                    <a:pt x="31" y="48"/>
                  </a:lnTo>
                  <a:lnTo>
                    <a:pt x="31" y="48"/>
                  </a:lnTo>
                  <a:lnTo>
                    <a:pt x="32" y="49"/>
                  </a:lnTo>
                  <a:lnTo>
                    <a:pt x="32" y="49"/>
                  </a:lnTo>
                  <a:lnTo>
                    <a:pt x="33" y="50"/>
                  </a:lnTo>
                  <a:lnTo>
                    <a:pt x="33" y="50"/>
                  </a:lnTo>
                  <a:lnTo>
                    <a:pt x="36" y="50"/>
                  </a:lnTo>
                  <a:lnTo>
                    <a:pt x="36" y="50"/>
                  </a:lnTo>
                  <a:lnTo>
                    <a:pt x="38" y="49"/>
                  </a:lnTo>
                  <a:lnTo>
                    <a:pt x="38" y="49"/>
                  </a:lnTo>
                  <a:lnTo>
                    <a:pt x="38" y="48"/>
                  </a:lnTo>
                  <a:lnTo>
                    <a:pt x="38" y="48"/>
                  </a:lnTo>
                  <a:lnTo>
                    <a:pt x="38" y="47"/>
                  </a:lnTo>
                  <a:lnTo>
                    <a:pt x="38" y="47"/>
                  </a:lnTo>
                  <a:lnTo>
                    <a:pt x="40" y="45"/>
                  </a:lnTo>
                  <a:lnTo>
                    <a:pt x="40" y="45"/>
                  </a:lnTo>
                  <a:lnTo>
                    <a:pt x="40" y="45"/>
                  </a:lnTo>
                  <a:lnTo>
                    <a:pt x="40" y="45"/>
                  </a:lnTo>
                  <a:lnTo>
                    <a:pt x="40" y="45"/>
                  </a:lnTo>
                  <a:lnTo>
                    <a:pt x="40" y="45"/>
                  </a:lnTo>
                  <a:lnTo>
                    <a:pt x="42" y="44"/>
                  </a:lnTo>
                  <a:lnTo>
                    <a:pt x="42" y="43"/>
                  </a:lnTo>
                  <a:lnTo>
                    <a:pt x="42" y="43"/>
                  </a:lnTo>
                  <a:lnTo>
                    <a:pt x="40" y="40"/>
                  </a:lnTo>
                  <a:lnTo>
                    <a:pt x="40" y="38"/>
                  </a:lnTo>
                  <a:lnTo>
                    <a:pt x="40" y="38"/>
                  </a:lnTo>
                  <a:lnTo>
                    <a:pt x="42" y="38"/>
                  </a:lnTo>
                  <a:lnTo>
                    <a:pt x="44" y="38"/>
                  </a:lnTo>
                  <a:lnTo>
                    <a:pt x="48" y="38"/>
                  </a:lnTo>
                  <a:lnTo>
                    <a:pt x="48" y="38"/>
                  </a:lnTo>
                  <a:lnTo>
                    <a:pt x="49" y="33"/>
                  </a:lnTo>
                  <a:lnTo>
                    <a:pt x="49" y="33"/>
                  </a:lnTo>
                  <a:lnTo>
                    <a:pt x="49" y="33"/>
                  </a:lnTo>
                  <a:lnTo>
                    <a:pt x="49" y="33"/>
                  </a:lnTo>
                  <a:lnTo>
                    <a:pt x="49" y="32"/>
                  </a:lnTo>
                  <a:lnTo>
                    <a:pt x="50" y="32"/>
                  </a:lnTo>
                  <a:lnTo>
                    <a:pt x="53" y="32"/>
                  </a:lnTo>
                  <a:lnTo>
                    <a:pt x="53" y="32"/>
                  </a:lnTo>
                  <a:lnTo>
                    <a:pt x="53" y="33"/>
                  </a:lnTo>
                  <a:lnTo>
                    <a:pt x="54" y="34"/>
                  </a:lnTo>
                  <a:lnTo>
                    <a:pt x="54" y="34"/>
                  </a:lnTo>
                  <a:lnTo>
                    <a:pt x="58" y="37"/>
                  </a:lnTo>
                  <a:lnTo>
                    <a:pt x="58" y="37"/>
                  </a:lnTo>
                  <a:lnTo>
                    <a:pt x="58" y="34"/>
                  </a:lnTo>
                  <a:lnTo>
                    <a:pt x="58" y="34"/>
                  </a:lnTo>
                  <a:lnTo>
                    <a:pt x="59" y="33"/>
                  </a:lnTo>
                  <a:lnTo>
                    <a:pt x="60" y="33"/>
                  </a:lnTo>
                  <a:lnTo>
                    <a:pt x="60" y="33"/>
                  </a:lnTo>
                  <a:lnTo>
                    <a:pt x="61" y="33"/>
                  </a:lnTo>
                  <a:lnTo>
                    <a:pt x="61" y="33"/>
                  </a:lnTo>
                  <a:lnTo>
                    <a:pt x="61" y="32"/>
                  </a:lnTo>
                  <a:lnTo>
                    <a:pt x="61" y="32"/>
                  </a:lnTo>
                  <a:lnTo>
                    <a:pt x="61" y="32"/>
                  </a:lnTo>
                  <a:lnTo>
                    <a:pt x="61" y="32"/>
                  </a:lnTo>
                  <a:lnTo>
                    <a:pt x="62" y="31"/>
                  </a:lnTo>
                  <a:lnTo>
                    <a:pt x="64" y="31"/>
                  </a:lnTo>
                  <a:lnTo>
                    <a:pt x="64" y="31"/>
                  </a:lnTo>
                  <a:lnTo>
                    <a:pt x="65" y="29"/>
                  </a:lnTo>
                  <a:lnTo>
                    <a:pt x="65" y="29"/>
                  </a:lnTo>
                  <a:lnTo>
                    <a:pt x="66" y="27"/>
                  </a:lnTo>
                  <a:lnTo>
                    <a:pt x="66" y="27"/>
                  </a:lnTo>
                  <a:lnTo>
                    <a:pt x="66" y="26"/>
                  </a:lnTo>
                  <a:lnTo>
                    <a:pt x="66" y="25"/>
                  </a:lnTo>
                  <a:lnTo>
                    <a:pt x="66" y="25"/>
                  </a:lnTo>
                  <a:lnTo>
                    <a:pt x="69" y="25"/>
                  </a:lnTo>
                  <a:lnTo>
                    <a:pt x="69" y="25"/>
                  </a:lnTo>
                  <a:lnTo>
                    <a:pt x="69" y="23"/>
                  </a:lnTo>
                  <a:lnTo>
                    <a:pt x="69" y="23"/>
                  </a:lnTo>
                  <a:lnTo>
                    <a:pt x="69" y="22"/>
                  </a:lnTo>
                  <a:lnTo>
                    <a:pt x="69" y="22"/>
                  </a:lnTo>
                  <a:lnTo>
                    <a:pt x="70" y="21"/>
                  </a:lnTo>
                  <a:lnTo>
                    <a:pt x="71" y="20"/>
                  </a:lnTo>
                  <a:lnTo>
                    <a:pt x="71" y="20"/>
                  </a:lnTo>
                  <a:lnTo>
                    <a:pt x="74" y="21"/>
                  </a:lnTo>
                  <a:lnTo>
                    <a:pt x="75" y="22"/>
                  </a:lnTo>
                  <a:lnTo>
                    <a:pt x="75" y="22"/>
                  </a:lnTo>
                  <a:lnTo>
                    <a:pt x="75" y="22"/>
                  </a:lnTo>
                  <a:lnTo>
                    <a:pt x="76" y="23"/>
                  </a:lnTo>
                  <a:lnTo>
                    <a:pt x="76" y="23"/>
                  </a:lnTo>
                  <a:lnTo>
                    <a:pt x="77" y="22"/>
                  </a:lnTo>
                  <a:lnTo>
                    <a:pt x="77" y="22"/>
                  </a:lnTo>
                  <a:lnTo>
                    <a:pt x="78" y="22"/>
                  </a:lnTo>
                  <a:lnTo>
                    <a:pt x="78" y="22"/>
                  </a:lnTo>
                  <a:lnTo>
                    <a:pt x="81" y="22"/>
                  </a:lnTo>
                  <a:lnTo>
                    <a:pt x="81" y="22"/>
                  </a:lnTo>
                  <a:lnTo>
                    <a:pt x="81" y="23"/>
                  </a:lnTo>
                  <a:lnTo>
                    <a:pt x="82" y="23"/>
                  </a:lnTo>
                  <a:lnTo>
                    <a:pt x="82" y="23"/>
                  </a:lnTo>
                  <a:lnTo>
                    <a:pt x="83" y="21"/>
                  </a:lnTo>
                  <a:lnTo>
                    <a:pt x="83" y="21"/>
                  </a:lnTo>
                  <a:lnTo>
                    <a:pt x="88" y="21"/>
                  </a:lnTo>
                  <a:lnTo>
                    <a:pt x="88" y="21"/>
                  </a:lnTo>
                  <a:lnTo>
                    <a:pt x="88" y="21"/>
                  </a:lnTo>
                  <a:lnTo>
                    <a:pt x="88" y="21"/>
                  </a:lnTo>
                  <a:lnTo>
                    <a:pt x="89" y="20"/>
                  </a:lnTo>
                  <a:lnTo>
                    <a:pt x="89" y="20"/>
                  </a:lnTo>
                  <a:lnTo>
                    <a:pt x="92" y="20"/>
                  </a:lnTo>
                  <a:lnTo>
                    <a:pt x="92" y="20"/>
                  </a:lnTo>
                  <a:lnTo>
                    <a:pt x="94" y="17"/>
                  </a:lnTo>
                  <a:lnTo>
                    <a:pt x="94" y="17"/>
                  </a:lnTo>
                  <a:lnTo>
                    <a:pt x="97" y="17"/>
                  </a:lnTo>
                  <a:lnTo>
                    <a:pt x="97" y="17"/>
                  </a:lnTo>
                  <a:lnTo>
                    <a:pt x="97" y="17"/>
                  </a:lnTo>
                  <a:lnTo>
                    <a:pt x="97" y="17"/>
                  </a:lnTo>
                  <a:lnTo>
                    <a:pt x="97" y="16"/>
                  </a:lnTo>
                  <a:lnTo>
                    <a:pt x="97" y="1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 name="A1_El Salvador">
              <a:extLst>
                <a:ext uri="{FF2B5EF4-FFF2-40B4-BE49-F238E27FC236}">
                  <a16:creationId xmlns:a16="http://schemas.microsoft.com/office/drawing/2014/main" id="{1875D2CE-6FDC-4EC3-B671-B80B58B0A595}"/>
                </a:ext>
              </a:extLst>
            </p:cNvPr>
            <p:cNvSpPr>
              <a:spLocks/>
            </p:cNvSpPr>
            <p:nvPr/>
          </p:nvSpPr>
          <p:spPr bwMode="auto">
            <a:xfrm>
              <a:off x="2522139" y="3909061"/>
              <a:ext cx="61188" cy="29656"/>
            </a:xfrm>
            <a:custGeom>
              <a:avLst/>
              <a:gdLst/>
              <a:ahLst/>
              <a:cxnLst>
                <a:cxn ang="0">
                  <a:pos x="40" y="9"/>
                </a:cxn>
                <a:cxn ang="0">
                  <a:pos x="37" y="9"/>
                </a:cxn>
                <a:cxn ang="0">
                  <a:pos x="35" y="7"/>
                </a:cxn>
                <a:cxn ang="0">
                  <a:pos x="34" y="6"/>
                </a:cxn>
                <a:cxn ang="0">
                  <a:pos x="31" y="6"/>
                </a:cxn>
                <a:cxn ang="0">
                  <a:pos x="29" y="9"/>
                </a:cxn>
                <a:cxn ang="0">
                  <a:pos x="26" y="9"/>
                </a:cxn>
                <a:cxn ang="0">
                  <a:pos x="26" y="7"/>
                </a:cxn>
                <a:cxn ang="0">
                  <a:pos x="25" y="6"/>
                </a:cxn>
                <a:cxn ang="0">
                  <a:pos x="24" y="6"/>
                </a:cxn>
                <a:cxn ang="0">
                  <a:pos x="21" y="5"/>
                </a:cxn>
                <a:cxn ang="0">
                  <a:pos x="21" y="5"/>
                </a:cxn>
                <a:cxn ang="0">
                  <a:pos x="19" y="2"/>
                </a:cxn>
                <a:cxn ang="0">
                  <a:pos x="15" y="1"/>
                </a:cxn>
                <a:cxn ang="0">
                  <a:pos x="14" y="0"/>
                </a:cxn>
                <a:cxn ang="0">
                  <a:pos x="14" y="0"/>
                </a:cxn>
                <a:cxn ang="0">
                  <a:pos x="12" y="0"/>
                </a:cxn>
                <a:cxn ang="0">
                  <a:pos x="10" y="2"/>
                </a:cxn>
                <a:cxn ang="0">
                  <a:pos x="9" y="4"/>
                </a:cxn>
                <a:cxn ang="0">
                  <a:pos x="7" y="4"/>
                </a:cxn>
                <a:cxn ang="0">
                  <a:pos x="7" y="6"/>
                </a:cxn>
                <a:cxn ang="0">
                  <a:pos x="4" y="6"/>
                </a:cxn>
                <a:cxn ang="0">
                  <a:pos x="3" y="7"/>
                </a:cxn>
                <a:cxn ang="0">
                  <a:pos x="3" y="10"/>
                </a:cxn>
                <a:cxn ang="0">
                  <a:pos x="0" y="10"/>
                </a:cxn>
                <a:cxn ang="0">
                  <a:pos x="0" y="11"/>
                </a:cxn>
                <a:cxn ang="0">
                  <a:pos x="0" y="11"/>
                </a:cxn>
                <a:cxn ang="0">
                  <a:pos x="3" y="11"/>
                </a:cxn>
                <a:cxn ang="0">
                  <a:pos x="4" y="13"/>
                </a:cxn>
                <a:cxn ang="0">
                  <a:pos x="4" y="15"/>
                </a:cxn>
                <a:cxn ang="0">
                  <a:pos x="7" y="16"/>
                </a:cxn>
                <a:cxn ang="0">
                  <a:pos x="8" y="15"/>
                </a:cxn>
                <a:cxn ang="0">
                  <a:pos x="10" y="15"/>
                </a:cxn>
                <a:cxn ang="0">
                  <a:pos x="14" y="16"/>
                </a:cxn>
                <a:cxn ang="0">
                  <a:pos x="18" y="16"/>
                </a:cxn>
                <a:cxn ang="0">
                  <a:pos x="19" y="17"/>
                </a:cxn>
                <a:cxn ang="0">
                  <a:pos x="20" y="18"/>
                </a:cxn>
                <a:cxn ang="0">
                  <a:pos x="23" y="20"/>
                </a:cxn>
                <a:cxn ang="0">
                  <a:pos x="26" y="20"/>
                </a:cxn>
                <a:cxn ang="0">
                  <a:pos x="30" y="20"/>
                </a:cxn>
                <a:cxn ang="0">
                  <a:pos x="31" y="21"/>
                </a:cxn>
                <a:cxn ang="0">
                  <a:pos x="35" y="21"/>
                </a:cxn>
                <a:cxn ang="0">
                  <a:pos x="36" y="21"/>
                </a:cxn>
                <a:cxn ang="0">
                  <a:pos x="37" y="21"/>
                </a:cxn>
                <a:cxn ang="0">
                  <a:pos x="40" y="20"/>
                </a:cxn>
                <a:cxn ang="0">
                  <a:pos x="40" y="18"/>
                </a:cxn>
                <a:cxn ang="0">
                  <a:pos x="38" y="17"/>
                </a:cxn>
                <a:cxn ang="0">
                  <a:pos x="38" y="17"/>
                </a:cxn>
                <a:cxn ang="0">
                  <a:pos x="38" y="15"/>
                </a:cxn>
                <a:cxn ang="0">
                  <a:pos x="40" y="13"/>
                </a:cxn>
                <a:cxn ang="0">
                  <a:pos x="38" y="11"/>
                </a:cxn>
                <a:cxn ang="0">
                  <a:pos x="40" y="10"/>
                </a:cxn>
                <a:cxn ang="0">
                  <a:pos x="40" y="9"/>
                </a:cxn>
              </a:cxnLst>
              <a:rect l="0" t="0" r="r" b="b"/>
              <a:pathLst>
                <a:path w="40" h="21">
                  <a:moveTo>
                    <a:pt x="40" y="9"/>
                  </a:moveTo>
                  <a:lnTo>
                    <a:pt x="40" y="9"/>
                  </a:lnTo>
                  <a:lnTo>
                    <a:pt x="37" y="9"/>
                  </a:lnTo>
                  <a:lnTo>
                    <a:pt x="37" y="9"/>
                  </a:lnTo>
                  <a:lnTo>
                    <a:pt x="35" y="7"/>
                  </a:lnTo>
                  <a:lnTo>
                    <a:pt x="35" y="7"/>
                  </a:lnTo>
                  <a:lnTo>
                    <a:pt x="34" y="6"/>
                  </a:lnTo>
                  <a:lnTo>
                    <a:pt x="34" y="6"/>
                  </a:lnTo>
                  <a:lnTo>
                    <a:pt x="31" y="6"/>
                  </a:lnTo>
                  <a:lnTo>
                    <a:pt x="31" y="6"/>
                  </a:lnTo>
                  <a:lnTo>
                    <a:pt x="30" y="9"/>
                  </a:lnTo>
                  <a:lnTo>
                    <a:pt x="29" y="9"/>
                  </a:lnTo>
                  <a:lnTo>
                    <a:pt x="29" y="9"/>
                  </a:lnTo>
                  <a:lnTo>
                    <a:pt x="26" y="9"/>
                  </a:lnTo>
                  <a:lnTo>
                    <a:pt x="26" y="9"/>
                  </a:lnTo>
                  <a:lnTo>
                    <a:pt x="26" y="7"/>
                  </a:lnTo>
                  <a:lnTo>
                    <a:pt x="26" y="7"/>
                  </a:lnTo>
                  <a:lnTo>
                    <a:pt x="25" y="6"/>
                  </a:lnTo>
                  <a:lnTo>
                    <a:pt x="25" y="6"/>
                  </a:lnTo>
                  <a:lnTo>
                    <a:pt x="24" y="6"/>
                  </a:lnTo>
                  <a:lnTo>
                    <a:pt x="21" y="5"/>
                  </a:lnTo>
                  <a:lnTo>
                    <a:pt x="21" y="5"/>
                  </a:lnTo>
                  <a:lnTo>
                    <a:pt x="21" y="5"/>
                  </a:lnTo>
                  <a:lnTo>
                    <a:pt x="21" y="5"/>
                  </a:lnTo>
                  <a:lnTo>
                    <a:pt x="19" y="2"/>
                  </a:lnTo>
                  <a:lnTo>
                    <a:pt x="19" y="2"/>
                  </a:lnTo>
                  <a:lnTo>
                    <a:pt x="15" y="1"/>
                  </a:lnTo>
                  <a:lnTo>
                    <a:pt x="15" y="1"/>
                  </a:lnTo>
                  <a:lnTo>
                    <a:pt x="14" y="0"/>
                  </a:lnTo>
                  <a:lnTo>
                    <a:pt x="14" y="0"/>
                  </a:lnTo>
                  <a:lnTo>
                    <a:pt x="14" y="0"/>
                  </a:lnTo>
                  <a:lnTo>
                    <a:pt x="14" y="0"/>
                  </a:lnTo>
                  <a:lnTo>
                    <a:pt x="12" y="0"/>
                  </a:lnTo>
                  <a:lnTo>
                    <a:pt x="12" y="0"/>
                  </a:lnTo>
                  <a:lnTo>
                    <a:pt x="10" y="1"/>
                  </a:lnTo>
                  <a:lnTo>
                    <a:pt x="10" y="2"/>
                  </a:lnTo>
                  <a:lnTo>
                    <a:pt x="10" y="2"/>
                  </a:lnTo>
                  <a:lnTo>
                    <a:pt x="9" y="4"/>
                  </a:lnTo>
                  <a:lnTo>
                    <a:pt x="7" y="4"/>
                  </a:lnTo>
                  <a:lnTo>
                    <a:pt x="7" y="4"/>
                  </a:lnTo>
                  <a:lnTo>
                    <a:pt x="7" y="6"/>
                  </a:lnTo>
                  <a:lnTo>
                    <a:pt x="7" y="6"/>
                  </a:lnTo>
                  <a:lnTo>
                    <a:pt x="5" y="6"/>
                  </a:lnTo>
                  <a:lnTo>
                    <a:pt x="4" y="6"/>
                  </a:lnTo>
                  <a:lnTo>
                    <a:pt x="4" y="6"/>
                  </a:lnTo>
                  <a:lnTo>
                    <a:pt x="3" y="7"/>
                  </a:lnTo>
                  <a:lnTo>
                    <a:pt x="3" y="7"/>
                  </a:lnTo>
                  <a:lnTo>
                    <a:pt x="3" y="10"/>
                  </a:lnTo>
                  <a:lnTo>
                    <a:pt x="3" y="10"/>
                  </a:lnTo>
                  <a:lnTo>
                    <a:pt x="0" y="10"/>
                  </a:lnTo>
                  <a:lnTo>
                    <a:pt x="0" y="10"/>
                  </a:lnTo>
                  <a:lnTo>
                    <a:pt x="0" y="11"/>
                  </a:lnTo>
                  <a:lnTo>
                    <a:pt x="0" y="11"/>
                  </a:lnTo>
                  <a:lnTo>
                    <a:pt x="0" y="11"/>
                  </a:lnTo>
                  <a:lnTo>
                    <a:pt x="0" y="11"/>
                  </a:lnTo>
                  <a:lnTo>
                    <a:pt x="3" y="11"/>
                  </a:lnTo>
                  <a:lnTo>
                    <a:pt x="4" y="13"/>
                  </a:lnTo>
                  <a:lnTo>
                    <a:pt x="4" y="13"/>
                  </a:lnTo>
                  <a:lnTo>
                    <a:pt x="4" y="13"/>
                  </a:lnTo>
                  <a:lnTo>
                    <a:pt x="4" y="15"/>
                  </a:lnTo>
                  <a:lnTo>
                    <a:pt x="4" y="15"/>
                  </a:lnTo>
                  <a:lnTo>
                    <a:pt x="7" y="16"/>
                  </a:lnTo>
                  <a:lnTo>
                    <a:pt x="7" y="16"/>
                  </a:lnTo>
                  <a:lnTo>
                    <a:pt x="8" y="15"/>
                  </a:lnTo>
                  <a:lnTo>
                    <a:pt x="8" y="15"/>
                  </a:lnTo>
                  <a:lnTo>
                    <a:pt x="10" y="15"/>
                  </a:lnTo>
                  <a:lnTo>
                    <a:pt x="10" y="15"/>
                  </a:lnTo>
                  <a:lnTo>
                    <a:pt x="14" y="16"/>
                  </a:lnTo>
                  <a:lnTo>
                    <a:pt x="14" y="16"/>
                  </a:lnTo>
                  <a:lnTo>
                    <a:pt x="18" y="16"/>
                  </a:lnTo>
                  <a:lnTo>
                    <a:pt x="18" y="16"/>
                  </a:lnTo>
                  <a:lnTo>
                    <a:pt x="19" y="17"/>
                  </a:lnTo>
                  <a:lnTo>
                    <a:pt x="19" y="17"/>
                  </a:lnTo>
                  <a:lnTo>
                    <a:pt x="20" y="18"/>
                  </a:lnTo>
                  <a:lnTo>
                    <a:pt x="20" y="18"/>
                  </a:lnTo>
                  <a:lnTo>
                    <a:pt x="23" y="20"/>
                  </a:lnTo>
                  <a:lnTo>
                    <a:pt x="23" y="20"/>
                  </a:lnTo>
                  <a:lnTo>
                    <a:pt x="26" y="20"/>
                  </a:lnTo>
                  <a:lnTo>
                    <a:pt x="30" y="20"/>
                  </a:lnTo>
                  <a:lnTo>
                    <a:pt x="30" y="20"/>
                  </a:lnTo>
                  <a:lnTo>
                    <a:pt x="31" y="21"/>
                  </a:lnTo>
                  <a:lnTo>
                    <a:pt x="31" y="21"/>
                  </a:lnTo>
                  <a:lnTo>
                    <a:pt x="35" y="21"/>
                  </a:lnTo>
                  <a:lnTo>
                    <a:pt x="35" y="21"/>
                  </a:lnTo>
                  <a:lnTo>
                    <a:pt x="36" y="21"/>
                  </a:lnTo>
                  <a:lnTo>
                    <a:pt x="36" y="21"/>
                  </a:lnTo>
                  <a:lnTo>
                    <a:pt x="37" y="21"/>
                  </a:lnTo>
                  <a:lnTo>
                    <a:pt x="37" y="21"/>
                  </a:lnTo>
                  <a:lnTo>
                    <a:pt x="40" y="20"/>
                  </a:lnTo>
                  <a:lnTo>
                    <a:pt x="40" y="20"/>
                  </a:lnTo>
                  <a:lnTo>
                    <a:pt x="40" y="18"/>
                  </a:lnTo>
                  <a:lnTo>
                    <a:pt x="40" y="18"/>
                  </a:lnTo>
                  <a:lnTo>
                    <a:pt x="40" y="18"/>
                  </a:lnTo>
                  <a:lnTo>
                    <a:pt x="38" y="17"/>
                  </a:lnTo>
                  <a:lnTo>
                    <a:pt x="38" y="17"/>
                  </a:lnTo>
                  <a:lnTo>
                    <a:pt x="38" y="17"/>
                  </a:lnTo>
                  <a:lnTo>
                    <a:pt x="38" y="17"/>
                  </a:lnTo>
                  <a:lnTo>
                    <a:pt x="38" y="15"/>
                  </a:lnTo>
                  <a:lnTo>
                    <a:pt x="38" y="15"/>
                  </a:lnTo>
                  <a:lnTo>
                    <a:pt x="40" y="13"/>
                  </a:lnTo>
                  <a:lnTo>
                    <a:pt x="38" y="13"/>
                  </a:lnTo>
                  <a:lnTo>
                    <a:pt x="38" y="11"/>
                  </a:lnTo>
                  <a:lnTo>
                    <a:pt x="38" y="11"/>
                  </a:lnTo>
                  <a:lnTo>
                    <a:pt x="40" y="10"/>
                  </a:lnTo>
                  <a:lnTo>
                    <a:pt x="40" y="9"/>
                  </a:lnTo>
                  <a:lnTo>
                    <a:pt x="40"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6" name="A1_Cuba">
              <a:extLst>
                <a:ext uri="{FF2B5EF4-FFF2-40B4-BE49-F238E27FC236}">
                  <a16:creationId xmlns:a16="http://schemas.microsoft.com/office/drawing/2014/main" id="{BF51DE6E-1BA9-4752-B226-A251D0F533BB}"/>
                </a:ext>
              </a:extLst>
            </p:cNvPr>
            <p:cNvSpPr>
              <a:spLocks/>
            </p:cNvSpPr>
            <p:nvPr/>
          </p:nvSpPr>
          <p:spPr bwMode="auto">
            <a:xfrm>
              <a:off x="2649102" y="3695819"/>
              <a:ext cx="267692" cy="83320"/>
            </a:xfrm>
            <a:custGeom>
              <a:avLst/>
              <a:gdLst/>
              <a:ahLst/>
              <a:cxnLst>
                <a:cxn ang="0">
                  <a:pos x="171" y="50"/>
                </a:cxn>
                <a:cxn ang="0">
                  <a:pos x="163" y="46"/>
                </a:cxn>
                <a:cxn ang="0">
                  <a:pos x="150" y="43"/>
                </a:cxn>
                <a:cxn ang="0">
                  <a:pos x="153" y="41"/>
                </a:cxn>
                <a:cxn ang="0">
                  <a:pos x="142" y="37"/>
                </a:cxn>
                <a:cxn ang="0">
                  <a:pos x="133" y="33"/>
                </a:cxn>
                <a:cxn ang="0">
                  <a:pos x="130" y="31"/>
                </a:cxn>
                <a:cxn ang="0">
                  <a:pos x="123" y="27"/>
                </a:cxn>
                <a:cxn ang="0">
                  <a:pos x="117" y="23"/>
                </a:cxn>
                <a:cxn ang="0">
                  <a:pos x="112" y="22"/>
                </a:cxn>
                <a:cxn ang="0">
                  <a:pos x="105" y="17"/>
                </a:cxn>
                <a:cxn ang="0">
                  <a:pos x="94" y="16"/>
                </a:cxn>
                <a:cxn ang="0">
                  <a:pos x="89" y="14"/>
                </a:cxn>
                <a:cxn ang="0">
                  <a:pos x="83" y="8"/>
                </a:cxn>
                <a:cxn ang="0">
                  <a:pos x="69" y="4"/>
                </a:cxn>
                <a:cxn ang="0">
                  <a:pos x="61" y="4"/>
                </a:cxn>
                <a:cxn ang="0">
                  <a:pos x="46" y="0"/>
                </a:cxn>
                <a:cxn ang="0">
                  <a:pos x="38" y="4"/>
                </a:cxn>
                <a:cxn ang="0">
                  <a:pos x="25" y="6"/>
                </a:cxn>
                <a:cxn ang="0">
                  <a:pos x="20" y="9"/>
                </a:cxn>
                <a:cxn ang="0">
                  <a:pos x="13" y="10"/>
                </a:cxn>
                <a:cxn ang="0">
                  <a:pos x="13" y="11"/>
                </a:cxn>
                <a:cxn ang="0">
                  <a:pos x="9" y="21"/>
                </a:cxn>
                <a:cxn ang="0">
                  <a:pos x="3" y="21"/>
                </a:cxn>
                <a:cxn ang="0">
                  <a:pos x="1" y="25"/>
                </a:cxn>
                <a:cxn ang="0">
                  <a:pos x="6" y="27"/>
                </a:cxn>
                <a:cxn ang="0">
                  <a:pos x="14" y="25"/>
                </a:cxn>
                <a:cxn ang="0">
                  <a:pos x="16" y="21"/>
                </a:cxn>
                <a:cxn ang="0">
                  <a:pos x="20" y="20"/>
                </a:cxn>
                <a:cxn ang="0">
                  <a:pos x="29" y="16"/>
                </a:cxn>
                <a:cxn ang="0">
                  <a:pos x="36" y="12"/>
                </a:cxn>
                <a:cxn ang="0">
                  <a:pos x="44" y="11"/>
                </a:cxn>
                <a:cxn ang="0">
                  <a:pos x="45" y="14"/>
                </a:cxn>
                <a:cxn ang="0">
                  <a:pos x="50" y="17"/>
                </a:cxn>
                <a:cxn ang="0">
                  <a:pos x="60" y="20"/>
                </a:cxn>
                <a:cxn ang="0">
                  <a:pos x="62" y="21"/>
                </a:cxn>
                <a:cxn ang="0">
                  <a:pos x="67" y="23"/>
                </a:cxn>
                <a:cxn ang="0">
                  <a:pos x="72" y="21"/>
                </a:cxn>
                <a:cxn ang="0">
                  <a:pos x="82" y="27"/>
                </a:cxn>
                <a:cxn ang="0">
                  <a:pos x="95" y="31"/>
                </a:cxn>
                <a:cxn ang="0">
                  <a:pos x="100" y="35"/>
                </a:cxn>
                <a:cxn ang="0">
                  <a:pos x="107" y="41"/>
                </a:cxn>
                <a:cxn ang="0">
                  <a:pos x="115" y="46"/>
                </a:cxn>
                <a:cxn ang="0">
                  <a:pos x="126" y="48"/>
                </a:cxn>
                <a:cxn ang="0">
                  <a:pos x="126" y="52"/>
                </a:cxn>
                <a:cxn ang="0">
                  <a:pos x="121" y="55"/>
                </a:cxn>
                <a:cxn ang="0">
                  <a:pos x="118" y="59"/>
                </a:cxn>
                <a:cxn ang="0">
                  <a:pos x="127" y="59"/>
                </a:cxn>
                <a:cxn ang="0">
                  <a:pos x="133" y="58"/>
                </a:cxn>
                <a:cxn ang="0">
                  <a:pos x="144" y="57"/>
                </a:cxn>
                <a:cxn ang="0">
                  <a:pos x="150" y="59"/>
                </a:cxn>
                <a:cxn ang="0">
                  <a:pos x="160" y="58"/>
                </a:cxn>
                <a:cxn ang="0">
                  <a:pos x="170" y="55"/>
                </a:cxn>
                <a:cxn ang="0">
                  <a:pos x="175" y="54"/>
                </a:cxn>
              </a:cxnLst>
              <a:rect l="0" t="0" r="r" b="b"/>
              <a:pathLst>
                <a:path w="175" h="59">
                  <a:moveTo>
                    <a:pt x="175" y="52"/>
                  </a:moveTo>
                  <a:lnTo>
                    <a:pt x="175" y="52"/>
                  </a:lnTo>
                  <a:lnTo>
                    <a:pt x="175" y="50"/>
                  </a:lnTo>
                  <a:lnTo>
                    <a:pt x="174" y="50"/>
                  </a:lnTo>
                  <a:lnTo>
                    <a:pt x="171" y="50"/>
                  </a:lnTo>
                  <a:lnTo>
                    <a:pt x="171" y="50"/>
                  </a:lnTo>
                  <a:lnTo>
                    <a:pt x="169" y="49"/>
                  </a:lnTo>
                  <a:lnTo>
                    <a:pt x="166" y="47"/>
                  </a:lnTo>
                  <a:lnTo>
                    <a:pt x="166" y="47"/>
                  </a:lnTo>
                  <a:lnTo>
                    <a:pt x="163" y="46"/>
                  </a:lnTo>
                  <a:lnTo>
                    <a:pt x="158" y="44"/>
                  </a:lnTo>
                  <a:lnTo>
                    <a:pt x="158" y="44"/>
                  </a:lnTo>
                  <a:lnTo>
                    <a:pt x="154" y="43"/>
                  </a:lnTo>
                  <a:lnTo>
                    <a:pt x="154" y="43"/>
                  </a:lnTo>
                  <a:lnTo>
                    <a:pt x="150" y="43"/>
                  </a:lnTo>
                  <a:lnTo>
                    <a:pt x="150" y="43"/>
                  </a:lnTo>
                  <a:lnTo>
                    <a:pt x="150" y="42"/>
                  </a:lnTo>
                  <a:lnTo>
                    <a:pt x="150" y="42"/>
                  </a:lnTo>
                  <a:lnTo>
                    <a:pt x="153" y="41"/>
                  </a:lnTo>
                  <a:lnTo>
                    <a:pt x="153" y="41"/>
                  </a:lnTo>
                  <a:lnTo>
                    <a:pt x="153" y="41"/>
                  </a:lnTo>
                  <a:lnTo>
                    <a:pt x="152" y="39"/>
                  </a:lnTo>
                  <a:lnTo>
                    <a:pt x="149" y="39"/>
                  </a:lnTo>
                  <a:lnTo>
                    <a:pt x="149" y="39"/>
                  </a:lnTo>
                  <a:lnTo>
                    <a:pt x="142" y="37"/>
                  </a:lnTo>
                  <a:lnTo>
                    <a:pt x="142" y="37"/>
                  </a:lnTo>
                  <a:lnTo>
                    <a:pt x="139" y="37"/>
                  </a:lnTo>
                  <a:lnTo>
                    <a:pt x="137" y="36"/>
                  </a:lnTo>
                  <a:lnTo>
                    <a:pt x="137" y="36"/>
                  </a:lnTo>
                  <a:lnTo>
                    <a:pt x="133" y="33"/>
                  </a:lnTo>
                  <a:lnTo>
                    <a:pt x="133" y="33"/>
                  </a:lnTo>
                  <a:lnTo>
                    <a:pt x="131" y="33"/>
                  </a:lnTo>
                  <a:lnTo>
                    <a:pt x="131" y="33"/>
                  </a:lnTo>
                  <a:lnTo>
                    <a:pt x="130" y="31"/>
                  </a:lnTo>
                  <a:lnTo>
                    <a:pt x="130" y="31"/>
                  </a:lnTo>
                  <a:lnTo>
                    <a:pt x="127" y="30"/>
                  </a:lnTo>
                  <a:lnTo>
                    <a:pt x="127" y="28"/>
                  </a:lnTo>
                  <a:lnTo>
                    <a:pt x="127" y="28"/>
                  </a:lnTo>
                  <a:lnTo>
                    <a:pt x="123" y="27"/>
                  </a:lnTo>
                  <a:lnTo>
                    <a:pt x="123" y="27"/>
                  </a:lnTo>
                  <a:lnTo>
                    <a:pt x="122" y="26"/>
                  </a:lnTo>
                  <a:lnTo>
                    <a:pt x="120" y="25"/>
                  </a:lnTo>
                  <a:lnTo>
                    <a:pt x="120" y="25"/>
                  </a:lnTo>
                  <a:lnTo>
                    <a:pt x="118" y="23"/>
                  </a:lnTo>
                  <a:lnTo>
                    <a:pt x="117" y="23"/>
                  </a:lnTo>
                  <a:lnTo>
                    <a:pt x="117" y="23"/>
                  </a:lnTo>
                  <a:lnTo>
                    <a:pt x="115" y="22"/>
                  </a:lnTo>
                  <a:lnTo>
                    <a:pt x="115" y="22"/>
                  </a:lnTo>
                  <a:lnTo>
                    <a:pt x="112" y="22"/>
                  </a:lnTo>
                  <a:lnTo>
                    <a:pt x="112" y="22"/>
                  </a:lnTo>
                  <a:lnTo>
                    <a:pt x="111" y="20"/>
                  </a:lnTo>
                  <a:lnTo>
                    <a:pt x="110" y="19"/>
                  </a:lnTo>
                  <a:lnTo>
                    <a:pt x="110" y="19"/>
                  </a:lnTo>
                  <a:lnTo>
                    <a:pt x="107" y="17"/>
                  </a:lnTo>
                  <a:lnTo>
                    <a:pt x="105" y="17"/>
                  </a:lnTo>
                  <a:lnTo>
                    <a:pt x="105" y="17"/>
                  </a:lnTo>
                  <a:lnTo>
                    <a:pt x="96" y="16"/>
                  </a:lnTo>
                  <a:lnTo>
                    <a:pt x="96" y="16"/>
                  </a:lnTo>
                  <a:lnTo>
                    <a:pt x="94" y="16"/>
                  </a:lnTo>
                  <a:lnTo>
                    <a:pt x="94" y="16"/>
                  </a:lnTo>
                  <a:lnTo>
                    <a:pt x="93" y="15"/>
                  </a:lnTo>
                  <a:lnTo>
                    <a:pt x="93" y="15"/>
                  </a:lnTo>
                  <a:lnTo>
                    <a:pt x="90" y="14"/>
                  </a:lnTo>
                  <a:lnTo>
                    <a:pt x="90" y="14"/>
                  </a:lnTo>
                  <a:lnTo>
                    <a:pt x="89" y="14"/>
                  </a:lnTo>
                  <a:lnTo>
                    <a:pt x="89" y="12"/>
                  </a:lnTo>
                  <a:lnTo>
                    <a:pt x="89" y="12"/>
                  </a:lnTo>
                  <a:lnTo>
                    <a:pt x="88" y="11"/>
                  </a:lnTo>
                  <a:lnTo>
                    <a:pt x="87" y="9"/>
                  </a:lnTo>
                  <a:lnTo>
                    <a:pt x="83" y="8"/>
                  </a:lnTo>
                  <a:lnTo>
                    <a:pt x="83" y="8"/>
                  </a:lnTo>
                  <a:lnTo>
                    <a:pt x="74" y="5"/>
                  </a:lnTo>
                  <a:lnTo>
                    <a:pt x="74" y="5"/>
                  </a:lnTo>
                  <a:lnTo>
                    <a:pt x="69" y="4"/>
                  </a:lnTo>
                  <a:lnTo>
                    <a:pt x="69" y="4"/>
                  </a:lnTo>
                  <a:lnTo>
                    <a:pt x="65" y="4"/>
                  </a:lnTo>
                  <a:lnTo>
                    <a:pt x="65" y="4"/>
                  </a:lnTo>
                  <a:lnTo>
                    <a:pt x="63" y="4"/>
                  </a:lnTo>
                  <a:lnTo>
                    <a:pt x="61" y="4"/>
                  </a:lnTo>
                  <a:lnTo>
                    <a:pt x="61" y="4"/>
                  </a:lnTo>
                  <a:lnTo>
                    <a:pt x="56" y="3"/>
                  </a:lnTo>
                  <a:lnTo>
                    <a:pt x="56" y="3"/>
                  </a:lnTo>
                  <a:lnTo>
                    <a:pt x="51" y="3"/>
                  </a:lnTo>
                  <a:lnTo>
                    <a:pt x="51" y="3"/>
                  </a:lnTo>
                  <a:lnTo>
                    <a:pt x="46" y="0"/>
                  </a:lnTo>
                  <a:lnTo>
                    <a:pt x="46" y="0"/>
                  </a:lnTo>
                  <a:lnTo>
                    <a:pt x="44" y="0"/>
                  </a:lnTo>
                  <a:lnTo>
                    <a:pt x="42" y="1"/>
                  </a:lnTo>
                  <a:lnTo>
                    <a:pt x="42" y="1"/>
                  </a:lnTo>
                  <a:lnTo>
                    <a:pt x="38" y="4"/>
                  </a:lnTo>
                  <a:lnTo>
                    <a:pt x="38" y="4"/>
                  </a:lnTo>
                  <a:lnTo>
                    <a:pt x="34" y="5"/>
                  </a:lnTo>
                  <a:lnTo>
                    <a:pt x="29" y="6"/>
                  </a:lnTo>
                  <a:lnTo>
                    <a:pt x="29" y="6"/>
                  </a:lnTo>
                  <a:lnTo>
                    <a:pt x="25" y="6"/>
                  </a:lnTo>
                  <a:lnTo>
                    <a:pt x="25" y="6"/>
                  </a:lnTo>
                  <a:lnTo>
                    <a:pt x="23" y="8"/>
                  </a:lnTo>
                  <a:lnTo>
                    <a:pt x="23" y="8"/>
                  </a:lnTo>
                  <a:lnTo>
                    <a:pt x="20" y="9"/>
                  </a:lnTo>
                  <a:lnTo>
                    <a:pt x="20" y="9"/>
                  </a:lnTo>
                  <a:lnTo>
                    <a:pt x="19" y="9"/>
                  </a:lnTo>
                  <a:lnTo>
                    <a:pt x="19" y="9"/>
                  </a:lnTo>
                  <a:lnTo>
                    <a:pt x="17" y="10"/>
                  </a:lnTo>
                  <a:lnTo>
                    <a:pt x="17" y="10"/>
                  </a:lnTo>
                  <a:lnTo>
                    <a:pt x="13" y="10"/>
                  </a:lnTo>
                  <a:lnTo>
                    <a:pt x="13" y="10"/>
                  </a:lnTo>
                  <a:lnTo>
                    <a:pt x="13" y="11"/>
                  </a:lnTo>
                  <a:lnTo>
                    <a:pt x="13" y="11"/>
                  </a:lnTo>
                  <a:lnTo>
                    <a:pt x="13" y="11"/>
                  </a:lnTo>
                  <a:lnTo>
                    <a:pt x="13" y="11"/>
                  </a:lnTo>
                  <a:lnTo>
                    <a:pt x="11" y="16"/>
                  </a:lnTo>
                  <a:lnTo>
                    <a:pt x="11" y="16"/>
                  </a:lnTo>
                  <a:lnTo>
                    <a:pt x="9" y="19"/>
                  </a:lnTo>
                  <a:lnTo>
                    <a:pt x="9" y="19"/>
                  </a:lnTo>
                  <a:lnTo>
                    <a:pt x="9" y="21"/>
                  </a:lnTo>
                  <a:lnTo>
                    <a:pt x="9" y="21"/>
                  </a:lnTo>
                  <a:lnTo>
                    <a:pt x="7" y="21"/>
                  </a:lnTo>
                  <a:lnTo>
                    <a:pt x="7" y="21"/>
                  </a:lnTo>
                  <a:lnTo>
                    <a:pt x="3" y="21"/>
                  </a:lnTo>
                  <a:lnTo>
                    <a:pt x="3" y="21"/>
                  </a:lnTo>
                  <a:lnTo>
                    <a:pt x="1" y="22"/>
                  </a:lnTo>
                  <a:lnTo>
                    <a:pt x="1" y="22"/>
                  </a:lnTo>
                  <a:lnTo>
                    <a:pt x="0" y="23"/>
                  </a:lnTo>
                  <a:lnTo>
                    <a:pt x="0" y="23"/>
                  </a:lnTo>
                  <a:lnTo>
                    <a:pt x="1" y="25"/>
                  </a:lnTo>
                  <a:lnTo>
                    <a:pt x="3" y="25"/>
                  </a:lnTo>
                  <a:lnTo>
                    <a:pt x="7" y="25"/>
                  </a:lnTo>
                  <a:lnTo>
                    <a:pt x="7" y="25"/>
                  </a:lnTo>
                  <a:lnTo>
                    <a:pt x="6" y="27"/>
                  </a:lnTo>
                  <a:lnTo>
                    <a:pt x="6" y="27"/>
                  </a:lnTo>
                  <a:lnTo>
                    <a:pt x="8" y="27"/>
                  </a:lnTo>
                  <a:lnTo>
                    <a:pt x="9" y="27"/>
                  </a:lnTo>
                  <a:lnTo>
                    <a:pt x="12" y="25"/>
                  </a:lnTo>
                  <a:lnTo>
                    <a:pt x="12" y="25"/>
                  </a:lnTo>
                  <a:lnTo>
                    <a:pt x="14" y="25"/>
                  </a:lnTo>
                  <a:lnTo>
                    <a:pt x="14" y="25"/>
                  </a:lnTo>
                  <a:lnTo>
                    <a:pt x="16" y="23"/>
                  </a:lnTo>
                  <a:lnTo>
                    <a:pt x="16" y="23"/>
                  </a:lnTo>
                  <a:lnTo>
                    <a:pt x="16" y="21"/>
                  </a:lnTo>
                  <a:lnTo>
                    <a:pt x="16" y="21"/>
                  </a:lnTo>
                  <a:lnTo>
                    <a:pt x="17" y="21"/>
                  </a:lnTo>
                  <a:lnTo>
                    <a:pt x="18" y="20"/>
                  </a:lnTo>
                  <a:lnTo>
                    <a:pt x="18" y="20"/>
                  </a:lnTo>
                  <a:lnTo>
                    <a:pt x="20" y="20"/>
                  </a:lnTo>
                  <a:lnTo>
                    <a:pt x="20" y="20"/>
                  </a:lnTo>
                  <a:lnTo>
                    <a:pt x="23" y="20"/>
                  </a:lnTo>
                  <a:lnTo>
                    <a:pt x="25" y="19"/>
                  </a:lnTo>
                  <a:lnTo>
                    <a:pt x="25" y="19"/>
                  </a:lnTo>
                  <a:lnTo>
                    <a:pt x="28" y="17"/>
                  </a:lnTo>
                  <a:lnTo>
                    <a:pt x="29" y="16"/>
                  </a:lnTo>
                  <a:lnTo>
                    <a:pt x="29" y="16"/>
                  </a:lnTo>
                  <a:lnTo>
                    <a:pt x="31" y="15"/>
                  </a:lnTo>
                  <a:lnTo>
                    <a:pt x="34" y="14"/>
                  </a:lnTo>
                  <a:lnTo>
                    <a:pt x="34" y="14"/>
                  </a:lnTo>
                  <a:lnTo>
                    <a:pt x="36" y="12"/>
                  </a:lnTo>
                  <a:lnTo>
                    <a:pt x="36" y="12"/>
                  </a:lnTo>
                  <a:lnTo>
                    <a:pt x="39" y="11"/>
                  </a:lnTo>
                  <a:lnTo>
                    <a:pt x="39" y="11"/>
                  </a:lnTo>
                  <a:lnTo>
                    <a:pt x="44" y="11"/>
                  </a:lnTo>
                  <a:lnTo>
                    <a:pt x="44" y="11"/>
                  </a:lnTo>
                  <a:lnTo>
                    <a:pt x="49" y="11"/>
                  </a:lnTo>
                  <a:lnTo>
                    <a:pt x="51" y="11"/>
                  </a:lnTo>
                  <a:lnTo>
                    <a:pt x="51" y="14"/>
                  </a:lnTo>
                  <a:lnTo>
                    <a:pt x="51" y="14"/>
                  </a:lnTo>
                  <a:lnTo>
                    <a:pt x="45" y="14"/>
                  </a:lnTo>
                  <a:lnTo>
                    <a:pt x="45" y="14"/>
                  </a:lnTo>
                  <a:lnTo>
                    <a:pt x="45" y="15"/>
                  </a:lnTo>
                  <a:lnTo>
                    <a:pt x="47" y="16"/>
                  </a:lnTo>
                  <a:lnTo>
                    <a:pt x="50" y="17"/>
                  </a:lnTo>
                  <a:lnTo>
                    <a:pt x="50" y="17"/>
                  </a:lnTo>
                  <a:lnTo>
                    <a:pt x="51" y="19"/>
                  </a:lnTo>
                  <a:lnTo>
                    <a:pt x="54" y="19"/>
                  </a:lnTo>
                  <a:lnTo>
                    <a:pt x="56" y="20"/>
                  </a:lnTo>
                  <a:lnTo>
                    <a:pt x="56" y="20"/>
                  </a:lnTo>
                  <a:lnTo>
                    <a:pt x="60" y="20"/>
                  </a:lnTo>
                  <a:lnTo>
                    <a:pt x="60" y="20"/>
                  </a:lnTo>
                  <a:lnTo>
                    <a:pt x="62" y="20"/>
                  </a:lnTo>
                  <a:lnTo>
                    <a:pt x="62" y="20"/>
                  </a:lnTo>
                  <a:lnTo>
                    <a:pt x="62" y="21"/>
                  </a:lnTo>
                  <a:lnTo>
                    <a:pt x="62" y="21"/>
                  </a:lnTo>
                  <a:lnTo>
                    <a:pt x="63" y="22"/>
                  </a:lnTo>
                  <a:lnTo>
                    <a:pt x="63" y="22"/>
                  </a:lnTo>
                  <a:lnTo>
                    <a:pt x="65" y="23"/>
                  </a:lnTo>
                  <a:lnTo>
                    <a:pt x="67" y="23"/>
                  </a:lnTo>
                  <a:lnTo>
                    <a:pt x="67" y="23"/>
                  </a:lnTo>
                  <a:lnTo>
                    <a:pt x="69" y="22"/>
                  </a:lnTo>
                  <a:lnTo>
                    <a:pt x="69" y="22"/>
                  </a:lnTo>
                  <a:lnTo>
                    <a:pt x="71" y="21"/>
                  </a:lnTo>
                  <a:lnTo>
                    <a:pt x="72" y="21"/>
                  </a:lnTo>
                  <a:lnTo>
                    <a:pt x="72" y="21"/>
                  </a:lnTo>
                  <a:lnTo>
                    <a:pt x="73" y="22"/>
                  </a:lnTo>
                  <a:lnTo>
                    <a:pt x="76" y="25"/>
                  </a:lnTo>
                  <a:lnTo>
                    <a:pt x="76" y="25"/>
                  </a:lnTo>
                  <a:lnTo>
                    <a:pt x="82" y="27"/>
                  </a:lnTo>
                  <a:lnTo>
                    <a:pt x="82" y="27"/>
                  </a:lnTo>
                  <a:lnTo>
                    <a:pt x="85" y="27"/>
                  </a:lnTo>
                  <a:lnTo>
                    <a:pt x="88" y="28"/>
                  </a:lnTo>
                  <a:lnTo>
                    <a:pt x="88" y="31"/>
                  </a:lnTo>
                  <a:lnTo>
                    <a:pt x="88" y="31"/>
                  </a:lnTo>
                  <a:lnTo>
                    <a:pt x="95" y="31"/>
                  </a:lnTo>
                  <a:lnTo>
                    <a:pt x="95" y="31"/>
                  </a:lnTo>
                  <a:lnTo>
                    <a:pt x="99" y="32"/>
                  </a:lnTo>
                  <a:lnTo>
                    <a:pt x="100" y="32"/>
                  </a:lnTo>
                  <a:lnTo>
                    <a:pt x="100" y="35"/>
                  </a:lnTo>
                  <a:lnTo>
                    <a:pt x="100" y="35"/>
                  </a:lnTo>
                  <a:lnTo>
                    <a:pt x="103" y="36"/>
                  </a:lnTo>
                  <a:lnTo>
                    <a:pt x="105" y="37"/>
                  </a:lnTo>
                  <a:lnTo>
                    <a:pt x="105" y="37"/>
                  </a:lnTo>
                  <a:lnTo>
                    <a:pt x="105" y="39"/>
                  </a:lnTo>
                  <a:lnTo>
                    <a:pt x="107" y="41"/>
                  </a:lnTo>
                  <a:lnTo>
                    <a:pt x="107" y="41"/>
                  </a:lnTo>
                  <a:lnTo>
                    <a:pt x="110" y="42"/>
                  </a:lnTo>
                  <a:lnTo>
                    <a:pt x="112" y="43"/>
                  </a:lnTo>
                  <a:lnTo>
                    <a:pt x="112" y="43"/>
                  </a:lnTo>
                  <a:lnTo>
                    <a:pt x="115" y="46"/>
                  </a:lnTo>
                  <a:lnTo>
                    <a:pt x="117" y="46"/>
                  </a:lnTo>
                  <a:lnTo>
                    <a:pt x="117" y="46"/>
                  </a:lnTo>
                  <a:lnTo>
                    <a:pt x="126" y="46"/>
                  </a:lnTo>
                  <a:lnTo>
                    <a:pt x="126" y="46"/>
                  </a:lnTo>
                  <a:lnTo>
                    <a:pt x="126" y="48"/>
                  </a:lnTo>
                  <a:lnTo>
                    <a:pt x="127" y="49"/>
                  </a:lnTo>
                  <a:lnTo>
                    <a:pt x="127" y="49"/>
                  </a:lnTo>
                  <a:lnTo>
                    <a:pt x="127" y="49"/>
                  </a:lnTo>
                  <a:lnTo>
                    <a:pt x="127" y="50"/>
                  </a:lnTo>
                  <a:lnTo>
                    <a:pt x="126" y="52"/>
                  </a:lnTo>
                  <a:lnTo>
                    <a:pt x="126" y="52"/>
                  </a:lnTo>
                  <a:lnTo>
                    <a:pt x="123" y="53"/>
                  </a:lnTo>
                  <a:lnTo>
                    <a:pt x="123" y="53"/>
                  </a:lnTo>
                  <a:lnTo>
                    <a:pt x="122" y="53"/>
                  </a:lnTo>
                  <a:lnTo>
                    <a:pt x="121" y="55"/>
                  </a:lnTo>
                  <a:lnTo>
                    <a:pt x="121" y="55"/>
                  </a:lnTo>
                  <a:lnTo>
                    <a:pt x="120" y="57"/>
                  </a:lnTo>
                  <a:lnTo>
                    <a:pt x="118" y="58"/>
                  </a:lnTo>
                  <a:lnTo>
                    <a:pt x="118" y="58"/>
                  </a:lnTo>
                  <a:lnTo>
                    <a:pt x="118" y="59"/>
                  </a:lnTo>
                  <a:lnTo>
                    <a:pt x="120" y="59"/>
                  </a:lnTo>
                  <a:lnTo>
                    <a:pt x="122" y="59"/>
                  </a:lnTo>
                  <a:lnTo>
                    <a:pt x="122" y="59"/>
                  </a:lnTo>
                  <a:lnTo>
                    <a:pt x="127" y="59"/>
                  </a:lnTo>
                  <a:lnTo>
                    <a:pt x="127" y="59"/>
                  </a:lnTo>
                  <a:lnTo>
                    <a:pt x="127" y="59"/>
                  </a:lnTo>
                  <a:lnTo>
                    <a:pt x="127" y="59"/>
                  </a:lnTo>
                  <a:lnTo>
                    <a:pt x="128" y="58"/>
                  </a:lnTo>
                  <a:lnTo>
                    <a:pt x="128" y="58"/>
                  </a:lnTo>
                  <a:lnTo>
                    <a:pt x="133" y="58"/>
                  </a:lnTo>
                  <a:lnTo>
                    <a:pt x="133" y="58"/>
                  </a:lnTo>
                  <a:lnTo>
                    <a:pt x="138" y="58"/>
                  </a:lnTo>
                  <a:lnTo>
                    <a:pt x="138" y="58"/>
                  </a:lnTo>
                  <a:lnTo>
                    <a:pt x="141" y="57"/>
                  </a:lnTo>
                  <a:lnTo>
                    <a:pt x="144" y="57"/>
                  </a:lnTo>
                  <a:lnTo>
                    <a:pt x="144" y="57"/>
                  </a:lnTo>
                  <a:lnTo>
                    <a:pt x="147" y="58"/>
                  </a:lnTo>
                  <a:lnTo>
                    <a:pt x="147" y="58"/>
                  </a:lnTo>
                  <a:lnTo>
                    <a:pt x="150" y="59"/>
                  </a:lnTo>
                  <a:lnTo>
                    <a:pt x="150" y="59"/>
                  </a:lnTo>
                  <a:lnTo>
                    <a:pt x="154" y="59"/>
                  </a:lnTo>
                  <a:lnTo>
                    <a:pt x="158" y="58"/>
                  </a:lnTo>
                  <a:lnTo>
                    <a:pt x="158" y="58"/>
                  </a:lnTo>
                  <a:lnTo>
                    <a:pt x="160" y="58"/>
                  </a:lnTo>
                  <a:lnTo>
                    <a:pt x="160" y="58"/>
                  </a:lnTo>
                  <a:lnTo>
                    <a:pt x="161" y="57"/>
                  </a:lnTo>
                  <a:lnTo>
                    <a:pt x="161" y="57"/>
                  </a:lnTo>
                  <a:lnTo>
                    <a:pt x="168" y="57"/>
                  </a:lnTo>
                  <a:lnTo>
                    <a:pt x="168" y="57"/>
                  </a:lnTo>
                  <a:lnTo>
                    <a:pt x="170" y="55"/>
                  </a:lnTo>
                  <a:lnTo>
                    <a:pt x="172" y="54"/>
                  </a:lnTo>
                  <a:lnTo>
                    <a:pt x="174" y="54"/>
                  </a:lnTo>
                  <a:lnTo>
                    <a:pt x="174" y="54"/>
                  </a:lnTo>
                  <a:lnTo>
                    <a:pt x="175" y="54"/>
                  </a:lnTo>
                  <a:lnTo>
                    <a:pt x="175" y="54"/>
                  </a:lnTo>
                  <a:lnTo>
                    <a:pt x="175" y="52"/>
                  </a:lnTo>
                  <a:lnTo>
                    <a:pt x="175" y="5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7" name="A1_Jamaica">
              <a:extLst>
                <a:ext uri="{FF2B5EF4-FFF2-40B4-BE49-F238E27FC236}">
                  <a16:creationId xmlns:a16="http://schemas.microsoft.com/office/drawing/2014/main" id="{7DE8CDC1-0F62-4E97-ABE7-76D30C2927DB}"/>
                </a:ext>
              </a:extLst>
            </p:cNvPr>
            <p:cNvSpPr>
              <a:spLocks/>
            </p:cNvSpPr>
            <p:nvPr/>
          </p:nvSpPr>
          <p:spPr bwMode="auto">
            <a:xfrm>
              <a:off x="2812775" y="3811620"/>
              <a:ext cx="55068" cy="19771"/>
            </a:xfrm>
            <a:custGeom>
              <a:avLst/>
              <a:gdLst/>
              <a:ahLst/>
              <a:cxnLst>
                <a:cxn ang="0">
                  <a:pos x="32" y="6"/>
                </a:cxn>
                <a:cxn ang="0">
                  <a:pos x="30" y="4"/>
                </a:cxn>
                <a:cxn ang="0">
                  <a:pos x="25" y="4"/>
                </a:cxn>
                <a:cxn ang="0">
                  <a:pos x="23" y="3"/>
                </a:cxn>
                <a:cxn ang="0">
                  <a:pos x="21" y="2"/>
                </a:cxn>
                <a:cxn ang="0">
                  <a:pos x="10" y="2"/>
                </a:cxn>
                <a:cxn ang="0">
                  <a:pos x="5" y="0"/>
                </a:cxn>
                <a:cxn ang="0">
                  <a:pos x="3" y="0"/>
                </a:cxn>
                <a:cxn ang="0">
                  <a:pos x="3" y="2"/>
                </a:cxn>
                <a:cxn ang="0">
                  <a:pos x="3" y="2"/>
                </a:cxn>
                <a:cxn ang="0">
                  <a:pos x="0" y="3"/>
                </a:cxn>
                <a:cxn ang="0">
                  <a:pos x="2" y="5"/>
                </a:cxn>
                <a:cxn ang="0">
                  <a:pos x="3" y="6"/>
                </a:cxn>
                <a:cxn ang="0">
                  <a:pos x="4" y="8"/>
                </a:cxn>
                <a:cxn ang="0">
                  <a:pos x="4" y="9"/>
                </a:cxn>
                <a:cxn ang="0">
                  <a:pos x="5" y="10"/>
                </a:cxn>
                <a:cxn ang="0">
                  <a:pos x="8" y="11"/>
                </a:cxn>
                <a:cxn ang="0">
                  <a:pos x="10" y="11"/>
                </a:cxn>
                <a:cxn ang="0">
                  <a:pos x="14" y="11"/>
                </a:cxn>
                <a:cxn ang="0">
                  <a:pos x="15" y="13"/>
                </a:cxn>
                <a:cxn ang="0">
                  <a:pos x="18" y="14"/>
                </a:cxn>
                <a:cxn ang="0">
                  <a:pos x="20" y="14"/>
                </a:cxn>
                <a:cxn ang="0">
                  <a:pos x="20" y="13"/>
                </a:cxn>
                <a:cxn ang="0">
                  <a:pos x="20" y="13"/>
                </a:cxn>
                <a:cxn ang="0">
                  <a:pos x="23" y="11"/>
                </a:cxn>
                <a:cxn ang="0">
                  <a:pos x="25" y="11"/>
                </a:cxn>
                <a:cxn ang="0">
                  <a:pos x="25" y="10"/>
                </a:cxn>
                <a:cxn ang="0">
                  <a:pos x="27" y="10"/>
                </a:cxn>
                <a:cxn ang="0">
                  <a:pos x="30" y="11"/>
                </a:cxn>
                <a:cxn ang="0">
                  <a:pos x="32" y="11"/>
                </a:cxn>
                <a:cxn ang="0">
                  <a:pos x="35" y="11"/>
                </a:cxn>
                <a:cxn ang="0">
                  <a:pos x="36" y="11"/>
                </a:cxn>
                <a:cxn ang="0">
                  <a:pos x="35" y="8"/>
                </a:cxn>
                <a:cxn ang="0">
                  <a:pos x="32" y="6"/>
                </a:cxn>
              </a:cxnLst>
              <a:rect l="0" t="0" r="r" b="b"/>
              <a:pathLst>
                <a:path w="36" h="14">
                  <a:moveTo>
                    <a:pt x="32" y="6"/>
                  </a:moveTo>
                  <a:lnTo>
                    <a:pt x="32" y="6"/>
                  </a:lnTo>
                  <a:lnTo>
                    <a:pt x="31" y="5"/>
                  </a:lnTo>
                  <a:lnTo>
                    <a:pt x="30" y="4"/>
                  </a:lnTo>
                  <a:lnTo>
                    <a:pt x="30" y="4"/>
                  </a:lnTo>
                  <a:lnTo>
                    <a:pt x="25" y="4"/>
                  </a:lnTo>
                  <a:lnTo>
                    <a:pt x="25" y="4"/>
                  </a:lnTo>
                  <a:lnTo>
                    <a:pt x="23" y="3"/>
                  </a:lnTo>
                  <a:lnTo>
                    <a:pt x="21" y="2"/>
                  </a:lnTo>
                  <a:lnTo>
                    <a:pt x="21" y="2"/>
                  </a:lnTo>
                  <a:lnTo>
                    <a:pt x="15" y="2"/>
                  </a:lnTo>
                  <a:lnTo>
                    <a:pt x="10" y="2"/>
                  </a:lnTo>
                  <a:lnTo>
                    <a:pt x="10" y="2"/>
                  </a:lnTo>
                  <a:lnTo>
                    <a:pt x="5" y="0"/>
                  </a:lnTo>
                  <a:lnTo>
                    <a:pt x="5" y="0"/>
                  </a:lnTo>
                  <a:lnTo>
                    <a:pt x="3" y="0"/>
                  </a:lnTo>
                  <a:lnTo>
                    <a:pt x="3" y="0"/>
                  </a:lnTo>
                  <a:lnTo>
                    <a:pt x="3" y="2"/>
                  </a:lnTo>
                  <a:lnTo>
                    <a:pt x="3" y="2"/>
                  </a:lnTo>
                  <a:lnTo>
                    <a:pt x="3" y="2"/>
                  </a:lnTo>
                  <a:lnTo>
                    <a:pt x="0" y="3"/>
                  </a:lnTo>
                  <a:lnTo>
                    <a:pt x="0" y="3"/>
                  </a:lnTo>
                  <a:lnTo>
                    <a:pt x="0" y="4"/>
                  </a:lnTo>
                  <a:lnTo>
                    <a:pt x="2" y="5"/>
                  </a:lnTo>
                  <a:lnTo>
                    <a:pt x="2" y="5"/>
                  </a:lnTo>
                  <a:lnTo>
                    <a:pt x="3" y="6"/>
                  </a:lnTo>
                  <a:lnTo>
                    <a:pt x="4" y="8"/>
                  </a:lnTo>
                  <a:lnTo>
                    <a:pt x="4" y="8"/>
                  </a:lnTo>
                  <a:lnTo>
                    <a:pt x="4" y="9"/>
                  </a:lnTo>
                  <a:lnTo>
                    <a:pt x="4" y="9"/>
                  </a:lnTo>
                  <a:lnTo>
                    <a:pt x="4" y="10"/>
                  </a:lnTo>
                  <a:lnTo>
                    <a:pt x="5" y="10"/>
                  </a:lnTo>
                  <a:lnTo>
                    <a:pt x="5" y="10"/>
                  </a:lnTo>
                  <a:lnTo>
                    <a:pt x="8" y="11"/>
                  </a:lnTo>
                  <a:lnTo>
                    <a:pt x="8" y="11"/>
                  </a:lnTo>
                  <a:lnTo>
                    <a:pt x="10" y="11"/>
                  </a:lnTo>
                  <a:lnTo>
                    <a:pt x="10" y="11"/>
                  </a:lnTo>
                  <a:lnTo>
                    <a:pt x="14" y="11"/>
                  </a:lnTo>
                  <a:lnTo>
                    <a:pt x="14" y="11"/>
                  </a:lnTo>
                  <a:lnTo>
                    <a:pt x="15" y="13"/>
                  </a:lnTo>
                  <a:lnTo>
                    <a:pt x="15" y="13"/>
                  </a:lnTo>
                  <a:lnTo>
                    <a:pt x="18" y="14"/>
                  </a:lnTo>
                  <a:lnTo>
                    <a:pt x="18" y="14"/>
                  </a:lnTo>
                  <a:lnTo>
                    <a:pt x="20" y="14"/>
                  </a:lnTo>
                  <a:lnTo>
                    <a:pt x="20" y="14"/>
                  </a:lnTo>
                  <a:lnTo>
                    <a:pt x="20" y="13"/>
                  </a:lnTo>
                  <a:lnTo>
                    <a:pt x="20" y="13"/>
                  </a:lnTo>
                  <a:lnTo>
                    <a:pt x="20" y="13"/>
                  </a:lnTo>
                  <a:lnTo>
                    <a:pt x="21" y="11"/>
                  </a:lnTo>
                  <a:lnTo>
                    <a:pt x="23" y="11"/>
                  </a:lnTo>
                  <a:lnTo>
                    <a:pt x="23" y="11"/>
                  </a:lnTo>
                  <a:lnTo>
                    <a:pt x="25" y="11"/>
                  </a:lnTo>
                  <a:lnTo>
                    <a:pt x="25" y="11"/>
                  </a:lnTo>
                  <a:lnTo>
                    <a:pt x="25" y="10"/>
                  </a:lnTo>
                  <a:lnTo>
                    <a:pt x="25" y="10"/>
                  </a:lnTo>
                  <a:lnTo>
                    <a:pt x="27" y="10"/>
                  </a:lnTo>
                  <a:lnTo>
                    <a:pt x="27" y="10"/>
                  </a:lnTo>
                  <a:lnTo>
                    <a:pt x="30" y="11"/>
                  </a:lnTo>
                  <a:lnTo>
                    <a:pt x="30" y="11"/>
                  </a:lnTo>
                  <a:lnTo>
                    <a:pt x="32" y="11"/>
                  </a:lnTo>
                  <a:lnTo>
                    <a:pt x="35" y="11"/>
                  </a:lnTo>
                  <a:lnTo>
                    <a:pt x="35" y="11"/>
                  </a:lnTo>
                  <a:lnTo>
                    <a:pt x="35" y="11"/>
                  </a:lnTo>
                  <a:lnTo>
                    <a:pt x="36" y="11"/>
                  </a:lnTo>
                  <a:lnTo>
                    <a:pt x="36" y="11"/>
                  </a:lnTo>
                  <a:lnTo>
                    <a:pt x="35" y="8"/>
                  </a:lnTo>
                  <a:lnTo>
                    <a:pt x="32" y="6"/>
                  </a:lnTo>
                  <a:lnTo>
                    <a:pt x="32"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8" name="A1_Dominican Republic">
              <a:extLst>
                <a:ext uri="{FF2B5EF4-FFF2-40B4-BE49-F238E27FC236}">
                  <a16:creationId xmlns:a16="http://schemas.microsoft.com/office/drawing/2014/main" id="{66EF89BE-6BDD-4141-B60B-5D93D978B977}"/>
                </a:ext>
              </a:extLst>
            </p:cNvPr>
            <p:cNvSpPr>
              <a:spLocks/>
            </p:cNvSpPr>
            <p:nvPr/>
          </p:nvSpPr>
          <p:spPr bwMode="auto">
            <a:xfrm>
              <a:off x="2968803" y="3777725"/>
              <a:ext cx="91779" cy="55077"/>
            </a:xfrm>
            <a:custGeom>
              <a:avLst/>
              <a:gdLst/>
              <a:ahLst/>
              <a:cxnLst>
                <a:cxn ang="0">
                  <a:pos x="55" y="19"/>
                </a:cxn>
                <a:cxn ang="0">
                  <a:pos x="49" y="15"/>
                </a:cxn>
                <a:cxn ang="0">
                  <a:pos x="46" y="12"/>
                </a:cxn>
                <a:cxn ang="0">
                  <a:pos x="44" y="11"/>
                </a:cxn>
                <a:cxn ang="0">
                  <a:pos x="41" y="12"/>
                </a:cxn>
                <a:cxn ang="0">
                  <a:pos x="37" y="8"/>
                </a:cxn>
                <a:cxn ang="0">
                  <a:pos x="33" y="7"/>
                </a:cxn>
                <a:cxn ang="0">
                  <a:pos x="27" y="2"/>
                </a:cxn>
                <a:cxn ang="0">
                  <a:pos x="22" y="3"/>
                </a:cxn>
                <a:cxn ang="0">
                  <a:pos x="21" y="3"/>
                </a:cxn>
                <a:cxn ang="0">
                  <a:pos x="16" y="1"/>
                </a:cxn>
                <a:cxn ang="0">
                  <a:pos x="12" y="1"/>
                </a:cxn>
                <a:cxn ang="0">
                  <a:pos x="11" y="0"/>
                </a:cxn>
                <a:cxn ang="0">
                  <a:pos x="6" y="0"/>
                </a:cxn>
                <a:cxn ang="0">
                  <a:pos x="4" y="3"/>
                </a:cxn>
                <a:cxn ang="0">
                  <a:pos x="3" y="3"/>
                </a:cxn>
                <a:cxn ang="0">
                  <a:pos x="4" y="5"/>
                </a:cxn>
                <a:cxn ang="0">
                  <a:pos x="4" y="7"/>
                </a:cxn>
                <a:cxn ang="0">
                  <a:pos x="5" y="8"/>
                </a:cxn>
                <a:cxn ang="0">
                  <a:pos x="4" y="11"/>
                </a:cxn>
                <a:cxn ang="0">
                  <a:pos x="5" y="13"/>
                </a:cxn>
                <a:cxn ang="0">
                  <a:pos x="4" y="15"/>
                </a:cxn>
                <a:cxn ang="0">
                  <a:pos x="3" y="16"/>
                </a:cxn>
                <a:cxn ang="0">
                  <a:pos x="1" y="17"/>
                </a:cxn>
                <a:cxn ang="0">
                  <a:pos x="4" y="19"/>
                </a:cxn>
                <a:cxn ang="0">
                  <a:pos x="3" y="22"/>
                </a:cxn>
                <a:cxn ang="0">
                  <a:pos x="3" y="22"/>
                </a:cxn>
                <a:cxn ang="0">
                  <a:pos x="0" y="22"/>
                </a:cxn>
                <a:cxn ang="0">
                  <a:pos x="1" y="24"/>
                </a:cxn>
                <a:cxn ang="0">
                  <a:pos x="3" y="27"/>
                </a:cxn>
                <a:cxn ang="0">
                  <a:pos x="4" y="29"/>
                </a:cxn>
                <a:cxn ang="0">
                  <a:pos x="3" y="30"/>
                </a:cxn>
                <a:cxn ang="0">
                  <a:pos x="3" y="32"/>
                </a:cxn>
                <a:cxn ang="0">
                  <a:pos x="6" y="35"/>
                </a:cxn>
                <a:cxn ang="0">
                  <a:pos x="8" y="37"/>
                </a:cxn>
                <a:cxn ang="0">
                  <a:pos x="10" y="39"/>
                </a:cxn>
                <a:cxn ang="0">
                  <a:pos x="14" y="37"/>
                </a:cxn>
                <a:cxn ang="0">
                  <a:pos x="14" y="33"/>
                </a:cxn>
                <a:cxn ang="0">
                  <a:pos x="17" y="30"/>
                </a:cxn>
                <a:cxn ang="0">
                  <a:pos x="20" y="28"/>
                </a:cxn>
                <a:cxn ang="0">
                  <a:pos x="23" y="27"/>
                </a:cxn>
                <a:cxn ang="0">
                  <a:pos x="23" y="29"/>
                </a:cxn>
                <a:cxn ang="0">
                  <a:pos x="28" y="32"/>
                </a:cxn>
                <a:cxn ang="0">
                  <a:pos x="31" y="33"/>
                </a:cxn>
                <a:cxn ang="0">
                  <a:pos x="32" y="26"/>
                </a:cxn>
                <a:cxn ang="0">
                  <a:pos x="37" y="26"/>
                </a:cxn>
                <a:cxn ang="0">
                  <a:pos x="41" y="24"/>
                </a:cxn>
                <a:cxn ang="0">
                  <a:pos x="44" y="26"/>
                </a:cxn>
                <a:cxn ang="0">
                  <a:pos x="48" y="26"/>
                </a:cxn>
                <a:cxn ang="0">
                  <a:pos x="53" y="28"/>
                </a:cxn>
                <a:cxn ang="0">
                  <a:pos x="53" y="30"/>
                </a:cxn>
                <a:cxn ang="0">
                  <a:pos x="55" y="28"/>
                </a:cxn>
                <a:cxn ang="0">
                  <a:pos x="58" y="27"/>
                </a:cxn>
                <a:cxn ang="0">
                  <a:pos x="59" y="24"/>
                </a:cxn>
                <a:cxn ang="0">
                  <a:pos x="59" y="22"/>
                </a:cxn>
              </a:cxnLst>
              <a:rect l="0" t="0" r="r" b="b"/>
              <a:pathLst>
                <a:path w="60" h="39">
                  <a:moveTo>
                    <a:pt x="58" y="21"/>
                  </a:moveTo>
                  <a:lnTo>
                    <a:pt x="58" y="21"/>
                  </a:lnTo>
                  <a:lnTo>
                    <a:pt x="55" y="19"/>
                  </a:lnTo>
                  <a:lnTo>
                    <a:pt x="55" y="19"/>
                  </a:lnTo>
                  <a:lnTo>
                    <a:pt x="54" y="19"/>
                  </a:lnTo>
                  <a:lnTo>
                    <a:pt x="54" y="19"/>
                  </a:lnTo>
                  <a:lnTo>
                    <a:pt x="52" y="17"/>
                  </a:lnTo>
                  <a:lnTo>
                    <a:pt x="49" y="15"/>
                  </a:lnTo>
                  <a:lnTo>
                    <a:pt x="49" y="15"/>
                  </a:lnTo>
                  <a:lnTo>
                    <a:pt x="48" y="13"/>
                  </a:lnTo>
                  <a:lnTo>
                    <a:pt x="48" y="13"/>
                  </a:lnTo>
                  <a:lnTo>
                    <a:pt x="46" y="12"/>
                  </a:lnTo>
                  <a:lnTo>
                    <a:pt x="46" y="12"/>
                  </a:lnTo>
                  <a:lnTo>
                    <a:pt x="46" y="12"/>
                  </a:lnTo>
                  <a:lnTo>
                    <a:pt x="46" y="12"/>
                  </a:lnTo>
                  <a:lnTo>
                    <a:pt x="44" y="11"/>
                  </a:lnTo>
                  <a:lnTo>
                    <a:pt x="43" y="11"/>
                  </a:lnTo>
                  <a:lnTo>
                    <a:pt x="43" y="11"/>
                  </a:lnTo>
                  <a:lnTo>
                    <a:pt x="41" y="12"/>
                  </a:lnTo>
                  <a:lnTo>
                    <a:pt x="41" y="12"/>
                  </a:lnTo>
                  <a:lnTo>
                    <a:pt x="38" y="12"/>
                  </a:lnTo>
                  <a:lnTo>
                    <a:pt x="38" y="10"/>
                  </a:lnTo>
                  <a:lnTo>
                    <a:pt x="38" y="10"/>
                  </a:lnTo>
                  <a:lnTo>
                    <a:pt x="37" y="8"/>
                  </a:lnTo>
                  <a:lnTo>
                    <a:pt x="36" y="8"/>
                  </a:lnTo>
                  <a:lnTo>
                    <a:pt x="36" y="8"/>
                  </a:lnTo>
                  <a:lnTo>
                    <a:pt x="33" y="7"/>
                  </a:lnTo>
                  <a:lnTo>
                    <a:pt x="33" y="7"/>
                  </a:lnTo>
                  <a:lnTo>
                    <a:pt x="33" y="6"/>
                  </a:lnTo>
                  <a:lnTo>
                    <a:pt x="33" y="3"/>
                  </a:lnTo>
                  <a:lnTo>
                    <a:pt x="33" y="3"/>
                  </a:lnTo>
                  <a:lnTo>
                    <a:pt x="27" y="2"/>
                  </a:lnTo>
                  <a:lnTo>
                    <a:pt x="27" y="2"/>
                  </a:lnTo>
                  <a:lnTo>
                    <a:pt x="25" y="3"/>
                  </a:lnTo>
                  <a:lnTo>
                    <a:pt x="25" y="3"/>
                  </a:lnTo>
                  <a:lnTo>
                    <a:pt x="22" y="3"/>
                  </a:lnTo>
                  <a:lnTo>
                    <a:pt x="22" y="3"/>
                  </a:lnTo>
                  <a:lnTo>
                    <a:pt x="22" y="3"/>
                  </a:lnTo>
                  <a:lnTo>
                    <a:pt x="21" y="3"/>
                  </a:lnTo>
                  <a:lnTo>
                    <a:pt x="21" y="3"/>
                  </a:lnTo>
                  <a:lnTo>
                    <a:pt x="21" y="1"/>
                  </a:lnTo>
                  <a:lnTo>
                    <a:pt x="21" y="1"/>
                  </a:lnTo>
                  <a:lnTo>
                    <a:pt x="19" y="1"/>
                  </a:lnTo>
                  <a:lnTo>
                    <a:pt x="16" y="1"/>
                  </a:lnTo>
                  <a:lnTo>
                    <a:pt x="16" y="1"/>
                  </a:lnTo>
                  <a:lnTo>
                    <a:pt x="15" y="1"/>
                  </a:lnTo>
                  <a:lnTo>
                    <a:pt x="15" y="1"/>
                  </a:lnTo>
                  <a:lnTo>
                    <a:pt x="12" y="1"/>
                  </a:lnTo>
                  <a:lnTo>
                    <a:pt x="12" y="1"/>
                  </a:lnTo>
                  <a:lnTo>
                    <a:pt x="11" y="1"/>
                  </a:lnTo>
                  <a:lnTo>
                    <a:pt x="11" y="1"/>
                  </a:lnTo>
                  <a:lnTo>
                    <a:pt x="11" y="0"/>
                  </a:lnTo>
                  <a:lnTo>
                    <a:pt x="11" y="0"/>
                  </a:lnTo>
                  <a:lnTo>
                    <a:pt x="9" y="0"/>
                  </a:lnTo>
                  <a:lnTo>
                    <a:pt x="9" y="0"/>
                  </a:lnTo>
                  <a:lnTo>
                    <a:pt x="6" y="0"/>
                  </a:lnTo>
                  <a:lnTo>
                    <a:pt x="6" y="0"/>
                  </a:lnTo>
                  <a:lnTo>
                    <a:pt x="5" y="2"/>
                  </a:lnTo>
                  <a:lnTo>
                    <a:pt x="5" y="2"/>
                  </a:lnTo>
                  <a:lnTo>
                    <a:pt x="4" y="3"/>
                  </a:lnTo>
                  <a:lnTo>
                    <a:pt x="4" y="3"/>
                  </a:lnTo>
                  <a:lnTo>
                    <a:pt x="3" y="3"/>
                  </a:lnTo>
                  <a:lnTo>
                    <a:pt x="3" y="3"/>
                  </a:lnTo>
                  <a:lnTo>
                    <a:pt x="3" y="3"/>
                  </a:lnTo>
                  <a:lnTo>
                    <a:pt x="3" y="3"/>
                  </a:lnTo>
                  <a:lnTo>
                    <a:pt x="3" y="5"/>
                  </a:lnTo>
                  <a:lnTo>
                    <a:pt x="3" y="5"/>
                  </a:lnTo>
                  <a:lnTo>
                    <a:pt x="4" y="5"/>
                  </a:lnTo>
                  <a:lnTo>
                    <a:pt x="4" y="5"/>
                  </a:lnTo>
                  <a:lnTo>
                    <a:pt x="4" y="6"/>
                  </a:lnTo>
                  <a:lnTo>
                    <a:pt x="4" y="6"/>
                  </a:lnTo>
                  <a:lnTo>
                    <a:pt x="4" y="7"/>
                  </a:lnTo>
                  <a:lnTo>
                    <a:pt x="4" y="7"/>
                  </a:lnTo>
                  <a:lnTo>
                    <a:pt x="5" y="8"/>
                  </a:lnTo>
                  <a:lnTo>
                    <a:pt x="5" y="8"/>
                  </a:lnTo>
                  <a:lnTo>
                    <a:pt x="5" y="8"/>
                  </a:lnTo>
                  <a:lnTo>
                    <a:pt x="4" y="10"/>
                  </a:lnTo>
                  <a:lnTo>
                    <a:pt x="4" y="10"/>
                  </a:lnTo>
                  <a:lnTo>
                    <a:pt x="4" y="11"/>
                  </a:lnTo>
                  <a:lnTo>
                    <a:pt x="4" y="11"/>
                  </a:lnTo>
                  <a:lnTo>
                    <a:pt x="4" y="12"/>
                  </a:lnTo>
                  <a:lnTo>
                    <a:pt x="4" y="12"/>
                  </a:lnTo>
                  <a:lnTo>
                    <a:pt x="5" y="12"/>
                  </a:lnTo>
                  <a:lnTo>
                    <a:pt x="5" y="13"/>
                  </a:lnTo>
                  <a:lnTo>
                    <a:pt x="5" y="13"/>
                  </a:lnTo>
                  <a:lnTo>
                    <a:pt x="5" y="13"/>
                  </a:lnTo>
                  <a:lnTo>
                    <a:pt x="5" y="13"/>
                  </a:lnTo>
                  <a:lnTo>
                    <a:pt x="4" y="15"/>
                  </a:lnTo>
                  <a:lnTo>
                    <a:pt x="4" y="15"/>
                  </a:lnTo>
                  <a:lnTo>
                    <a:pt x="4" y="15"/>
                  </a:lnTo>
                  <a:lnTo>
                    <a:pt x="4" y="15"/>
                  </a:lnTo>
                  <a:lnTo>
                    <a:pt x="3" y="16"/>
                  </a:lnTo>
                  <a:lnTo>
                    <a:pt x="3" y="16"/>
                  </a:lnTo>
                  <a:lnTo>
                    <a:pt x="3" y="16"/>
                  </a:lnTo>
                  <a:lnTo>
                    <a:pt x="3" y="16"/>
                  </a:lnTo>
                  <a:lnTo>
                    <a:pt x="1" y="17"/>
                  </a:lnTo>
                  <a:lnTo>
                    <a:pt x="1" y="17"/>
                  </a:lnTo>
                  <a:lnTo>
                    <a:pt x="4" y="18"/>
                  </a:lnTo>
                  <a:lnTo>
                    <a:pt x="4" y="18"/>
                  </a:lnTo>
                  <a:lnTo>
                    <a:pt x="4" y="19"/>
                  </a:lnTo>
                  <a:lnTo>
                    <a:pt x="4" y="19"/>
                  </a:lnTo>
                  <a:lnTo>
                    <a:pt x="3" y="19"/>
                  </a:lnTo>
                  <a:lnTo>
                    <a:pt x="3" y="19"/>
                  </a:lnTo>
                  <a:lnTo>
                    <a:pt x="3" y="22"/>
                  </a:lnTo>
                  <a:lnTo>
                    <a:pt x="3" y="22"/>
                  </a:lnTo>
                  <a:lnTo>
                    <a:pt x="3" y="22"/>
                  </a:lnTo>
                  <a:lnTo>
                    <a:pt x="3" y="22"/>
                  </a:lnTo>
                  <a:lnTo>
                    <a:pt x="3" y="22"/>
                  </a:lnTo>
                  <a:lnTo>
                    <a:pt x="3" y="22"/>
                  </a:lnTo>
                  <a:lnTo>
                    <a:pt x="3" y="22"/>
                  </a:lnTo>
                  <a:lnTo>
                    <a:pt x="3" y="22"/>
                  </a:lnTo>
                  <a:lnTo>
                    <a:pt x="0" y="22"/>
                  </a:lnTo>
                  <a:lnTo>
                    <a:pt x="0" y="22"/>
                  </a:lnTo>
                  <a:lnTo>
                    <a:pt x="0" y="23"/>
                  </a:lnTo>
                  <a:lnTo>
                    <a:pt x="0" y="23"/>
                  </a:lnTo>
                  <a:lnTo>
                    <a:pt x="1" y="24"/>
                  </a:lnTo>
                  <a:lnTo>
                    <a:pt x="1" y="24"/>
                  </a:lnTo>
                  <a:lnTo>
                    <a:pt x="3" y="26"/>
                  </a:lnTo>
                  <a:lnTo>
                    <a:pt x="3" y="26"/>
                  </a:lnTo>
                  <a:lnTo>
                    <a:pt x="3" y="27"/>
                  </a:lnTo>
                  <a:lnTo>
                    <a:pt x="3" y="27"/>
                  </a:lnTo>
                  <a:lnTo>
                    <a:pt x="4" y="27"/>
                  </a:lnTo>
                  <a:lnTo>
                    <a:pt x="4" y="27"/>
                  </a:lnTo>
                  <a:lnTo>
                    <a:pt x="4" y="29"/>
                  </a:lnTo>
                  <a:lnTo>
                    <a:pt x="4" y="29"/>
                  </a:lnTo>
                  <a:lnTo>
                    <a:pt x="3" y="30"/>
                  </a:lnTo>
                  <a:lnTo>
                    <a:pt x="3" y="30"/>
                  </a:lnTo>
                  <a:lnTo>
                    <a:pt x="3" y="30"/>
                  </a:lnTo>
                  <a:lnTo>
                    <a:pt x="3" y="30"/>
                  </a:lnTo>
                  <a:lnTo>
                    <a:pt x="3" y="32"/>
                  </a:lnTo>
                  <a:lnTo>
                    <a:pt x="3" y="32"/>
                  </a:lnTo>
                  <a:lnTo>
                    <a:pt x="3" y="32"/>
                  </a:lnTo>
                  <a:lnTo>
                    <a:pt x="3" y="32"/>
                  </a:lnTo>
                  <a:lnTo>
                    <a:pt x="5" y="34"/>
                  </a:lnTo>
                  <a:lnTo>
                    <a:pt x="5" y="34"/>
                  </a:lnTo>
                  <a:lnTo>
                    <a:pt x="6" y="35"/>
                  </a:lnTo>
                  <a:lnTo>
                    <a:pt x="6" y="35"/>
                  </a:lnTo>
                  <a:lnTo>
                    <a:pt x="6" y="37"/>
                  </a:lnTo>
                  <a:lnTo>
                    <a:pt x="6" y="37"/>
                  </a:lnTo>
                  <a:lnTo>
                    <a:pt x="8" y="37"/>
                  </a:lnTo>
                  <a:lnTo>
                    <a:pt x="9" y="37"/>
                  </a:lnTo>
                  <a:lnTo>
                    <a:pt x="9" y="37"/>
                  </a:lnTo>
                  <a:lnTo>
                    <a:pt x="10" y="39"/>
                  </a:lnTo>
                  <a:lnTo>
                    <a:pt x="10" y="39"/>
                  </a:lnTo>
                  <a:lnTo>
                    <a:pt x="11" y="39"/>
                  </a:lnTo>
                  <a:lnTo>
                    <a:pt x="12" y="38"/>
                  </a:lnTo>
                  <a:lnTo>
                    <a:pt x="12" y="38"/>
                  </a:lnTo>
                  <a:lnTo>
                    <a:pt x="14" y="37"/>
                  </a:lnTo>
                  <a:lnTo>
                    <a:pt x="14" y="37"/>
                  </a:lnTo>
                  <a:lnTo>
                    <a:pt x="14" y="34"/>
                  </a:lnTo>
                  <a:lnTo>
                    <a:pt x="14" y="34"/>
                  </a:lnTo>
                  <a:lnTo>
                    <a:pt x="14" y="33"/>
                  </a:lnTo>
                  <a:lnTo>
                    <a:pt x="15" y="33"/>
                  </a:lnTo>
                  <a:lnTo>
                    <a:pt x="16" y="32"/>
                  </a:lnTo>
                  <a:lnTo>
                    <a:pt x="17" y="30"/>
                  </a:lnTo>
                  <a:lnTo>
                    <a:pt x="17" y="30"/>
                  </a:lnTo>
                  <a:lnTo>
                    <a:pt x="17" y="28"/>
                  </a:lnTo>
                  <a:lnTo>
                    <a:pt x="17" y="28"/>
                  </a:lnTo>
                  <a:lnTo>
                    <a:pt x="19" y="28"/>
                  </a:lnTo>
                  <a:lnTo>
                    <a:pt x="20" y="28"/>
                  </a:lnTo>
                  <a:lnTo>
                    <a:pt x="20" y="28"/>
                  </a:lnTo>
                  <a:lnTo>
                    <a:pt x="21" y="27"/>
                  </a:lnTo>
                  <a:lnTo>
                    <a:pt x="21" y="27"/>
                  </a:lnTo>
                  <a:lnTo>
                    <a:pt x="23" y="27"/>
                  </a:lnTo>
                  <a:lnTo>
                    <a:pt x="23" y="27"/>
                  </a:lnTo>
                  <a:lnTo>
                    <a:pt x="23" y="28"/>
                  </a:lnTo>
                  <a:lnTo>
                    <a:pt x="23" y="28"/>
                  </a:lnTo>
                  <a:lnTo>
                    <a:pt x="23" y="29"/>
                  </a:lnTo>
                  <a:lnTo>
                    <a:pt x="23" y="29"/>
                  </a:lnTo>
                  <a:lnTo>
                    <a:pt x="26" y="30"/>
                  </a:lnTo>
                  <a:lnTo>
                    <a:pt x="28" y="32"/>
                  </a:lnTo>
                  <a:lnTo>
                    <a:pt x="28" y="32"/>
                  </a:lnTo>
                  <a:lnTo>
                    <a:pt x="27" y="33"/>
                  </a:lnTo>
                  <a:lnTo>
                    <a:pt x="28" y="34"/>
                  </a:lnTo>
                  <a:lnTo>
                    <a:pt x="28" y="34"/>
                  </a:lnTo>
                  <a:lnTo>
                    <a:pt x="31" y="33"/>
                  </a:lnTo>
                  <a:lnTo>
                    <a:pt x="32" y="30"/>
                  </a:lnTo>
                  <a:lnTo>
                    <a:pt x="32" y="30"/>
                  </a:lnTo>
                  <a:lnTo>
                    <a:pt x="32" y="28"/>
                  </a:lnTo>
                  <a:lnTo>
                    <a:pt x="32" y="26"/>
                  </a:lnTo>
                  <a:lnTo>
                    <a:pt x="32" y="26"/>
                  </a:lnTo>
                  <a:lnTo>
                    <a:pt x="37" y="26"/>
                  </a:lnTo>
                  <a:lnTo>
                    <a:pt x="37" y="26"/>
                  </a:lnTo>
                  <a:lnTo>
                    <a:pt x="37" y="26"/>
                  </a:lnTo>
                  <a:lnTo>
                    <a:pt x="37" y="26"/>
                  </a:lnTo>
                  <a:lnTo>
                    <a:pt x="38" y="24"/>
                  </a:lnTo>
                  <a:lnTo>
                    <a:pt x="38" y="24"/>
                  </a:lnTo>
                  <a:lnTo>
                    <a:pt x="41" y="24"/>
                  </a:lnTo>
                  <a:lnTo>
                    <a:pt x="41" y="24"/>
                  </a:lnTo>
                  <a:lnTo>
                    <a:pt x="42" y="26"/>
                  </a:lnTo>
                  <a:lnTo>
                    <a:pt x="42" y="26"/>
                  </a:lnTo>
                  <a:lnTo>
                    <a:pt x="44" y="26"/>
                  </a:lnTo>
                  <a:lnTo>
                    <a:pt x="44" y="26"/>
                  </a:lnTo>
                  <a:lnTo>
                    <a:pt x="47" y="24"/>
                  </a:lnTo>
                  <a:lnTo>
                    <a:pt x="47" y="24"/>
                  </a:lnTo>
                  <a:lnTo>
                    <a:pt x="48" y="26"/>
                  </a:lnTo>
                  <a:lnTo>
                    <a:pt x="49" y="27"/>
                  </a:lnTo>
                  <a:lnTo>
                    <a:pt x="49" y="27"/>
                  </a:lnTo>
                  <a:lnTo>
                    <a:pt x="50" y="28"/>
                  </a:lnTo>
                  <a:lnTo>
                    <a:pt x="53" y="28"/>
                  </a:lnTo>
                  <a:lnTo>
                    <a:pt x="53" y="28"/>
                  </a:lnTo>
                  <a:lnTo>
                    <a:pt x="53" y="29"/>
                  </a:lnTo>
                  <a:lnTo>
                    <a:pt x="53" y="30"/>
                  </a:lnTo>
                  <a:lnTo>
                    <a:pt x="53" y="30"/>
                  </a:lnTo>
                  <a:lnTo>
                    <a:pt x="55" y="30"/>
                  </a:lnTo>
                  <a:lnTo>
                    <a:pt x="55" y="30"/>
                  </a:lnTo>
                  <a:lnTo>
                    <a:pt x="55" y="28"/>
                  </a:lnTo>
                  <a:lnTo>
                    <a:pt x="55" y="28"/>
                  </a:lnTo>
                  <a:lnTo>
                    <a:pt x="57" y="27"/>
                  </a:lnTo>
                  <a:lnTo>
                    <a:pt x="57" y="27"/>
                  </a:lnTo>
                  <a:lnTo>
                    <a:pt x="58" y="27"/>
                  </a:lnTo>
                  <a:lnTo>
                    <a:pt x="58" y="27"/>
                  </a:lnTo>
                  <a:lnTo>
                    <a:pt x="58" y="26"/>
                  </a:lnTo>
                  <a:lnTo>
                    <a:pt x="58" y="24"/>
                  </a:lnTo>
                  <a:lnTo>
                    <a:pt x="58" y="24"/>
                  </a:lnTo>
                  <a:lnTo>
                    <a:pt x="59" y="24"/>
                  </a:lnTo>
                  <a:lnTo>
                    <a:pt x="60" y="23"/>
                  </a:lnTo>
                  <a:lnTo>
                    <a:pt x="60" y="23"/>
                  </a:lnTo>
                  <a:lnTo>
                    <a:pt x="60" y="22"/>
                  </a:lnTo>
                  <a:lnTo>
                    <a:pt x="59" y="22"/>
                  </a:lnTo>
                  <a:lnTo>
                    <a:pt x="58" y="21"/>
                  </a:lnTo>
                  <a:lnTo>
                    <a:pt x="58"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9" name="A1_Haïti">
              <a:extLst>
                <a:ext uri="{FF2B5EF4-FFF2-40B4-BE49-F238E27FC236}">
                  <a16:creationId xmlns:a16="http://schemas.microsoft.com/office/drawing/2014/main" id="{86AD1B40-A504-4437-968F-57E8E4BA40BB}"/>
                </a:ext>
              </a:extLst>
            </p:cNvPr>
            <p:cNvSpPr>
              <a:spLocks/>
            </p:cNvSpPr>
            <p:nvPr/>
          </p:nvSpPr>
          <p:spPr bwMode="auto">
            <a:xfrm>
              <a:off x="2907614" y="3777726"/>
              <a:ext cx="68835" cy="45190"/>
            </a:xfrm>
            <a:custGeom>
              <a:avLst/>
              <a:gdLst/>
              <a:ahLst/>
              <a:cxnLst>
                <a:cxn ang="0">
                  <a:pos x="43" y="30"/>
                </a:cxn>
                <a:cxn ang="0">
                  <a:pos x="44" y="29"/>
                </a:cxn>
                <a:cxn ang="0">
                  <a:pos x="43" y="27"/>
                </a:cxn>
                <a:cxn ang="0">
                  <a:pos x="43" y="26"/>
                </a:cxn>
                <a:cxn ang="0">
                  <a:pos x="40" y="23"/>
                </a:cxn>
                <a:cxn ang="0">
                  <a:pos x="40" y="22"/>
                </a:cxn>
                <a:cxn ang="0">
                  <a:pos x="43" y="22"/>
                </a:cxn>
                <a:cxn ang="0">
                  <a:pos x="43" y="22"/>
                </a:cxn>
                <a:cxn ang="0">
                  <a:pos x="43" y="19"/>
                </a:cxn>
                <a:cxn ang="0">
                  <a:pos x="44" y="19"/>
                </a:cxn>
                <a:cxn ang="0">
                  <a:pos x="41" y="17"/>
                </a:cxn>
                <a:cxn ang="0">
                  <a:pos x="43" y="16"/>
                </a:cxn>
                <a:cxn ang="0">
                  <a:pos x="44" y="15"/>
                </a:cxn>
                <a:cxn ang="0">
                  <a:pos x="44" y="15"/>
                </a:cxn>
                <a:cxn ang="0">
                  <a:pos x="45" y="13"/>
                </a:cxn>
                <a:cxn ang="0">
                  <a:pos x="44" y="12"/>
                </a:cxn>
                <a:cxn ang="0">
                  <a:pos x="44" y="11"/>
                </a:cxn>
                <a:cxn ang="0">
                  <a:pos x="45" y="8"/>
                </a:cxn>
                <a:cxn ang="0">
                  <a:pos x="44" y="7"/>
                </a:cxn>
                <a:cxn ang="0">
                  <a:pos x="44" y="6"/>
                </a:cxn>
                <a:cxn ang="0">
                  <a:pos x="43" y="5"/>
                </a:cxn>
                <a:cxn ang="0">
                  <a:pos x="43" y="3"/>
                </a:cxn>
                <a:cxn ang="0">
                  <a:pos x="38" y="3"/>
                </a:cxn>
                <a:cxn ang="0">
                  <a:pos x="34" y="1"/>
                </a:cxn>
                <a:cxn ang="0">
                  <a:pos x="33" y="0"/>
                </a:cxn>
                <a:cxn ang="0">
                  <a:pos x="28" y="0"/>
                </a:cxn>
                <a:cxn ang="0">
                  <a:pos x="19" y="0"/>
                </a:cxn>
                <a:cxn ang="0">
                  <a:pos x="17" y="1"/>
                </a:cxn>
                <a:cxn ang="0">
                  <a:pos x="18" y="3"/>
                </a:cxn>
                <a:cxn ang="0">
                  <a:pos x="23" y="5"/>
                </a:cxn>
                <a:cxn ang="0">
                  <a:pos x="24" y="7"/>
                </a:cxn>
                <a:cxn ang="0">
                  <a:pos x="27" y="8"/>
                </a:cxn>
                <a:cxn ang="0">
                  <a:pos x="27" y="11"/>
                </a:cxn>
                <a:cxn ang="0">
                  <a:pos x="27" y="11"/>
                </a:cxn>
                <a:cxn ang="0">
                  <a:pos x="25" y="13"/>
                </a:cxn>
                <a:cxn ang="0">
                  <a:pos x="23" y="16"/>
                </a:cxn>
                <a:cxn ang="0">
                  <a:pos x="30" y="19"/>
                </a:cxn>
                <a:cxn ang="0">
                  <a:pos x="32" y="22"/>
                </a:cxn>
                <a:cxn ang="0">
                  <a:pos x="34" y="23"/>
                </a:cxn>
                <a:cxn ang="0">
                  <a:pos x="25" y="24"/>
                </a:cxn>
                <a:cxn ang="0">
                  <a:pos x="25" y="26"/>
                </a:cxn>
                <a:cxn ang="0">
                  <a:pos x="17" y="26"/>
                </a:cxn>
                <a:cxn ang="0">
                  <a:pos x="16" y="24"/>
                </a:cxn>
                <a:cxn ang="0">
                  <a:pos x="8" y="24"/>
                </a:cxn>
                <a:cxn ang="0">
                  <a:pos x="6" y="22"/>
                </a:cxn>
                <a:cxn ang="0">
                  <a:pos x="5" y="22"/>
                </a:cxn>
                <a:cxn ang="0">
                  <a:pos x="1" y="23"/>
                </a:cxn>
                <a:cxn ang="0">
                  <a:pos x="0" y="24"/>
                </a:cxn>
                <a:cxn ang="0">
                  <a:pos x="5" y="27"/>
                </a:cxn>
                <a:cxn ang="0">
                  <a:pos x="8" y="29"/>
                </a:cxn>
                <a:cxn ang="0">
                  <a:pos x="16" y="29"/>
                </a:cxn>
                <a:cxn ang="0">
                  <a:pos x="23" y="32"/>
                </a:cxn>
                <a:cxn ang="0">
                  <a:pos x="32" y="30"/>
                </a:cxn>
                <a:cxn ang="0">
                  <a:pos x="38" y="30"/>
                </a:cxn>
                <a:cxn ang="0">
                  <a:pos x="40" y="30"/>
                </a:cxn>
                <a:cxn ang="0">
                  <a:pos x="43" y="32"/>
                </a:cxn>
                <a:cxn ang="0">
                  <a:pos x="43" y="32"/>
                </a:cxn>
                <a:cxn ang="0">
                  <a:pos x="43" y="32"/>
                </a:cxn>
              </a:cxnLst>
              <a:rect l="0" t="0" r="r" b="b"/>
              <a:pathLst>
                <a:path w="45" h="32">
                  <a:moveTo>
                    <a:pt x="43" y="30"/>
                  </a:moveTo>
                  <a:lnTo>
                    <a:pt x="43" y="30"/>
                  </a:lnTo>
                  <a:lnTo>
                    <a:pt x="43" y="30"/>
                  </a:lnTo>
                  <a:lnTo>
                    <a:pt x="43" y="30"/>
                  </a:lnTo>
                  <a:lnTo>
                    <a:pt x="44" y="29"/>
                  </a:lnTo>
                  <a:lnTo>
                    <a:pt x="44" y="29"/>
                  </a:lnTo>
                  <a:lnTo>
                    <a:pt x="44" y="27"/>
                  </a:lnTo>
                  <a:lnTo>
                    <a:pt x="44" y="27"/>
                  </a:lnTo>
                  <a:lnTo>
                    <a:pt x="43" y="27"/>
                  </a:lnTo>
                  <a:lnTo>
                    <a:pt x="43" y="27"/>
                  </a:lnTo>
                  <a:lnTo>
                    <a:pt x="43" y="26"/>
                  </a:lnTo>
                  <a:lnTo>
                    <a:pt x="43" y="26"/>
                  </a:lnTo>
                  <a:lnTo>
                    <a:pt x="41" y="24"/>
                  </a:lnTo>
                  <a:lnTo>
                    <a:pt x="41" y="24"/>
                  </a:lnTo>
                  <a:lnTo>
                    <a:pt x="40" y="23"/>
                  </a:lnTo>
                  <a:lnTo>
                    <a:pt x="40" y="23"/>
                  </a:lnTo>
                  <a:lnTo>
                    <a:pt x="40" y="22"/>
                  </a:lnTo>
                  <a:lnTo>
                    <a:pt x="40" y="22"/>
                  </a:lnTo>
                  <a:lnTo>
                    <a:pt x="43" y="22"/>
                  </a:lnTo>
                  <a:lnTo>
                    <a:pt x="43" y="22"/>
                  </a:lnTo>
                  <a:lnTo>
                    <a:pt x="43" y="22"/>
                  </a:lnTo>
                  <a:lnTo>
                    <a:pt x="43" y="22"/>
                  </a:lnTo>
                  <a:lnTo>
                    <a:pt x="43" y="22"/>
                  </a:lnTo>
                  <a:lnTo>
                    <a:pt x="43" y="22"/>
                  </a:lnTo>
                  <a:lnTo>
                    <a:pt x="43" y="22"/>
                  </a:lnTo>
                  <a:lnTo>
                    <a:pt x="43" y="22"/>
                  </a:lnTo>
                  <a:lnTo>
                    <a:pt x="43" y="19"/>
                  </a:lnTo>
                  <a:lnTo>
                    <a:pt x="43" y="19"/>
                  </a:lnTo>
                  <a:lnTo>
                    <a:pt x="44" y="19"/>
                  </a:lnTo>
                  <a:lnTo>
                    <a:pt x="44" y="19"/>
                  </a:lnTo>
                  <a:lnTo>
                    <a:pt x="44" y="18"/>
                  </a:lnTo>
                  <a:lnTo>
                    <a:pt x="44" y="18"/>
                  </a:lnTo>
                  <a:lnTo>
                    <a:pt x="41" y="17"/>
                  </a:lnTo>
                  <a:lnTo>
                    <a:pt x="41" y="17"/>
                  </a:lnTo>
                  <a:lnTo>
                    <a:pt x="43" y="16"/>
                  </a:lnTo>
                  <a:lnTo>
                    <a:pt x="43" y="16"/>
                  </a:lnTo>
                  <a:lnTo>
                    <a:pt x="43" y="16"/>
                  </a:lnTo>
                  <a:lnTo>
                    <a:pt x="43" y="16"/>
                  </a:lnTo>
                  <a:lnTo>
                    <a:pt x="44" y="15"/>
                  </a:lnTo>
                  <a:lnTo>
                    <a:pt x="44" y="15"/>
                  </a:lnTo>
                  <a:lnTo>
                    <a:pt x="44" y="15"/>
                  </a:lnTo>
                  <a:lnTo>
                    <a:pt x="44" y="15"/>
                  </a:lnTo>
                  <a:lnTo>
                    <a:pt x="45" y="13"/>
                  </a:lnTo>
                  <a:lnTo>
                    <a:pt x="45" y="13"/>
                  </a:lnTo>
                  <a:lnTo>
                    <a:pt x="45" y="13"/>
                  </a:lnTo>
                  <a:lnTo>
                    <a:pt x="45" y="13"/>
                  </a:lnTo>
                  <a:lnTo>
                    <a:pt x="45" y="12"/>
                  </a:lnTo>
                  <a:lnTo>
                    <a:pt x="44" y="12"/>
                  </a:lnTo>
                  <a:lnTo>
                    <a:pt x="44" y="12"/>
                  </a:lnTo>
                  <a:lnTo>
                    <a:pt x="44" y="11"/>
                  </a:lnTo>
                  <a:lnTo>
                    <a:pt x="44" y="11"/>
                  </a:lnTo>
                  <a:lnTo>
                    <a:pt x="44" y="10"/>
                  </a:lnTo>
                  <a:lnTo>
                    <a:pt x="44" y="10"/>
                  </a:lnTo>
                  <a:lnTo>
                    <a:pt x="45" y="8"/>
                  </a:lnTo>
                  <a:lnTo>
                    <a:pt x="45" y="8"/>
                  </a:lnTo>
                  <a:lnTo>
                    <a:pt x="45" y="8"/>
                  </a:lnTo>
                  <a:lnTo>
                    <a:pt x="44" y="7"/>
                  </a:lnTo>
                  <a:lnTo>
                    <a:pt x="44" y="7"/>
                  </a:lnTo>
                  <a:lnTo>
                    <a:pt x="44" y="6"/>
                  </a:lnTo>
                  <a:lnTo>
                    <a:pt x="44" y="6"/>
                  </a:lnTo>
                  <a:lnTo>
                    <a:pt x="44" y="5"/>
                  </a:lnTo>
                  <a:lnTo>
                    <a:pt x="44" y="5"/>
                  </a:lnTo>
                  <a:lnTo>
                    <a:pt x="43" y="5"/>
                  </a:lnTo>
                  <a:lnTo>
                    <a:pt x="43" y="5"/>
                  </a:lnTo>
                  <a:lnTo>
                    <a:pt x="43" y="3"/>
                  </a:lnTo>
                  <a:lnTo>
                    <a:pt x="43" y="3"/>
                  </a:lnTo>
                  <a:lnTo>
                    <a:pt x="41" y="3"/>
                  </a:lnTo>
                  <a:lnTo>
                    <a:pt x="41" y="3"/>
                  </a:lnTo>
                  <a:lnTo>
                    <a:pt x="38" y="3"/>
                  </a:lnTo>
                  <a:lnTo>
                    <a:pt x="38" y="3"/>
                  </a:lnTo>
                  <a:lnTo>
                    <a:pt x="34" y="1"/>
                  </a:lnTo>
                  <a:lnTo>
                    <a:pt x="34" y="1"/>
                  </a:lnTo>
                  <a:lnTo>
                    <a:pt x="34" y="0"/>
                  </a:lnTo>
                  <a:lnTo>
                    <a:pt x="34" y="0"/>
                  </a:lnTo>
                  <a:lnTo>
                    <a:pt x="33" y="0"/>
                  </a:lnTo>
                  <a:lnTo>
                    <a:pt x="33" y="0"/>
                  </a:lnTo>
                  <a:lnTo>
                    <a:pt x="28" y="0"/>
                  </a:lnTo>
                  <a:lnTo>
                    <a:pt x="28" y="0"/>
                  </a:lnTo>
                  <a:lnTo>
                    <a:pt x="24" y="0"/>
                  </a:lnTo>
                  <a:lnTo>
                    <a:pt x="24" y="0"/>
                  </a:lnTo>
                  <a:lnTo>
                    <a:pt x="19" y="0"/>
                  </a:lnTo>
                  <a:lnTo>
                    <a:pt x="19" y="0"/>
                  </a:lnTo>
                  <a:lnTo>
                    <a:pt x="18" y="0"/>
                  </a:lnTo>
                  <a:lnTo>
                    <a:pt x="17" y="1"/>
                  </a:lnTo>
                  <a:lnTo>
                    <a:pt x="17" y="1"/>
                  </a:lnTo>
                  <a:lnTo>
                    <a:pt x="17" y="2"/>
                  </a:lnTo>
                  <a:lnTo>
                    <a:pt x="18" y="3"/>
                  </a:lnTo>
                  <a:lnTo>
                    <a:pt x="18" y="3"/>
                  </a:lnTo>
                  <a:lnTo>
                    <a:pt x="22" y="3"/>
                  </a:lnTo>
                  <a:lnTo>
                    <a:pt x="23" y="5"/>
                  </a:lnTo>
                  <a:lnTo>
                    <a:pt x="24" y="6"/>
                  </a:lnTo>
                  <a:lnTo>
                    <a:pt x="24" y="6"/>
                  </a:lnTo>
                  <a:lnTo>
                    <a:pt x="24" y="7"/>
                  </a:lnTo>
                  <a:lnTo>
                    <a:pt x="25" y="7"/>
                  </a:lnTo>
                  <a:lnTo>
                    <a:pt x="25" y="7"/>
                  </a:lnTo>
                  <a:lnTo>
                    <a:pt x="27" y="8"/>
                  </a:lnTo>
                  <a:lnTo>
                    <a:pt x="28" y="10"/>
                  </a:lnTo>
                  <a:lnTo>
                    <a:pt x="28" y="10"/>
                  </a:lnTo>
                  <a:lnTo>
                    <a:pt x="27" y="11"/>
                  </a:lnTo>
                  <a:lnTo>
                    <a:pt x="27" y="11"/>
                  </a:lnTo>
                  <a:lnTo>
                    <a:pt x="27" y="11"/>
                  </a:lnTo>
                  <a:lnTo>
                    <a:pt x="27" y="11"/>
                  </a:lnTo>
                  <a:lnTo>
                    <a:pt x="25" y="12"/>
                  </a:lnTo>
                  <a:lnTo>
                    <a:pt x="25" y="13"/>
                  </a:lnTo>
                  <a:lnTo>
                    <a:pt x="25" y="13"/>
                  </a:lnTo>
                  <a:lnTo>
                    <a:pt x="22" y="13"/>
                  </a:lnTo>
                  <a:lnTo>
                    <a:pt x="22" y="13"/>
                  </a:lnTo>
                  <a:lnTo>
                    <a:pt x="23" y="16"/>
                  </a:lnTo>
                  <a:lnTo>
                    <a:pt x="25" y="17"/>
                  </a:lnTo>
                  <a:lnTo>
                    <a:pt x="28" y="17"/>
                  </a:lnTo>
                  <a:lnTo>
                    <a:pt x="30" y="19"/>
                  </a:lnTo>
                  <a:lnTo>
                    <a:pt x="30" y="19"/>
                  </a:lnTo>
                  <a:lnTo>
                    <a:pt x="30" y="21"/>
                  </a:lnTo>
                  <a:lnTo>
                    <a:pt x="32" y="22"/>
                  </a:lnTo>
                  <a:lnTo>
                    <a:pt x="32" y="22"/>
                  </a:lnTo>
                  <a:lnTo>
                    <a:pt x="34" y="23"/>
                  </a:lnTo>
                  <a:lnTo>
                    <a:pt x="34" y="23"/>
                  </a:lnTo>
                  <a:lnTo>
                    <a:pt x="33" y="23"/>
                  </a:lnTo>
                  <a:lnTo>
                    <a:pt x="30" y="24"/>
                  </a:lnTo>
                  <a:lnTo>
                    <a:pt x="25" y="24"/>
                  </a:lnTo>
                  <a:lnTo>
                    <a:pt x="25" y="24"/>
                  </a:lnTo>
                  <a:lnTo>
                    <a:pt x="25" y="26"/>
                  </a:lnTo>
                  <a:lnTo>
                    <a:pt x="25" y="26"/>
                  </a:lnTo>
                  <a:lnTo>
                    <a:pt x="21" y="26"/>
                  </a:lnTo>
                  <a:lnTo>
                    <a:pt x="21" y="26"/>
                  </a:lnTo>
                  <a:lnTo>
                    <a:pt x="17" y="26"/>
                  </a:lnTo>
                  <a:lnTo>
                    <a:pt x="17" y="26"/>
                  </a:lnTo>
                  <a:lnTo>
                    <a:pt x="16" y="24"/>
                  </a:lnTo>
                  <a:lnTo>
                    <a:pt x="16" y="24"/>
                  </a:lnTo>
                  <a:lnTo>
                    <a:pt x="12" y="24"/>
                  </a:lnTo>
                  <a:lnTo>
                    <a:pt x="8" y="24"/>
                  </a:lnTo>
                  <a:lnTo>
                    <a:pt x="8" y="24"/>
                  </a:lnTo>
                  <a:lnTo>
                    <a:pt x="6" y="23"/>
                  </a:lnTo>
                  <a:lnTo>
                    <a:pt x="6" y="23"/>
                  </a:lnTo>
                  <a:lnTo>
                    <a:pt x="6" y="22"/>
                  </a:lnTo>
                  <a:lnTo>
                    <a:pt x="6" y="22"/>
                  </a:lnTo>
                  <a:lnTo>
                    <a:pt x="5" y="22"/>
                  </a:lnTo>
                  <a:lnTo>
                    <a:pt x="5" y="22"/>
                  </a:lnTo>
                  <a:lnTo>
                    <a:pt x="2" y="22"/>
                  </a:lnTo>
                  <a:lnTo>
                    <a:pt x="2" y="22"/>
                  </a:lnTo>
                  <a:lnTo>
                    <a:pt x="1" y="23"/>
                  </a:lnTo>
                  <a:lnTo>
                    <a:pt x="1" y="23"/>
                  </a:lnTo>
                  <a:lnTo>
                    <a:pt x="0" y="24"/>
                  </a:lnTo>
                  <a:lnTo>
                    <a:pt x="0" y="24"/>
                  </a:lnTo>
                  <a:lnTo>
                    <a:pt x="1" y="26"/>
                  </a:lnTo>
                  <a:lnTo>
                    <a:pt x="1" y="26"/>
                  </a:lnTo>
                  <a:lnTo>
                    <a:pt x="5" y="27"/>
                  </a:lnTo>
                  <a:lnTo>
                    <a:pt x="5" y="27"/>
                  </a:lnTo>
                  <a:lnTo>
                    <a:pt x="6" y="28"/>
                  </a:lnTo>
                  <a:lnTo>
                    <a:pt x="8" y="29"/>
                  </a:lnTo>
                  <a:lnTo>
                    <a:pt x="8" y="29"/>
                  </a:lnTo>
                  <a:lnTo>
                    <a:pt x="16" y="29"/>
                  </a:lnTo>
                  <a:lnTo>
                    <a:pt x="16" y="29"/>
                  </a:lnTo>
                  <a:lnTo>
                    <a:pt x="18" y="32"/>
                  </a:lnTo>
                  <a:lnTo>
                    <a:pt x="18" y="32"/>
                  </a:lnTo>
                  <a:lnTo>
                    <a:pt x="23" y="32"/>
                  </a:lnTo>
                  <a:lnTo>
                    <a:pt x="23" y="32"/>
                  </a:lnTo>
                  <a:lnTo>
                    <a:pt x="32" y="30"/>
                  </a:lnTo>
                  <a:lnTo>
                    <a:pt x="32" y="30"/>
                  </a:lnTo>
                  <a:lnTo>
                    <a:pt x="36" y="30"/>
                  </a:lnTo>
                  <a:lnTo>
                    <a:pt x="36" y="30"/>
                  </a:lnTo>
                  <a:lnTo>
                    <a:pt x="38" y="30"/>
                  </a:lnTo>
                  <a:lnTo>
                    <a:pt x="38" y="30"/>
                  </a:lnTo>
                  <a:lnTo>
                    <a:pt x="40" y="30"/>
                  </a:lnTo>
                  <a:lnTo>
                    <a:pt x="40" y="30"/>
                  </a:lnTo>
                  <a:lnTo>
                    <a:pt x="41" y="32"/>
                  </a:lnTo>
                  <a:lnTo>
                    <a:pt x="43" y="32"/>
                  </a:lnTo>
                  <a:lnTo>
                    <a:pt x="43" y="32"/>
                  </a:lnTo>
                  <a:lnTo>
                    <a:pt x="43" y="32"/>
                  </a:lnTo>
                  <a:lnTo>
                    <a:pt x="43" y="32"/>
                  </a:lnTo>
                  <a:lnTo>
                    <a:pt x="43" y="32"/>
                  </a:lnTo>
                  <a:lnTo>
                    <a:pt x="43" y="32"/>
                  </a:lnTo>
                  <a:lnTo>
                    <a:pt x="43" y="32"/>
                  </a:lnTo>
                  <a:lnTo>
                    <a:pt x="43" y="32"/>
                  </a:lnTo>
                  <a:lnTo>
                    <a:pt x="43" y="30"/>
                  </a:lnTo>
                  <a:lnTo>
                    <a:pt x="43"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A1_Puerto Rico">
              <a:extLst>
                <a:ext uri="{FF2B5EF4-FFF2-40B4-BE49-F238E27FC236}">
                  <a16:creationId xmlns:a16="http://schemas.microsoft.com/office/drawing/2014/main" id="{CDC37746-C596-47DF-8B82-5945E97E2650}"/>
                </a:ext>
              </a:extLst>
            </p:cNvPr>
            <p:cNvSpPr>
              <a:spLocks/>
            </p:cNvSpPr>
            <p:nvPr/>
          </p:nvSpPr>
          <p:spPr bwMode="auto">
            <a:xfrm>
              <a:off x="3081998" y="3811619"/>
              <a:ext cx="44362" cy="14122"/>
            </a:xfrm>
            <a:custGeom>
              <a:avLst/>
              <a:gdLst/>
              <a:ahLst/>
              <a:cxnLst>
                <a:cxn ang="0">
                  <a:pos x="28" y="3"/>
                </a:cxn>
                <a:cxn ang="0">
                  <a:pos x="28" y="3"/>
                </a:cxn>
                <a:cxn ang="0">
                  <a:pos x="27" y="3"/>
                </a:cxn>
                <a:cxn ang="0">
                  <a:pos x="27" y="3"/>
                </a:cxn>
                <a:cxn ang="0">
                  <a:pos x="23" y="2"/>
                </a:cxn>
                <a:cxn ang="0">
                  <a:pos x="23" y="2"/>
                </a:cxn>
                <a:cxn ang="0">
                  <a:pos x="21" y="2"/>
                </a:cxn>
                <a:cxn ang="0">
                  <a:pos x="21" y="2"/>
                </a:cxn>
                <a:cxn ang="0">
                  <a:pos x="19" y="2"/>
                </a:cxn>
                <a:cxn ang="0">
                  <a:pos x="19" y="2"/>
                </a:cxn>
                <a:cxn ang="0">
                  <a:pos x="16" y="0"/>
                </a:cxn>
                <a:cxn ang="0">
                  <a:pos x="13" y="0"/>
                </a:cxn>
                <a:cxn ang="0">
                  <a:pos x="13" y="0"/>
                </a:cxn>
                <a:cxn ang="0">
                  <a:pos x="7" y="0"/>
                </a:cxn>
                <a:cxn ang="0">
                  <a:pos x="11" y="0"/>
                </a:cxn>
                <a:cxn ang="0">
                  <a:pos x="11" y="0"/>
                </a:cxn>
                <a:cxn ang="0">
                  <a:pos x="6" y="0"/>
                </a:cxn>
                <a:cxn ang="0">
                  <a:pos x="6" y="0"/>
                </a:cxn>
                <a:cxn ang="0">
                  <a:pos x="3" y="0"/>
                </a:cxn>
                <a:cxn ang="0">
                  <a:pos x="3" y="0"/>
                </a:cxn>
                <a:cxn ang="0">
                  <a:pos x="2" y="0"/>
                </a:cxn>
                <a:cxn ang="0">
                  <a:pos x="2" y="3"/>
                </a:cxn>
                <a:cxn ang="0">
                  <a:pos x="2" y="3"/>
                </a:cxn>
                <a:cxn ang="0">
                  <a:pos x="2" y="3"/>
                </a:cxn>
                <a:cxn ang="0">
                  <a:pos x="1" y="3"/>
                </a:cxn>
                <a:cxn ang="0">
                  <a:pos x="0" y="4"/>
                </a:cxn>
                <a:cxn ang="0">
                  <a:pos x="0" y="4"/>
                </a:cxn>
                <a:cxn ang="0">
                  <a:pos x="0" y="5"/>
                </a:cxn>
                <a:cxn ang="0">
                  <a:pos x="2" y="5"/>
                </a:cxn>
                <a:cxn ang="0">
                  <a:pos x="2" y="5"/>
                </a:cxn>
                <a:cxn ang="0">
                  <a:pos x="5" y="8"/>
                </a:cxn>
                <a:cxn ang="0">
                  <a:pos x="5" y="8"/>
                </a:cxn>
                <a:cxn ang="0">
                  <a:pos x="8" y="9"/>
                </a:cxn>
                <a:cxn ang="0">
                  <a:pos x="8" y="9"/>
                </a:cxn>
                <a:cxn ang="0">
                  <a:pos x="11" y="10"/>
                </a:cxn>
                <a:cxn ang="0">
                  <a:pos x="11" y="10"/>
                </a:cxn>
                <a:cxn ang="0">
                  <a:pos x="12" y="10"/>
                </a:cxn>
                <a:cxn ang="0">
                  <a:pos x="12" y="10"/>
                </a:cxn>
                <a:cxn ang="0">
                  <a:pos x="22" y="10"/>
                </a:cxn>
                <a:cxn ang="0">
                  <a:pos x="22" y="10"/>
                </a:cxn>
                <a:cxn ang="0">
                  <a:pos x="23" y="10"/>
                </a:cxn>
                <a:cxn ang="0">
                  <a:pos x="23" y="9"/>
                </a:cxn>
                <a:cxn ang="0">
                  <a:pos x="23" y="9"/>
                </a:cxn>
                <a:cxn ang="0">
                  <a:pos x="25" y="8"/>
                </a:cxn>
                <a:cxn ang="0">
                  <a:pos x="25" y="8"/>
                </a:cxn>
                <a:cxn ang="0">
                  <a:pos x="27" y="8"/>
                </a:cxn>
                <a:cxn ang="0">
                  <a:pos x="27" y="8"/>
                </a:cxn>
                <a:cxn ang="0">
                  <a:pos x="28" y="6"/>
                </a:cxn>
                <a:cxn ang="0">
                  <a:pos x="28" y="6"/>
                </a:cxn>
                <a:cxn ang="0">
                  <a:pos x="29" y="5"/>
                </a:cxn>
                <a:cxn ang="0">
                  <a:pos x="29" y="5"/>
                </a:cxn>
                <a:cxn ang="0">
                  <a:pos x="29" y="4"/>
                </a:cxn>
                <a:cxn ang="0">
                  <a:pos x="29" y="4"/>
                </a:cxn>
                <a:cxn ang="0">
                  <a:pos x="28" y="3"/>
                </a:cxn>
                <a:cxn ang="0">
                  <a:pos x="28" y="3"/>
                </a:cxn>
              </a:cxnLst>
              <a:rect l="0" t="0" r="r" b="b"/>
              <a:pathLst>
                <a:path w="29" h="10">
                  <a:moveTo>
                    <a:pt x="28" y="3"/>
                  </a:moveTo>
                  <a:lnTo>
                    <a:pt x="28" y="3"/>
                  </a:lnTo>
                  <a:lnTo>
                    <a:pt x="27" y="3"/>
                  </a:lnTo>
                  <a:lnTo>
                    <a:pt x="27" y="3"/>
                  </a:lnTo>
                  <a:lnTo>
                    <a:pt x="23" y="2"/>
                  </a:lnTo>
                  <a:lnTo>
                    <a:pt x="23" y="2"/>
                  </a:lnTo>
                  <a:lnTo>
                    <a:pt x="21" y="2"/>
                  </a:lnTo>
                  <a:lnTo>
                    <a:pt x="21" y="2"/>
                  </a:lnTo>
                  <a:lnTo>
                    <a:pt x="19" y="2"/>
                  </a:lnTo>
                  <a:lnTo>
                    <a:pt x="19" y="2"/>
                  </a:lnTo>
                  <a:lnTo>
                    <a:pt x="16" y="0"/>
                  </a:lnTo>
                  <a:lnTo>
                    <a:pt x="13" y="0"/>
                  </a:lnTo>
                  <a:lnTo>
                    <a:pt x="13" y="0"/>
                  </a:lnTo>
                  <a:lnTo>
                    <a:pt x="7" y="0"/>
                  </a:lnTo>
                  <a:lnTo>
                    <a:pt x="11" y="0"/>
                  </a:lnTo>
                  <a:lnTo>
                    <a:pt x="11" y="0"/>
                  </a:lnTo>
                  <a:lnTo>
                    <a:pt x="6" y="0"/>
                  </a:lnTo>
                  <a:lnTo>
                    <a:pt x="6" y="0"/>
                  </a:lnTo>
                  <a:lnTo>
                    <a:pt x="3" y="0"/>
                  </a:lnTo>
                  <a:lnTo>
                    <a:pt x="3" y="0"/>
                  </a:lnTo>
                  <a:lnTo>
                    <a:pt x="2" y="0"/>
                  </a:lnTo>
                  <a:lnTo>
                    <a:pt x="2" y="3"/>
                  </a:lnTo>
                  <a:lnTo>
                    <a:pt x="2" y="3"/>
                  </a:lnTo>
                  <a:lnTo>
                    <a:pt x="2" y="3"/>
                  </a:lnTo>
                  <a:lnTo>
                    <a:pt x="1" y="3"/>
                  </a:lnTo>
                  <a:lnTo>
                    <a:pt x="0" y="4"/>
                  </a:lnTo>
                  <a:lnTo>
                    <a:pt x="0" y="4"/>
                  </a:lnTo>
                  <a:lnTo>
                    <a:pt x="0" y="5"/>
                  </a:lnTo>
                  <a:lnTo>
                    <a:pt x="2" y="5"/>
                  </a:lnTo>
                  <a:lnTo>
                    <a:pt x="2" y="5"/>
                  </a:lnTo>
                  <a:lnTo>
                    <a:pt x="5" y="8"/>
                  </a:lnTo>
                  <a:lnTo>
                    <a:pt x="5" y="8"/>
                  </a:lnTo>
                  <a:lnTo>
                    <a:pt x="8" y="9"/>
                  </a:lnTo>
                  <a:lnTo>
                    <a:pt x="8" y="9"/>
                  </a:lnTo>
                  <a:lnTo>
                    <a:pt x="11" y="10"/>
                  </a:lnTo>
                  <a:lnTo>
                    <a:pt x="11" y="10"/>
                  </a:lnTo>
                  <a:lnTo>
                    <a:pt x="12" y="10"/>
                  </a:lnTo>
                  <a:lnTo>
                    <a:pt x="12" y="10"/>
                  </a:lnTo>
                  <a:lnTo>
                    <a:pt x="22" y="10"/>
                  </a:lnTo>
                  <a:lnTo>
                    <a:pt x="22" y="10"/>
                  </a:lnTo>
                  <a:lnTo>
                    <a:pt x="23" y="10"/>
                  </a:lnTo>
                  <a:lnTo>
                    <a:pt x="23" y="9"/>
                  </a:lnTo>
                  <a:lnTo>
                    <a:pt x="23" y="9"/>
                  </a:lnTo>
                  <a:lnTo>
                    <a:pt x="25" y="8"/>
                  </a:lnTo>
                  <a:lnTo>
                    <a:pt x="25" y="8"/>
                  </a:lnTo>
                  <a:lnTo>
                    <a:pt x="27" y="8"/>
                  </a:lnTo>
                  <a:lnTo>
                    <a:pt x="27" y="8"/>
                  </a:lnTo>
                  <a:lnTo>
                    <a:pt x="28" y="6"/>
                  </a:lnTo>
                  <a:lnTo>
                    <a:pt x="28" y="6"/>
                  </a:lnTo>
                  <a:lnTo>
                    <a:pt x="29" y="5"/>
                  </a:lnTo>
                  <a:lnTo>
                    <a:pt x="29" y="5"/>
                  </a:lnTo>
                  <a:lnTo>
                    <a:pt x="29" y="4"/>
                  </a:lnTo>
                  <a:lnTo>
                    <a:pt x="29" y="4"/>
                  </a:lnTo>
                  <a:lnTo>
                    <a:pt x="28" y="3"/>
                  </a:lnTo>
                  <a:lnTo>
                    <a:pt x="28" y="3"/>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A1_Bahamas">
              <a:extLst>
                <a:ext uri="{FF2B5EF4-FFF2-40B4-BE49-F238E27FC236}">
                  <a16:creationId xmlns:a16="http://schemas.microsoft.com/office/drawing/2014/main" id="{037918FB-4332-4566-B817-1C8F3F115D54}"/>
                </a:ext>
              </a:extLst>
            </p:cNvPr>
            <p:cNvSpPr>
              <a:spLocks/>
            </p:cNvSpPr>
            <p:nvPr/>
          </p:nvSpPr>
          <p:spPr bwMode="auto">
            <a:xfrm>
              <a:off x="2809717" y="3647804"/>
              <a:ext cx="22946" cy="39542"/>
            </a:xfrm>
            <a:custGeom>
              <a:avLst/>
              <a:gdLst/>
              <a:ahLst/>
              <a:cxnLst>
                <a:cxn ang="0">
                  <a:pos x="15" y="22"/>
                </a:cxn>
                <a:cxn ang="0">
                  <a:pos x="15" y="19"/>
                </a:cxn>
                <a:cxn ang="0">
                  <a:pos x="13" y="17"/>
                </a:cxn>
                <a:cxn ang="0">
                  <a:pos x="12" y="15"/>
                </a:cxn>
                <a:cxn ang="0">
                  <a:pos x="11" y="11"/>
                </a:cxn>
                <a:cxn ang="0">
                  <a:pos x="12" y="11"/>
                </a:cxn>
                <a:cxn ang="0">
                  <a:pos x="13" y="10"/>
                </a:cxn>
                <a:cxn ang="0">
                  <a:pos x="13" y="6"/>
                </a:cxn>
                <a:cxn ang="0">
                  <a:pos x="12" y="6"/>
                </a:cxn>
                <a:cxn ang="0">
                  <a:pos x="10" y="5"/>
                </a:cxn>
                <a:cxn ang="0">
                  <a:pos x="7" y="4"/>
                </a:cxn>
                <a:cxn ang="0">
                  <a:pos x="6" y="1"/>
                </a:cxn>
                <a:cxn ang="0">
                  <a:pos x="5" y="1"/>
                </a:cxn>
                <a:cxn ang="0">
                  <a:pos x="2" y="0"/>
                </a:cxn>
                <a:cxn ang="0">
                  <a:pos x="2" y="1"/>
                </a:cxn>
                <a:cxn ang="0">
                  <a:pos x="2" y="4"/>
                </a:cxn>
                <a:cxn ang="0">
                  <a:pos x="1" y="4"/>
                </a:cxn>
                <a:cxn ang="0">
                  <a:pos x="1" y="4"/>
                </a:cxn>
                <a:cxn ang="0">
                  <a:pos x="0" y="8"/>
                </a:cxn>
                <a:cxn ang="0">
                  <a:pos x="0" y="11"/>
                </a:cxn>
                <a:cxn ang="0">
                  <a:pos x="0" y="11"/>
                </a:cxn>
                <a:cxn ang="0">
                  <a:pos x="0" y="12"/>
                </a:cxn>
                <a:cxn ang="0">
                  <a:pos x="1" y="15"/>
                </a:cxn>
                <a:cxn ang="0">
                  <a:pos x="5" y="17"/>
                </a:cxn>
                <a:cxn ang="0">
                  <a:pos x="7" y="21"/>
                </a:cxn>
                <a:cxn ang="0">
                  <a:pos x="10" y="24"/>
                </a:cxn>
                <a:cxn ang="0">
                  <a:pos x="11" y="26"/>
                </a:cxn>
                <a:cxn ang="0">
                  <a:pos x="13" y="28"/>
                </a:cxn>
                <a:cxn ang="0">
                  <a:pos x="15" y="27"/>
                </a:cxn>
                <a:cxn ang="0">
                  <a:pos x="15" y="26"/>
                </a:cxn>
                <a:cxn ang="0">
                  <a:pos x="15" y="24"/>
                </a:cxn>
                <a:cxn ang="0">
                  <a:pos x="15" y="24"/>
                </a:cxn>
                <a:cxn ang="0">
                  <a:pos x="15" y="22"/>
                </a:cxn>
              </a:cxnLst>
              <a:rect l="0" t="0" r="r" b="b"/>
              <a:pathLst>
                <a:path w="15" h="28">
                  <a:moveTo>
                    <a:pt x="15" y="22"/>
                  </a:moveTo>
                  <a:lnTo>
                    <a:pt x="15" y="22"/>
                  </a:lnTo>
                  <a:lnTo>
                    <a:pt x="15" y="19"/>
                  </a:lnTo>
                  <a:lnTo>
                    <a:pt x="15" y="19"/>
                  </a:lnTo>
                  <a:lnTo>
                    <a:pt x="13" y="17"/>
                  </a:lnTo>
                  <a:lnTo>
                    <a:pt x="13" y="17"/>
                  </a:lnTo>
                  <a:lnTo>
                    <a:pt x="12" y="15"/>
                  </a:lnTo>
                  <a:lnTo>
                    <a:pt x="12" y="15"/>
                  </a:lnTo>
                  <a:lnTo>
                    <a:pt x="11" y="13"/>
                  </a:lnTo>
                  <a:lnTo>
                    <a:pt x="11" y="11"/>
                  </a:lnTo>
                  <a:lnTo>
                    <a:pt x="11" y="11"/>
                  </a:lnTo>
                  <a:lnTo>
                    <a:pt x="12" y="11"/>
                  </a:lnTo>
                  <a:lnTo>
                    <a:pt x="13" y="10"/>
                  </a:lnTo>
                  <a:lnTo>
                    <a:pt x="13" y="10"/>
                  </a:lnTo>
                  <a:lnTo>
                    <a:pt x="13" y="6"/>
                  </a:lnTo>
                  <a:lnTo>
                    <a:pt x="13" y="6"/>
                  </a:lnTo>
                  <a:lnTo>
                    <a:pt x="12" y="6"/>
                  </a:lnTo>
                  <a:lnTo>
                    <a:pt x="12" y="6"/>
                  </a:lnTo>
                  <a:lnTo>
                    <a:pt x="10" y="5"/>
                  </a:lnTo>
                  <a:lnTo>
                    <a:pt x="10" y="5"/>
                  </a:lnTo>
                  <a:lnTo>
                    <a:pt x="7" y="4"/>
                  </a:lnTo>
                  <a:lnTo>
                    <a:pt x="7" y="4"/>
                  </a:lnTo>
                  <a:lnTo>
                    <a:pt x="6" y="1"/>
                  </a:lnTo>
                  <a:lnTo>
                    <a:pt x="6" y="1"/>
                  </a:lnTo>
                  <a:lnTo>
                    <a:pt x="5" y="1"/>
                  </a:lnTo>
                  <a:lnTo>
                    <a:pt x="5" y="1"/>
                  </a:lnTo>
                  <a:lnTo>
                    <a:pt x="4" y="0"/>
                  </a:lnTo>
                  <a:lnTo>
                    <a:pt x="2" y="0"/>
                  </a:lnTo>
                  <a:lnTo>
                    <a:pt x="2" y="0"/>
                  </a:lnTo>
                  <a:lnTo>
                    <a:pt x="2" y="1"/>
                  </a:lnTo>
                  <a:lnTo>
                    <a:pt x="2" y="4"/>
                  </a:lnTo>
                  <a:lnTo>
                    <a:pt x="2" y="4"/>
                  </a:lnTo>
                  <a:lnTo>
                    <a:pt x="2" y="5"/>
                  </a:lnTo>
                  <a:lnTo>
                    <a:pt x="1" y="4"/>
                  </a:lnTo>
                  <a:lnTo>
                    <a:pt x="1" y="4"/>
                  </a:lnTo>
                  <a:lnTo>
                    <a:pt x="1" y="4"/>
                  </a:lnTo>
                  <a:lnTo>
                    <a:pt x="0" y="6"/>
                  </a:lnTo>
                  <a:lnTo>
                    <a:pt x="0" y="8"/>
                  </a:lnTo>
                  <a:lnTo>
                    <a:pt x="0" y="8"/>
                  </a:lnTo>
                  <a:lnTo>
                    <a:pt x="0" y="11"/>
                  </a:lnTo>
                  <a:lnTo>
                    <a:pt x="0" y="11"/>
                  </a:lnTo>
                  <a:lnTo>
                    <a:pt x="0" y="11"/>
                  </a:lnTo>
                  <a:lnTo>
                    <a:pt x="0" y="12"/>
                  </a:lnTo>
                  <a:lnTo>
                    <a:pt x="0" y="12"/>
                  </a:lnTo>
                  <a:lnTo>
                    <a:pt x="1" y="15"/>
                  </a:lnTo>
                  <a:lnTo>
                    <a:pt x="1" y="15"/>
                  </a:lnTo>
                  <a:lnTo>
                    <a:pt x="5" y="17"/>
                  </a:lnTo>
                  <a:lnTo>
                    <a:pt x="5" y="17"/>
                  </a:lnTo>
                  <a:lnTo>
                    <a:pt x="7" y="21"/>
                  </a:lnTo>
                  <a:lnTo>
                    <a:pt x="7" y="21"/>
                  </a:lnTo>
                  <a:lnTo>
                    <a:pt x="10" y="24"/>
                  </a:lnTo>
                  <a:lnTo>
                    <a:pt x="10" y="24"/>
                  </a:lnTo>
                  <a:lnTo>
                    <a:pt x="11" y="26"/>
                  </a:lnTo>
                  <a:lnTo>
                    <a:pt x="11" y="26"/>
                  </a:lnTo>
                  <a:lnTo>
                    <a:pt x="11" y="27"/>
                  </a:lnTo>
                  <a:lnTo>
                    <a:pt x="13" y="28"/>
                  </a:lnTo>
                  <a:lnTo>
                    <a:pt x="13" y="28"/>
                  </a:lnTo>
                  <a:lnTo>
                    <a:pt x="15" y="27"/>
                  </a:lnTo>
                  <a:lnTo>
                    <a:pt x="15" y="26"/>
                  </a:lnTo>
                  <a:lnTo>
                    <a:pt x="15" y="26"/>
                  </a:lnTo>
                  <a:lnTo>
                    <a:pt x="15" y="24"/>
                  </a:lnTo>
                  <a:lnTo>
                    <a:pt x="15" y="24"/>
                  </a:lnTo>
                  <a:lnTo>
                    <a:pt x="15" y="24"/>
                  </a:lnTo>
                  <a:lnTo>
                    <a:pt x="15" y="24"/>
                  </a:lnTo>
                  <a:lnTo>
                    <a:pt x="15" y="22"/>
                  </a:lnTo>
                  <a:lnTo>
                    <a:pt x="15" y="22"/>
                  </a:ln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Line 439">
              <a:extLst>
                <a:ext uri="{FF2B5EF4-FFF2-40B4-BE49-F238E27FC236}">
                  <a16:creationId xmlns:a16="http://schemas.microsoft.com/office/drawing/2014/main" id="{45CD56DF-E6B8-4AFE-AEC6-1B882CB0B44D}"/>
                </a:ext>
              </a:extLst>
            </p:cNvPr>
            <p:cNvSpPr>
              <a:spLocks noChangeShapeType="1"/>
            </p:cNvSpPr>
            <p:nvPr/>
          </p:nvSpPr>
          <p:spPr bwMode="auto">
            <a:xfrm>
              <a:off x="2826544" y="3684521"/>
              <a:ext cx="1531" cy="1413"/>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A1_Mali">
              <a:extLst>
                <a:ext uri="{FF2B5EF4-FFF2-40B4-BE49-F238E27FC236}">
                  <a16:creationId xmlns:a16="http://schemas.microsoft.com/office/drawing/2014/main" id="{EFA40BD2-9674-4AAF-91FE-CD87074068CF}"/>
                </a:ext>
              </a:extLst>
            </p:cNvPr>
            <p:cNvSpPr>
              <a:spLocks/>
            </p:cNvSpPr>
            <p:nvPr/>
          </p:nvSpPr>
          <p:spPr bwMode="auto">
            <a:xfrm>
              <a:off x="4437283" y="3653452"/>
              <a:ext cx="403831" cy="354462"/>
            </a:xfrm>
            <a:custGeom>
              <a:avLst/>
              <a:gdLst/>
              <a:ahLst/>
              <a:cxnLst>
                <a:cxn ang="0">
                  <a:pos x="1" y="182"/>
                </a:cxn>
                <a:cxn ang="0">
                  <a:pos x="3" y="185"/>
                </a:cxn>
                <a:cxn ang="0">
                  <a:pos x="3" y="192"/>
                </a:cxn>
                <a:cxn ang="0">
                  <a:pos x="6" y="198"/>
                </a:cxn>
                <a:cxn ang="0">
                  <a:pos x="11" y="199"/>
                </a:cxn>
                <a:cxn ang="0">
                  <a:pos x="13" y="207"/>
                </a:cxn>
                <a:cxn ang="0">
                  <a:pos x="12" y="210"/>
                </a:cxn>
                <a:cxn ang="0">
                  <a:pos x="13" y="213"/>
                </a:cxn>
                <a:cxn ang="0">
                  <a:pos x="12" y="218"/>
                </a:cxn>
                <a:cxn ang="0">
                  <a:pos x="13" y="220"/>
                </a:cxn>
                <a:cxn ang="0">
                  <a:pos x="19" y="218"/>
                </a:cxn>
                <a:cxn ang="0">
                  <a:pos x="25" y="223"/>
                </a:cxn>
                <a:cxn ang="0">
                  <a:pos x="34" y="219"/>
                </a:cxn>
                <a:cxn ang="0">
                  <a:pos x="44" y="218"/>
                </a:cxn>
                <a:cxn ang="0">
                  <a:pos x="45" y="214"/>
                </a:cxn>
                <a:cxn ang="0">
                  <a:pos x="51" y="214"/>
                </a:cxn>
                <a:cxn ang="0">
                  <a:pos x="52" y="218"/>
                </a:cxn>
                <a:cxn ang="0">
                  <a:pos x="55" y="221"/>
                </a:cxn>
                <a:cxn ang="0">
                  <a:pos x="55" y="228"/>
                </a:cxn>
                <a:cxn ang="0">
                  <a:pos x="60" y="231"/>
                </a:cxn>
                <a:cxn ang="0">
                  <a:pos x="59" y="235"/>
                </a:cxn>
                <a:cxn ang="0">
                  <a:pos x="59" y="239"/>
                </a:cxn>
                <a:cxn ang="0">
                  <a:pos x="63" y="242"/>
                </a:cxn>
                <a:cxn ang="0">
                  <a:pos x="65" y="246"/>
                </a:cxn>
                <a:cxn ang="0">
                  <a:pos x="68" y="250"/>
                </a:cxn>
                <a:cxn ang="0">
                  <a:pos x="72" y="248"/>
                </a:cxn>
                <a:cxn ang="0">
                  <a:pos x="77" y="248"/>
                </a:cxn>
                <a:cxn ang="0">
                  <a:pos x="82" y="251"/>
                </a:cxn>
                <a:cxn ang="0">
                  <a:pos x="87" y="247"/>
                </a:cxn>
                <a:cxn ang="0">
                  <a:pos x="92" y="244"/>
                </a:cxn>
                <a:cxn ang="0">
                  <a:pos x="97" y="244"/>
                </a:cxn>
                <a:cxn ang="0">
                  <a:pos x="98" y="251"/>
                </a:cxn>
                <a:cxn ang="0">
                  <a:pos x="105" y="247"/>
                </a:cxn>
                <a:cxn ang="0">
                  <a:pos x="108" y="245"/>
                </a:cxn>
                <a:cxn ang="0">
                  <a:pos x="108" y="237"/>
                </a:cxn>
                <a:cxn ang="0">
                  <a:pos x="113" y="232"/>
                </a:cxn>
                <a:cxn ang="0">
                  <a:pos x="111" y="225"/>
                </a:cxn>
                <a:cxn ang="0">
                  <a:pos x="114" y="223"/>
                </a:cxn>
                <a:cxn ang="0">
                  <a:pos x="121" y="220"/>
                </a:cxn>
                <a:cxn ang="0">
                  <a:pos x="126" y="213"/>
                </a:cxn>
                <a:cxn ang="0">
                  <a:pos x="128" y="206"/>
                </a:cxn>
                <a:cxn ang="0">
                  <a:pos x="130" y="198"/>
                </a:cxn>
                <a:cxn ang="0">
                  <a:pos x="133" y="198"/>
                </a:cxn>
                <a:cxn ang="0">
                  <a:pos x="141" y="202"/>
                </a:cxn>
                <a:cxn ang="0">
                  <a:pos x="144" y="193"/>
                </a:cxn>
                <a:cxn ang="0">
                  <a:pos x="151" y="190"/>
                </a:cxn>
                <a:cxn ang="0">
                  <a:pos x="158" y="183"/>
                </a:cxn>
                <a:cxn ang="0">
                  <a:pos x="170" y="180"/>
                </a:cxn>
                <a:cxn ang="0">
                  <a:pos x="174" y="177"/>
                </a:cxn>
                <a:cxn ang="0">
                  <a:pos x="186" y="170"/>
                </a:cxn>
                <a:cxn ang="0">
                  <a:pos x="191" y="171"/>
                </a:cxn>
                <a:cxn ang="0">
                  <a:pos x="201" y="172"/>
                </a:cxn>
                <a:cxn ang="0">
                  <a:pos x="264" y="148"/>
                </a:cxn>
                <a:cxn ang="0">
                  <a:pos x="234" y="87"/>
                </a:cxn>
                <a:cxn ang="0">
                  <a:pos x="92" y="0"/>
                </a:cxn>
                <a:cxn ang="0">
                  <a:pos x="46" y="163"/>
                </a:cxn>
                <a:cxn ang="0">
                  <a:pos x="43" y="165"/>
                </a:cxn>
                <a:cxn ang="0">
                  <a:pos x="23" y="168"/>
                </a:cxn>
                <a:cxn ang="0">
                  <a:pos x="14" y="163"/>
                </a:cxn>
                <a:cxn ang="0">
                  <a:pos x="7" y="170"/>
                </a:cxn>
                <a:cxn ang="0">
                  <a:pos x="1" y="177"/>
                </a:cxn>
              </a:cxnLst>
              <a:rect l="0" t="0" r="r" b="b"/>
              <a:pathLst>
                <a:path w="264" h="251">
                  <a:moveTo>
                    <a:pt x="1" y="177"/>
                  </a:moveTo>
                  <a:lnTo>
                    <a:pt x="1" y="177"/>
                  </a:lnTo>
                  <a:lnTo>
                    <a:pt x="1" y="179"/>
                  </a:lnTo>
                  <a:lnTo>
                    <a:pt x="1" y="179"/>
                  </a:lnTo>
                  <a:lnTo>
                    <a:pt x="0" y="180"/>
                  </a:lnTo>
                  <a:lnTo>
                    <a:pt x="0" y="180"/>
                  </a:lnTo>
                  <a:lnTo>
                    <a:pt x="0" y="181"/>
                  </a:lnTo>
                  <a:lnTo>
                    <a:pt x="0" y="181"/>
                  </a:lnTo>
                  <a:lnTo>
                    <a:pt x="1" y="182"/>
                  </a:lnTo>
                  <a:lnTo>
                    <a:pt x="1" y="182"/>
                  </a:lnTo>
                  <a:lnTo>
                    <a:pt x="2" y="183"/>
                  </a:lnTo>
                  <a:lnTo>
                    <a:pt x="2" y="183"/>
                  </a:lnTo>
                  <a:lnTo>
                    <a:pt x="2" y="183"/>
                  </a:lnTo>
                  <a:lnTo>
                    <a:pt x="2" y="183"/>
                  </a:lnTo>
                  <a:lnTo>
                    <a:pt x="3" y="183"/>
                  </a:lnTo>
                  <a:lnTo>
                    <a:pt x="3" y="183"/>
                  </a:lnTo>
                  <a:lnTo>
                    <a:pt x="3" y="185"/>
                  </a:lnTo>
                  <a:lnTo>
                    <a:pt x="3" y="185"/>
                  </a:lnTo>
                  <a:lnTo>
                    <a:pt x="3" y="188"/>
                  </a:lnTo>
                  <a:lnTo>
                    <a:pt x="3" y="188"/>
                  </a:lnTo>
                  <a:lnTo>
                    <a:pt x="5" y="188"/>
                  </a:lnTo>
                  <a:lnTo>
                    <a:pt x="5" y="190"/>
                  </a:lnTo>
                  <a:lnTo>
                    <a:pt x="5" y="190"/>
                  </a:lnTo>
                  <a:lnTo>
                    <a:pt x="5" y="191"/>
                  </a:lnTo>
                  <a:lnTo>
                    <a:pt x="5" y="191"/>
                  </a:lnTo>
                  <a:lnTo>
                    <a:pt x="3" y="192"/>
                  </a:lnTo>
                  <a:lnTo>
                    <a:pt x="3" y="192"/>
                  </a:lnTo>
                  <a:lnTo>
                    <a:pt x="3" y="193"/>
                  </a:lnTo>
                  <a:lnTo>
                    <a:pt x="3" y="194"/>
                  </a:lnTo>
                  <a:lnTo>
                    <a:pt x="3" y="194"/>
                  </a:lnTo>
                  <a:lnTo>
                    <a:pt x="5" y="196"/>
                  </a:lnTo>
                  <a:lnTo>
                    <a:pt x="5" y="196"/>
                  </a:lnTo>
                  <a:lnTo>
                    <a:pt x="6" y="196"/>
                  </a:lnTo>
                  <a:lnTo>
                    <a:pt x="6" y="196"/>
                  </a:lnTo>
                  <a:lnTo>
                    <a:pt x="6" y="198"/>
                  </a:lnTo>
                  <a:lnTo>
                    <a:pt x="6" y="198"/>
                  </a:lnTo>
                  <a:lnTo>
                    <a:pt x="6" y="199"/>
                  </a:lnTo>
                  <a:lnTo>
                    <a:pt x="6" y="199"/>
                  </a:lnTo>
                  <a:lnTo>
                    <a:pt x="7" y="199"/>
                  </a:lnTo>
                  <a:lnTo>
                    <a:pt x="7" y="199"/>
                  </a:lnTo>
                  <a:lnTo>
                    <a:pt x="7" y="199"/>
                  </a:lnTo>
                  <a:lnTo>
                    <a:pt x="7" y="199"/>
                  </a:lnTo>
                  <a:lnTo>
                    <a:pt x="10" y="199"/>
                  </a:lnTo>
                  <a:lnTo>
                    <a:pt x="11" y="199"/>
                  </a:lnTo>
                  <a:lnTo>
                    <a:pt x="11" y="199"/>
                  </a:lnTo>
                  <a:lnTo>
                    <a:pt x="11" y="202"/>
                  </a:lnTo>
                  <a:lnTo>
                    <a:pt x="11" y="202"/>
                  </a:lnTo>
                  <a:lnTo>
                    <a:pt x="12" y="203"/>
                  </a:lnTo>
                  <a:lnTo>
                    <a:pt x="12" y="203"/>
                  </a:lnTo>
                  <a:lnTo>
                    <a:pt x="13" y="203"/>
                  </a:lnTo>
                  <a:lnTo>
                    <a:pt x="13" y="203"/>
                  </a:lnTo>
                  <a:lnTo>
                    <a:pt x="13" y="203"/>
                  </a:lnTo>
                  <a:lnTo>
                    <a:pt x="13" y="203"/>
                  </a:lnTo>
                  <a:lnTo>
                    <a:pt x="13" y="207"/>
                  </a:lnTo>
                  <a:lnTo>
                    <a:pt x="13" y="207"/>
                  </a:lnTo>
                  <a:lnTo>
                    <a:pt x="13" y="208"/>
                  </a:lnTo>
                  <a:lnTo>
                    <a:pt x="13" y="208"/>
                  </a:lnTo>
                  <a:lnTo>
                    <a:pt x="13" y="208"/>
                  </a:lnTo>
                  <a:lnTo>
                    <a:pt x="13" y="208"/>
                  </a:lnTo>
                  <a:lnTo>
                    <a:pt x="13" y="209"/>
                  </a:lnTo>
                  <a:lnTo>
                    <a:pt x="13" y="209"/>
                  </a:lnTo>
                  <a:lnTo>
                    <a:pt x="12" y="210"/>
                  </a:lnTo>
                  <a:lnTo>
                    <a:pt x="12" y="210"/>
                  </a:lnTo>
                  <a:lnTo>
                    <a:pt x="13" y="212"/>
                  </a:lnTo>
                  <a:lnTo>
                    <a:pt x="13" y="212"/>
                  </a:lnTo>
                  <a:lnTo>
                    <a:pt x="13" y="213"/>
                  </a:lnTo>
                  <a:lnTo>
                    <a:pt x="13" y="213"/>
                  </a:lnTo>
                  <a:lnTo>
                    <a:pt x="13" y="213"/>
                  </a:lnTo>
                  <a:lnTo>
                    <a:pt x="13" y="213"/>
                  </a:lnTo>
                  <a:lnTo>
                    <a:pt x="13" y="214"/>
                  </a:lnTo>
                  <a:lnTo>
                    <a:pt x="13" y="214"/>
                  </a:lnTo>
                  <a:lnTo>
                    <a:pt x="13" y="213"/>
                  </a:lnTo>
                  <a:lnTo>
                    <a:pt x="13" y="213"/>
                  </a:lnTo>
                  <a:lnTo>
                    <a:pt x="13" y="214"/>
                  </a:lnTo>
                  <a:lnTo>
                    <a:pt x="13" y="214"/>
                  </a:lnTo>
                  <a:lnTo>
                    <a:pt x="13" y="215"/>
                  </a:lnTo>
                  <a:lnTo>
                    <a:pt x="13" y="215"/>
                  </a:lnTo>
                  <a:lnTo>
                    <a:pt x="13" y="217"/>
                  </a:lnTo>
                  <a:lnTo>
                    <a:pt x="13" y="217"/>
                  </a:lnTo>
                  <a:lnTo>
                    <a:pt x="12" y="218"/>
                  </a:lnTo>
                  <a:lnTo>
                    <a:pt x="12" y="218"/>
                  </a:lnTo>
                  <a:lnTo>
                    <a:pt x="12" y="218"/>
                  </a:lnTo>
                  <a:lnTo>
                    <a:pt x="12" y="219"/>
                  </a:lnTo>
                  <a:lnTo>
                    <a:pt x="12" y="219"/>
                  </a:lnTo>
                  <a:lnTo>
                    <a:pt x="13" y="219"/>
                  </a:lnTo>
                  <a:lnTo>
                    <a:pt x="13" y="219"/>
                  </a:lnTo>
                  <a:lnTo>
                    <a:pt x="13" y="219"/>
                  </a:lnTo>
                  <a:lnTo>
                    <a:pt x="13" y="219"/>
                  </a:lnTo>
                  <a:lnTo>
                    <a:pt x="13" y="220"/>
                  </a:lnTo>
                  <a:lnTo>
                    <a:pt x="13" y="220"/>
                  </a:lnTo>
                  <a:lnTo>
                    <a:pt x="14" y="220"/>
                  </a:lnTo>
                  <a:lnTo>
                    <a:pt x="14" y="220"/>
                  </a:lnTo>
                  <a:lnTo>
                    <a:pt x="17" y="221"/>
                  </a:lnTo>
                  <a:lnTo>
                    <a:pt x="17" y="221"/>
                  </a:lnTo>
                  <a:lnTo>
                    <a:pt x="17" y="220"/>
                  </a:lnTo>
                  <a:lnTo>
                    <a:pt x="17" y="220"/>
                  </a:lnTo>
                  <a:lnTo>
                    <a:pt x="18" y="219"/>
                  </a:lnTo>
                  <a:lnTo>
                    <a:pt x="18" y="219"/>
                  </a:lnTo>
                  <a:lnTo>
                    <a:pt x="19" y="218"/>
                  </a:lnTo>
                  <a:lnTo>
                    <a:pt x="21" y="218"/>
                  </a:lnTo>
                  <a:lnTo>
                    <a:pt x="21" y="218"/>
                  </a:lnTo>
                  <a:lnTo>
                    <a:pt x="22" y="218"/>
                  </a:lnTo>
                  <a:lnTo>
                    <a:pt x="22" y="218"/>
                  </a:lnTo>
                  <a:lnTo>
                    <a:pt x="24" y="220"/>
                  </a:lnTo>
                  <a:lnTo>
                    <a:pt x="24" y="220"/>
                  </a:lnTo>
                  <a:lnTo>
                    <a:pt x="24" y="221"/>
                  </a:lnTo>
                  <a:lnTo>
                    <a:pt x="24" y="221"/>
                  </a:lnTo>
                  <a:lnTo>
                    <a:pt x="25" y="223"/>
                  </a:lnTo>
                  <a:lnTo>
                    <a:pt x="25" y="223"/>
                  </a:lnTo>
                  <a:lnTo>
                    <a:pt x="28" y="220"/>
                  </a:lnTo>
                  <a:lnTo>
                    <a:pt x="28" y="220"/>
                  </a:lnTo>
                  <a:lnTo>
                    <a:pt x="29" y="219"/>
                  </a:lnTo>
                  <a:lnTo>
                    <a:pt x="29" y="219"/>
                  </a:lnTo>
                  <a:lnTo>
                    <a:pt x="32" y="218"/>
                  </a:lnTo>
                  <a:lnTo>
                    <a:pt x="32" y="218"/>
                  </a:lnTo>
                  <a:lnTo>
                    <a:pt x="34" y="219"/>
                  </a:lnTo>
                  <a:lnTo>
                    <a:pt x="34" y="219"/>
                  </a:lnTo>
                  <a:lnTo>
                    <a:pt x="37" y="219"/>
                  </a:lnTo>
                  <a:lnTo>
                    <a:pt x="37" y="219"/>
                  </a:lnTo>
                  <a:lnTo>
                    <a:pt x="39" y="220"/>
                  </a:lnTo>
                  <a:lnTo>
                    <a:pt x="39" y="220"/>
                  </a:lnTo>
                  <a:lnTo>
                    <a:pt x="41" y="220"/>
                  </a:lnTo>
                  <a:lnTo>
                    <a:pt x="41" y="220"/>
                  </a:lnTo>
                  <a:lnTo>
                    <a:pt x="43" y="218"/>
                  </a:lnTo>
                  <a:lnTo>
                    <a:pt x="43" y="218"/>
                  </a:lnTo>
                  <a:lnTo>
                    <a:pt x="44" y="218"/>
                  </a:lnTo>
                  <a:lnTo>
                    <a:pt x="44" y="218"/>
                  </a:lnTo>
                  <a:lnTo>
                    <a:pt x="45" y="218"/>
                  </a:lnTo>
                  <a:lnTo>
                    <a:pt x="45" y="218"/>
                  </a:lnTo>
                  <a:lnTo>
                    <a:pt x="46" y="217"/>
                  </a:lnTo>
                  <a:lnTo>
                    <a:pt x="46" y="217"/>
                  </a:lnTo>
                  <a:lnTo>
                    <a:pt x="46" y="217"/>
                  </a:lnTo>
                  <a:lnTo>
                    <a:pt x="46" y="215"/>
                  </a:lnTo>
                  <a:lnTo>
                    <a:pt x="46" y="215"/>
                  </a:lnTo>
                  <a:lnTo>
                    <a:pt x="45" y="214"/>
                  </a:lnTo>
                  <a:lnTo>
                    <a:pt x="45" y="214"/>
                  </a:lnTo>
                  <a:lnTo>
                    <a:pt x="46" y="213"/>
                  </a:lnTo>
                  <a:lnTo>
                    <a:pt x="48" y="213"/>
                  </a:lnTo>
                  <a:lnTo>
                    <a:pt x="48" y="213"/>
                  </a:lnTo>
                  <a:lnTo>
                    <a:pt x="50" y="214"/>
                  </a:lnTo>
                  <a:lnTo>
                    <a:pt x="50" y="214"/>
                  </a:lnTo>
                  <a:lnTo>
                    <a:pt x="51" y="214"/>
                  </a:lnTo>
                  <a:lnTo>
                    <a:pt x="51" y="214"/>
                  </a:lnTo>
                  <a:lnTo>
                    <a:pt x="51" y="214"/>
                  </a:lnTo>
                  <a:lnTo>
                    <a:pt x="51" y="214"/>
                  </a:lnTo>
                  <a:lnTo>
                    <a:pt x="52" y="214"/>
                  </a:lnTo>
                  <a:lnTo>
                    <a:pt x="52" y="214"/>
                  </a:lnTo>
                  <a:lnTo>
                    <a:pt x="54" y="215"/>
                  </a:lnTo>
                  <a:lnTo>
                    <a:pt x="54" y="215"/>
                  </a:lnTo>
                  <a:lnTo>
                    <a:pt x="54" y="215"/>
                  </a:lnTo>
                  <a:lnTo>
                    <a:pt x="54" y="215"/>
                  </a:lnTo>
                  <a:lnTo>
                    <a:pt x="54" y="217"/>
                  </a:lnTo>
                  <a:lnTo>
                    <a:pt x="52" y="218"/>
                  </a:lnTo>
                  <a:lnTo>
                    <a:pt x="52" y="218"/>
                  </a:lnTo>
                  <a:lnTo>
                    <a:pt x="54" y="218"/>
                  </a:lnTo>
                  <a:lnTo>
                    <a:pt x="55" y="219"/>
                  </a:lnTo>
                  <a:lnTo>
                    <a:pt x="55" y="219"/>
                  </a:lnTo>
                  <a:lnTo>
                    <a:pt x="55" y="220"/>
                  </a:lnTo>
                  <a:lnTo>
                    <a:pt x="55" y="220"/>
                  </a:lnTo>
                  <a:lnTo>
                    <a:pt x="55" y="221"/>
                  </a:lnTo>
                  <a:lnTo>
                    <a:pt x="55" y="221"/>
                  </a:lnTo>
                  <a:lnTo>
                    <a:pt x="55" y="221"/>
                  </a:lnTo>
                  <a:lnTo>
                    <a:pt x="55" y="221"/>
                  </a:lnTo>
                  <a:lnTo>
                    <a:pt x="55" y="223"/>
                  </a:lnTo>
                  <a:lnTo>
                    <a:pt x="55" y="223"/>
                  </a:lnTo>
                  <a:lnTo>
                    <a:pt x="55" y="224"/>
                  </a:lnTo>
                  <a:lnTo>
                    <a:pt x="55" y="224"/>
                  </a:lnTo>
                  <a:lnTo>
                    <a:pt x="55" y="226"/>
                  </a:lnTo>
                  <a:lnTo>
                    <a:pt x="55" y="226"/>
                  </a:lnTo>
                  <a:lnTo>
                    <a:pt x="55" y="228"/>
                  </a:lnTo>
                  <a:lnTo>
                    <a:pt x="55" y="228"/>
                  </a:lnTo>
                  <a:lnTo>
                    <a:pt x="57" y="228"/>
                  </a:lnTo>
                  <a:lnTo>
                    <a:pt x="57" y="228"/>
                  </a:lnTo>
                  <a:lnTo>
                    <a:pt x="57" y="230"/>
                  </a:lnTo>
                  <a:lnTo>
                    <a:pt x="57" y="230"/>
                  </a:lnTo>
                  <a:lnTo>
                    <a:pt x="59" y="230"/>
                  </a:lnTo>
                  <a:lnTo>
                    <a:pt x="59" y="230"/>
                  </a:lnTo>
                  <a:lnTo>
                    <a:pt x="59" y="230"/>
                  </a:lnTo>
                  <a:lnTo>
                    <a:pt x="59" y="230"/>
                  </a:lnTo>
                  <a:lnTo>
                    <a:pt x="60" y="231"/>
                  </a:lnTo>
                  <a:lnTo>
                    <a:pt x="60" y="231"/>
                  </a:lnTo>
                  <a:lnTo>
                    <a:pt x="60" y="231"/>
                  </a:lnTo>
                  <a:lnTo>
                    <a:pt x="60" y="231"/>
                  </a:lnTo>
                  <a:lnTo>
                    <a:pt x="61" y="232"/>
                  </a:lnTo>
                  <a:lnTo>
                    <a:pt x="61" y="232"/>
                  </a:lnTo>
                  <a:lnTo>
                    <a:pt x="60" y="234"/>
                  </a:lnTo>
                  <a:lnTo>
                    <a:pt x="59" y="235"/>
                  </a:lnTo>
                  <a:lnTo>
                    <a:pt x="59" y="235"/>
                  </a:lnTo>
                  <a:lnTo>
                    <a:pt x="59" y="235"/>
                  </a:lnTo>
                  <a:lnTo>
                    <a:pt x="59" y="235"/>
                  </a:lnTo>
                  <a:lnTo>
                    <a:pt x="59" y="235"/>
                  </a:lnTo>
                  <a:lnTo>
                    <a:pt x="59" y="236"/>
                  </a:lnTo>
                  <a:lnTo>
                    <a:pt x="59" y="236"/>
                  </a:lnTo>
                  <a:lnTo>
                    <a:pt x="57" y="237"/>
                  </a:lnTo>
                  <a:lnTo>
                    <a:pt x="57" y="237"/>
                  </a:lnTo>
                  <a:lnTo>
                    <a:pt x="57" y="237"/>
                  </a:lnTo>
                  <a:lnTo>
                    <a:pt x="57" y="237"/>
                  </a:lnTo>
                  <a:lnTo>
                    <a:pt x="59" y="239"/>
                  </a:lnTo>
                  <a:lnTo>
                    <a:pt x="60" y="237"/>
                  </a:lnTo>
                  <a:lnTo>
                    <a:pt x="62" y="237"/>
                  </a:lnTo>
                  <a:lnTo>
                    <a:pt x="62" y="237"/>
                  </a:lnTo>
                  <a:lnTo>
                    <a:pt x="62" y="237"/>
                  </a:lnTo>
                  <a:lnTo>
                    <a:pt x="63" y="239"/>
                  </a:lnTo>
                  <a:lnTo>
                    <a:pt x="63" y="241"/>
                  </a:lnTo>
                  <a:lnTo>
                    <a:pt x="63" y="241"/>
                  </a:lnTo>
                  <a:lnTo>
                    <a:pt x="63" y="242"/>
                  </a:lnTo>
                  <a:lnTo>
                    <a:pt x="63" y="242"/>
                  </a:lnTo>
                  <a:lnTo>
                    <a:pt x="63" y="244"/>
                  </a:lnTo>
                  <a:lnTo>
                    <a:pt x="63" y="244"/>
                  </a:lnTo>
                  <a:lnTo>
                    <a:pt x="63" y="245"/>
                  </a:lnTo>
                  <a:lnTo>
                    <a:pt x="63" y="245"/>
                  </a:lnTo>
                  <a:lnTo>
                    <a:pt x="65" y="246"/>
                  </a:lnTo>
                  <a:lnTo>
                    <a:pt x="65" y="246"/>
                  </a:lnTo>
                  <a:lnTo>
                    <a:pt x="65" y="246"/>
                  </a:lnTo>
                  <a:lnTo>
                    <a:pt x="65" y="246"/>
                  </a:lnTo>
                  <a:lnTo>
                    <a:pt x="65" y="246"/>
                  </a:lnTo>
                  <a:lnTo>
                    <a:pt x="66" y="246"/>
                  </a:lnTo>
                  <a:lnTo>
                    <a:pt x="66" y="246"/>
                  </a:lnTo>
                  <a:lnTo>
                    <a:pt x="66" y="247"/>
                  </a:lnTo>
                  <a:lnTo>
                    <a:pt x="67" y="247"/>
                  </a:lnTo>
                  <a:lnTo>
                    <a:pt x="67" y="247"/>
                  </a:lnTo>
                  <a:lnTo>
                    <a:pt x="67" y="248"/>
                  </a:lnTo>
                  <a:lnTo>
                    <a:pt x="67" y="248"/>
                  </a:lnTo>
                  <a:lnTo>
                    <a:pt x="68" y="250"/>
                  </a:lnTo>
                  <a:lnTo>
                    <a:pt x="68" y="250"/>
                  </a:lnTo>
                  <a:lnTo>
                    <a:pt x="68" y="251"/>
                  </a:lnTo>
                  <a:lnTo>
                    <a:pt x="68" y="251"/>
                  </a:lnTo>
                  <a:lnTo>
                    <a:pt x="68" y="251"/>
                  </a:lnTo>
                  <a:lnTo>
                    <a:pt x="68" y="251"/>
                  </a:lnTo>
                  <a:lnTo>
                    <a:pt x="68" y="251"/>
                  </a:lnTo>
                  <a:lnTo>
                    <a:pt x="68" y="251"/>
                  </a:lnTo>
                  <a:lnTo>
                    <a:pt x="71" y="250"/>
                  </a:lnTo>
                  <a:lnTo>
                    <a:pt x="71" y="250"/>
                  </a:lnTo>
                  <a:lnTo>
                    <a:pt x="72" y="248"/>
                  </a:lnTo>
                  <a:lnTo>
                    <a:pt x="72" y="248"/>
                  </a:lnTo>
                  <a:lnTo>
                    <a:pt x="73" y="247"/>
                  </a:lnTo>
                  <a:lnTo>
                    <a:pt x="73" y="247"/>
                  </a:lnTo>
                  <a:lnTo>
                    <a:pt x="76" y="246"/>
                  </a:lnTo>
                  <a:lnTo>
                    <a:pt x="76" y="246"/>
                  </a:lnTo>
                  <a:lnTo>
                    <a:pt x="77" y="247"/>
                  </a:lnTo>
                  <a:lnTo>
                    <a:pt x="77" y="247"/>
                  </a:lnTo>
                  <a:lnTo>
                    <a:pt x="77" y="247"/>
                  </a:lnTo>
                  <a:lnTo>
                    <a:pt x="77" y="248"/>
                  </a:lnTo>
                  <a:lnTo>
                    <a:pt x="78" y="248"/>
                  </a:lnTo>
                  <a:lnTo>
                    <a:pt x="78" y="248"/>
                  </a:lnTo>
                  <a:lnTo>
                    <a:pt x="78" y="250"/>
                  </a:lnTo>
                  <a:lnTo>
                    <a:pt x="78" y="250"/>
                  </a:lnTo>
                  <a:lnTo>
                    <a:pt x="78" y="251"/>
                  </a:lnTo>
                  <a:lnTo>
                    <a:pt x="78" y="251"/>
                  </a:lnTo>
                  <a:lnTo>
                    <a:pt x="81" y="250"/>
                  </a:lnTo>
                  <a:lnTo>
                    <a:pt x="81" y="250"/>
                  </a:lnTo>
                  <a:lnTo>
                    <a:pt x="82" y="251"/>
                  </a:lnTo>
                  <a:lnTo>
                    <a:pt x="82" y="251"/>
                  </a:lnTo>
                  <a:lnTo>
                    <a:pt x="82" y="251"/>
                  </a:lnTo>
                  <a:lnTo>
                    <a:pt x="84" y="251"/>
                  </a:lnTo>
                  <a:lnTo>
                    <a:pt x="86" y="248"/>
                  </a:lnTo>
                  <a:lnTo>
                    <a:pt x="86" y="248"/>
                  </a:lnTo>
                  <a:lnTo>
                    <a:pt x="86" y="248"/>
                  </a:lnTo>
                  <a:lnTo>
                    <a:pt x="86" y="248"/>
                  </a:lnTo>
                  <a:lnTo>
                    <a:pt x="86" y="248"/>
                  </a:lnTo>
                  <a:lnTo>
                    <a:pt x="87" y="247"/>
                  </a:lnTo>
                  <a:lnTo>
                    <a:pt x="89" y="247"/>
                  </a:lnTo>
                  <a:lnTo>
                    <a:pt x="89" y="247"/>
                  </a:lnTo>
                  <a:lnTo>
                    <a:pt x="89" y="245"/>
                  </a:lnTo>
                  <a:lnTo>
                    <a:pt x="89" y="245"/>
                  </a:lnTo>
                  <a:lnTo>
                    <a:pt x="89" y="244"/>
                  </a:lnTo>
                  <a:lnTo>
                    <a:pt x="89" y="244"/>
                  </a:lnTo>
                  <a:lnTo>
                    <a:pt x="89" y="244"/>
                  </a:lnTo>
                  <a:lnTo>
                    <a:pt x="92" y="244"/>
                  </a:lnTo>
                  <a:lnTo>
                    <a:pt x="92" y="244"/>
                  </a:lnTo>
                  <a:lnTo>
                    <a:pt x="93" y="245"/>
                  </a:lnTo>
                  <a:lnTo>
                    <a:pt x="93" y="245"/>
                  </a:lnTo>
                  <a:lnTo>
                    <a:pt x="93" y="244"/>
                  </a:lnTo>
                  <a:lnTo>
                    <a:pt x="94" y="242"/>
                  </a:lnTo>
                  <a:lnTo>
                    <a:pt x="94" y="242"/>
                  </a:lnTo>
                  <a:lnTo>
                    <a:pt x="95" y="241"/>
                  </a:lnTo>
                  <a:lnTo>
                    <a:pt x="95" y="242"/>
                  </a:lnTo>
                  <a:lnTo>
                    <a:pt x="95" y="242"/>
                  </a:lnTo>
                  <a:lnTo>
                    <a:pt x="97" y="244"/>
                  </a:lnTo>
                  <a:lnTo>
                    <a:pt x="97" y="244"/>
                  </a:lnTo>
                  <a:lnTo>
                    <a:pt x="97" y="246"/>
                  </a:lnTo>
                  <a:lnTo>
                    <a:pt x="97" y="246"/>
                  </a:lnTo>
                  <a:lnTo>
                    <a:pt x="98" y="246"/>
                  </a:lnTo>
                  <a:lnTo>
                    <a:pt x="98" y="247"/>
                  </a:lnTo>
                  <a:lnTo>
                    <a:pt x="98" y="247"/>
                  </a:lnTo>
                  <a:lnTo>
                    <a:pt x="98" y="250"/>
                  </a:lnTo>
                  <a:lnTo>
                    <a:pt x="98" y="250"/>
                  </a:lnTo>
                  <a:lnTo>
                    <a:pt x="98" y="251"/>
                  </a:lnTo>
                  <a:lnTo>
                    <a:pt x="98" y="251"/>
                  </a:lnTo>
                  <a:lnTo>
                    <a:pt x="100" y="251"/>
                  </a:lnTo>
                  <a:lnTo>
                    <a:pt x="101" y="250"/>
                  </a:lnTo>
                  <a:lnTo>
                    <a:pt x="101" y="250"/>
                  </a:lnTo>
                  <a:lnTo>
                    <a:pt x="101" y="248"/>
                  </a:lnTo>
                  <a:lnTo>
                    <a:pt x="101" y="248"/>
                  </a:lnTo>
                  <a:lnTo>
                    <a:pt x="103" y="247"/>
                  </a:lnTo>
                  <a:lnTo>
                    <a:pt x="103" y="247"/>
                  </a:lnTo>
                  <a:lnTo>
                    <a:pt x="105" y="247"/>
                  </a:lnTo>
                  <a:lnTo>
                    <a:pt x="105" y="247"/>
                  </a:lnTo>
                  <a:lnTo>
                    <a:pt x="106" y="246"/>
                  </a:lnTo>
                  <a:lnTo>
                    <a:pt x="106" y="246"/>
                  </a:lnTo>
                  <a:lnTo>
                    <a:pt x="108" y="247"/>
                  </a:lnTo>
                  <a:lnTo>
                    <a:pt x="108" y="247"/>
                  </a:lnTo>
                  <a:lnTo>
                    <a:pt x="108" y="246"/>
                  </a:lnTo>
                  <a:lnTo>
                    <a:pt x="108" y="246"/>
                  </a:lnTo>
                  <a:lnTo>
                    <a:pt x="108" y="245"/>
                  </a:lnTo>
                  <a:lnTo>
                    <a:pt x="108" y="245"/>
                  </a:lnTo>
                  <a:lnTo>
                    <a:pt x="109" y="244"/>
                  </a:lnTo>
                  <a:lnTo>
                    <a:pt x="109" y="244"/>
                  </a:lnTo>
                  <a:lnTo>
                    <a:pt x="109" y="241"/>
                  </a:lnTo>
                  <a:lnTo>
                    <a:pt x="109" y="241"/>
                  </a:lnTo>
                  <a:lnTo>
                    <a:pt x="109" y="239"/>
                  </a:lnTo>
                  <a:lnTo>
                    <a:pt x="109" y="239"/>
                  </a:lnTo>
                  <a:lnTo>
                    <a:pt x="109" y="239"/>
                  </a:lnTo>
                  <a:lnTo>
                    <a:pt x="109" y="239"/>
                  </a:lnTo>
                  <a:lnTo>
                    <a:pt x="108" y="237"/>
                  </a:lnTo>
                  <a:lnTo>
                    <a:pt x="108" y="237"/>
                  </a:lnTo>
                  <a:lnTo>
                    <a:pt x="108" y="237"/>
                  </a:lnTo>
                  <a:lnTo>
                    <a:pt x="109" y="236"/>
                  </a:lnTo>
                  <a:lnTo>
                    <a:pt x="109" y="236"/>
                  </a:lnTo>
                  <a:lnTo>
                    <a:pt x="110" y="235"/>
                  </a:lnTo>
                  <a:lnTo>
                    <a:pt x="110" y="235"/>
                  </a:lnTo>
                  <a:lnTo>
                    <a:pt x="111" y="235"/>
                  </a:lnTo>
                  <a:lnTo>
                    <a:pt x="111" y="235"/>
                  </a:lnTo>
                  <a:lnTo>
                    <a:pt x="113" y="232"/>
                  </a:lnTo>
                  <a:lnTo>
                    <a:pt x="113" y="232"/>
                  </a:lnTo>
                  <a:lnTo>
                    <a:pt x="113" y="230"/>
                  </a:lnTo>
                  <a:lnTo>
                    <a:pt x="113" y="230"/>
                  </a:lnTo>
                  <a:lnTo>
                    <a:pt x="113" y="230"/>
                  </a:lnTo>
                  <a:lnTo>
                    <a:pt x="113" y="230"/>
                  </a:lnTo>
                  <a:lnTo>
                    <a:pt x="111" y="228"/>
                  </a:lnTo>
                  <a:lnTo>
                    <a:pt x="111" y="228"/>
                  </a:lnTo>
                  <a:lnTo>
                    <a:pt x="111" y="225"/>
                  </a:lnTo>
                  <a:lnTo>
                    <a:pt x="111" y="225"/>
                  </a:lnTo>
                  <a:lnTo>
                    <a:pt x="110" y="224"/>
                  </a:lnTo>
                  <a:lnTo>
                    <a:pt x="110" y="224"/>
                  </a:lnTo>
                  <a:lnTo>
                    <a:pt x="109" y="224"/>
                  </a:lnTo>
                  <a:lnTo>
                    <a:pt x="109" y="224"/>
                  </a:lnTo>
                  <a:lnTo>
                    <a:pt x="111" y="224"/>
                  </a:lnTo>
                  <a:lnTo>
                    <a:pt x="111" y="224"/>
                  </a:lnTo>
                  <a:lnTo>
                    <a:pt x="113" y="224"/>
                  </a:lnTo>
                  <a:lnTo>
                    <a:pt x="113" y="224"/>
                  </a:lnTo>
                  <a:lnTo>
                    <a:pt x="114" y="223"/>
                  </a:lnTo>
                  <a:lnTo>
                    <a:pt x="115" y="221"/>
                  </a:lnTo>
                  <a:lnTo>
                    <a:pt x="115" y="221"/>
                  </a:lnTo>
                  <a:lnTo>
                    <a:pt x="119" y="221"/>
                  </a:lnTo>
                  <a:lnTo>
                    <a:pt x="119" y="221"/>
                  </a:lnTo>
                  <a:lnTo>
                    <a:pt x="120" y="221"/>
                  </a:lnTo>
                  <a:lnTo>
                    <a:pt x="120" y="221"/>
                  </a:lnTo>
                  <a:lnTo>
                    <a:pt x="121" y="221"/>
                  </a:lnTo>
                  <a:lnTo>
                    <a:pt x="121" y="221"/>
                  </a:lnTo>
                  <a:lnTo>
                    <a:pt x="121" y="220"/>
                  </a:lnTo>
                  <a:lnTo>
                    <a:pt x="121" y="220"/>
                  </a:lnTo>
                  <a:lnTo>
                    <a:pt x="121" y="220"/>
                  </a:lnTo>
                  <a:lnTo>
                    <a:pt x="121" y="220"/>
                  </a:lnTo>
                  <a:lnTo>
                    <a:pt x="122" y="217"/>
                  </a:lnTo>
                  <a:lnTo>
                    <a:pt x="122" y="217"/>
                  </a:lnTo>
                  <a:lnTo>
                    <a:pt x="125" y="217"/>
                  </a:lnTo>
                  <a:lnTo>
                    <a:pt x="126" y="215"/>
                  </a:lnTo>
                  <a:lnTo>
                    <a:pt x="126" y="215"/>
                  </a:lnTo>
                  <a:lnTo>
                    <a:pt x="126" y="213"/>
                  </a:lnTo>
                  <a:lnTo>
                    <a:pt x="126" y="213"/>
                  </a:lnTo>
                  <a:lnTo>
                    <a:pt x="125" y="212"/>
                  </a:lnTo>
                  <a:lnTo>
                    <a:pt x="125" y="212"/>
                  </a:lnTo>
                  <a:lnTo>
                    <a:pt x="124" y="209"/>
                  </a:lnTo>
                  <a:lnTo>
                    <a:pt x="124" y="209"/>
                  </a:lnTo>
                  <a:lnTo>
                    <a:pt x="128" y="209"/>
                  </a:lnTo>
                  <a:lnTo>
                    <a:pt x="128" y="209"/>
                  </a:lnTo>
                  <a:lnTo>
                    <a:pt x="128" y="206"/>
                  </a:lnTo>
                  <a:lnTo>
                    <a:pt x="128" y="206"/>
                  </a:lnTo>
                  <a:lnTo>
                    <a:pt x="127" y="204"/>
                  </a:lnTo>
                  <a:lnTo>
                    <a:pt x="127" y="204"/>
                  </a:lnTo>
                  <a:lnTo>
                    <a:pt x="127" y="203"/>
                  </a:lnTo>
                  <a:lnTo>
                    <a:pt x="127" y="203"/>
                  </a:lnTo>
                  <a:lnTo>
                    <a:pt x="127" y="202"/>
                  </a:lnTo>
                  <a:lnTo>
                    <a:pt x="128" y="201"/>
                  </a:lnTo>
                  <a:lnTo>
                    <a:pt x="128" y="201"/>
                  </a:lnTo>
                  <a:lnTo>
                    <a:pt x="130" y="198"/>
                  </a:lnTo>
                  <a:lnTo>
                    <a:pt x="130" y="198"/>
                  </a:lnTo>
                  <a:lnTo>
                    <a:pt x="130" y="198"/>
                  </a:lnTo>
                  <a:lnTo>
                    <a:pt x="130" y="198"/>
                  </a:lnTo>
                  <a:lnTo>
                    <a:pt x="132" y="197"/>
                  </a:lnTo>
                  <a:lnTo>
                    <a:pt x="132" y="197"/>
                  </a:lnTo>
                  <a:lnTo>
                    <a:pt x="132" y="197"/>
                  </a:lnTo>
                  <a:lnTo>
                    <a:pt x="132" y="197"/>
                  </a:lnTo>
                  <a:lnTo>
                    <a:pt x="133" y="196"/>
                  </a:lnTo>
                  <a:lnTo>
                    <a:pt x="133" y="196"/>
                  </a:lnTo>
                  <a:lnTo>
                    <a:pt x="133" y="198"/>
                  </a:lnTo>
                  <a:lnTo>
                    <a:pt x="133" y="198"/>
                  </a:lnTo>
                  <a:lnTo>
                    <a:pt x="137" y="198"/>
                  </a:lnTo>
                  <a:lnTo>
                    <a:pt x="137" y="198"/>
                  </a:lnTo>
                  <a:lnTo>
                    <a:pt x="138" y="199"/>
                  </a:lnTo>
                  <a:lnTo>
                    <a:pt x="138" y="199"/>
                  </a:lnTo>
                  <a:lnTo>
                    <a:pt x="139" y="201"/>
                  </a:lnTo>
                  <a:lnTo>
                    <a:pt x="139" y="201"/>
                  </a:lnTo>
                  <a:lnTo>
                    <a:pt x="141" y="201"/>
                  </a:lnTo>
                  <a:lnTo>
                    <a:pt x="141" y="202"/>
                  </a:lnTo>
                  <a:lnTo>
                    <a:pt x="141" y="202"/>
                  </a:lnTo>
                  <a:lnTo>
                    <a:pt x="142" y="201"/>
                  </a:lnTo>
                  <a:lnTo>
                    <a:pt x="142" y="199"/>
                  </a:lnTo>
                  <a:lnTo>
                    <a:pt x="142" y="199"/>
                  </a:lnTo>
                  <a:lnTo>
                    <a:pt x="144" y="199"/>
                  </a:lnTo>
                  <a:lnTo>
                    <a:pt x="144" y="199"/>
                  </a:lnTo>
                  <a:lnTo>
                    <a:pt x="144" y="197"/>
                  </a:lnTo>
                  <a:lnTo>
                    <a:pt x="144" y="197"/>
                  </a:lnTo>
                  <a:lnTo>
                    <a:pt x="144" y="193"/>
                  </a:lnTo>
                  <a:lnTo>
                    <a:pt x="144" y="193"/>
                  </a:lnTo>
                  <a:lnTo>
                    <a:pt x="149" y="193"/>
                  </a:lnTo>
                  <a:lnTo>
                    <a:pt x="149" y="193"/>
                  </a:lnTo>
                  <a:lnTo>
                    <a:pt x="149" y="191"/>
                  </a:lnTo>
                  <a:lnTo>
                    <a:pt x="149" y="191"/>
                  </a:lnTo>
                  <a:lnTo>
                    <a:pt x="149" y="191"/>
                  </a:lnTo>
                  <a:lnTo>
                    <a:pt x="149" y="191"/>
                  </a:lnTo>
                  <a:lnTo>
                    <a:pt x="151" y="190"/>
                  </a:lnTo>
                  <a:lnTo>
                    <a:pt x="151" y="190"/>
                  </a:lnTo>
                  <a:lnTo>
                    <a:pt x="151" y="187"/>
                  </a:lnTo>
                  <a:lnTo>
                    <a:pt x="151" y="187"/>
                  </a:lnTo>
                  <a:lnTo>
                    <a:pt x="152" y="186"/>
                  </a:lnTo>
                  <a:lnTo>
                    <a:pt x="152" y="185"/>
                  </a:lnTo>
                  <a:lnTo>
                    <a:pt x="152" y="185"/>
                  </a:lnTo>
                  <a:lnTo>
                    <a:pt x="155" y="183"/>
                  </a:lnTo>
                  <a:lnTo>
                    <a:pt x="155" y="183"/>
                  </a:lnTo>
                  <a:lnTo>
                    <a:pt x="158" y="183"/>
                  </a:lnTo>
                  <a:lnTo>
                    <a:pt x="158" y="183"/>
                  </a:lnTo>
                  <a:lnTo>
                    <a:pt x="160" y="185"/>
                  </a:lnTo>
                  <a:lnTo>
                    <a:pt x="160" y="185"/>
                  </a:lnTo>
                  <a:lnTo>
                    <a:pt x="164" y="185"/>
                  </a:lnTo>
                  <a:lnTo>
                    <a:pt x="164" y="185"/>
                  </a:lnTo>
                  <a:lnTo>
                    <a:pt x="164" y="180"/>
                  </a:lnTo>
                  <a:lnTo>
                    <a:pt x="164" y="180"/>
                  </a:lnTo>
                  <a:lnTo>
                    <a:pt x="168" y="180"/>
                  </a:lnTo>
                  <a:lnTo>
                    <a:pt x="168" y="180"/>
                  </a:lnTo>
                  <a:lnTo>
                    <a:pt x="170" y="180"/>
                  </a:lnTo>
                  <a:lnTo>
                    <a:pt x="170" y="180"/>
                  </a:lnTo>
                  <a:lnTo>
                    <a:pt x="170" y="179"/>
                  </a:lnTo>
                  <a:lnTo>
                    <a:pt x="170" y="179"/>
                  </a:lnTo>
                  <a:lnTo>
                    <a:pt x="171" y="179"/>
                  </a:lnTo>
                  <a:lnTo>
                    <a:pt x="171" y="179"/>
                  </a:lnTo>
                  <a:lnTo>
                    <a:pt x="173" y="177"/>
                  </a:lnTo>
                  <a:lnTo>
                    <a:pt x="173" y="177"/>
                  </a:lnTo>
                  <a:lnTo>
                    <a:pt x="174" y="177"/>
                  </a:lnTo>
                  <a:lnTo>
                    <a:pt x="174" y="177"/>
                  </a:lnTo>
                  <a:lnTo>
                    <a:pt x="177" y="176"/>
                  </a:lnTo>
                  <a:lnTo>
                    <a:pt x="177" y="176"/>
                  </a:lnTo>
                  <a:lnTo>
                    <a:pt x="179" y="175"/>
                  </a:lnTo>
                  <a:lnTo>
                    <a:pt x="180" y="174"/>
                  </a:lnTo>
                  <a:lnTo>
                    <a:pt x="180" y="174"/>
                  </a:lnTo>
                  <a:lnTo>
                    <a:pt x="182" y="172"/>
                  </a:lnTo>
                  <a:lnTo>
                    <a:pt x="182" y="172"/>
                  </a:lnTo>
                  <a:lnTo>
                    <a:pt x="186" y="170"/>
                  </a:lnTo>
                  <a:lnTo>
                    <a:pt x="186" y="170"/>
                  </a:lnTo>
                  <a:lnTo>
                    <a:pt x="187" y="170"/>
                  </a:lnTo>
                  <a:lnTo>
                    <a:pt x="187" y="170"/>
                  </a:lnTo>
                  <a:lnTo>
                    <a:pt x="188" y="171"/>
                  </a:lnTo>
                  <a:lnTo>
                    <a:pt x="188" y="171"/>
                  </a:lnTo>
                  <a:lnTo>
                    <a:pt x="188" y="171"/>
                  </a:lnTo>
                  <a:lnTo>
                    <a:pt x="188" y="171"/>
                  </a:lnTo>
                  <a:lnTo>
                    <a:pt x="190" y="171"/>
                  </a:lnTo>
                  <a:lnTo>
                    <a:pt x="191" y="171"/>
                  </a:lnTo>
                  <a:lnTo>
                    <a:pt x="191" y="171"/>
                  </a:lnTo>
                  <a:lnTo>
                    <a:pt x="193" y="170"/>
                  </a:lnTo>
                  <a:lnTo>
                    <a:pt x="193" y="170"/>
                  </a:lnTo>
                  <a:lnTo>
                    <a:pt x="195" y="171"/>
                  </a:lnTo>
                  <a:lnTo>
                    <a:pt x="195" y="171"/>
                  </a:lnTo>
                  <a:lnTo>
                    <a:pt x="198" y="171"/>
                  </a:lnTo>
                  <a:lnTo>
                    <a:pt x="198" y="171"/>
                  </a:lnTo>
                  <a:lnTo>
                    <a:pt x="201" y="171"/>
                  </a:lnTo>
                  <a:lnTo>
                    <a:pt x="201" y="171"/>
                  </a:lnTo>
                  <a:lnTo>
                    <a:pt x="201" y="172"/>
                  </a:lnTo>
                  <a:lnTo>
                    <a:pt x="212" y="172"/>
                  </a:lnTo>
                  <a:lnTo>
                    <a:pt x="218" y="168"/>
                  </a:lnTo>
                  <a:lnTo>
                    <a:pt x="245" y="166"/>
                  </a:lnTo>
                  <a:lnTo>
                    <a:pt x="246" y="165"/>
                  </a:lnTo>
                  <a:lnTo>
                    <a:pt x="252" y="165"/>
                  </a:lnTo>
                  <a:lnTo>
                    <a:pt x="256" y="161"/>
                  </a:lnTo>
                  <a:lnTo>
                    <a:pt x="260" y="160"/>
                  </a:lnTo>
                  <a:lnTo>
                    <a:pt x="262" y="149"/>
                  </a:lnTo>
                  <a:lnTo>
                    <a:pt x="264" y="148"/>
                  </a:lnTo>
                  <a:lnTo>
                    <a:pt x="264" y="103"/>
                  </a:lnTo>
                  <a:lnTo>
                    <a:pt x="250" y="106"/>
                  </a:lnTo>
                  <a:lnTo>
                    <a:pt x="246" y="101"/>
                  </a:lnTo>
                  <a:lnTo>
                    <a:pt x="250" y="98"/>
                  </a:lnTo>
                  <a:lnTo>
                    <a:pt x="249" y="90"/>
                  </a:lnTo>
                  <a:lnTo>
                    <a:pt x="244" y="89"/>
                  </a:lnTo>
                  <a:lnTo>
                    <a:pt x="240" y="87"/>
                  </a:lnTo>
                  <a:lnTo>
                    <a:pt x="238" y="87"/>
                  </a:lnTo>
                  <a:lnTo>
                    <a:pt x="234" y="87"/>
                  </a:lnTo>
                  <a:lnTo>
                    <a:pt x="233" y="83"/>
                  </a:lnTo>
                  <a:lnTo>
                    <a:pt x="226" y="84"/>
                  </a:lnTo>
                  <a:lnTo>
                    <a:pt x="223" y="78"/>
                  </a:lnTo>
                  <a:lnTo>
                    <a:pt x="219" y="77"/>
                  </a:lnTo>
                  <a:lnTo>
                    <a:pt x="215" y="76"/>
                  </a:lnTo>
                  <a:lnTo>
                    <a:pt x="215" y="69"/>
                  </a:lnTo>
                  <a:lnTo>
                    <a:pt x="116" y="1"/>
                  </a:lnTo>
                  <a:lnTo>
                    <a:pt x="116" y="0"/>
                  </a:lnTo>
                  <a:lnTo>
                    <a:pt x="92" y="0"/>
                  </a:lnTo>
                  <a:lnTo>
                    <a:pt x="106" y="147"/>
                  </a:lnTo>
                  <a:lnTo>
                    <a:pt x="111" y="150"/>
                  </a:lnTo>
                  <a:lnTo>
                    <a:pt x="109" y="163"/>
                  </a:lnTo>
                  <a:lnTo>
                    <a:pt x="56" y="164"/>
                  </a:lnTo>
                  <a:lnTo>
                    <a:pt x="56" y="164"/>
                  </a:lnTo>
                  <a:lnTo>
                    <a:pt x="51" y="164"/>
                  </a:lnTo>
                  <a:lnTo>
                    <a:pt x="48" y="164"/>
                  </a:lnTo>
                  <a:lnTo>
                    <a:pt x="48" y="164"/>
                  </a:lnTo>
                  <a:lnTo>
                    <a:pt x="46" y="163"/>
                  </a:lnTo>
                  <a:lnTo>
                    <a:pt x="46" y="161"/>
                  </a:lnTo>
                  <a:lnTo>
                    <a:pt x="46" y="160"/>
                  </a:lnTo>
                  <a:lnTo>
                    <a:pt x="46" y="160"/>
                  </a:lnTo>
                  <a:lnTo>
                    <a:pt x="45" y="160"/>
                  </a:lnTo>
                  <a:lnTo>
                    <a:pt x="45" y="160"/>
                  </a:lnTo>
                  <a:lnTo>
                    <a:pt x="45" y="165"/>
                  </a:lnTo>
                  <a:lnTo>
                    <a:pt x="45" y="165"/>
                  </a:lnTo>
                  <a:lnTo>
                    <a:pt x="44" y="165"/>
                  </a:lnTo>
                  <a:lnTo>
                    <a:pt x="43" y="165"/>
                  </a:lnTo>
                  <a:lnTo>
                    <a:pt x="43" y="165"/>
                  </a:lnTo>
                  <a:lnTo>
                    <a:pt x="38" y="166"/>
                  </a:lnTo>
                  <a:lnTo>
                    <a:pt x="33" y="165"/>
                  </a:lnTo>
                  <a:lnTo>
                    <a:pt x="33" y="165"/>
                  </a:lnTo>
                  <a:lnTo>
                    <a:pt x="29" y="165"/>
                  </a:lnTo>
                  <a:lnTo>
                    <a:pt x="25" y="165"/>
                  </a:lnTo>
                  <a:lnTo>
                    <a:pt x="25" y="165"/>
                  </a:lnTo>
                  <a:lnTo>
                    <a:pt x="24" y="166"/>
                  </a:lnTo>
                  <a:lnTo>
                    <a:pt x="23" y="168"/>
                  </a:lnTo>
                  <a:lnTo>
                    <a:pt x="23" y="168"/>
                  </a:lnTo>
                  <a:lnTo>
                    <a:pt x="21" y="170"/>
                  </a:lnTo>
                  <a:lnTo>
                    <a:pt x="21" y="170"/>
                  </a:lnTo>
                  <a:lnTo>
                    <a:pt x="21" y="169"/>
                  </a:lnTo>
                  <a:lnTo>
                    <a:pt x="19" y="168"/>
                  </a:lnTo>
                  <a:lnTo>
                    <a:pt x="16" y="165"/>
                  </a:lnTo>
                  <a:lnTo>
                    <a:pt x="16" y="165"/>
                  </a:lnTo>
                  <a:lnTo>
                    <a:pt x="14" y="163"/>
                  </a:lnTo>
                  <a:lnTo>
                    <a:pt x="14" y="163"/>
                  </a:lnTo>
                  <a:lnTo>
                    <a:pt x="13" y="161"/>
                  </a:lnTo>
                  <a:lnTo>
                    <a:pt x="13" y="160"/>
                  </a:lnTo>
                  <a:lnTo>
                    <a:pt x="13" y="160"/>
                  </a:lnTo>
                  <a:lnTo>
                    <a:pt x="12" y="161"/>
                  </a:lnTo>
                  <a:lnTo>
                    <a:pt x="11" y="163"/>
                  </a:lnTo>
                  <a:lnTo>
                    <a:pt x="11" y="163"/>
                  </a:lnTo>
                  <a:lnTo>
                    <a:pt x="8" y="164"/>
                  </a:lnTo>
                  <a:lnTo>
                    <a:pt x="7" y="165"/>
                  </a:lnTo>
                  <a:lnTo>
                    <a:pt x="7" y="170"/>
                  </a:lnTo>
                  <a:lnTo>
                    <a:pt x="7" y="170"/>
                  </a:lnTo>
                  <a:lnTo>
                    <a:pt x="7" y="172"/>
                  </a:lnTo>
                  <a:lnTo>
                    <a:pt x="6" y="175"/>
                  </a:lnTo>
                  <a:lnTo>
                    <a:pt x="6" y="175"/>
                  </a:lnTo>
                  <a:lnTo>
                    <a:pt x="1" y="176"/>
                  </a:lnTo>
                  <a:lnTo>
                    <a:pt x="1" y="176"/>
                  </a:lnTo>
                  <a:lnTo>
                    <a:pt x="1" y="176"/>
                  </a:lnTo>
                  <a:lnTo>
                    <a:pt x="1" y="176"/>
                  </a:lnTo>
                  <a:lnTo>
                    <a:pt x="1" y="177"/>
                  </a:lnTo>
                  <a:lnTo>
                    <a:pt x="1" y="17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A1_Algeria">
              <a:extLst>
                <a:ext uri="{FF2B5EF4-FFF2-40B4-BE49-F238E27FC236}">
                  <a16:creationId xmlns:a16="http://schemas.microsoft.com/office/drawing/2014/main" id="{C9C914BE-7122-42AB-B82E-DCAF528BF8F1}"/>
                </a:ext>
              </a:extLst>
            </p:cNvPr>
            <p:cNvSpPr>
              <a:spLocks/>
            </p:cNvSpPr>
            <p:nvPr/>
          </p:nvSpPr>
          <p:spPr bwMode="auto">
            <a:xfrm>
              <a:off x="4524474" y="3334296"/>
              <a:ext cx="507850" cy="468850"/>
            </a:xfrm>
            <a:custGeom>
              <a:avLst/>
              <a:gdLst/>
              <a:ahLst/>
              <a:cxnLst>
                <a:cxn ang="0">
                  <a:pos x="324" y="239"/>
                </a:cxn>
                <a:cxn ang="0">
                  <a:pos x="310" y="234"/>
                </a:cxn>
                <a:cxn ang="0">
                  <a:pos x="302" y="229"/>
                </a:cxn>
                <a:cxn ang="0">
                  <a:pos x="301" y="222"/>
                </a:cxn>
                <a:cxn ang="0">
                  <a:pos x="297" y="216"/>
                </a:cxn>
                <a:cxn ang="0">
                  <a:pos x="291" y="206"/>
                </a:cxn>
                <a:cxn ang="0">
                  <a:pos x="294" y="201"/>
                </a:cxn>
                <a:cxn ang="0">
                  <a:pos x="298" y="180"/>
                </a:cxn>
                <a:cxn ang="0">
                  <a:pos x="297" y="168"/>
                </a:cxn>
                <a:cxn ang="0">
                  <a:pos x="298" y="154"/>
                </a:cxn>
                <a:cxn ang="0">
                  <a:pos x="292" y="137"/>
                </a:cxn>
                <a:cxn ang="0">
                  <a:pos x="293" y="131"/>
                </a:cxn>
                <a:cxn ang="0">
                  <a:pos x="290" y="118"/>
                </a:cxn>
                <a:cxn ang="0">
                  <a:pos x="287" y="101"/>
                </a:cxn>
                <a:cxn ang="0">
                  <a:pos x="275" y="91"/>
                </a:cxn>
                <a:cxn ang="0">
                  <a:pos x="274" y="83"/>
                </a:cxn>
                <a:cxn ang="0">
                  <a:pos x="269" y="78"/>
                </a:cxn>
                <a:cxn ang="0">
                  <a:pos x="261" y="67"/>
                </a:cxn>
                <a:cxn ang="0">
                  <a:pos x="264" y="56"/>
                </a:cxn>
                <a:cxn ang="0">
                  <a:pos x="272" y="47"/>
                </a:cxn>
                <a:cxn ang="0">
                  <a:pos x="274" y="38"/>
                </a:cxn>
                <a:cxn ang="0">
                  <a:pos x="272" y="23"/>
                </a:cxn>
                <a:cxn ang="0">
                  <a:pos x="274" y="17"/>
                </a:cxn>
                <a:cxn ang="0">
                  <a:pos x="271" y="11"/>
                </a:cxn>
                <a:cxn ang="0">
                  <a:pos x="277" y="6"/>
                </a:cxn>
                <a:cxn ang="0">
                  <a:pos x="270" y="4"/>
                </a:cxn>
                <a:cxn ang="0">
                  <a:pos x="265" y="1"/>
                </a:cxn>
                <a:cxn ang="0">
                  <a:pos x="259" y="0"/>
                </a:cxn>
                <a:cxn ang="0">
                  <a:pos x="254" y="2"/>
                </a:cxn>
                <a:cxn ang="0">
                  <a:pos x="247" y="2"/>
                </a:cxn>
                <a:cxn ang="0">
                  <a:pos x="243" y="0"/>
                </a:cxn>
                <a:cxn ang="0">
                  <a:pos x="236" y="5"/>
                </a:cxn>
                <a:cxn ang="0">
                  <a:pos x="225" y="7"/>
                </a:cxn>
                <a:cxn ang="0">
                  <a:pos x="217" y="5"/>
                </a:cxn>
                <a:cxn ang="0">
                  <a:pos x="209" y="2"/>
                </a:cxn>
                <a:cxn ang="0">
                  <a:pos x="198" y="5"/>
                </a:cxn>
                <a:cxn ang="0">
                  <a:pos x="190" y="5"/>
                </a:cxn>
                <a:cxn ang="0">
                  <a:pos x="187" y="5"/>
                </a:cxn>
                <a:cxn ang="0">
                  <a:pos x="181" y="10"/>
                </a:cxn>
                <a:cxn ang="0">
                  <a:pos x="173" y="9"/>
                </a:cxn>
                <a:cxn ang="0">
                  <a:pos x="161" y="11"/>
                </a:cxn>
                <a:cxn ang="0">
                  <a:pos x="155" y="13"/>
                </a:cxn>
                <a:cxn ang="0">
                  <a:pos x="147" y="17"/>
                </a:cxn>
                <a:cxn ang="0">
                  <a:pos x="141" y="21"/>
                </a:cxn>
                <a:cxn ang="0">
                  <a:pos x="136" y="23"/>
                </a:cxn>
                <a:cxn ang="0">
                  <a:pos x="130" y="27"/>
                </a:cxn>
                <a:cxn ang="0">
                  <a:pos x="120" y="29"/>
                </a:cxn>
                <a:cxn ang="0">
                  <a:pos x="114" y="36"/>
                </a:cxn>
                <a:cxn ang="0">
                  <a:pos x="106" y="38"/>
                </a:cxn>
                <a:cxn ang="0">
                  <a:pos x="105" y="39"/>
                </a:cxn>
                <a:cxn ang="0">
                  <a:pos x="111" y="66"/>
                </a:cxn>
                <a:cxn ang="0">
                  <a:pos x="123" y="88"/>
                </a:cxn>
                <a:cxn ang="0">
                  <a:pos x="81" y="107"/>
                </a:cxn>
                <a:cxn ang="0">
                  <a:pos x="71" y="125"/>
                </a:cxn>
                <a:cxn ang="0">
                  <a:pos x="31" y="147"/>
                </a:cxn>
                <a:cxn ang="0">
                  <a:pos x="0" y="183"/>
                </a:cxn>
                <a:cxn ang="0">
                  <a:pos x="59" y="226"/>
                </a:cxn>
                <a:cxn ang="0">
                  <a:pos x="176" y="309"/>
                </a:cxn>
                <a:cxn ang="0">
                  <a:pos x="189" y="327"/>
                </a:cxn>
                <a:cxn ang="0">
                  <a:pos x="332" y="253"/>
                </a:cxn>
              </a:cxnLst>
              <a:rect l="0" t="0" r="r" b="b"/>
              <a:pathLst>
                <a:path w="332" h="332">
                  <a:moveTo>
                    <a:pt x="331" y="250"/>
                  </a:moveTo>
                  <a:lnTo>
                    <a:pt x="331" y="250"/>
                  </a:lnTo>
                  <a:lnTo>
                    <a:pt x="328" y="246"/>
                  </a:lnTo>
                  <a:lnTo>
                    <a:pt x="328" y="246"/>
                  </a:lnTo>
                  <a:lnTo>
                    <a:pt x="326" y="243"/>
                  </a:lnTo>
                  <a:lnTo>
                    <a:pt x="324" y="239"/>
                  </a:lnTo>
                  <a:lnTo>
                    <a:pt x="324" y="239"/>
                  </a:lnTo>
                  <a:lnTo>
                    <a:pt x="321" y="240"/>
                  </a:lnTo>
                  <a:lnTo>
                    <a:pt x="320" y="240"/>
                  </a:lnTo>
                  <a:lnTo>
                    <a:pt x="318" y="237"/>
                  </a:lnTo>
                  <a:lnTo>
                    <a:pt x="318" y="237"/>
                  </a:lnTo>
                  <a:lnTo>
                    <a:pt x="314" y="235"/>
                  </a:lnTo>
                  <a:lnTo>
                    <a:pt x="310" y="234"/>
                  </a:lnTo>
                  <a:lnTo>
                    <a:pt x="310" y="234"/>
                  </a:lnTo>
                  <a:lnTo>
                    <a:pt x="309" y="234"/>
                  </a:lnTo>
                  <a:lnTo>
                    <a:pt x="307" y="234"/>
                  </a:lnTo>
                  <a:lnTo>
                    <a:pt x="307" y="234"/>
                  </a:lnTo>
                  <a:lnTo>
                    <a:pt x="303" y="232"/>
                  </a:lnTo>
                  <a:lnTo>
                    <a:pt x="303" y="232"/>
                  </a:lnTo>
                  <a:lnTo>
                    <a:pt x="302" y="230"/>
                  </a:lnTo>
                  <a:lnTo>
                    <a:pt x="302" y="229"/>
                  </a:lnTo>
                  <a:lnTo>
                    <a:pt x="302" y="229"/>
                  </a:lnTo>
                  <a:lnTo>
                    <a:pt x="302" y="227"/>
                  </a:lnTo>
                  <a:lnTo>
                    <a:pt x="301" y="226"/>
                  </a:lnTo>
                  <a:lnTo>
                    <a:pt x="301" y="226"/>
                  </a:lnTo>
                  <a:lnTo>
                    <a:pt x="301" y="226"/>
                  </a:lnTo>
                  <a:lnTo>
                    <a:pt x="301" y="226"/>
                  </a:lnTo>
                  <a:lnTo>
                    <a:pt x="301" y="222"/>
                  </a:lnTo>
                  <a:lnTo>
                    <a:pt x="301" y="222"/>
                  </a:lnTo>
                  <a:lnTo>
                    <a:pt x="301" y="221"/>
                  </a:lnTo>
                  <a:lnTo>
                    <a:pt x="301" y="221"/>
                  </a:lnTo>
                  <a:lnTo>
                    <a:pt x="299" y="218"/>
                  </a:lnTo>
                  <a:lnTo>
                    <a:pt x="299" y="218"/>
                  </a:lnTo>
                  <a:lnTo>
                    <a:pt x="298" y="217"/>
                  </a:lnTo>
                  <a:lnTo>
                    <a:pt x="297" y="216"/>
                  </a:lnTo>
                  <a:lnTo>
                    <a:pt x="297" y="216"/>
                  </a:lnTo>
                  <a:lnTo>
                    <a:pt x="296" y="213"/>
                  </a:lnTo>
                  <a:lnTo>
                    <a:pt x="296" y="213"/>
                  </a:lnTo>
                  <a:lnTo>
                    <a:pt x="293" y="210"/>
                  </a:lnTo>
                  <a:lnTo>
                    <a:pt x="293" y="210"/>
                  </a:lnTo>
                  <a:lnTo>
                    <a:pt x="292" y="208"/>
                  </a:lnTo>
                  <a:lnTo>
                    <a:pt x="291" y="206"/>
                  </a:lnTo>
                  <a:lnTo>
                    <a:pt x="291" y="206"/>
                  </a:lnTo>
                  <a:lnTo>
                    <a:pt x="291" y="203"/>
                  </a:lnTo>
                  <a:lnTo>
                    <a:pt x="291" y="203"/>
                  </a:lnTo>
                  <a:lnTo>
                    <a:pt x="292" y="202"/>
                  </a:lnTo>
                  <a:lnTo>
                    <a:pt x="292" y="202"/>
                  </a:lnTo>
                  <a:lnTo>
                    <a:pt x="292" y="202"/>
                  </a:lnTo>
                  <a:lnTo>
                    <a:pt x="294" y="201"/>
                  </a:lnTo>
                  <a:lnTo>
                    <a:pt x="297" y="199"/>
                  </a:lnTo>
                  <a:lnTo>
                    <a:pt x="298" y="195"/>
                  </a:lnTo>
                  <a:lnTo>
                    <a:pt x="298" y="195"/>
                  </a:lnTo>
                  <a:lnTo>
                    <a:pt x="298" y="191"/>
                  </a:lnTo>
                  <a:lnTo>
                    <a:pt x="298" y="188"/>
                  </a:lnTo>
                  <a:lnTo>
                    <a:pt x="298" y="184"/>
                  </a:lnTo>
                  <a:lnTo>
                    <a:pt x="298" y="180"/>
                  </a:lnTo>
                  <a:lnTo>
                    <a:pt x="298" y="180"/>
                  </a:lnTo>
                  <a:lnTo>
                    <a:pt x="299" y="177"/>
                  </a:lnTo>
                  <a:lnTo>
                    <a:pt x="299" y="177"/>
                  </a:lnTo>
                  <a:lnTo>
                    <a:pt x="299" y="174"/>
                  </a:lnTo>
                  <a:lnTo>
                    <a:pt x="299" y="174"/>
                  </a:lnTo>
                  <a:lnTo>
                    <a:pt x="297" y="168"/>
                  </a:lnTo>
                  <a:lnTo>
                    <a:pt x="297" y="168"/>
                  </a:lnTo>
                  <a:lnTo>
                    <a:pt x="298" y="164"/>
                  </a:lnTo>
                  <a:lnTo>
                    <a:pt x="298" y="164"/>
                  </a:lnTo>
                  <a:lnTo>
                    <a:pt x="298" y="161"/>
                  </a:lnTo>
                  <a:lnTo>
                    <a:pt x="298" y="161"/>
                  </a:lnTo>
                  <a:lnTo>
                    <a:pt x="298" y="158"/>
                  </a:lnTo>
                  <a:lnTo>
                    <a:pt x="298" y="154"/>
                  </a:lnTo>
                  <a:lnTo>
                    <a:pt x="298" y="154"/>
                  </a:lnTo>
                  <a:lnTo>
                    <a:pt x="297" y="152"/>
                  </a:lnTo>
                  <a:lnTo>
                    <a:pt x="297" y="148"/>
                  </a:lnTo>
                  <a:lnTo>
                    <a:pt x="297" y="148"/>
                  </a:lnTo>
                  <a:lnTo>
                    <a:pt x="296" y="145"/>
                  </a:lnTo>
                  <a:lnTo>
                    <a:pt x="294" y="142"/>
                  </a:lnTo>
                  <a:lnTo>
                    <a:pt x="294" y="142"/>
                  </a:lnTo>
                  <a:lnTo>
                    <a:pt x="292" y="137"/>
                  </a:lnTo>
                  <a:lnTo>
                    <a:pt x="291" y="134"/>
                  </a:lnTo>
                  <a:lnTo>
                    <a:pt x="292" y="132"/>
                  </a:lnTo>
                  <a:lnTo>
                    <a:pt x="292" y="132"/>
                  </a:lnTo>
                  <a:lnTo>
                    <a:pt x="292" y="132"/>
                  </a:lnTo>
                  <a:lnTo>
                    <a:pt x="292" y="132"/>
                  </a:lnTo>
                  <a:lnTo>
                    <a:pt x="293" y="131"/>
                  </a:lnTo>
                  <a:lnTo>
                    <a:pt x="293" y="131"/>
                  </a:lnTo>
                  <a:lnTo>
                    <a:pt x="293" y="130"/>
                  </a:lnTo>
                  <a:lnTo>
                    <a:pt x="293" y="130"/>
                  </a:lnTo>
                  <a:lnTo>
                    <a:pt x="292" y="127"/>
                  </a:lnTo>
                  <a:lnTo>
                    <a:pt x="292" y="127"/>
                  </a:lnTo>
                  <a:lnTo>
                    <a:pt x="292" y="124"/>
                  </a:lnTo>
                  <a:lnTo>
                    <a:pt x="292" y="124"/>
                  </a:lnTo>
                  <a:lnTo>
                    <a:pt x="290" y="118"/>
                  </a:lnTo>
                  <a:lnTo>
                    <a:pt x="290" y="118"/>
                  </a:lnTo>
                  <a:lnTo>
                    <a:pt x="288" y="114"/>
                  </a:lnTo>
                  <a:lnTo>
                    <a:pt x="288" y="114"/>
                  </a:lnTo>
                  <a:lnTo>
                    <a:pt x="288" y="112"/>
                  </a:lnTo>
                  <a:lnTo>
                    <a:pt x="288" y="112"/>
                  </a:lnTo>
                  <a:lnTo>
                    <a:pt x="288" y="104"/>
                  </a:lnTo>
                  <a:lnTo>
                    <a:pt x="287" y="101"/>
                  </a:lnTo>
                  <a:lnTo>
                    <a:pt x="285" y="98"/>
                  </a:lnTo>
                  <a:lnTo>
                    <a:pt x="285" y="98"/>
                  </a:lnTo>
                  <a:lnTo>
                    <a:pt x="281" y="93"/>
                  </a:lnTo>
                  <a:lnTo>
                    <a:pt x="281" y="93"/>
                  </a:lnTo>
                  <a:lnTo>
                    <a:pt x="279" y="92"/>
                  </a:lnTo>
                  <a:lnTo>
                    <a:pt x="279" y="92"/>
                  </a:lnTo>
                  <a:lnTo>
                    <a:pt x="275" y="91"/>
                  </a:lnTo>
                  <a:lnTo>
                    <a:pt x="275" y="91"/>
                  </a:lnTo>
                  <a:lnTo>
                    <a:pt x="274" y="88"/>
                  </a:lnTo>
                  <a:lnTo>
                    <a:pt x="274" y="88"/>
                  </a:lnTo>
                  <a:lnTo>
                    <a:pt x="274" y="88"/>
                  </a:lnTo>
                  <a:lnTo>
                    <a:pt x="274" y="87"/>
                  </a:lnTo>
                  <a:lnTo>
                    <a:pt x="274" y="87"/>
                  </a:lnTo>
                  <a:lnTo>
                    <a:pt x="274" y="83"/>
                  </a:lnTo>
                  <a:lnTo>
                    <a:pt x="274" y="83"/>
                  </a:lnTo>
                  <a:lnTo>
                    <a:pt x="272" y="82"/>
                  </a:lnTo>
                  <a:lnTo>
                    <a:pt x="272" y="81"/>
                  </a:lnTo>
                  <a:lnTo>
                    <a:pt x="272" y="81"/>
                  </a:lnTo>
                  <a:lnTo>
                    <a:pt x="270" y="80"/>
                  </a:lnTo>
                  <a:lnTo>
                    <a:pt x="269" y="78"/>
                  </a:lnTo>
                  <a:lnTo>
                    <a:pt x="269" y="78"/>
                  </a:lnTo>
                  <a:lnTo>
                    <a:pt x="268" y="77"/>
                  </a:lnTo>
                  <a:lnTo>
                    <a:pt x="266" y="76"/>
                  </a:lnTo>
                  <a:lnTo>
                    <a:pt x="266" y="76"/>
                  </a:lnTo>
                  <a:lnTo>
                    <a:pt x="264" y="74"/>
                  </a:lnTo>
                  <a:lnTo>
                    <a:pt x="264" y="74"/>
                  </a:lnTo>
                  <a:lnTo>
                    <a:pt x="261" y="67"/>
                  </a:lnTo>
                  <a:lnTo>
                    <a:pt x="261" y="67"/>
                  </a:lnTo>
                  <a:lnTo>
                    <a:pt x="261" y="60"/>
                  </a:lnTo>
                  <a:lnTo>
                    <a:pt x="261" y="60"/>
                  </a:lnTo>
                  <a:lnTo>
                    <a:pt x="261" y="58"/>
                  </a:lnTo>
                  <a:lnTo>
                    <a:pt x="261" y="58"/>
                  </a:lnTo>
                  <a:lnTo>
                    <a:pt x="263" y="56"/>
                  </a:lnTo>
                  <a:lnTo>
                    <a:pt x="264" y="56"/>
                  </a:lnTo>
                  <a:lnTo>
                    <a:pt x="264" y="56"/>
                  </a:lnTo>
                  <a:lnTo>
                    <a:pt x="265" y="54"/>
                  </a:lnTo>
                  <a:lnTo>
                    <a:pt x="265" y="54"/>
                  </a:lnTo>
                  <a:lnTo>
                    <a:pt x="266" y="51"/>
                  </a:lnTo>
                  <a:lnTo>
                    <a:pt x="268" y="50"/>
                  </a:lnTo>
                  <a:lnTo>
                    <a:pt x="268" y="50"/>
                  </a:lnTo>
                  <a:lnTo>
                    <a:pt x="270" y="49"/>
                  </a:lnTo>
                  <a:lnTo>
                    <a:pt x="272" y="47"/>
                  </a:lnTo>
                  <a:lnTo>
                    <a:pt x="272" y="47"/>
                  </a:lnTo>
                  <a:lnTo>
                    <a:pt x="272" y="44"/>
                  </a:lnTo>
                  <a:lnTo>
                    <a:pt x="271" y="40"/>
                  </a:lnTo>
                  <a:lnTo>
                    <a:pt x="271" y="40"/>
                  </a:lnTo>
                  <a:lnTo>
                    <a:pt x="274" y="39"/>
                  </a:lnTo>
                  <a:lnTo>
                    <a:pt x="274" y="39"/>
                  </a:lnTo>
                  <a:lnTo>
                    <a:pt x="274" y="38"/>
                  </a:lnTo>
                  <a:lnTo>
                    <a:pt x="274" y="37"/>
                  </a:lnTo>
                  <a:lnTo>
                    <a:pt x="274" y="37"/>
                  </a:lnTo>
                  <a:lnTo>
                    <a:pt x="274" y="31"/>
                  </a:lnTo>
                  <a:lnTo>
                    <a:pt x="274" y="31"/>
                  </a:lnTo>
                  <a:lnTo>
                    <a:pt x="272" y="27"/>
                  </a:lnTo>
                  <a:lnTo>
                    <a:pt x="272" y="23"/>
                  </a:lnTo>
                  <a:lnTo>
                    <a:pt x="272" y="23"/>
                  </a:lnTo>
                  <a:lnTo>
                    <a:pt x="274" y="21"/>
                  </a:lnTo>
                  <a:lnTo>
                    <a:pt x="274" y="21"/>
                  </a:lnTo>
                  <a:lnTo>
                    <a:pt x="274" y="20"/>
                  </a:lnTo>
                  <a:lnTo>
                    <a:pt x="274" y="20"/>
                  </a:lnTo>
                  <a:lnTo>
                    <a:pt x="274" y="18"/>
                  </a:lnTo>
                  <a:lnTo>
                    <a:pt x="274" y="18"/>
                  </a:lnTo>
                  <a:lnTo>
                    <a:pt x="274" y="17"/>
                  </a:lnTo>
                  <a:lnTo>
                    <a:pt x="274" y="17"/>
                  </a:lnTo>
                  <a:lnTo>
                    <a:pt x="275" y="15"/>
                  </a:lnTo>
                  <a:lnTo>
                    <a:pt x="274" y="13"/>
                  </a:lnTo>
                  <a:lnTo>
                    <a:pt x="274" y="13"/>
                  </a:lnTo>
                  <a:lnTo>
                    <a:pt x="271" y="12"/>
                  </a:lnTo>
                  <a:lnTo>
                    <a:pt x="271" y="12"/>
                  </a:lnTo>
                  <a:lnTo>
                    <a:pt x="271" y="11"/>
                  </a:lnTo>
                  <a:lnTo>
                    <a:pt x="271" y="11"/>
                  </a:lnTo>
                  <a:lnTo>
                    <a:pt x="271" y="11"/>
                  </a:lnTo>
                  <a:lnTo>
                    <a:pt x="275" y="10"/>
                  </a:lnTo>
                  <a:lnTo>
                    <a:pt x="275" y="10"/>
                  </a:lnTo>
                  <a:lnTo>
                    <a:pt x="276" y="9"/>
                  </a:lnTo>
                  <a:lnTo>
                    <a:pt x="277" y="6"/>
                  </a:lnTo>
                  <a:lnTo>
                    <a:pt x="277" y="6"/>
                  </a:lnTo>
                  <a:lnTo>
                    <a:pt x="277" y="4"/>
                  </a:lnTo>
                  <a:lnTo>
                    <a:pt x="277" y="4"/>
                  </a:lnTo>
                  <a:lnTo>
                    <a:pt x="279" y="2"/>
                  </a:lnTo>
                  <a:lnTo>
                    <a:pt x="277" y="2"/>
                  </a:lnTo>
                  <a:lnTo>
                    <a:pt x="275" y="4"/>
                  </a:lnTo>
                  <a:lnTo>
                    <a:pt x="272" y="2"/>
                  </a:lnTo>
                  <a:lnTo>
                    <a:pt x="270" y="4"/>
                  </a:lnTo>
                  <a:lnTo>
                    <a:pt x="270" y="4"/>
                  </a:lnTo>
                  <a:lnTo>
                    <a:pt x="268" y="4"/>
                  </a:lnTo>
                  <a:lnTo>
                    <a:pt x="264" y="5"/>
                  </a:lnTo>
                  <a:lnTo>
                    <a:pt x="264" y="5"/>
                  </a:lnTo>
                  <a:lnTo>
                    <a:pt x="265" y="2"/>
                  </a:lnTo>
                  <a:lnTo>
                    <a:pt x="265" y="2"/>
                  </a:lnTo>
                  <a:lnTo>
                    <a:pt x="265" y="1"/>
                  </a:lnTo>
                  <a:lnTo>
                    <a:pt x="265" y="1"/>
                  </a:lnTo>
                  <a:lnTo>
                    <a:pt x="264" y="1"/>
                  </a:lnTo>
                  <a:lnTo>
                    <a:pt x="264" y="1"/>
                  </a:lnTo>
                  <a:lnTo>
                    <a:pt x="261" y="2"/>
                  </a:lnTo>
                  <a:lnTo>
                    <a:pt x="261" y="2"/>
                  </a:lnTo>
                  <a:lnTo>
                    <a:pt x="260" y="2"/>
                  </a:lnTo>
                  <a:lnTo>
                    <a:pt x="259" y="0"/>
                  </a:lnTo>
                  <a:lnTo>
                    <a:pt x="259" y="0"/>
                  </a:lnTo>
                  <a:lnTo>
                    <a:pt x="258" y="0"/>
                  </a:lnTo>
                  <a:lnTo>
                    <a:pt x="255" y="0"/>
                  </a:lnTo>
                  <a:lnTo>
                    <a:pt x="255" y="0"/>
                  </a:lnTo>
                  <a:lnTo>
                    <a:pt x="255" y="1"/>
                  </a:lnTo>
                  <a:lnTo>
                    <a:pt x="254" y="2"/>
                  </a:lnTo>
                  <a:lnTo>
                    <a:pt x="254" y="2"/>
                  </a:lnTo>
                  <a:lnTo>
                    <a:pt x="252" y="2"/>
                  </a:lnTo>
                  <a:lnTo>
                    <a:pt x="252" y="2"/>
                  </a:lnTo>
                  <a:lnTo>
                    <a:pt x="249" y="2"/>
                  </a:lnTo>
                  <a:lnTo>
                    <a:pt x="248" y="2"/>
                  </a:lnTo>
                  <a:lnTo>
                    <a:pt x="248" y="2"/>
                  </a:lnTo>
                  <a:lnTo>
                    <a:pt x="247" y="2"/>
                  </a:lnTo>
                  <a:lnTo>
                    <a:pt x="247" y="2"/>
                  </a:lnTo>
                  <a:lnTo>
                    <a:pt x="247" y="2"/>
                  </a:lnTo>
                  <a:lnTo>
                    <a:pt x="245" y="1"/>
                  </a:lnTo>
                  <a:lnTo>
                    <a:pt x="245" y="1"/>
                  </a:lnTo>
                  <a:lnTo>
                    <a:pt x="244" y="0"/>
                  </a:lnTo>
                  <a:lnTo>
                    <a:pt x="244" y="0"/>
                  </a:lnTo>
                  <a:lnTo>
                    <a:pt x="243" y="0"/>
                  </a:lnTo>
                  <a:lnTo>
                    <a:pt x="243" y="0"/>
                  </a:lnTo>
                  <a:lnTo>
                    <a:pt x="238" y="0"/>
                  </a:lnTo>
                  <a:lnTo>
                    <a:pt x="238" y="0"/>
                  </a:lnTo>
                  <a:lnTo>
                    <a:pt x="238" y="2"/>
                  </a:lnTo>
                  <a:lnTo>
                    <a:pt x="238" y="2"/>
                  </a:lnTo>
                  <a:lnTo>
                    <a:pt x="238" y="4"/>
                  </a:lnTo>
                  <a:lnTo>
                    <a:pt x="236" y="5"/>
                  </a:lnTo>
                  <a:lnTo>
                    <a:pt x="236" y="5"/>
                  </a:lnTo>
                  <a:lnTo>
                    <a:pt x="232" y="5"/>
                  </a:lnTo>
                  <a:lnTo>
                    <a:pt x="232" y="5"/>
                  </a:lnTo>
                  <a:lnTo>
                    <a:pt x="230" y="6"/>
                  </a:lnTo>
                  <a:lnTo>
                    <a:pt x="230" y="6"/>
                  </a:lnTo>
                  <a:lnTo>
                    <a:pt x="227" y="7"/>
                  </a:lnTo>
                  <a:lnTo>
                    <a:pt x="225" y="7"/>
                  </a:lnTo>
                  <a:lnTo>
                    <a:pt x="225" y="7"/>
                  </a:lnTo>
                  <a:lnTo>
                    <a:pt x="222" y="7"/>
                  </a:lnTo>
                  <a:lnTo>
                    <a:pt x="221" y="6"/>
                  </a:lnTo>
                  <a:lnTo>
                    <a:pt x="221" y="5"/>
                  </a:lnTo>
                  <a:lnTo>
                    <a:pt x="221" y="5"/>
                  </a:lnTo>
                  <a:lnTo>
                    <a:pt x="220" y="5"/>
                  </a:lnTo>
                  <a:lnTo>
                    <a:pt x="220" y="5"/>
                  </a:lnTo>
                  <a:lnTo>
                    <a:pt x="217" y="5"/>
                  </a:lnTo>
                  <a:lnTo>
                    <a:pt x="217" y="5"/>
                  </a:lnTo>
                  <a:lnTo>
                    <a:pt x="214" y="4"/>
                  </a:lnTo>
                  <a:lnTo>
                    <a:pt x="214" y="4"/>
                  </a:lnTo>
                  <a:lnTo>
                    <a:pt x="210" y="4"/>
                  </a:lnTo>
                  <a:lnTo>
                    <a:pt x="210" y="4"/>
                  </a:lnTo>
                  <a:lnTo>
                    <a:pt x="209" y="2"/>
                  </a:lnTo>
                  <a:lnTo>
                    <a:pt x="209" y="2"/>
                  </a:lnTo>
                  <a:lnTo>
                    <a:pt x="206" y="2"/>
                  </a:lnTo>
                  <a:lnTo>
                    <a:pt x="206" y="2"/>
                  </a:lnTo>
                  <a:lnTo>
                    <a:pt x="203" y="4"/>
                  </a:lnTo>
                  <a:lnTo>
                    <a:pt x="203" y="4"/>
                  </a:lnTo>
                  <a:lnTo>
                    <a:pt x="200" y="4"/>
                  </a:lnTo>
                  <a:lnTo>
                    <a:pt x="200" y="4"/>
                  </a:lnTo>
                  <a:lnTo>
                    <a:pt x="198" y="5"/>
                  </a:lnTo>
                  <a:lnTo>
                    <a:pt x="198" y="5"/>
                  </a:lnTo>
                  <a:lnTo>
                    <a:pt x="196" y="6"/>
                  </a:lnTo>
                  <a:lnTo>
                    <a:pt x="194" y="6"/>
                  </a:lnTo>
                  <a:lnTo>
                    <a:pt x="194" y="6"/>
                  </a:lnTo>
                  <a:lnTo>
                    <a:pt x="192" y="6"/>
                  </a:lnTo>
                  <a:lnTo>
                    <a:pt x="192" y="6"/>
                  </a:lnTo>
                  <a:lnTo>
                    <a:pt x="190" y="5"/>
                  </a:lnTo>
                  <a:lnTo>
                    <a:pt x="190" y="5"/>
                  </a:lnTo>
                  <a:lnTo>
                    <a:pt x="190" y="5"/>
                  </a:lnTo>
                  <a:lnTo>
                    <a:pt x="190" y="5"/>
                  </a:lnTo>
                  <a:lnTo>
                    <a:pt x="187" y="5"/>
                  </a:lnTo>
                  <a:lnTo>
                    <a:pt x="187" y="5"/>
                  </a:lnTo>
                  <a:lnTo>
                    <a:pt x="187" y="5"/>
                  </a:lnTo>
                  <a:lnTo>
                    <a:pt x="187" y="5"/>
                  </a:lnTo>
                  <a:lnTo>
                    <a:pt x="187" y="6"/>
                  </a:lnTo>
                  <a:lnTo>
                    <a:pt x="187" y="6"/>
                  </a:lnTo>
                  <a:lnTo>
                    <a:pt x="185" y="7"/>
                  </a:lnTo>
                  <a:lnTo>
                    <a:pt x="185" y="7"/>
                  </a:lnTo>
                  <a:lnTo>
                    <a:pt x="182" y="9"/>
                  </a:lnTo>
                  <a:lnTo>
                    <a:pt x="182" y="9"/>
                  </a:lnTo>
                  <a:lnTo>
                    <a:pt x="181" y="10"/>
                  </a:lnTo>
                  <a:lnTo>
                    <a:pt x="179" y="10"/>
                  </a:lnTo>
                  <a:lnTo>
                    <a:pt x="179" y="10"/>
                  </a:lnTo>
                  <a:lnTo>
                    <a:pt x="178" y="9"/>
                  </a:lnTo>
                  <a:lnTo>
                    <a:pt x="178" y="9"/>
                  </a:lnTo>
                  <a:lnTo>
                    <a:pt x="177" y="9"/>
                  </a:lnTo>
                  <a:lnTo>
                    <a:pt x="177" y="9"/>
                  </a:lnTo>
                  <a:lnTo>
                    <a:pt x="173" y="9"/>
                  </a:lnTo>
                  <a:lnTo>
                    <a:pt x="173" y="9"/>
                  </a:lnTo>
                  <a:lnTo>
                    <a:pt x="172" y="10"/>
                  </a:lnTo>
                  <a:lnTo>
                    <a:pt x="171" y="11"/>
                  </a:lnTo>
                  <a:lnTo>
                    <a:pt x="171" y="11"/>
                  </a:lnTo>
                  <a:lnTo>
                    <a:pt x="163" y="11"/>
                  </a:lnTo>
                  <a:lnTo>
                    <a:pt x="163" y="11"/>
                  </a:lnTo>
                  <a:lnTo>
                    <a:pt x="161" y="11"/>
                  </a:lnTo>
                  <a:lnTo>
                    <a:pt x="161" y="11"/>
                  </a:lnTo>
                  <a:lnTo>
                    <a:pt x="158" y="11"/>
                  </a:lnTo>
                  <a:lnTo>
                    <a:pt x="157" y="13"/>
                  </a:lnTo>
                  <a:lnTo>
                    <a:pt x="157" y="13"/>
                  </a:lnTo>
                  <a:lnTo>
                    <a:pt x="156" y="13"/>
                  </a:lnTo>
                  <a:lnTo>
                    <a:pt x="155" y="13"/>
                  </a:lnTo>
                  <a:lnTo>
                    <a:pt x="155" y="13"/>
                  </a:lnTo>
                  <a:lnTo>
                    <a:pt x="151" y="15"/>
                  </a:lnTo>
                  <a:lnTo>
                    <a:pt x="151" y="15"/>
                  </a:lnTo>
                  <a:lnTo>
                    <a:pt x="150" y="15"/>
                  </a:lnTo>
                  <a:lnTo>
                    <a:pt x="149" y="16"/>
                  </a:lnTo>
                  <a:lnTo>
                    <a:pt x="149" y="16"/>
                  </a:lnTo>
                  <a:lnTo>
                    <a:pt x="147" y="17"/>
                  </a:lnTo>
                  <a:lnTo>
                    <a:pt x="147" y="17"/>
                  </a:lnTo>
                  <a:lnTo>
                    <a:pt x="146" y="18"/>
                  </a:lnTo>
                  <a:lnTo>
                    <a:pt x="146" y="18"/>
                  </a:lnTo>
                  <a:lnTo>
                    <a:pt x="144" y="20"/>
                  </a:lnTo>
                  <a:lnTo>
                    <a:pt x="144" y="20"/>
                  </a:lnTo>
                  <a:lnTo>
                    <a:pt x="143" y="20"/>
                  </a:lnTo>
                  <a:lnTo>
                    <a:pt x="141" y="21"/>
                  </a:lnTo>
                  <a:lnTo>
                    <a:pt x="141" y="21"/>
                  </a:lnTo>
                  <a:lnTo>
                    <a:pt x="141" y="22"/>
                  </a:lnTo>
                  <a:lnTo>
                    <a:pt x="141" y="22"/>
                  </a:lnTo>
                  <a:lnTo>
                    <a:pt x="140" y="23"/>
                  </a:lnTo>
                  <a:lnTo>
                    <a:pt x="140" y="23"/>
                  </a:lnTo>
                  <a:lnTo>
                    <a:pt x="139" y="25"/>
                  </a:lnTo>
                  <a:lnTo>
                    <a:pt x="139" y="25"/>
                  </a:lnTo>
                  <a:lnTo>
                    <a:pt x="136" y="23"/>
                  </a:lnTo>
                  <a:lnTo>
                    <a:pt x="136" y="23"/>
                  </a:lnTo>
                  <a:lnTo>
                    <a:pt x="135" y="23"/>
                  </a:lnTo>
                  <a:lnTo>
                    <a:pt x="135" y="23"/>
                  </a:lnTo>
                  <a:lnTo>
                    <a:pt x="135" y="23"/>
                  </a:lnTo>
                  <a:lnTo>
                    <a:pt x="133" y="26"/>
                  </a:lnTo>
                  <a:lnTo>
                    <a:pt x="133" y="26"/>
                  </a:lnTo>
                  <a:lnTo>
                    <a:pt x="130" y="27"/>
                  </a:lnTo>
                  <a:lnTo>
                    <a:pt x="128" y="27"/>
                  </a:lnTo>
                  <a:lnTo>
                    <a:pt x="128" y="27"/>
                  </a:lnTo>
                  <a:lnTo>
                    <a:pt x="124" y="27"/>
                  </a:lnTo>
                  <a:lnTo>
                    <a:pt x="124" y="27"/>
                  </a:lnTo>
                  <a:lnTo>
                    <a:pt x="122" y="28"/>
                  </a:lnTo>
                  <a:lnTo>
                    <a:pt x="120" y="29"/>
                  </a:lnTo>
                  <a:lnTo>
                    <a:pt x="120" y="29"/>
                  </a:lnTo>
                  <a:lnTo>
                    <a:pt x="118" y="33"/>
                  </a:lnTo>
                  <a:lnTo>
                    <a:pt x="118" y="33"/>
                  </a:lnTo>
                  <a:lnTo>
                    <a:pt x="116" y="36"/>
                  </a:lnTo>
                  <a:lnTo>
                    <a:pt x="116" y="36"/>
                  </a:lnTo>
                  <a:lnTo>
                    <a:pt x="116" y="36"/>
                  </a:lnTo>
                  <a:lnTo>
                    <a:pt x="114" y="36"/>
                  </a:lnTo>
                  <a:lnTo>
                    <a:pt x="114" y="36"/>
                  </a:lnTo>
                  <a:lnTo>
                    <a:pt x="111" y="37"/>
                  </a:lnTo>
                  <a:lnTo>
                    <a:pt x="111" y="37"/>
                  </a:lnTo>
                  <a:lnTo>
                    <a:pt x="108" y="38"/>
                  </a:lnTo>
                  <a:lnTo>
                    <a:pt x="108" y="38"/>
                  </a:lnTo>
                  <a:lnTo>
                    <a:pt x="106" y="38"/>
                  </a:lnTo>
                  <a:lnTo>
                    <a:pt x="106" y="38"/>
                  </a:lnTo>
                  <a:lnTo>
                    <a:pt x="106" y="38"/>
                  </a:lnTo>
                  <a:lnTo>
                    <a:pt x="106" y="38"/>
                  </a:lnTo>
                  <a:lnTo>
                    <a:pt x="106" y="38"/>
                  </a:lnTo>
                  <a:lnTo>
                    <a:pt x="106" y="38"/>
                  </a:lnTo>
                  <a:lnTo>
                    <a:pt x="105" y="38"/>
                  </a:lnTo>
                  <a:lnTo>
                    <a:pt x="105" y="38"/>
                  </a:lnTo>
                  <a:lnTo>
                    <a:pt x="105" y="39"/>
                  </a:lnTo>
                  <a:lnTo>
                    <a:pt x="105" y="39"/>
                  </a:lnTo>
                  <a:lnTo>
                    <a:pt x="112" y="44"/>
                  </a:lnTo>
                  <a:lnTo>
                    <a:pt x="109" y="48"/>
                  </a:lnTo>
                  <a:lnTo>
                    <a:pt x="113" y="50"/>
                  </a:lnTo>
                  <a:lnTo>
                    <a:pt x="111" y="53"/>
                  </a:lnTo>
                  <a:lnTo>
                    <a:pt x="114" y="58"/>
                  </a:lnTo>
                  <a:lnTo>
                    <a:pt x="112" y="63"/>
                  </a:lnTo>
                  <a:lnTo>
                    <a:pt x="111" y="66"/>
                  </a:lnTo>
                  <a:lnTo>
                    <a:pt x="114" y="67"/>
                  </a:lnTo>
                  <a:lnTo>
                    <a:pt x="113" y="71"/>
                  </a:lnTo>
                  <a:lnTo>
                    <a:pt x="112" y="75"/>
                  </a:lnTo>
                  <a:lnTo>
                    <a:pt x="116" y="77"/>
                  </a:lnTo>
                  <a:lnTo>
                    <a:pt x="114" y="80"/>
                  </a:lnTo>
                  <a:lnTo>
                    <a:pt x="117" y="83"/>
                  </a:lnTo>
                  <a:lnTo>
                    <a:pt x="123" y="88"/>
                  </a:lnTo>
                  <a:lnTo>
                    <a:pt x="120" y="92"/>
                  </a:lnTo>
                  <a:lnTo>
                    <a:pt x="120" y="96"/>
                  </a:lnTo>
                  <a:lnTo>
                    <a:pt x="114" y="96"/>
                  </a:lnTo>
                  <a:lnTo>
                    <a:pt x="107" y="96"/>
                  </a:lnTo>
                  <a:lnTo>
                    <a:pt x="94" y="97"/>
                  </a:lnTo>
                  <a:lnTo>
                    <a:pt x="94" y="103"/>
                  </a:lnTo>
                  <a:lnTo>
                    <a:pt x="81" y="107"/>
                  </a:lnTo>
                  <a:lnTo>
                    <a:pt x="82" y="112"/>
                  </a:lnTo>
                  <a:lnTo>
                    <a:pt x="80" y="112"/>
                  </a:lnTo>
                  <a:lnTo>
                    <a:pt x="79" y="115"/>
                  </a:lnTo>
                  <a:lnTo>
                    <a:pt x="82" y="115"/>
                  </a:lnTo>
                  <a:lnTo>
                    <a:pt x="82" y="118"/>
                  </a:lnTo>
                  <a:lnTo>
                    <a:pt x="82" y="123"/>
                  </a:lnTo>
                  <a:lnTo>
                    <a:pt x="71" y="125"/>
                  </a:lnTo>
                  <a:lnTo>
                    <a:pt x="68" y="130"/>
                  </a:lnTo>
                  <a:lnTo>
                    <a:pt x="63" y="134"/>
                  </a:lnTo>
                  <a:lnTo>
                    <a:pt x="56" y="137"/>
                  </a:lnTo>
                  <a:lnTo>
                    <a:pt x="49" y="146"/>
                  </a:lnTo>
                  <a:lnTo>
                    <a:pt x="47" y="143"/>
                  </a:lnTo>
                  <a:lnTo>
                    <a:pt x="38" y="143"/>
                  </a:lnTo>
                  <a:lnTo>
                    <a:pt x="31" y="147"/>
                  </a:lnTo>
                  <a:lnTo>
                    <a:pt x="25" y="146"/>
                  </a:lnTo>
                  <a:lnTo>
                    <a:pt x="20" y="148"/>
                  </a:lnTo>
                  <a:lnTo>
                    <a:pt x="16" y="150"/>
                  </a:lnTo>
                  <a:lnTo>
                    <a:pt x="10" y="154"/>
                  </a:lnTo>
                  <a:lnTo>
                    <a:pt x="0" y="161"/>
                  </a:lnTo>
                  <a:lnTo>
                    <a:pt x="0" y="178"/>
                  </a:lnTo>
                  <a:lnTo>
                    <a:pt x="0" y="183"/>
                  </a:lnTo>
                  <a:lnTo>
                    <a:pt x="0" y="185"/>
                  </a:lnTo>
                  <a:lnTo>
                    <a:pt x="0" y="185"/>
                  </a:lnTo>
                  <a:lnTo>
                    <a:pt x="0" y="185"/>
                  </a:lnTo>
                  <a:lnTo>
                    <a:pt x="0" y="185"/>
                  </a:lnTo>
                  <a:lnTo>
                    <a:pt x="32" y="207"/>
                  </a:lnTo>
                  <a:lnTo>
                    <a:pt x="59" y="226"/>
                  </a:lnTo>
                  <a:lnTo>
                    <a:pt x="59" y="226"/>
                  </a:lnTo>
                  <a:lnTo>
                    <a:pt x="59" y="227"/>
                  </a:lnTo>
                  <a:lnTo>
                    <a:pt x="158" y="295"/>
                  </a:lnTo>
                  <a:lnTo>
                    <a:pt x="158" y="302"/>
                  </a:lnTo>
                  <a:lnTo>
                    <a:pt x="162" y="303"/>
                  </a:lnTo>
                  <a:lnTo>
                    <a:pt x="166" y="304"/>
                  </a:lnTo>
                  <a:lnTo>
                    <a:pt x="169" y="310"/>
                  </a:lnTo>
                  <a:lnTo>
                    <a:pt x="176" y="309"/>
                  </a:lnTo>
                  <a:lnTo>
                    <a:pt x="177" y="313"/>
                  </a:lnTo>
                  <a:lnTo>
                    <a:pt x="181" y="313"/>
                  </a:lnTo>
                  <a:lnTo>
                    <a:pt x="183" y="313"/>
                  </a:lnTo>
                  <a:lnTo>
                    <a:pt x="187" y="315"/>
                  </a:lnTo>
                  <a:lnTo>
                    <a:pt x="192" y="316"/>
                  </a:lnTo>
                  <a:lnTo>
                    <a:pt x="193" y="324"/>
                  </a:lnTo>
                  <a:lnTo>
                    <a:pt x="189" y="327"/>
                  </a:lnTo>
                  <a:lnTo>
                    <a:pt x="193" y="332"/>
                  </a:lnTo>
                  <a:lnTo>
                    <a:pt x="207" y="329"/>
                  </a:lnTo>
                  <a:lnTo>
                    <a:pt x="230" y="324"/>
                  </a:lnTo>
                  <a:lnTo>
                    <a:pt x="232" y="322"/>
                  </a:lnTo>
                  <a:lnTo>
                    <a:pt x="260" y="299"/>
                  </a:lnTo>
                  <a:lnTo>
                    <a:pt x="332" y="253"/>
                  </a:lnTo>
                  <a:lnTo>
                    <a:pt x="332" y="253"/>
                  </a:lnTo>
                  <a:lnTo>
                    <a:pt x="331" y="250"/>
                  </a:lnTo>
                  <a:lnTo>
                    <a:pt x="331" y="250"/>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A1_Mauritania">
              <a:extLst>
                <a:ext uri="{FF2B5EF4-FFF2-40B4-BE49-F238E27FC236}">
                  <a16:creationId xmlns:a16="http://schemas.microsoft.com/office/drawing/2014/main" id="{D50CE7C0-EAFD-424A-BE35-200C7D4991EF}"/>
                </a:ext>
              </a:extLst>
            </p:cNvPr>
            <p:cNvSpPr>
              <a:spLocks/>
            </p:cNvSpPr>
            <p:nvPr/>
          </p:nvSpPr>
          <p:spPr bwMode="auto">
            <a:xfrm>
              <a:off x="4321027" y="3595552"/>
              <a:ext cx="293696" cy="306448"/>
            </a:xfrm>
            <a:custGeom>
              <a:avLst/>
              <a:gdLst/>
              <a:ahLst/>
              <a:cxnLst>
                <a:cxn ang="0">
                  <a:pos x="133" y="0"/>
                </a:cxn>
                <a:cxn ang="0">
                  <a:pos x="72" y="71"/>
                </a:cxn>
                <a:cxn ang="0">
                  <a:pos x="64" y="106"/>
                </a:cxn>
                <a:cxn ang="0">
                  <a:pos x="2" y="110"/>
                </a:cxn>
                <a:cxn ang="0">
                  <a:pos x="3" y="114"/>
                </a:cxn>
                <a:cxn ang="0">
                  <a:pos x="5" y="118"/>
                </a:cxn>
                <a:cxn ang="0">
                  <a:pos x="7" y="120"/>
                </a:cxn>
                <a:cxn ang="0">
                  <a:pos x="8" y="119"/>
                </a:cxn>
                <a:cxn ang="0">
                  <a:pos x="11" y="125"/>
                </a:cxn>
                <a:cxn ang="0">
                  <a:pos x="10" y="136"/>
                </a:cxn>
                <a:cxn ang="0">
                  <a:pos x="10" y="142"/>
                </a:cxn>
                <a:cxn ang="0">
                  <a:pos x="12" y="147"/>
                </a:cxn>
                <a:cxn ang="0">
                  <a:pos x="14" y="157"/>
                </a:cxn>
                <a:cxn ang="0">
                  <a:pos x="13" y="174"/>
                </a:cxn>
                <a:cxn ang="0">
                  <a:pos x="11" y="183"/>
                </a:cxn>
                <a:cxn ang="0">
                  <a:pos x="7" y="193"/>
                </a:cxn>
                <a:cxn ang="0">
                  <a:pos x="7" y="195"/>
                </a:cxn>
                <a:cxn ang="0">
                  <a:pos x="10" y="190"/>
                </a:cxn>
                <a:cxn ang="0">
                  <a:pos x="13" y="188"/>
                </a:cxn>
                <a:cxn ang="0">
                  <a:pos x="24" y="186"/>
                </a:cxn>
                <a:cxn ang="0">
                  <a:pos x="30" y="185"/>
                </a:cxn>
                <a:cxn ang="0">
                  <a:pos x="39" y="185"/>
                </a:cxn>
                <a:cxn ang="0">
                  <a:pos x="43" y="186"/>
                </a:cxn>
                <a:cxn ang="0">
                  <a:pos x="44" y="188"/>
                </a:cxn>
                <a:cxn ang="0">
                  <a:pos x="48" y="191"/>
                </a:cxn>
                <a:cxn ang="0">
                  <a:pos x="51" y="194"/>
                </a:cxn>
                <a:cxn ang="0">
                  <a:pos x="54" y="193"/>
                </a:cxn>
                <a:cxn ang="0">
                  <a:pos x="57" y="195"/>
                </a:cxn>
                <a:cxn ang="0">
                  <a:pos x="59" y="197"/>
                </a:cxn>
                <a:cxn ang="0">
                  <a:pos x="61" y="204"/>
                </a:cxn>
                <a:cxn ang="0">
                  <a:pos x="64" y="205"/>
                </a:cxn>
                <a:cxn ang="0">
                  <a:pos x="66" y="209"/>
                </a:cxn>
                <a:cxn ang="0">
                  <a:pos x="68" y="211"/>
                </a:cxn>
                <a:cxn ang="0">
                  <a:pos x="72" y="213"/>
                </a:cxn>
                <a:cxn ang="0">
                  <a:pos x="76" y="217"/>
                </a:cxn>
                <a:cxn ang="0">
                  <a:pos x="77" y="217"/>
                </a:cxn>
                <a:cxn ang="0">
                  <a:pos x="83" y="211"/>
                </a:cxn>
                <a:cxn ang="0">
                  <a:pos x="87" y="204"/>
                </a:cxn>
                <a:cxn ang="0">
                  <a:pos x="89" y="201"/>
                </a:cxn>
                <a:cxn ang="0">
                  <a:pos x="92" y="206"/>
                </a:cxn>
                <a:cxn ang="0">
                  <a:pos x="97" y="211"/>
                </a:cxn>
                <a:cxn ang="0">
                  <a:pos x="100" y="207"/>
                </a:cxn>
                <a:cxn ang="0">
                  <a:pos x="109" y="206"/>
                </a:cxn>
                <a:cxn ang="0">
                  <a:pos x="119" y="206"/>
                </a:cxn>
                <a:cxn ang="0">
                  <a:pos x="121" y="201"/>
                </a:cxn>
                <a:cxn ang="0">
                  <a:pos x="122" y="202"/>
                </a:cxn>
                <a:cxn ang="0">
                  <a:pos x="127" y="205"/>
                </a:cxn>
                <a:cxn ang="0">
                  <a:pos x="182" y="188"/>
                </a:cxn>
              </a:cxnLst>
              <a:rect l="0" t="0" r="r" b="b"/>
              <a:pathLst>
                <a:path w="192" h="217">
                  <a:moveTo>
                    <a:pt x="168" y="41"/>
                  </a:moveTo>
                  <a:lnTo>
                    <a:pt x="192" y="41"/>
                  </a:lnTo>
                  <a:lnTo>
                    <a:pt x="165" y="22"/>
                  </a:lnTo>
                  <a:lnTo>
                    <a:pt x="133" y="0"/>
                  </a:lnTo>
                  <a:lnTo>
                    <a:pt x="133" y="23"/>
                  </a:lnTo>
                  <a:lnTo>
                    <a:pt x="79" y="25"/>
                  </a:lnTo>
                  <a:lnTo>
                    <a:pt x="81" y="69"/>
                  </a:lnTo>
                  <a:lnTo>
                    <a:pt x="72" y="71"/>
                  </a:lnTo>
                  <a:lnTo>
                    <a:pt x="66" y="75"/>
                  </a:lnTo>
                  <a:lnTo>
                    <a:pt x="62" y="77"/>
                  </a:lnTo>
                  <a:lnTo>
                    <a:pt x="62" y="83"/>
                  </a:lnTo>
                  <a:lnTo>
                    <a:pt x="64" y="106"/>
                  </a:lnTo>
                  <a:lnTo>
                    <a:pt x="0" y="106"/>
                  </a:lnTo>
                  <a:lnTo>
                    <a:pt x="0" y="108"/>
                  </a:lnTo>
                  <a:lnTo>
                    <a:pt x="0" y="108"/>
                  </a:lnTo>
                  <a:lnTo>
                    <a:pt x="2" y="110"/>
                  </a:lnTo>
                  <a:lnTo>
                    <a:pt x="2" y="113"/>
                  </a:lnTo>
                  <a:lnTo>
                    <a:pt x="2" y="113"/>
                  </a:lnTo>
                  <a:lnTo>
                    <a:pt x="3" y="114"/>
                  </a:lnTo>
                  <a:lnTo>
                    <a:pt x="3" y="114"/>
                  </a:lnTo>
                  <a:lnTo>
                    <a:pt x="5" y="118"/>
                  </a:lnTo>
                  <a:lnTo>
                    <a:pt x="5" y="118"/>
                  </a:lnTo>
                  <a:lnTo>
                    <a:pt x="5" y="118"/>
                  </a:lnTo>
                  <a:lnTo>
                    <a:pt x="5" y="118"/>
                  </a:lnTo>
                  <a:lnTo>
                    <a:pt x="6" y="119"/>
                  </a:lnTo>
                  <a:lnTo>
                    <a:pt x="6" y="119"/>
                  </a:lnTo>
                  <a:lnTo>
                    <a:pt x="7" y="120"/>
                  </a:lnTo>
                  <a:lnTo>
                    <a:pt x="7" y="120"/>
                  </a:lnTo>
                  <a:lnTo>
                    <a:pt x="6" y="118"/>
                  </a:lnTo>
                  <a:lnTo>
                    <a:pt x="6" y="118"/>
                  </a:lnTo>
                  <a:lnTo>
                    <a:pt x="7" y="118"/>
                  </a:lnTo>
                  <a:lnTo>
                    <a:pt x="8" y="119"/>
                  </a:lnTo>
                  <a:lnTo>
                    <a:pt x="8" y="119"/>
                  </a:lnTo>
                  <a:lnTo>
                    <a:pt x="10" y="123"/>
                  </a:lnTo>
                  <a:lnTo>
                    <a:pt x="10" y="123"/>
                  </a:lnTo>
                  <a:lnTo>
                    <a:pt x="11" y="125"/>
                  </a:lnTo>
                  <a:lnTo>
                    <a:pt x="12" y="128"/>
                  </a:lnTo>
                  <a:lnTo>
                    <a:pt x="12" y="128"/>
                  </a:lnTo>
                  <a:lnTo>
                    <a:pt x="11" y="132"/>
                  </a:lnTo>
                  <a:lnTo>
                    <a:pt x="10" y="136"/>
                  </a:lnTo>
                  <a:lnTo>
                    <a:pt x="10" y="136"/>
                  </a:lnTo>
                  <a:lnTo>
                    <a:pt x="8" y="140"/>
                  </a:lnTo>
                  <a:lnTo>
                    <a:pt x="8" y="141"/>
                  </a:lnTo>
                  <a:lnTo>
                    <a:pt x="10" y="142"/>
                  </a:lnTo>
                  <a:lnTo>
                    <a:pt x="10" y="142"/>
                  </a:lnTo>
                  <a:lnTo>
                    <a:pt x="11" y="145"/>
                  </a:lnTo>
                  <a:lnTo>
                    <a:pt x="12" y="147"/>
                  </a:lnTo>
                  <a:lnTo>
                    <a:pt x="12" y="147"/>
                  </a:lnTo>
                  <a:lnTo>
                    <a:pt x="13" y="151"/>
                  </a:lnTo>
                  <a:lnTo>
                    <a:pt x="13" y="151"/>
                  </a:lnTo>
                  <a:lnTo>
                    <a:pt x="14" y="157"/>
                  </a:lnTo>
                  <a:lnTo>
                    <a:pt x="14" y="157"/>
                  </a:lnTo>
                  <a:lnTo>
                    <a:pt x="14" y="162"/>
                  </a:lnTo>
                  <a:lnTo>
                    <a:pt x="14" y="167"/>
                  </a:lnTo>
                  <a:lnTo>
                    <a:pt x="14" y="167"/>
                  </a:lnTo>
                  <a:lnTo>
                    <a:pt x="13" y="174"/>
                  </a:lnTo>
                  <a:lnTo>
                    <a:pt x="13" y="174"/>
                  </a:lnTo>
                  <a:lnTo>
                    <a:pt x="12" y="177"/>
                  </a:lnTo>
                  <a:lnTo>
                    <a:pt x="12" y="177"/>
                  </a:lnTo>
                  <a:lnTo>
                    <a:pt x="11" y="183"/>
                  </a:lnTo>
                  <a:lnTo>
                    <a:pt x="11" y="183"/>
                  </a:lnTo>
                  <a:lnTo>
                    <a:pt x="7" y="189"/>
                  </a:lnTo>
                  <a:lnTo>
                    <a:pt x="7" y="189"/>
                  </a:lnTo>
                  <a:lnTo>
                    <a:pt x="7" y="193"/>
                  </a:lnTo>
                  <a:lnTo>
                    <a:pt x="7" y="194"/>
                  </a:lnTo>
                  <a:lnTo>
                    <a:pt x="7" y="194"/>
                  </a:lnTo>
                  <a:lnTo>
                    <a:pt x="7" y="195"/>
                  </a:lnTo>
                  <a:lnTo>
                    <a:pt x="7" y="195"/>
                  </a:lnTo>
                  <a:lnTo>
                    <a:pt x="10" y="194"/>
                  </a:lnTo>
                  <a:lnTo>
                    <a:pt x="10" y="191"/>
                  </a:lnTo>
                  <a:lnTo>
                    <a:pt x="10" y="191"/>
                  </a:lnTo>
                  <a:lnTo>
                    <a:pt x="10" y="190"/>
                  </a:lnTo>
                  <a:lnTo>
                    <a:pt x="11" y="189"/>
                  </a:lnTo>
                  <a:lnTo>
                    <a:pt x="11" y="189"/>
                  </a:lnTo>
                  <a:lnTo>
                    <a:pt x="13" y="188"/>
                  </a:lnTo>
                  <a:lnTo>
                    <a:pt x="13" y="188"/>
                  </a:lnTo>
                  <a:lnTo>
                    <a:pt x="19" y="188"/>
                  </a:lnTo>
                  <a:lnTo>
                    <a:pt x="23" y="188"/>
                  </a:lnTo>
                  <a:lnTo>
                    <a:pt x="24" y="186"/>
                  </a:lnTo>
                  <a:lnTo>
                    <a:pt x="24" y="186"/>
                  </a:lnTo>
                  <a:lnTo>
                    <a:pt x="30" y="186"/>
                  </a:lnTo>
                  <a:lnTo>
                    <a:pt x="30" y="186"/>
                  </a:lnTo>
                  <a:lnTo>
                    <a:pt x="30" y="185"/>
                  </a:lnTo>
                  <a:lnTo>
                    <a:pt x="30" y="185"/>
                  </a:lnTo>
                  <a:lnTo>
                    <a:pt x="33" y="185"/>
                  </a:lnTo>
                  <a:lnTo>
                    <a:pt x="37" y="185"/>
                  </a:lnTo>
                  <a:lnTo>
                    <a:pt x="37" y="185"/>
                  </a:lnTo>
                  <a:lnTo>
                    <a:pt x="39" y="185"/>
                  </a:lnTo>
                  <a:lnTo>
                    <a:pt x="39" y="185"/>
                  </a:lnTo>
                  <a:lnTo>
                    <a:pt x="41" y="185"/>
                  </a:lnTo>
                  <a:lnTo>
                    <a:pt x="41" y="185"/>
                  </a:lnTo>
                  <a:lnTo>
                    <a:pt x="43" y="186"/>
                  </a:lnTo>
                  <a:lnTo>
                    <a:pt x="43" y="186"/>
                  </a:lnTo>
                  <a:lnTo>
                    <a:pt x="43" y="188"/>
                  </a:lnTo>
                  <a:lnTo>
                    <a:pt x="43" y="188"/>
                  </a:lnTo>
                  <a:lnTo>
                    <a:pt x="44" y="188"/>
                  </a:lnTo>
                  <a:lnTo>
                    <a:pt x="46" y="189"/>
                  </a:lnTo>
                  <a:lnTo>
                    <a:pt x="46" y="189"/>
                  </a:lnTo>
                  <a:lnTo>
                    <a:pt x="48" y="191"/>
                  </a:lnTo>
                  <a:lnTo>
                    <a:pt x="48" y="191"/>
                  </a:lnTo>
                  <a:lnTo>
                    <a:pt x="49" y="193"/>
                  </a:lnTo>
                  <a:lnTo>
                    <a:pt x="50" y="194"/>
                  </a:lnTo>
                  <a:lnTo>
                    <a:pt x="50" y="194"/>
                  </a:lnTo>
                  <a:lnTo>
                    <a:pt x="51" y="194"/>
                  </a:lnTo>
                  <a:lnTo>
                    <a:pt x="52" y="193"/>
                  </a:lnTo>
                  <a:lnTo>
                    <a:pt x="52" y="193"/>
                  </a:lnTo>
                  <a:lnTo>
                    <a:pt x="54" y="193"/>
                  </a:lnTo>
                  <a:lnTo>
                    <a:pt x="54" y="193"/>
                  </a:lnTo>
                  <a:lnTo>
                    <a:pt x="54" y="195"/>
                  </a:lnTo>
                  <a:lnTo>
                    <a:pt x="54" y="195"/>
                  </a:lnTo>
                  <a:lnTo>
                    <a:pt x="56" y="194"/>
                  </a:lnTo>
                  <a:lnTo>
                    <a:pt x="57" y="195"/>
                  </a:lnTo>
                  <a:lnTo>
                    <a:pt x="59" y="196"/>
                  </a:lnTo>
                  <a:lnTo>
                    <a:pt x="59" y="196"/>
                  </a:lnTo>
                  <a:lnTo>
                    <a:pt x="59" y="197"/>
                  </a:lnTo>
                  <a:lnTo>
                    <a:pt x="59" y="197"/>
                  </a:lnTo>
                  <a:lnTo>
                    <a:pt x="59" y="200"/>
                  </a:lnTo>
                  <a:lnTo>
                    <a:pt x="59" y="200"/>
                  </a:lnTo>
                  <a:lnTo>
                    <a:pt x="60" y="202"/>
                  </a:lnTo>
                  <a:lnTo>
                    <a:pt x="61" y="204"/>
                  </a:lnTo>
                  <a:lnTo>
                    <a:pt x="61" y="204"/>
                  </a:lnTo>
                  <a:lnTo>
                    <a:pt x="62" y="205"/>
                  </a:lnTo>
                  <a:lnTo>
                    <a:pt x="62" y="205"/>
                  </a:lnTo>
                  <a:lnTo>
                    <a:pt x="64" y="205"/>
                  </a:lnTo>
                  <a:lnTo>
                    <a:pt x="65" y="206"/>
                  </a:lnTo>
                  <a:lnTo>
                    <a:pt x="65" y="206"/>
                  </a:lnTo>
                  <a:lnTo>
                    <a:pt x="65" y="207"/>
                  </a:lnTo>
                  <a:lnTo>
                    <a:pt x="66" y="209"/>
                  </a:lnTo>
                  <a:lnTo>
                    <a:pt x="66" y="209"/>
                  </a:lnTo>
                  <a:lnTo>
                    <a:pt x="67" y="210"/>
                  </a:lnTo>
                  <a:lnTo>
                    <a:pt x="68" y="211"/>
                  </a:lnTo>
                  <a:lnTo>
                    <a:pt x="68" y="211"/>
                  </a:lnTo>
                  <a:lnTo>
                    <a:pt x="71" y="212"/>
                  </a:lnTo>
                  <a:lnTo>
                    <a:pt x="72" y="213"/>
                  </a:lnTo>
                  <a:lnTo>
                    <a:pt x="72" y="213"/>
                  </a:lnTo>
                  <a:lnTo>
                    <a:pt x="72" y="213"/>
                  </a:lnTo>
                  <a:lnTo>
                    <a:pt x="72" y="213"/>
                  </a:lnTo>
                  <a:lnTo>
                    <a:pt x="75" y="216"/>
                  </a:lnTo>
                  <a:lnTo>
                    <a:pt x="75" y="216"/>
                  </a:lnTo>
                  <a:lnTo>
                    <a:pt x="76" y="217"/>
                  </a:lnTo>
                  <a:lnTo>
                    <a:pt x="77" y="217"/>
                  </a:lnTo>
                  <a:lnTo>
                    <a:pt x="77" y="217"/>
                  </a:lnTo>
                  <a:lnTo>
                    <a:pt x="77" y="217"/>
                  </a:lnTo>
                  <a:lnTo>
                    <a:pt x="77" y="217"/>
                  </a:lnTo>
                  <a:lnTo>
                    <a:pt x="82" y="216"/>
                  </a:lnTo>
                  <a:lnTo>
                    <a:pt x="82" y="216"/>
                  </a:lnTo>
                  <a:lnTo>
                    <a:pt x="83" y="213"/>
                  </a:lnTo>
                  <a:lnTo>
                    <a:pt x="83" y="211"/>
                  </a:lnTo>
                  <a:lnTo>
                    <a:pt x="83" y="211"/>
                  </a:lnTo>
                  <a:lnTo>
                    <a:pt x="83" y="206"/>
                  </a:lnTo>
                  <a:lnTo>
                    <a:pt x="84" y="205"/>
                  </a:lnTo>
                  <a:lnTo>
                    <a:pt x="87" y="204"/>
                  </a:lnTo>
                  <a:lnTo>
                    <a:pt x="87" y="204"/>
                  </a:lnTo>
                  <a:lnTo>
                    <a:pt x="88" y="202"/>
                  </a:lnTo>
                  <a:lnTo>
                    <a:pt x="89" y="201"/>
                  </a:lnTo>
                  <a:lnTo>
                    <a:pt x="89" y="201"/>
                  </a:lnTo>
                  <a:lnTo>
                    <a:pt x="89" y="202"/>
                  </a:lnTo>
                  <a:lnTo>
                    <a:pt x="90" y="204"/>
                  </a:lnTo>
                  <a:lnTo>
                    <a:pt x="90" y="204"/>
                  </a:lnTo>
                  <a:lnTo>
                    <a:pt x="92" y="206"/>
                  </a:lnTo>
                  <a:lnTo>
                    <a:pt x="92" y="206"/>
                  </a:lnTo>
                  <a:lnTo>
                    <a:pt x="95" y="209"/>
                  </a:lnTo>
                  <a:lnTo>
                    <a:pt x="97" y="210"/>
                  </a:lnTo>
                  <a:lnTo>
                    <a:pt x="97" y="211"/>
                  </a:lnTo>
                  <a:lnTo>
                    <a:pt x="97" y="211"/>
                  </a:lnTo>
                  <a:lnTo>
                    <a:pt x="99" y="209"/>
                  </a:lnTo>
                  <a:lnTo>
                    <a:pt x="99" y="209"/>
                  </a:lnTo>
                  <a:lnTo>
                    <a:pt x="100" y="207"/>
                  </a:lnTo>
                  <a:lnTo>
                    <a:pt x="101" y="206"/>
                  </a:lnTo>
                  <a:lnTo>
                    <a:pt x="101" y="206"/>
                  </a:lnTo>
                  <a:lnTo>
                    <a:pt x="105" y="206"/>
                  </a:lnTo>
                  <a:lnTo>
                    <a:pt x="109" y="206"/>
                  </a:lnTo>
                  <a:lnTo>
                    <a:pt x="109" y="206"/>
                  </a:lnTo>
                  <a:lnTo>
                    <a:pt x="114" y="207"/>
                  </a:lnTo>
                  <a:lnTo>
                    <a:pt x="119" y="206"/>
                  </a:lnTo>
                  <a:lnTo>
                    <a:pt x="119" y="206"/>
                  </a:lnTo>
                  <a:lnTo>
                    <a:pt x="120" y="206"/>
                  </a:lnTo>
                  <a:lnTo>
                    <a:pt x="121" y="206"/>
                  </a:lnTo>
                  <a:lnTo>
                    <a:pt x="121" y="206"/>
                  </a:lnTo>
                  <a:lnTo>
                    <a:pt x="121" y="201"/>
                  </a:lnTo>
                  <a:lnTo>
                    <a:pt x="121" y="201"/>
                  </a:lnTo>
                  <a:lnTo>
                    <a:pt x="122" y="201"/>
                  </a:lnTo>
                  <a:lnTo>
                    <a:pt x="122" y="201"/>
                  </a:lnTo>
                  <a:lnTo>
                    <a:pt x="122" y="202"/>
                  </a:lnTo>
                  <a:lnTo>
                    <a:pt x="122" y="204"/>
                  </a:lnTo>
                  <a:lnTo>
                    <a:pt x="124" y="205"/>
                  </a:lnTo>
                  <a:lnTo>
                    <a:pt x="124" y="205"/>
                  </a:lnTo>
                  <a:lnTo>
                    <a:pt x="127" y="205"/>
                  </a:lnTo>
                  <a:lnTo>
                    <a:pt x="132" y="205"/>
                  </a:lnTo>
                  <a:lnTo>
                    <a:pt x="185" y="204"/>
                  </a:lnTo>
                  <a:lnTo>
                    <a:pt x="187" y="191"/>
                  </a:lnTo>
                  <a:lnTo>
                    <a:pt x="182" y="188"/>
                  </a:lnTo>
                  <a:lnTo>
                    <a:pt x="168" y="41"/>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 name="A1_Senegal">
              <a:extLst>
                <a:ext uri="{FF2B5EF4-FFF2-40B4-BE49-F238E27FC236}">
                  <a16:creationId xmlns:a16="http://schemas.microsoft.com/office/drawing/2014/main" id="{6F3F54F1-74CF-47F3-94D5-12E29454B541}"/>
                </a:ext>
              </a:extLst>
            </p:cNvPr>
            <p:cNvSpPr>
              <a:spLocks noEditPoints="1"/>
            </p:cNvSpPr>
            <p:nvPr/>
          </p:nvSpPr>
          <p:spPr bwMode="auto">
            <a:xfrm>
              <a:off x="4308791" y="3856809"/>
              <a:ext cx="148378" cy="103091"/>
            </a:xfrm>
            <a:custGeom>
              <a:avLst/>
              <a:gdLst/>
              <a:ahLst/>
              <a:cxnLst>
                <a:cxn ang="0">
                  <a:pos x="96" y="59"/>
                </a:cxn>
                <a:cxn ang="0">
                  <a:pos x="91" y="55"/>
                </a:cxn>
                <a:cxn ang="0">
                  <a:pos x="89" y="52"/>
                </a:cxn>
                <a:cxn ang="0">
                  <a:pos x="89" y="47"/>
                </a:cxn>
                <a:cxn ang="0">
                  <a:pos x="87" y="39"/>
                </a:cxn>
                <a:cxn ang="0">
                  <a:pos x="84" y="37"/>
                </a:cxn>
                <a:cxn ang="0">
                  <a:pos x="85" y="32"/>
                </a:cxn>
                <a:cxn ang="0">
                  <a:pos x="80" y="28"/>
                </a:cxn>
                <a:cxn ang="0">
                  <a:pos x="73" y="21"/>
                </a:cxn>
                <a:cxn ang="0">
                  <a:pos x="67" y="15"/>
                </a:cxn>
                <a:cxn ang="0">
                  <a:pos x="62" y="10"/>
                </a:cxn>
                <a:cxn ang="0">
                  <a:pos x="58" y="9"/>
                </a:cxn>
                <a:cxn ang="0">
                  <a:pos x="51" y="3"/>
                </a:cxn>
                <a:cxn ang="0">
                  <a:pos x="45" y="0"/>
                </a:cxn>
                <a:cxn ang="0">
                  <a:pos x="31" y="3"/>
                </a:cxn>
                <a:cxn ang="0">
                  <a:pos x="18" y="6"/>
                </a:cxn>
                <a:cxn ang="0">
                  <a:pos x="15" y="14"/>
                </a:cxn>
                <a:cxn ang="0">
                  <a:pos x="11" y="20"/>
                </a:cxn>
                <a:cxn ang="0">
                  <a:pos x="9" y="24"/>
                </a:cxn>
                <a:cxn ang="0">
                  <a:pos x="4" y="30"/>
                </a:cxn>
                <a:cxn ang="0">
                  <a:pos x="2" y="33"/>
                </a:cxn>
                <a:cxn ang="0">
                  <a:pos x="4" y="35"/>
                </a:cxn>
                <a:cxn ang="0">
                  <a:pos x="7" y="38"/>
                </a:cxn>
                <a:cxn ang="0">
                  <a:pos x="10" y="43"/>
                </a:cxn>
                <a:cxn ang="0">
                  <a:pos x="8" y="46"/>
                </a:cxn>
                <a:cxn ang="0">
                  <a:pos x="9" y="49"/>
                </a:cxn>
                <a:cxn ang="0">
                  <a:pos x="13" y="48"/>
                </a:cxn>
                <a:cxn ang="0">
                  <a:pos x="16" y="50"/>
                </a:cxn>
                <a:cxn ang="0">
                  <a:pos x="30" y="50"/>
                </a:cxn>
                <a:cxn ang="0">
                  <a:pos x="34" y="48"/>
                </a:cxn>
                <a:cxn ang="0">
                  <a:pos x="41" y="47"/>
                </a:cxn>
                <a:cxn ang="0">
                  <a:pos x="47" y="49"/>
                </a:cxn>
                <a:cxn ang="0">
                  <a:pos x="53" y="52"/>
                </a:cxn>
                <a:cxn ang="0">
                  <a:pos x="58" y="54"/>
                </a:cxn>
                <a:cxn ang="0">
                  <a:pos x="58" y="55"/>
                </a:cxn>
                <a:cxn ang="0">
                  <a:pos x="54" y="57"/>
                </a:cxn>
                <a:cxn ang="0">
                  <a:pos x="46" y="55"/>
                </a:cxn>
                <a:cxn ang="0">
                  <a:pos x="43" y="54"/>
                </a:cxn>
                <a:cxn ang="0">
                  <a:pos x="38" y="52"/>
                </a:cxn>
                <a:cxn ang="0">
                  <a:pos x="35" y="54"/>
                </a:cxn>
                <a:cxn ang="0">
                  <a:pos x="27" y="55"/>
                </a:cxn>
                <a:cxn ang="0">
                  <a:pos x="19" y="59"/>
                </a:cxn>
                <a:cxn ang="0">
                  <a:pos x="13" y="58"/>
                </a:cxn>
                <a:cxn ang="0">
                  <a:pos x="11" y="62"/>
                </a:cxn>
                <a:cxn ang="0">
                  <a:pos x="11" y="66"/>
                </a:cxn>
                <a:cxn ang="0">
                  <a:pos x="14" y="71"/>
                </a:cxn>
                <a:cxn ang="0">
                  <a:pos x="18" y="70"/>
                </a:cxn>
                <a:cxn ang="0">
                  <a:pos x="22" y="71"/>
                </a:cxn>
                <a:cxn ang="0">
                  <a:pos x="29" y="71"/>
                </a:cxn>
                <a:cxn ang="0">
                  <a:pos x="31" y="69"/>
                </a:cxn>
                <a:cxn ang="0">
                  <a:pos x="36" y="66"/>
                </a:cxn>
                <a:cxn ang="0">
                  <a:pos x="56" y="66"/>
                </a:cxn>
                <a:cxn ang="0">
                  <a:pos x="70" y="69"/>
                </a:cxn>
                <a:cxn ang="0">
                  <a:pos x="75" y="70"/>
                </a:cxn>
                <a:cxn ang="0">
                  <a:pos x="81" y="71"/>
                </a:cxn>
                <a:cxn ang="0">
                  <a:pos x="84" y="71"/>
                </a:cxn>
                <a:cxn ang="0">
                  <a:pos x="91" y="71"/>
                </a:cxn>
                <a:cxn ang="0">
                  <a:pos x="97" y="70"/>
                </a:cxn>
                <a:cxn ang="0">
                  <a:pos x="97" y="69"/>
                </a:cxn>
                <a:cxn ang="0">
                  <a:pos x="97" y="65"/>
                </a:cxn>
                <a:cxn ang="0">
                  <a:pos x="16" y="47"/>
                </a:cxn>
              </a:cxnLst>
              <a:rect l="0" t="0" r="r" b="b"/>
              <a:pathLst>
                <a:path w="97" h="73">
                  <a:moveTo>
                    <a:pt x="97" y="63"/>
                  </a:moveTo>
                  <a:lnTo>
                    <a:pt x="97" y="63"/>
                  </a:lnTo>
                  <a:lnTo>
                    <a:pt x="97" y="59"/>
                  </a:lnTo>
                  <a:lnTo>
                    <a:pt x="97" y="59"/>
                  </a:lnTo>
                  <a:lnTo>
                    <a:pt x="97" y="59"/>
                  </a:lnTo>
                  <a:lnTo>
                    <a:pt x="97" y="59"/>
                  </a:lnTo>
                  <a:lnTo>
                    <a:pt x="96" y="59"/>
                  </a:lnTo>
                  <a:lnTo>
                    <a:pt x="96" y="59"/>
                  </a:lnTo>
                  <a:lnTo>
                    <a:pt x="95" y="58"/>
                  </a:lnTo>
                  <a:lnTo>
                    <a:pt x="95" y="58"/>
                  </a:lnTo>
                  <a:lnTo>
                    <a:pt x="95" y="55"/>
                  </a:lnTo>
                  <a:lnTo>
                    <a:pt x="95" y="55"/>
                  </a:lnTo>
                  <a:lnTo>
                    <a:pt x="94" y="55"/>
                  </a:lnTo>
                  <a:lnTo>
                    <a:pt x="91" y="55"/>
                  </a:lnTo>
                  <a:lnTo>
                    <a:pt x="91" y="55"/>
                  </a:lnTo>
                  <a:lnTo>
                    <a:pt x="91" y="55"/>
                  </a:lnTo>
                  <a:lnTo>
                    <a:pt x="91" y="55"/>
                  </a:lnTo>
                  <a:lnTo>
                    <a:pt x="90" y="55"/>
                  </a:lnTo>
                  <a:lnTo>
                    <a:pt x="90" y="55"/>
                  </a:lnTo>
                  <a:lnTo>
                    <a:pt x="90" y="54"/>
                  </a:lnTo>
                  <a:lnTo>
                    <a:pt x="90" y="54"/>
                  </a:lnTo>
                  <a:lnTo>
                    <a:pt x="90" y="52"/>
                  </a:lnTo>
                  <a:lnTo>
                    <a:pt x="90" y="52"/>
                  </a:lnTo>
                  <a:lnTo>
                    <a:pt x="89" y="52"/>
                  </a:lnTo>
                  <a:lnTo>
                    <a:pt x="89" y="52"/>
                  </a:lnTo>
                  <a:lnTo>
                    <a:pt x="87" y="50"/>
                  </a:lnTo>
                  <a:lnTo>
                    <a:pt x="87" y="50"/>
                  </a:lnTo>
                  <a:lnTo>
                    <a:pt x="87" y="49"/>
                  </a:lnTo>
                  <a:lnTo>
                    <a:pt x="87" y="48"/>
                  </a:lnTo>
                  <a:lnTo>
                    <a:pt x="87" y="48"/>
                  </a:lnTo>
                  <a:lnTo>
                    <a:pt x="89" y="47"/>
                  </a:lnTo>
                  <a:lnTo>
                    <a:pt x="89" y="47"/>
                  </a:lnTo>
                  <a:lnTo>
                    <a:pt x="89" y="46"/>
                  </a:lnTo>
                  <a:lnTo>
                    <a:pt x="89" y="46"/>
                  </a:lnTo>
                  <a:lnTo>
                    <a:pt x="89" y="44"/>
                  </a:lnTo>
                  <a:lnTo>
                    <a:pt x="87" y="44"/>
                  </a:lnTo>
                  <a:lnTo>
                    <a:pt x="87" y="44"/>
                  </a:lnTo>
                  <a:lnTo>
                    <a:pt x="87" y="41"/>
                  </a:lnTo>
                  <a:lnTo>
                    <a:pt x="87" y="41"/>
                  </a:lnTo>
                  <a:lnTo>
                    <a:pt x="87" y="39"/>
                  </a:lnTo>
                  <a:lnTo>
                    <a:pt x="87" y="39"/>
                  </a:lnTo>
                  <a:lnTo>
                    <a:pt x="86" y="39"/>
                  </a:lnTo>
                  <a:lnTo>
                    <a:pt x="86" y="39"/>
                  </a:lnTo>
                  <a:lnTo>
                    <a:pt x="86" y="39"/>
                  </a:lnTo>
                  <a:lnTo>
                    <a:pt x="86" y="39"/>
                  </a:lnTo>
                  <a:lnTo>
                    <a:pt x="85" y="38"/>
                  </a:lnTo>
                  <a:lnTo>
                    <a:pt x="85" y="38"/>
                  </a:lnTo>
                  <a:lnTo>
                    <a:pt x="84" y="37"/>
                  </a:lnTo>
                  <a:lnTo>
                    <a:pt x="84" y="37"/>
                  </a:lnTo>
                  <a:lnTo>
                    <a:pt x="84" y="36"/>
                  </a:lnTo>
                  <a:lnTo>
                    <a:pt x="84" y="36"/>
                  </a:lnTo>
                  <a:lnTo>
                    <a:pt x="85" y="35"/>
                  </a:lnTo>
                  <a:lnTo>
                    <a:pt x="85" y="35"/>
                  </a:lnTo>
                  <a:lnTo>
                    <a:pt x="85" y="33"/>
                  </a:lnTo>
                  <a:lnTo>
                    <a:pt x="85" y="33"/>
                  </a:lnTo>
                  <a:lnTo>
                    <a:pt x="85" y="32"/>
                  </a:lnTo>
                  <a:lnTo>
                    <a:pt x="85" y="32"/>
                  </a:lnTo>
                  <a:lnTo>
                    <a:pt x="84" y="32"/>
                  </a:lnTo>
                  <a:lnTo>
                    <a:pt x="83" y="31"/>
                  </a:lnTo>
                  <a:lnTo>
                    <a:pt x="83" y="31"/>
                  </a:lnTo>
                  <a:lnTo>
                    <a:pt x="80" y="28"/>
                  </a:lnTo>
                  <a:lnTo>
                    <a:pt x="80" y="28"/>
                  </a:lnTo>
                  <a:lnTo>
                    <a:pt x="80" y="28"/>
                  </a:lnTo>
                  <a:lnTo>
                    <a:pt x="80" y="28"/>
                  </a:lnTo>
                  <a:lnTo>
                    <a:pt x="79" y="27"/>
                  </a:lnTo>
                  <a:lnTo>
                    <a:pt x="76" y="26"/>
                  </a:lnTo>
                  <a:lnTo>
                    <a:pt x="76" y="26"/>
                  </a:lnTo>
                  <a:lnTo>
                    <a:pt x="75" y="25"/>
                  </a:lnTo>
                  <a:lnTo>
                    <a:pt x="74" y="24"/>
                  </a:lnTo>
                  <a:lnTo>
                    <a:pt x="74" y="24"/>
                  </a:lnTo>
                  <a:lnTo>
                    <a:pt x="73" y="22"/>
                  </a:lnTo>
                  <a:lnTo>
                    <a:pt x="73" y="21"/>
                  </a:lnTo>
                  <a:lnTo>
                    <a:pt x="73" y="21"/>
                  </a:lnTo>
                  <a:lnTo>
                    <a:pt x="72" y="20"/>
                  </a:lnTo>
                  <a:lnTo>
                    <a:pt x="70" y="20"/>
                  </a:lnTo>
                  <a:lnTo>
                    <a:pt x="70" y="20"/>
                  </a:lnTo>
                  <a:lnTo>
                    <a:pt x="69" y="19"/>
                  </a:lnTo>
                  <a:lnTo>
                    <a:pt x="69" y="19"/>
                  </a:lnTo>
                  <a:lnTo>
                    <a:pt x="68" y="17"/>
                  </a:lnTo>
                  <a:lnTo>
                    <a:pt x="67" y="15"/>
                  </a:lnTo>
                  <a:lnTo>
                    <a:pt x="67" y="15"/>
                  </a:lnTo>
                  <a:lnTo>
                    <a:pt x="67" y="12"/>
                  </a:lnTo>
                  <a:lnTo>
                    <a:pt x="67" y="12"/>
                  </a:lnTo>
                  <a:lnTo>
                    <a:pt x="67" y="11"/>
                  </a:lnTo>
                  <a:lnTo>
                    <a:pt x="67" y="11"/>
                  </a:lnTo>
                  <a:lnTo>
                    <a:pt x="65" y="10"/>
                  </a:lnTo>
                  <a:lnTo>
                    <a:pt x="64" y="9"/>
                  </a:lnTo>
                  <a:lnTo>
                    <a:pt x="62" y="10"/>
                  </a:lnTo>
                  <a:lnTo>
                    <a:pt x="62" y="10"/>
                  </a:lnTo>
                  <a:lnTo>
                    <a:pt x="62" y="8"/>
                  </a:lnTo>
                  <a:lnTo>
                    <a:pt x="62" y="8"/>
                  </a:lnTo>
                  <a:lnTo>
                    <a:pt x="60" y="8"/>
                  </a:lnTo>
                  <a:lnTo>
                    <a:pt x="60" y="8"/>
                  </a:lnTo>
                  <a:lnTo>
                    <a:pt x="59" y="9"/>
                  </a:lnTo>
                  <a:lnTo>
                    <a:pt x="58" y="9"/>
                  </a:lnTo>
                  <a:lnTo>
                    <a:pt x="58" y="9"/>
                  </a:lnTo>
                  <a:lnTo>
                    <a:pt x="57" y="8"/>
                  </a:lnTo>
                  <a:lnTo>
                    <a:pt x="56" y="6"/>
                  </a:lnTo>
                  <a:lnTo>
                    <a:pt x="56" y="6"/>
                  </a:lnTo>
                  <a:lnTo>
                    <a:pt x="54" y="4"/>
                  </a:lnTo>
                  <a:lnTo>
                    <a:pt x="54" y="4"/>
                  </a:lnTo>
                  <a:lnTo>
                    <a:pt x="52" y="3"/>
                  </a:lnTo>
                  <a:lnTo>
                    <a:pt x="51" y="3"/>
                  </a:lnTo>
                  <a:lnTo>
                    <a:pt x="51" y="3"/>
                  </a:lnTo>
                  <a:lnTo>
                    <a:pt x="51" y="1"/>
                  </a:lnTo>
                  <a:lnTo>
                    <a:pt x="51" y="1"/>
                  </a:lnTo>
                  <a:lnTo>
                    <a:pt x="49" y="0"/>
                  </a:lnTo>
                  <a:lnTo>
                    <a:pt x="49" y="0"/>
                  </a:lnTo>
                  <a:lnTo>
                    <a:pt x="47" y="0"/>
                  </a:lnTo>
                  <a:lnTo>
                    <a:pt x="47" y="0"/>
                  </a:lnTo>
                  <a:lnTo>
                    <a:pt x="45" y="0"/>
                  </a:lnTo>
                  <a:lnTo>
                    <a:pt x="45" y="0"/>
                  </a:lnTo>
                  <a:lnTo>
                    <a:pt x="41" y="0"/>
                  </a:lnTo>
                  <a:lnTo>
                    <a:pt x="38" y="0"/>
                  </a:lnTo>
                  <a:lnTo>
                    <a:pt x="38" y="0"/>
                  </a:lnTo>
                  <a:lnTo>
                    <a:pt x="38" y="1"/>
                  </a:lnTo>
                  <a:lnTo>
                    <a:pt x="38" y="1"/>
                  </a:lnTo>
                  <a:lnTo>
                    <a:pt x="32" y="1"/>
                  </a:lnTo>
                  <a:lnTo>
                    <a:pt x="32" y="1"/>
                  </a:lnTo>
                  <a:lnTo>
                    <a:pt x="31" y="3"/>
                  </a:lnTo>
                  <a:lnTo>
                    <a:pt x="27" y="3"/>
                  </a:lnTo>
                  <a:lnTo>
                    <a:pt x="21" y="3"/>
                  </a:lnTo>
                  <a:lnTo>
                    <a:pt x="21" y="3"/>
                  </a:lnTo>
                  <a:lnTo>
                    <a:pt x="19" y="4"/>
                  </a:lnTo>
                  <a:lnTo>
                    <a:pt x="19" y="4"/>
                  </a:lnTo>
                  <a:lnTo>
                    <a:pt x="18" y="5"/>
                  </a:lnTo>
                  <a:lnTo>
                    <a:pt x="18" y="6"/>
                  </a:lnTo>
                  <a:lnTo>
                    <a:pt x="18" y="6"/>
                  </a:lnTo>
                  <a:lnTo>
                    <a:pt x="18" y="9"/>
                  </a:lnTo>
                  <a:lnTo>
                    <a:pt x="15" y="10"/>
                  </a:lnTo>
                  <a:lnTo>
                    <a:pt x="15" y="10"/>
                  </a:lnTo>
                  <a:lnTo>
                    <a:pt x="15" y="9"/>
                  </a:lnTo>
                  <a:lnTo>
                    <a:pt x="15" y="9"/>
                  </a:lnTo>
                  <a:lnTo>
                    <a:pt x="15" y="10"/>
                  </a:lnTo>
                  <a:lnTo>
                    <a:pt x="15" y="10"/>
                  </a:lnTo>
                  <a:lnTo>
                    <a:pt x="15" y="14"/>
                  </a:lnTo>
                  <a:lnTo>
                    <a:pt x="15" y="14"/>
                  </a:lnTo>
                  <a:lnTo>
                    <a:pt x="14" y="16"/>
                  </a:lnTo>
                  <a:lnTo>
                    <a:pt x="14" y="16"/>
                  </a:lnTo>
                  <a:lnTo>
                    <a:pt x="13" y="17"/>
                  </a:lnTo>
                  <a:lnTo>
                    <a:pt x="13" y="17"/>
                  </a:lnTo>
                  <a:lnTo>
                    <a:pt x="11" y="19"/>
                  </a:lnTo>
                  <a:lnTo>
                    <a:pt x="11" y="19"/>
                  </a:lnTo>
                  <a:lnTo>
                    <a:pt x="11" y="20"/>
                  </a:lnTo>
                  <a:lnTo>
                    <a:pt x="11" y="20"/>
                  </a:lnTo>
                  <a:lnTo>
                    <a:pt x="11" y="21"/>
                  </a:lnTo>
                  <a:lnTo>
                    <a:pt x="11" y="21"/>
                  </a:lnTo>
                  <a:lnTo>
                    <a:pt x="10" y="22"/>
                  </a:lnTo>
                  <a:lnTo>
                    <a:pt x="10" y="22"/>
                  </a:lnTo>
                  <a:lnTo>
                    <a:pt x="9" y="24"/>
                  </a:lnTo>
                  <a:lnTo>
                    <a:pt x="9" y="24"/>
                  </a:lnTo>
                  <a:lnTo>
                    <a:pt x="9" y="24"/>
                  </a:lnTo>
                  <a:lnTo>
                    <a:pt x="9" y="24"/>
                  </a:lnTo>
                  <a:lnTo>
                    <a:pt x="8" y="26"/>
                  </a:lnTo>
                  <a:lnTo>
                    <a:pt x="8" y="26"/>
                  </a:lnTo>
                  <a:lnTo>
                    <a:pt x="7" y="27"/>
                  </a:lnTo>
                  <a:lnTo>
                    <a:pt x="7" y="27"/>
                  </a:lnTo>
                  <a:lnTo>
                    <a:pt x="5" y="28"/>
                  </a:lnTo>
                  <a:lnTo>
                    <a:pt x="5" y="28"/>
                  </a:lnTo>
                  <a:lnTo>
                    <a:pt x="4" y="30"/>
                  </a:lnTo>
                  <a:lnTo>
                    <a:pt x="4" y="30"/>
                  </a:lnTo>
                  <a:lnTo>
                    <a:pt x="4" y="30"/>
                  </a:lnTo>
                  <a:lnTo>
                    <a:pt x="4" y="30"/>
                  </a:lnTo>
                  <a:lnTo>
                    <a:pt x="2" y="31"/>
                  </a:lnTo>
                  <a:lnTo>
                    <a:pt x="2" y="31"/>
                  </a:lnTo>
                  <a:lnTo>
                    <a:pt x="0" y="31"/>
                  </a:lnTo>
                  <a:lnTo>
                    <a:pt x="0" y="31"/>
                  </a:lnTo>
                  <a:lnTo>
                    <a:pt x="2" y="33"/>
                  </a:lnTo>
                  <a:lnTo>
                    <a:pt x="2" y="33"/>
                  </a:lnTo>
                  <a:lnTo>
                    <a:pt x="2" y="33"/>
                  </a:lnTo>
                  <a:lnTo>
                    <a:pt x="2" y="33"/>
                  </a:lnTo>
                  <a:lnTo>
                    <a:pt x="2" y="33"/>
                  </a:lnTo>
                  <a:lnTo>
                    <a:pt x="2" y="33"/>
                  </a:lnTo>
                  <a:lnTo>
                    <a:pt x="3" y="33"/>
                  </a:lnTo>
                  <a:lnTo>
                    <a:pt x="3" y="33"/>
                  </a:lnTo>
                  <a:lnTo>
                    <a:pt x="4" y="35"/>
                  </a:lnTo>
                  <a:lnTo>
                    <a:pt x="4" y="35"/>
                  </a:lnTo>
                  <a:lnTo>
                    <a:pt x="5" y="36"/>
                  </a:lnTo>
                  <a:lnTo>
                    <a:pt x="5" y="36"/>
                  </a:lnTo>
                  <a:lnTo>
                    <a:pt x="5" y="37"/>
                  </a:lnTo>
                  <a:lnTo>
                    <a:pt x="5" y="37"/>
                  </a:lnTo>
                  <a:lnTo>
                    <a:pt x="5" y="37"/>
                  </a:lnTo>
                  <a:lnTo>
                    <a:pt x="5" y="37"/>
                  </a:lnTo>
                  <a:lnTo>
                    <a:pt x="7" y="38"/>
                  </a:lnTo>
                  <a:lnTo>
                    <a:pt x="7" y="38"/>
                  </a:lnTo>
                  <a:lnTo>
                    <a:pt x="7" y="39"/>
                  </a:lnTo>
                  <a:lnTo>
                    <a:pt x="7" y="39"/>
                  </a:lnTo>
                  <a:lnTo>
                    <a:pt x="8" y="41"/>
                  </a:lnTo>
                  <a:lnTo>
                    <a:pt x="8" y="41"/>
                  </a:lnTo>
                  <a:lnTo>
                    <a:pt x="10" y="42"/>
                  </a:lnTo>
                  <a:lnTo>
                    <a:pt x="10" y="42"/>
                  </a:lnTo>
                  <a:lnTo>
                    <a:pt x="10" y="43"/>
                  </a:lnTo>
                  <a:lnTo>
                    <a:pt x="10" y="43"/>
                  </a:lnTo>
                  <a:lnTo>
                    <a:pt x="10" y="44"/>
                  </a:lnTo>
                  <a:lnTo>
                    <a:pt x="10" y="44"/>
                  </a:lnTo>
                  <a:lnTo>
                    <a:pt x="9" y="46"/>
                  </a:lnTo>
                  <a:lnTo>
                    <a:pt x="9" y="46"/>
                  </a:lnTo>
                  <a:lnTo>
                    <a:pt x="9" y="46"/>
                  </a:lnTo>
                  <a:lnTo>
                    <a:pt x="9" y="46"/>
                  </a:lnTo>
                  <a:lnTo>
                    <a:pt x="8" y="46"/>
                  </a:lnTo>
                  <a:lnTo>
                    <a:pt x="8" y="46"/>
                  </a:lnTo>
                  <a:lnTo>
                    <a:pt x="8" y="47"/>
                  </a:lnTo>
                  <a:lnTo>
                    <a:pt x="8" y="47"/>
                  </a:lnTo>
                  <a:lnTo>
                    <a:pt x="7" y="48"/>
                  </a:lnTo>
                  <a:lnTo>
                    <a:pt x="7" y="48"/>
                  </a:lnTo>
                  <a:lnTo>
                    <a:pt x="8" y="49"/>
                  </a:lnTo>
                  <a:lnTo>
                    <a:pt x="8" y="49"/>
                  </a:lnTo>
                  <a:lnTo>
                    <a:pt x="9" y="49"/>
                  </a:lnTo>
                  <a:lnTo>
                    <a:pt x="9" y="49"/>
                  </a:lnTo>
                  <a:lnTo>
                    <a:pt x="10" y="48"/>
                  </a:lnTo>
                  <a:lnTo>
                    <a:pt x="10" y="48"/>
                  </a:lnTo>
                  <a:lnTo>
                    <a:pt x="10" y="48"/>
                  </a:lnTo>
                  <a:lnTo>
                    <a:pt x="10" y="48"/>
                  </a:lnTo>
                  <a:lnTo>
                    <a:pt x="11" y="47"/>
                  </a:lnTo>
                  <a:lnTo>
                    <a:pt x="13" y="48"/>
                  </a:lnTo>
                  <a:lnTo>
                    <a:pt x="13" y="48"/>
                  </a:lnTo>
                  <a:lnTo>
                    <a:pt x="13" y="49"/>
                  </a:lnTo>
                  <a:lnTo>
                    <a:pt x="14" y="50"/>
                  </a:lnTo>
                  <a:lnTo>
                    <a:pt x="14" y="50"/>
                  </a:lnTo>
                  <a:lnTo>
                    <a:pt x="15" y="50"/>
                  </a:lnTo>
                  <a:lnTo>
                    <a:pt x="15" y="50"/>
                  </a:lnTo>
                  <a:lnTo>
                    <a:pt x="15" y="50"/>
                  </a:lnTo>
                  <a:lnTo>
                    <a:pt x="15" y="50"/>
                  </a:lnTo>
                  <a:lnTo>
                    <a:pt x="16" y="50"/>
                  </a:lnTo>
                  <a:lnTo>
                    <a:pt x="16" y="50"/>
                  </a:lnTo>
                  <a:lnTo>
                    <a:pt x="19" y="50"/>
                  </a:lnTo>
                  <a:lnTo>
                    <a:pt x="19" y="50"/>
                  </a:lnTo>
                  <a:lnTo>
                    <a:pt x="22" y="50"/>
                  </a:lnTo>
                  <a:lnTo>
                    <a:pt x="22" y="50"/>
                  </a:lnTo>
                  <a:lnTo>
                    <a:pt x="27" y="50"/>
                  </a:lnTo>
                  <a:lnTo>
                    <a:pt x="27" y="50"/>
                  </a:lnTo>
                  <a:lnTo>
                    <a:pt x="30" y="50"/>
                  </a:lnTo>
                  <a:lnTo>
                    <a:pt x="30" y="50"/>
                  </a:lnTo>
                  <a:lnTo>
                    <a:pt x="31" y="50"/>
                  </a:lnTo>
                  <a:lnTo>
                    <a:pt x="31" y="50"/>
                  </a:lnTo>
                  <a:lnTo>
                    <a:pt x="32" y="49"/>
                  </a:lnTo>
                  <a:lnTo>
                    <a:pt x="32" y="49"/>
                  </a:lnTo>
                  <a:lnTo>
                    <a:pt x="32" y="48"/>
                  </a:lnTo>
                  <a:lnTo>
                    <a:pt x="32" y="48"/>
                  </a:lnTo>
                  <a:lnTo>
                    <a:pt x="34" y="48"/>
                  </a:lnTo>
                  <a:lnTo>
                    <a:pt x="34" y="48"/>
                  </a:lnTo>
                  <a:lnTo>
                    <a:pt x="36" y="48"/>
                  </a:lnTo>
                  <a:lnTo>
                    <a:pt x="36" y="48"/>
                  </a:lnTo>
                  <a:lnTo>
                    <a:pt x="37" y="47"/>
                  </a:lnTo>
                  <a:lnTo>
                    <a:pt x="37" y="47"/>
                  </a:lnTo>
                  <a:lnTo>
                    <a:pt x="38" y="47"/>
                  </a:lnTo>
                  <a:lnTo>
                    <a:pt x="38" y="47"/>
                  </a:lnTo>
                  <a:lnTo>
                    <a:pt x="41" y="47"/>
                  </a:lnTo>
                  <a:lnTo>
                    <a:pt x="41" y="47"/>
                  </a:lnTo>
                  <a:lnTo>
                    <a:pt x="42" y="48"/>
                  </a:lnTo>
                  <a:lnTo>
                    <a:pt x="42" y="48"/>
                  </a:lnTo>
                  <a:lnTo>
                    <a:pt x="45" y="49"/>
                  </a:lnTo>
                  <a:lnTo>
                    <a:pt x="45" y="49"/>
                  </a:lnTo>
                  <a:lnTo>
                    <a:pt x="46" y="49"/>
                  </a:lnTo>
                  <a:lnTo>
                    <a:pt x="46" y="49"/>
                  </a:lnTo>
                  <a:lnTo>
                    <a:pt x="47" y="49"/>
                  </a:lnTo>
                  <a:lnTo>
                    <a:pt x="48" y="50"/>
                  </a:lnTo>
                  <a:lnTo>
                    <a:pt x="48" y="50"/>
                  </a:lnTo>
                  <a:lnTo>
                    <a:pt x="49" y="52"/>
                  </a:lnTo>
                  <a:lnTo>
                    <a:pt x="49" y="52"/>
                  </a:lnTo>
                  <a:lnTo>
                    <a:pt x="51" y="52"/>
                  </a:lnTo>
                  <a:lnTo>
                    <a:pt x="51" y="52"/>
                  </a:lnTo>
                  <a:lnTo>
                    <a:pt x="53" y="52"/>
                  </a:lnTo>
                  <a:lnTo>
                    <a:pt x="53" y="52"/>
                  </a:lnTo>
                  <a:lnTo>
                    <a:pt x="54" y="52"/>
                  </a:lnTo>
                  <a:lnTo>
                    <a:pt x="54" y="52"/>
                  </a:lnTo>
                  <a:lnTo>
                    <a:pt x="57" y="50"/>
                  </a:lnTo>
                  <a:lnTo>
                    <a:pt x="57" y="50"/>
                  </a:lnTo>
                  <a:lnTo>
                    <a:pt x="57" y="52"/>
                  </a:lnTo>
                  <a:lnTo>
                    <a:pt x="58" y="53"/>
                  </a:lnTo>
                  <a:lnTo>
                    <a:pt x="58" y="53"/>
                  </a:lnTo>
                  <a:lnTo>
                    <a:pt x="58" y="54"/>
                  </a:lnTo>
                  <a:lnTo>
                    <a:pt x="58" y="54"/>
                  </a:lnTo>
                  <a:lnTo>
                    <a:pt x="59" y="55"/>
                  </a:lnTo>
                  <a:lnTo>
                    <a:pt x="59" y="55"/>
                  </a:lnTo>
                  <a:lnTo>
                    <a:pt x="59" y="55"/>
                  </a:lnTo>
                  <a:lnTo>
                    <a:pt x="59" y="55"/>
                  </a:lnTo>
                  <a:lnTo>
                    <a:pt x="59" y="55"/>
                  </a:lnTo>
                  <a:lnTo>
                    <a:pt x="59" y="55"/>
                  </a:lnTo>
                  <a:lnTo>
                    <a:pt x="58" y="55"/>
                  </a:lnTo>
                  <a:lnTo>
                    <a:pt x="58" y="55"/>
                  </a:lnTo>
                  <a:lnTo>
                    <a:pt x="57" y="55"/>
                  </a:lnTo>
                  <a:lnTo>
                    <a:pt x="57" y="55"/>
                  </a:lnTo>
                  <a:lnTo>
                    <a:pt x="57" y="55"/>
                  </a:lnTo>
                  <a:lnTo>
                    <a:pt x="57" y="55"/>
                  </a:lnTo>
                  <a:lnTo>
                    <a:pt x="56" y="57"/>
                  </a:lnTo>
                  <a:lnTo>
                    <a:pt x="56" y="57"/>
                  </a:lnTo>
                  <a:lnTo>
                    <a:pt x="54" y="57"/>
                  </a:lnTo>
                  <a:lnTo>
                    <a:pt x="54" y="57"/>
                  </a:lnTo>
                  <a:lnTo>
                    <a:pt x="52" y="58"/>
                  </a:lnTo>
                  <a:lnTo>
                    <a:pt x="52" y="58"/>
                  </a:lnTo>
                  <a:lnTo>
                    <a:pt x="48" y="58"/>
                  </a:lnTo>
                  <a:lnTo>
                    <a:pt x="48" y="58"/>
                  </a:lnTo>
                  <a:lnTo>
                    <a:pt x="47" y="57"/>
                  </a:lnTo>
                  <a:lnTo>
                    <a:pt x="47" y="57"/>
                  </a:lnTo>
                  <a:lnTo>
                    <a:pt x="46" y="55"/>
                  </a:lnTo>
                  <a:lnTo>
                    <a:pt x="46" y="55"/>
                  </a:lnTo>
                  <a:lnTo>
                    <a:pt x="46" y="55"/>
                  </a:lnTo>
                  <a:lnTo>
                    <a:pt x="46" y="55"/>
                  </a:lnTo>
                  <a:lnTo>
                    <a:pt x="45" y="55"/>
                  </a:lnTo>
                  <a:lnTo>
                    <a:pt x="45" y="55"/>
                  </a:lnTo>
                  <a:lnTo>
                    <a:pt x="45" y="54"/>
                  </a:lnTo>
                  <a:lnTo>
                    <a:pt x="45" y="54"/>
                  </a:lnTo>
                  <a:lnTo>
                    <a:pt x="43" y="54"/>
                  </a:lnTo>
                  <a:lnTo>
                    <a:pt x="43" y="54"/>
                  </a:lnTo>
                  <a:lnTo>
                    <a:pt x="42" y="53"/>
                  </a:lnTo>
                  <a:lnTo>
                    <a:pt x="42" y="53"/>
                  </a:lnTo>
                  <a:lnTo>
                    <a:pt x="41" y="53"/>
                  </a:lnTo>
                  <a:lnTo>
                    <a:pt x="41" y="53"/>
                  </a:lnTo>
                  <a:lnTo>
                    <a:pt x="38" y="52"/>
                  </a:lnTo>
                  <a:lnTo>
                    <a:pt x="38" y="52"/>
                  </a:lnTo>
                  <a:lnTo>
                    <a:pt x="38" y="52"/>
                  </a:lnTo>
                  <a:lnTo>
                    <a:pt x="37" y="52"/>
                  </a:lnTo>
                  <a:lnTo>
                    <a:pt x="37" y="52"/>
                  </a:lnTo>
                  <a:lnTo>
                    <a:pt x="37" y="53"/>
                  </a:lnTo>
                  <a:lnTo>
                    <a:pt x="37" y="53"/>
                  </a:lnTo>
                  <a:lnTo>
                    <a:pt x="36" y="54"/>
                  </a:lnTo>
                  <a:lnTo>
                    <a:pt x="36" y="54"/>
                  </a:lnTo>
                  <a:lnTo>
                    <a:pt x="35" y="54"/>
                  </a:lnTo>
                  <a:lnTo>
                    <a:pt x="35" y="54"/>
                  </a:lnTo>
                  <a:lnTo>
                    <a:pt x="35" y="55"/>
                  </a:lnTo>
                  <a:lnTo>
                    <a:pt x="35" y="55"/>
                  </a:lnTo>
                  <a:lnTo>
                    <a:pt x="34" y="55"/>
                  </a:lnTo>
                  <a:lnTo>
                    <a:pt x="34" y="55"/>
                  </a:lnTo>
                  <a:lnTo>
                    <a:pt x="30" y="55"/>
                  </a:lnTo>
                  <a:lnTo>
                    <a:pt x="30" y="55"/>
                  </a:lnTo>
                  <a:lnTo>
                    <a:pt x="27" y="55"/>
                  </a:lnTo>
                  <a:lnTo>
                    <a:pt x="27" y="55"/>
                  </a:lnTo>
                  <a:lnTo>
                    <a:pt x="27" y="59"/>
                  </a:lnTo>
                  <a:lnTo>
                    <a:pt x="27" y="59"/>
                  </a:lnTo>
                  <a:lnTo>
                    <a:pt x="24" y="59"/>
                  </a:lnTo>
                  <a:lnTo>
                    <a:pt x="24" y="59"/>
                  </a:lnTo>
                  <a:lnTo>
                    <a:pt x="20" y="59"/>
                  </a:lnTo>
                  <a:lnTo>
                    <a:pt x="20" y="59"/>
                  </a:lnTo>
                  <a:lnTo>
                    <a:pt x="19" y="59"/>
                  </a:lnTo>
                  <a:lnTo>
                    <a:pt x="19" y="59"/>
                  </a:lnTo>
                  <a:lnTo>
                    <a:pt x="18" y="59"/>
                  </a:lnTo>
                  <a:lnTo>
                    <a:pt x="18" y="59"/>
                  </a:lnTo>
                  <a:lnTo>
                    <a:pt x="16" y="59"/>
                  </a:lnTo>
                  <a:lnTo>
                    <a:pt x="16" y="59"/>
                  </a:lnTo>
                  <a:lnTo>
                    <a:pt x="15" y="59"/>
                  </a:lnTo>
                  <a:lnTo>
                    <a:pt x="15" y="59"/>
                  </a:lnTo>
                  <a:lnTo>
                    <a:pt x="13" y="58"/>
                  </a:lnTo>
                  <a:lnTo>
                    <a:pt x="13" y="58"/>
                  </a:lnTo>
                  <a:lnTo>
                    <a:pt x="13" y="59"/>
                  </a:lnTo>
                  <a:lnTo>
                    <a:pt x="13" y="59"/>
                  </a:lnTo>
                  <a:lnTo>
                    <a:pt x="11" y="59"/>
                  </a:lnTo>
                  <a:lnTo>
                    <a:pt x="11" y="59"/>
                  </a:lnTo>
                  <a:lnTo>
                    <a:pt x="11" y="59"/>
                  </a:lnTo>
                  <a:lnTo>
                    <a:pt x="11" y="59"/>
                  </a:lnTo>
                  <a:lnTo>
                    <a:pt x="11" y="62"/>
                  </a:lnTo>
                  <a:lnTo>
                    <a:pt x="11" y="62"/>
                  </a:lnTo>
                  <a:lnTo>
                    <a:pt x="11" y="62"/>
                  </a:lnTo>
                  <a:lnTo>
                    <a:pt x="11" y="62"/>
                  </a:lnTo>
                  <a:lnTo>
                    <a:pt x="11" y="63"/>
                  </a:lnTo>
                  <a:lnTo>
                    <a:pt x="11" y="63"/>
                  </a:lnTo>
                  <a:lnTo>
                    <a:pt x="11" y="64"/>
                  </a:lnTo>
                  <a:lnTo>
                    <a:pt x="11" y="64"/>
                  </a:lnTo>
                  <a:lnTo>
                    <a:pt x="11" y="66"/>
                  </a:lnTo>
                  <a:lnTo>
                    <a:pt x="11" y="66"/>
                  </a:lnTo>
                  <a:lnTo>
                    <a:pt x="11" y="68"/>
                  </a:lnTo>
                  <a:lnTo>
                    <a:pt x="11" y="68"/>
                  </a:lnTo>
                  <a:lnTo>
                    <a:pt x="11" y="69"/>
                  </a:lnTo>
                  <a:lnTo>
                    <a:pt x="11" y="69"/>
                  </a:lnTo>
                  <a:lnTo>
                    <a:pt x="13" y="71"/>
                  </a:lnTo>
                  <a:lnTo>
                    <a:pt x="13" y="71"/>
                  </a:lnTo>
                  <a:lnTo>
                    <a:pt x="14" y="71"/>
                  </a:lnTo>
                  <a:lnTo>
                    <a:pt x="14" y="71"/>
                  </a:lnTo>
                  <a:lnTo>
                    <a:pt x="15" y="71"/>
                  </a:lnTo>
                  <a:lnTo>
                    <a:pt x="15" y="71"/>
                  </a:lnTo>
                  <a:lnTo>
                    <a:pt x="15" y="71"/>
                  </a:lnTo>
                  <a:lnTo>
                    <a:pt x="15" y="71"/>
                  </a:lnTo>
                  <a:lnTo>
                    <a:pt x="15" y="70"/>
                  </a:lnTo>
                  <a:lnTo>
                    <a:pt x="15" y="70"/>
                  </a:lnTo>
                  <a:lnTo>
                    <a:pt x="18" y="70"/>
                  </a:lnTo>
                  <a:lnTo>
                    <a:pt x="18" y="70"/>
                  </a:lnTo>
                  <a:lnTo>
                    <a:pt x="20" y="70"/>
                  </a:lnTo>
                  <a:lnTo>
                    <a:pt x="20" y="70"/>
                  </a:lnTo>
                  <a:lnTo>
                    <a:pt x="20" y="71"/>
                  </a:lnTo>
                  <a:lnTo>
                    <a:pt x="20" y="71"/>
                  </a:lnTo>
                  <a:lnTo>
                    <a:pt x="21" y="71"/>
                  </a:lnTo>
                  <a:lnTo>
                    <a:pt x="21" y="71"/>
                  </a:lnTo>
                  <a:lnTo>
                    <a:pt x="22" y="71"/>
                  </a:lnTo>
                  <a:lnTo>
                    <a:pt x="22" y="71"/>
                  </a:lnTo>
                  <a:lnTo>
                    <a:pt x="24" y="71"/>
                  </a:lnTo>
                  <a:lnTo>
                    <a:pt x="24" y="71"/>
                  </a:lnTo>
                  <a:lnTo>
                    <a:pt x="25" y="71"/>
                  </a:lnTo>
                  <a:lnTo>
                    <a:pt x="25" y="71"/>
                  </a:lnTo>
                  <a:lnTo>
                    <a:pt x="26" y="71"/>
                  </a:lnTo>
                  <a:lnTo>
                    <a:pt x="26" y="71"/>
                  </a:lnTo>
                  <a:lnTo>
                    <a:pt x="29" y="71"/>
                  </a:lnTo>
                  <a:lnTo>
                    <a:pt x="29" y="71"/>
                  </a:lnTo>
                  <a:lnTo>
                    <a:pt x="29" y="71"/>
                  </a:lnTo>
                  <a:lnTo>
                    <a:pt x="29" y="71"/>
                  </a:lnTo>
                  <a:lnTo>
                    <a:pt x="30" y="70"/>
                  </a:lnTo>
                  <a:lnTo>
                    <a:pt x="30" y="70"/>
                  </a:lnTo>
                  <a:lnTo>
                    <a:pt x="30" y="69"/>
                  </a:lnTo>
                  <a:lnTo>
                    <a:pt x="30" y="69"/>
                  </a:lnTo>
                  <a:lnTo>
                    <a:pt x="31" y="69"/>
                  </a:lnTo>
                  <a:lnTo>
                    <a:pt x="31" y="69"/>
                  </a:lnTo>
                  <a:lnTo>
                    <a:pt x="32" y="68"/>
                  </a:lnTo>
                  <a:lnTo>
                    <a:pt x="32" y="68"/>
                  </a:lnTo>
                  <a:lnTo>
                    <a:pt x="32" y="68"/>
                  </a:lnTo>
                  <a:lnTo>
                    <a:pt x="32" y="68"/>
                  </a:lnTo>
                  <a:lnTo>
                    <a:pt x="34" y="66"/>
                  </a:lnTo>
                  <a:lnTo>
                    <a:pt x="34" y="66"/>
                  </a:lnTo>
                  <a:lnTo>
                    <a:pt x="36" y="66"/>
                  </a:lnTo>
                  <a:lnTo>
                    <a:pt x="36" y="66"/>
                  </a:lnTo>
                  <a:lnTo>
                    <a:pt x="38" y="65"/>
                  </a:lnTo>
                  <a:lnTo>
                    <a:pt x="38" y="65"/>
                  </a:lnTo>
                  <a:lnTo>
                    <a:pt x="40" y="65"/>
                  </a:lnTo>
                  <a:lnTo>
                    <a:pt x="40" y="65"/>
                  </a:lnTo>
                  <a:lnTo>
                    <a:pt x="43" y="66"/>
                  </a:lnTo>
                  <a:lnTo>
                    <a:pt x="43" y="66"/>
                  </a:lnTo>
                  <a:lnTo>
                    <a:pt x="56" y="66"/>
                  </a:lnTo>
                  <a:lnTo>
                    <a:pt x="56" y="66"/>
                  </a:lnTo>
                  <a:lnTo>
                    <a:pt x="59" y="66"/>
                  </a:lnTo>
                  <a:lnTo>
                    <a:pt x="59" y="66"/>
                  </a:lnTo>
                  <a:lnTo>
                    <a:pt x="69" y="66"/>
                  </a:lnTo>
                  <a:lnTo>
                    <a:pt x="69" y="66"/>
                  </a:lnTo>
                  <a:lnTo>
                    <a:pt x="70" y="68"/>
                  </a:lnTo>
                  <a:lnTo>
                    <a:pt x="70" y="68"/>
                  </a:lnTo>
                  <a:lnTo>
                    <a:pt x="70" y="69"/>
                  </a:lnTo>
                  <a:lnTo>
                    <a:pt x="70" y="69"/>
                  </a:lnTo>
                  <a:lnTo>
                    <a:pt x="73" y="69"/>
                  </a:lnTo>
                  <a:lnTo>
                    <a:pt x="73" y="69"/>
                  </a:lnTo>
                  <a:lnTo>
                    <a:pt x="73" y="69"/>
                  </a:lnTo>
                  <a:lnTo>
                    <a:pt x="74" y="69"/>
                  </a:lnTo>
                  <a:lnTo>
                    <a:pt x="74" y="69"/>
                  </a:lnTo>
                  <a:lnTo>
                    <a:pt x="74" y="69"/>
                  </a:lnTo>
                  <a:lnTo>
                    <a:pt x="74" y="69"/>
                  </a:lnTo>
                  <a:lnTo>
                    <a:pt x="75" y="70"/>
                  </a:lnTo>
                  <a:lnTo>
                    <a:pt x="75" y="70"/>
                  </a:lnTo>
                  <a:lnTo>
                    <a:pt x="78" y="70"/>
                  </a:lnTo>
                  <a:lnTo>
                    <a:pt x="78" y="70"/>
                  </a:lnTo>
                  <a:lnTo>
                    <a:pt x="79" y="71"/>
                  </a:lnTo>
                  <a:lnTo>
                    <a:pt x="79" y="71"/>
                  </a:lnTo>
                  <a:lnTo>
                    <a:pt x="80" y="71"/>
                  </a:lnTo>
                  <a:lnTo>
                    <a:pt x="80" y="71"/>
                  </a:lnTo>
                  <a:lnTo>
                    <a:pt x="81" y="71"/>
                  </a:lnTo>
                  <a:lnTo>
                    <a:pt x="81" y="71"/>
                  </a:lnTo>
                  <a:lnTo>
                    <a:pt x="81" y="71"/>
                  </a:lnTo>
                  <a:lnTo>
                    <a:pt x="81" y="71"/>
                  </a:lnTo>
                  <a:lnTo>
                    <a:pt x="83" y="73"/>
                  </a:lnTo>
                  <a:lnTo>
                    <a:pt x="83" y="73"/>
                  </a:lnTo>
                  <a:lnTo>
                    <a:pt x="83" y="73"/>
                  </a:lnTo>
                  <a:lnTo>
                    <a:pt x="83" y="73"/>
                  </a:lnTo>
                  <a:lnTo>
                    <a:pt x="84" y="71"/>
                  </a:lnTo>
                  <a:lnTo>
                    <a:pt x="84" y="71"/>
                  </a:lnTo>
                  <a:lnTo>
                    <a:pt x="85" y="71"/>
                  </a:lnTo>
                  <a:lnTo>
                    <a:pt x="85" y="71"/>
                  </a:lnTo>
                  <a:lnTo>
                    <a:pt x="86" y="70"/>
                  </a:lnTo>
                  <a:lnTo>
                    <a:pt x="86" y="70"/>
                  </a:lnTo>
                  <a:lnTo>
                    <a:pt x="90" y="71"/>
                  </a:lnTo>
                  <a:lnTo>
                    <a:pt x="90" y="71"/>
                  </a:lnTo>
                  <a:lnTo>
                    <a:pt x="91" y="71"/>
                  </a:lnTo>
                  <a:lnTo>
                    <a:pt x="91" y="71"/>
                  </a:lnTo>
                  <a:lnTo>
                    <a:pt x="92" y="71"/>
                  </a:lnTo>
                  <a:lnTo>
                    <a:pt x="92" y="71"/>
                  </a:lnTo>
                  <a:lnTo>
                    <a:pt x="96" y="71"/>
                  </a:lnTo>
                  <a:lnTo>
                    <a:pt x="96" y="71"/>
                  </a:lnTo>
                  <a:lnTo>
                    <a:pt x="97" y="70"/>
                  </a:lnTo>
                  <a:lnTo>
                    <a:pt x="97" y="70"/>
                  </a:lnTo>
                  <a:lnTo>
                    <a:pt x="97" y="70"/>
                  </a:lnTo>
                  <a:lnTo>
                    <a:pt x="97" y="70"/>
                  </a:lnTo>
                  <a:lnTo>
                    <a:pt x="97" y="70"/>
                  </a:lnTo>
                  <a:lnTo>
                    <a:pt x="97" y="70"/>
                  </a:lnTo>
                  <a:lnTo>
                    <a:pt x="97" y="69"/>
                  </a:lnTo>
                  <a:lnTo>
                    <a:pt x="97" y="69"/>
                  </a:lnTo>
                  <a:lnTo>
                    <a:pt x="97" y="70"/>
                  </a:lnTo>
                  <a:lnTo>
                    <a:pt x="97" y="70"/>
                  </a:lnTo>
                  <a:lnTo>
                    <a:pt x="97" y="69"/>
                  </a:lnTo>
                  <a:lnTo>
                    <a:pt x="97" y="69"/>
                  </a:lnTo>
                  <a:lnTo>
                    <a:pt x="97" y="69"/>
                  </a:lnTo>
                  <a:lnTo>
                    <a:pt x="97" y="69"/>
                  </a:lnTo>
                  <a:lnTo>
                    <a:pt x="97" y="68"/>
                  </a:lnTo>
                  <a:lnTo>
                    <a:pt x="97" y="68"/>
                  </a:lnTo>
                  <a:lnTo>
                    <a:pt x="96" y="66"/>
                  </a:lnTo>
                  <a:lnTo>
                    <a:pt x="96" y="66"/>
                  </a:lnTo>
                  <a:lnTo>
                    <a:pt x="97" y="65"/>
                  </a:lnTo>
                  <a:lnTo>
                    <a:pt x="97" y="65"/>
                  </a:lnTo>
                  <a:lnTo>
                    <a:pt x="97" y="64"/>
                  </a:lnTo>
                  <a:lnTo>
                    <a:pt x="97" y="64"/>
                  </a:lnTo>
                  <a:lnTo>
                    <a:pt x="97" y="64"/>
                  </a:lnTo>
                  <a:lnTo>
                    <a:pt x="97" y="64"/>
                  </a:lnTo>
                  <a:lnTo>
                    <a:pt x="97" y="63"/>
                  </a:lnTo>
                  <a:lnTo>
                    <a:pt x="97" y="63"/>
                  </a:lnTo>
                  <a:close/>
                  <a:moveTo>
                    <a:pt x="16" y="47"/>
                  </a:moveTo>
                  <a:lnTo>
                    <a:pt x="16" y="47"/>
                  </a:lnTo>
                  <a:lnTo>
                    <a:pt x="16" y="47"/>
                  </a:lnTo>
                  <a:lnTo>
                    <a:pt x="16" y="47"/>
                  </a:lnTo>
                  <a:lnTo>
                    <a:pt x="16" y="47"/>
                  </a:lnTo>
                  <a:lnTo>
                    <a:pt x="16" y="47"/>
                  </a:lnTo>
                  <a:lnTo>
                    <a:pt x="16" y="47"/>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A1_Guinea">
              <a:extLst>
                <a:ext uri="{FF2B5EF4-FFF2-40B4-BE49-F238E27FC236}">
                  <a16:creationId xmlns:a16="http://schemas.microsoft.com/office/drawing/2014/main" id="{4C232A0A-0CE0-4DDE-9F6C-FC7B79DD5198}"/>
                </a:ext>
              </a:extLst>
            </p:cNvPr>
            <p:cNvSpPr>
              <a:spLocks/>
            </p:cNvSpPr>
            <p:nvPr/>
          </p:nvSpPr>
          <p:spPr bwMode="auto">
            <a:xfrm>
              <a:off x="4371508" y="3950013"/>
              <a:ext cx="177442" cy="127098"/>
            </a:xfrm>
            <a:custGeom>
              <a:avLst/>
              <a:gdLst/>
              <a:ahLst/>
              <a:cxnLst>
                <a:cxn ang="0">
                  <a:pos x="114" y="64"/>
                </a:cxn>
                <a:cxn ang="0">
                  <a:pos x="114" y="59"/>
                </a:cxn>
                <a:cxn ang="0">
                  <a:pos x="111" y="56"/>
                </a:cxn>
                <a:cxn ang="0">
                  <a:pos x="108" y="49"/>
                </a:cxn>
                <a:cxn ang="0">
                  <a:pos x="109" y="46"/>
                </a:cxn>
                <a:cxn ang="0">
                  <a:pos x="111" y="41"/>
                </a:cxn>
                <a:cxn ang="0">
                  <a:pos x="110" y="37"/>
                </a:cxn>
                <a:cxn ang="0">
                  <a:pos x="106" y="35"/>
                </a:cxn>
                <a:cxn ang="0">
                  <a:pos x="105" y="27"/>
                </a:cxn>
                <a:cxn ang="0">
                  <a:pos x="102" y="25"/>
                </a:cxn>
                <a:cxn ang="0">
                  <a:pos x="103" y="21"/>
                </a:cxn>
                <a:cxn ang="0">
                  <a:pos x="98" y="18"/>
                </a:cxn>
                <a:cxn ang="0">
                  <a:pos x="98" y="11"/>
                </a:cxn>
                <a:cxn ang="0">
                  <a:pos x="97" y="5"/>
                </a:cxn>
                <a:cxn ang="0">
                  <a:pos x="93" y="4"/>
                </a:cxn>
                <a:cxn ang="0">
                  <a:pos x="89" y="7"/>
                </a:cxn>
                <a:cxn ang="0">
                  <a:pos x="82" y="10"/>
                </a:cxn>
                <a:cxn ang="0">
                  <a:pos x="71" y="10"/>
                </a:cxn>
                <a:cxn ang="0">
                  <a:pos x="64" y="8"/>
                </a:cxn>
                <a:cxn ang="0">
                  <a:pos x="57" y="10"/>
                </a:cxn>
                <a:cxn ang="0">
                  <a:pos x="55" y="8"/>
                </a:cxn>
                <a:cxn ang="0">
                  <a:pos x="56" y="4"/>
                </a:cxn>
                <a:cxn ang="0">
                  <a:pos x="45" y="4"/>
                </a:cxn>
                <a:cxn ang="0">
                  <a:pos x="40" y="5"/>
                </a:cxn>
                <a:cxn ang="0">
                  <a:pos x="34" y="4"/>
                </a:cxn>
                <a:cxn ang="0">
                  <a:pos x="29" y="3"/>
                </a:cxn>
                <a:cxn ang="0">
                  <a:pos x="18" y="2"/>
                </a:cxn>
                <a:cxn ang="0">
                  <a:pos x="17" y="8"/>
                </a:cxn>
                <a:cxn ang="0">
                  <a:pos x="21" y="15"/>
                </a:cxn>
                <a:cxn ang="0">
                  <a:pos x="15" y="15"/>
                </a:cxn>
                <a:cxn ang="0">
                  <a:pos x="8" y="18"/>
                </a:cxn>
                <a:cxn ang="0">
                  <a:pos x="5" y="20"/>
                </a:cxn>
                <a:cxn ang="0">
                  <a:pos x="0" y="26"/>
                </a:cxn>
                <a:cxn ang="0">
                  <a:pos x="2" y="30"/>
                </a:cxn>
                <a:cxn ang="0">
                  <a:pos x="4" y="34"/>
                </a:cxn>
                <a:cxn ang="0">
                  <a:pos x="7" y="40"/>
                </a:cxn>
                <a:cxn ang="0">
                  <a:pos x="13" y="45"/>
                </a:cxn>
                <a:cxn ang="0">
                  <a:pos x="22" y="52"/>
                </a:cxn>
                <a:cxn ang="0">
                  <a:pos x="26" y="57"/>
                </a:cxn>
                <a:cxn ang="0">
                  <a:pos x="28" y="59"/>
                </a:cxn>
                <a:cxn ang="0">
                  <a:pos x="33" y="56"/>
                </a:cxn>
                <a:cxn ang="0">
                  <a:pos x="37" y="51"/>
                </a:cxn>
                <a:cxn ang="0">
                  <a:pos x="42" y="46"/>
                </a:cxn>
                <a:cxn ang="0">
                  <a:pos x="50" y="45"/>
                </a:cxn>
                <a:cxn ang="0">
                  <a:pos x="56" y="43"/>
                </a:cxn>
                <a:cxn ang="0">
                  <a:pos x="62" y="47"/>
                </a:cxn>
                <a:cxn ang="0">
                  <a:pos x="66" y="54"/>
                </a:cxn>
                <a:cxn ang="0">
                  <a:pos x="68" y="59"/>
                </a:cxn>
                <a:cxn ang="0">
                  <a:pos x="71" y="64"/>
                </a:cxn>
                <a:cxn ang="0">
                  <a:pos x="73" y="69"/>
                </a:cxn>
                <a:cxn ang="0">
                  <a:pos x="77" y="69"/>
                </a:cxn>
                <a:cxn ang="0">
                  <a:pos x="83" y="68"/>
                </a:cxn>
                <a:cxn ang="0">
                  <a:pos x="87" y="73"/>
                </a:cxn>
                <a:cxn ang="0">
                  <a:pos x="88" y="81"/>
                </a:cxn>
                <a:cxn ang="0">
                  <a:pos x="88" y="86"/>
                </a:cxn>
                <a:cxn ang="0">
                  <a:pos x="95" y="90"/>
                </a:cxn>
                <a:cxn ang="0">
                  <a:pos x="98" y="85"/>
                </a:cxn>
                <a:cxn ang="0">
                  <a:pos x="103" y="84"/>
                </a:cxn>
                <a:cxn ang="0">
                  <a:pos x="109" y="83"/>
                </a:cxn>
                <a:cxn ang="0">
                  <a:pos x="111" y="76"/>
                </a:cxn>
                <a:cxn ang="0">
                  <a:pos x="109" y="73"/>
                </a:cxn>
                <a:cxn ang="0">
                  <a:pos x="113" y="70"/>
                </a:cxn>
              </a:cxnLst>
              <a:rect l="0" t="0" r="r" b="b"/>
              <a:pathLst>
                <a:path w="116" h="90">
                  <a:moveTo>
                    <a:pt x="116" y="68"/>
                  </a:moveTo>
                  <a:lnTo>
                    <a:pt x="116" y="68"/>
                  </a:lnTo>
                  <a:lnTo>
                    <a:pt x="116" y="68"/>
                  </a:lnTo>
                  <a:lnTo>
                    <a:pt x="116" y="68"/>
                  </a:lnTo>
                  <a:lnTo>
                    <a:pt x="116" y="67"/>
                  </a:lnTo>
                  <a:lnTo>
                    <a:pt x="116" y="67"/>
                  </a:lnTo>
                  <a:lnTo>
                    <a:pt x="115" y="65"/>
                  </a:lnTo>
                  <a:lnTo>
                    <a:pt x="115" y="65"/>
                  </a:lnTo>
                  <a:lnTo>
                    <a:pt x="114" y="64"/>
                  </a:lnTo>
                  <a:lnTo>
                    <a:pt x="114" y="64"/>
                  </a:lnTo>
                  <a:lnTo>
                    <a:pt x="113" y="64"/>
                  </a:lnTo>
                  <a:lnTo>
                    <a:pt x="113" y="64"/>
                  </a:lnTo>
                  <a:lnTo>
                    <a:pt x="111" y="63"/>
                  </a:lnTo>
                  <a:lnTo>
                    <a:pt x="111" y="63"/>
                  </a:lnTo>
                  <a:lnTo>
                    <a:pt x="111" y="62"/>
                  </a:lnTo>
                  <a:lnTo>
                    <a:pt x="111" y="62"/>
                  </a:lnTo>
                  <a:lnTo>
                    <a:pt x="113" y="60"/>
                  </a:lnTo>
                  <a:lnTo>
                    <a:pt x="113" y="60"/>
                  </a:lnTo>
                  <a:lnTo>
                    <a:pt x="114" y="59"/>
                  </a:lnTo>
                  <a:lnTo>
                    <a:pt x="114" y="59"/>
                  </a:lnTo>
                  <a:lnTo>
                    <a:pt x="114" y="59"/>
                  </a:lnTo>
                  <a:lnTo>
                    <a:pt x="114" y="59"/>
                  </a:lnTo>
                  <a:lnTo>
                    <a:pt x="114" y="58"/>
                  </a:lnTo>
                  <a:lnTo>
                    <a:pt x="114" y="58"/>
                  </a:lnTo>
                  <a:lnTo>
                    <a:pt x="113" y="58"/>
                  </a:lnTo>
                  <a:lnTo>
                    <a:pt x="113" y="58"/>
                  </a:lnTo>
                  <a:lnTo>
                    <a:pt x="111" y="57"/>
                  </a:lnTo>
                  <a:lnTo>
                    <a:pt x="111" y="57"/>
                  </a:lnTo>
                  <a:lnTo>
                    <a:pt x="111" y="57"/>
                  </a:lnTo>
                  <a:lnTo>
                    <a:pt x="111" y="56"/>
                  </a:lnTo>
                  <a:lnTo>
                    <a:pt x="111" y="56"/>
                  </a:lnTo>
                  <a:lnTo>
                    <a:pt x="111" y="53"/>
                  </a:lnTo>
                  <a:lnTo>
                    <a:pt x="111" y="53"/>
                  </a:lnTo>
                  <a:lnTo>
                    <a:pt x="110" y="53"/>
                  </a:lnTo>
                  <a:lnTo>
                    <a:pt x="110" y="53"/>
                  </a:lnTo>
                  <a:lnTo>
                    <a:pt x="109" y="53"/>
                  </a:lnTo>
                  <a:lnTo>
                    <a:pt x="109" y="53"/>
                  </a:lnTo>
                  <a:lnTo>
                    <a:pt x="108" y="53"/>
                  </a:lnTo>
                  <a:lnTo>
                    <a:pt x="108" y="52"/>
                  </a:lnTo>
                  <a:lnTo>
                    <a:pt x="108" y="49"/>
                  </a:lnTo>
                  <a:lnTo>
                    <a:pt x="108" y="49"/>
                  </a:lnTo>
                  <a:lnTo>
                    <a:pt x="109" y="49"/>
                  </a:lnTo>
                  <a:lnTo>
                    <a:pt x="109" y="49"/>
                  </a:lnTo>
                  <a:lnTo>
                    <a:pt x="109" y="49"/>
                  </a:lnTo>
                  <a:lnTo>
                    <a:pt x="109" y="49"/>
                  </a:lnTo>
                  <a:lnTo>
                    <a:pt x="109" y="48"/>
                  </a:lnTo>
                  <a:lnTo>
                    <a:pt x="109" y="48"/>
                  </a:lnTo>
                  <a:lnTo>
                    <a:pt x="109" y="47"/>
                  </a:lnTo>
                  <a:lnTo>
                    <a:pt x="109" y="47"/>
                  </a:lnTo>
                  <a:lnTo>
                    <a:pt x="109" y="46"/>
                  </a:lnTo>
                  <a:lnTo>
                    <a:pt x="109" y="46"/>
                  </a:lnTo>
                  <a:lnTo>
                    <a:pt x="109" y="45"/>
                  </a:lnTo>
                  <a:lnTo>
                    <a:pt x="109" y="45"/>
                  </a:lnTo>
                  <a:lnTo>
                    <a:pt x="109" y="45"/>
                  </a:lnTo>
                  <a:lnTo>
                    <a:pt x="109" y="45"/>
                  </a:lnTo>
                  <a:lnTo>
                    <a:pt x="110" y="43"/>
                  </a:lnTo>
                  <a:lnTo>
                    <a:pt x="110" y="43"/>
                  </a:lnTo>
                  <a:lnTo>
                    <a:pt x="111" y="42"/>
                  </a:lnTo>
                  <a:lnTo>
                    <a:pt x="111" y="42"/>
                  </a:lnTo>
                  <a:lnTo>
                    <a:pt x="111" y="41"/>
                  </a:lnTo>
                  <a:lnTo>
                    <a:pt x="111" y="41"/>
                  </a:lnTo>
                  <a:lnTo>
                    <a:pt x="111" y="41"/>
                  </a:lnTo>
                  <a:lnTo>
                    <a:pt x="111" y="41"/>
                  </a:lnTo>
                  <a:lnTo>
                    <a:pt x="111" y="41"/>
                  </a:lnTo>
                  <a:lnTo>
                    <a:pt x="111" y="41"/>
                  </a:lnTo>
                  <a:lnTo>
                    <a:pt x="111" y="40"/>
                  </a:lnTo>
                  <a:lnTo>
                    <a:pt x="111" y="40"/>
                  </a:lnTo>
                  <a:lnTo>
                    <a:pt x="110" y="38"/>
                  </a:lnTo>
                  <a:lnTo>
                    <a:pt x="110" y="38"/>
                  </a:lnTo>
                  <a:lnTo>
                    <a:pt x="110" y="37"/>
                  </a:lnTo>
                  <a:lnTo>
                    <a:pt x="110" y="37"/>
                  </a:lnTo>
                  <a:lnTo>
                    <a:pt x="109" y="37"/>
                  </a:lnTo>
                  <a:lnTo>
                    <a:pt x="109" y="36"/>
                  </a:lnTo>
                  <a:lnTo>
                    <a:pt x="109" y="36"/>
                  </a:lnTo>
                  <a:lnTo>
                    <a:pt x="108" y="36"/>
                  </a:lnTo>
                  <a:lnTo>
                    <a:pt x="108" y="36"/>
                  </a:lnTo>
                  <a:lnTo>
                    <a:pt x="108" y="36"/>
                  </a:lnTo>
                  <a:lnTo>
                    <a:pt x="108" y="36"/>
                  </a:lnTo>
                  <a:lnTo>
                    <a:pt x="108" y="36"/>
                  </a:lnTo>
                  <a:lnTo>
                    <a:pt x="106" y="35"/>
                  </a:lnTo>
                  <a:lnTo>
                    <a:pt x="106" y="35"/>
                  </a:lnTo>
                  <a:lnTo>
                    <a:pt x="106" y="34"/>
                  </a:lnTo>
                  <a:lnTo>
                    <a:pt x="106" y="34"/>
                  </a:lnTo>
                  <a:lnTo>
                    <a:pt x="106" y="32"/>
                  </a:lnTo>
                  <a:lnTo>
                    <a:pt x="106" y="32"/>
                  </a:lnTo>
                  <a:lnTo>
                    <a:pt x="106" y="31"/>
                  </a:lnTo>
                  <a:lnTo>
                    <a:pt x="106" y="31"/>
                  </a:lnTo>
                  <a:lnTo>
                    <a:pt x="106" y="29"/>
                  </a:lnTo>
                  <a:lnTo>
                    <a:pt x="105" y="27"/>
                  </a:lnTo>
                  <a:lnTo>
                    <a:pt x="105" y="27"/>
                  </a:lnTo>
                  <a:lnTo>
                    <a:pt x="105" y="27"/>
                  </a:lnTo>
                  <a:lnTo>
                    <a:pt x="103" y="27"/>
                  </a:lnTo>
                  <a:lnTo>
                    <a:pt x="102" y="29"/>
                  </a:lnTo>
                  <a:lnTo>
                    <a:pt x="100" y="27"/>
                  </a:lnTo>
                  <a:lnTo>
                    <a:pt x="100" y="27"/>
                  </a:lnTo>
                  <a:lnTo>
                    <a:pt x="100" y="27"/>
                  </a:lnTo>
                  <a:lnTo>
                    <a:pt x="100" y="27"/>
                  </a:lnTo>
                  <a:lnTo>
                    <a:pt x="102" y="26"/>
                  </a:lnTo>
                  <a:lnTo>
                    <a:pt x="102" y="26"/>
                  </a:lnTo>
                  <a:lnTo>
                    <a:pt x="102" y="25"/>
                  </a:lnTo>
                  <a:lnTo>
                    <a:pt x="102" y="25"/>
                  </a:lnTo>
                  <a:lnTo>
                    <a:pt x="102" y="25"/>
                  </a:lnTo>
                  <a:lnTo>
                    <a:pt x="102" y="25"/>
                  </a:lnTo>
                  <a:lnTo>
                    <a:pt x="102" y="25"/>
                  </a:lnTo>
                  <a:lnTo>
                    <a:pt x="103" y="24"/>
                  </a:lnTo>
                  <a:lnTo>
                    <a:pt x="104" y="22"/>
                  </a:lnTo>
                  <a:lnTo>
                    <a:pt x="104" y="22"/>
                  </a:lnTo>
                  <a:lnTo>
                    <a:pt x="103" y="21"/>
                  </a:lnTo>
                  <a:lnTo>
                    <a:pt x="103" y="21"/>
                  </a:lnTo>
                  <a:lnTo>
                    <a:pt x="103" y="21"/>
                  </a:lnTo>
                  <a:lnTo>
                    <a:pt x="103" y="21"/>
                  </a:lnTo>
                  <a:lnTo>
                    <a:pt x="102" y="20"/>
                  </a:lnTo>
                  <a:lnTo>
                    <a:pt x="102" y="20"/>
                  </a:lnTo>
                  <a:lnTo>
                    <a:pt x="102" y="20"/>
                  </a:lnTo>
                  <a:lnTo>
                    <a:pt x="102" y="20"/>
                  </a:lnTo>
                  <a:lnTo>
                    <a:pt x="100" y="20"/>
                  </a:lnTo>
                  <a:lnTo>
                    <a:pt x="100" y="20"/>
                  </a:lnTo>
                  <a:lnTo>
                    <a:pt x="100" y="18"/>
                  </a:lnTo>
                  <a:lnTo>
                    <a:pt x="100" y="18"/>
                  </a:lnTo>
                  <a:lnTo>
                    <a:pt x="98" y="18"/>
                  </a:lnTo>
                  <a:lnTo>
                    <a:pt x="98" y="18"/>
                  </a:lnTo>
                  <a:lnTo>
                    <a:pt x="98" y="16"/>
                  </a:lnTo>
                  <a:lnTo>
                    <a:pt x="98" y="16"/>
                  </a:lnTo>
                  <a:lnTo>
                    <a:pt x="98" y="14"/>
                  </a:lnTo>
                  <a:lnTo>
                    <a:pt x="98" y="14"/>
                  </a:lnTo>
                  <a:lnTo>
                    <a:pt x="98" y="13"/>
                  </a:lnTo>
                  <a:lnTo>
                    <a:pt x="98" y="13"/>
                  </a:lnTo>
                  <a:lnTo>
                    <a:pt x="98" y="11"/>
                  </a:lnTo>
                  <a:lnTo>
                    <a:pt x="98" y="11"/>
                  </a:lnTo>
                  <a:lnTo>
                    <a:pt x="98" y="11"/>
                  </a:lnTo>
                  <a:lnTo>
                    <a:pt x="98" y="11"/>
                  </a:lnTo>
                  <a:lnTo>
                    <a:pt x="98" y="10"/>
                  </a:lnTo>
                  <a:lnTo>
                    <a:pt x="98" y="10"/>
                  </a:lnTo>
                  <a:lnTo>
                    <a:pt x="98" y="9"/>
                  </a:lnTo>
                  <a:lnTo>
                    <a:pt x="98" y="9"/>
                  </a:lnTo>
                  <a:lnTo>
                    <a:pt x="97" y="8"/>
                  </a:lnTo>
                  <a:lnTo>
                    <a:pt x="95" y="8"/>
                  </a:lnTo>
                  <a:lnTo>
                    <a:pt x="95" y="8"/>
                  </a:lnTo>
                  <a:lnTo>
                    <a:pt x="97" y="7"/>
                  </a:lnTo>
                  <a:lnTo>
                    <a:pt x="97" y="5"/>
                  </a:lnTo>
                  <a:lnTo>
                    <a:pt x="97" y="5"/>
                  </a:lnTo>
                  <a:lnTo>
                    <a:pt x="97" y="5"/>
                  </a:lnTo>
                  <a:lnTo>
                    <a:pt x="97" y="5"/>
                  </a:lnTo>
                  <a:lnTo>
                    <a:pt x="95" y="4"/>
                  </a:lnTo>
                  <a:lnTo>
                    <a:pt x="95" y="4"/>
                  </a:lnTo>
                  <a:lnTo>
                    <a:pt x="94" y="4"/>
                  </a:lnTo>
                  <a:lnTo>
                    <a:pt x="94" y="4"/>
                  </a:lnTo>
                  <a:lnTo>
                    <a:pt x="94" y="4"/>
                  </a:lnTo>
                  <a:lnTo>
                    <a:pt x="94" y="4"/>
                  </a:lnTo>
                  <a:lnTo>
                    <a:pt x="93" y="4"/>
                  </a:lnTo>
                  <a:lnTo>
                    <a:pt x="93" y="4"/>
                  </a:lnTo>
                  <a:lnTo>
                    <a:pt x="91" y="3"/>
                  </a:lnTo>
                  <a:lnTo>
                    <a:pt x="91" y="3"/>
                  </a:lnTo>
                  <a:lnTo>
                    <a:pt x="89" y="3"/>
                  </a:lnTo>
                  <a:lnTo>
                    <a:pt x="88" y="4"/>
                  </a:lnTo>
                  <a:lnTo>
                    <a:pt x="88" y="4"/>
                  </a:lnTo>
                  <a:lnTo>
                    <a:pt x="89" y="5"/>
                  </a:lnTo>
                  <a:lnTo>
                    <a:pt x="89" y="5"/>
                  </a:lnTo>
                  <a:lnTo>
                    <a:pt x="89" y="7"/>
                  </a:lnTo>
                  <a:lnTo>
                    <a:pt x="89" y="7"/>
                  </a:lnTo>
                  <a:lnTo>
                    <a:pt x="89" y="7"/>
                  </a:lnTo>
                  <a:lnTo>
                    <a:pt x="88" y="8"/>
                  </a:lnTo>
                  <a:lnTo>
                    <a:pt x="88" y="8"/>
                  </a:lnTo>
                  <a:lnTo>
                    <a:pt x="87" y="8"/>
                  </a:lnTo>
                  <a:lnTo>
                    <a:pt x="87" y="8"/>
                  </a:lnTo>
                  <a:lnTo>
                    <a:pt x="86" y="8"/>
                  </a:lnTo>
                  <a:lnTo>
                    <a:pt x="86" y="8"/>
                  </a:lnTo>
                  <a:lnTo>
                    <a:pt x="84" y="10"/>
                  </a:lnTo>
                  <a:lnTo>
                    <a:pt x="84" y="10"/>
                  </a:lnTo>
                  <a:lnTo>
                    <a:pt x="82" y="10"/>
                  </a:lnTo>
                  <a:lnTo>
                    <a:pt x="82" y="10"/>
                  </a:lnTo>
                  <a:lnTo>
                    <a:pt x="80" y="9"/>
                  </a:lnTo>
                  <a:lnTo>
                    <a:pt x="80" y="9"/>
                  </a:lnTo>
                  <a:lnTo>
                    <a:pt x="77" y="9"/>
                  </a:lnTo>
                  <a:lnTo>
                    <a:pt x="77" y="9"/>
                  </a:lnTo>
                  <a:lnTo>
                    <a:pt x="75" y="8"/>
                  </a:lnTo>
                  <a:lnTo>
                    <a:pt x="75" y="8"/>
                  </a:lnTo>
                  <a:lnTo>
                    <a:pt x="72" y="9"/>
                  </a:lnTo>
                  <a:lnTo>
                    <a:pt x="72" y="9"/>
                  </a:lnTo>
                  <a:lnTo>
                    <a:pt x="71" y="10"/>
                  </a:lnTo>
                  <a:lnTo>
                    <a:pt x="71" y="10"/>
                  </a:lnTo>
                  <a:lnTo>
                    <a:pt x="68" y="13"/>
                  </a:lnTo>
                  <a:lnTo>
                    <a:pt x="68" y="13"/>
                  </a:lnTo>
                  <a:lnTo>
                    <a:pt x="67" y="11"/>
                  </a:lnTo>
                  <a:lnTo>
                    <a:pt x="67" y="11"/>
                  </a:lnTo>
                  <a:lnTo>
                    <a:pt x="67" y="10"/>
                  </a:lnTo>
                  <a:lnTo>
                    <a:pt x="67" y="10"/>
                  </a:lnTo>
                  <a:lnTo>
                    <a:pt x="65" y="8"/>
                  </a:lnTo>
                  <a:lnTo>
                    <a:pt x="65" y="8"/>
                  </a:lnTo>
                  <a:lnTo>
                    <a:pt x="64" y="8"/>
                  </a:lnTo>
                  <a:lnTo>
                    <a:pt x="64" y="8"/>
                  </a:lnTo>
                  <a:lnTo>
                    <a:pt x="62" y="8"/>
                  </a:lnTo>
                  <a:lnTo>
                    <a:pt x="61" y="9"/>
                  </a:lnTo>
                  <a:lnTo>
                    <a:pt x="61" y="9"/>
                  </a:lnTo>
                  <a:lnTo>
                    <a:pt x="60" y="10"/>
                  </a:lnTo>
                  <a:lnTo>
                    <a:pt x="60" y="10"/>
                  </a:lnTo>
                  <a:lnTo>
                    <a:pt x="60" y="11"/>
                  </a:lnTo>
                  <a:lnTo>
                    <a:pt x="60" y="11"/>
                  </a:lnTo>
                  <a:lnTo>
                    <a:pt x="57" y="10"/>
                  </a:lnTo>
                  <a:lnTo>
                    <a:pt x="57" y="10"/>
                  </a:lnTo>
                  <a:lnTo>
                    <a:pt x="56" y="10"/>
                  </a:lnTo>
                  <a:lnTo>
                    <a:pt x="56" y="10"/>
                  </a:lnTo>
                  <a:lnTo>
                    <a:pt x="56" y="9"/>
                  </a:lnTo>
                  <a:lnTo>
                    <a:pt x="56" y="9"/>
                  </a:lnTo>
                  <a:lnTo>
                    <a:pt x="56" y="9"/>
                  </a:lnTo>
                  <a:lnTo>
                    <a:pt x="56" y="9"/>
                  </a:lnTo>
                  <a:lnTo>
                    <a:pt x="55" y="9"/>
                  </a:lnTo>
                  <a:lnTo>
                    <a:pt x="55" y="9"/>
                  </a:lnTo>
                  <a:lnTo>
                    <a:pt x="55" y="8"/>
                  </a:lnTo>
                  <a:lnTo>
                    <a:pt x="55" y="8"/>
                  </a:lnTo>
                  <a:lnTo>
                    <a:pt x="55" y="8"/>
                  </a:lnTo>
                  <a:lnTo>
                    <a:pt x="56" y="7"/>
                  </a:lnTo>
                  <a:lnTo>
                    <a:pt x="56" y="7"/>
                  </a:lnTo>
                  <a:lnTo>
                    <a:pt x="56" y="5"/>
                  </a:lnTo>
                  <a:lnTo>
                    <a:pt x="56" y="5"/>
                  </a:lnTo>
                  <a:lnTo>
                    <a:pt x="56" y="4"/>
                  </a:lnTo>
                  <a:lnTo>
                    <a:pt x="56" y="4"/>
                  </a:lnTo>
                  <a:lnTo>
                    <a:pt x="56" y="4"/>
                  </a:lnTo>
                  <a:lnTo>
                    <a:pt x="56" y="4"/>
                  </a:lnTo>
                  <a:lnTo>
                    <a:pt x="56" y="4"/>
                  </a:lnTo>
                  <a:lnTo>
                    <a:pt x="56" y="4"/>
                  </a:lnTo>
                  <a:lnTo>
                    <a:pt x="55" y="5"/>
                  </a:lnTo>
                  <a:lnTo>
                    <a:pt x="55" y="5"/>
                  </a:lnTo>
                  <a:lnTo>
                    <a:pt x="51" y="5"/>
                  </a:lnTo>
                  <a:lnTo>
                    <a:pt x="51" y="5"/>
                  </a:lnTo>
                  <a:lnTo>
                    <a:pt x="50" y="5"/>
                  </a:lnTo>
                  <a:lnTo>
                    <a:pt x="50" y="5"/>
                  </a:lnTo>
                  <a:lnTo>
                    <a:pt x="49" y="5"/>
                  </a:lnTo>
                  <a:lnTo>
                    <a:pt x="49" y="5"/>
                  </a:lnTo>
                  <a:lnTo>
                    <a:pt x="45" y="4"/>
                  </a:lnTo>
                  <a:lnTo>
                    <a:pt x="45" y="4"/>
                  </a:lnTo>
                  <a:lnTo>
                    <a:pt x="44" y="5"/>
                  </a:lnTo>
                  <a:lnTo>
                    <a:pt x="44" y="5"/>
                  </a:lnTo>
                  <a:lnTo>
                    <a:pt x="43" y="5"/>
                  </a:lnTo>
                  <a:lnTo>
                    <a:pt x="43" y="5"/>
                  </a:lnTo>
                  <a:lnTo>
                    <a:pt x="42" y="7"/>
                  </a:lnTo>
                  <a:lnTo>
                    <a:pt x="42" y="7"/>
                  </a:lnTo>
                  <a:lnTo>
                    <a:pt x="42" y="7"/>
                  </a:lnTo>
                  <a:lnTo>
                    <a:pt x="42" y="7"/>
                  </a:lnTo>
                  <a:lnTo>
                    <a:pt x="40" y="5"/>
                  </a:lnTo>
                  <a:lnTo>
                    <a:pt x="40" y="5"/>
                  </a:lnTo>
                  <a:lnTo>
                    <a:pt x="40" y="5"/>
                  </a:lnTo>
                  <a:lnTo>
                    <a:pt x="40" y="5"/>
                  </a:lnTo>
                  <a:lnTo>
                    <a:pt x="39" y="5"/>
                  </a:lnTo>
                  <a:lnTo>
                    <a:pt x="39" y="5"/>
                  </a:lnTo>
                  <a:lnTo>
                    <a:pt x="38" y="5"/>
                  </a:lnTo>
                  <a:lnTo>
                    <a:pt x="38" y="5"/>
                  </a:lnTo>
                  <a:lnTo>
                    <a:pt x="37" y="4"/>
                  </a:lnTo>
                  <a:lnTo>
                    <a:pt x="37" y="4"/>
                  </a:lnTo>
                  <a:lnTo>
                    <a:pt x="34" y="4"/>
                  </a:lnTo>
                  <a:lnTo>
                    <a:pt x="34" y="4"/>
                  </a:lnTo>
                  <a:lnTo>
                    <a:pt x="33" y="3"/>
                  </a:lnTo>
                  <a:lnTo>
                    <a:pt x="33" y="3"/>
                  </a:lnTo>
                  <a:lnTo>
                    <a:pt x="33" y="3"/>
                  </a:lnTo>
                  <a:lnTo>
                    <a:pt x="33" y="3"/>
                  </a:lnTo>
                  <a:lnTo>
                    <a:pt x="32" y="3"/>
                  </a:lnTo>
                  <a:lnTo>
                    <a:pt x="32" y="3"/>
                  </a:lnTo>
                  <a:lnTo>
                    <a:pt x="32" y="3"/>
                  </a:lnTo>
                  <a:lnTo>
                    <a:pt x="29" y="3"/>
                  </a:lnTo>
                  <a:lnTo>
                    <a:pt x="29" y="3"/>
                  </a:lnTo>
                  <a:lnTo>
                    <a:pt x="29" y="2"/>
                  </a:lnTo>
                  <a:lnTo>
                    <a:pt x="29" y="2"/>
                  </a:lnTo>
                  <a:lnTo>
                    <a:pt x="28" y="0"/>
                  </a:lnTo>
                  <a:lnTo>
                    <a:pt x="28" y="0"/>
                  </a:lnTo>
                  <a:lnTo>
                    <a:pt x="18" y="0"/>
                  </a:lnTo>
                  <a:lnTo>
                    <a:pt x="18" y="0"/>
                  </a:lnTo>
                  <a:lnTo>
                    <a:pt x="18" y="0"/>
                  </a:lnTo>
                  <a:lnTo>
                    <a:pt x="18" y="0"/>
                  </a:lnTo>
                  <a:lnTo>
                    <a:pt x="18" y="2"/>
                  </a:lnTo>
                  <a:lnTo>
                    <a:pt x="18" y="2"/>
                  </a:lnTo>
                  <a:lnTo>
                    <a:pt x="19" y="2"/>
                  </a:lnTo>
                  <a:lnTo>
                    <a:pt x="19" y="2"/>
                  </a:lnTo>
                  <a:lnTo>
                    <a:pt x="21" y="4"/>
                  </a:lnTo>
                  <a:lnTo>
                    <a:pt x="21" y="4"/>
                  </a:lnTo>
                  <a:lnTo>
                    <a:pt x="19" y="5"/>
                  </a:lnTo>
                  <a:lnTo>
                    <a:pt x="19" y="5"/>
                  </a:lnTo>
                  <a:lnTo>
                    <a:pt x="18" y="7"/>
                  </a:lnTo>
                  <a:lnTo>
                    <a:pt x="18" y="7"/>
                  </a:lnTo>
                  <a:lnTo>
                    <a:pt x="17" y="8"/>
                  </a:lnTo>
                  <a:lnTo>
                    <a:pt x="17" y="8"/>
                  </a:lnTo>
                  <a:lnTo>
                    <a:pt x="18" y="9"/>
                  </a:lnTo>
                  <a:lnTo>
                    <a:pt x="18" y="9"/>
                  </a:lnTo>
                  <a:lnTo>
                    <a:pt x="18" y="10"/>
                  </a:lnTo>
                  <a:lnTo>
                    <a:pt x="18" y="10"/>
                  </a:lnTo>
                  <a:lnTo>
                    <a:pt x="18" y="11"/>
                  </a:lnTo>
                  <a:lnTo>
                    <a:pt x="18" y="11"/>
                  </a:lnTo>
                  <a:lnTo>
                    <a:pt x="21" y="13"/>
                  </a:lnTo>
                  <a:lnTo>
                    <a:pt x="21" y="13"/>
                  </a:lnTo>
                  <a:lnTo>
                    <a:pt x="21" y="15"/>
                  </a:lnTo>
                  <a:lnTo>
                    <a:pt x="21" y="15"/>
                  </a:lnTo>
                  <a:lnTo>
                    <a:pt x="21" y="15"/>
                  </a:lnTo>
                  <a:lnTo>
                    <a:pt x="21" y="15"/>
                  </a:lnTo>
                  <a:lnTo>
                    <a:pt x="21" y="15"/>
                  </a:lnTo>
                  <a:lnTo>
                    <a:pt x="21" y="15"/>
                  </a:lnTo>
                  <a:lnTo>
                    <a:pt x="21" y="15"/>
                  </a:lnTo>
                  <a:lnTo>
                    <a:pt x="21" y="15"/>
                  </a:lnTo>
                  <a:lnTo>
                    <a:pt x="18" y="16"/>
                  </a:lnTo>
                  <a:lnTo>
                    <a:pt x="17" y="15"/>
                  </a:lnTo>
                  <a:lnTo>
                    <a:pt x="17" y="15"/>
                  </a:lnTo>
                  <a:lnTo>
                    <a:pt x="15" y="15"/>
                  </a:lnTo>
                  <a:lnTo>
                    <a:pt x="15" y="15"/>
                  </a:lnTo>
                  <a:lnTo>
                    <a:pt x="12" y="16"/>
                  </a:lnTo>
                  <a:lnTo>
                    <a:pt x="12" y="16"/>
                  </a:lnTo>
                  <a:lnTo>
                    <a:pt x="11" y="16"/>
                  </a:lnTo>
                  <a:lnTo>
                    <a:pt x="11" y="16"/>
                  </a:lnTo>
                  <a:lnTo>
                    <a:pt x="10" y="16"/>
                  </a:lnTo>
                  <a:lnTo>
                    <a:pt x="10" y="16"/>
                  </a:lnTo>
                  <a:lnTo>
                    <a:pt x="10" y="18"/>
                  </a:lnTo>
                  <a:lnTo>
                    <a:pt x="10" y="18"/>
                  </a:lnTo>
                  <a:lnTo>
                    <a:pt x="8" y="18"/>
                  </a:lnTo>
                  <a:lnTo>
                    <a:pt x="8" y="18"/>
                  </a:lnTo>
                  <a:lnTo>
                    <a:pt x="8" y="19"/>
                  </a:lnTo>
                  <a:lnTo>
                    <a:pt x="8" y="19"/>
                  </a:lnTo>
                  <a:lnTo>
                    <a:pt x="7" y="19"/>
                  </a:lnTo>
                  <a:lnTo>
                    <a:pt x="7" y="19"/>
                  </a:lnTo>
                  <a:lnTo>
                    <a:pt x="6" y="20"/>
                  </a:lnTo>
                  <a:lnTo>
                    <a:pt x="6" y="20"/>
                  </a:lnTo>
                  <a:lnTo>
                    <a:pt x="5" y="20"/>
                  </a:lnTo>
                  <a:lnTo>
                    <a:pt x="5" y="20"/>
                  </a:lnTo>
                  <a:lnTo>
                    <a:pt x="5" y="20"/>
                  </a:lnTo>
                  <a:lnTo>
                    <a:pt x="5" y="20"/>
                  </a:lnTo>
                  <a:lnTo>
                    <a:pt x="4" y="21"/>
                  </a:lnTo>
                  <a:lnTo>
                    <a:pt x="4" y="21"/>
                  </a:lnTo>
                  <a:lnTo>
                    <a:pt x="2" y="22"/>
                  </a:lnTo>
                  <a:lnTo>
                    <a:pt x="2" y="22"/>
                  </a:lnTo>
                  <a:lnTo>
                    <a:pt x="2" y="25"/>
                  </a:lnTo>
                  <a:lnTo>
                    <a:pt x="2" y="25"/>
                  </a:lnTo>
                  <a:lnTo>
                    <a:pt x="1" y="26"/>
                  </a:lnTo>
                  <a:lnTo>
                    <a:pt x="1" y="26"/>
                  </a:lnTo>
                  <a:lnTo>
                    <a:pt x="0" y="26"/>
                  </a:lnTo>
                  <a:lnTo>
                    <a:pt x="0" y="26"/>
                  </a:lnTo>
                  <a:lnTo>
                    <a:pt x="0" y="27"/>
                  </a:lnTo>
                  <a:lnTo>
                    <a:pt x="0" y="27"/>
                  </a:lnTo>
                  <a:lnTo>
                    <a:pt x="0" y="27"/>
                  </a:lnTo>
                  <a:lnTo>
                    <a:pt x="0" y="27"/>
                  </a:lnTo>
                  <a:lnTo>
                    <a:pt x="1" y="27"/>
                  </a:lnTo>
                  <a:lnTo>
                    <a:pt x="1" y="27"/>
                  </a:lnTo>
                  <a:lnTo>
                    <a:pt x="2" y="29"/>
                  </a:lnTo>
                  <a:lnTo>
                    <a:pt x="2" y="29"/>
                  </a:lnTo>
                  <a:lnTo>
                    <a:pt x="2" y="30"/>
                  </a:lnTo>
                  <a:lnTo>
                    <a:pt x="2" y="30"/>
                  </a:lnTo>
                  <a:lnTo>
                    <a:pt x="2" y="31"/>
                  </a:lnTo>
                  <a:lnTo>
                    <a:pt x="2" y="31"/>
                  </a:lnTo>
                  <a:lnTo>
                    <a:pt x="2" y="32"/>
                  </a:lnTo>
                  <a:lnTo>
                    <a:pt x="2" y="32"/>
                  </a:lnTo>
                  <a:lnTo>
                    <a:pt x="4" y="32"/>
                  </a:lnTo>
                  <a:lnTo>
                    <a:pt x="4" y="32"/>
                  </a:lnTo>
                  <a:lnTo>
                    <a:pt x="4" y="34"/>
                  </a:lnTo>
                  <a:lnTo>
                    <a:pt x="4" y="34"/>
                  </a:lnTo>
                  <a:lnTo>
                    <a:pt x="4" y="34"/>
                  </a:lnTo>
                  <a:lnTo>
                    <a:pt x="4" y="34"/>
                  </a:lnTo>
                  <a:lnTo>
                    <a:pt x="5" y="35"/>
                  </a:lnTo>
                  <a:lnTo>
                    <a:pt x="5" y="35"/>
                  </a:lnTo>
                  <a:lnTo>
                    <a:pt x="6" y="36"/>
                  </a:lnTo>
                  <a:lnTo>
                    <a:pt x="6" y="36"/>
                  </a:lnTo>
                  <a:lnTo>
                    <a:pt x="6" y="37"/>
                  </a:lnTo>
                  <a:lnTo>
                    <a:pt x="6" y="37"/>
                  </a:lnTo>
                  <a:lnTo>
                    <a:pt x="6" y="38"/>
                  </a:lnTo>
                  <a:lnTo>
                    <a:pt x="6" y="38"/>
                  </a:lnTo>
                  <a:lnTo>
                    <a:pt x="7" y="40"/>
                  </a:lnTo>
                  <a:lnTo>
                    <a:pt x="7" y="40"/>
                  </a:lnTo>
                  <a:lnTo>
                    <a:pt x="8" y="41"/>
                  </a:lnTo>
                  <a:lnTo>
                    <a:pt x="8" y="41"/>
                  </a:lnTo>
                  <a:lnTo>
                    <a:pt x="10" y="42"/>
                  </a:lnTo>
                  <a:lnTo>
                    <a:pt x="10" y="42"/>
                  </a:lnTo>
                  <a:lnTo>
                    <a:pt x="11" y="43"/>
                  </a:lnTo>
                  <a:lnTo>
                    <a:pt x="11" y="43"/>
                  </a:lnTo>
                  <a:lnTo>
                    <a:pt x="12" y="43"/>
                  </a:lnTo>
                  <a:lnTo>
                    <a:pt x="12" y="43"/>
                  </a:lnTo>
                  <a:lnTo>
                    <a:pt x="13" y="45"/>
                  </a:lnTo>
                  <a:lnTo>
                    <a:pt x="13" y="45"/>
                  </a:lnTo>
                  <a:lnTo>
                    <a:pt x="16" y="46"/>
                  </a:lnTo>
                  <a:lnTo>
                    <a:pt x="16" y="46"/>
                  </a:lnTo>
                  <a:lnTo>
                    <a:pt x="17" y="46"/>
                  </a:lnTo>
                  <a:lnTo>
                    <a:pt x="17" y="46"/>
                  </a:lnTo>
                  <a:lnTo>
                    <a:pt x="18" y="48"/>
                  </a:lnTo>
                  <a:lnTo>
                    <a:pt x="18" y="48"/>
                  </a:lnTo>
                  <a:lnTo>
                    <a:pt x="22" y="51"/>
                  </a:lnTo>
                  <a:lnTo>
                    <a:pt x="22" y="51"/>
                  </a:lnTo>
                  <a:lnTo>
                    <a:pt x="22" y="52"/>
                  </a:lnTo>
                  <a:lnTo>
                    <a:pt x="22" y="52"/>
                  </a:lnTo>
                  <a:lnTo>
                    <a:pt x="23" y="53"/>
                  </a:lnTo>
                  <a:lnTo>
                    <a:pt x="23" y="53"/>
                  </a:lnTo>
                  <a:lnTo>
                    <a:pt x="24" y="54"/>
                  </a:lnTo>
                  <a:lnTo>
                    <a:pt x="24" y="54"/>
                  </a:lnTo>
                  <a:lnTo>
                    <a:pt x="24" y="56"/>
                  </a:lnTo>
                  <a:lnTo>
                    <a:pt x="26" y="56"/>
                  </a:lnTo>
                  <a:lnTo>
                    <a:pt x="26" y="56"/>
                  </a:lnTo>
                  <a:lnTo>
                    <a:pt x="26" y="57"/>
                  </a:lnTo>
                  <a:lnTo>
                    <a:pt x="26" y="57"/>
                  </a:lnTo>
                  <a:lnTo>
                    <a:pt x="26" y="58"/>
                  </a:lnTo>
                  <a:lnTo>
                    <a:pt x="26" y="58"/>
                  </a:lnTo>
                  <a:lnTo>
                    <a:pt x="27" y="59"/>
                  </a:lnTo>
                  <a:lnTo>
                    <a:pt x="27" y="59"/>
                  </a:lnTo>
                  <a:lnTo>
                    <a:pt x="26" y="59"/>
                  </a:lnTo>
                  <a:lnTo>
                    <a:pt x="26" y="59"/>
                  </a:lnTo>
                  <a:lnTo>
                    <a:pt x="27" y="59"/>
                  </a:lnTo>
                  <a:lnTo>
                    <a:pt x="27" y="59"/>
                  </a:lnTo>
                  <a:lnTo>
                    <a:pt x="28" y="59"/>
                  </a:lnTo>
                  <a:lnTo>
                    <a:pt x="28" y="59"/>
                  </a:lnTo>
                  <a:lnTo>
                    <a:pt x="29" y="59"/>
                  </a:lnTo>
                  <a:lnTo>
                    <a:pt x="29" y="59"/>
                  </a:lnTo>
                  <a:lnTo>
                    <a:pt x="31" y="59"/>
                  </a:lnTo>
                  <a:lnTo>
                    <a:pt x="31" y="58"/>
                  </a:lnTo>
                  <a:lnTo>
                    <a:pt x="31" y="58"/>
                  </a:lnTo>
                  <a:lnTo>
                    <a:pt x="31" y="57"/>
                  </a:lnTo>
                  <a:lnTo>
                    <a:pt x="31" y="57"/>
                  </a:lnTo>
                  <a:lnTo>
                    <a:pt x="31" y="57"/>
                  </a:lnTo>
                  <a:lnTo>
                    <a:pt x="31" y="57"/>
                  </a:lnTo>
                  <a:lnTo>
                    <a:pt x="33" y="56"/>
                  </a:lnTo>
                  <a:lnTo>
                    <a:pt x="33" y="56"/>
                  </a:lnTo>
                  <a:lnTo>
                    <a:pt x="34" y="56"/>
                  </a:lnTo>
                  <a:lnTo>
                    <a:pt x="34" y="56"/>
                  </a:lnTo>
                  <a:lnTo>
                    <a:pt x="35" y="54"/>
                  </a:lnTo>
                  <a:lnTo>
                    <a:pt x="35" y="54"/>
                  </a:lnTo>
                  <a:lnTo>
                    <a:pt x="37" y="53"/>
                  </a:lnTo>
                  <a:lnTo>
                    <a:pt x="37" y="53"/>
                  </a:lnTo>
                  <a:lnTo>
                    <a:pt x="37" y="51"/>
                  </a:lnTo>
                  <a:lnTo>
                    <a:pt x="37" y="51"/>
                  </a:lnTo>
                  <a:lnTo>
                    <a:pt x="37" y="51"/>
                  </a:lnTo>
                  <a:lnTo>
                    <a:pt x="37" y="51"/>
                  </a:lnTo>
                  <a:lnTo>
                    <a:pt x="38" y="49"/>
                  </a:lnTo>
                  <a:lnTo>
                    <a:pt x="38" y="49"/>
                  </a:lnTo>
                  <a:lnTo>
                    <a:pt x="38" y="49"/>
                  </a:lnTo>
                  <a:lnTo>
                    <a:pt x="38" y="49"/>
                  </a:lnTo>
                  <a:lnTo>
                    <a:pt x="39" y="47"/>
                  </a:lnTo>
                  <a:lnTo>
                    <a:pt x="39" y="47"/>
                  </a:lnTo>
                  <a:lnTo>
                    <a:pt x="40" y="46"/>
                  </a:lnTo>
                  <a:lnTo>
                    <a:pt x="40" y="46"/>
                  </a:lnTo>
                  <a:lnTo>
                    <a:pt x="42" y="46"/>
                  </a:lnTo>
                  <a:lnTo>
                    <a:pt x="42" y="46"/>
                  </a:lnTo>
                  <a:lnTo>
                    <a:pt x="44" y="46"/>
                  </a:lnTo>
                  <a:lnTo>
                    <a:pt x="44" y="46"/>
                  </a:lnTo>
                  <a:lnTo>
                    <a:pt x="46" y="46"/>
                  </a:lnTo>
                  <a:lnTo>
                    <a:pt x="46" y="46"/>
                  </a:lnTo>
                  <a:lnTo>
                    <a:pt x="48" y="45"/>
                  </a:lnTo>
                  <a:lnTo>
                    <a:pt x="49" y="43"/>
                  </a:lnTo>
                  <a:lnTo>
                    <a:pt x="50" y="43"/>
                  </a:lnTo>
                  <a:lnTo>
                    <a:pt x="50" y="43"/>
                  </a:lnTo>
                  <a:lnTo>
                    <a:pt x="50" y="45"/>
                  </a:lnTo>
                  <a:lnTo>
                    <a:pt x="50" y="45"/>
                  </a:lnTo>
                  <a:lnTo>
                    <a:pt x="53" y="46"/>
                  </a:lnTo>
                  <a:lnTo>
                    <a:pt x="53" y="46"/>
                  </a:lnTo>
                  <a:lnTo>
                    <a:pt x="53" y="45"/>
                  </a:lnTo>
                  <a:lnTo>
                    <a:pt x="53" y="45"/>
                  </a:lnTo>
                  <a:lnTo>
                    <a:pt x="54" y="45"/>
                  </a:lnTo>
                  <a:lnTo>
                    <a:pt x="54" y="45"/>
                  </a:lnTo>
                  <a:lnTo>
                    <a:pt x="54" y="43"/>
                  </a:lnTo>
                  <a:lnTo>
                    <a:pt x="54" y="43"/>
                  </a:lnTo>
                  <a:lnTo>
                    <a:pt x="56" y="43"/>
                  </a:lnTo>
                  <a:lnTo>
                    <a:pt x="56" y="43"/>
                  </a:lnTo>
                  <a:lnTo>
                    <a:pt x="57" y="43"/>
                  </a:lnTo>
                  <a:lnTo>
                    <a:pt x="57" y="43"/>
                  </a:lnTo>
                  <a:lnTo>
                    <a:pt x="59" y="45"/>
                  </a:lnTo>
                  <a:lnTo>
                    <a:pt x="59" y="45"/>
                  </a:lnTo>
                  <a:lnTo>
                    <a:pt x="60" y="45"/>
                  </a:lnTo>
                  <a:lnTo>
                    <a:pt x="60" y="45"/>
                  </a:lnTo>
                  <a:lnTo>
                    <a:pt x="61" y="46"/>
                  </a:lnTo>
                  <a:lnTo>
                    <a:pt x="62" y="47"/>
                  </a:lnTo>
                  <a:lnTo>
                    <a:pt x="62" y="47"/>
                  </a:lnTo>
                  <a:lnTo>
                    <a:pt x="64" y="48"/>
                  </a:lnTo>
                  <a:lnTo>
                    <a:pt x="64" y="48"/>
                  </a:lnTo>
                  <a:lnTo>
                    <a:pt x="64" y="49"/>
                  </a:lnTo>
                  <a:lnTo>
                    <a:pt x="64" y="49"/>
                  </a:lnTo>
                  <a:lnTo>
                    <a:pt x="65" y="51"/>
                  </a:lnTo>
                  <a:lnTo>
                    <a:pt x="65" y="51"/>
                  </a:lnTo>
                  <a:lnTo>
                    <a:pt x="65" y="53"/>
                  </a:lnTo>
                  <a:lnTo>
                    <a:pt x="65" y="53"/>
                  </a:lnTo>
                  <a:lnTo>
                    <a:pt x="66" y="54"/>
                  </a:lnTo>
                  <a:lnTo>
                    <a:pt x="66" y="54"/>
                  </a:lnTo>
                  <a:lnTo>
                    <a:pt x="67" y="56"/>
                  </a:lnTo>
                  <a:lnTo>
                    <a:pt x="67" y="56"/>
                  </a:lnTo>
                  <a:lnTo>
                    <a:pt x="67" y="57"/>
                  </a:lnTo>
                  <a:lnTo>
                    <a:pt x="67" y="57"/>
                  </a:lnTo>
                  <a:lnTo>
                    <a:pt x="67" y="58"/>
                  </a:lnTo>
                  <a:lnTo>
                    <a:pt x="67" y="58"/>
                  </a:lnTo>
                  <a:lnTo>
                    <a:pt x="67" y="59"/>
                  </a:lnTo>
                  <a:lnTo>
                    <a:pt x="67" y="59"/>
                  </a:lnTo>
                  <a:lnTo>
                    <a:pt x="68" y="59"/>
                  </a:lnTo>
                  <a:lnTo>
                    <a:pt x="68" y="59"/>
                  </a:lnTo>
                  <a:lnTo>
                    <a:pt x="68" y="60"/>
                  </a:lnTo>
                  <a:lnTo>
                    <a:pt x="68" y="60"/>
                  </a:lnTo>
                  <a:lnTo>
                    <a:pt x="70" y="62"/>
                  </a:lnTo>
                  <a:lnTo>
                    <a:pt x="70" y="62"/>
                  </a:lnTo>
                  <a:lnTo>
                    <a:pt x="70" y="62"/>
                  </a:lnTo>
                  <a:lnTo>
                    <a:pt x="70" y="62"/>
                  </a:lnTo>
                  <a:lnTo>
                    <a:pt x="71" y="63"/>
                  </a:lnTo>
                  <a:lnTo>
                    <a:pt x="71" y="63"/>
                  </a:lnTo>
                  <a:lnTo>
                    <a:pt x="71" y="64"/>
                  </a:lnTo>
                  <a:lnTo>
                    <a:pt x="71" y="64"/>
                  </a:lnTo>
                  <a:lnTo>
                    <a:pt x="71" y="65"/>
                  </a:lnTo>
                  <a:lnTo>
                    <a:pt x="71" y="65"/>
                  </a:lnTo>
                  <a:lnTo>
                    <a:pt x="72" y="67"/>
                  </a:lnTo>
                  <a:lnTo>
                    <a:pt x="72" y="67"/>
                  </a:lnTo>
                  <a:lnTo>
                    <a:pt x="73" y="67"/>
                  </a:lnTo>
                  <a:lnTo>
                    <a:pt x="73" y="67"/>
                  </a:lnTo>
                  <a:lnTo>
                    <a:pt x="73" y="68"/>
                  </a:lnTo>
                  <a:lnTo>
                    <a:pt x="73" y="68"/>
                  </a:lnTo>
                  <a:lnTo>
                    <a:pt x="73" y="69"/>
                  </a:lnTo>
                  <a:lnTo>
                    <a:pt x="73" y="69"/>
                  </a:lnTo>
                  <a:lnTo>
                    <a:pt x="75" y="69"/>
                  </a:lnTo>
                  <a:lnTo>
                    <a:pt x="75" y="69"/>
                  </a:lnTo>
                  <a:lnTo>
                    <a:pt x="75" y="69"/>
                  </a:lnTo>
                  <a:lnTo>
                    <a:pt x="75" y="69"/>
                  </a:lnTo>
                  <a:lnTo>
                    <a:pt x="76" y="68"/>
                  </a:lnTo>
                  <a:lnTo>
                    <a:pt x="76" y="68"/>
                  </a:lnTo>
                  <a:lnTo>
                    <a:pt x="76" y="68"/>
                  </a:lnTo>
                  <a:lnTo>
                    <a:pt x="76" y="68"/>
                  </a:lnTo>
                  <a:lnTo>
                    <a:pt x="77" y="69"/>
                  </a:lnTo>
                  <a:lnTo>
                    <a:pt x="77" y="69"/>
                  </a:lnTo>
                  <a:lnTo>
                    <a:pt x="78" y="69"/>
                  </a:lnTo>
                  <a:lnTo>
                    <a:pt x="78" y="69"/>
                  </a:lnTo>
                  <a:lnTo>
                    <a:pt x="78" y="69"/>
                  </a:lnTo>
                  <a:lnTo>
                    <a:pt x="78" y="69"/>
                  </a:lnTo>
                  <a:lnTo>
                    <a:pt x="80" y="69"/>
                  </a:lnTo>
                  <a:lnTo>
                    <a:pt x="80" y="69"/>
                  </a:lnTo>
                  <a:lnTo>
                    <a:pt x="81" y="68"/>
                  </a:lnTo>
                  <a:lnTo>
                    <a:pt x="81" y="68"/>
                  </a:lnTo>
                  <a:lnTo>
                    <a:pt x="83" y="68"/>
                  </a:lnTo>
                  <a:lnTo>
                    <a:pt x="83" y="68"/>
                  </a:lnTo>
                  <a:lnTo>
                    <a:pt x="84" y="69"/>
                  </a:lnTo>
                  <a:lnTo>
                    <a:pt x="84" y="69"/>
                  </a:lnTo>
                  <a:lnTo>
                    <a:pt x="84" y="70"/>
                  </a:lnTo>
                  <a:lnTo>
                    <a:pt x="84" y="70"/>
                  </a:lnTo>
                  <a:lnTo>
                    <a:pt x="86" y="70"/>
                  </a:lnTo>
                  <a:lnTo>
                    <a:pt x="86" y="70"/>
                  </a:lnTo>
                  <a:lnTo>
                    <a:pt x="87" y="72"/>
                  </a:lnTo>
                  <a:lnTo>
                    <a:pt x="87" y="72"/>
                  </a:lnTo>
                  <a:lnTo>
                    <a:pt x="87" y="73"/>
                  </a:lnTo>
                  <a:lnTo>
                    <a:pt x="87" y="73"/>
                  </a:lnTo>
                  <a:lnTo>
                    <a:pt x="88" y="75"/>
                  </a:lnTo>
                  <a:lnTo>
                    <a:pt x="88" y="75"/>
                  </a:lnTo>
                  <a:lnTo>
                    <a:pt x="88" y="76"/>
                  </a:lnTo>
                  <a:lnTo>
                    <a:pt x="88" y="76"/>
                  </a:lnTo>
                  <a:lnTo>
                    <a:pt x="88" y="79"/>
                  </a:lnTo>
                  <a:lnTo>
                    <a:pt x="88" y="79"/>
                  </a:lnTo>
                  <a:lnTo>
                    <a:pt x="89" y="80"/>
                  </a:lnTo>
                  <a:lnTo>
                    <a:pt x="89" y="80"/>
                  </a:lnTo>
                  <a:lnTo>
                    <a:pt x="88" y="81"/>
                  </a:lnTo>
                  <a:lnTo>
                    <a:pt x="88" y="81"/>
                  </a:lnTo>
                  <a:lnTo>
                    <a:pt x="88" y="84"/>
                  </a:lnTo>
                  <a:lnTo>
                    <a:pt x="88" y="84"/>
                  </a:lnTo>
                  <a:lnTo>
                    <a:pt x="87" y="85"/>
                  </a:lnTo>
                  <a:lnTo>
                    <a:pt x="87" y="85"/>
                  </a:lnTo>
                  <a:lnTo>
                    <a:pt x="87" y="85"/>
                  </a:lnTo>
                  <a:lnTo>
                    <a:pt x="87" y="85"/>
                  </a:lnTo>
                  <a:lnTo>
                    <a:pt x="87" y="86"/>
                  </a:lnTo>
                  <a:lnTo>
                    <a:pt x="87" y="86"/>
                  </a:lnTo>
                  <a:lnTo>
                    <a:pt x="88" y="86"/>
                  </a:lnTo>
                  <a:lnTo>
                    <a:pt x="88" y="86"/>
                  </a:lnTo>
                  <a:lnTo>
                    <a:pt x="89" y="86"/>
                  </a:lnTo>
                  <a:lnTo>
                    <a:pt x="89" y="86"/>
                  </a:lnTo>
                  <a:lnTo>
                    <a:pt x="92" y="87"/>
                  </a:lnTo>
                  <a:lnTo>
                    <a:pt x="92" y="87"/>
                  </a:lnTo>
                  <a:lnTo>
                    <a:pt x="93" y="89"/>
                  </a:lnTo>
                  <a:lnTo>
                    <a:pt x="93" y="89"/>
                  </a:lnTo>
                  <a:lnTo>
                    <a:pt x="94" y="90"/>
                  </a:lnTo>
                  <a:lnTo>
                    <a:pt x="94" y="90"/>
                  </a:lnTo>
                  <a:lnTo>
                    <a:pt x="95" y="90"/>
                  </a:lnTo>
                  <a:lnTo>
                    <a:pt x="95" y="90"/>
                  </a:lnTo>
                  <a:lnTo>
                    <a:pt x="95" y="89"/>
                  </a:lnTo>
                  <a:lnTo>
                    <a:pt x="95" y="89"/>
                  </a:lnTo>
                  <a:lnTo>
                    <a:pt x="95" y="87"/>
                  </a:lnTo>
                  <a:lnTo>
                    <a:pt x="95" y="87"/>
                  </a:lnTo>
                  <a:lnTo>
                    <a:pt x="97" y="87"/>
                  </a:lnTo>
                  <a:lnTo>
                    <a:pt x="97" y="87"/>
                  </a:lnTo>
                  <a:lnTo>
                    <a:pt x="98" y="86"/>
                  </a:lnTo>
                  <a:lnTo>
                    <a:pt x="98" y="86"/>
                  </a:lnTo>
                  <a:lnTo>
                    <a:pt x="98" y="85"/>
                  </a:lnTo>
                  <a:lnTo>
                    <a:pt x="98" y="85"/>
                  </a:lnTo>
                  <a:lnTo>
                    <a:pt x="99" y="84"/>
                  </a:lnTo>
                  <a:lnTo>
                    <a:pt x="100" y="83"/>
                  </a:lnTo>
                  <a:lnTo>
                    <a:pt x="100" y="83"/>
                  </a:lnTo>
                  <a:lnTo>
                    <a:pt x="102" y="83"/>
                  </a:lnTo>
                  <a:lnTo>
                    <a:pt x="102" y="83"/>
                  </a:lnTo>
                  <a:lnTo>
                    <a:pt x="102" y="83"/>
                  </a:lnTo>
                  <a:lnTo>
                    <a:pt x="102" y="83"/>
                  </a:lnTo>
                  <a:lnTo>
                    <a:pt x="103" y="84"/>
                  </a:lnTo>
                  <a:lnTo>
                    <a:pt x="103" y="84"/>
                  </a:lnTo>
                  <a:lnTo>
                    <a:pt x="103" y="84"/>
                  </a:lnTo>
                  <a:lnTo>
                    <a:pt x="103" y="84"/>
                  </a:lnTo>
                  <a:lnTo>
                    <a:pt x="104" y="84"/>
                  </a:lnTo>
                  <a:lnTo>
                    <a:pt x="104" y="84"/>
                  </a:lnTo>
                  <a:lnTo>
                    <a:pt x="105" y="84"/>
                  </a:lnTo>
                  <a:lnTo>
                    <a:pt x="105" y="84"/>
                  </a:lnTo>
                  <a:lnTo>
                    <a:pt x="106" y="84"/>
                  </a:lnTo>
                  <a:lnTo>
                    <a:pt x="106" y="84"/>
                  </a:lnTo>
                  <a:lnTo>
                    <a:pt x="108" y="83"/>
                  </a:lnTo>
                  <a:lnTo>
                    <a:pt x="108" y="83"/>
                  </a:lnTo>
                  <a:lnTo>
                    <a:pt x="109" y="83"/>
                  </a:lnTo>
                  <a:lnTo>
                    <a:pt x="109" y="83"/>
                  </a:lnTo>
                  <a:lnTo>
                    <a:pt x="109" y="81"/>
                  </a:lnTo>
                  <a:lnTo>
                    <a:pt x="109" y="81"/>
                  </a:lnTo>
                  <a:lnTo>
                    <a:pt x="109" y="80"/>
                  </a:lnTo>
                  <a:lnTo>
                    <a:pt x="109" y="80"/>
                  </a:lnTo>
                  <a:lnTo>
                    <a:pt x="110" y="79"/>
                  </a:lnTo>
                  <a:lnTo>
                    <a:pt x="110" y="79"/>
                  </a:lnTo>
                  <a:lnTo>
                    <a:pt x="110" y="78"/>
                  </a:lnTo>
                  <a:lnTo>
                    <a:pt x="110" y="78"/>
                  </a:lnTo>
                  <a:lnTo>
                    <a:pt x="111" y="76"/>
                  </a:lnTo>
                  <a:lnTo>
                    <a:pt x="111" y="76"/>
                  </a:lnTo>
                  <a:lnTo>
                    <a:pt x="111" y="76"/>
                  </a:lnTo>
                  <a:lnTo>
                    <a:pt x="111" y="76"/>
                  </a:lnTo>
                  <a:lnTo>
                    <a:pt x="111" y="75"/>
                  </a:lnTo>
                  <a:lnTo>
                    <a:pt x="111" y="75"/>
                  </a:lnTo>
                  <a:lnTo>
                    <a:pt x="111" y="74"/>
                  </a:lnTo>
                  <a:lnTo>
                    <a:pt x="111" y="74"/>
                  </a:lnTo>
                  <a:lnTo>
                    <a:pt x="110" y="74"/>
                  </a:lnTo>
                  <a:lnTo>
                    <a:pt x="110" y="74"/>
                  </a:lnTo>
                  <a:lnTo>
                    <a:pt x="109" y="73"/>
                  </a:lnTo>
                  <a:lnTo>
                    <a:pt x="109" y="73"/>
                  </a:lnTo>
                  <a:lnTo>
                    <a:pt x="108" y="72"/>
                  </a:lnTo>
                  <a:lnTo>
                    <a:pt x="106" y="70"/>
                  </a:lnTo>
                  <a:lnTo>
                    <a:pt x="106" y="70"/>
                  </a:lnTo>
                  <a:lnTo>
                    <a:pt x="109" y="69"/>
                  </a:lnTo>
                  <a:lnTo>
                    <a:pt x="109" y="69"/>
                  </a:lnTo>
                  <a:lnTo>
                    <a:pt x="110" y="69"/>
                  </a:lnTo>
                  <a:lnTo>
                    <a:pt x="110" y="69"/>
                  </a:lnTo>
                  <a:lnTo>
                    <a:pt x="113" y="70"/>
                  </a:lnTo>
                  <a:lnTo>
                    <a:pt x="113" y="70"/>
                  </a:lnTo>
                  <a:lnTo>
                    <a:pt x="114" y="70"/>
                  </a:lnTo>
                  <a:lnTo>
                    <a:pt x="114" y="70"/>
                  </a:lnTo>
                  <a:lnTo>
                    <a:pt x="116" y="70"/>
                  </a:lnTo>
                  <a:lnTo>
                    <a:pt x="116" y="70"/>
                  </a:lnTo>
                  <a:lnTo>
                    <a:pt x="116" y="70"/>
                  </a:lnTo>
                  <a:lnTo>
                    <a:pt x="116" y="70"/>
                  </a:lnTo>
                  <a:lnTo>
                    <a:pt x="116" y="70"/>
                  </a:lnTo>
                  <a:lnTo>
                    <a:pt x="116" y="68"/>
                  </a:lnTo>
                  <a:lnTo>
                    <a:pt x="116" y="68"/>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A1_Ivory Coast">
              <a:extLst>
                <a:ext uri="{FF2B5EF4-FFF2-40B4-BE49-F238E27FC236}">
                  <a16:creationId xmlns:a16="http://schemas.microsoft.com/office/drawing/2014/main" id="{D3CB1DAC-2FD8-4A61-BE01-8CAF384BB8FC}"/>
                </a:ext>
              </a:extLst>
            </p:cNvPr>
            <p:cNvSpPr>
              <a:spLocks/>
            </p:cNvSpPr>
            <p:nvPr/>
          </p:nvSpPr>
          <p:spPr bwMode="auto">
            <a:xfrm>
              <a:off x="4527534" y="3993792"/>
              <a:ext cx="146849" cy="146869"/>
            </a:xfrm>
            <a:custGeom>
              <a:avLst/>
              <a:gdLst/>
              <a:ahLst/>
              <a:cxnLst>
                <a:cxn ang="0">
                  <a:pos x="96" y="29"/>
                </a:cxn>
                <a:cxn ang="0">
                  <a:pos x="94" y="25"/>
                </a:cxn>
                <a:cxn ang="0">
                  <a:pos x="90" y="21"/>
                </a:cxn>
                <a:cxn ang="0">
                  <a:pos x="88" y="16"/>
                </a:cxn>
                <a:cxn ang="0">
                  <a:pos x="85" y="15"/>
                </a:cxn>
                <a:cxn ang="0">
                  <a:pos x="79" y="14"/>
                </a:cxn>
                <a:cxn ang="0">
                  <a:pos x="71" y="16"/>
                </a:cxn>
                <a:cxn ang="0">
                  <a:pos x="65" y="18"/>
                </a:cxn>
                <a:cxn ang="0">
                  <a:pos x="60" y="16"/>
                </a:cxn>
                <a:cxn ang="0">
                  <a:pos x="56" y="9"/>
                </a:cxn>
                <a:cxn ang="0">
                  <a:pos x="51" y="9"/>
                </a:cxn>
                <a:cxn ang="0">
                  <a:pos x="46" y="6"/>
                </a:cxn>
                <a:cxn ang="0">
                  <a:pos x="41" y="10"/>
                </a:cxn>
                <a:cxn ang="0">
                  <a:pos x="38" y="5"/>
                </a:cxn>
                <a:cxn ang="0">
                  <a:pos x="35" y="1"/>
                </a:cxn>
                <a:cxn ang="0">
                  <a:pos x="30" y="3"/>
                </a:cxn>
                <a:cxn ang="0">
                  <a:pos x="27" y="7"/>
                </a:cxn>
                <a:cxn ang="0">
                  <a:pos x="22" y="9"/>
                </a:cxn>
                <a:cxn ang="0">
                  <a:pos x="18" y="6"/>
                </a:cxn>
                <a:cxn ang="0">
                  <a:pos x="13" y="7"/>
                </a:cxn>
                <a:cxn ang="0">
                  <a:pos x="8" y="12"/>
                </a:cxn>
                <a:cxn ang="0">
                  <a:pos x="7" y="16"/>
                </a:cxn>
                <a:cxn ang="0">
                  <a:pos x="6" y="18"/>
                </a:cxn>
                <a:cxn ang="0">
                  <a:pos x="9" y="22"/>
                </a:cxn>
                <a:cxn ang="0">
                  <a:pos x="12" y="27"/>
                </a:cxn>
                <a:cxn ang="0">
                  <a:pos x="9" y="31"/>
                </a:cxn>
                <a:cxn ang="0">
                  <a:pos x="13" y="34"/>
                </a:cxn>
                <a:cxn ang="0">
                  <a:pos x="14" y="39"/>
                </a:cxn>
                <a:cxn ang="0">
                  <a:pos x="11" y="39"/>
                </a:cxn>
                <a:cxn ang="0">
                  <a:pos x="7" y="42"/>
                </a:cxn>
                <a:cxn ang="0">
                  <a:pos x="9" y="45"/>
                </a:cxn>
                <a:cxn ang="0">
                  <a:pos x="7" y="49"/>
                </a:cxn>
                <a:cxn ang="0">
                  <a:pos x="4" y="53"/>
                </a:cxn>
                <a:cxn ang="0">
                  <a:pos x="1" y="53"/>
                </a:cxn>
                <a:cxn ang="0">
                  <a:pos x="4" y="61"/>
                </a:cxn>
                <a:cxn ang="0">
                  <a:pos x="2" y="67"/>
                </a:cxn>
                <a:cxn ang="0">
                  <a:pos x="2" y="71"/>
                </a:cxn>
                <a:cxn ang="0">
                  <a:pos x="9" y="74"/>
                </a:cxn>
                <a:cxn ang="0">
                  <a:pos x="12" y="77"/>
                </a:cxn>
                <a:cxn ang="0">
                  <a:pos x="17" y="80"/>
                </a:cxn>
                <a:cxn ang="0">
                  <a:pos x="19" y="85"/>
                </a:cxn>
                <a:cxn ang="0">
                  <a:pos x="19" y="88"/>
                </a:cxn>
                <a:cxn ang="0">
                  <a:pos x="18" y="94"/>
                </a:cxn>
                <a:cxn ang="0">
                  <a:pos x="17" y="99"/>
                </a:cxn>
                <a:cxn ang="0">
                  <a:pos x="19" y="104"/>
                </a:cxn>
                <a:cxn ang="0">
                  <a:pos x="24" y="102"/>
                </a:cxn>
                <a:cxn ang="0">
                  <a:pos x="31" y="99"/>
                </a:cxn>
                <a:cxn ang="0">
                  <a:pos x="38" y="97"/>
                </a:cxn>
                <a:cxn ang="0">
                  <a:pos x="51" y="93"/>
                </a:cxn>
                <a:cxn ang="0">
                  <a:pos x="65" y="92"/>
                </a:cxn>
                <a:cxn ang="0">
                  <a:pos x="82" y="92"/>
                </a:cxn>
                <a:cxn ang="0">
                  <a:pos x="87" y="92"/>
                </a:cxn>
                <a:cxn ang="0">
                  <a:pos x="92" y="92"/>
                </a:cxn>
                <a:cxn ang="0">
                  <a:pos x="94" y="87"/>
                </a:cxn>
                <a:cxn ang="0">
                  <a:pos x="89" y="82"/>
                </a:cxn>
                <a:cxn ang="0">
                  <a:pos x="88" y="80"/>
                </a:cxn>
                <a:cxn ang="0">
                  <a:pos x="85" y="66"/>
                </a:cxn>
                <a:cxn ang="0">
                  <a:pos x="89" y="60"/>
                </a:cxn>
                <a:cxn ang="0">
                  <a:pos x="92" y="53"/>
                </a:cxn>
                <a:cxn ang="0">
                  <a:pos x="93" y="47"/>
                </a:cxn>
                <a:cxn ang="0">
                  <a:pos x="95" y="44"/>
                </a:cxn>
              </a:cxnLst>
              <a:rect l="0" t="0" r="r" b="b"/>
              <a:pathLst>
                <a:path w="96" h="104">
                  <a:moveTo>
                    <a:pt x="96" y="38"/>
                  </a:moveTo>
                  <a:lnTo>
                    <a:pt x="96" y="38"/>
                  </a:lnTo>
                  <a:lnTo>
                    <a:pt x="96" y="33"/>
                  </a:lnTo>
                  <a:lnTo>
                    <a:pt x="96" y="33"/>
                  </a:lnTo>
                  <a:lnTo>
                    <a:pt x="96" y="32"/>
                  </a:lnTo>
                  <a:lnTo>
                    <a:pt x="96" y="32"/>
                  </a:lnTo>
                  <a:lnTo>
                    <a:pt x="96" y="29"/>
                  </a:lnTo>
                  <a:lnTo>
                    <a:pt x="96" y="29"/>
                  </a:lnTo>
                  <a:lnTo>
                    <a:pt x="95" y="29"/>
                  </a:lnTo>
                  <a:lnTo>
                    <a:pt x="94" y="28"/>
                  </a:lnTo>
                  <a:lnTo>
                    <a:pt x="94" y="28"/>
                  </a:lnTo>
                  <a:lnTo>
                    <a:pt x="93" y="27"/>
                  </a:lnTo>
                  <a:lnTo>
                    <a:pt x="93" y="27"/>
                  </a:lnTo>
                  <a:lnTo>
                    <a:pt x="94" y="26"/>
                  </a:lnTo>
                  <a:lnTo>
                    <a:pt x="94" y="26"/>
                  </a:lnTo>
                  <a:lnTo>
                    <a:pt x="94" y="25"/>
                  </a:lnTo>
                  <a:lnTo>
                    <a:pt x="94" y="25"/>
                  </a:lnTo>
                  <a:lnTo>
                    <a:pt x="94" y="25"/>
                  </a:lnTo>
                  <a:lnTo>
                    <a:pt x="94" y="25"/>
                  </a:lnTo>
                  <a:lnTo>
                    <a:pt x="93" y="23"/>
                  </a:lnTo>
                  <a:lnTo>
                    <a:pt x="93" y="23"/>
                  </a:lnTo>
                  <a:lnTo>
                    <a:pt x="92" y="22"/>
                  </a:lnTo>
                  <a:lnTo>
                    <a:pt x="92" y="22"/>
                  </a:lnTo>
                  <a:lnTo>
                    <a:pt x="90" y="21"/>
                  </a:lnTo>
                  <a:lnTo>
                    <a:pt x="90" y="21"/>
                  </a:lnTo>
                  <a:lnTo>
                    <a:pt x="90" y="21"/>
                  </a:lnTo>
                  <a:lnTo>
                    <a:pt x="90" y="21"/>
                  </a:lnTo>
                  <a:lnTo>
                    <a:pt x="89" y="20"/>
                  </a:lnTo>
                  <a:lnTo>
                    <a:pt x="89" y="20"/>
                  </a:lnTo>
                  <a:lnTo>
                    <a:pt x="88" y="18"/>
                  </a:lnTo>
                  <a:lnTo>
                    <a:pt x="88" y="18"/>
                  </a:lnTo>
                  <a:lnTo>
                    <a:pt x="88" y="16"/>
                  </a:lnTo>
                  <a:lnTo>
                    <a:pt x="88" y="16"/>
                  </a:lnTo>
                  <a:lnTo>
                    <a:pt x="87" y="15"/>
                  </a:lnTo>
                  <a:lnTo>
                    <a:pt x="87" y="15"/>
                  </a:lnTo>
                  <a:lnTo>
                    <a:pt x="85" y="15"/>
                  </a:lnTo>
                  <a:lnTo>
                    <a:pt x="85" y="15"/>
                  </a:lnTo>
                  <a:lnTo>
                    <a:pt x="85" y="15"/>
                  </a:lnTo>
                  <a:lnTo>
                    <a:pt x="85" y="15"/>
                  </a:lnTo>
                  <a:lnTo>
                    <a:pt x="85" y="15"/>
                  </a:lnTo>
                  <a:lnTo>
                    <a:pt x="85" y="15"/>
                  </a:lnTo>
                  <a:lnTo>
                    <a:pt x="84" y="15"/>
                  </a:lnTo>
                  <a:lnTo>
                    <a:pt x="84" y="15"/>
                  </a:lnTo>
                  <a:lnTo>
                    <a:pt x="80" y="15"/>
                  </a:lnTo>
                  <a:lnTo>
                    <a:pt x="80" y="15"/>
                  </a:lnTo>
                  <a:lnTo>
                    <a:pt x="80" y="14"/>
                  </a:lnTo>
                  <a:lnTo>
                    <a:pt x="80" y="14"/>
                  </a:lnTo>
                  <a:lnTo>
                    <a:pt x="79" y="14"/>
                  </a:lnTo>
                  <a:lnTo>
                    <a:pt x="79" y="14"/>
                  </a:lnTo>
                  <a:lnTo>
                    <a:pt x="77" y="15"/>
                  </a:lnTo>
                  <a:lnTo>
                    <a:pt x="77" y="15"/>
                  </a:lnTo>
                  <a:lnTo>
                    <a:pt x="74" y="15"/>
                  </a:lnTo>
                  <a:lnTo>
                    <a:pt x="72" y="16"/>
                  </a:lnTo>
                  <a:lnTo>
                    <a:pt x="72" y="16"/>
                  </a:lnTo>
                  <a:lnTo>
                    <a:pt x="71" y="16"/>
                  </a:lnTo>
                  <a:lnTo>
                    <a:pt x="71" y="16"/>
                  </a:lnTo>
                  <a:lnTo>
                    <a:pt x="69" y="17"/>
                  </a:lnTo>
                  <a:lnTo>
                    <a:pt x="69" y="17"/>
                  </a:lnTo>
                  <a:lnTo>
                    <a:pt x="68" y="18"/>
                  </a:lnTo>
                  <a:lnTo>
                    <a:pt x="68" y="18"/>
                  </a:lnTo>
                  <a:lnTo>
                    <a:pt x="67" y="20"/>
                  </a:lnTo>
                  <a:lnTo>
                    <a:pt x="67" y="20"/>
                  </a:lnTo>
                  <a:lnTo>
                    <a:pt x="66" y="20"/>
                  </a:lnTo>
                  <a:lnTo>
                    <a:pt x="65" y="18"/>
                  </a:lnTo>
                  <a:lnTo>
                    <a:pt x="65" y="18"/>
                  </a:lnTo>
                  <a:lnTo>
                    <a:pt x="63" y="17"/>
                  </a:lnTo>
                  <a:lnTo>
                    <a:pt x="63" y="17"/>
                  </a:lnTo>
                  <a:lnTo>
                    <a:pt x="62" y="17"/>
                  </a:lnTo>
                  <a:lnTo>
                    <a:pt x="62" y="17"/>
                  </a:lnTo>
                  <a:lnTo>
                    <a:pt x="61" y="17"/>
                  </a:lnTo>
                  <a:lnTo>
                    <a:pt x="61" y="17"/>
                  </a:lnTo>
                  <a:lnTo>
                    <a:pt x="60" y="16"/>
                  </a:lnTo>
                  <a:lnTo>
                    <a:pt x="60" y="16"/>
                  </a:lnTo>
                  <a:lnTo>
                    <a:pt x="57" y="15"/>
                  </a:lnTo>
                  <a:lnTo>
                    <a:pt x="57" y="15"/>
                  </a:lnTo>
                  <a:lnTo>
                    <a:pt x="57" y="12"/>
                  </a:lnTo>
                  <a:lnTo>
                    <a:pt x="57" y="12"/>
                  </a:lnTo>
                  <a:lnTo>
                    <a:pt x="57" y="11"/>
                  </a:lnTo>
                  <a:lnTo>
                    <a:pt x="57" y="11"/>
                  </a:lnTo>
                  <a:lnTo>
                    <a:pt x="56" y="9"/>
                  </a:lnTo>
                  <a:lnTo>
                    <a:pt x="56" y="9"/>
                  </a:lnTo>
                  <a:lnTo>
                    <a:pt x="55" y="9"/>
                  </a:lnTo>
                  <a:lnTo>
                    <a:pt x="55" y="9"/>
                  </a:lnTo>
                  <a:lnTo>
                    <a:pt x="52" y="7"/>
                  </a:lnTo>
                  <a:lnTo>
                    <a:pt x="52" y="7"/>
                  </a:lnTo>
                  <a:lnTo>
                    <a:pt x="52" y="7"/>
                  </a:lnTo>
                  <a:lnTo>
                    <a:pt x="52" y="7"/>
                  </a:lnTo>
                  <a:lnTo>
                    <a:pt x="51" y="9"/>
                  </a:lnTo>
                  <a:lnTo>
                    <a:pt x="51" y="9"/>
                  </a:lnTo>
                  <a:lnTo>
                    <a:pt x="50" y="7"/>
                  </a:lnTo>
                  <a:lnTo>
                    <a:pt x="50" y="7"/>
                  </a:lnTo>
                  <a:lnTo>
                    <a:pt x="49" y="6"/>
                  </a:lnTo>
                  <a:lnTo>
                    <a:pt x="49" y="6"/>
                  </a:lnTo>
                  <a:lnTo>
                    <a:pt x="47" y="5"/>
                  </a:lnTo>
                  <a:lnTo>
                    <a:pt x="47" y="5"/>
                  </a:lnTo>
                  <a:lnTo>
                    <a:pt x="46" y="6"/>
                  </a:lnTo>
                  <a:lnTo>
                    <a:pt x="46" y="6"/>
                  </a:lnTo>
                  <a:lnTo>
                    <a:pt x="44" y="6"/>
                  </a:lnTo>
                  <a:lnTo>
                    <a:pt x="44" y="6"/>
                  </a:lnTo>
                  <a:lnTo>
                    <a:pt x="42" y="7"/>
                  </a:lnTo>
                  <a:lnTo>
                    <a:pt x="42" y="7"/>
                  </a:lnTo>
                  <a:lnTo>
                    <a:pt x="42" y="9"/>
                  </a:lnTo>
                  <a:lnTo>
                    <a:pt x="42" y="9"/>
                  </a:lnTo>
                  <a:lnTo>
                    <a:pt x="41" y="10"/>
                  </a:lnTo>
                  <a:lnTo>
                    <a:pt x="39" y="10"/>
                  </a:lnTo>
                  <a:lnTo>
                    <a:pt x="39" y="10"/>
                  </a:lnTo>
                  <a:lnTo>
                    <a:pt x="39" y="9"/>
                  </a:lnTo>
                  <a:lnTo>
                    <a:pt x="39" y="9"/>
                  </a:lnTo>
                  <a:lnTo>
                    <a:pt x="39" y="6"/>
                  </a:lnTo>
                  <a:lnTo>
                    <a:pt x="39" y="6"/>
                  </a:lnTo>
                  <a:lnTo>
                    <a:pt x="39" y="5"/>
                  </a:lnTo>
                  <a:lnTo>
                    <a:pt x="38" y="5"/>
                  </a:lnTo>
                  <a:lnTo>
                    <a:pt x="38" y="5"/>
                  </a:lnTo>
                  <a:lnTo>
                    <a:pt x="38" y="3"/>
                  </a:lnTo>
                  <a:lnTo>
                    <a:pt x="38" y="3"/>
                  </a:lnTo>
                  <a:lnTo>
                    <a:pt x="36" y="1"/>
                  </a:lnTo>
                  <a:lnTo>
                    <a:pt x="36" y="1"/>
                  </a:lnTo>
                  <a:lnTo>
                    <a:pt x="36" y="0"/>
                  </a:lnTo>
                  <a:lnTo>
                    <a:pt x="35" y="1"/>
                  </a:lnTo>
                  <a:lnTo>
                    <a:pt x="35" y="1"/>
                  </a:lnTo>
                  <a:lnTo>
                    <a:pt x="34" y="3"/>
                  </a:lnTo>
                  <a:lnTo>
                    <a:pt x="34" y="4"/>
                  </a:lnTo>
                  <a:lnTo>
                    <a:pt x="34" y="4"/>
                  </a:lnTo>
                  <a:lnTo>
                    <a:pt x="33" y="3"/>
                  </a:lnTo>
                  <a:lnTo>
                    <a:pt x="33" y="3"/>
                  </a:lnTo>
                  <a:lnTo>
                    <a:pt x="30" y="3"/>
                  </a:lnTo>
                  <a:lnTo>
                    <a:pt x="30" y="3"/>
                  </a:lnTo>
                  <a:lnTo>
                    <a:pt x="30" y="3"/>
                  </a:lnTo>
                  <a:lnTo>
                    <a:pt x="30" y="4"/>
                  </a:lnTo>
                  <a:lnTo>
                    <a:pt x="30" y="4"/>
                  </a:lnTo>
                  <a:lnTo>
                    <a:pt x="30" y="6"/>
                  </a:lnTo>
                  <a:lnTo>
                    <a:pt x="30" y="6"/>
                  </a:lnTo>
                  <a:lnTo>
                    <a:pt x="28" y="6"/>
                  </a:lnTo>
                  <a:lnTo>
                    <a:pt x="27" y="7"/>
                  </a:lnTo>
                  <a:lnTo>
                    <a:pt x="27" y="7"/>
                  </a:lnTo>
                  <a:lnTo>
                    <a:pt x="27" y="7"/>
                  </a:lnTo>
                  <a:lnTo>
                    <a:pt x="27" y="7"/>
                  </a:lnTo>
                  <a:lnTo>
                    <a:pt x="27" y="7"/>
                  </a:lnTo>
                  <a:lnTo>
                    <a:pt x="25" y="10"/>
                  </a:lnTo>
                  <a:lnTo>
                    <a:pt x="23" y="10"/>
                  </a:lnTo>
                  <a:lnTo>
                    <a:pt x="23" y="10"/>
                  </a:lnTo>
                  <a:lnTo>
                    <a:pt x="23" y="10"/>
                  </a:lnTo>
                  <a:lnTo>
                    <a:pt x="22" y="9"/>
                  </a:lnTo>
                  <a:lnTo>
                    <a:pt x="22" y="9"/>
                  </a:lnTo>
                  <a:lnTo>
                    <a:pt x="19" y="10"/>
                  </a:lnTo>
                  <a:lnTo>
                    <a:pt x="19" y="10"/>
                  </a:lnTo>
                  <a:lnTo>
                    <a:pt x="19" y="9"/>
                  </a:lnTo>
                  <a:lnTo>
                    <a:pt x="19" y="9"/>
                  </a:lnTo>
                  <a:lnTo>
                    <a:pt x="19" y="7"/>
                  </a:lnTo>
                  <a:lnTo>
                    <a:pt x="19" y="7"/>
                  </a:lnTo>
                  <a:lnTo>
                    <a:pt x="18" y="7"/>
                  </a:lnTo>
                  <a:lnTo>
                    <a:pt x="18" y="6"/>
                  </a:lnTo>
                  <a:lnTo>
                    <a:pt x="18" y="6"/>
                  </a:lnTo>
                  <a:lnTo>
                    <a:pt x="18" y="6"/>
                  </a:lnTo>
                  <a:lnTo>
                    <a:pt x="17" y="5"/>
                  </a:lnTo>
                  <a:lnTo>
                    <a:pt x="17" y="5"/>
                  </a:lnTo>
                  <a:lnTo>
                    <a:pt x="14" y="6"/>
                  </a:lnTo>
                  <a:lnTo>
                    <a:pt x="14" y="6"/>
                  </a:lnTo>
                  <a:lnTo>
                    <a:pt x="13" y="7"/>
                  </a:lnTo>
                  <a:lnTo>
                    <a:pt x="13" y="7"/>
                  </a:lnTo>
                  <a:lnTo>
                    <a:pt x="12" y="9"/>
                  </a:lnTo>
                  <a:lnTo>
                    <a:pt x="12" y="9"/>
                  </a:lnTo>
                  <a:lnTo>
                    <a:pt x="9" y="10"/>
                  </a:lnTo>
                  <a:lnTo>
                    <a:pt x="9" y="10"/>
                  </a:lnTo>
                  <a:lnTo>
                    <a:pt x="9" y="11"/>
                  </a:lnTo>
                  <a:lnTo>
                    <a:pt x="9" y="11"/>
                  </a:lnTo>
                  <a:lnTo>
                    <a:pt x="8" y="12"/>
                  </a:lnTo>
                  <a:lnTo>
                    <a:pt x="8" y="12"/>
                  </a:lnTo>
                  <a:lnTo>
                    <a:pt x="7" y="14"/>
                  </a:lnTo>
                  <a:lnTo>
                    <a:pt x="7" y="14"/>
                  </a:lnTo>
                  <a:lnTo>
                    <a:pt x="7" y="14"/>
                  </a:lnTo>
                  <a:lnTo>
                    <a:pt x="7" y="14"/>
                  </a:lnTo>
                  <a:lnTo>
                    <a:pt x="7" y="15"/>
                  </a:lnTo>
                  <a:lnTo>
                    <a:pt x="7" y="15"/>
                  </a:lnTo>
                  <a:lnTo>
                    <a:pt x="7" y="16"/>
                  </a:lnTo>
                  <a:lnTo>
                    <a:pt x="7" y="16"/>
                  </a:lnTo>
                  <a:lnTo>
                    <a:pt x="7" y="17"/>
                  </a:lnTo>
                  <a:lnTo>
                    <a:pt x="7" y="17"/>
                  </a:lnTo>
                  <a:lnTo>
                    <a:pt x="7" y="18"/>
                  </a:lnTo>
                  <a:lnTo>
                    <a:pt x="7" y="18"/>
                  </a:lnTo>
                  <a:lnTo>
                    <a:pt x="7" y="18"/>
                  </a:lnTo>
                  <a:lnTo>
                    <a:pt x="7" y="18"/>
                  </a:lnTo>
                  <a:lnTo>
                    <a:pt x="6" y="18"/>
                  </a:lnTo>
                  <a:lnTo>
                    <a:pt x="6" y="18"/>
                  </a:lnTo>
                  <a:lnTo>
                    <a:pt x="6" y="21"/>
                  </a:lnTo>
                  <a:lnTo>
                    <a:pt x="6" y="22"/>
                  </a:lnTo>
                  <a:lnTo>
                    <a:pt x="7" y="22"/>
                  </a:lnTo>
                  <a:lnTo>
                    <a:pt x="7" y="22"/>
                  </a:lnTo>
                  <a:lnTo>
                    <a:pt x="8" y="22"/>
                  </a:lnTo>
                  <a:lnTo>
                    <a:pt x="8" y="22"/>
                  </a:lnTo>
                  <a:lnTo>
                    <a:pt x="9" y="22"/>
                  </a:lnTo>
                  <a:lnTo>
                    <a:pt x="9" y="22"/>
                  </a:lnTo>
                  <a:lnTo>
                    <a:pt x="9" y="25"/>
                  </a:lnTo>
                  <a:lnTo>
                    <a:pt x="9" y="25"/>
                  </a:lnTo>
                  <a:lnTo>
                    <a:pt x="9" y="26"/>
                  </a:lnTo>
                  <a:lnTo>
                    <a:pt x="9" y="26"/>
                  </a:lnTo>
                  <a:lnTo>
                    <a:pt x="9" y="26"/>
                  </a:lnTo>
                  <a:lnTo>
                    <a:pt x="11" y="27"/>
                  </a:lnTo>
                  <a:lnTo>
                    <a:pt x="11" y="27"/>
                  </a:lnTo>
                  <a:lnTo>
                    <a:pt x="12" y="27"/>
                  </a:lnTo>
                  <a:lnTo>
                    <a:pt x="12" y="27"/>
                  </a:lnTo>
                  <a:lnTo>
                    <a:pt x="12" y="28"/>
                  </a:lnTo>
                  <a:lnTo>
                    <a:pt x="12" y="28"/>
                  </a:lnTo>
                  <a:lnTo>
                    <a:pt x="12" y="28"/>
                  </a:lnTo>
                  <a:lnTo>
                    <a:pt x="12" y="28"/>
                  </a:lnTo>
                  <a:lnTo>
                    <a:pt x="11" y="29"/>
                  </a:lnTo>
                  <a:lnTo>
                    <a:pt x="11" y="29"/>
                  </a:lnTo>
                  <a:lnTo>
                    <a:pt x="9" y="31"/>
                  </a:lnTo>
                  <a:lnTo>
                    <a:pt x="9" y="31"/>
                  </a:lnTo>
                  <a:lnTo>
                    <a:pt x="9" y="32"/>
                  </a:lnTo>
                  <a:lnTo>
                    <a:pt x="9" y="32"/>
                  </a:lnTo>
                  <a:lnTo>
                    <a:pt x="11" y="33"/>
                  </a:lnTo>
                  <a:lnTo>
                    <a:pt x="11" y="33"/>
                  </a:lnTo>
                  <a:lnTo>
                    <a:pt x="12" y="33"/>
                  </a:lnTo>
                  <a:lnTo>
                    <a:pt x="12" y="33"/>
                  </a:lnTo>
                  <a:lnTo>
                    <a:pt x="13" y="34"/>
                  </a:lnTo>
                  <a:lnTo>
                    <a:pt x="13" y="34"/>
                  </a:lnTo>
                  <a:lnTo>
                    <a:pt x="14" y="36"/>
                  </a:lnTo>
                  <a:lnTo>
                    <a:pt x="14" y="36"/>
                  </a:lnTo>
                  <a:lnTo>
                    <a:pt x="14" y="37"/>
                  </a:lnTo>
                  <a:lnTo>
                    <a:pt x="14" y="37"/>
                  </a:lnTo>
                  <a:lnTo>
                    <a:pt x="14" y="37"/>
                  </a:lnTo>
                  <a:lnTo>
                    <a:pt x="14" y="37"/>
                  </a:lnTo>
                  <a:lnTo>
                    <a:pt x="14" y="39"/>
                  </a:lnTo>
                  <a:lnTo>
                    <a:pt x="14" y="39"/>
                  </a:lnTo>
                  <a:lnTo>
                    <a:pt x="14" y="39"/>
                  </a:lnTo>
                  <a:lnTo>
                    <a:pt x="14" y="39"/>
                  </a:lnTo>
                  <a:lnTo>
                    <a:pt x="14" y="39"/>
                  </a:lnTo>
                  <a:lnTo>
                    <a:pt x="12" y="39"/>
                  </a:lnTo>
                  <a:lnTo>
                    <a:pt x="12" y="39"/>
                  </a:lnTo>
                  <a:lnTo>
                    <a:pt x="11" y="39"/>
                  </a:lnTo>
                  <a:lnTo>
                    <a:pt x="11" y="39"/>
                  </a:lnTo>
                  <a:lnTo>
                    <a:pt x="8" y="38"/>
                  </a:lnTo>
                  <a:lnTo>
                    <a:pt x="8" y="38"/>
                  </a:lnTo>
                  <a:lnTo>
                    <a:pt x="7" y="38"/>
                  </a:lnTo>
                  <a:lnTo>
                    <a:pt x="7" y="38"/>
                  </a:lnTo>
                  <a:lnTo>
                    <a:pt x="4" y="39"/>
                  </a:lnTo>
                  <a:lnTo>
                    <a:pt x="4" y="39"/>
                  </a:lnTo>
                  <a:lnTo>
                    <a:pt x="6" y="41"/>
                  </a:lnTo>
                  <a:lnTo>
                    <a:pt x="7" y="42"/>
                  </a:lnTo>
                  <a:lnTo>
                    <a:pt x="7" y="42"/>
                  </a:lnTo>
                  <a:lnTo>
                    <a:pt x="8" y="43"/>
                  </a:lnTo>
                  <a:lnTo>
                    <a:pt x="8" y="43"/>
                  </a:lnTo>
                  <a:lnTo>
                    <a:pt x="9" y="43"/>
                  </a:lnTo>
                  <a:lnTo>
                    <a:pt x="9" y="43"/>
                  </a:lnTo>
                  <a:lnTo>
                    <a:pt x="9" y="44"/>
                  </a:lnTo>
                  <a:lnTo>
                    <a:pt x="9" y="44"/>
                  </a:lnTo>
                  <a:lnTo>
                    <a:pt x="9" y="45"/>
                  </a:lnTo>
                  <a:lnTo>
                    <a:pt x="9" y="45"/>
                  </a:lnTo>
                  <a:lnTo>
                    <a:pt x="9" y="45"/>
                  </a:lnTo>
                  <a:lnTo>
                    <a:pt x="9" y="45"/>
                  </a:lnTo>
                  <a:lnTo>
                    <a:pt x="8" y="47"/>
                  </a:lnTo>
                  <a:lnTo>
                    <a:pt x="8" y="47"/>
                  </a:lnTo>
                  <a:lnTo>
                    <a:pt x="8" y="48"/>
                  </a:lnTo>
                  <a:lnTo>
                    <a:pt x="8" y="48"/>
                  </a:lnTo>
                  <a:lnTo>
                    <a:pt x="7" y="49"/>
                  </a:lnTo>
                  <a:lnTo>
                    <a:pt x="7" y="49"/>
                  </a:lnTo>
                  <a:lnTo>
                    <a:pt x="7" y="50"/>
                  </a:lnTo>
                  <a:lnTo>
                    <a:pt x="7" y="50"/>
                  </a:lnTo>
                  <a:lnTo>
                    <a:pt x="7" y="52"/>
                  </a:lnTo>
                  <a:lnTo>
                    <a:pt x="7" y="52"/>
                  </a:lnTo>
                  <a:lnTo>
                    <a:pt x="6" y="52"/>
                  </a:lnTo>
                  <a:lnTo>
                    <a:pt x="6" y="52"/>
                  </a:lnTo>
                  <a:lnTo>
                    <a:pt x="4" y="53"/>
                  </a:lnTo>
                  <a:lnTo>
                    <a:pt x="4" y="53"/>
                  </a:lnTo>
                  <a:lnTo>
                    <a:pt x="3" y="53"/>
                  </a:lnTo>
                  <a:lnTo>
                    <a:pt x="3" y="53"/>
                  </a:lnTo>
                  <a:lnTo>
                    <a:pt x="2" y="53"/>
                  </a:lnTo>
                  <a:lnTo>
                    <a:pt x="2" y="53"/>
                  </a:lnTo>
                  <a:lnTo>
                    <a:pt x="1" y="53"/>
                  </a:lnTo>
                  <a:lnTo>
                    <a:pt x="1" y="53"/>
                  </a:lnTo>
                  <a:lnTo>
                    <a:pt x="1" y="53"/>
                  </a:lnTo>
                  <a:lnTo>
                    <a:pt x="1" y="53"/>
                  </a:lnTo>
                  <a:lnTo>
                    <a:pt x="2" y="54"/>
                  </a:lnTo>
                  <a:lnTo>
                    <a:pt x="2" y="54"/>
                  </a:lnTo>
                  <a:lnTo>
                    <a:pt x="2" y="56"/>
                  </a:lnTo>
                  <a:lnTo>
                    <a:pt x="2" y="56"/>
                  </a:lnTo>
                  <a:lnTo>
                    <a:pt x="3" y="58"/>
                  </a:lnTo>
                  <a:lnTo>
                    <a:pt x="3" y="58"/>
                  </a:lnTo>
                  <a:lnTo>
                    <a:pt x="4" y="61"/>
                  </a:lnTo>
                  <a:lnTo>
                    <a:pt x="4" y="61"/>
                  </a:lnTo>
                  <a:lnTo>
                    <a:pt x="4" y="64"/>
                  </a:lnTo>
                  <a:lnTo>
                    <a:pt x="4" y="64"/>
                  </a:lnTo>
                  <a:lnTo>
                    <a:pt x="3" y="65"/>
                  </a:lnTo>
                  <a:lnTo>
                    <a:pt x="3" y="65"/>
                  </a:lnTo>
                  <a:lnTo>
                    <a:pt x="2" y="66"/>
                  </a:lnTo>
                  <a:lnTo>
                    <a:pt x="2" y="66"/>
                  </a:lnTo>
                  <a:lnTo>
                    <a:pt x="2" y="67"/>
                  </a:lnTo>
                  <a:lnTo>
                    <a:pt x="2" y="67"/>
                  </a:lnTo>
                  <a:lnTo>
                    <a:pt x="1" y="69"/>
                  </a:lnTo>
                  <a:lnTo>
                    <a:pt x="0" y="69"/>
                  </a:lnTo>
                  <a:lnTo>
                    <a:pt x="0" y="69"/>
                  </a:lnTo>
                  <a:lnTo>
                    <a:pt x="2" y="70"/>
                  </a:lnTo>
                  <a:lnTo>
                    <a:pt x="2" y="70"/>
                  </a:lnTo>
                  <a:lnTo>
                    <a:pt x="2" y="71"/>
                  </a:lnTo>
                  <a:lnTo>
                    <a:pt x="2" y="71"/>
                  </a:lnTo>
                  <a:lnTo>
                    <a:pt x="2" y="71"/>
                  </a:lnTo>
                  <a:lnTo>
                    <a:pt x="2" y="71"/>
                  </a:lnTo>
                  <a:lnTo>
                    <a:pt x="3" y="72"/>
                  </a:lnTo>
                  <a:lnTo>
                    <a:pt x="3" y="72"/>
                  </a:lnTo>
                  <a:lnTo>
                    <a:pt x="8" y="74"/>
                  </a:lnTo>
                  <a:lnTo>
                    <a:pt x="8" y="74"/>
                  </a:lnTo>
                  <a:lnTo>
                    <a:pt x="9" y="74"/>
                  </a:lnTo>
                  <a:lnTo>
                    <a:pt x="9" y="74"/>
                  </a:lnTo>
                  <a:lnTo>
                    <a:pt x="11" y="75"/>
                  </a:lnTo>
                  <a:lnTo>
                    <a:pt x="11" y="75"/>
                  </a:lnTo>
                  <a:lnTo>
                    <a:pt x="12" y="75"/>
                  </a:lnTo>
                  <a:lnTo>
                    <a:pt x="12" y="75"/>
                  </a:lnTo>
                  <a:lnTo>
                    <a:pt x="12" y="76"/>
                  </a:lnTo>
                  <a:lnTo>
                    <a:pt x="12" y="76"/>
                  </a:lnTo>
                  <a:lnTo>
                    <a:pt x="12" y="77"/>
                  </a:lnTo>
                  <a:lnTo>
                    <a:pt x="12" y="77"/>
                  </a:lnTo>
                  <a:lnTo>
                    <a:pt x="13" y="79"/>
                  </a:lnTo>
                  <a:lnTo>
                    <a:pt x="13" y="79"/>
                  </a:lnTo>
                  <a:lnTo>
                    <a:pt x="14" y="79"/>
                  </a:lnTo>
                  <a:lnTo>
                    <a:pt x="14" y="79"/>
                  </a:lnTo>
                  <a:lnTo>
                    <a:pt x="14" y="79"/>
                  </a:lnTo>
                  <a:lnTo>
                    <a:pt x="16" y="79"/>
                  </a:lnTo>
                  <a:lnTo>
                    <a:pt x="16" y="79"/>
                  </a:lnTo>
                  <a:lnTo>
                    <a:pt x="17" y="80"/>
                  </a:lnTo>
                  <a:lnTo>
                    <a:pt x="17" y="80"/>
                  </a:lnTo>
                  <a:lnTo>
                    <a:pt x="17" y="80"/>
                  </a:lnTo>
                  <a:lnTo>
                    <a:pt x="17" y="80"/>
                  </a:lnTo>
                  <a:lnTo>
                    <a:pt x="19" y="81"/>
                  </a:lnTo>
                  <a:lnTo>
                    <a:pt x="19" y="81"/>
                  </a:lnTo>
                  <a:lnTo>
                    <a:pt x="19" y="82"/>
                  </a:lnTo>
                  <a:lnTo>
                    <a:pt x="19" y="82"/>
                  </a:lnTo>
                  <a:lnTo>
                    <a:pt x="19" y="85"/>
                  </a:lnTo>
                  <a:lnTo>
                    <a:pt x="19" y="85"/>
                  </a:lnTo>
                  <a:lnTo>
                    <a:pt x="18" y="86"/>
                  </a:lnTo>
                  <a:lnTo>
                    <a:pt x="18" y="86"/>
                  </a:lnTo>
                  <a:lnTo>
                    <a:pt x="18" y="87"/>
                  </a:lnTo>
                  <a:lnTo>
                    <a:pt x="18" y="87"/>
                  </a:lnTo>
                  <a:lnTo>
                    <a:pt x="18" y="88"/>
                  </a:lnTo>
                  <a:lnTo>
                    <a:pt x="19" y="88"/>
                  </a:lnTo>
                  <a:lnTo>
                    <a:pt x="19" y="88"/>
                  </a:lnTo>
                  <a:lnTo>
                    <a:pt x="18" y="91"/>
                  </a:lnTo>
                  <a:lnTo>
                    <a:pt x="18" y="91"/>
                  </a:lnTo>
                  <a:lnTo>
                    <a:pt x="18" y="92"/>
                  </a:lnTo>
                  <a:lnTo>
                    <a:pt x="18" y="92"/>
                  </a:lnTo>
                  <a:lnTo>
                    <a:pt x="17" y="92"/>
                  </a:lnTo>
                  <a:lnTo>
                    <a:pt x="17" y="92"/>
                  </a:lnTo>
                  <a:lnTo>
                    <a:pt x="18" y="94"/>
                  </a:lnTo>
                  <a:lnTo>
                    <a:pt x="18" y="94"/>
                  </a:lnTo>
                  <a:lnTo>
                    <a:pt x="16" y="96"/>
                  </a:lnTo>
                  <a:lnTo>
                    <a:pt x="16" y="96"/>
                  </a:lnTo>
                  <a:lnTo>
                    <a:pt x="16" y="97"/>
                  </a:lnTo>
                  <a:lnTo>
                    <a:pt x="16" y="97"/>
                  </a:lnTo>
                  <a:lnTo>
                    <a:pt x="16" y="98"/>
                  </a:lnTo>
                  <a:lnTo>
                    <a:pt x="16" y="98"/>
                  </a:lnTo>
                  <a:lnTo>
                    <a:pt x="17" y="99"/>
                  </a:lnTo>
                  <a:lnTo>
                    <a:pt x="17" y="99"/>
                  </a:lnTo>
                  <a:lnTo>
                    <a:pt x="17" y="101"/>
                  </a:lnTo>
                  <a:lnTo>
                    <a:pt x="17" y="101"/>
                  </a:lnTo>
                  <a:lnTo>
                    <a:pt x="17" y="104"/>
                  </a:lnTo>
                  <a:lnTo>
                    <a:pt x="17" y="104"/>
                  </a:lnTo>
                  <a:lnTo>
                    <a:pt x="17" y="104"/>
                  </a:lnTo>
                  <a:lnTo>
                    <a:pt x="17" y="104"/>
                  </a:lnTo>
                  <a:lnTo>
                    <a:pt x="18" y="104"/>
                  </a:lnTo>
                  <a:lnTo>
                    <a:pt x="19" y="104"/>
                  </a:lnTo>
                  <a:lnTo>
                    <a:pt x="19" y="104"/>
                  </a:lnTo>
                  <a:lnTo>
                    <a:pt x="20" y="103"/>
                  </a:lnTo>
                  <a:lnTo>
                    <a:pt x="20" y="103"/>
                  </a:lnTo>
                  <a:lnTo>
                    <a:pt x="23" y="103"/>
                  </a:lnTo>
                  <a:lnTo>
                    <a:pt x="23" y="103"/>
                  </a:lnTo>
                  <a:lnTo>
                    <a:pt x="23" y="102"/>
                  </a:lnTo>
                  <a:lnTo>
                    <a:pt x="23" y="102"/>
                  </a:lnTo>
                  <a:lnTo>
                    <a:pt x="24" y="102"/>
                  </a:lnTo>
                  <a:lnTo>
                    <a:pt x="24" y="102"/>
                  </a:lnTo>
                  <a:lnTo>
                    <a:pt x="25" y="102"/>
                  </a:lnTo>
                  <a:lnTo>
                    <a:pt x="25" y="102"/>
                  </a:lnTo>
                  <a:lnTo>
                    <a:pt x="27" y="99"/>
                  </a:lnTo>
                  <a:lnTo>
                    <a:pt x="27" y="99"/>
                  </a:lnTo>
                  <a:lnTo>
                    <a:pt x="30" y="99"/>
                  </a:lnTo>
                  <a:lnTo>
                    <a:pt x="30" y="99"/>
                  </a:lnTo>
                  <a:lnTo>
                    <a:pt x="31" y="99"/>
                  </a:lnTo>
                  <a:lnTo>
                    <a:pt x="31" y="99"/>
                  </a:lnTo>
                  <a:lnTo>
                    <a:pt x="33" y="98"/>
                  </a:lnTo>
                  <a:lnTo>
                    <a:pt x="33" y="98"/>
                  </a:lnTo>
                  <a:lnTo>
                    <a:pt x="33" y="98"/>
                  </a:lnTo>
                  <a:lnTo>
                    <a:pt x="33" y="98"/>
                  </a:lnTo>
                  <a:lnTo>
                    <a:pt x="35" y="97"/>
                  </a:lnTo>
                  <a:lnTo>
                    <a:pt x="35" y="97"/>
                  </a:lnTo>
                  <a:lnTo>
                    <a:pt x="38" y="97"/>
                  </a:lnTo>
                  <a:lnTo>
                    <a:pt x="38" y="97"/>
                  </a:lnTo>
                  <a:lnTo>
                    <a:pt x="39" y="96"/>
                  </a:lnTo>
                  <a:lnTo>
                    <a:pt x="39" y="96"/>
                  </a:lnTo>
                  <a:lnTo>
                    <a:pt x="41" y="94"/>
                  </a:lnTo>
                  <a:lnTo>
                    <a:pt x="41" y="94"/>
                  </a:lnTo>
                  <a:lnTo>
                    <a:pt x="46" y="93"/>
                  </a:lnTo>
                  <a:lnTo>
                    <a:pt x="46" y="93"/>
                  </a:lnTo>
                  <a:lnTo>
                    <a:pt x="51" y="93"/>
                  </a:lnTo>
                  <a:lnTo>
                    <a:pt x="51" y="93"/>
                  </a:lnTo>
                  <a:lnTo>
                    <a:pt x="56" y="92"/>
                  </a:lnTo>
                  <a:lnTo>
                    <a:pt x="56" y="92"/>
                  </a:lnTo>
                  <a:lnTo>
                    <a:pt x="58" y="92"/>
                  </a:lnTo>
                  <a:lnTo>
                    <a:pt x="58" y="92"/>
                  </a:lnTo>
                  <a:lnTo>
                    <a:pt x="61" y="92"/>
                  </a:lnTo>
                  <a:lnTo>
                    <a:pt x="61" y="92"/>
                  </a:lnTo>
                  <a:lnTo>
                    <a:pt x="65" y="92"/>
                  </a:lnTo>
                  <a:lnTo>
                    <a:pt x="65" y="92"/>
                  </a:lnTo>
                  <a:lnTo>
                    <a:pt x="68" y="91"/>
                  </a:lnTo>
                  <a:lnTo>
                    <a:pt x="68" y="91"/>
                  </a:lnTo>
                  <a:lnTo>
                    <a:pt x="73" y="91"/>
                  </a:lnTo>
                  <a:lnTo>
                    <a:pt x="73" y="91"/>
                  </a:lnTo>
                  <a:lnTo>
                    <a:pt x="79" y="91"/>
                  </a:lnTo>
                  <a:lnTo>
                    <a:pt x="79" y="91"/>
                  </a:lnTo>
                  <a:lnTo>
                    <a:pt x="82" y="92"/>
                  </a:lnTo>
                  <a:lnTo>
                    <a:pt x="82" y="92"/>
                  </a:lnTo>
                  <a:lnTo>
                    <a:pt x="84" y="92"/>
                  </a:lnTo>
                  <a:lnTo>
                    <a:pt x="84" y="92"/>
                  </a:lnTo>
                  <a:lnTo>
                    <a:pt x="87" y="92"/>
                  </a:lnTo>
                  <a:lnTo>
                    <a:pt x="87" y="92"/>
                  </a:lnTo>
                  <a:lnTo>
                    <a:pt x="87" y="92"/>
                  </a:lnTo>
                  <a:lnTo>
                    <a:pt x="87" y="92"/>
                  </a:lnTo>
                  <a:lnTo>
                    <a:pt x="87" y="92"/>
                  </a:lnTo>
                  <a:lnTo>
                    <a:pt x="87" y="92"/>
                  </a:lnTo>
                  <a:lnTo>
                    <a:pt x="87" y="92"/>
                  </a:lnTo>
                  <a:lnTo>
                    <a:pt x="87" y="92"/>
                  </a:lnTo>
                  <a:lnTo>
                    <a:pt x="89" y="92"/>
                  </a:lnTo>
                  <a:lnTo>
                    <a:pt x="89" y="92"/>
                  </a:lnTo>
                  <a:lnTo>
                    <a:pt x="90" y="92"/>
                  </a:lnTo>
                  <a:lnTo>
                    <a:pt x="90" y="92"/>
                  </a:lnTo>
                  <a:lnTo>
                    <a:pt x="92" y="92"/>
                  </a:lnTo>
                  <a:lnTo>
                    <a:pt x="92" y="92"/>
                  </a:lnTo>
                  <a:lnTo>
                    <a:pt x="93" y="92"/>
                  </a:lnTo>
                  <a:lnTo>
                    <a:pt x="93" y="91"/>
                  </a:lnTo>
                  <a:lnTo>
                    <a:pt x="93" y="91"/>
                  </a:lnTo>
                  <a:lnTo>
                    <a:pt x="93" y="88"/>
                  </a:lnTo>
                  <a:lnTo>
                    <a:pt x="93" y="88"/>
                  </a:lnTo>
                  <a:lnTo>
                    <a:pt x="94" y="87"/>
                  </a:lnTo>
                  <a:lnTo>
                    <a:pt x="94" y="87"/>
                  </a:lnTo>
                  <a:lnTo>
                    <a:pt x="94" y="86"/>
                  </a:lnTo>
                  <a:lnTo>
                    <a:pt x="94" y="86"/>
                  </a:lnTo>
                  <a:lnTo>
                    <a:pt x="93" y="86"/>
                  </a:lnTo>
                  <a:lnTo>
                    <a:pt x="93" y="86"/>
                  </a:lnTo>
                  <a:lnTo>
                    <a:pt x="92" y="83"/>
                  </a:lnTo>
                  <a:lnTo>
                    <a:pt x="90" y="83"/>
                  </a:lnTo>
                  <a:lnTo>
                    <a:pt x="90" y="83"/>
                  </a:lnTo>
                  <a:lnTo>
                    <a:pt x="89" y="82"/>
                  </a:lnTo>
                  <a:lnTo>
                    <a:pt x="89" y="82"/>
                  </a:lnTo>
                  <a:lnTo>
                    <a:pt x="89" y="82"/>
                  </a:lnTo>
                  <a:lnTo>
                    <a:pt x="89" y="82"/>
                  </a:lnTo>
                  <a:lnTo>
                    <a:pt x="89" y="81"/>
                  </a:lnTo>
                  <a:lnTo>
                    <a:pt x="89" y="81"/>
                  </a:lnTo>
                  <a:lnTo>
                    <a:pt x="88" y="81"/>
                  </a:lnTo>
                  <a:lnTo>
                    <a:pt x="88" y="81"/>
                  </a:lnTo>
                  <a:lnTo>
                    <a:pt x="88" y="80"/>
                  </a:lnTo>
                  <a:lnTo>
                    <a:pt x="88" y="80"/>
                  </a:lnTo>
                  <a:lnTo>
                    <a:pt x="88" y="75"/>
                  </a:lnTo>
                  <a:lnTo>
                    <a:pt x="88" y="75"/>
                  </a:lnTo>
                  <a:lnTo>
                    <a:pt x="87" y="72"/>
                  </a:lnTo>
                  <a:lnTo>
                    <a:pt x="87" y="72"/>
                  </a:lnTo>
                  <a:lnTo>
                    <a:pt x="85" y="70"/>
                  </a:lnTo>
                  <a:lnTo>
                    <a:pt x="85" y="70"/>
                  </a:lnTo>
                  <a:lnTo>
                    <a:pt x="85" y="66"/>
                  </a:lnTo>
                  <a:lnTo>
                    <a:pt x="85" y="66"/>
                  </a:lnTo>
                  <a:lnTo>
                    <a:pt x="85" y="65"/>
                  </a:lnTo>
                  <a:lnTo>
                    <a:pt x="87" y="64"/>
                  </a:lnTo>
                  <a:lnTo>
                    <a:pt x="87" y="64"/>
                  </a:lnTo>
                  <a:lnTo>
                    <a:pt x="88" y="61"/>
                  </a:lnTo>
                  <a:lnTo>
                    <a:pt x="88" y="61"/>
                  </a:lnTo>
                  <a:lnTo>
                    <a:pt x="89" y="60"/>
                  </a:lnTo>
                  <a:lnTo>
                    <a:pt x="89" y="60"/>
                  </a:lnTo>
                  <a:lnTo>
                    <a:pt x="89" y="59"/>
                  </a:lnTo>
                  <a:lnTo>
                    <a:pt x="89" y="58"/>
                  </a:lnTo>
                  <a:lnTo>
                    <a:pt x="89" y="58"/>
                  </a:lnTo>
                  <a:lnTo>
                    <a:pt x="90" y="56"/>
                  </a:lnTo>
                  <a:lnTo>
                    <a:pt x="90" y="56"/>
                  </a:lnTo>
                  <a:lnTo>
                    <a:pt x="90" y="55"/>
                  </a:lnTo>
                  <a:lnTo>
                    <a:pt x="90" y="55"/>
                  </a:lnTo>
                  <a:lnTo>
                    <a:pt x="92" y="53"/>
                  </a:lnTo>
                  <a:lnTo>
                    <a:pt x="92" y="53"/>
                  </a:lnTo>
                  <a:lnTo>
                    <a:pt x="92" y="49"/>
                  </a:lnTo>
                  <a:lnTo>
                    <a:pt x="92" y="49"/>
                  </a:lnTo>
                  <a:lnTo>
                    <a:pt x="92" y="48"/>
                  </a:lnTo>
                  <a:lnTo>
                    <a:pt x="92" y="48"/>
                  </a:lnTo>
                  <a:lnTo>
                    <a:pt x="92" y="48"/>
                  </a:lnTo>
                  <a:lnTo>
                    <a:pt x="92" y="48"/>
                  </a:lnTo>
                  <a:lnTo>
                    <a:pt x="93" y="47"/>
                  </a:lnTo>
                  <a:lnTo>
                    <a:pt x="93" y="47"/>
                  </a:lnTo>
                  <a:lnTo>
                    <a:pt x="93" y="47"/>
                  </a:lnTo>
                  <a:lnTo>
                    <a:pt x="93" y="47"/>
                  </a:lnTo>
                  <a:lnTo>
                    <a:pt x="94" y="45"/>
                  </a:lnTo>
                  <a:lnTo>
                    <a:pt x="94" y="45"/>
                  </a:lnTo>
                  <a:lnTo>
                    <a:pt x="95" y="45"/>
                  </a:lnTo>
                  <a:lnTo>
                    <a:pt x="95" y="45"/>
                  </a:lnTo>
                  <a:lnTo>
                    <a:pt x="95" y="44"/>
                  </a:lnTo>
                  <a:lnTo>
                    <a:pt x="95" y="44"/>
                  </a:lnTo>
                  <a:lnTo>
                    <a:pt x="96" y="43"/>
                  </a:lnTo>
                  <a:lnTo>
                    <a:pt x="96" y="42"/>
                  </a:lnTo>
                  <a:lnTo>
                    <a:pt x="96" y="38"/>
                  </a:lnTo>
                  <a:lnTo>
                    <a:pt x="96" y="38"/>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1" name="A1_Burkina Faso">
              <a:extLst>
                <a:ext uri="{FF2B5EF4-FFF2-40B4-BE49-F238E27FC236}">
                  <a16:creationId xmlns:a16="http://schemas.microsoft.com/office/drawing/2014/main" id="{5A3A5E3D-FB50-466A-A7F3-D4905DA7044C}"/>
                </a:ext>
              </a:extLst>
            </p:cNvPr>
            <p:cNvSpPr>
              <a:spLocks/>
            </p:cNvSpPr>
            <p:nvPr/>
          </p:nvSpPr>
          <p:spPr bwMode="auto">
            <a:xfrm>
              <a:off x="4602486" y="3893527"/>
              <a:ext cx="194269" cy="135572"/>
            </a:xfrm>
            <a:custGeom>
              <a:avLst/>
              <a:gdLst/>
              <a:ahLst/>
              <a:cxnLst>
                <a:cxn ang="0">
                  <a:pos x="120" y="39"/>
                </a:cxn>
                <a:cxn ang="0">
                  <a:pos x="109" y="29"/>
                </a:cxn>
                <a:cxn ang="0">
                  <a:pos x="95" y="13"/>
                </a:cxn>
                <a:cxn ang="0">
                  <a:pos x="93" y="1"/>
                </a:cxn>
                <a:cxn ang="0">
                  <a:pos x="85" y="0"/>
                </a:cxn>
                <a:cxn ang="0">
                  <a:pos x="80" y="1"/>
                </a:cxn>
                <a:cxn ang="0">
                  <a:pos x="78" y="0"/>
                </a:cxn>
                <a:cxn ang="0">
                  <a:pos x="69" y="6"/>
                </a:cxn>
                <a:cxn ang="0">
                  <a:pos x="63" y="9"/>
                </a:cxn>
                <a:cxn ang="0">
                  <a:pos x="60" y="10"/>
                </a:cxn>
                <a:cxn ang="0">
                  <a:pos x="52" y="15"/>
                </a:cxn>
                <a:cxn ang="0">
                  <a:pos x="44" y="15"/>
                </a:cxn>
                <a:cxn ang="0">
                  <a:pos x="43" y="20"/>
                </a:cxn>
                <a:cxn ang="0">
                  <a:pos x="41" y="23"/>
                </a:cxn>
                <a:cxn ang="0">
                  <a:pos x="36" y="29"/>
                </a:cxn>
                <a:cxn ang="0">
                  <a:pos x="33" y="31"/>
                </a:cxn>
                <a:cxn ang="0">
                  <a:pos x="29" y="28"/>
                </a:cxn>
                <a:cxn ang="0">
                  <a:pos x="24" y="27"/>
                </a:cxn>
                <a:cxn ang="0">
                  <a:pos x="22" y="28"/>
                </a:cxn>
                <a:cxn ang="0">
                  <a:pos x="19" y="34"/>
                </a:cxn>
                <a:cxn ang="0">
                  <a:pos x="16" y="39"/>
                </a:cxn>
                <a:cxn ang="0">
                  <a:pos x="18" y="45"/>
                </a:cxn>
                <a:cxn ang="0">
                  <a:pos x="13" y="50"/>
                </a:cxn>
                <a:cxn ang="0">
                  <a:pos x="12" y="51"/>
                </a:cxn>
                <a:cxn ang="0">
                  <a:pos x="5" y="54"/>
                </a:cxn>
                <a:cxn ang="0">
                  <a:pos x="2" y="54"/>
                </a:cxn>
                <a:cxn ang="0">
                  <a:pos x="5" y="60"/>
                </a:cxn>
                <a:cxn ang="0">
                  <a:pos x="3" y="65"/>
                </a:cxn>
                <a:cxn ang="0">
                  <a:pos x="0" y="67"/>
                </a:cxn>
                <a:cxn ang="0">
                  <a:pos x="1" y="69"/>
                </a:cxn>
                <a:cxn ang="0">
                  <a:pos x="0" y="75"/>
                </a:cxn>
                <a:cxn ang="0">
                  <a:pos x="1" y="78"/>
                </a:cxn>
                <a:cxn ang="0">
                  <a:pos x="3" y="78"/>
                </a:cxn>
                <a:cxn ang="0">
                  <a:pos x="8" y="82"/>
                </a:cxn>
                <a:cxn ang="0">
                  <a:pos x="11" y="87"/>
                </a:cxn>
                <a:cxn ang="0">
                  <a:pos x="14" y="88"/>
                </a:cxn>
                <a:cxn ang="0">
                  <a:pos x="19" y="89"/>
                </a:cxn>
                <a:cxn ang="0">
                  <a:pos x="23" y="87"/>
                </a:cxn>
                <a:cxn ang="0">
                  <a:pos x="30" y="85"/>
                </a:cxn>
                <a:cxn ang="0">
                  <a:pos x="35" y="86"/>
                </a:cxn>
                <a:cxn ang="0">
                  <a:pos x="36" y="86"/>
                </a:cxn>
                <a:cxn ang="0">
                  <a:pos x="39" y="89"/>
                </a:cxn>
                <a:cxn ang="0">
                  <a:pos x="41" y="92"/>
                </a:cxn>
                <a:cxn ang="0">
                  <a:pos x="45" y="96"/>
                </a:cxn>
                <a:cxn ang="0">
                  <a:pos x="44" y="85"/>
                </a:cxn>
                <a:cxn ang="0">
                  <a:pos x="43" y="81"/>
                </a:cxn>
                <a:cxn ang="0">
                  <a:pos x="44" y="78"/>
                </a:cxn>
                <a:cxn ang="0">
                  <a:pos x="41" y="74"/>
                </a:cxn>
                <a:cxn ang="0">
                  <a:pos x="43" y="70"/>
                </a:cxn>
                <a:cxn ang="0">
                  <a:pos x="45" y="67"/>
                </a:cxn>
                <a:cxn ang="0">
                  <a:pos x="54" y="67"/>
                </a:cxn>
                <a:cxn ang="0">
                  <a:pos x="65" y="66"/>
                </a:cxn>
                <a:cxn ang="0">
                  <a:pos x="78" y="69"/>
                </a:cxn>
                <a:cxn ang="0">
                  <a:pos x="85" y="66"/>
                </a:cxn>
                <a:cxn ang="0">
                  <a:pos x="89" y="67"/>
                </a:cxn>
                <a:cxn ang="0">
                  <a:pos x="94" y="67"/>
                </a:cxn>
                <a:cxn ang="0">
                  <a:pos x="99" y="69"/>
                </a:cxn>
                <a:cxn ang="0">
                  <a:pos x="103" y="67"/>
                </a:cxn>
                <a:cxn ang="0">
                  <a:pos x="106" y="65"/>
                </a:cxn>
                <a:cxn ang="0">
                  <a:pos x="110" y="61"/>
                </a:cxn>
                <a:cxn ang="0">
                  <a:pos x="117" y="61"/>
                </a:cxn>
                <a:cxn ang="0">
                  <a:pos x="122" y="59"/>
                </a:cxn>
                <a:cxn ang="0">
                  <a:pos x="127" y="53"/>
                </a:cxn>
              </a:cxnLst>
              <a:rect l="0" t="0" r="r" b="b"/>
              <a:pathLst>
                <a:path w="127" h="96">
                  <a:moveTo>
                    <a:pt x="127" y="53"/>
                  </a:moveTo>
                  <a:lnTo>
                    <a:pt x="123" y="47"/>
                  </a:lnTo>
                  <a:lnTo>
                    <a:pt x="122" y="45"/>
                  </a:lnTo>
                  <a:lnTo>
                    <a:pt x="125" y="43"/>
                  </a:lnTo>
                  <a:lnTo>
                    <a:pt x="123" y="39"/>
                  </a:lnTo>
                  <a:lnTo>
                    <a:pt x="120" y="39"/>
                  </a:lnTo>
                  <a:lnTo>
                    <a:pt x="118" y="40"/>
                  </a:lnTo>
                  <a:lnTo>
                    <a:pt x="114" y="40"/>
                  </a:lnTo>
                  <a:lnTo>
                    <a:pt x="106" y="36"/>
                  </a:lnTo>
                  <a:lnTo>
                    <a:pt x="105" y="33"/>
                  </a:lnTo>
                  <a:lnTo>
                    <a:pt x="105" y="29"/>
                  </a:lnTo>
                  <a:lnTo>
                    <a:pt x="109" y="29"/>
                  </a:lnTo>
                  <a:lnTo>
                    <a:pt x="103" y="24"/>
                  </a:lnTo>
                  <a:lnTo>
                    <a:pt x="99" y="23"/>
                  </a:lnTo>
                  <a:lnTo>
                    <a:pt x="99" y="22"/>
                  </a:lnTo>
                  <a:lnTo>
                    <a:pt x="96" y="21"/>
                  </a:lnTo>
                  <a:lnTo>
                    <a:pt x="95" y="17"/>
                  </a:lnTo>
                  <a:lnTo>
                    <a:pt x="95" y="13"/>
                  </a:lnTo>
                  <a:lnTo>
                    <a:pt x="92" y="10"/>
                  </a:lnTo>
                  <a:lnTo>
                    <a:pt x="93" y="6"/>
                  </a:lnTo>
                  <a:lnTo>
                    <a:pt x="93" y="2"/>
                  </a:lnTo>
                  <a:lnTo>
                    <a:pt x="93" y="2"/>
                  </a:lnTo>
                  <a:lnTo>
                    <a:pt x="93" y="2"/>
                  </a:lnTo>
                  <a:lnTo>
                    <a:pt x="93" y="1"/>
                  </a:lnTo>
                  <a:lnTo>
                    <a:pt x="93" y="1"/>
                  </a:lnTo>
                  <a:lnTo>
                    <a:pt x="90" y="1"/>
                  </a:lnTo>
                  <a:lnTo>
                    <a:pt x="90" y="1"/>
                  </a:lnTo>
                  <a:lnTo>
                    <a:pt x="87" y="1"/>
                  </a:lnTo>
                  <a:lnTo>
                    <a:pt x="87" y="1"/>
                  </a:lnTo>
                  <a:lnTo>
                    <a:pt x="85" y="0"/>
                  </a:lnTo>
                  <a:lnTo>
                    <a:pt x="85" y="0"/>
                  </a:lnTo>
                  <a:lnTo>
                    <a:pt x="83" y="1"/>
                  </a:lnTo>
                  <a:lnTo>
                    <a:pt x="83" y="1"/>
                  </a:lnTo>
                  <a:lnTo>
                    <a:pt x="82" y="1"/>
                  </a:lnTo>
                  <a:lnTo>
                    <a:pt x="80" y="1"/>
                  </a:lnTo>
                  <a:lnTo>
                    <a:pt x="80" y="1"/>
                  </a:lnTo>
                  <a:lnTo>
                    <a:pt x="80" y="1"/>
                  </a:lnTo>
                  <a:lnTo>
                    <a:pt x="80" y="1"/>
                  </a:lnTo>
                  <a:lnTo>
                    <a:pt x="79" y="0"/>
                  </a:lnTo>
                  <a:lnTo>
                    <a:pt x="79" y="0"/>
                  </a:lnTo>
                  <a:lnTo>
                    <a:pt x="78" y="0"/>
                  </a:lnTo>
                  <a:lnTo>
                    <a:pt x="78" y="0"/>
                  </a:lnTo>
                  <a:lnTo>
                    <a:pt x="74" y="2"/>
                  </a:lnTo>
                  <a:lnTo>
                    <a:pt x="74" y="2"/>
                  </a:lnTo>
                  <a:lnTo>
                    <a:pt x="72" y="4"/>
                  </a:lnTo>
                  <a:lnTo>
                    <a:pt x="72" y="4"/>
                  </a:lnTo>
                  <a:lnTo>
                    <a:pt x="71" y="5"/>
                  </a:lnTo>
                  <a:lnTo>
                    <a:pt x="69" y="6"/>
                  </a:lnTo>
                  <a:lnTo>
                    <a:pt x="69" y="6"/>
                  </a:lnTo>
                  <a:lnTo>
                    <a:pt x="66" y="7"/>
                  </a:lnTo>
                  <a:lnTo>
                    <a:pt x="66" y="7"/>
                  </a:lnTo>
                  <a:lnTo>
                    <a:pt x="65" y="7"/>
                  </a:lnTo>
                  <a:lnTo>
                    <a:pt x="65" y="7"/>
                  </a:lnTo>
                  <a:lnTo>
                    <a:pt x="63" y="9"/>
                  </a:lnTo>
                  <a:lnTo>
                    <a:pt x="63" y="9"/>
                  </a:lnTo>
                  <a:lnTo>
                    <a:pt x="62" y="9"/>
                  </a:lnTo>
                  <a:lnTo>
                    <a:pt x="62" y="9"/>
                  </a:lnTo>
                  <a:lnTo>
                    <a:pt x="62" y="10"/>
                  </a:lnTo>
                  <a:lnTo>
                    <a:pt x="62" y="10"/>
                  </a:lnTo>
                  <a:lnTo>
                    <a:pt x="60" y="10"/>
                  </a:lnTo>
                  <a:lnTo>
                    <a:pt x="60" y="10"/>
                  </a:lnTo>
                  <a:lnTo>
                    <a:pt x="56" y="10"/>
                  </a:lnTo>
                  <a:lnTo>
                    <a:pt x="56" y="10"/>
                  </a:lnTo>
                  <a:lnTo>
                    <a:pt x="56" y="15"/>
                  </a:lnTo>
                  <a:lnTo>
                    <a:pt x="56" y="15"/>
                  </a:lnTo>
                  <a:lnTo>
                    <a:pt x="52" y="15"/>
                  </a:lnTo>
                  <a:lnTo>
                    <a:pt x="52" y="15"/>
                  </a:lnTo>
                  <a:lnTo>
                    <a:pt x="50" y="13"/>
                  </a:lnTo>
                  <a:lnTo>
                    <a:pt x="50" y="13"/>
                  </a:lnTo>
                  <a:lnTo>
                    <a:pt x="47" y="13"/>
                  </a:lnTo>
                  <a:lnTo>
                    <a:pt x="47" y="13"/>
                  </a:lnTo>
                  <a:lnTo>
                    <a:pt x="44" y="15"/>
                  </a:lnTo>
                  <a:lnTo>
                    <a:pt x="44" y="15"/>
                  </a:lnTo>
                  <a:lnTo>
                    <a:pt x="44" y="16"/>
                  </a:lnTo>
                  <a:lnTo>
                    <a:pt x="43" y="17"/>
                  </a:lnTo>
                  <a:lnTo>
                    <a:pt x="43" y="17"/>
                  </a:lnTo>
                  <a:lnTo>
                    <a:pt x="43" y="20"/>
                  </a:lnTo>
                  <a:lnTo>
                    <a:pt x="43" y="20"/>
                  </a:lnTo>
                  <a:lnTo>
                    <a:pt x="41" y="21"/>
                  </a:lnTo>
                  <a:lnTo>
                    <a:pt x="41" y="21"/>
                  </a:lnTo>
                  <a:lnTo>
                    <a:pt x="41" y="21"/>
                  </a:lnTo>
                  <a:lnTo>
                    <a:pt x="41" y="21"/>
                  </a:lnTo>
                  <a:lnTo>
                    <a:pt x="41" y="23"/>
                  </a:lnTo>
                  <a:lnTo>
                    <a:pt x="41" y="23"/>
                  </a:lnTo>
                  <a:lnTo>
                    <a:pt x="36" y="23"/>
                  </a:lnTo>
                  <a:lnTo>
                    <a:pt x="36" y="23"/>
                  </a:lnTo>
                  <a:lnTo>
                    <a:pt x="36" y="27"/>
                  </a:lnTo>
                  <a:lnTo>
                    <a:pt x="36" y="27"/>
                  </a:lnTo>
                  <a:lnTo>
                    <a:pt x="36" y="29"/>
                  </a:lnTo>
                  <a:lnTo>
                    <a:pt x="36" y="29"/>
                  </a:lnTo>
                  <a:lnTo>
                    <a:pt x="34" y="29"/>
                  </a:lnTo>
                  <a:lnTo>
                    <a:pt x="34" y="29"/>
                  </a:lnTo>
                  <a:lnTo>
                    <a:pt x="34" y="31"/>
                  </a:lnTo>
                  <a:lnTo>
                    <a:pt x="33" y="32"/>
                  </a:lnTo>
                  <a:lnTo>
                    <a:pt x="33" y="32"/>
                  </a:lnTo>
                  <a:lnTo>
                    <a:pt x="33" y="31"/>
                  </a:lnTo>
                  <a:lnTo>
                    <a:pt x="31" y="31"/>
                  </a:lnTo>
                  <a:lnTo>
                    <a:pt x="31" y="31"/>
                  </a:lnTo>
                  <a:lnTo>
                    <a:pt x="30" y="29"/>
                  </a:lnTo>
                  <a:lnTo>
                    <a:pt x="30" y="29"/>
                  </a:lnTo>
                  <a:lnTo>
                    <a:pt x="29" y="28"/>
                  </a:lnTo>
                  <a:lnTo>
                    <a:pt x="29" y="28"/>
                  </a:lnTo>
                  <a:lnTo>
                    <a:pt x="25" y="28"/>
                  </a:lnTo>
                  <a:lnTo>
                    <a:pt x="25" y="28"/>
                  </a:lnTo>
                  <a:lnTo>
                    <a:pt x="25" y="26"/>
                  </a:lnTo>
                  <a:lnTo>
                    <a:pt x="25" y="26"/>
                  </a:lnTo>
                  <a:lnTo>
                    <a:pt x="24" y="27"/>
                  </a:lnTo>
                  <a:lnTo>
                    <a:pt x="24" y="27"/>
                  </a:lnTo>
                  <a:lnTo>
                    <a:pt x="24" y="27"/>
                  </a:lnTo>
                  <a:lnTo>
                    <a:pt x="24" y="27"/>
                  </a:lnTo>
                  <a:lnTo>
                    <a:pt x="22" y="28"/>
                  </a:lnTo>
                  <a:lnTo>
                    <a:pt x="22" y="28"/>
                  </a:lnTo>
                  <a:lnTo>
                    <a:pt x="22" y="28"/>
                  </a:lnTo>
                  <a:lnTo>
                    <a:pt x="22" y="28"/>
                  </a:lnTo>
                  <a:lnTo>
                    <a:pt x="20" y="31"/>
                  </a:lnTo>
                  <a:lnTo>
                    <a:pt x="20" y="31"/>
                  </a:lnTo>
                  <a:lnTo>
                    <a:pt x="19" y="32"/>
                  </a:lnTo>
                  <a:lnTo>
                    <a:pt x="19" y="33"/>
                  </a:lnTo>
                  <a:lnTo>
                    <a:pt x="19" y="33"/>
                  </a:lnTo>
                  <a:lnTo>
                    <a:pt x="19" y="34"/>
                  </a:lnTo>
                  <a:lnTo>
                    <a:pt x="19" y="34"/>
                  </a:lnTo>
                  <a:lnTo>
                    <a:pt x="20" y="36"/>
                  </a:lnTo>
                  <a:lnTo>
                    <a:pt x="20" y="36"/>
                  </a:lnTo>
                  <a:lnTo>
                    <a:pt x="20" y="39"/>
                  </a:lnTo>
                  <a:lnTo>
                    <a:pt x="20" y="39"/>
                  </a:lnTo>
                  <a:lnTo>
                    <a:pt x="16" y="39"/>
                  </a:lnTo>
                  <a:lnTo>
                    <a:pt x="16" y="39"/>
                  </a:lnTo>
                  <a:lnTo>
                    <a:pt x="17" y="42"/>
                  </a:lnTo>
                  <a:lnTo>
                    <a:pt x="17" y="42"/>
                  </a:lnTo>
                  <a:lnTo>
                    <a:pt x="18" y="43"/>
                  </a:lnTo>
                  <a:lnTo>
                    <a:pt x="18" y="43"/>
                  </a:lnTo>
                  <a:lnTo>
                    <a:pt x="18" y="45"/>
                  </a:lnTo>
                  <a:lnTo>
                    <a:pt x="18" y="45"/>
                  </a:lnTo>
                  <a:lnTo>
                    <a:pt x="17" y="47"/>
                  </a:lnTo>
                  <a:lnTo>
                    <a:pt x="14" y="47"/>
                  </a:lnTo>
                  <a:lnTo>
                    <a:pt x="14" y="47"/>
                  </a:lnTo>
                  <a:lnTo>
                    <a:pt x="13" y="50"/>
                  </a:lnTo>
                  <a:lnTo>
                    <a:pt x="13" y="50"/>
                  </a:lnTo>
                  <a:lnTo>
                    <a:pt x="13" y="50"/>
                  </a:lnTo>
                  <a:lnTo>
                    <a:pt x="13" y="50"/>
                  </a:lnTo>
                  <a:lnTo>
                    <a:pt x="13" y="51"/>
                  </a:lnTo>
                  <a:lnTo>
                    <a:pt x="13" y="51"/>
                  </a:lnTo>
                  <a:lnTo>
                    <a:pt x="12" y="51"/>
                  </a:lnTo>
                  <a:lnTo>
                    <a:pt x="12" y="51"/>
                  </a:lnTo>
                  <a:lnTo>
                    <a:pt x="11" y="51"/>
                  </a:lnTo>
                  <a:lnTo>
                    <a:pt x="11" y="51"/>
                  </a:lnTo>
                  <a:lnTo>
                    <a:pt x="7" y="51"/>
                  </a:lnTo>
                  <a:lnTo>
                    <a:pt x="7" y="51"/>
                  </a:lnTo>
                  <a:lnTo>
                    <a:pt x="6" y="53"/>
                  </a:lnTo>
                  <a:lnTo>
                    <a:pt x="5" y="54"/>
                  </a:lnTo>
                  <a:lnTo>
                    <a:pt x="5" y="54"/>
                  </a:lnTo>
                  <a:lnTo>
                    <a:pt x="3" y="54"/>
                  </a:lnTo>
                  <a:lnTo>
                    <a:pt x="3" y="54"/>
                  </a:lnTo>
                  <a:lnTo>
                    <a:pt x="1" y="54"/>
                  </a:lnTo>
                  <a:lnTo>
                    <a:pt x="1" y="54"/>
                  </a:lnTo>
                  <a:lnTo>
                    <a:pt x="2" y="54"/>
                  </a:lnTo>
                  <a:lnTo>
                    <a:pt x="2" y="54"/>
                  </a:lnTo>
                  <a:lnTo>
                    <a:pt x="3" y="55"/>
                  </a:lnTo>
                  <a:lnTo>
                    <a:pt x="3" y="55"/>
                  </a:lnTo>
                  <a:lnTo>
                    <a:pt x="3" y="58"/>
                  </a:lnTo>
                  <a:lnTo>
                    <a:pt x="3" y="58"/>
                  </a:lnTo>
                  <a:lnTo>
                    <a:pt x="5" y="60"/>
                  </a:lnTo>
                  <a:lnTo>
                    <a:pt x="5" y="60"/>
                  </a:lnTo>
                  <a:lnTo>
                    <a:pt x="5" y="60"/>
                  </a:lnTo>
                  <a:lnTo>
                    <a:pt x="5" y="60"/>
                  </a:lnTo>
                  <a:lnTo>
                    <a:pt x="5" y="62"/>
                  </a:lnTo>
                  <a:lnTo>
                    <a:pt x="5" y="62"/>
                  </a:lnTo>
                  <a:lnTo>
                    <a:pt x="3" y="65"/>
                  </a:lnTo>
                  <a:lnTo>
                    <a:pt x="3" y="65"/>
                  </a:lnTo>
                  <a:lnTo>
                    <a:pt x="2" y="65"/>
                  </a:lnTo>
                  <a:lnTo>
                    <a:pt x="2" y="65"/>
                  </a:lnTo>
                  <a:lnTo>
                    <a:pt x="1" y="66"/>
                  </a:lnTo>
                  <a:lnTo>
                    <a:pt x="1" y="66"/>
                  </a:lnTo>
                  <a:lnTo>
                    <a:pt x="0" y="67"/>
                  </a:lnTo>
                  <a:lnTo>
                    <a:pt x="0" y="67"/>
                  </a:lnTo>
                  <a:lnTo>
                    <a:pt x="0" y="67"/>
                  </a:lnTo>
                  <a:lnTo>
                    <a:pt x="1" y="69"/>
                  </a:lnTo>
                  <a:lnTo>
                    <a:pt x="1" y="69"/>
                  </a:lnTo>
                  <a:lnTo>
                    <a:pt x="1" y="69"/>
                  </a:lnTo>
                  <a:lnTo>
                    <a:pt x="1" y="69"/>
                  </a:lnTo>
                  <a:lnTo>
                    <a:pt x="1" y="71"/>
                  </a:lnTo>
                  <a:lnTo>
                    <a:pt x="1" y="71"/>
                  </a:lnTo>
                  <a:lnTo>
                    <a:pt x="1" y="74"/>
                  </a:lnTo>
                  <a:lnTo>
                    <a:pt x="1" y="74"/>
                  </a:lnTo>
                  <a:lnTo>
                    <a:pt x="0" y="75"/>
                  </a:lnTo>
                  <a:lnTo>
                    <a:pt x="0" y="75"/>
                  </a:lnTo>
                  <a:lnTo>
                    <a:pt x="0" y="76"/>
                  </a:lnTo>
                  <a:lnTo>
                    <a:pt x="0" y="76"/>
                  </a:lnTo>
                  <a:lnTo>
                    <a:pt x="0" y="77"/>
                  </a:lnTo>
                  <a:lnTo>
                    <a:pt x="0" y="77"/>
                  </a:lnTo>
                  <a:lnTo>
                    <a:pt x="1" y="78"/>
                  </a:lnTo>
                  <a:lnTo>
                    <a:pt x="1" y="78"/>
                  </a:lnTo>
                  <a:lnTo>
                    <a:pt x="2" y="80"/>
                  </a:lnTo>
                  <a:lnTo>
                    <a:pt x="2" y="80"/>
                  </a:lnTo>
                  <a:lnTo>
                    <a:pt x="3" y="78"/>
                  </a:lnTo>
                  <a:lnTo>
                    <a:pt x="3" y="78"/>
                  </a:lnTo>
                  <a:lnTo>
                    <a:pt x="3" y="78"/>
                  </a:lnTo>
                  <a:lnTo>
                    <a:pt x="3" y="78"/>
                  </a:lnTo>
                  <a:lnTo>
                    <a:pt x="6" y="80"/>
                  </a:lnTo>
                  <a:lnTo>
                    <a:pt x="6" y="80"/>
                  </a:lnTo>
                  <a:lnTo>
                    <a:pt x="7" y="80"/>
                  </a:lnTo>
                  <a:lnTo>
                    <a:pt x="7" y="80"/>
                  </a:lnTo>
                  <a:lnTo>
                    <a:pt x="8" y="82"/>
                  </a:lnTo>
                  <a:lnTo>
                    <a:pt x="8" y="82"/>
                  </a:lnTo>
                  <a:lnTo>
                    <a:pt x="8" y="83"/>
                  </a:lnTo>
                  <a:lnTo>
                    <a:pt x="8" y="83"/>
                  </a:lnTo>
                  <a:lnTo>
                    <a:pt x="8" y="86"/>
                  </a:lnTo>
                  <a:lnTo>
                    <a:pt x="8" y="86"/>
                  </a:lnTo>
                  <a:lnTo>
                    <a:pt x="11" y="87"/>
                  </a:lnTo>
                  <a:lnTo>
                    <a:pt x="11" y="87"/>
                  </a:lnTo>
                  <a:lnTo>
                    <a:pt x="12" y="88"/>
                  </a:lnTo>
                  <a:lnTo>
                    <a:pt x="12" y="88"/>
                  </a:lnTo>
                  <a:lnTo>
                    <a:pt x="13" y="88"/>
                  </a:lnTo>
                  <a:lnTo>
                    <a:pt x="13" y="88"/>
                  </a:lnTo>
                  <a:lnTo>
                    <a:pt x="14" y="88"/>
                  </a:lnTo>
                  <a:lnTo>
                    <a:pt x="14" y="88"/>
                  </a:lnTo>
                  <a:lnTo>
                    <a:pt x="16" y="89"/>
                  </a:lnTo>
                  <a:lnTo>
                    <a:pt x="16" y="89"/>
                  </a:lnTo>
                  <a:lnTo>
                    <a:pt x="17" y="91"/>
                  </a:lnTo>
                  <a:lnTo>
                    <a:pt x="18" y="91"/>
                  </a:lnTo>
                  <a:lnTo>
                    <a:pt x="18" y="91"/>
                  </a:lnTo>
                  <a:lnTo>
                    <a:pt x="19" y="89"/>
                  </a:lnTo>
                  <a:lnTo>
                    <a:pt x="19" y="89"/>
                  </a:lnTo>
                  <a:lnTo>
                    <a:pt x="20" y="88"/>
                  </a:lnTo>
                  <a:lnTo>
                    <a:pt x="20" y="88"/>
                  </a:lnTo>
                  <a:lnTo>
                    <a:pt x="22" y="87"/>
                  </a:lnTo>
                  <a:lnTo>
                    <a:pt x="22" y="87"/>
                  </a:lnTo>
                  <a:lnTo>
                    <a:pt x="23" y="87"/>
                  </a:lnTo>
                  <a:lnTo>
                    <a:pt x="23" y="87"/>
                  </a:lnTo>
                  <a:lnTo>
                    <a:pt x="25" y="86"/>
                  </a:lnTo>
                  <a:lnTo>
                    <a:pt x="28" y="86"/>
                  </a:lnTo>
                  <a:lnTo>
                    <a:pt x="28" y="86"/>
                  </a:lnTo>
                  <a:lnTo>
                    <a:pt x="30" y="85"/>
                  </a:lnTo>
                  <a:lnTo>
                    <a:pt x="30" y="85"/>
                  </a:lnTo>
                  <a:lnTo>
                    <a:pt x="31" y="85"/>
                  </a:lnTo>
                  <a:lnTo>
                    <a:pt x="31" y="85"/>
                  </a:lnTo>
                  <a:lnTo>
                    <a:pt x="31" y="86"/>
                  </a:lnTo>
                  <a:lnTo>
                    <a:pt x="31" y="86"/>
                  </a:lnTo>
                  <a:lnTo>
                    <a:pt x="35" y="86"/>
                  </a:lnTo>
                  <a:lnTo>
                    <a:pt x="35" y="86"/>
                  </a:lnTo>
                  <a:lnTo>
                    <a:pt x="36" y="86"/>
                  </a:lnTo>
                  <a:lnTo>
                    <a:pt x="36" y="86"/>
                  </a:lnTo>
                  <a:lnTo>
                    <a:pt x="36" y="86"/>
                  </a:lnTo>
                  <a:lnTo>
                    <a:pt x="36" y="86"/>
                  </a:lnTo>
                  <a:lnTo>
                    <a:pt x="36" y="86"/>
                  </a:lnTo>
                  <a:lnTo>
                    <a:pt x="36" y="86"/>
                  </a:lnTo>
                  <a:lnTo>
                    <a:pt x="38" y="86"/>
                  </a:lnTo>
                  <a:lnTo>
                    <a:pt x="38" y="86"/>
                  </a:lnTo>
                  <a:lnTo>
                    <a:pt x="39" y="87"/>
                  </a:lnTo>
                  <a:lnTo>
                    <a:pt x="39" y="87"/>
                  </a:lnTo>
                  <a:lnTo>
                    <a:pt x="39" y="89"/>
                  </a:lnTo>
                  <a:lnTo>
                    <a:pt x="39" y="89"/>
                  </a:lnTo>
                  <a:lnTo>
                    <a:pt x="40" y="91"/>
                  </a:lnTo>
                  <a:lnTo>
                    <a:pt x="40" y="91"/>
                  </a:lnTo>
                  <a:lnTo>
                    <a:pt x="41" y="92"/>
                  </a:lnTo>
                  <a:lnTo>
                    <a:pt x="41" y="92"/>
                  </a:lnTo>
                  <a:lnTo>
                    <a:pt x="41" y="92"/>
                  </a:lnTo>
                  <a:lnTo>
                    <a:pt x="41" y="92"/>
                  </a:lnTo>
                  <a:lnTo>
                    <a:pt x="43" y="93"/>
                  </a:lnTo>
                  <a:lnTo>
                    <a:pt x="43" y="93"/>
                  </a:lnTo>
                  <a:lnTo>
                    <a:pt x="44" y="94"/>
                  </a:lnTo>
                  <a:lnTo>
                    <a:pt x="44" y="94"/>
                  </a:lnTo>
                  <a:lnTo>
                    <a:pt x="45" y="96"/>
                  </a:lnTo>
                  <a:lnTo>
                    <a:pt x="45" y="96"/>
                  </a:lnTo>
                  <a:lnTo>
                    <a:pt x="45" y="93"/>
                  </a:lnTo>
                  <a:lnTo>
                    <a:pt x="45" y="91"/>
                  </a:lnTo>
                  <a:lnTo>
                    <a:pt x="45" y="91"/>
                  </a:lnTo>
                  <a:lnTo>
                    <a:pt x="45" y="88"/>
                  </a:lnTo>
                  <a:lnTo>
                    <a:pt x="44" y="85"/>
                  </a:lnTo>
                  <a:lnTo>
                    <a:pt x="44" y="85"/>
                  </a:lnTo>
                  <a:lnTo>
                    <a:pt x="43" y="83"/>
                  </a:lnTo>
                  <a:lnTo>
                    <a:pt x="43" y="83"/>
                  </a:lnTo>
                  <a:lnTo>
                    <a:pt x="43" y="81"/>
                  </a:lnTo>
                  <a:lnTo>
                    <a:pt x="43" y="81"/>
                  </a:lnTo>
                  <a:lnTo>
                    <a:pt x="43" y="81"/>
                  </a:lnTo>
                  <a:lnTo>
                    <a:pt x="43" y="81"/>
                  </a:lnTo>
                  <a:lnTo>
                    <a:pt x="41" y="80"/>
                  </a:lnTo>
                  <a:lnTo>
                    <a:pt x="41" y="80"/>
                  </a:lnTo>
                  <a:lnTo>
                    <a:pt x="44" y="80"/>
                  </a:lnTo>
                  <a:lnTo>
                    <a:pt x="44" y="80"/>
                  </a:lnTo>
                  <a:lnTo>
                    <a:pt x="44" y="78"/>
                  </a:lnTo>
                  <a:lnTo>
                    <a:pt x="44" y="78"/>
                  </a:lnTo>
                  <a:lnTo>
                    <a:pt x="43" y="77"/>
                  </a:lnTo>
                  <a:lnTo>
                    <a:pt x="43" y="77"/>
                  </a:lnTo>
                  <a:lnTo>
                    <a:pt x="41" y="76"/>
                  </a:lnTo>
                  <a:lnTo>
                    <a:pt x="41" y="76"/>
                  </a:lnTo>
                  <a:lnTo>
                    <a:pt x="41" y="74"/>
                  </a:lnTo>
                  <a:lnTo>
                    <a:pt x="41" y="74"/>
                  </a:lnTo>
                  <a:lnTo>
                    <a:pt x="41" y="71"/>
                  </a:lnTo>
                  <a:lnTo>
                    <a:pt x="41" y="71"/>
                  </a:lnTo>
                  <a:lnTo>
                    <a:pt x="41" y="70"/>
                  </a:lnTo>
                  <a:lnTo>
                    <a:pt x="41" y="70"/>
                  </a:lnTo>
                  <a:lnTo>
                    <a:pt x="43" y="70"/>
                  </a:lnTo>
                  <a:lnTo>
                    <a:pt x="43" y="70"/>
                  </a:lnTo>
                  <a:lnTo>
                    <a:pt x="43" y="69"/>
                  </a:lnTo>
                  <a:lnTo>
                    <a:pt x="43" y="69"/>
                  </a:lnTo>
                  <a:lnTo>
                    <a:pt x="44" y="69"/>
                  </a:lnTo>
                  <a:lnTo>
                    <a:pt x="44" y="69"/>
                  </a:lnTo>
                  <a:lnTo>
                    <a:pt x="45" y="67"/>
                  </a:lnTo>
                  <a:lnTo>
                    <a:pt x="45" y="67"/>
                  </a:lnTo>
                  <a:lnTo>
                    <a:pt x="46" y="67"/>
                  </a:lnTo>
                  <a:lnTo>
                    <a:pt x="46" y="67"/>
                  </a:lnTo>
                  <a:lnTo>
                    <a:pt x="49" y="67"/>
                  </a:lnTo>
                  <a:lnTo>
                    <a:pt x="49" y="67"/>
                  </a:lnTo>
                  <a:lnTo>
                    <a:pt x="54" y="67"/>
                  </a:lnTo>
                  <a:lnTo>
                    <a:pt x="54" y="67"/>
                  </a:lnTo>
                  <a:lnTo>
                    <a:pt x="58" y="67"/>
                  </a:lnTo>
                  <a:lnTo>
                    <a:pt x="58" y="67"/>
                  </a:lnTo>
                  <a:lnTo>
                    <a:pt x="62" y="66"/>
                  </a:lnTo>
                  <a:lnTo>
                    <a:pt x="62" y="66"/>
                  </a:lnTo>
                  <a:lnTo>
                    <a:pt x="65" y="66"/>
                  </a:lnTo>
                  <a:lnTo>
                    <a:pt x="65" y="66"/>
                  </a:lnTo>
                  <a:lnTo>
                    <a:pt x="69" y="67"/>
                  </a:lnTo>
                  <a:lnTo>
                    <a:pt x="69" y="67"/>
                  </a:lnTo>
                  <a:lnTo>
                    <a:pt x="74" y="66"/>
                  </a:lnTo>
                  <a:lnTo>
                    <a:pt x="74" y="66"/>
                  </a:lnTo>
                  <a:lnTo>
                    <a:pt x="77" y="67"/>
                  </a:lnTo>
                  <a:lnTo>
                    <a:pt x="78" y="69"/>
                  </a:lnTo>
                  <a:lnTo>
                    <a:pt x="78" y="69"/>
                  </a:lnTo>
                  <a:lnTo>
                    <a:pt x="80" y="67"/>
                  </a:lnTo>
                  <a:lnTo>
                    <a:pt x="80" y="67"/>
                  </a:lnTo>
                  <a:lnTo>
                    <a:pt x="83" y="66"/>
                  </a:lnTo>
                  <a:lnTo>
                    <a:pt x="83" y="66"/>
                  </a:lnTo>
                  <a:lnTo>
                    <a:pt x="85" y="66"/>
                  </a:lnTo>
                  <a:lnTo>
                    <a:pt x="85" y="66"/>
                  </a:lnTo>
                  <a:lnTo>
                    <a:pt x="88" y="66"/>
                  </a:lnTo>
                  <a:lnTo>
                    <a:pt x="88" y="66"/>
                  </a:lnTo>
                  <a:lnTo>
                    <a:pt x="88" y="66"/>
                  </a:lnTo>
                  <a:lnTo>
                    <a:pt x="88" y="66"/>
                  </a:lnTo>
                  <a:lnTo>
                    <a:pt x="89" y="67"/>
                  </a:lnTo>
                  <a:lnTo>
                    <a:pt x="89" y="67"/>
                  </a:lnTo>
                  <a:lnTo>
                    <a:pt x="89" y="67"/>
                  </a:lnTo>
                  <a:lnTo>
                    <a:pt x="89" y="67"/>
                  </a:lnTo>
                  <a:lnTo>
                    <a:pt x="92" y="67"/>
                  </a:lnTo>
                  <a:lnTo>
                    <a:pt x="92" y="67"/>
                  </a:lnTo>
                  <a:lnTo>
                    <a:pt x="94" y="67"/>
                  </a:lnTo>
                  <a:lnTo>
                    <a:pt x="95" y="67"/>
                  </a:lnTo>
                  <a:lnTo>
                    <a:pt x="96" y="69"/>
                  </a:lnTo>
                  <a:lnTo>
                    <a:pt x="96" y="69"/>
                  </a:lnTo>
                  <a:lnTo>
                    <a:pt x="99" y="69"/>
                  </a:lnTo>
                  <a:lnTo>
                    <a:pt x="99" y="69"/>
                  </a:lnTo>
                  <a:lnTo>
                    <a:pt x="99" y="69"/>
                  </a:lnTo>
                  <a:lnTo>
                    <a:pt x="99" y="69"/>
                  </a:lnTo>
                  <a:lnTo>
                    <a:pt x="101" y="69"/>
                  </a:lnTo>
                  <a:lnTo>
                    <a:pt x="101" y="69"/>
                  </a:lnTo>
                  <a:lnTo>
                    <a:pt x="103" y="67"/>
                  </a:lnTo>
                  <a:lnTo>
                    <a:pt x="103" y="67"/>
                  </a:lnTo>
                  <a:lnTo>
                    <a:pt x="103" y="67"/>
                  </a:lnTo>
                  <a:lnTo>
                    <a:pt x="103" y="67"/>
                  </a:lnTo>
                  <a:lnTo>
                    <a:pt x="105" y="67"/>
                  </a:lnTo>
                  <a:lnTo>
                    <a:pt x="105" y="67"/>
                  </a:lnTo>
                  <a:lnTo>
                    <a:pt x="105" y="66"/>
                  </a:lnTo>
                  <a:lnTo>
                    <a:pt x="106" y="65"/>
                  </a:lnTo>
                  <a:lnTo>
                    <a:pt x="106" y="65"/>
                  </a:lnTo>
                  <a:lnTo>
                    <a:pt x="107" y="64"/>
                  </a:lnTo>
                  <a:lnTo>
                    <a:pt x="107" y="64"/>
                  </a:lnTo>
                  <a:lnTo>
                    <a:pt x="107" y="62"/>
                  </a:lnTo>
                  <a:lnTo>
                    <a:pt x="109" y="62"/>
                  </a:lnTo>
                  <a:lnTo>
                    <a:pt x="109" y="62"/>
                  </a:lnTo>
                  <a:lnTo>
                    <a:pt x="110" y="61"/>
                  </a:lnTo>
                  <a:lnTo>
                    <a:pt x="110" y="60"/>
                  </a:lnTo>
                  <a:lnTo>
                    <a:pt x="110" y="60"/>
                  </a:lnTo>
                  <a:lnTo>
                    <a:pt x="112" y="60"/>
                  </a:lnTo>
                  <a:lnTo>
                    <a:pt x="114" y="61"/>
                  </a:lnTo>
                  <a:lnTo>
                    <a:pt x="114" y="61"/>
                  </a:lnTo>
                  <a:lnTo>
                    <a:pt x="117" y="61"/>
                  </a:lnTo>
                  <a:lnTo>
                    <a:pt x="117" y="61"/>
                  </a:lnTo>
                  <a:lnTo>
                    <a:pt x="120" y="61"/>
                  </a:lnTo>
                  <a:lnTo>
                    <a:pt x="121" y="60"/>
                  </a:lnTo>
                  <a:lnTo>
                    <a:pt x="121" y="60"/>
                  </a:lnTo>
                  <a:lnTo>
                    <a:pt x="122" y="59"/>
                  </a:lnTo>
                  <a:lnTo>
                    <a:pt x="122" y="59"/>
                  </a:lnTo>
                  <a:lnTo>
                    <a:pt x="123" y="58"/>
                  </a:lnTo>
                  <a:lnTo>
                    <a:pt x="123" y="58"/>
                  </a:lnTo>
                  <a:lnTo>
                    <a:pt x="127" y="56"/>
                  </a:lnTo>
                  <a:lnTo>
                    <a:pt x="127" y="56"/>
                  </a:lnTo>
                  <a:lnTo>
                    <a:pt x="127" y="54"/>
                  </a:lnTo>
                  <a:lnTo>
                    <a:pt x="127" y="53"/>
                  </a:lnTo>
                  <a:lnTo>
                    <a:pt x="127" y="53"/>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2" name="A1_Niger">
              <a:extLst>
                <a:ext uri="{FF2B5EF4-FFF2-40B4-BE49-F238E27FC236}">
                  <a16:creationId xmlns:a16="http://schemas.microsoft.com/office/drawing/2014/main" id="{3585DDBB-1ABC-4AAD-98B6-15DF596AB613}"/>
                </a:ext>
              </a:extLst>
            </p:cNvPr>
            <p:cNvSpPr>
              <a:spLocks/>
            </p:cNvSpPr>
            <p:nvPr/>
          </p:nvSpPr>
          <p:spPr bwMode="auto">
            <a:xfrm>
              <a:off x="4743215" y="3691582"/>
              <a:ext cx="387006" cy="281028"/>
            </a:xfrm>
            <a:custGeom>
              <a:avLst/>
              <a:gdLst/>
              <a:ahLst/>
              <a:cxnLst>
                <a:cxn ang="0">
                  <a:pos x="245" y="47"/>
                </a:cxn>
                <a:cxn ang="0">
                  <a:pos x="241" y="35"/>
                </a:cxn>
                <a:cxn ang="0">
                  <a:pos x="237" y="9"/>
                </a:cxn>
                <a:cxn ang="0">
                  <a:pos x="231" y="13"/>
                </a:cxn>
                <a:cxn ang="0">
                  <a:pos x="227" y="14"/>
                </a:cxn>
                <a:cxn ang="0">
                  <a:pos x="224" y="15"/>
                </a:cxn>
                <a:cxn ang="0">
                  <a:pos x="221" y="13"/>
                </a:cxn>
                <a:cxn ang="0">
                  <a:pos x="218" y="9"/>
                </a:cxn>
                <a:cxn ang="0">
                  <a:pos x="209" y="6"/>
                </a:cxn>
                <a:cxn ang="0">
                  <a:pos x="202" y="3"/>
                </a:cxn>
                <a:cxn ang="0">
                  <a:pos x="194" y="2"/>
                </a:cxn>
                <a:cxn ang="0">
                  <a:pos x="189" y="1"/>
                </a:cxn>
                <a:cxn ang="0">
                  <a:pos x="189" y="1"/>
                </a:cxn>
                <a:cxn ang="0">
                  <a:pos x="189" y="1"/>
                </a:cxn>
                <a:cxn ang="0">
                  <a:pos x="189" y="0"/>
                </a:cxn>
                <a:cxn ang="0">
                  <a:pos x="117" y="46"/>
                </a:cxn>
                <a:cxn ang="0">
                  <a:pos x="64" y="76"/>
                </a:cxn>
                <a:cxn ang="0">
                  <a:pos x="60" y="133"/>
                </a:cxn>
                <a:cxn ang="0">
                  <a:pos x="46" y="138"/>
                </a:cxn>
                <a:cxn ang="0">
                  <a:pos x="12" y="145"/>
                </a:cxn>
                <a:cxn ang="0">
                  <a:pos x="1" y="149"/>
                </a:cxn>
                <a:cxn ang="0">
                  <a:pos x="3" y="160"/>
                </a:cxn>
                <a:cxn ang="0">
                  <a:pos x="7" y="166"/>
                </a:cxn>
                <a:cxn ang="0">
                  <a:pos x="13" y="172"/>
                </a:cxn>
                <a:cxn ang="0">
                  <a:pos x="22" y="183"/>
                </a:cxn>
                <a:cxn ang="0">
                  <a:pos x="31" y="182"/>
                </a:cxn>
                <a:cxn ang="0">
                  <a:pos x="31" y="190"/>
                </a:cxn>
                <a:cxn ang="0">
                  <a:pos x="36" y="191"/>
                </a:cxn>
                <a:cxn ang="0">
                  <a:pos x="42" y="188"/>
                </a:cxn>
                <a:cxn ang="0">
                  <a:pos x="52" y="197"/>
                </a:cxn>
                <a:cxn ang="0">
                  <a:pos x="56" y="199"/>
                </a:cxn>
                <a:cxn ang="0">
                  <a:pos x="56" y="186"/>
                </a:cxn>
                <a:cxn ang="0">
                  <a:pos x="63" y="170"/>
                </a:cxn>
                <a:cxn ang="0">
                  <a:pos x="74" y="166"/>
                </a:cxn>
                <a:cxn ang="0">
                  <a:pos x="87" y="165"/>
                </a:cxn>
                <a:cxn ang="0">
                  <a:pos x="104" y="172"/>
                </a:cxn>
                <a:cxn ang="0">
                  <a:pos x="112" y="176"/>
                </a:cxn>
                <a:cxn ang="0">
                  <a:pos x="125" y="172"/>
                </a:cxn>
                <a:cxn ang="0">
                  <a:pos x="151" y="181"/>
                </a:cxn>
                <a:cxn ang="0">
                  <a:pos x="181" y="172"/>
                </a:cxn>
                <a:cxn ang="0">
                  <a:pos x="198" y="175"/>
                </a:cxn>
                <a:cxn ang="0">
                  <a:pos x="203" y="171"/>
                </a:cxn>
                <a:cxn ang="0">
                  <a:pos x="209" y="169"/>
                </a:cxn>
                <a:cxn ang="0">
                  <a:pos x="215" y="166"/>
                </a:cxn>
                <a:cxn ang="0">
                  <a:pos x="216" y="153"/>
                </a:cxn>
                <a:cxn ang="0">
                  <a:pos x="219" y="145"/>
                </a:cxn>
                <a:cxn ang="0">
                  <a:pos x="247" y="79"/>
                </a:cxn>
                <a:cxn ang="0">
                  <a:pos x="252" y="53"/>
                </a:cxn>
              </a:cxnLst>
              <a:rect l="0" t="0" r="r" b="b"/>
              <a:pathLst>
                <a:path w="253" h="199">
                  <a:moveTo>
                    <a:pt x="252" y="53"/>
                  </a:moveTo>
                  <a:lnTo>
                    <a:pt x="247" y="52"/>
                  </a:lnTo>
                  <a:lnTo>
                    <a:pt x="245" y="47"/>
                  </a:lnTo>
                  <a:lnTo>
                    <a:pt x="245" y="45"/>
                  </a:lnTo>
                  <a:lnTo>
                    <a:pt x="245" y="42"/>
                  </a:lnTo>
                  <a:lnTo>
                    <a:pt x="241" y="35"/>
                  </a:lnTo>
                  <a:lnTo>
                    <a:pt x="241" y="26"/>
                  </a:lnTo>
                  <a:lnTo>
                    <a:pt x="237" y="12"/>
                  </a:lnTo>
                  <a:lnTo>
                    <a:pt x="237" y="9"/>
                  </a:lnTo>
                  <a:lnTo>
                    <a:pt x="237" y="9"/>
                  </a:lnTo>
                  <a:lnTo>
                    <a:pt x="231" y="13"/>
                  </a:lnTo>
                  <a:lnTo>
                    <a:pt x="231" y="13"/>
                  </a:lnTo>
                  <a:lnTo>
                    <a:pt x="229" y="14"/>
                  </a:lnTo>
                  <a:lnTo>
                    <a:pt x="229" y="14"/>
                  </a:lnTo>
                  <a:lnTo>
                    <a:pt x="227" y="14"/>
                  </a:lnTo>
                  <a:lnTo>
                    <a:pt x="227" y="14"/>
                  </a:lnTo>
                  <a:lnTo>
                    <a:pt x="226" y="15"/>
                  </a:lnTo>
                  <a:lnTo>
                    <a:pt x="224" y="15"/>
                  </a:lnTo>
                  <a:lnTo>
                    <a:pt x="224" y="15"/>
                  </a:lnTo>
                  <a:lnTo>
                    <a:pt x="223" y="13"/>
                  </a:lnTo>
                  <a:lnTo>
                    <a:pt x="221" y="13"/>
                  </a:lnTo>
                  <a:lnTo>
                    <a:pt x="221" y="13"/>
                  </a:lnTo>
                  <a:lnTo>
                    <a:pt x="219" y="12"/>
                  </a:lnTo>
                  <a:lnTo>
                    <a:pt x="218" y="9"/>
                  </a:lnTo>
                  <a:lnTo>
                    <a:pt x="218" y="9"/>
                  </a:lnTo>
                  <a:lnTo>
                    <a:pt x="214" y="7"/>
                  </a:lnTo>
                  <a:lnTo>
                    <a:pt x="209" y="6"/>
                  </a:lnTo>
                  <a:lnTo>
                    <a:pt x="209" y="6"/>
                  </a:lnTo>
                  <a:lnTo>
                    <a:pt x="202" y="3"/>
                  </a:lnTo>
                  <a:lnTo>
                    <a:pt x="202" y="3"/>
                  </a:lnTo>
                  <a:lnTo>
                    <a:pt x="197" y="2"/>
                  </a:lnTo>
                  <a:lnTo>
                    <a:pt x="197" y="2"/>
                  </a:lnTo>
                  <a:lnTo>
                    <a:pt x="194" y="2"/>
                  </a:lnTo>
                  <a:lnTo>
                    <a:pt x="194" y="2"/>
                  </a:lnTo>
                  <a:lnTo>
                    <a:pt x="189" y="1"/>
                  </a:lnTo>
                  <a:lnTo>
                    <a:pt x="189" y="1"/>
                  </a:lnTo>
                  <a:lnTo>
                    <a:pt x="189" y="1"/>
                  </a:lnTo>
                  <a:lnTo>
                    <a:pt x="189" y="1"/>
                  </a:lnTo>
                  <a:lnTo>
                    <a:pt x="189" y="1"/>
                  </a:lnTo>
                  <a:lnTo>
                    <a:pt x="189" y="1"/>
                  </a:lnTo>
                  <a:lnTo>
                    <a:pt x="189" y="1"/>
                  </a:lnTo>
                  <a:lnTo>
                    <a:pt x="189" y="1"/>
                  </a:lnTo>
                  <a:lnTo>
                    <a:pt x="189" y="1"/>
                  </a:lnTo>
                  <a:lnTo>
                    <a:pt x="189" y="1"/>
                  </a:lnTo>
                  <a:lnTo>
                    <a:pt x="189" y="0"/>
                  </a:lnTo>
                  <a:lnTo>
                    <a:pt x="189" y="0"/>
                  </a:lnTo>
                  <a:lnTo>
                    <a:pt x="189" y="0"/>
                  </a:lnTo>
                  <a:lnTo>
                    <a:pt x="117" y="46"/>
                  </a:lnTo>
                  <a:lnTo>
                    <a:pt x="89" y="69"/>
                  </a:lnTo>
                  <a:lnTo>
                    <a:pt x="87" y="71"/>
                  </a:lnTo>
                  <a:lnTo>
                    <a:pt x="64" y="76"/>
                  </a:lnTo>
                  <a:lnTo>
                    <a:pt x="64" y="121"/>
                  </a:lnTo>
                  <a:lnTo>
                    <a:pt x="62" y="122"/>
                  </a:lnTo>
                  <a:lnTo>
                    <a:pt x="60" y="133"/>
                  </a:lnTo>
                  <a:lnTo>
                    <a:pt x="56" y="134"/>
                  </a:lnTo>
                  <a:lnTo>
                    <a:pt x="52" y="138"/>
                  </a:lnTo>
                  <a:lnTo>
                    <a:pt x="46" y="138"/>
                  </a:lnTo>
                  <a:lnTo>
                    <a:pt x="45" y="139"/>
                  </a:lnTo>
                  <a:lnTo>
                    <a:pt x="18" y="141"/>
                  </a:lnTo>
                  <a:lnTo>
                    <a:pt x="12" y="145"/>
                  </a:lnTo>
                  <a:lnTo>
                    <a:pt x="1" y="145"/>
                  </a:lnTo>
                  <a:lnTo>
                    <a:pt x="1" y="145"/>
                  </a:lnTo>
                  <a:lnTo>
                    <a:pt x="1" y="149"/>
                  </a:lnTo>
                  <a:lnTo>
                    <a:pt x="0" y="153"/>
                  </a:lnTo>
                  <a:lnTo>
                    <a:pt x="3" y="156"/>
                  </a:lnTo>
                  <a:lnTo>
                    <a:pt x="3" y="160"/>
                  </a:lnTo>
                  <a:lnTo>
                    <a:pt x="4" y="164"/>
                  </a:lnTo>
                  <a:lnTo>
                    <a:pt x="7" y="165"/>
                  </a:lnTo>
                  <a:lnTo>
                    <a:pt x="7" y="166"/>
                  </a:lnTo>
                  <a:lnTo>
                    <a:pt x="11" y="167"/>
                  </a:lnTo>
                  <a:lnTo>
                    <a:pt x="17" y="172"/>
                  </a:lnTo>
                  <a:lnTo>
                    <a:pt x="13" y="172"/>
                  </a:lnTo>
                  <a:lnTo>
                    <a:pt x="13" y="176"/>
                  </a:lnTo>
                  <a:lnTo>
                    <a:pt x="14" y="179"/>
                  </a:lnTo>
                  <a:lnTo>
                    <a:pt x="22" y="183"/>
                  </a:lnTo>
                  <a:lnTo>
                    <a:pt x="26" y="183"/>
                  </a:lnTo>
                  <a:lnTo>
                    <a:pt x="28" y="182"/>
                  </a:lnTo>
                  <a:lnTo>
                    <a:pt x="31" y="182"/>
                  </a:lnTo>
                  <a:lnTo>
                    <a:pt x="33" y="186"/>
                  </a:lnTo>
                  <a:lnTo>
                    <a:pt x="30" y="188"/>
                  </a:lnTo>
                  <a:lnTo>
                    <a:pt x="31" y="190"/>
                  </a:lnTo>
                  <a:lnTo>
                    <a:pt x="35" y="196"/>
                  </a:lnTo>
                  <a:lnTo>
                    <a:pt x="36" y="193"/>
                  </a:lnTo>
                  <a:lnTo>
                    <a:pt x="36" y="191"/>
                  </a:lnTo>
                  <a:lnTo>
                    <a:pt x="40" y="190"/>
                  </a:lnTo>
                  <a:lnTo>
                    <a:pt x="40" y="190"/>
                  </a:lnTo>
                  <a:lnTo>
                    <a:pt x="42" y="188"/>
                  </a:lnTo>
                  <a:lnTo>
                    <a:pt x="47" y="193"/>
                  </a:lnTo>
                  <a:lnTo>
                    <a:pt x="50" y="197"/>
                  </a:lnTo>
                  <a:lnTo>
                    <a:pt x="52" y="197"/>
                  </a:lnTo>
                  <a:lnTo>
                    <a:pt x="53" y="198"/>
                  </a:lnTo>
                  <a:lnTo>
                    <a:pt x="55" y="199"/>
                  </a:lnTo>
                  <a:lnTo>
                    <a:pt x="56" y="199"/>
                  </a:lnTo>
                  <a:lnTo>
                    <a:pt x="56" y="196"/>
                  </a:lnTo>
                  <a:lnTo>
                    <a:pt x="56" y="193"/>
                  </a:lnTo>
                  <a:lnTo>
                    <a:pt x="56" y="186"/>
                  </a:lnTo>
                  <a:lnTo>
                    <a:pt x="62" y="179"/>
                  </a:lnTo>
                  <a:lnTo>
                    <a:pt x="63" y="174"/>
                  </a:lnTo>
                  <a:lnTo>
                    <a:pt x="63" y="170"/>
                  </a:lnTo>
                  <a:lnTo>
                    <a:pt x="66" y="170"/>
                  </a:lnTo>
                  <a:lnTo>
                    <a:pt x="68" y="167"/>
                  </a:lnTo>
                  <a:lnTo>
                    <a:pt x="74" y="166"/>
                  </a:lnTo>
                  <a:lnTo>
                    <a:pt x="79" y="166"/>
                  </a:lnTo>
                  <a:lnTo>
                    <a:pt x="84" y="164"/>
                  </a:lnTo>
                  <a:lnTo>
                    <a:pt x="87" y="165"/>
                  </a:lnTo>
                  <a:lnTo>
                    <a:pt x="95" y="167"/>
                  </a:lnTo>
                  <a:lnTo>
                    <a:pt x="98" y="167"/>
                  </a:lnTo>
                  <a:lnTo>
                    <a:pt x="104" y="172"/>
                  </a:lnTo>
                  <a:lnTo>
                    <a:pt x="107" y="179"/>
                  </a:lnTo>
                  <a:lnTo>
                    <a:pt x="111" y="179"/>
                  </a:lnTo>
                  <a:lnTo>
                    <a:pt x="112" y="176"/>
                  </a:lnTo>
                  <a:lnTo>
                    <a:pt x="116" y="176"/>
                  </a:lnTo>
                  <a:lnTo>
                    <a:pt x="121" y="172"/>
                  </a:lnTo>
                  <a:lnTo>
                    <a:pt x="125" y="172"/>
                  </a:lnTo>
                  <a:lnTo>
                    <a:pt x="133" y="177"/>
                  </a:lnTo>
                  <a:lnTo>
                    <a:pt x="140" y="181"/>
                  </a:lnTo>
                  <a:lnTo>
                    <a:pt x="151" y="181"/>
                  </a:lnTo>
                  <a:lnTo>
                    <a:pt x="155" y="177"/>
                  </a:lnTo>
                  <a:lnTo>
                    <a:pt x="160" y="174"/>
                  </a:lnTo>
                  <a:lnTo>
                    <a:pt x="181" y="172"/>
                  </a:lnTo>
                  <a:lnTo>
                    <a:pt x="188" y="175"/>
                  </a:lnTo>
                  <a:lnTo>
                    <a:pt x="196" y="176"/>
                  </a:lnTo>
                  <a:lnTo>
                    <a:pt x="198" y="175"/>
                  </a:lnTo>
                  <a:lnTo>
                    <a:pt x="199" y="172"/>
                  </a:lnTo>
                  <a:lnTo>
                    <a:pt x="202" y="174"/>
                  </a:lnTo>
                  <a:lnTo>
                    <a:pt x="203" y="171"/>
                  </a:lnTo>
                  <a:lnTo>
                    <a:pt x="205" y="170"/>
                  </a:lnTo>
                  <a:lnTo>
                    <a:pt x="205" y="170"/>
                  </a:lnTo>
                  <a:lnTo>
                    <a:pt x="209" y="169"/>
                  </a:lnTo>
                  <a:lnTo>
                    <a:pt x="210" y="166"/>
                  </a:lnTo>
                  <a:lnTo>
                    <a:pt x="213" y="166"/>
                  </a:lnTo>
                  <a:lnTo>
                    <a:pt x="215" y="166"/>
                  </a:lnTo>
                  <a:lnTo>
                    <a:pt x="213" y="155"/>
                  </a:lnTo>
                  <a:lnTo>
                    <a:pt x="214" y="153"/>
                  </a:lnTo>
                  <a:lnTo>
                    <a:pt x="216" y="153"/>
                  </a:lnTo>
                  <a:lnTo>
                    <a:pt x="216" y="150"/>
                  </a:lnTo>
                  <a:lnTo>
                    <a:pt x="219" y="149"/>
                  </a:lnTo>
                  <a:lnTo>
                    <a:pt x="219" y="145"/>
                  </a:lnTo>
                  <a:lnTo>
                    <a:pt x="229" y="132"/>
                  </a:lnTo>
                  <a:lnTo>
                    <a:pt x="247" y="115"/>
                  </a:lnTo>
                  <a:lnTo>
                    <a:pt x="247" y="79"/>
                  </a:lnTo>
                  <a:lnTo>
                    <a:pt x="250" y="61"/>
                  </a:lnTo>
                  <a:lnTo>
                    <a:pt x="253" y="55"/>
                  </a:lnTo>
                  <a:lnTo>
                    <a:pt x="252" y="5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A1_Zambia">
              <a:extLst>
                <a:ext uri="{FF2B5EF4-FFF2-40B4-BE49-F238E27FC236}">
                  <a16:creationId xmlns:a16="http://schemas.microsoft.com/office/drawing/2014/main" id="{34D2A49A-C27B-44E0-AD2F-0CD19E4A67F5}"/>
                </a:ext>
              </a:extLst>
            </p:cNvPr>
            <p:cNvSpPr>
              <a:spLocks/>
            </p:cNvSpPr>
            <p:nvPr/>
          </p:nvSpPr>
          <p:spPr bwMode="auto">
            <a:xfrm>
              <a:off x="5277070" y="4427339"/>
              <a:ext cx="289108" cy="227365"/>
            </a:xfrm>
            <a:custGeom>
              <a:avLst/>
              <a:gdLst/>
              <a:ahLst/>
              <a:cxnLst>
                <a:cxn ang="0">
                  <a:pos x="70" y="160"/>
                </a:cxn>
                <a:cxn ang="0">
                  <a:pos x="84" y="158"/>
                </a:cxn>
                <a:cxn ang="0">
                  <a:pos x="97" y="143"/>
                </a:cxn>
                <a:cxn ang="0">
                  <a:pos x="109" y="138"/>
                </a:cxn>
                <a:cxn ang="0">
                  <a:pos x="114" y="127"/>
                </a:cxn>
                <a:cxn ang="0">
                  <a:pos x="135" y="123"/>
                </a:cxn>
                <a:cxn ang="0">
                  <a:pos x="135" y="117"/>
                </a:cxn>
                <a:cxn ang="0">
                  <a:pos x="157" y="104"/>
                </a:cxn>
                <a:cxn ang="0">
                  <a:pos x="174" y="89"/>
                </a:cxn>
                <a:cxn ang="0">
                  <a:pos x="178" y="78"/>
                </a:cxn>
                <a:cxn ang="0">
                  <a:pos x="181" y="72"/>
                </a:cxn>
                <a:cxn ang="0">
                  <a:pos x="185" y="69"/>
                </a:cxn>
                <a:cxn ang="0">
                  <a:pos x="181" y="66"/>
                </a:cxn>
                <a:cxn ang="0">
                  <a:pos x="182" y="60"/>
                </a:cxn>
                <a:cxn ang="0">
                  <a:pos x="182" y="55"/>
                </a:cxn>
                <a:cxn ang="0">
                  <a:pos x="184" y="50"/>
                </a:cxn>
                <a:cxn ang="0">
                  <a:pos x="182" y="42"/>
                </a:cxn>
                <a:cxn ang="0">
                  <a:pos x="189" y="38"/>
                </a:cxn>
                <a:cxn ang="0">
                  <a:pos x="185" y="31"/>
                </a:cxn>
                <a:cxn ang="0">
                  <a:pos x="182" y="26"/>
                </a:cxn>
                <a:cxn ang="0">
                  <a:pos x="179" y="24"/>
                </a:cxn>
                <a:cxn ang="0">
                  <a:pos x="176" y="19"/>
                </a:cxn>
                <a:cxn ang="0">
                  <a:pos x="176" y="19"/>
                </a:cxn>
                <a:cxn ang="0">
                  <a:pos x="176" y="19"/>
                </a:cxn>
                <a:cxn ang="0">
                  <a:pos x="160" y="14"/>
                </a:cxn>
                <a:cxn ang="0">
                  <a:pos x="154" y="11"/>
                </a:cxn>
                <a:cxn ang="0">
                  <a:pos x="147" y="4"/>
                </a:cxn>
                <a:cxn ang="0">
                  <a:pos x="143" y="0"/>
                </a:cxn>
                <a:cxn ang="0">
                  <a:pos x="127" y="3"/>
                </a:cxn>
                <a:cxn ang="0">
                  <a:pos x="111" y="12"/>
                </a:cxn>
                <a:cxn ang="0">
                  <a:pos x="106" y="23"/>
                </a:cxn>
                <a:cxn ang="0">
                  <a:pos x="108" y="34"/>
                </a:cxn>
                <a:cxn ang="0">
                  <a:pos x="104" y="49"/>
                </a:cxn>
                <a:cxn ang="0">
                  <a:pos x="106" y="62"/>
                </a:cxn>
                <a:cxn ang="0">
                  <a:pos x="115" y="69"/>
                </a:cxn>
                <a:cxn ang="0">
                  <a:pos x="122" y="66"/>
                </a:cxn>
                <a:cxn ang="0">
                  <a:pos x="126" y="80"/>
                </a:cxn>
                <a:cxn ang="0">
                  <a:pos x="124" y="87"/>
                </a:cxn>
                <a:cxn ang="0">
                  <a:pos x="119" y="84"/>
                </a:cxn>
                <a:cxn ang="0">
                  <a:pos x="110" y="79"/>
                </a:cxn>
                <a:cxn ang="0">
                  <a:pos x="105" y="72"/>
                </a:cxn>
                <a:cxn ang="0">
                  <a:pos x="90" y="64"/>
                </a:cxn>
                <a:cxn ang="0">
                  <a:pos x="84" y="56"/>
                </a:cxn>
                <a:cxn ang="0">
                  <a:pos x="71" y="61"/>
                </a:cxn>
                <a:cxn ang="0">
                  <a:pos x="60" y="57"/>
                </a:cxn>
                <a:cxn ang="0">
                  <a:pos x="50" y="50"/>
                </a:cxn>
                <a:cxn ang="0">
                  <a:pos x="40" y="53"/>
                </a:cxn>
                <a:cxn ang="0">
                  <a:pos x="39" y="49"/>
                </a:cxn>
                <a:cxn ang="0">
                  <a:pos x="33" y="46"/>
                </a:cxn>
                <a:cxn ang="0">
                  <a:pos x="33" y="62"/>
                </a:cxn>
                <a:cxn ang="0">
                  <a:pos x="33" y="74"/>
                </a:cxn>
                <a:cxn ang="0">
                  <a:pos x="13" y="79"/>
                </a:cxn>
                <a:cxn ang="0">
                  <a:pos x="1" y="84"/>
                </a:cxn>
                <a:cxn ang="0">
                  <a:pos x="0" y="123"/>
                </a:cxn>
                <a:cxn ang="0">
                  <a:pos x="6" y="139"/>
                </a:cxn>
                <a:cxn ang="0">
                  <a:pos x="15" y="148"/>
                </a:cxn>
                <a:cxn ang="0">
                  <a:pos x="23" y="155"/>
                </a:cxn>
                <a:cxn ang="0">
                  <a:pos x="32" y="154"/>
                </a:cxn>
                <a:cxn ang="0">
                  <a:pos x="52" y="156"/>
                </a:cxn>
                <a:cxn ang="0">
                  <a:pos x="52" y="160"/>
                </a:cxn>
              </a:cxnLst>
              <a:rect l="0" t="0" r="r" b="b"/>
              <a:pathLst>
                <a:path w="189" h="161">
                  <a:moveTo>
                    <a:pt x="61" y="160"/>
                  </a:moveTo>
                  <a:lnTo>
                    <a:pt x="61" y="160"/>
                  </a:lnTo>
                  <a:lnTo>
                    <a:pt x="66" y="161"/>
                  </a:lnTo>
                  <a:lnTo>
                    <a:pt x="66" y="161"/>
                  </a:lnTo>
                  <a:lnTo>
                    <a:pt x="70" y="160"/>
                  </a:lnTo>
                  <a:lnTo>
                    <a:pt x="70" y="160"/>
                  </a:lnTo>
                  <a:lnTo>
                    <a:pt x="78" y="161"/>
                  </a:lnTo>
                  <a:lnTo>
                    <a:pt x="81" y="160"/>
                  </a:lnTo>
                  <a:lnTo>
                    <a:pt x="84" y="158"/>
                  </a:lnTo>
                  <a:lnTo>
                    <a:pt x="84" y="158"/>
                  </a:lnTo>
                  <a:lnTo>
                    <a:pt x="90" y="153"/>
                  </a:lnTo>
                  <a:lnTo>
                    <a:pt x="95" y="147"/>
                  </a:lnTo>
                  <a:lnTo>
                    <a:pt x="95" y="147"/>
                  </a:lnTo>
                  <a:lnTo>
                    <a:pt x="97" y="143"/>
                  </a:lnTo>
                  <a:lnTo>
                    <a:pt x="97" y="143"/>
                  </a:lnTo>
                  <a:lnTo>
                    <a:pt x="100" y="141"/>
                  </a:lnTo>
                  <a:lnTo>
                    <a:pt x="100" y="141"/>
                  </a:lnTo>
                  <a:lnTo>
                    <a:pt x="104" y="139"/>
                  </a:lnTo>
                  <a:lnTo>
                    <a:pt x="109" y="138"/>
                  </a:lnTo>
                  <a:lnTo>
                    <a:pt x="109" y="138"/>
                  </a:lnTo>
                  <a:lnTo>
                    <a:pt x="110" y="137"/>
                  </a:lnTo>
                  <a:lnTo>
                    <a:pt x="110" y="134"/>
                  </a:lnTo>
                  <a:lnTo>
                    <a:pt x="110" y="131"/>
                  </a:lnTo>
                  <a:lnTo>
                    <a:pt x="110" y="131"/>
                  </a:lnTo>
                  <a:lnTo>
                    <a:pt x="114" y="127"/>
                  </a:lnTo>
                  <a:lnTo>
                    <a:pt x="117" y="126"/>
                  </a:lnTo>
                  <a:lnTo>
                    <a:pt x="117" y="126"/>
                  </a:lnTo>
                  <a:lnTo>
                    <a:pt x="126" y="123"/>
                  </a:lnTo>
                  <a:lnTo>
                    <a:pt x="135" y="123"/>
                  </a:lnTo>
                  <a:lnTo>
                    <a:pt x="135" y="123"/>
                  </a:lnTo>
                  <a:lnTo>
                    <a:pt x="136" y="125"/>
                  </a:lnTo>
                  <a:lnTo>
                    <a:pt x="136" y="125"/>
                  </a:lnTo>
                  <a:lnTo>
                    <a:pt x="136" y="121"/>
                  </a:lnTo>
                  <a:lnTo>
                    <a:pt x="135" y="117"/>
                  </a:lnTo>
                  <a:lnTo>
                    <a:pt x="135" y="117"/>
                  </a:lnTo>
                  <a:lnTo>
                    <a:pt x="133" y="114"/>
                  </a:lnTo>
                  <a:lnTo>
                    <a:pt x="132" y="112"/>
                  </a:lnTo>
                  <a:lnTo>
                    <a:pt x="133" y="111"/>
                  </a:lnTo>
                  <a:lnTo>
                    <a:pt x="133" y="111"/>
                  </a:lnTo>
                  <a:lnTo>
                    <a:pt x="157" y="104"/>
                  </a:lnTo>
                  <a:lnTo>
                    <a:pt x="179" y="95"/>
                  </a:lnTo>
                  <a:lnTo>
                    <a:pt x="179" y="95"/>
                  </a:lnTo>
                  <a:lnTo>
                    <a:pt x="175" y="93"/>
                  </a:lnTo>
                  <a:lnTo>
                    <a:pt x="174" y="89"/>
                  </a:lnTo>
                  <a:lnTo>
                    <a:pt x="174" y="89"/>
                  </a:lnTo>
                  <a:lnTo>
                    <a:pt x="175" y="85"/>
                  </a:lnTo>
                  <a:lnTo>
                    <a:pt x="178" y="84"/>
                  </a:lnTo>
                  <a:lnTo>
                    <a:pt x="178" y="84"/>
                  </a:lnTo>
                  <a:lnTo>
                    <a:pt x="178" y="78"/>
                  </a:lnTo>
                  <a:lnTo>
                    <a:pt x="178" y="78"/>
                  </a:lnTo>
                  <a:lnTo>
                    <a:pt x="178" y="76"/>
                  </a:lnTo>
                  <a:lnTo>
                    <a:pt x="178" y="74"/>
                  </a:lnTo>
                  <a:lnTo>
                    <a:pt x="178" y="74"/>
                  </a:lnTo>
                  <a:lnTo>
                    <a:pt x="179" y="73"/>
                  </a:lnTo>
                  <a:lnTo>
                    <a:pt x="181" y="72"/>
                  </a:lnTo>
                  <a:lnTo>
                    <a:pt x="184" y="71"/>
                  </a:lnTo>
                  <a:lnTo>
                    <a:pt x="185" y="69"/>
                  </a:lnTo>
                  <a:lnTo>
                    <a:pt x="185" y="69"/>
                  </a:lnTo>
                  <a:lnTo>
                    <a:pt x="185" y="69"/>
                  </a:lnTo>
                  <a:lnTo>
                    <a:pt x="185" y="69"/>
                  </a:lnTo>
                  <a:lnTo>
                    <a:pt x="184" y="68"/>
                  </a:lnTo>
                  <a:lnTo>
                    <a:pt x="182" y="68"/>
                  </a:lnTo>
                  <a:lnTo>
                    <a:pt x="182" y="68"/>
                  </a:lnTo>
                  <a:lnTo>
                    <a:pt x="181" y="66"/>
                  </a:lnTo>
                  <a:lnTo>
                    <a:pt x="181" y="66"/>
                  </a:lnTo>
                  <a:lnTo>
                    <a:pt x="181" y="63"/>
                  </a:lnTo>
                  <a:lnTo>
                    <a:pt x="181" y="63"/>
                  </a:lnTo>
                  <a:lnTo>
                    <a:pt x="181" y="61"/>
                  </a:lnTo>
                  <a:lnTo>
                    <a:pt x="181" y="61"/>
                  </a:lnTo>
                  <a:lnTo>
                    <a:pt x="182" y="60"/>
                  </a:lnTo>
                  <a:lnTo>
                    <a:pt x="181" y="58"/>
                  </a:lnTo>
                  <a:lnTo>
                    <a:pt x="181" y="56"/>
                  </a:lnTo>
                  <a:lnTo>
                    <a:pt x="181" y="56"/>
                  </a:lnTo>
                  <a:lnTo>
                    <a:pt x="182" y="56"/>
                  </a:lnTo>
                  <a:lnTo>
                    <a:pt x="182" y="55"/>
                  </a:lnTo>
                  <a:lnTo>
                    <a:pt x="182" y="55"/>
                  </a:lnTo>
                  <a:lnTo>
                    <a:pt x="181" y="55"/>
                  </a:lnTo>
                  <a:lnTo>
                    <a:pt x="182" y="52"/>
                  </a:lnTo>
                  <a:lnTo>
                    <a:pt x="184" y="50"/>
                  </a:lnTo>
                  <a:lnTo>
                    <a:pt x="184" y="50"/>
                  </a:lnTo>
                  <a:lnTo>
                    <a:pt x="184" y="47"/>
                  </a:lnTo>
                  <a:lnTo>
                    <a:pt x="182" y="46"/>
                  </a:lnTo>
                  <a:lnTo>
                    <a:pt x="181" y="44"/>
                  </a:lnTo>
                  <a:lnTo>
                    <a:pt x="182" y="42"/>
                  </a:lnTo>
                  <a:lnTo>
                    <a:pt x="182" y="42"/>
                  </a:lnTo>
                  <a:lnTo>
                    <a:pt x="186" y="40"/>
                  </a:lnTo>
                  <a:lnTo>
                    <a:pt x="186" y="40"/>
                  </a:lnTo>
                  <a:lnTo>
                    <a:pt x="189" y="40"/>
                  </a:lnTo>
                  <a:lnTo>
                    <a:pt x="189" y="39"/>
                  </a:lnTo>
                  <a:lnTo>
                    <a:pt x="189" y="38"/>
                  </a:lnTo>
                  <a:lnTo>
                    <a:pt x="189" y="38"/>
                  </a:lnTo>
                  <a:lnTo>
                    <a:pt x="187" y="36"/>
                  </a:lnTo>
                  <a:lnTo>
                    <a:pt x="186" y="34"/>
                  </a:lnTo>
                  <a:lnTo>
                    <a:pt x="186" y="34"/>
                  </a:lnTo>
                  <a:lnTo>
                    <a:pt x="185" y="31"/>
                  </a:lnTo>
                  <a:lnTo>
                    <a:pt x="184" y="31"/>
                  </a:lnTo>
                  <a:lnTo>
                    <a:pt x="184" y="31"/>
                  </a:lnTo>
                  <a:lnTo>
                    <a:pt x="184" y="29"/>
                  </a:lnTo>
                  <a:lnTo>
                    <a:pt x="182" y="26"/>
                  </a:lnTo>
                  <a:lnTo>
                    <a:pt x="182" y="26"/>
                  </a:lnTo>
                  <a:lnTo>
                    <a:pt x="181" y="24"/>
                  </a:lnTo>
                  <a:lnTo>
                    <a:pt x="180" y="23"/>
                  </a:lnTo>
                  <a:lnTo>
                    <a:pt x="179" y="23"/>
                  </a:lnTo>
                  <a:lnTo>
                    <a:pt x="179" y="23"/>
                  </a:lnTo>
                  <a:lnTo>
                    <a:pt x="179" y="24"/>
                  </a:lnTo>
                  <a:lnTo>
                    <a:pt x="179" y="24"/>
                  </a:lnTo>
                  <a:lnTo>
                    <a:pt x="178" y="24"/>
                  </a:lnTo>
                  <a:lnTo>
                    <a:pt x="178" y="23"/>
                  </a:lnTo>
                  <a:lnTo>
                    <a:pt x="178" y="23"/>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1" y="18"/>
                  </a:lnTo>
                  <a:lnTo>
                    <a:pt x="169" y="17"/>
                  </a:lnTo>
                  <a:lnTo>
                    <a:pt x="169" y="17"/>
                  </a:lnTo>
                  <a:lnTo>
                    <a:pt x="164" y="15"/>
                  </a:lnTo>
                  <a:lnTo>
                    <a:pt x="160" y="14"/>
                  </a:lnTo>
                  <a:lnTo>
                    <a:pt x="160" y="14"/>
                  </a:lnTo>
                  <a:lnTo>
                    <a:pt x="159" y="13"/>
                  </a:lnTo>
                  <a:lnTo>
                    <a:pt x="159" y="13"/>
                  </a:lnTo>
                  <a:lnTo>
                    <a:pt x="157" y="13"/>
                  </a:lnTo>
                  <a:lnTo>
                    <a:pt x="154" y="11"/>
                  </a:lnTo>
                  <a:lnTo>
                    <a:pt x="154" y="11"/>
                  </a:lnTo>
                  <a:lnTo>
                    <a:pt x="152" y="9"/>
                  </a:lnTo>
                  <a:lnTo>
                    <a:pt x="151" y="7"/>
                  </a:lnTo>
                  <a:lnTo>
                    <a:pt x="151" y="7"/>
                  </a:lnTo>
                  <a:lnTo>
                    <a:pt x="147" y="4"/>
                  </a:lnTo>
                  <a:lnTo>
                    <a:pt x="143" y="1"/>
                  </a:lnTo>
                  <a:lnTo>
                    <a:pt x="143" y="1"/>
                  </a:lnTo>
                  <a:lnTo>
                    <a:pt x="143" y="1"/>
                  </a:lnTo>
                  <a:lnTo>
                    <a:pt x="143" y="1"/>
                  </a:lnTo>
                  <a:lnTo>
                    <a:pt x="143" y="0"/>
                  </a:lnTo>
                  <a:lnTo>
                    <a:pt x="143" y="0"/>
                  </a:lnTo>
                  <a:lnTo>
                    <a:pt x="142" y="0"/>
                  </a:lnTo>
                  <a:lnTo>
                    <a:pt x="142" y="0"/>
                  </a:lnTo>
                  <a:lnTo>
                    <a:pt x="135" y="2"/>
                  </a:lnTo>
                  <a:lnTo>
                    <a:pt x="127" y="3"/>
                  </a:lnTo>
                  <a:lnTo>
                    <a:pt x="113" y="4"/>
                  </a:lnTo>
                  <a:lnTo>
                    <a:pt x="113" y="4"/>
                  </a:lnTo>
                  <a:lnTo>
                    <a:pt x="114" y="7"/>
                  </a:lnTo>
                  <a:lnTo>
                    <a:pt x="113" y="9"/>
                  </a:lnTo>
                  <a:lnTo>
                    <a:pt x="111" y="12"/>
                  </a:lnTo>
                  <a:lnTo>
                    <a:pt x="109" y="14"/>
                  </a:lnTo>
                  <a:lnTo>
                    <a:pt x="109" y="14"/>
                  </a:lnTo>
                  <a:lnTo>
                    <a:pt x="106" y="15"/>
                  </a:lnTo>
                  <a:lnTo>
                    <a:pt x="105" y="17"/>
                  </a:lnTo>
                  <a:lnTo>
                    <a:pt x="106" y="23"/>
                  </a:lnTo>
                  <a:lnTo>
                    <a:pt x="106" y="23"/>
                  </a:lnTo>
                  <a:lnTo>
                    <a:pt x="108" y="28"/>
                  </a:lnTo>
                  <a:lnTo>
                    <a:pt x="108" y="28"/>
                  </a:lnTo>
                  <a:lnTo>
                    <a:pt x="108" y="31"/>
                  </a:lnTo>
                  <a:lnTo>
                    <a:pt x="108" y="34"/>
                  </a:lnTo>
                  <a:lnTo>
                    <a:pt x="108" y="34"/>
                  </a:lnTo>
                  <a:lnTo>
                    <a:pt x="108" y="40"/>
                  </a:lnTo>
                  <a:lnTo>
                    <a:pt x="106" y="46"/>
                  </a:lnTo>
                  <a:lnTo>
                    <a:pt x="106" y="46"/>
                  </a:lnTo>
                  <a:lnTo>
                    <a:pt x="104" y="49"/>
                  </a:lnTo>
                  <a:lnTo>
                    <a:pt x="104" y="53"/>
                  </a:lnTo>
                  <a:lnTo>
                    <a:pt x="104" y="57"/>
                  </a:lnTo>
                  <a:lnTo>
                    <a:pt x="104" y="60"/>
                  </a:lnTo>
                  <a:lnTo>
                    <a:pt x="104" y="60"/>
                  </a:lnTo>
                  <a:lnTo>
                    <a:pt x="106" y="62"/>
                  </a:lnTo>
                  <a:lnTo>
                    <a:pt x="109" y="62"/>
                  </a:lnTo>
                  <a:lnTo>
                    <a:pt x="111" y="64"/>
                  </a:lnTo>
                  <a:lnTo>
                    <a:pt x="114" y="68"/>
                  </a:lnTo>
                  <a:lnTo>
                    <a:pt x="114" y="68"/>
                  </a:lnTo>
                  <a:lnTo>
                    <a:pt x="115" y="69"/>
                  </a:lnTo>
                  <a:lnTo>
                    <a:pt x="117" y="69"/>
                  </a:lnTo>
                  <a:lnTo>
                    <a:pt x="119" y="69"/>
                  </a:lnTo>
                  <a:lnTo>
                    <a:pt x="121" y="69"/>
                  </a:lnTo>
                  <a:lnTo>
                    <a:pt x="121" y="69"/>
                  </a:lnTo>
                  <a:lnTo>
                    <a:pt x="122" y="66"/>
                  </a:lnTo>
                  <a:lnTo>
                    <a:pt x="122" y="66"/>
                  </a:lnTo>
                  <a:lnTo>
                    <a:pt x="126" y="66"/>
                  </a:lnTo>
                  <a:lnTo>
                    <a:pt x="126" y="66"/>
                  </a:lnTo>
                  <a:lnTo>
                    <a:pt x="126" y="73"/>
                  </a:lnTo>
                  <a:lnTo>
                    <a:pt x="126" y="80"/>
                  </a:lnTo>
                  <a:lnTo>
                    <a:pt x="126" y="80"/>
                  </a:lnTo>
                  <a:lnTo>
                    <a:pt x="126" y="84"/>
                  </a:lnTo>
                  <a:lnTo>
                    <a:pt x="125" y="85"/>
                  </a:lnTo>
                  <a:lnTo>
                    <a:pt x="124" y="87"/>
                  </a:lnTo>
                  <a:lnTo>
                    <a:pt x="124" y="87"/>
                  </a:lnTo>
                  <a:lnTo>
                    <a:pt x="124" y="85"/>
                  </a:lnTo>
                  <a:lnTo>
                    <a:pt x="124" y="84"/>
                  </a:lnTo>
                  <a:lnTo>
                    <a:pt x="122" y="83"/>
                  </a:lnTo>
                  <a:lnTo>
                    <a:pt x="119" y="84"/>
                  </a:lnTo>
                  <a:lnTo>
                    <a:pt x="119" y="84"/>
                  </a:lnTo>
                  <a:lnTo>
                    <a:pt x="119" y="85"/>
                  </a:lnTo>
                  <a:lnTo>
                    <a:pt x="117" y="85"/>
                  </a:lnTo>
                  <a:lnTo>
                    <a:pt x="115" y="84"/>
                  </a:lnTo>
                  <a:lnTo>
                    <a:pt x="110" y="79"/>
                  </a:lnTo>
                  <a:lnTo>
                    <a:pt x="110" y="79"/>
                  </a:lnTo>
                  <a:lnTo>
                    <a:pt x="106" y="77"/>
                  </a:lnTo>
                  <a:lnTo>
                    <a:pt x="105" y="76"/>
                  </a:lnTo>
                  <a:lnTo>
                    <a:pt x="105" y="76"/>
                  </a:lnTo>
                  <a:lnTo>
                    <a:pt x="105" y="74"/>
                  </a:lnTo>
                  <a:lnTo>
                    <a:pt x="105" y="72"/>
                  </a:lnTo>
                  <a:lnTo>
                    <a:pt x="105" y="72"/>
                  </a:lnTo>
                  <a:lnTo>
                    <a:pt x="103" y="69"/>
                  </a:lnTo>
                  <a:lnTo>
                    <a:pt x="99" y="68"/>
                  </a:lnTo>
                  <a:lnTo>
                    <a:pt x="90" y="64"/>
                  </a:lnTo>
                  <a:lnTo>
                    <a:pt x="90" y="64"/>
                  </a:lnTo>
                  <a:lnTo>
                    <a:pt x="90" y="61"/>
                  </a:lnTo>
                  <a:lnTo>
                    <a:pt x="90" y="61"/>
                  </a:lnTo>
                  <a:lnTo>
                    <a:pt x="87" y="60"/>
                  </a:lnTo>
                  <a:lnTo>
                    <a:pt x="84" y="56"/>
                  </a:lnTo>
                  <a:lnTo>
                    <a:pt x="84" y="56"/>
                  </a:lnTo>
                  <a:lnTo>
                    <a:pt x="82" y="56"/>
                  </a:lnTo>
                  <a:lnTo>
                    <a:pt x="81" y="57"/>
                  </a:lnTo>
                  <a:lnTo>
                    <a:pt x="79" y="62"/>
                  </a:lnTo>
                  <a:lnTo>
                    <a:pt x="79" y="62"/>
                  </a:lnTo>
                  <a:lnTo>
                    <a:pt x="71" y="61"/>
                  </a:lnTo>
                  <a:lnTo>
                    <a:pt x="64" y="60"/>
                  </a:lnTo>
                  <a:lnTo>
                    <a:pt x="64" y="60"/>
                  </a:lnTo>
                  <a:lnTo>
                    <a:pt x="64" y="58"/>
                  </a:lnTo>
                  <a:lnTo>
                    <a:pt x="64" y="58"/>
                  </a:lnTo>
                  <a:lnTo>
                    <a:pt x="60" y="57"/>
                  </a:lnTo>
                  <a:lnTo>
                    <a:pt x="56" y="56"/>
                  </a:lnTo>
                  <a:lnTo>
                    <a:pt x="54" y="53"/>
                  </a:lnTo>
                  <a:lnTo>
                    <a:pt x="54" y="50"/>
                  </a:lnTo>
                  <a:lnTo>
                    <a:pt x="54" y="50"/>
                  </a:lnTo>
                  <a:lnTo>
                    <a:pt x="50" y="50"/>
                  </a:lnTo>
                  <a:lnTo>
                    <a:pt x="46" y="50"/>
                  </a:lnTo>
                  <a:lnTo>
                    <a:pt x="46" y="50"/>
                  </a:lnTo>
                  <a:lnTo>
                    <a:pt x="45" y="52"/>
                  </a:lnTo>
                  <a:lnTo>
                    <a:pt x="43" y="53"/>
                  </a:lnTo>
                  <a:lnTo>
                    <a:pt x="40" y="53"/>
                  </a:lnTo>
                  <a:lnTo>
                    <a:pt x="39" y="52"/>
                  </a:lnTo>
                  <a:lnTo>
                    <a:pt x="39" y="52"/>
                  </a:lnTo>
                  <a:lnTo>
                    <a:pt x="39" y="51"/>
                  </a:lnTo>
                  <a:lnTo>
                    <a:pt x="39" y="49"/>
                  </a:lnTo>
                  <a:lnTo>
                    <a:pt x="39" y="49"/>
                  </a:lnTo>
                  <a:lnTo>
                    <a:pt x="37" y="46"/>
                  </a:lnTo>
                  <a:lnTo>
                    <a:pt x="34" y="46"/>
                  </a:lnTo>
                  <a:lnTo>
                    <a:pt x="34" y="46"/>
                  </a:lnTo>
                  <a:lnTo>
                    <a:pt x="33" y="46"/>
                  </a:lnTo>
                  <a:lnTo>
                    <a:pt x="33" y="46"/>
                  </a:lnTo>
                  <a:lnTo>
                    <a:pt x="34" y="50"/>
                  </a:lnTo>
                  <a:lnTo>
                    <a:pt x="34" y="53"/>
                  </a:lnTo>
                  <a:lnTo>
                    <a:pt x="34" y="53"/>
                  </a:lnTo>
                  <a:lnTo>
                    <a:pt x="33" y="58"/>
                  </a:lnTo>
                  <a:lnTo>
                    <a:pt x="33" y="62"/>
                  </a:lnTo>
                  <a:lnTo>
                    <a:pt x="33" y="62"/>
                  </a:lnTo>
                  <a:lnTo>
                    <a:pt x="34" y="66"/>
                  </a:lnTo>
                  <a:lnTo>
                    <a:pt x="34" y="71"/>
                  </a:lnTo>
                  <a:lnTo>
                    <a:pt x="34" y="71"/>
                  </a:lnTo>
                  <a:lnTo>
                    <a:pt x="33" y="74"/>
                  </a:lnTo>
                  <a:lnTo>
                    <a:pt x="33" y="74"/>
                  </a:lnTo>
                  <a:lnTo>
                    <a:pt x="33" y="78"/>
                  </a:lnTo>
                  <a:lnTo>
                    <a:pt x="33" y="78"/>
                  </a:lnTo>
                  <a:lnTo>
                    <a:pt x="13" y="79"/>
                  </a:lnTo>
                  <a:lnTo>
                    <a:pt x="13" y="79"/>
                  </a:lnTo>
                  <a:lnTo>
                    <a:pt x="7" y="79"/>
                  </a:lnTo>
                  <a:lnTo>
                    <a:pt x="3" y="79"/>
                  </a:lnTo>
                  <a:lnTo>
                    <a:pt x="1" y="79"/>
                  </a:lnTo>
                  <a:lnTo>
                    <a:pt x="1" y="79"/>
                  </a:lnTo>
                  <a:lnTo>
                    <a:pt x="1" y="84"/>
                  </a:lnTo>
                  <a:lnTo>
                    <a:pt x="1" y="88"/>
                  </a:lnTo>
                  <a:lnTo>
                    <a:pt x="1" y="88"/>
                  </a:lnTo>
                  <a:lnTo>
                    <a:pt x="1" y="105"/>
                  </a:lnTo>
                  <a:lnTo>
                    <a:pt x="1" y="105"/>
                  </a:lnTo>
                  <a:lnTo>
                    <a:pt x="0" y="123"/>
                  </a:lnTo>
                  <a:lnTo>
                    <a:pt x="1" y="134"/>
                  </a:lnTo>
                  <a:lnTo>
                    <a:pt x="3" y="137"/>
                  </a:lnTo>
                  <a:lnTo>
                    <a:pt x="6" y="138"/>
                  </a:lnTo>
                  <a:lnTo>
                    <a:pt x="6" y="138"/>
                  </a:lnTo>
                  <a:lnTo>
                    <a:pt x="6" y="139"/>
                  </a:lnTo>
                  <a:lnTo>
                    <a:pt x="6" y="139"/>
                  </a:lnTo>
                  <a:lnTo>
                    <a:pt x="7" y="139"/>
                  </a:lnTo>
                  <a:lnTo>
                    <a:pt x="7" y="139"/>
                  </a:lnTo>
                  <a:lnTo>
                    <a:pt x="11" y="143"/>
                  </a:lnTo>
                  <a:lnTo>
                    <a:pt x="15" y="148"/>
                  </a:lnTo>
                  <a:lnTo>
                    <a:pt x="15" y="148"/>
                  </a:lnTo>
                  <a:lnTo>
                    <a:pt x="19" y="152"/>
                  </a:lnTo>
                  <a:lnTo>
                    <a:pt x="21" y="153"/>
                  </a:lnTo>
                  <a:lnTo>
                    <a:pt x="23" y="155"/>
                  </a:lnTo>
                  <a:lnTo>
                    <a:pt x="23" y="155"/>
                  </a:lnTo>
                  <a:lnTo>
                    <a:pt x="24" y="155"/>
                  </a:lnTo>
                  <a:lnTo>
                    <a:pt x="27" y="155"/>
                  </a:lnTo>
                  <a:lnTo>
                    <a:pt x="27" y="155"/>
                  </a:lnTo>
                  <a:lnTo>
                    <a:pt x="32" y="154"/>
                  </a:lnTo>
                  <a:lnTo>
                    <a:pt x="32" y="154"/>
                  </a:lnTo>
                  <a:lnTo>
                    <a:pt x="35" y="154"/>
                  </a:lnTo>
                  <a:lnTo>
                    <a:pt x="40" y="154"/>
                  </a:lnTo>
                  <a:lnTo>
                    <a:pt x="40" y="154"/>
                  </a:lnTo>
                  <a:lnTo>
                    <a:pt x="49" y="154"/>
                  </a:lnTo>
                  <a:lnTo>
                    <a:pt x="52" y="156"/>
                  </a:lnTo>
                  <a:lnTo>
                    <a:pt x="52" y="158"/>
                  </a:lnTo>
                  <a:lnTo>
                    <a:pt x="52" y="160"/>
                  </a:lnTo>
                  <a:lnTo>
                    <a:pt x="52" y="160"/>
                  </a:lnTo>
                  <a:lnTo>
                    <a:pt x="52" y="160"/>
                  </a:lnTo>
                  <a:lnTo>
                    <a:pt x="52" y="160"/>
                  </a:lnTo>
                  <a:lnTo>
                    <a:pt x="54" y="160"/>
                  </a:lnTo>
                  <a:lnTo>
                    <a:pt x="54" y="160"/>
                  </a:lnTo>
                  <a:lnTo>
                    <a:pt x="61" y="160"/>
                  </a:lnTo>
                  <a:lnTo>
                    <a:pt x="61" y="1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 name="A1_Dem. Rep. Congo">
              <a:extLst>
                <a:ext uri="{FF2B5EF4-FFF2-40B4-BE49-F238E27FC236}">
                  <a16:creationId xmlns:a16="http://schemas.microsoft.com/office/drawing/2014/main" id="{12DB4D64-4B07-44B0-8FA3-3EF0B6D5FF3B}"/>
                </a:ext>
              </a:extLst>
            </p:cNvPr>
            <p:cNvSpPr>
              <a:spLocks/>
            </p:cNvSpPr>
            <p:nvPr/>
          </p:nvSpPr>
          <p:spPr bwMode="auto">
            <a:xfrm>
              <a:off x="5038442" y="4118066"/>
              <a:ext cx="466550" cy="432133"/>
            </a:xfrm>
            <a:custGeom>
              <a:avLst/>
              <a:gdLst/>
              <a:ahLst/>
              <a:cxnLst>
                <a:cxn ang="0">
                  <a:pos x="299" y="60"/>
                </a:cxn>
                <a:cxn ang="0">
                  <a:pos x="298" y="48"/>
                </a:cxn>
                <a:cxn ang="0">
                  <a:pos x="299" y="29"/>
                </a:cxn>
                <a:cxn ang="0">
                  <a:pos x="293" y="25"/>
                </a:cxn>
                <a:cxn ang="0">
                  <a:pos x="277" y="11"/>
                </a:cxn>
                <a:cxn ang="0">
                  <a:pos x="256" y="16"/>
                </a:cxn>
                <a:cxn ang="0">
                  <a:pos x="243" y="4"/>
                </a:cxn>
                <a:cxn ang="0">
                  <a:pos x="231" y="5"/>
                </a:cxn>
                <a:cxn ang="0">
                  <a:pos x="216" y="0"/>
                </a:cxn>
                <a:cxn ang="0">
                  <a:pos x="204" y="6"/>
                </a:cxn>
                <a:cxn ang="0">
                  <a:pos x="189" y="8"/>
                </a:cxn>
                <a:cxn ang="0">
                  <a:pos x="172" y="9"/>
                </a:cxn>
                <a:cxn ang="0">
                  <a:pos x="166" y="17"/>
                </a:cxn>
                <a:cxn ang="0">
                  <a:pos x="152" y="19"/>
                </a:cxn>
                <a:cxn ang="0">
                  <a:pos x="136" y="15"/>
                </a:cxn>
                <a:cxn ang="0">
                  <a:pos x="120" y="4"/>
                </a:cxn>
                <a:cxn ang="0">
                  <a:pos x="106" y="15"/>
                </a:cxn>
                <a:cxn ang="0">
                  <a:pos x="103" y="30"/>
                </a:cxn>
                <a:cxn ang="0">
                  <a:pos x="102" y="38"/>
                </a:cxn>
                <a:cxn ang="0">
                  <a:pos x="96" y="47"/>
                </a:cxn>
                <a:cxn ang="0">
                  <a:pos x="95" y="55"/>
                </a:cxn>
                <a:cxn ang="0">
                  <a:pos x="91" y="69"/>
                </a:cxn>
                <a:cxn ang="0">
                  <a:pos x="88" y="87"/>
                </a:cxn>
                <a:cxn ang="0">
                  <a:pos x="82" y="101"/>
                </a:cxn>
                <a:cxn ang="0">
                  <a:pos x="74" y="108"/>
                </a:cxn>
                <a:cxn ang="0">
                  <a:pos x="64" y="120"/>
                </a:cxn>
                <a:cxn ang="0">
                  <a:pos x="63" y="131"/>
                </a:cxn>
                <a:cxn ang="0">
                  <a:pos x="63" y="144"/>
                </a:cxn>
                <a:cxn ang="0">
                  <a:pos x="55" y="151"/>
                </a:cxn>
                <a:cxn ang="0">
                  <a:pos x="47" y="158"/>
                </a:cxn>
                <a:cxn ang="0">
                  <a:pos x="37" y="163"/>
                </a:cxn>
                <a:cxn ang="0">
                  <a:pos x="36" y="157"/>
                </a:cxn>
                <a:cxn ang="0">
                  <a:pos x="30" y="158"/>
                </a:cxn>
                <a:cxn ang="0">
                  <a:pos x="23" y="158"/>
                </a:cxn>
                <a:cxn ang="0">
                  <a:pos x="23" y="163"/>
                </a:cxn>
                <a:cxn ang="0">
                  <a:pos x="17" y="163"/>
                </a:cxn>
                <a:cxn ang="0">
                  <a:pos x="8" y="166"/>
                </a:cxn>
                <a:cxn ang="0">
                  <a:pos x="5" y="179"/>
                </a:cxn>
                <a:cxn ang="0">
                  <a:pos x="4" y="184"/>
                </a:cxn>
                <a:cxn ang="0">
                  <a:pos x="64" y="182"/>
                </a:cxn>
                <a:cxn ang="0">
                  <a:pos x="90" y="217"/>
                </a:cxn>
                <a:cxn ang="0">
                  <a:pos x="117" y="207"/>
                </a:cxn>
                <a:cxn ang="0">
                  <a:pos x="134" y="198"/>
                </a:cxn>
                <a:cxn ang="0">
                  <a:pos x="155" y="225"/>
                </a:cxn>
                <a:cxn ang="0">
                  <a:pos x="163" y="254"/>
                </a:cxn>
                <a:cxn ang="0">
                  <a:pos x="168" y="265"/>
                </a:cxn>
                <a:cxn ang="0">
                  <a:pos x="195" y="268"/>
                </a:cxn>
                <a:cxn ang="0">
                  <a:pos x="206" y="269"/>
                </a:cxn>
                <a:cxn ang="0">
                  <a:pos x="227" y="280"/>
                </a:cxn>
                <a:cxn ang="0">
                  <a:pos x="246" y="283"/>
                </a:cxn>
                <a:cxn ang="0">
                  <a:pos x="266" y="298"/>
                </a:cxn>
                <a:cxn ang="0">
                  <a:pos x="280" y="306"/>
                </a:cxn>
                <a:cxn ang="0">
                  <a:pos x="278" y="285"/>
                </a:cxn>
                <a:cxn ang="0">
                  <a:pos x="262" y="281"/>
                </a:cxn>
                <a:cxn ang="0">
                  <a:pos x="264" y="253"/>
                </a:cxn>
                <a:cxn ang="0">
                  <a:pos x="267" y="231"/>
                </a:cxn>
                <a:cxn ang="0">
                  <a:pos x="294" y="207"/>
                </a:cxn>
                <a:cxn ang="0">
                  <a:pos x="280" y="192"/>
                </a:cxn>
                <a:cxn ang="0">
                  <a:pos x="277" y="158"/>
                </a:cxn>
                <a:cxn ang="0">
                  <a:pos x="270" y="133"/>
                </a:cxn>
                <a:cxn ang="0">
                  <a:pos x="267" y="125"/>
                </a:cxn>
                <a:cxn ang="0">
                  <a:pos x="283" y="107"/>
                </a:cxn>
                <a:cxn ang="0">
                  <a:pos x="286" y="79"/>
                </a:cxn>
              </a:cxnLst>
              <a:rect l="0" t="0" r="r" b="b"/>
              <a:pathLst>
                <a:path w="305" h="306">
                  <a:moveTo>
                    <a:pt x="287" y="71"/>
                  </a:moveTo>
                  <a:lnTo>
                    <a:pt x="287" y="71"/>
                  </a:lnTo>
                  <a:lnTo>
                    <a:pt x="288" y="69"/>
                  </a:lnTo>
                  <a:lnTo>
                    <a:pt x="289" y="68"/>
                  </a:lnTo>
                  <a:lnTo>
                    <a:pt x="289" y="68"/>
                  </a:lnTo>
                  <a:lnTo>
                    <a:pt x="292" y="68"/>
                  </a:lnTo>
                  <a:lnTo>
                    <a:pt x="293" y="68"/>
                  </a:lnTo>
                  <a:lnTo>
                    <a:pt x="293" y="68"/>
                  </a:lnTo>
                  <a:lnTo>
                    <a:pt x="297" y="64"/>
                  </a:lnTo>
                  <a:lnTo>
                    <a:pt x="299" y="60"/>
                  </a:lnTo>
                  <a:lnTo>
                    <a:pt x="299" y="60"/>
                  </a:lnTo>
                  <a:lnTo>
                    <a:pt x="304" y="54"/>
                  </a:lnTo>
                  <a:lnTo>
                    <a:pt x="305" y="51"/>
                  </a:lnTo>
                  <a:lnTo>
                    <a:pt x="304" y="51"/>
                  </a:lnTo>
                  <a:lnTo>
                    <a:pt x="303" y="49"/>
                  </a:lnTo>
                  <a:lnTo>
                    <a:pt x="303" y="49"/>
                  </a:lnTo>
                  <a:lnTo>
                    <a:pt x="303" y="49"/>
                  </a:lnTo>
                  <a:lnTo>
                    <a:pt x="303" y="49"/>
                  </a:lnTo>
                  <a:lnTo>
                    <a:pt x="298" y="48"/>
                  </a:lnTo>
                  <a:lnTo>
                    <a:pt x="298" y="48"/>
                  </a:lnTo>
                  <a:lnTo>
                    <a:pt x="298" y="42"/>
                  </a:lnTo>
                  <a:lnTo>
                    <a:pt x="298" y="36"/>
                  </a:lnTo>
                  <a:lnTo>
                    <a:pt x="298" y="36"/>
                  </a:lnTo>
                  <a:lnTo>
                    <a:pt x="299" y="33"/>
                  </a:lnTo>
                  <a:lnTo>
                    <a:pt x="299" y="31"/>
                  </a:lnTo>
                  <a:lnTo>
                    <a:pt x="299" y="31"/>
                  </a:lnTo>
                  <a:lnTo>
                    <a:pt x="299" y="29"/>
                  </a:lnTo>
                  <a:lnTo>
                    <a:pt x="299" y="29"/>
                  </a:lnTo>
                  <a:lnTo>
                    <a:pt x="299" y="29"/>
                  </a:lnTo>
                  <a:lnTo>
                    <a:pt x="299" y="29"/>
                  </a:lnTo>
                  <a:lnTo>
                    <a:pt x="298" y="31"/>
                  </a:lnTo>
                  <a:lnTo>
                    <a:pt x="298" y="31"/>
                  </a:lnTo>
                  <a:lnTo>
                    <a:pt x="296" y="29"/>
                  </a:lnTo>
                  <a:lnTo>
                    <a:pt x="293" y="27"/>
                  </a:lnTo>
                  <a:lnTo>
                    <a:pt x="293" y="27"/>
                  </a:lnTo>
                  <a:lnTo>
                    <a:pt x="294" y="26"/>
                  </a:lnTo>
                  <a:lnTo>
                    <a:pt x="294" y="26"/>
                  </a:lnTo>
                  <a:lnTo>
                    <a:pt x="293" y="26"/>
                  </a:lnTo>
                  <a:lnTo>
                    <a:pt x="293" y="26"/>
                  </a:lnTo>
                  <a:lnTo>
                    <a:pt x="293" y="25"/>
                  </a:lnTo>
                  <a:lnTo>
                    <a:pt x="292" y="24"/>
                  </a:lnTo>
                  <a:lnTo>
                    <a:pt x="289" y="24"/>
                  </a:lnTo>
                  <a:lnTo>
                    <a:pt x="289" y="24"/>
                  </a:lnTo>
                  <a:lnTo>
                    <a:pt x="289" y="21"/>
                  </a:lnTo>
                  <a:lnTo>
                    <a:pt x="287" y="20"/>
                  </a:lnTo>
                  <a:lnTo>
                    <a:pt x="283" y="16"/>
                  </a:lnTo>
                  <a:lnTo>
                    <a:pt x="283" y="16"/>
                  </a:lnTo>
                  <a:lnTo>
                    <a:pt x="281" y="13"/>
                  </a:lnTo>
                  <a:lnTo>
                    <a:pt x="280" y="11"/>
                  </a:lnTo>
                  <a:lnTo>
                    <a:pt x="277" y="11"/>
                  </a:lnTo>
                  <a:lnTo>
                    <a:pt x="277" y="11"/>
                  </a:lnTo>
                  <a:lnTo>
                    <a:pt x="276" y="14"/>
                  </a:lnTo>
                  <a:lnTo>
                    <a:pt x="275" y="15"/>
                  </a:lnTo>
                  <a:lnTo>
                    <a:pt x="271" y="16"/>
                  </a:lnTo>
                  <a:lnTo>
                    <a:pt x="267" y="15"/>
                  </a:lnTo>
                  <a:lnTo>
                    <a:pt x="264" y="15"/>
                  </a:lnTo>
                  <a:lnTo>
                    <a:pt x="264" y="15"/>
                  </a:lnTo>
                  <a:lnTo>
                    <a:pt x="260" y="16"/>
                  </a:lnTo>
                  <a:lnTo>
                    <a:pt x="258" y="16"/>
                  </a:lnTo>
                  <a:lnTo>
                    <a:pt x="256" y="16"/>
                  </a:lnTo>
                  <a:lnTo>
                    <a:pt x="256" y="16"/>
                  </a:lnTo>
                  <a:lnTo>
                    <a:pt x="253" y="14"/>
                  </a:lnTo>
                  <a:lnTo>
                    <a:pt x="251" y="13"/>
                  </a:lnTo>
                  <a:lnTo>
                    <a:pt x="250" y="13"/>
                  </a:lnTo>
                  <a:lnTo>
                    <a:pt x="250" y="13"/>
                  </a:lnTo>
                  <a:lnTo>
                    <a:pt x="248" y="8"/>
                  </a:lnTo>
                  <a:lnTo>
                    <a:pt x="243" y="4"/>
                  </a:lnTo>
                  <a:lnTo>
                    <a:pt x="243" y="4"/>
                  </a:lnTo>
                  <a:lnTo>
                    <a:pt x="243" y="4"/>
                  </a:lnTo>
                  <a:lnTo>
                    <a:pt x="243" y="4"/>
                  </a:lnTo>
                  <a:lnTo>
                    <a:pt x="242" y="4"/>
                  </a:lnTo>
                  <a:lnTo>
                    <a:pt x="240" y="3"/>
                  </a:lnTo>
                  <a:lnTo>
                    <a:pt x="239" y="3"/>
                  </a:lnTo>
                  <a:lnTo>
                    <a:pt x="239" y="3"/>
                  </a:lnTo>
                  <a:lnTo>
                    <a:pt x="237" y="3"/>
                  </a:lnTo>
                  <a:lnTo>
                    <a:pt x="235" y="4"/>
                  </a:lnTo>
                  <a:lnTo>
                    <a:pt x="235" y="5"/>
                  </a:lnTo>
                  <a:lnTo>
                    <a:pt x="235" y="5"/>
                  </a:lnTo>
                  <a:lnTo>
                    <a:pt x="233" y="5"/>
                  </a:lnTo>
                  <a:lnTo>
                    <a:pt x="231" y="5"/>
                  </a:lnTo>
                  <a:lnTo>
                    <a:pt x="231" y="5"/>
                  </a:lnTo>
                  <a:lnTo>
                    <a:pt x="228" y="4"/>
                  </a:lnTo>
                  <a:lnTo>
                    <a:pt x="226" y="3"/>
                  </a:lnTo>
                  <a:lnTo>
                    <a:pt x="226" y="3"/>
                  </a:lnTo>
                  <a:lnTo>
                    <a:pt x="223" y="3"/>
                  </a:lnTo>
                  <a:lnTo>
                    <a:pt x="221" y="4"/>
                  </a:lnTo>
                  <a:lnTo>
                    <a:pt x="221" y="4"/>
                  </a:lnTo>
                  <a:lnTo>
                    <a:pt x="218" y="2"/>
                  </a:lnTo>
                  <a:lnTo>
                    <a:pt x="216" y="0"/>
                  </a:lnTo>
                  <a:lnTo>
                    <a:pt x="216" y="0"/>
                  </a:lnTo>
                  <a:lnTo>
                    <a:pt x="212" y="0"/>
                  </a:lnTo>
                  <a:lnTo>
                    <a:pt x="210" y="2"/>
                  </a:lnTo>
                  <a:lnTo>
                    <a:pt x="210" y="2"/>
                  </a:lnTo>
                  <a:lnTo>
                    <a:pt x="211" y="6"/>
                  </a:lnTo>
                  <a:lnTo>
                    <a:pt x="211" y="6"/>
                  </a:lnTo>
                  <a:lnTo>
                    <a:pt x="207" y="6"/>
                  </a:lnTo>
                  <a:lnTo>
                    <a:pt x="207" y="6"/>
                  </a:lnTo>
                  <a:lnTo>
                    <a:pt x="207" y="8"/>
                  </a:lnTo>
                  <a:lnTo>
                    <a:pt x="207" y="8"/>
                  </a:lnTo>
                  <a:lnTo>
                    <a:pt x="204" y="6"/>
                  </a:lnTo>
                  <a:lnTo>
                    <a:pt x="202" y="6"/>
                  </a:lnTo>
                  <a:lnTo>
                    <a:pt x="202" y="8"/>
                  </a:lnTo>
                  <a:lnTo>
                    <a:pt x="202" y="8"/>
                  </a:lnTo>
                  <a:lnTo>
                    <a:pt x="199" y="6"/>
                  </a:lnTo>
                  <a:lnTo>
                    <a:pt x="194" y="5"/>
                  </a:lnTo>
                  <a:lnTo>
                    <a:pt x="194" y="5"/>
                  </a:lnTo>
                  <a:lnTo>
                    <a:pt x="194" y="6"/>
                  </a:lnTo>
                  <a:lnTo>
                    <a:pt x="194" y="6"/>
                  </a:lnTo>
                  <a:lnTo>
                    <a:pt x="190" y="6"/>
                  </a:lnTo>
                  <a:lnTo>
                    <a:pt x="189" y="8"/>
                  </a:lnTo>
                  <a:lnTo>
                    <a:pt x="189" y="9"/>
                  </a:lnTo>
                  <a:lnTo>
                    <a:pt x="189" y="9"/>
                  </a:lnTo>
                  <a:lnTo>
                    <a:pt x="185" y="9"/>
                  </a:lnTo>
                  <a:lnTo>
                    <a:pt x="182" y="9"/>
                  </a:lnTo>
                  <a:lnTo>
                    <a:pt x="182" y="9"/>
                  </a:lnTo>
                  <a:lnTo>
                    <a:pt x="182" y="11"/>
                  </a:lnTo>
                  <a:lnTo>
                    <a:pt x="180" y="13"/>
                  </a:lnTo>
                  <a:lnTo>
                    <a:pt x="178" y="13"/>
                  </a:lnTo>
                  <a:lnTo>
                    <a:pt x="172" y="9"/>
                  </a:lnTo>
                  <a:lnTo>
                    <a:pt x="172" y="9"/>
                  </a:lnTo>
                  <a:lnTo>
                    <a:pt x="172" y="10"/>
                  </a:lnTo>
                  <a:lnTo>
                    <a:pt x="172" y="10"/>
                  </a:lnTo>
                  <a:lnTo>
                    <a:pt x="171" y="10"/>
                  </a:lnTo>
                  <a:lnTo>
                    <a:pt x="169" y="13"/>
                  </a:lnTo>
                  <a:lnTo>
                    <a:pt x="169" y="13"/>
                  </a:lnTo>
                  <a:lnTo>
                    <a:pt x="168" y="14"/>
                  </a:lnTo>
                  <a:lnTo>
                    <a:pt x="168" y="14"/>
                  </a:lnTo>
                  <a:lnTo>
                    <a:pt x="166" y="14"/>
                  </a:lnTo>
                  <a:lnTo>
                    <a:pt x="166" y="15"/>
                  </a:lnTo>
                  <a:lnTo>
                    <a:pt x="166" y="17"/>
                  </a:lnTo>
                  <a:lnTo>
                    <a:pt x="166" y="20"/>
                  </a:lnTo>
                  <a:lnTo>
                    <a:pt x="166" y="20"/>
                  </a:lnTo>
                  <a:lnTo>
                    <a:pt x="164" y="20"/>
                  </a:lnTo>
                  <a:lnTo>
                    <a:pt x="164" y="20"/>
                  </a:lnTo>
                  <a:lnTo>
                    <a:pt x="162" y="20"/>
                  </a:lnTo>
                  <a:lnTo>
                    <a:pt x="159" y="20"/>
                  </a:lnTo>
                  <a:lnTo>
                    <a:pt x="159" y="20"/>
                  </a:lnTo>
                  <a:lnTo>
                    <a:pt x="156" y="19"/>
                  </a:lnTo>
                  <a:lnTo>
                    <a:pt x="152" y="19"/>
                  </a:lnTo>
                  <a:lnTo>
                    <a:pt x="152" y="19"/>
                  </a:lnTo>
                  <a:lnTo>
                    <a:pt x="147" y="17"/>
                  </a:lnTo>
                  <a:lnTo>
                    <a:pt x="147" y="17"/>
                  </a:lnTo>
                  <a:lnTo>
                    <a:pt x="145" y="17"/>
                  </a:lnTo>
                  <a:lnTo>
                    <a:pt x="142" y="17"/>
                  </a:lnTo>
                  <a:lnTo>
                    <a:pt x="142" y="17"/>
                  </a:lnTo>
                  <a:lnTo>
                    <a:pt x="140" y="15"/>
                  </a:lnTo>
                  <a:lnTo>
                    <a:pt x="140" y="15"/>
                  </a:lnTo>
                  <a:lnTo>
                    <a:pt x="137" y="15"/>
                  </a:lnTo>
                  <a:lnTo>
                    <a:pt x="136" y="15"/>
                  </a:lnTo>
                  <a:lnTo>
                    <a:pt x="136" y="15"/>
                  </a:lnTo>
                  <a:lnTo>
                    <a:pt x="134" y="14"/>
                  </a:lnTo>
                  <a:lnTo>
                    <a:pt x="133" y="11"/>
                  </a:lnTo>
                  <a:lnTo>
                    <a:pt x="133" y="11"/>
                  </a:lnTo>
                  <a:lnTo>
                    <a:pt x="130" y="9"/>
                  </a:lnTo>
                  <a:lnTo>
                    <a:pt x="128" y="8"/>
                  </a:lnTo>
                  <a:lnTo>
                    <a:pt x="125" y="6"/>
                  </a:lnTo>
                  <a:lnTo>
                    <a:pt x="124" y="5"/>
                  </a:lnTo>
                  <a:lnTo>
                    <a:pt x="124" y="5"/>
                  </a:lnTo>
                  <a:lnTo>
                    <a:pt x="120" y="4"/>
                  </a:lnTo>
                  <a:lnTo>
                    <a:pt x="120" y="4"/>
                  </a:lnTo>
                  <a:lnTo>
                    <a:pt x="118" y="4"/>
                  </a:lnTo>
                  <a:lnTo>
                    <a:pt x="117" y="5"/>
                  </a:lnTo>
                  <a:lnTo>
                    <a:pt x="117" y="5"/>
                  </a:lnTo>
                  <a:lnTo>
                    <a:pt x="113" y="5"/>
                  </a:lnTo>
                  <a:lnTo>
                    <a:pt x="112" y="6"/>
                  </a:lnTo>
                  <a:lnTo>
                    <a:pt x="109" y="8"/>
                  </a:lnTo>
                  <a:lnTo>
                    <a:pt x="109" y="8"/>
                  </a:lnTo>
                  <a:lnTo>
                    <a:pt x="108" y="11"/>
                  </a:lnTo>
                  <a:lnTo>
                    <a:pt x="108" y="11"/>
                  </a:lnTo>
                  <a:lnTo>
                    <a:pt x="106" y="15"/>
                  </a:lnTo>
                  <a:lnTo>
                    <a:pt x="106" y="15"/>
                  </a:lnTo>
                  <a:lnTo>
                    <a:pt x="103" y="16"/>
                  </a:lnTo>
                  <a:lnTo>
                    <a:pt x="102" y="17"/>
                  </a:lnTo>
                  <a:lnTo>
                    <a:pt x="102" y="20"/>
                  </a:lnTo>
                  <a:lnTo>
                    <a:pt x="102" y="20"/>
                  </a:lnTo>
                  <a:lnTo>
                    <a:pt x="103" y="21"/>
                  </a:lnTo>
                  <a:lnTo>
                    <a:pt x="103" y="22"/>
                  </a:lnTo>
                  <a:lnTo>
                    <a:pt x="103" y="25"/>
                  </a:lnTo>
                  <a:lnTo>
                    <a:pt x="103" y="25"/>
                  </a:lnTo>
                  <a:lnTo>
                    <a:pt x="103" y="30"/>
                  </a:lnTo>
                  <a:lnTo>
                    <a:pt x="103" y="30"/>
                  </a:lnTo>
                  <a:lnTo>
                    <a:pt x="102" y="30"/>
                  </a:lnTo>
                  <a:lnTo>
                    <a:pt x="102" y="30"/>
                  </a:lnTo>
                  <a:lnTo>
                    <a:pt x="103" y="32"/>
                  </a:lnTo>
                  <a:lnTo>
                    <a:pt x="103" y="33"/>
                  </a:lnTo>
                  <a:lnTo>
                    <a:pt x="103" y="33"/>
                  </a:lnTo>
                  <a:lnTo>
                    <a:pt x="102" y="36"/>
                  </a:lnTo>
                  <a:lnTo>
                    <a:pt x="102" y="36"/>
                  </a:lnTo>
                  <a:lnTo>
                    <a:pt x="102" y="38"/>
                  </a:lnTo>
                  <a:lnTo>
                    <a:pt x="102" y="38"/>
                  </a:lnTo>
                  <a:lnTo>
                    <a:pt x="101" y="38"/>
                  </a:lnTo>
                  <a:lnTo>
                    <a:pt x="101" y="40"/>
                  </a:lnTo>
                  <a:lnTo>
                    <a:pt x="101" y="40"/>
                  </a:lnTo>
                  <a:lnTo>
                    <a:pt x="99" y="41"/>
                  </a:lnTo>
                  <a:lnTo>
                    <a:pt x="99" y="41"/>
                  </a:lnTo>
                  <a:lnTo>
                    <a:pt x="99" y="43"/>
                  </a:lnTo>
                  <a:lnTo>
                    <a:pt x="97" y="44"/>
                  </a:lnTo>
                  <a:lnTo>
                    <a:pt x="97" y="44"/>
                  </a:lnTo>
                  <a:lnTo>
                    <a:pt x="96" y="47"/>
                  </a:lnTo>
                  <a:lnTo>
                    <a:pt x="96" y="47"/>
                  </a:lnTo>
                  <a:lnTo>
                    <a:pt x="95" y="48"/>
                  </a:lnTo>
                  <a:lnTo>
                    <a:pt x="95" y="48"/>
                  </a:lnTo>
                  <a:lnTo>
                    <a:pt x="95" y="48"/>
                  </a:lnTo>
                  <a:lnTo>
                    <a:pt x="95" y="48"/>
                  </a:lnTo>
                  <a:lnTo>
                    <a:pt x="95" y="49"/>
                  </a:lnTo>
                  <a:lnTo>
                    <a:pt x="95" y="49"/>
                  </a:lnTo>
                  <a:lnTo>
                    <a:pt x="95" y="53"/>
                  </a:lnTo>
                  <a:lnTo>
                    <a:pt x="95" y="53"/>
                  </a:lnTo>
                  <a:lnTo>
                    <a:pt x="95" y="55"/>
                  </a:lnTo>
                  <a:lnTo>
                    <a:pt x="95" y="55"/>
                  </a:lnTo>
                  <a:lnTo>
                    <a:pt x="93" y="62"/>
                  </a:lnTo>
                  <a:lnTo>
                    <a:pt x="93" y="62"/>
                  </a:lnTo>
                  <a:lnTo>
                    <a:pt x="93" y="64"/>
                  </a:lnTo>
                  <a:lnTo>
                    <a:pt x="93" y="64"/>
                  </a:lnTo>
                  <a:lnTo>
                    <a:pt x="92" y="67"/>
                  </a:lnTo>
                  <a:lnTo>
                    <a:pt x="92" y="67"/>
                  </a:lnTo>
                  <a:lnTo>
                    <a:pt x="92" y="68"/>
                  </a:lnTo>
                  <a:lnTo>
                    <a:pt x="92" y="68"/>
                  </a:lnTo>
                  <a:lnTo>
                    <a:pt x="91" y="69"/>
                  </a:lnTo>
                  <a:lnTo>
                    <a:pt x="91" y="69"/>
                  </a:lnTo>
                  <a:lnTo>
                    <a:pt x="91" y="71"/>
                  </a:lnTo>
                  <a:lnTo>
                    <a:pt x="91" y="71"/>
                  </a:lnTo>
                  <a:lnTo>
                    <a:pt x="91" y="76"/>
                  </a:lnTo>
                  <a:lnTo>
                    <a:pt x="91" y="76"/>
                  </a:lnTo>
                  <a:lnTo>
                    <a:pt x="91" y="82"/>
                  </a:lnTo>
                  <a:lnTo>
                    <a:pt x="91" y="82"/>
                  </a:lnTo>
                  <a:lnTo>
                    <a:pt x="90" y="85"/>
                  </a:lnTo>
                  <a:lnTo>
                    <a:pt x="90" y="85"/>
                  </a:lnTo>
                  <a:lnTo>
                    <a:pt x="88" y="87"/>
                  </a:lnTo>
                  <a:lnTo>
                    <a:pt x="88" y="87"/>
                  </a:lnTo>
                  <a:lnTo>
                    <a:pt x="87" y="89"/>
                  </a:lnTo>
                  <a:lnTo>
                    <a:pt x="87" y="90"/>
                  </a:lnTo>
                  <a:lnTo>
                    <a:pt x="87" y="90"/>
                  </a:lnTo>
                  <a:lnTo>
                    <a:pt x="87" y="92"/>
                  </a:lnTo>
                  <a:lnTo>
                    <a:pt x="87" y="92"/>
                  </a:lnTo>
                  <a:lnTo>
                    <a:pt x="87" y="95"/>
                  </a:lnTo>
                  <a:lnTo>
                    <a:pt x="86" y="97"/>
                  </a:lnTo>
                  <a:lnTo>
                    <a:pt x="86" y="97"/>
                  </a:lnTo>
                  <a:lnTo>
                    <a:pt x="82" y="101"/>
                  </a:lnTo>
                  <a:lnTo>
                    <a:pt x="82" y="101"/>
                  </a:lnTo>
                  <a:lnTo>
                    <a:pt x="80" y="103"/>
                  </a:lnTo>
                  <a:lnTo>
                    <a:pt x="80" y="103"/>
                  </a:lnTo>
                  <a:lnTo>
                    <a:pt x="79" y="105"/>
                  </a:lnTo>
                  <a:lnTo>
                    <a:pt x="79" y="105"/>
                  </a:lnTo>
                  <a:lnTo>
                    <a:pt x="76" y="107"/>
                  </a:lnTo>
                  <a:lnTo>
                    <a:pt x="76" y="107"/>
                  </a:lnTo>
                  <a:lnTo>
                    <a:pt x="75" y="107"/>
                  </a:lnTo>
                  <a:lnTo>
                    <a:pt x="75" y="107"/>
                  </a:lnTo>
                  <a:lnTo>
                    <a:pt x="74" y="108"/>
                  </a:lnTo>
                  <a:lnTo>
                    <a:pt x="74" y="108"/>
                  </a:lnTo>
                  <a:lnTo>
                    <a:pt x="72" y="111"/>
                  </a:lnTo>
                  <a:lnTo>
                    <a:pt x="72" y="111"/>
                  </a:lnTo>
                  <a:lnTo>
                    <a:pt x="71" y="113"/>
                  </a:lnTo>
                  <a:lnTo>
                    <a:pt x="71" y="113"/>
                  </a:lnTo>
                  <a:lnTo>
                    <a:pt x="70" y="114"/>
                  </a:lnTo>
                  <a:lnTo>
                    <a:pt x="70" y="114"/>
                  </a:lnTo>
                  <a:lnTo>
                    <a:pt x="69" y="117"/>
                  </a:lnTo>
                  <a:lnTo>
                    <a:pt x="69" y="117"/>
                  </a:lnTo>
                  <a:lnTo>
                    <a:pt x="66" y="118"/>
                  </a:lnTo>
                  <a:lnTo>
                    <a:pt x="64" y="120"/>
                  </a:lnTo>
                  <a:lnTo>
                    <a:pt x="64" y="120"/>
                  </a:lnTo>
                  <a:lnTo>
                    <a:pt x="64" y="122"/>
                  </a:lnTo>
                  <a:lnTo>
                    <a:pt x="64" y="122"/>
                  </a:lnTo>
                  <a:lnTo>
                    <a:pt x="63" y="122"/>
                  </a:lnTo>
                  <a:lnTo>
                    <a:pt x="63" y="122"/>
                  </a:lnTo>
                  <a:lnTo>
                    <a:pt x="63" y="123"/>
                  </a:lnTo>
                  <a:lnTo>
                    <a:pt x="63" y="123"/>
                  </a:lnTo>
                  <a:lnTo>
                    <a:pt x="63" y="125"/>
                  </a:lnTo>
                  <a:lnTo>
                    <a:pt x="63" y="125"/>
                  </a:lnTo>
                  <a:lnTo>
                    <a:pt x="63" y="131"/>
                  </a:lnTo>
                  <a:lnTo>
                    <a:pt x="63" y="131"/>
                  </a:lnTo>
                  <a:lnTo>
                    <a:pt x="63" y="135"/>
                  </a:lnTo>
                  <a:lnTo>
                    <a:pt x="63" y="139"/>
                  </a:lnTo>
                  <a:lnTo>
                    <a:pt x="63" y="139"/>
                  </a:lnTo>
                  <a:lnTo>
                    <a:pt x="63" y="143"/>
                  </a:lnTo>
                  <a:lnTo>
                    <a:pt x="63" y="143"/>
                  </a:lnTo>
                  <a:lnTo>
                    <a:pt x="63" y="143"/>
                  </a:lnTo>
                  <a:lnTo>
                    <a:pt x="63" y="143"/>
                  </a:lnTo>
                  <a:lnTo>
                    <a:pt x="63" y="144"/>
                  </a:lnTo>
                  <a:lnTo>
                    <a:pt x="63" y="144"/>
                  </a:lnTo>
                  <a:lnTo>
                    <a:pt x="61" y="145"/>
                  </a:lnTo>
                  <a:lnTo>
                    <a:pt x="61" y="145"/>
                  </a:lnTo>
                  <a:lnTo>
                    <a:pt x="61" y="146"/>
                  </a:lnTo>
                  <a:lnTo>
                    <a:pt x="61" y="146"/>
                  </a:lnTo>
                  <a:lnTo>
                    <a:pt x="60" y="149"/>
                  </a:lnTo>
                  <a:lnTo>
                    <a:pt x="60" y="149"/>
                  </a:lnTo>
                  <a:lnTo>
                    <a:pt x="57" y="150"/>
                  </a:lnTo>
                  <a:lnTo>
                    <a:pt x="57" y="150"/>
                  </a:lnTo>
                  <a:lnTo>
                    <a:pt x="55" y="151"/>
                  </a:lnTo>
                  <a:lnTo>
                    <a:pt x="55" y="151"/>
                  </a:lnTo>
                  <a:lnTo>
                    <a:pt x="52" y="154"/>
                  </a:lnTo>
                  <a:lnTo>
                    <a:pt x="52" y="154"/>
                  </a:lnTo>
                  <a:lnTo>
                    <a:pt x="50" y="155"/>
                  </a:lnTo>
                  <a:lnTo>
                    <a:pt x="50" y="155"/>
                  </a:lnTo>
                  <a:lnTo>
                    <a:pt x="49" y="156"/>
                  </a:lnTo>
                  <a:lnTo>
                    <a:pt x="48" y="156"/>
                  </a:lnTo>
                  <a:lnTo>
                    <a:pt x="48" y="156"/>
                  </a:lnTo>
                  <a:lnTo>
                    <a:pt x="47" y="157"/>
                  </a:lnTo>
                  <a:lnTo>
                    <a:pt x="47" y="158"/>
                  </a:lnTo>
                  <a:lnTo>
                    <a:pt x="47" y="158"/>
                  </a:lnTo>
                  <a:lnTo>
                    <a:pt x="46" y="160"/>
                  </a:lnTo>
                  <a:lnTo>
                    <a:pt x="46" y="160"/>
                  </a:lnTo>
                  <a:lnTo>
                    <a:pt x="42" y="163"/>
                  </a:lnTo>
                  <a:lnTo>
                    <a:pt x="42" y="163"/>
                  </a:lnTo>
                  <a:lnTo>
                    <a:pt x="41" y="165"/>
                  </a:lnTo>
                  <a:lnTo>
                    <a:pt x="41" y="165"/>
                  </a:lnTo>
                  <a:lnTo>
                    <a:pt x="38" y="165"/>
                  </a:lnTo>
                  <a:lnTo>
                    <a:pt x="38" y="165"/>
                  </a:lnTo>
                  <a:lnTo>
                    <a:pt x="37" y="165"/>
                  </a:lnTo>
                  <a:lnTo>
                    <a:pt x="37" y="163"/>
                  </a:lnTo>
                  <a:lnTo>
                    <a:pt x="37" y="163"/>
                  </a:lnTo>
                  <a:lnTo>
                    <a:pt x="37" y="163"/>
                  </a:lnTo>
                  <a:lnTo>
                    <a:pt x="34" y="163"/>
                  </a:lnTo>
                  <a:lnTo>
                    <a:pt x="34" y="163"/>
                  </a:lnTo>
                  <a:lnTo>
                    <a:pt x="34" y="161"/>
                  </a:lnTo>
                  <a:lnTo>
                    <a:pt x="34" y="161"/>
                  </a:lnTo>
                  <a:lnTo>
                    <a:pt x="34" y="160"/>
                  </a:lnTo>
                  <a:lnTo>
                    <a:pt x="36" y="158"/>
                  </a:lnTo>
                  <a:lnTo>
                    <a:pt x="36" y="158"/>
                  </a:lnTo>
                  <a:lnTo>
                    <a:pt x="36" y="157"/>
                  </a:lnTo>
                  <a:lnTo>
                    <a:pt x="36" y="157"/>
                  </a:lnTo>
                  <a:lnTo>
                    <a:pt x="34" y="157"/>
                  </a:lnTo>
                  <a:lnTo>
                    <a:pt x="34" y="157"/>
                  </a:lnTo>
                  <a:lnTo>
                    <a:pt x="33" y="157"/>
                  </a:lnTo>
                  <a:lnTo>
                    <a:pt x="33" y="157"/>
                  </a:lnTo>
                  <a:lnTo>
                    <a:pt x="32" y="157"/>
                  </a:lnTo>
                  <a:lnTo>
                    <a:pt x="32" y="157"/>
                  </a:lnTo>
                  <a:lnTo>
                    <a:pt x="31" y="158"/>
                  </a:lnTo>
                  <a:lnTo>
                    <a:pt x="31" y="158"/>
                  </a:lnTo>
                  <a:lnTo>
                    <a:pt x="30" y="158"/>
                  </a:lnTo>
                  <a:lnTo>
                    <a:pt x="30" y="158"/>
                  </a:lnTo>
                  <a:lnTo>
                    <a:pt x="28" y="158"/>
                  </a:lnTo>
                  <a:lnTo>
                    <a:pt x="28" y="158"/>
                  </a:lnTo>
                  <a:lnTo>
                    <a:pt x="27" y="158"/>
                  </a:lnTo>
                  <a:lnTo>
                    <a:pt x="27" y="158"/>
                  </a:lnTo>
                  <a:lnTo>
                    <a:pt x="26" y="157"/>
                  </a:lnTo>
                  <a:lnTo>
                    <a:pt x="26" y="157"/>
                  </a:lnTo>
                  <a:lnTo>
                    <a:pt x="25" y="157"/>
                  </a:lnTo>
                  <a:lnTo>
                    <a:pt x="25" y="157"/>
                  </a:lnTo>
                  <a:lnTo>
                    <a:pt x="23" y="158"/>
                  </a:lnTo>
                  <a:lnTo>
                    <a:pt x="23" y="160"/>
                  </a:lnTo>
                  <a:lnTo>
                    <a:pt x="23" y="160"/>
                  </a:lnTo>
                  <a:lnTo>
                    <a:pt x="23" y="161"/>
                  </a:lnTo>
                  <a:lnTo>
                    <a:pt x="23" y="161"/>
                  </a:lnTo>
                  <a:lnTo>
                    <a:pt x="23" y="161"/>
                  </a:lnTo>
                  <a:lnTo>
                    <a:pt x="23" y="161"/>
                  </a:lnTo>
                  <a:lnTo>
                    <a:pt x="23" y="161"/>
                  </a:lnTo>
                  <a:lnTo>
                    <a:pt x="23" y="161"/>
                  </a:lnTo>
                  <a:lnTo>
                    <a:pt x="23" y="163"/>
                  </a:lnTo>
                  <a:lnTo>
                    <a:pt x="23" y="163"/>
                  </a:lnTo>
                  <a:lnTo>
                    <a:pt x="21" y="163"/>
                  </a:lnTo>
                  <a:lnTo>
                    <a:pt x="21" y="163"/>
                  </a:lnTo>
                  <a:lnTo>
                    <a:pt x="20" y="165"/>
                  </a:lnTo>
                  <a:lnTo>
                    <a:pt x="20" y="165"/>
                  </a:lnTo>
                  <a:lnTo>
                    <a:pt x="20" y="165"/>
                  </a:lnTo>
                  <a:lnTo>
                    <a:pt x="19" y="165"/>
                  </a:lnTo>
                  <a:lnTo>
                    <a:pt x="19" y="165"/>
                  </a:lnTo>
                  <a:lnTo>
                    <a:pt x="19" y="166"/>
                  </a:lnTo>
                  <a:lnTo>
                    <a:pt x="19" y="166"/>
                  </a:lnTo>
                  <a:lnTo>
                    <a:pt x="17" y="163"/>
                  </a:lnTo>
                  <a:lnTo>
                    <a:pt x="17" y="163"/>
                  </a:lnTo>
                  <a:lnTo>
                    <a:pt x="16" y="162"/>
                  </a:lnTo>
                  <a:lnTo>
                    <a:pt x="16" y="161"/>
                  </a:lnTo>
                  <a:lnTo>
                    <a:pt x="16" y="161"/>
                  </a:lnTo>
                  <a:lnTo>
                    <a:pt x="15" y="161"/>
                  </a:lnTo>
                  <a:lnTo>
                    <a:pt x="15" y="161"/>
                  </a:lnTo>
                  <a:lnTo>
                    <a:pt x="10" y="162"/>
                  </a:lnTo>
                  <a:lnTo>
                    <a:pt x="10" y="162"/>
                  </a:lnTo>
                  <a:lnTo>
                    <a:pt x="8" y="166"/>
                  </a:lnTo>
                  <a:lnTo>
                    <a:pt x="8" y="166"/>
                  </a:lnTo>
                  <a:lnTo>
                    <a:pt x="4" y="168"/>
                  </a:lnTo>
                  <a:lnTo>
                    <a:pt x="4" y="168"/>
                  </a:lnTo>
                  <a:lnTo>
                    <a:pt x="4" y="168"/>
                  </a:lnTo>
                  <a:lnTo>
                    <a:pt x="5" y="169"/>
                  </a:lnTo>
                  <a:lnTo>
                    <a:pt x="5" y="169"/>
                  </a:lnTo>
                  <a:lnTo>
                    <a:pt x="5" y="172"/>
                  </a:lnTo>
                  <a:lnTo>
                    <a:pt x="5" y="172"/>
                  </a:lnTo>
                  <a:lnTo>
                    <a:pt x="5" y="177"/>
                  </a:lnTo>
                  <a:lnTo>
                    <a:pt x="5" y="177"/>
                  </a:lnTo>
                  <a:lnTo>
                    <a:pt x="5" y="179"/>
                  </a:lnTo>
                  <a:lnTo>
                    <a:pt x="3" y="179"/>
                  </a:lnTo>
                  <a:lnTo>
                    <a:pt x="3" y="179"/>
                  </a:lnTo>
                  <a:lnTo>
                    <a:pt x="0" y="179"/>
                  </a:lnTo>
                  <a:lnTo>
                    <a:pt x="0" y="179"/>
                  </a:lnTo>
                  <a:lnTo>
                    <a:pt x="1" y="184"/>
                  </a:lnTo>
                  <a:lnTo>
                    <a:pt x="1" y="184"/>
                  </a:lnTo>
                  <a:lnTo>
                    <a:pt x="1" y="184"/>
                  </a:lnTo>
                  <a:lnTo>
                    <a:pt x="1" y="184"/>
                  </a:lnTo>
                  <a:lnTo>
                    <a:pt x="3" y="184"/>
                  </a:lnTo>
                  <a:lnTo>
                    <a:pt x="4" y="184"/>
                  </a:lnTo>
                  <a:lnTo>
                    <a:pt x="8" y="183"/>
                  </a:lnTo>
                  <a:lnTo>
                    <a:pt x="8" y="183"/>
                  </a:lnTo>
                  <a:lnTo>
                    <a:pt x="15" y="183"/>
                  </a:lnTo>
                  <a:lnTo>
                    <a:pt x="22" y="182"/>
                  </a:lnTo>
                  <a:lnTo>
                    <a:pt x="22" y="182"/>
                  </a:lnTo>
                  <a:lnTo>
                    <a:pt x="36" y="182"/>
                  </a:lnTo>
                  <a:lnTo>
                    <a:pt x="49" y="182"/>
                  </a:lnTo>
                  <a:lnTo>
                    <a:pt x="49" y="182"/>
                  </a:lnTo>
                  <a:lnTo>
                    <a:pt x="64" y="182"/>
                  </a:lnTo>
                  <a:lnTo>
                    <a:pt x="64" y="182"/>
                  </a:lnTo>
                  <a:lnTo>
                    <a:pt x="69" y="182"/>
                  </a:lnTo>
                  <a:lnTo>
                    <a:pt x="70" y="183"/>
                  </a:lnTo>
                  <a:lnTo>
                    <a:pt x="71" y="188"/>
                  </a:lnTo>
                  <a:lnTo>
                    <a:pt x="71" y="188"/>
                  </a:lnTo>
                  <a:lnTo>
                    <a:pt x="79" y="207"/>
                  </a:lnTo>
                  <a:lnTo>
                    <a:pt x="79" y="207"/>
                  </a:lnTo>
                  <a:lnTo>
                    <a:pt x="82" y="212"/>
                  </a:lnTo>
                  <a:lnTo>
                    <a:pt x="86" y="219"/>
                  </a:lnTo>
                  <a:lnTo>
                    <a:pt x="86" y="219"/>
                  </a:lnTo>
                  <a:lnTo>
                    <a:pt x="90" y="217"/>
                  </a:lnTo>
                  <a:lnTo>
                    <a:pt x="93" y="216"/>
                  </a:lnTo>
                  <a:lnTo>
                    <a:pt x="97" y="215"/>
                  </a:lnTo>
                  <a:lnTo>
                    <a:pt x="101" y="214"/>
                  </a:lnTo>
                  <a:lnTo>
                    <a:pt x="101" y="214"/>
                  </a:lnTo>
                  <a:lnTo>
                    <a:pt x="108" y="215"/>
                  </a:lnTo>
                  <a:lnTo>
                    <a:pt x="115" y="216"/>
                  </a:lnTo>
                  <a:lnTo>
                    <a:pt x="115" y="216"/>
                  </a:lnTo>
                  <a:lnTo>
                    <a:pt x="114" y="211"/>
                  </a:lnTo>
                  <a:lnTo>
                    <a:pt x="115" y="209"/>
                  </a:lnTo>
                  <a:lnTo>
                    <a:pt x="117" y="207"/>
                  </a:lnTo>
                  <a:lnTo>
                    <a:pt x="117" y="207"/>
                  </a:lnTo>
                  <a:lnTo>
                    <a:pt x="118" y="201"/>
                  </a:lnTo>
                  <a:lnTo>
                    <a:pt x="119" y="200"/>
                  </a:lnTo>
                  <a:lnTo>
                    <a:pt x="120" y="200"/>
                  </a:lnTo>
                  <a:lnTo>
                    <a:pt x="124" y="200"/>
                  </a:lnTo>
                  <a:lnTo>
                    <a:pt x="129" y="200"/>
                  </a:lnTo>
                  <a:lnTo>
                    <a:pt x="129" y="200"/>
                  </a:lnTo>
                  <a:lnTo>
                    <a:pt x="129" y="198"/>
                  </a:lnTo>
                  <a:lnTo>
                    <a:pt x="129" y="198"/>
                  </a:lnTo>
                  <a:lnTo>
                    <a:pt x="134" y="198"/>
                  </a:lnTo>
                  <a:lnTo>
                    <a:pt x="134" y="198"/>
                  </a:lnTo>
                  <a:lnTo>
                    <a:pt x="135" y="201"/>
                  </a:lnTo>
                  <a:lnTo>
                    <a:pt x="135" y="205"/>
                  </a:lnTo>
                  <a:lnTo>
                    <a:pt x="135" y="205"/>
                  </a:lnTo>
                  <a:lnTo>
                    <a:pt x="139" y="205"/>
                  </a:lnTo>
                  <a:lnTo>
                    <a:pt x="144" y="205"/>
                  </a:lnTo>
                  <a:lnTo>
                    <a:pt x="152" y="204"/>
                  </a:lnTo>
                  <a:lnTo>
                    <a:pt x="152" y="204"/>
                  </a:lnTo>
                  <a:lnTo>
                    <a:pt x="153" y="214"/>
                  </a:lnTo>
                  <a:lnTo>
                    <a:pt x="155" y="225"/>
                  </a:lnTo>
                  <a:lnTo>
                    <a:pt x="155" y="225"/>
                  </a:lnTo>
                  <a:lnTo>
                    <a:pt x="155" y="234"/>
                  </a:lnTo>
                  <a:lnTo>
                    <a:pt x="155" y="234"/>
                  </a:lnTo>
                  <a:lnTo>
                    <a:pt x="155" y="238"/>
                  </a:lnTo>
                  <a:lnTo>
                    <a:pt x="155" y="242"/>
                  </a:lnTo>
                  <a:lnTo>
                    <a:pt x="155" y="242"/>
                  </a:lnTo>
                  <a:lnTo>
                    <a:pt x="158" y="244"/>
                  </a:lnTo>
                  <a:lnTo>
                    <a:pt x="158" y="244"/>
                  </a:lnTo>
                  <a:lnTo>
                    <a:pt x="161" y="249"/>
                  </a:lnTo>
                  <a:lnTo>
                    <a:pt x="163" y="254"/>
                  </a:lnTo>
                  <a:lnTo>
                    <a:pt x="163" y="254"/>
                  </a:lnTo>
                  <a:lnTo>
                    <a:pt x="162" y="260"/>
                  </a:lnTo>
                  <a:lnTo>
                    <a:pt x="161" y="265"/>
                  </a:lnTo>
                  <a:lnTo>
                    <a:pt x="161" y="265"/>
                  </a:lnTo>
                  <a:lnTo>
                    <a:pt x="161" y="269"/>
                  </a:lnTo>
                  <a:lnTo>
                    <a:pt x="161" y="269"/>
                  </a:lnTo>
                  <a:lnTo>
                    <a:pt x="164" y="266"/>
                  </a:lnTo>
                  <a:lnTo>
                    <a:pt x="166" y="265"/>
                  </a:lnTo>
                  <a:lnTo>
                    <a:pt x="168" y="265"/>
                  </a:lnTo>
                  <a:lnTo>
                    <a:pt x="168" y="265"/>
                  </a:lnTo>
                  <a:lnTo>
                    <a:pt x="175" y="265"/>
                  </a:lnTo>
                  <a:lnTo>
                    <a:pt x="175" y="265"/>
                  </a:lnTo>
                  <a:lnTo>
                    <a:pt x="183" y="266"/>
                  </a:lnTo>
                  <a:lnTo>
                    <a:pt x="186" y="266"/>
                  </a:lnTo>
                  <a:lnTo>
                    <a:pt x="189" y="265"/>
                  </a:lnTo>
                  <a:lnTo>
                    <a:pt x="189" y="265"/>
                  </a:lnTo>
                  <a:lnTo>
                    <a:pt x="190" y="265"/>
                  </a:lnTo>
                  <a:lnTo>
                    <a:pt x="190" y="265"/>
                  </a:lnTo>
                  <a:lnTo>
                    <a:pt x="193" y="265"/>
                  </a:lnTo>
                  <a:lnTo>
                    <a:pt x="195" y="268"/>
                  </a:lnTo>
                  <a:lnTo>
                    <a:pt x="195" y="268"/>
                  </a:lnTo>
                  <a:lnTo>
                    <a:pt x="195" y="270"/>
                  </a:lnTo>
                  <a:lnTo>
                    <a:pt x="195" y="271"/>
                  </a:lnTo>
                  <a:lnTo>
                    <a:pt x="195" y="271"/>
                  </a:lnTo>
                  <a:lnTo>
                    <a:pt x="196" y="272"/>
                  </a:lnTo>
                  <a:lnTo>
                    <a:pt x="199" y="272"/>
                  </a:lnTo>
                  <a:lnTo>
                    <a:pt x="201" y="271"/>
                  </a:lnTo>
                  <a:lnTo>
                    <a:pt x="202" y="269"/>
                  </a:lnTo>
                  <a:lnTo>
                    <a:pt x="202" y="269"/>
                  </a:lnTo>
                  <a:lnTo>
                    <a:pt x="206" y="269"/>
                  </a:lnTo>
                  <a:lnTo>
                    <a:pt x="210" y="269"/>
                  </a:lnTo>
                  <a:lnTo>
                    <a:pt x="210" y="269"/>
                  </a:lnTo>
                  <a:lnTo>
                    <a:pt x="210" y="272"/>
                  </a:lnTo>
                  <a:lnTo>
                    <a:pt x="212" y="275"/>
                  </a:lnTo>
                  <a:lnTo>
                    <a:pt x="216" y="276"/>
                  </a:lnTo>
                  <a:lnTo>
                    <a:pt x="220" y="277"/>
                  </a:lnTo>
                  <a:lnTo>
                    <a:pt x="220" y="277"/>
                  </a:lnTo>
                  <a:lnTo>
                    <a:pt x="220" y="279"/>
                  </a:lnTo>
                  <a:lnTo>
                    <a:pt x="220" y="279"/>
                  </a:lnTo>
                  <a:lnTo>
                    <a:pt x="227" y="280"/>
                  </a:lnTo>
                  <a:lnTo>
                    <a:pt x="235" y="281"/>
                  </a:lnTo>
                  <a:lnTo>
                    <a:pt x="235" y="281"/>
                  </a:lnTo>
                  <a:lnTo>
                    <a:pt x="237" y="276"/>
                  </a:lnTo>
                  <a:lnTo>
                    <a:pt x="238" y="275"/>
                  </a:lnTo>
                  <a:lnTo>
                    <a:pt x="240" y="275"/>
                  </a:lnTo>
                  <a:lnTo>
                    <a:pt x="240" y="275"/>
                  </a:lnTo>
                  <a:lnTo>
                    <a:pt x="243" y="279"/>
                  </a:lnTo>
                  <a:lnTo>
                    <a:pt x="246" y="280"/>
                  </a:lnTo>
                  <a:lnTo>
                    <a:pt x="246" y="280"/>
                  </a:lnTo>
                  <a:lnTo>
                    <a:pt x="246" y="283"/>
                  </a:lnTo>
                  <a:lnTo>
                    <a:pt x="246" y="283"/>
                  </a:lnTo>
                  <a:lnTo>
                    <a:pt x="255" y="287"/>
                  </a:lnTo>
                  <a:lnTo>
                    <a:pt x="259" y="288"/>
                  </a:lnTo>
                  <a:lnTo>
                    <a:pt x="261" y="291"/>
                  </a:lnTo>
                  <a:lnTo>
                    <a:pt x="261" y="291"/>
                  </a:lnTo>
                  <a:lnTo>
                    <a:pt x="261" y="293"/>
                  </a:lnTo>
                  <a:lnTo>
                    <a:pt x="261" y="295"/>
                  </a:lnTo>
                  <a:lnTo>
                    <a:pt x="261" y="295"/>
                  </a:lnTo>
                  <a:lnTo>
                    <a:pt x="262" y="296"/>
                  </a:lnTo>
                  <a:lnTo>
                    <a:pt x="266" y="298"/>
                  </a:lnTo>
                  <a:lnTo>
                    <a:pt x="266" y="298"/>
                  </a:lnTo>
                  <a:lnTo>
                    <a:pt x="271" y="303"/>
                  </a:lnTo>
                  <a:lnTo>
                    <a:pt x="273" y="304"/>
                  </a:lnTo>
                  <a:lnTo>
                    <a:pt x="275" y="304"/>
                  </a:lnTo>
                  <a:lnTo>
                    <a:pt x="275" y="303"/>
                  </a:lnTo>
                  <a:lnTo>
                    <a:pt x="275" y="303"/>
                  </a:lnTo>
                  <a:lnTo>
                    <a:pt x="278" y="302"/>
                  </a:lnTo>
                  <a:lnTo>
                    <a:pt x="280" y="303"/>
                  </a:lnTo>
                  <a:lnTo>
                    <a:pt x="280" y="304"/>
                  </a:lnTo>
                  <a:lnTo>
                    <a:pt x="280" y="306"/>
                  </a:lnTo>
                  <a:lnTo>
                    <a:pt x="280" y="306"/>
                  </a:lnTo>
                  <a:lnTo>
                    <a:pt x="281" y="304"/>
                  </a:lnTo>
                  <a:lnTo>
                    <a:pt x="282" y="303"/>
                  </a:lnTo>
                  <a:lnTo>
                    <a:pt x="282" y="299"/>
                  </a:lnTo>
                  <a:lnTo>
                    <a:pt x="282" y="299"/>
                  </a:lnTo>
                  <a:lnTo>
                    <a:pt x="282" y="292"/>
                  </a:lnTo>
                  <a:lnTo>
                    <a:pt x="282" y="285"/>
                  </a:lnTo>
                  <a:lnTo>
                    <a:pt x="282" y="285"/>
                  </a:lnTo>
                  <a:lnTo>
                    <a:pt x="278" y="285"/>
                  </a:lnTo>
                  <a:lnTo>
                    <a:pt x="278" y="285"/>
                  </a:lnTo>
                  <a:lnTo>
                    <a:pt x="277" y="288"/>
                  </a:lnTo>
                  <a:lnTo>
                    <a:pt x="277" y="288"/>
                  </a:lnTo>
                  <a:lnTo>
                    <a:pt x="275" y="288"/>
                  </a:lnTo>
                  <a:lnTo>
                    <a:pt x="273" y="288"/>
                  </a:lnTo>
                  <a:lnTo>
                    <a:pt x="271" y="288"/>
                  </a:lnTo>
                  <a:lnTo>
                    <a:pt x="270" y="287"/>
                  </a:lnTo>
                  <a:lnTo>
                    <a:pt x="270" y="287"/>
                  </a:lnTo>
                  <a:lnTo>
                    <a:pt x="267" y="283"/>
                  </a:lnTo>
                  <a:lnTo>
                    <a:pt x="265" y="281"/>
                  </a:lnTo>
                  <a:lnTo>
                    <a:pt x="262" y="281"/>
                  </a:lnTo>
                  <a:lnTo>
                    <a:pt x="260" y="279"/>
                  </a:lnTo>
                  <a:lnTo>
                    <a:pt x="260" y="279"/>
                  </a:lnTo>
                  <a:lnTo>
                    <a:pt x="260" y="276"/>
                  </a:lnTo>
                  <a:lnTo>
                    <a:pt x="260" y="272"/>
                  </a:lnTo>
                  <a:lnTo>
                    <a:pt x="260" y="268"/>
                  </a:lnTo>
                  <a:lnTo>
                    <a:pt x="262" y="265"/>
                  </a:lnTo>
                  <a:lnTo>
                    <a:pt x="262" y="265"/>
                  </a:lnTo>
                  <a:lnTo>
                    <a:pt x="264" y="259"/>
                  </a:lnTo>
                  <a:lnTo>
                    <a:pt x="264" y="253"/>
                  </a:lnTo>
                  <a:lnTo>
                    <a:pt x="264" y="253"/>
                  </a:lnTo>
                  <a:lnTo>
                    <a:pt x="264" y="250"/>
                  </a:lnTo>
                  <a:lnTo>
                    <a:pt x="264" y="247"/>
                  </a:lnTo>
                  <a:lnTo>
                    <a:pt x="264" y="247"/>
                  </a:lnTo>
                  <a:lnTo>
                    <a:pt x="262" y="242"/>
                  </a:lnTo>
                  <a:lnTo>
                    <a:pt x="262" y="242"/>
                  </a:lnTo>
                  <a:lnTo>
                    <a:pt x="261" y="236"/>
                  </a:lnTo>
                  <a:lnTo>
                    <a:pt x="262" y="234"/>
                  </a:lnTo>
                  <a:lnTo>
                    <a:pt x="265" y="233"/>
                  </a:lnTo>
                  <a:lnTo>
                    <a:pt x="265" y="233"/>
                  </a:lnTo>
                  <a:lnTo>
                    <a:pt x="267" y="231"/>
                  </a:lnTo>
                  <a:lnTo>
                    <a:pt x="269" y="228"/>
                  </a:lnTo>
                  <a:lnTo>
                    <a:pt x="270" y="226"/>
                  </a:lnTo>
                  <a:lnTo>
                    <a:pt x="269" y="223"/>
                  </a:lnTo>
                  <a:lnTo>
                    <a:pt x="269" y="223"/>
                  </a:lnTo>
                  <a:lnTo>
                    <a:pt x="283" y="222"/>
                  </a:lnTo>
                  <a:lnTo>
                    <a:pt x="291" y="221"/>
                  </a:lnTo>
                  <a:lnTo>
                    <a:pt x="298" y="219"/>
                  </a:lnTo>
                  <a:lnTo>
                    <a:pt x="298" y="219"/>
                  </a:lnTo>
                  <a:lnTo>
                    <a:pt x="296" y="212"/>
                  </a:lnTo>
                  <a:lnTo>
                    <a:pt x="294" y="207"/>
                  </a:lnTo>
                  <a:lnTo>
                    <a:pt x="294" y="207"/>
                  </a:lnTo>
                  <a:lnTo>
                    <a:pt x="289" y="203"/>
                  </a:lnTo>
                  <a:lnTo>
                    <a:pt x="287" y="200"/>
                  </a:lnTo>
                  <a:lnTo>
                    <a:pt x="287" y="198"/>
                  </a:lnTo>
                  <a:lnTo>
                    <a:pt x="287" y="198"/>
                  </a:lnTo>
                  <a:lnTo>
                    <a:pt x="284" y="196"/>
                  </a:lnTo>
                  <a:lnTo>
                    <a:pt x="282" y="194"/>
                  </a:lnTo>
                  <a:lnTo>
                    <a:pt x="282" y="194"/>
                  </a:lnTo>
                  <a:lnTo>
                    <a:pt x="281" y="193"/>
                  </a:lnTo>
                  <a:lnTo>
                    <a:pt x="280" y="192"/>
                  </a:lnTo>
                  <a:lnTo>
                    <a:pt x="278" y="188"/>
                  </a:lnTo>
                  <a:lnTo>
                    <a:pt x="278" y="188"/>
                  </a:lnTo>
                  <a:lnTo>
                    <a:pt x="278" y="181"/>
                  </a:lnTo>
                  <a:lnTo>
                    <a:pt x="278" y="174"/>
                  </a:lnTo>
                  <a:lnTo>
                    <a:pt x="278" y="174"/>
                  </a:lnTo>
                  <a:lnTo>
                    <a:pt x="275" y="169"/>
                  </a:lnTo>
                  <a:lnTo>
                    <a:pt x="275" y="167"/>
                  </a:lnTo>
                  <a:lnTo>
                    <a:pt x="275" y="165"/>
                  </a:lnTo>
                  <a:lnTo>
                    <a:pt x="275" y="165"/>
                  </a:lnTo>
                  <a:lnTo>
                    <a:pt x="277" y="158"/>
                  </a:lnTo>
                  <a:lnTo>
                    <a:pt x="277" y="158"/>
                  </a:lnTo>
                  <a:lnTo>
                    <a:pt x="276" y="158"/>
                  </a:lnTo>
                  <a:lnTo>
                    <a:pt x="276" y="158"/>
                  </a:lnTo>
                  <a:lnTo>
                    <a:pt x="273" y="144"/>
                  </a:lnTo>
                  <a:lnTo>
                    <a:pt x="273" y="144"/>
                  </a:lnTo>
                  <a:lnTo>
                    <a:pt x="273" y="140"/>
                  </a:lnTo>
                  <a:lnTo>
                    <a:pt x="273" y="136"/>
                  </a:lnTo>
                  <a:lnTo>
                    <a:pt x="273" y="136"/>
                  </a:lnTo>
                  <a:lnTo>
                    <a:pt x="271" y="134"/>
                  </a:lnTo>
                  <a:lnTo>
                    <a:pt x="270" y="133"/>
                  </a:lnTo>
                  <a:lnTo>
                    <a:pt x="270" y="130"/>
                  </a:lnTo>
                  <a:lnTo>
                    <a:pt x="270" y="130"/>
                  </a:lnTo>
                  <a:lnTo>
                    <a:pt x="270" y="130"/>
                  </a:lnTo>
                  <a:lnTo>
                    <a:pt x="269" y="130"/>
                  </a:lnTo>
                  <a:lnTo>
                    <a:pt x="269" y="130"/>
                  </a:lnTo>
                  <a:lnTo>
                    <a:pt x="269" y="130"/>
                  </a:lnTo>
                  <a:lnTo>
                    <a:pt x="269" y="130"/>
                  </a:lnTo>
                  <a:lnTo>
                    <a:pt x="267" y="128"/>
                  </a:lnTo>
                  <a:lnTo>
                    <a:pt x="267" y="125"/>
                  </a:lnTo>
                  <a:lnTo>
                    <a:pt x="267" y="125"/>
                  </a:lnTo>
                  <a:lnTo>
                    <a:pt x="269" y="123"/>
                  </a:lnTo>
                  <a:lnTo>
                    <a:pt x="270" y="122"/>
                  </a:lnTo>
                  <a:lnTo>
                    <a:pt x="273" y="119"/>
                  </a:lnTo>
                  <a:lnTo>
                    <a:pt x="273" y="119"/>
                  </a:lnTo>
                  <a:lnTo>
                    <a:pt x="273" y="114"/>
                  </a:lnTo>
                  <a:lnTo>
                    <a:pt x="273" y="112"/>
                  </a:lnTo>
                  <a:lnTo>
                    <a:pt x="276" y="109"/>
                  </a:lnTo>
                  <a:lnTo>
                    <a:pt x="276" y="109"/>
                  </a:lnTo>
                  <a:lnTo>
                    <a:pt x="280" y="108"/>
                  </a:lnTo>
                  <a:lnTo>
                    <a:pt x="283" y="107"/>
                  </a:lnTo>
                  <a:lnTo>
                    <a:pt x="283" y="107"/>
                  </a:lnTo>
                  <a:lnTo>
                    <a:pt x="282" y="106"/>
                  </a:lnTo>
                  <a:lnTo>
                    <a:pt x="281" y="103"/>
                  </a:lnTo>
                  <a:lnTo>
                    <a:pt x="281" y="103"/>
                  </a:lnTo>
                  <a:lnTo>
                    <a:pt x="281" y="95"/>
                  </a:lnTo>
                  <a:lnTo>
                    <a:pt x="281" y="90"/>
                  </a:lnTo>
                  <a:lnTo>
                    <a:pt x="282" y="86"/>
                  </a:lnTo>
                  <a:lnTo>
                    <a:pt x="282" y="86"/>
                  </a:lnTo>
                  <a:lnTo>
                    <a:pt x="284" y="82"/>
                  </a:lnTo>
                  <a:lnTo>
                    <a:pt x="286" y="79"/>
                  </a:lnTo>
                  <a:lnTo>
                    <a:pt x="286" y="79"/>
                  </a:lnTo>
                  <a:lnTo>
                    <a:pt x="286" y="74"/>
                  </a:lnTo>
                  <a:lnTo>
                    <a:pt x="286" y="74"/>
                  </a:lnTo>
                  <a:lnTo>
                    <a:pt x="287" y="73"/>
                  </a:lnTo>
                  <a:lnTo>
                    <a:pt x="287" y="71"/>
                  </a:lnTo>
                  <a:lnTo>
                    <a:pt x="287" y="71"/>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71" name="A1_Angola">
              <a:extLst>
                <a:ext uri="{FF2B5EF4-FFF2-40B4-BE49-F238E27FC236}">
                  <a16:creationId xmlns:a16="http://schemas.microsoft.com/office/drawing/2014/main" id="{51A6C158-A793-4532-9B2D-94D605A3A96C}"/>
                </a:ext>
              </a:extLst>
            </p:cNvPr>
            <p:cNvGrpSpPr/>
            <p:nvPr/>
          </p:nvGrpSpPr>
          <p:grpSpPr>
            <a:xfrm>
              <a:off x="5026204" y="4339782"/>
              <a:ext cx="302874" cy="314920"/>
              <a:chOff x="4640273" y="4339824"/>
              <a:chExt cx="279618" cy="314923"/>
            </a:xfrm>
            <a:grpFill/>
          </p:grpSpPr>
          <p:sp>
            <p:nvSpPr>
              <p:cNvPr id="872" name="Freeform 454">
                <a:extLst>
                  <a:ext uri="{FF2B5EF4-FFF2-40B4-BE49-F238E27FC236}">
                    <a16:creationId xmlns:a16="http://schemas.microsoft.com/office/drawing/2014/main" id="{B7303EB7-9285-4FCC-B389-EC6781F7B141}"/>
                  </a:ext>
                </a:extLst>
              </p:cNvPr>
              <p:cNvSpPr>
                <a:spLocks/>
              </p:cNvSpPr>
              <p:nvPr/>
            </p:nvSpPr>
            <p:spPr bwMode="auto">
              <a:xfrm>
                <a:off x="4645922" y="4339824"/>
                <a:ext cx="26833" cy="31069"/>
              </a:xfrm>
              <a:custGeom>
                <a:avLst/>
                <a:gdLst/>
                <a:ahLst/>
                <a:cxnLst>
                  <a:cxn ang="0">
                    <a:pos x="7" y="22"/>
                  </a:cxn>
                  <a:cxn ang="0">
                    <a:pos x="9" y="20"/>
                  </a:cxn>
                  <a:cxn ang="0">
                    <a:pos x="9" y="15"/>
                  </a:cxn>
                  <a:cxn ang="0">
                    <a:pos x="9" y="12"/>
                  </a:cxn>
                  <a:cxn ang="0">
                    <a:pos x="8" y="11"/>
                  </a:cxn>
                  <a:cxn ang="0">
                    <a:pos x="8" y="11"/>
                  </a:cxn>
                  <a:cxn ang="0">
                    <a:pos x="12" y="9"/>
                  </a:cxn>
                  <a:cxn ang="0">
                    <a:pos x="14" y="5"/>
                  </a:cxn>
                  <a:cxn ang="0">
                    <a:pos x="19" y="4"/>
                  </a:cxn>
                  <a:cxn ang="0">
                    <a:pos x="18" y="4"/>
                  </a:cxn>
                  <a:cxn ang="0">
                    <a:pos x="16" y="4"/>
                  </a:cxn>
                  <a:cxn ang="0">
                    <a:pos x="18" y="3"/>
                  </a:cxn>
                  <a:cxn ang="0">
                    <a:pos x="16" y="1"/>
                  </a:cxn>
                  <a:cxn ang="0">
                    <a:pos x="16" y="1"/>
                  </a:cxn>
                  <a:cxn ang="0">
                    <a:pos x="16" y="1"/>
                  </a:cxn>
                  <a:cxn ang="0">
                    <a:pos x="14" y="0"/>
                  </a:cxn>
                  <a:cxn ang="0">
                    <a:pos x="13" y="1"/>
                  </a:cxn>
                  <a:cxn ang="0">
                    <a:pos x="12" y="3"/>
                  </a:cxn>
                  <a:cxn ang="0">
                    <a:pos x="9" y="4"/>
                  </a:cxn>
                  <a:cxn ang="0">
                    <a:pos x="7" y="4"/>
                  </a:cxn>
                  <a:cxn ang="0">
                    <a:pos x="5" y="5"/>
                  </a:cxn>
                  <a:cxn ang="0">
                    <a:pos x="7" y="6"/>
                  </a:cxn>
                  <a:cxn ang="0">
                    <a:pos x="4" y="8"/>
                  </a:cxn>
                  <a:cxn ang="0">
                    <a:pos x="3" y="9"/>
                  </a:cxn>
                  <a:cxn ang="0">
                    <a:pos x="2" y="9"/>
                  </a:cxn>
                  <a:cxn ang="0">
                    <a:pos x="2" y="9"/>
                  </a:cxn>
                  <a:cxn ang="0">
                    <a:pos x="2" y="10"/>
                  </a:cxn>
                  <a:cxn ang="0">
                    <a:pos x="0" y="10"/>
                  </a:cxn>
                  <a:cxn ang="0">
                    <a:pos x="0" y="11"/>
                  </a:cxn>
                  <a:cxn ang="0">
                    <a:pos x="0" y="11"/>
                  </a:cxn>
                  <a:cxn ang="0">
                    <a:pos x="3" y="16"/>
                  </a:cxn>
                  <a:cxn ang="0">
                    <a:pos x="3" y="19"/>
                  </a:cxn>
                  <a:cxn ang="0">
                    <a:pos x="3" y="20"/>
                  </a:cxn>
                  <a:cxn ang="0">
                    <a:pos x="3" y="21"/>
                  </a:cxn>
                  <a:cxn ang="0">
                    <a:pos x="4" y="22"/>
                  </a:cxn>
                  <a:cxn ang="0">
                    <a:pos x="4" y="22"/>
                  </a:cxn>
                  <a:cxn ang="0">
                    <a:pos x="4" y="22"/>
                  </a:cxn>
                  <a:cxn ang="0">
                    <a:pos x="4" y="22"/>
                  </a:cxn>
                  <a:cxn ang="0">
                    <a:pos x="4" y="22"/>
                  </a:cxn>
                  <a:cxn ang="0">
                    <a:pos x="7" y="22"/>
                  </a:cxn>
                </a:cxnLst>
                <a:rect l="0" t="0" r="r" b="b"/>
                <a:pathLst>
                  <a:path w="19" h="22">
                    <a:moveTo>
                      <a:pt x="7" y="22"/>
                    </a:moveTo>
                    <a:lnTo>
                      <a:pt x="7" y="22"/>
                    </a:lnTo>
                    <a:lnTo>
                      <a:pt x="9" y="22"/>
                    </a:lnTo>
                    <a:lnTo>
                      <a:pt x="9" y="20"/>
                    </a:lnTo>
                    <a:lnTo>
                      <a:pt x="9" y="20"/>
                    </a:lnTo>
                    <a:lnTo>
                      <a:pt x="9" y="15"/>
                    </a:lnTo>
                    <a:lnTo>
                      <a:pt x="9" y="15"/>
                    </a:lnTo>
                    <a:lnTo>
                      <a:pt x="9" y="12"/>
                    </a:lnTo>
                    <a:lnTo>
                      <a:pt x="9" y="12"/>
                    </a:lnTo>
                    <a:lnTo>
                      <a:pt x="8" y="11"/>
                    </a:lnTo>
                    <a:lnTo>
                      <a:pt x="8" y="11"/>
                    </a:lnTo>
                    <a:lnTo>
                      <a:pt x="8" y="11"/>
                    </a:lnTo>
                    <a:lnTo>
                      <a:pt x="12" y="9"/>
                    </a:lnTo>
                    <a:lnTo>
                      <a:pt x="12" y="9"/>
                    </a:lnTo>
                    <a:lnTo>
                      <a:pt x="14" y="5"/>
                    </a:lnTo>
                    <a:lnTo>
                      <a:pt x="14" y="5"/>
                    </a:lnTo>
                    <a:lnTo>
                      <a:pt x="19" y="4"/>
                    </a:lnTo>
                    <a:lnTo>
                      <a:pt x="19" y="4"/>
                    </a:lnTo>
                    <a:lnTo>
                      <a:pt x="18" y="4"/>
                    </a:lnTo>
                    <a:lnTo>
                      <a:pt x="18" y="4"/>
                    </a:lnTo>
                    <a:lnTo>
                      <a:pt x="16" y="4"/>
                    </a:lnTo>
                    <a:lnTo>
                      <a:pt x="16" y="4"/>
                    </a:lnTo>
                    <a:lnTo>
                      <a:pt x="16" y="3"/>
                    </a:lnTo>
                    <a:lnTo>
                      <a:pt x="18" y="3"/>
                    </a:lnTo>
                    <a:lnTo>
                      <a:pt x="18" y="3"/>
                    </a:lnTo>
                    <a:lnTo>
                      <a:pt x="16" y="1"/>
                    </a:lnTo>
                    <a:lnTo>
                      <a:pt x="16" y="1"/>
                    </a:lnTo>
                    <a:lnTo>
                      <a:pt x="16" y="1"/>
                    </a:lnTo>
                    <a:lnTo>
                      <a:pt x="16" y="1"/>
                    </a:lnTo>
                    <a:lnTo>
                      <a:pt x="16" y="1"/>
                    </a:lnTo>
                    <a:lnTo>
                      <a:pt x="16" y="1"/>
                    </a:lnTo>
                    <a:lnTo>
                      <a:pt x="14" y="0"/>
                    </a:lnTo>
                    <a:lnTo>
                      <a:pt x="14" y="0"/>
                    </a:lnTo>
                    <a:lnTo>
                      <a:pt x="13" y="1"/>
                    </a:lnTo>
                    <a:lnTo>
                      <a:pt x="12" y="3"/>
                    </a:lnTo>
                    <a:lnTo>
                      <a:pt x="12" y="3"/>
                    </a:lnTo>
                    <a:lnTo>
                      <a:pt x="12" y="4"/>
                    </a:lnTo>
                    <a:lnTo>
                      <a:pt x="9" y="4"/>
                    </a:lnTo>
                    <a:lnTo>
                      <a:pt x="7" y="4"/>
                    </a:lnTo>
                    <a:lnTo>
                      <a:pt x="7" y="4"/>
                    </a:lnTo>
                    <a:lnTo>
                      <a:pt x="5" y="5"/>
                    </a:lnTo>
                    <a:lnTo>
                      <a:pt x="5" y="5"/>
                    </a:lnTo>
                    <a:lnTo>
                      <a:pt x="7" y="6"/>
                    </a:lnTo>
                    <a:lnTo>
                      <a:pt x="7" y="6"/>
                    </a:lnTo>
                    <a:lnTo>
                      <a:pt x="5" y="8"/>
                    </a:lnTo>
                    <a:lnTo>
                      <a:pt x="4" y="8"/>
                    </a:lnTo>
                    <a:lnTo>
                      <a:pt x="4" y="8"/>
                    </a:lnTo>
                    <a:lnTo>
                      <a:pt x="3" y="9"/>
                    </a:lnTo>
                    <a:lnTo>
                      <a:pt x="3" y="9"/>
                    </a:lnTo>
                    <a:lnTo>
                      <a:pt x="2" y="9"/>
                    </a:lnTo>
                    <a:lnTo>
                      <a:pt x="2" y="9"/>
                    </a:lnTo>
                    <a:lnTo>
                      <a:pt x="2" y="9"/>
                    </a:lnTo>
                    <a:lnTo>
                      <a:pt x="2" y="9"/>
                    </a:lnTo>
                    <a:lnTo>
                      <a:pt x="2" y="10"/>
                    </a:lnTo>
                    <a:lnTo>
                      <a:pt x="2" y="10"/>
                    </a:lnTo>
                    <a:lnTo>
                      <a:pt x="0" y="10"/>
                    </a:lnTo>
                    <a:lnTo>
                      <a:pt x="0" y="10"/>
                    </a:lnTo>
                    <a:lnTo>
                      <a:pt x="0" y="11"/>
                    </a:lnTo>
                    <a:lnTo>
                      <a:pt x="0" y="11"/>
                    </a:lnTo>
                    <a:lnTo>
                      <a:pt x="0" y="11"/>
                    </a:lnTo>
                    <a:lnTo>
                      <a:pt x="2" y="14"/>
                    </a:lnTo>
                    <a:lnTo>
                      <a:pt x="3" y="16"/>
                    </a:lnTo>
                    <a:lnTo>
                      <a:pt x="3" y="16"/>
                    </a:lnTo>
                    <a:lnTo>
                      <a:pt x="3" y="19"/>
                    </a:lnTo>
                    <a:lnTo>
                      <a:pt x="3" y="19"/>
                    </a:lnTo>
                    <a:lnTo>
                      <a:pt x="3" y="20"/>
                    </a:lnTo>
                    <a:lnTo>
                      <a:pt x="3" y="21"/>
                    </a:lnTo>
                    <a:lnTo>
                      <a:pt x="3" y="21"/>
                    </a:lnTo>
                    <a:lnTo>
                      <a:pt x="3" y="22"/>
                    </a:lnTo>
                    <a:lnTo>
                      <a:pt x="4" y="22"/>
                    </a:lnTo>
                    <a:lnTo>
                      <a:pt x="4" y="22"/>
                    </a:lnTo>
                    <a:lnTo>
                      <a:pt x="4" y="22"/>
                    </a:lnTo>
                    <a:lnTo>
                      <a:pt x="4" y="22"/>
                    </a:lnTo>
                    <a:lnTo>
                      <a:pt x="4" y="22"/>
                    </a:lnTo>
                    <a:lnTo>
                      <a:pt x="4" y="22"/>
                    </a:lnTo>
                    <a:lnTo>
                      <a:pt x="4" y="22"/>
                    </a:lnTo>
                    <a:lnTo>
                      <a:pt x="4" y="22"/>
                    </a:lnTo>
                    <a:lnTo>
                      <a:pt x="4" y="22"/>
                    </a:lnTo>
                    <a:lnTo>
                      <a:pt x="7" y="22"/>
                    </a:lnTo>
                    <a:lnTo>
                      <a:pt x="7" y="2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3" name="A1_Angola">
                <a:extLst>
                  <a:ext uri="{FF2B5EF4-FFF2-40B4-BE49-F238E27FC236}">
                    <a16:creationId xmlns:a16="http://schemas.microsoft.com/office/drawing/2014/main" id="{12421147-CB89-46BD-9541-79FD0FB49F91}"/>
                  </a:ext>
                </a:extLst>
              </p:cNvPr>
              <p:cNvSpPr>
                <a:spLocks/>
              </p:cNvSpPr>
              <p:nvPr/>
            </p:nvSpPr>
            <p:spPr bwMode="auto">
              <a:xfrm>
                <a:off x="4640273" y="4375129"/>
                <a:ext cx="279618" cy="279618"/>
              </a:xfrm>
              <a:custGeom>
                <a:avLst/>
                <a:gdLst/>
                <a:ahLst/>
                <a:cxnLst>
                  <a:cxn ang="0">
                    <a:pos x="197" y="99"/>
                  </a:cxn>
                  <a:cxn ang="0">
                    <a:pos x="197" y="83"/>
                  </a:cxn>
                  <a:cxn ang="0">
                    <a:pos x="183" y="83"/>
                  </a:cxn>
                  <a:cxn ang="0">
                    <a:pos x="169" y="87"/>
                  </a:cxn>
                  <a:cxn ang="0">
                    <a:pos x="171" y="72"/>
                  </a:cxn>
                  <a:cxn ang="0">
                    <a:pos x="163" y="60"/>
                  </a:cxn>
                  <a:cxn ang="0">
                    <a:pos x="163" y="43"/>
                  </a:cxn>
                  <a:cxn ang="0">
                    <a:pos x="152" y="23"/>
                  </a:cxn>
                  <a:cxn ang="0">
                    <a:pos x="142" y="16"/>
                  </a:cxn>
                  <a:cxn ang="0">
                    <a:pos x="137" y="18"/>
                  </a:cxn>
                  <a:cxn ang="0">
                    <a:pos x="125" y="25"/>
                  </a:cxn>
                  <a:cxn ang="0">
                    <a:pos x="123" y="34"/>
                  </a:cxn>
                  <a:cxn ang="0">
                    <a:pos x="101" y="34"/>
                  </a:cxn>
                  <a:cxn ang="0">
                    <a:pos x="87" y="25"/>
                  </a:cxn>
                  <a:cxn ang="0">
                    <a:pos x="77" y="0"/>
                  </a:cxn>
                  <a:cxn ang="0">
                    <a:pos x="44" y="0"/>
                  </a:cxn>
                  <a:cxn ang="0">
                    <a:pos x="16" y="1"/>
                  </a:cxn>
                  <a:cxn ang="0">
                    <a:pos x="9" y="2"/>
                  </a:cxn>
                  <a:cxn ang="0">
                    <a:pos x="13" y="10"/>
                  </a:cxn>
                  <a:cxn ang="0">
                    <a:pos x="17" y="17"/>
                  </a:cxn>
                  <a:cxn ang="0">
                    <a:pos x="22" y="32"/>
                  </a:cxn>
                  <a:cxn ang="0">
                    <a:pos x="25" y="39"/>
                  </a:cxn>
                  <a:cxn ang="0">
                    <a:pos x="22" y="51"/>
                  </a:cxn>
                  <a:cxn ang="0">
                    <a:pos x="24" y="62"/>
                  </a:cxn>
                  <a:cxn ang="0">
                    <a:pos x="28" y="71"/>
                  </a:cxn>
                  <a:cxn ang="0">
                    <a:pos x="34" y="83"/>
                  </a:cxn>
                  <a:cxn ang="0">
                    <a:pos x="31" y="99"/>
                  </a:cxn>
                  <a:cxn ang="0">
                    <a:pos x="29" y="108"/>
                  </a:cxn>
                  <a:cxn ang="0">
                    <a:pos x="19" y="114"/>
                  </a:cxn>
                  <a:cxn ang="0">
                    <a:pos x="17" y="117"/>
                  </a:cxn>
                  <a:cxn ang="0">
                    <a:pos x="13" y="124"/>
                  </a:cxn>
                  <a:cxn ang="0">
                    <a:pos x="9" y="138"/>
                  </a:cxn>
                  <a:cxn ang="0">
                    <a:pos x="8" y="146"/>
                  </a:cxn>
                  <a:cxn ang="0">
                    <a:pos x="4" y="155"/>
                  </a:cxn>
                  <a:cxn ang="0">
                    <a:pos x="1" y="162"/>
                  </a:cxn>
                  <a:cxn ang="0">
                    <a:pos x="1" y="166"/>
                  </a:cxn>
                  <a:cxn ang="0">
                    <a:pos x="1" y="186"/>
                  </a:cxn>
                  <a:cxn ang="0">
                    <a:pos x="8" y="185"/>
                  </a:cxn>
                  <a:cxn ang="0">
                    <a:pos x="20" y="182"/>
                  </a:cxn>
                  <a:cxn ang="0">
                    <a:pos x="33" y="186"/>
                  </a:cxn>
                  <a:cxn ang="0">
                    <a:pos x="89" y="190"/>
                  </a:cxn>
                  <a:cxn ang="0">
                    <a:pos x="105" y="189"/>
                  </a:cxn>
                  <a:cxn ang="0">
                    <a:pos x="112" y="195"/>
                  </a:cxn>
                  <a:cxn ang="0">
                    <a:pos x="137" y="197"/>
                  </a:cxn>
                  <a:cxn ang="0">
                    <a:pos x="163" y="198"/>
                  </a:cxn>
                  <a:cxn ang="0">
                    <a:pos x="186" y="193"/>
                  </a:cxn>
                  <a:cxn ang="0">
                    <a:pos x="185" y="190"/>
                  </a:cxn>
                  <a:cxn ang="0">
                    <a:pos x="171" y="176"/>
                  </a:cxn>
                  <a:cxn ang="0">
                    <a:pos x="170" y="175"/>
                  </a:cxn>
                  <a:cxn ang="0">
                    <a:pos x="165" y="142"/>
                  </a:cxn>
                  <a:cxn ang="0">
                    <a:pos x="165" y="116"/>
                  </a:cxn>
                  <a:cxn ang="0">
                    <a:pos x="197" y="115"/>
                  </a:cxn>
                  <a:cxn ang="0">
                    <a:pos x="198" y="108"/>
                  </a:cxn>
                </a:cxnLst>
                <a:rect l="0" t="0" r="r" b="b"/>
                <a:pathLst>
                  <a:path w="198" h="198">
                    <a:moveTo>
                      <a:pt x="198" y="108"/>
                    </a:moveTo>
                    <a:lnTo>
                      <a:pt x="198" y="108"/>
                    </a:lnTo>
                    <a:lnTo>
                      <a:pt x="198" y="103"/>
                    </a:lnTo>
                    <a:lnTo>
                      <a:pt x="197" y="99"/>
                    </a:lnTo>
                    <a:lnTo>
                      <a:pt x="197" y="99"/>
                    </a:lnTo>
                    <a:lnTo>
                      <a:pt x="197" y="95"/>
                    </a:lnTo>
                    <a:lnTo>
                      <a:pt x="198" y="90"/>
                    </a:lnTo>
                    <a:lnTo>
                      <a:pt x="198" y="90"/>
                    </a:lnTo>
                    <a:lnTo>
                      <a:pt x="198" y="87"/>
                    </a:lnTo>
                    <a:lnTo>
                      <a:pt x="197" y="83"/>
                    </a:lnTo>
                    <a:lnTo>
                      <a:pt x="197" y="83"/>
                    </a:lnTo>
                    <a:lnTo>
                      <a:pt x="194" y="84"/>
                    </a:lnTo>
                    <a:lnTo>
                      <a:pt x="191" y="84"/>
                    </a:lnTo>
                    <a:lnTo>
                      <a:pt x="183" y="83"/>
                    </a:lnTo>
                    <a:lnTo>
                      <a:pt x="183" y="83"/>
                    </a:lnTo>
                    <a:lnTo>
                      <a:pt x="176" y="83"/>
                    </a:lnTo>
                    <a:lnTo>
                      <a:pt x="176" y="83"/>
                    </a:lnTo>
                    <a:lnTo>
                      <a:pt x="174" y="83"/>
                    </a:lnTo>
                    <a:lnTo>
                      <a:pt x="172" y="84"/>
                    </a:lnTo>
                    <a:lnTo>
                      <a:pt x="169" y="87"/>
                    </a:lnTo>
                    <a:lnTo>
                      <a:pt x="169" y="87"/>
                    </a:lnTo>
                    <a:lnTo>
                      <a:pt x="169" y="83"/>
                    </a:lnTo>
                    <a:lnTo>
                      <a:pt x="169" y="83"/>
                    </a:lnTo>
                    <a:lnTo>
                      <a:pt x="170" y="78"/>
                    </a:lnTo>
                    <a:lnTo>
                      <a:pt x="171" y="72"/>
                    </a:lnTo>
                    <a:lnTo>
                      <a:pt x="171" y="72"/>
                    </a:lnTo>
                    <a:lnTo>
                      <a:pt x="169" y="67"/>
                    </a:lnTo>
                    <a:lnTo>
                      <a:pt x="166" y="62"/>
                    </a:lnTo>
                    <a:lnTo>
                      <a:pt x="166" y="62"/>
                    </a:lnTo>
                    <a:lnTo>
                      <a:pt x="163" y="60"/>
                    </a:lnTo>
                    <a:lnTo>
                      <a:pt x="163" y="60"/>
                    </a:lnTo>
                    <a:lnTo>
                      <a:pt x="163" y="56"/>
                    </a:lnTo>
                    <a:lnTo>
                      <a:pt x="163" y="52"/>
                    </a:lnTo>
                    <a:lnTo>
                      <a:pt x="163" y="52"/>
                    </a:lnTo>
                    <a:lnTo>
                      <a:pt x="163" y="43"/>
                    </a:lnTo>
                    <a:lnTo>
                      <a:pt x="163" y="43"/>
                    </a:lnTo>
                    <a:lnTo>
                      <a:pt x="161" y="32"/>
                    </a:lnTo>
                    <a:lnTo>
                      <a:pt x="160" y="22"/>
                    </a:lnTo>
                    <a:lnTo>
                      <a:pt x="160" y="22"/>
                    </a:lnTo>
                    <a:lnTo>
                      <a:pt x="152" y="23"/>
                    </a:lnTo>
                    <a:lnTo>
                      <a:pt x="147" y="23"/>
                    </a:lnTo>
                    <a:lnTo>
                      <a:pt x="143" y="23"/>
                    </a:lnTo>
                    <a:lnTo>
                      <a:pt x="143" y="23"/>
                    </a:lnTo>
                    <a:lnTo>
                      <a:pt x="143" y="19"/>
                    </a:lnTo>
                    <a:lnTo>
                      <a:pt x="142" y="16"/>
                    </a:lnTo>
                    <a:lnTo>
                      <a:pt x="142" y="16"/>
                    </a:lnTo>
                    <a:lnTo>
                      <a:pt x="137" y="16"/>
                    </a:lnTo>
                    <a:lnTo>
                      <a:pt x="137" y="16"/>
                    </a:lnTo>
                    <a:lnTo>
                      <a:pt x="137" y="18"/>
                    </a:lnTo>
                    <a:lnTo>
                      <a:pt x="137" y="18"/>
                    </a:lnTo>
                    <a:lnTo>
                      <a:pt x="132" y="18"/>
                    </a:lnTo>
                    <a:lnTo>
                      <a:pt x="128" y="18"/>
                    </a:lnTo>
                    <a:lnTo>
                      <a:pt x="127" y="18"/>
                    </a:lnTo>
                    <a:lnTo>
                      <a:pt x="126" y="19"/>
                    </a:lnTo>
                    <a:lnTo>
                      <a:pt x="125" y="25"/>
                    </a:lnTo>
                    <a:lnTo>
                      <a:pt x="125" y="25"/>
                    </a:lnTo>
                    <a:lnTo>
                      <a:pt x="123" y="27"/>
                    </a:lnTo>
                    <a:lnTo>
                      <a:pt x="122" y="29"/>
                    </a:lnTo>
                    <a:lnTo>
                      <a:pt x="123" y="34"/>
                    </a:lnTo>
                    <a:lnTo>
                      <a:pt x="123" y="34"/>
                    </a:lnTo>
                    <a:lnTo>
                      <a:pt x="116" y="33"/>
                    </a:lnTo>
                    <a:lnTo>
                      <a:pt x="109" y="32"/>
                    </a:lnTo>
                    <a:lnTo>
                      <a:pt x="109" y="32"/>
                    </a:lnTo>
                    <a:lnTo>
                      <a:pt x="105" y="33"/>
                    </a:lnTo>
                    <a:lnTo>
                      <a:pt x="101" y="34"/>
                    </a:lnTo>
                    <a:lnTo>
                      <a:pt x="98" y="35"/>
                    </a:lnTo>
                    <a:lnTo>
                      <a:pt x="94" y="37"/>
                    </a:lnTo>
                    <a:lnTo>
                      <a:pt x="94" y="37"/>
                    </a:lnTo>
                    <a:lnTo>
                      <a:pt x="90" y="30"/>
                    </a:lnTo>
                    <a:lnTo>
                      <a:pt x="87" y="25"/>
                    </a:lnTo>
                    <a:lnTo>
                      <a:pt x="87" y="25"/>
                    </a:lnTo>
                    <a:lnTo>
                      <a:pt x="79" y="6"/>
                    </a:lnTo>
                    <a:lnTo>
                      <a:pt x="79" y="6"/>
                    </a:lnTo>
                    <a:lnTo>
                      <a:pt x="78" y="1"/>
                    </a:lnTo>
                    <a:lnTo>
                      <a:pt x="77" y="0"/>
                    </a:lnTo>
                    <a:lnTo>
                      <a:pt x="72" y="0"/>
                    </a:lnTo>
                    <a:lnTo>
                      <a:pt x="72" y="0"/>
                    </a:lnTo>
                    <a:lnTo>
                      <a:pt x="57" y="0"/>
                    </a:lnTo>
                    <a:lnTo>
                      <a:pt x="57" y="0"/>
                    </a:lnTo>
                    <a:lnTo>
                      <a:pt x="44" y="0"/>
                    </a:lnTo>
                    <a:lnTo>
                      <a:pt x="30" y="0"/>
                    </a:lnTo>
                    <a:lnTo>
                      <a:pt x="30" y="0"/>
                    </a:lnTo>
                    <a:lnTo>
                      <a:pt x="23" y="1"/>
                    </a:lnTo>
                    <a:lnTo>
                      <a:pt x="16" y="1"/>
                    </a:lnTo>
                    <a:lnTo>
                      <a:pt x="16" y="1"/>
                    </a:lnTo>
                    <a:lnTo>
                      <a:pt x="12" y="2"/>
                    </a:lnTo>
                    <a:lnTo>
                      <a:pt x="11" y="2"/>
                    </a:lnTo>
                    <a:lnTo>
                      <a:pt x="9" y="2"/>
                    </a:lnTo>
                    <a:lnTo>
                      <a:pt x="9" y="2"/>
                    </a:lnTo>
                    <a:lnTo>
                      <a:pt x="9" y="2"/>
                    </a:lnTo>
                    <a:lnTo>
                      <a:pt x="9" y="2"/>
                    </a:lnTo>
                    <a:lnTo>
                      <a:pt x="9" y="3"/>
                    </a:lnTo>
                    <a:lnTo>
                      <a:pt x="11" y="6"/>
                    </a:lnTo>
                    <a:lnTo>
                      <a:pt x="11" y="6"/>
                    </a:lnTo>
                    <a:lnTo>
                      <a:pt x="13" y="10"/>
                    </a:lnTo>
                    <a:lnTo>
                      <a:pt x="14" y="12"/>
                    </a:lnTo>
                    <a:lnTo>
                      <a:pt x="14" y="12"/>
                    </a:lnTo>
                    <a:lnTo>
                      <a:pt x="16" y="14"/>
                    </a:lnTo>
                    <a:lnTo>
                      <a:pt x="17" y="17"/>
                    </a:lnTo>
                    <a:lnTo>
                      <a:pt x="17" y="17"/>
                    </a:lnTo>
                    <a:lnTo>
                      <a:pt x="18" y="21"/>
                    </a:lnTo>
                    <a:lnTo>
                      <a:pt x="18" y="22"/>
                    </a:lnTo>
                    <a:lnTo>
                      <a:pt x="19" y="23"/>
                    </a:lnTo>
                    <a:lnTo>
                      <a:pt x="19" y="23"/>
                    </a:lnTo>
                    <a:lnTo>
                      <a:pt x="22" y="32"/>
                    </a:lnTo>
                    <a:lnTo>
                      <a:pt x="22" y="32"/>
                    </a:lnTo>
                    <a:lnTo>
                      <a:pt x="23" y="35"/>
                    </a:lnTo>
                    <a:lnTo>
                      <a:pt x="23" y="35"/>
                    </a:lnTo>
                    <a:lnTo>
                      <a:pt x="25" y="39"/>
                    </a:lnTo>
                    <a:lnTo>
                      <a:pt x="25" y="39"/>
                    </a:lnTo>
                    <a:lnTo>
                      <a:pt x="27" y="44"/>
                    </a:lnTo>
                    <a:lnTo>
                      <a:pt x="25" y="48"/>
                    </a:lnTo>
                    <a:lnTo>
                      <a:pt x="25" y="48"/>
                    </a:lnTo>
                    <a:lnTo>
                      <a:pt x="22" y="50"/>
                    </a:lnTo>
                    <a:lnTo>
                      <a:pt x="22" y="51"/>
                    </a:lnTo>
                    <a:lnTo>
                      <a:pt x="20" y="54"/>
                    </a:lnTo>
                    <a:lnTo>
                      <a:pt x="20" y="54"/>
                    </a:lnTo>
                    <a:lnTo>
                      <a:pt x="23" y="55"/>
                    </a:lnTo>
                    <a:lnTo>
                      <a:pt x="23" y="57"/>
                    </a:lnTo>
                    <a:lnTo>
                      <a:pt x="24" y="62"/>
                    </a:lnTo>
                    <a:lnTo>
                      <a:pt x="24" y="62"/>
                    </a:lnTo>
                    <a:lnTo>
                      <a:pt x="25" y="63"/>
                    </a:lnTo>
                    <a:lnTo>
                      <a:pt x="27" y="66"/>
                    </a:lnTo>
                    <a:lnTo>
                      <a:pt x="28" y="71"/>
                    </a:lnTo>
                    <a:lnTo>
                      <a:pt x="28" y="71"/>
                    </a:lnTo>
                    <a:lnTo>
                      <a:pt x="29" y="71"/>
                    </a:lnTo>
                    <a:lnTo>
                      <a:pt x="29" y="71"/>
                    </a:lnTo>
                    <a:lnTo>
                      <a:pt x="31" y="77"/>
                    </a:lnTo>
                    <a:lnTo>
                      <a:pt x="34" y="83"/>
                    </a:lnTo>
                    <a:lnTo>
                      <a:pt x="34" y="83"/>
                    </a:lnTo>
                    <a:lnTo>
                      <a:pt x="34" y="90"/>
                    </a:lnTo>
                    <a:lnTo>
                      <a:pt x="33" y="98"/>
                    </a:lnTo>
                    <a:lnTo>
                      <a:pt x="33" y="98"/>
                    </a:lnTo>
                    <a:lnTo>
                      <a:pt x="31" y="99"/>
                    </a:lnTo>
                    <a:lnTo>
                      <a:pt x="31" y="99"/>
                    </a:lnTo>
                    <a:lnTo>
                      <a:pt x="31" y="101"/>
                    </a:lnTo>
                    <a:lnTo>
                      <a:pt x="31" y="101"/>
                    </a:lnTo>
                    <a:lnTo>
                      <a:pt x="31" y="105"/>
                    </a:lnTo>
                    <a:lnTo>
                      <a:pt x="31" y="105"/>
                    </a:lnTo>
                    <a:lnTo>
                      <a:pt x="29" y="108"/>
                    </a:lnTo>
                    <a:lnTo>
                      <a:pt x="25" y="109"/>
                    </a:lnTo>
                    <a:lnTo>
                      <a:pt x="25" y="109"/>
                    </a:lnTo>
                    <a:lnTo>
                      <a:pt x="20" y="113"/>
                    </a:lnTo>
                    <a:lnTo>
                      <a:pt x="20" y="113"/>
                    </a:lnTo>
                    <a:lnTo>
                      <a:pt x="19" y="114"/>
                    </a:lnTo>
                    <a:lnTo>
                      <a:pt x="19" y="114"/>
                    </a:lnTo>
                    <a:lnTo>
                      <a:pt x="18" y="116"/>
                    </a:lnTo>
                    <a:lnTo>
                      <a:pt x="18" y="116"/>
                    </a:lnTo>
                    <a:lnTo>
                      <a:pt x="17" y="117"/>
                    </a:lnTo>
                    <a:lnTo>
                      <a:pt x="17" y="117"/>
                    </a:lnTo>
                    <a:lnTo>
                      <a:pt x="17" y="120"/>
                    </a:lnTo>
                    <a:lnTo>
                      <a:pt x="16" y="121"/>
                    </a:lnTo>
                    <a:lnTo>
                      <a:pt x="14" y="121"/>
                    </a:lnTo>
                    <a:lnTo>
                      <a:pt x="13" y="124"/>
                    </a:lnTo>
                    <a:lnTo>
                      <a:pt x="13" y="124"/>
                    </a:lnTo>
                    <a:lnTo>
                      <a:pt x="11" y="131"/>
                    </a:lnTo>
                    <a:lnTo>
                      <a:pt x="11" y="131"/>
                    </a:lnTo>
                    <a:lnTo>
                      <a:pt x="11" y="137"/>
                    </a:lnTo>
                    <a:lnTo>
                      <a:pt x="11" y="137"/>
                    </a:lnTo>
                    <a:lnTo>
                      <a:pt x="9" y="138"/>
                    </a:lnTo>
                    <a:lnTo>
                      <a:pt x="9" y="139"/>
                    </a:lnTo>
                    <a:lnTo>
                      <a:pt x="9" y="139"/>
                    </a:lnTo>
                    <a:lnTo>
                      <a:pt x="9" y="142"/>
                    </a:lnTo>
                    <a:lnTo>
                      <a:pt x="8" y="146"/>
                    </a:lnTo>
                    <a:lnTo>
                      <a:pt x="8" y="146"/>
                    </a:lnTo>
                    <a:lnTo>
                      <a:pt x="6" y="149"/>
                    </a:lnTo>
                    <a:lnTo>
                      <a:pt x="6" y="149"/>
                    </a:lnTo>
                    <a:lnTo>
                      <a:pt x="4" y="153"/>
                    </a:lnTo>
                    <a:lnTo>
                      <a:pt x="4" y="153"/>
                    </a:lnTo>
                    <a:lnTo>
                      <a:pt x="4" y="155"/>
                    </a:lnTo>
                    <a:lnTo>
                      <a:pt x="4" y="157"/>
                    </a:lnTo>
                    <a:lnTo>
                      <a:pt x="4" y="157"/>
                    </a:lnTo>
                    <a:lnTo>
                      <a:pt x="2" y="160"/>
                    </a:lnTo>
                    <a:lnTo>
                      <a:pt x="2" y="160"/>
                    </a:lnTo>
                    <a:lnTo>
                      <a:pt x="1" y="162"/>
                    </a:lnTo>
                    <a:lnTo>
                      <a:pt x="0" y="163"/>
                    </a:lnTo>
                    <a:lnTo>
                      <a:pt x="0" y="163"/>
                    </a:lnTo>
                    <a:lnTo>
                      <a:pt x="0" y="165"/>
                    </a:lnTo>
                    <a:lnTo>
                      <a:pt x="1" y="166"/>
                    </a:lnTo>
                    <a:lnTo>
                      <a:pt x="1" y="166"/>
                    </a:lnTo>
                    <a:lnTo>
                      <a:pt x="1" y="171"/>
                    </a:lnTo>
                    <a:lnTo>
                      <a:pt x="1" y="176"/>
                    </a:lnTo>
                    <a:lnTo>
                      <a:pt x="1" y="176"/>
                    </a:lnTo>
                    <a:lnTo>
                      <a:pt x="0" y="180"/>
                    </a:lnTo>
                    <a:lnTo>
                      <a:pt x="1" y="186"/>
                    </a:lnTo>
                    <a:lnTo>
                      <a:pt x="1" y="186"/>
                    </a:lnTo>
                    <a:lnTo>
                      <a:pt x="1" y="186"/>
                    </a:lnTo>
                    <a:lnTo>
                      <a:pt x="1" y="186"/>
                    </a:lnTo>
                    <a:lnTo>
                      <a:pt x="1" y="186"/>
                    </a:lnTo>
                    <a:lnTo>
                      <a:pt x="8" y="185"/>
                    </a:lnTo>
                    <a:lnTo>
                      <a:pt x="8" y="185"/>
                    </a:lnTo>
                    <a:lnTo>
                      <a:pt x="17" y="184"/>
                    </a:lnTo>
                    <a:lnTo>
                      <a:pt x="17" y="184"/>
                    </a:lnTo>
                    <a:lnTo>
                      <a:pt x="19" y="182"/>
                    </a:lnTo>
                    <a:lnTo>
                      <a:pt x="20" y="182"/>
                    </a:lnTo>
                    <a:lnTo>
                      <a:pt x="25" y="181"/>
                    </a:lnTo>
                    <a:lnTo>
                      <a:pt x="25" y="181"/>
                    </a:lnTo>
                    <a:lnTo>
                      <a:pt x="29" y="184"/>
                    </a:lnTo>
                    <a:lnTo>
                      <a:pt x="33" y="186"/>
                    </a:lnTo>
                    <a:lnTo>
                      <a:pt x="33" y="186"/>
                    </a:lnTo>
                    <a:lnTo>
                      <a:pt x="36" y="187"/>
                    </a:lnTo>
                    <a:lnTo>
                      <a:pt x="40" y="189"/>
                    </a:lnTo>
                    <a:lnTo>
                      <a:pt x="49" y="190"/>
                    </a:lnTo>
                    <a:lnTo>
                      <a:pt x="49" y="190"/>
                    </a:lnTo>
                    <a:lnTo>
                      <a:pt x="89" y="190"/>
                    </a:lnTo>
                    <a:lnTo>
                      <a:pt x="89" y="190"/>
                    </a:lnTo>
                    <a:lnTo>
                      <a:pt x="98" y="190"/>
                    </a:lnTo>
                    <a:lnTo>
                      <a:pt x="98" y="190"/>
                    </a:lnTo>
                    <a:lnTo>
                      <a:pt x="103" y="189"/>
                    </a:lnTo>
                    <a:lnTo>
                      <a:pt x="105" y="189"/>
                    </a:lnTo>
                    <a:lnTo>
                      <a:pt x="106" y="190"/>
                    </a:lnTo>
                    <a:lnTo>
                      <a:pt x="106" y="190"/>
                    </a:lnTo>
                    <a:lnTo>
                      <a:pt x="110" y="192"/>
                    </a:lnTo>
                    <a:lnTo>
                      <a:pt x="112" y="195"/>
                    </a:lnTo>
                    <a:lnTo>
                      <a:pt x="112" y="195"/>
                    </a:lnTo>
                    <a:lnTo>
                      <a:pt x="116" y="196"/>
                    </a:lnTo>
                    <a:lnTo>
                      <a:pt x="120" y="197"/>
                    </a:lnTo>
                    <a:lnTo>
                      <a:pt x="120" y="197"/>
                    </a:lnTo>
                    <a:lnTo>
                      <a:pt x="137" y="197"/>
                    </a:lnTo>
                    <a:lnTo>
                      <a:pt x="137" y="197"/>
                    </a:lnTo>
                    <a:lnTo>
                      <a:pt x="145" y="198"/>
                    </a:lnTo>
                    <a:lnTo>
                      <a:pt x="145" y="198"/>
                    </a:lnTo>
                    <a:lnTo>
                      <a:pt x="154" y="198"/>
                    </a:lnTo>
                    <a:lnTo>
                      <a:pt x="154" y="198"/>
                    </a:lnTo>
                    <a:lnTo>
                      <a:pt x="163" y="198"/>
                    </a:lnTo>
                    <a:lnTo>
                      <a:pt x="170" y="197"/>
                    </a:lnTo>
                    <a:lnTo>
                      <a:pt x="170" y="197"/>
                    </a:lnTo>
                    <a:lnTo>
                      <a:pt x="179" y="195"/>
                    </a:lnTo>
                    <a:lnTo>
                      <a:pt x="186" y="193"/>
                    </a:lnTo>
                    <a:lnTo>
                      <a:pt x="186" y="193"/>
                    </a:lnTo>
                    <a:lnTo>
                      <a:pt x="187" y="193"/>
                    </a:lnTo>
                    <a:lnTo>
                      <a:pt x="187" y="193"/>
                    </a:lnTo>
                    <a:lnTo>
                      <a:pt x="187" y="192"/>
                    </a:lnTo>
                    <a:lnTo>
                      <a:pt x="187" y="192"/>
                    </a:lnTo>
                    <a:lnTo>
                      <a:pt x="185" y="190"/>
                    </a:lnTo>
                    <a:lnTo>
                      <a:pt x="183" y="189"/>
                    </a:lnTo>
                    <a:lnTo>
                      <a:pt x="179" y="185"/>
                    </a:lnTo>
                    <a:lnTo>
                      <a:pt x="179" y="185"/>
                    </a:lnTo>
                    <a:lnTo>
                      <a:pt x="175" y="180"/>
                    </a:lnTo>
                    <a:lnTo>
                      <a:pt x="171" y="176"/>
                    </a:lnTo>
                    <a:lnTo>
                      <a:pt x="171" y="176"/>
                    </a:lnTo>
                    <a:lnTo>
                      <a:pt x="170" y="176"/>
                    </a:lnTo>
                    <a:lnTo>
                      <a:pt x="170" y="176"/>
                    </a:lnTo>
                    <a:lnTo>
                      <a:pt x="170" y="175"/>
                    </a:lnTo>
                    <a:lnTo>
                      <a:pt x="170" y="175"/>
                    </a:lnTo>
                    <a:lnTo>
                      <a:pt x="167" y="174"/>
                    </a:lnTo>
                    <a:lnTo>
                      <a:pt x="165" y="171"/>
                    </a:lnTo>
                    <a:lnTo>
                      <a:pt x="164" y="160"/>
                    </a:lnTo>
                    <a:lnTo>
                      <a:pt x="165" y="142"/>
                    </a:lnTo>
                    <a:lnTo>
                      <a:pt x="165" y="142"/>
                    </a:lnTo>
                    <a:lnTo>
                      <a:pt x="165" y="125"/>
                    </a:lnTo>
                    <a:lnTo>
                      <a:pt x="165" y="125"/>
                    </a:lnTo>
                    <a:lnTo>
                      <a:pt x="165" y="121"/>
                    </a:lnTo>
                    <a:lnTo>
                      <a:pt x="165" y="116"/>
                    </a:lnTo>
                    <a:lnTo>
                      <a:pt x="165" y="116"/>
                    </a:lnTo>
                    <a:lnTo>
                      <a:pt x="167" y="116"/>
                    </a:lnTo>
                    <a:lnTo>
                      <a:pt x="171" y="116"/>
                    </a:lnTo>
                    <a:lnTo>
                      <a:pt x="177" y="116"/>
                    </a:lnTo>
                    <a:lnTo>
                      <a:pt x="177" y="116"/>
                    </a:lnTo>
                    <a:lnTo>
                      <a:pt x="197" y="115"/>
                    </a:lnTo>
                    <a:lnTo>
                      <a:pt x="197" y="115"/>
                    </a:lnTo>
                    <a:lnTo>
                      <a:pt x="197" y="111"/>
                    </a:lnTo>
                    <a:lnTo>
                      <a:pt x="197" y="111"/>
                    </a:lnTo>
                    <a:lnTo>
                      <a:pt x="198" y="108"/>
                    </a:lnTo>
                    <a:lnTo>
                      <a:pt x="198" y="10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2" name="A1_Namibia">
              <a:extLst>
                <a:ext uri="{FF2B5EF4-FFF2-40B4-BE49-F238E27FC236}">
                  <a16:creationId xmlns:a16="http://schemas.microsoft.com/office/drawing/2014/main" id="{9FDD7D5D-F185-4AB9-B779-06B3086D24E5}"/>
                </a:ext>
              </a:extLst>
            </p:cNvPr>
            <p:cNvSpPr>
              <a:spLocks/>
            </p:cNvSpPr>
            <p:nvPr/>
          </p:nvSpPr>
          <p:spPr bwMode="auto">
            <a:xfrm>
              <a:off x="5027734" y="4630695"/>
              <a:ext cx="328878" cy="296562"/>
            </a:xfrm>
            <a:custGeom>
              <a:avLst/>
              <a:gdLst/>
              <a:ahLst/>
              <a:cxnLst>
                <a:cxn ang="0">
                  <a:pos x="195" y="10"/>
                </a:cxn>
                <a:cxn ang="0">
                  <a:pos x="187" y="11"/>
                </a:cxn>
                <a:cxn ang="0">
                  <a:pos x="186" y="12"/>
                </a:cxn>
                <a:cxn ang="0">
                  <a:pos x="169" y="16"/>
                </a:cxn>
                <a:cxn ang="0">
                  <a:pos x="153" y="17"/>
                </a:cxn>
                <a:cxn ang="0">
                  <a:pos x="136" y="16"/>
                </a:cxn>
                <a:cxn ang="0">
                  <a:pos x="111" y="14"/>
                </a:cxn>
                <a:cxn ang="0">
                  <a:pos x="105" y="9"/>
                </a:cxn>
                <a:cxn ang="0">
                  <a:pos x="97" y="9"/>
                </a:cxn>
                <a:cxn ang="0">
                  <a:pos x="48" y="9"/>
                </a:cxn>
                <a:cxn ang="0">
                  <a:pos x="32" y="5"/>
                </a:cxn>
                <a:cxn ang="0">
                  <a:pos x="19" y="1"/>
                </a:cxn>
                <a:cxn ang="0">
                  <a:pos x="7" y="4"/>
                </a:cxn>
                <a:cxn ang="0">
                  <a:pos x="0" y="5"/>
                </a:cxn>
                <a:cxn ang="0">
                  <a:pos x="0" y="19"/>
                </a:cxn>
                <a:cxn ang="0">
                  <a:pos x="11" y="37"/>
                </a:cxn>
                <a:cxn ang="0">
                  <a:pos x="21" y="53"/>
                </a:cxn>
                <a:cxn ang="0">
                  <a:pos x="28" y="70"/>
                </a:cxn>
                <a:cxn ang="0">
                  <a:pos x="39" y="88"/>
                </a:cxn>
                <a:cxn ang="0">
                  <a:pos x="43" y="92"/>
                </a:cxn>
                <a:cxn ang="0">
                  <a:pos x="43" y="103"/>
                </a:cxn>
                <a:cxn ang="0">
                  <a:pos x="41" y="114"/>
                </a:cxn>
                <a:cxn ang="0">
                  <a:pos x="44" y="131"/>
                </a:cxn>
                <a:cxn ang="0">
                  <a:pos x="49" y="140"/>
                </a:cxn>
                <a:cxn ang="0">
                  <a:pos x="49" y="155"/>
                </a:cxn>
                <a:cxn ang="0">
                  <a:pos x="51" y="163"/>
                </a:cxn>
                <a:cxn ang="0">
                  <a:pos x="56" y="179"/>
                </a:cxn>
                <a:cxn ang="0">
                  <a:pos x="59" y="187"/>
                </a:cxn>
                <a:cxn ang="0">
                  <a:pos x="64" y="194"/>
                </a:cxn>
                <a:cxn ang="0">
                  <a:pos x="72" y="204"/>
                </a:cxn>
                <a:cxn ang="0">
                  <a:pos x="76" y="204"/>
                </a:cxn>
                <a:cxn ang="0">
                  <a:pos x="77" y="202"/>
                </a:cxn>
                <a:cxn ang="0">
                  <a:pos x="82" y="198"/>
                </a:cxn>
                <a:cxn ang="0">
                  <a:pos x="87" y="195"/>
                </a:cxn>
                <a:cxn ang="0">
                  <a:pos x="92" y="206"/>
                </a:cxn>
                <a:cxn ang="0">
                  <a:pos x="104" y="210"/>
                </a:cxn>
                <a:cxn ang="0">
                  <a:pos x="119" y="210"/>
                </a:cxn>
                <a:cxn ang="0">
                  <a:pos x="121" y="206"/>
                </a:cxn>
                <a:cxn ang="0">
                  <a:pos x="125" y="202"/>
                </a:cxn>
                <a:cxn ang="0">
                  <a:pos x="130" y="201"/>
                </a:cxn>
                <a:cxn ang="0">
                  <a:pos x="132" y="87"/>
                </a:cxn>
                <a:cxn ang="0">
                  <a:pos x="149" y="22"/>
                </a:cxn>
                <a:cxn ang="0">
                  <a:pos x="171" y="21"/>
                </a:cxn>
                <a:cxn ang="0">
                  <a:pos x="186" y="20"/>
                </a:cxn>
                <a:cxn ang="0">
                  <a:pos x="190" y="26"/>
                </a:cxn>
                <a:cxn ang="0">
                  <a:pos x="192" y="23"/>
                </a:cxn>
                <a:cxn ang="0">
                  <a:pos x="198" y="20"/>
                </a:cxn>
                <a:cxn ang="0">
                  <a:pos x="204" y="19"/>
                </a:cxn>
                <a:cxn ang="0">
                  <a:pos x="209" y="16"/>
                </a:cxn>
                <a:cxn ang="0">
                  <a:pos x="215" y="16"/>
                </a:cxn>
                <a:cxn ang="0">
                  <a:pos x="215" y="12"/>
                </a:cxn>
              </a:cxnLst>
              <a:rect l="0" t="0" r="r" b="b"/>
              <a:pathLst>
                <a:path w="215" h="210">
                  <a:moveTo>
                    <a:pt x="203" y="10"/>
                  </a:moveTo>
                  <a:lnTo>
                    <a:pt x="203" y="10"/>
                  </a:lnTo>
                  <a:lnTo>
                    <a:pt x="198" y="10"/>
                  </a:lnTo>
                  <a:lnTo>
                    <a:pt x="195" y="10"/>
                  </a:lnTo>
                  <a:lnTo>
                    <a:pt x="195" y="10"/>
                  </a:lnTo>
                  <a:lnTo>
                    <a:pt x="190" y="11"/>
                  </a:lnTo>
                  <a:lnTo>
                    <a:pt x="190" y="11"/>
                  </a:lnTo>
                  <a:lnTo>
                    <a:pt x="187" y="11"/>
                  </a:lnTo>
                  <a:lnTo>
                    <a:pt x="186" y="11"/>
                  </a:lnTo>
                  <a:lnTo>
                    <a:pt x="186" y="11"/>
                  </a:lnTo>
                  <a:lnTo>
                    <a:pt x="186" y="12"/>
                  </a:lnTo>
                  <a:lnTo>
                    <a:pt x="186" y="12"/>
                  </a:lnTo>
                  <a:lnTo>
                    <a:pt x="185" y="12"/>
                  </a:lnTo>
                  <a:lnTo>
                    <a:pt x="185" y="12"/>
                  </a:lnTo>
                  <a:lnTo>
                    <a:pt x="178" y="14"/>
                  </a:lnTo>
                  <a:lnTo>
                    <a:pt x="169" y="16"/>
                  </a:lnTo>
                  <a:lnTo>
                    <a:pt x="169" y="16"/>
                  </a:lnTo>
                  <a:lnTo>
                    <a:pt x="162" y="17"/>
                  </a:lnTo>
                  <a:lnTo>
                    <a:pt x="153" y="17"/>
                  </a:lnTo>
                  <a:lnTo>
                    <a:pt x="153" y="17"/>
                  </a:lnTo>
                  <a:lnTo>
                    <a:pt x="144" y="17"/>
                  </a:lnTo>
                  <a:lnTo>
                    <a:pt x="144" y="17"/>
                  </a:lnTo>
                  <a:lnTo>
                    <a:pt x="136" y="16"/>
                  </a:lnTo>
                  <a:lnTo>
                    <a:pt x="136" y="16"/>
                  </a:lnTo>
                  <a:lnTo>
                    <a:pt x="119" y="16"/>
                  </a:lnTo>
                  <a:lnTo>
                    <a:pt x="119" y="16"/>
                  </a:lnTo>
                  <a:lnTo>
                    <a:pt x="115" y="15"/>
                  </a:lnTo>
                  <a:lnTo>
                    <a:pt x="111" y="14"/>
                  </a:lnTo>
                  <a:lnTo>
                    <a:pt x="111" y="14"/>
                  </a:lnTo>
                  <a:lnTo>
                    <a:pt x="109" y="11"/>
                  </a:lnTo>
                  <a:lnTo>
                    <a:pt x="105" y="9"/>
                  </a:lnTo>
                  <a:lnTo>
                    <a:pt x="105" y="9"/>
                  </a:lnTo>
                  <a:lnTo>
                    <a:pt x="104" y="8"/>
                  </a:lnTo>
                  <a:lnTo>
                    <a:pt x="102" y="8"/>
                  </a:lnTo>
                  <a:lnTo>
                    <a:pt x="97" y="9"/>
                  </a:lnTo>
                  <a:lnTo>
                    <a:pt x="97" y="9"/>
                  </a:lnTo>
                  <a:lnTo>
                    <a:pt x="88" y="9"/>
                  </a:lnTo>
                  <a:lnTo>
                    <a:pt x="88" y="9"/>
                  </a:lnTo>
                  <a:lnTo>
                    <a:pt x="48" y="9"/>
                  </a:lnTo>
                  <a:lnTo>
                    <a:pt x="48" y="9"/>
                  </a:lnTo>
                  <a:lnTo>
                    <a:pt x="39" y="8"/>
                  </a:lnTo>
                  <a:lnTo>
                    <a:pt x="35" y="6"/>
                  </a:lnTo>
                  <a:lnTo>
                    <a:pt x="32" y="5"/>
                  </a:lnTo>
                  <a:lnTo>
                    <a:pt x="32" y="5"/>
                  </a:lnTo>
                  <a:lnTo>
                    <a:pt x="28" y="3"/>
                  </a:lnTo>
                  <a:lnTo>
                    <a:pt x="24" y="0"/>
                  </a:lnTo>
                  <a:lnTo>
                    <a:pt x="24" y="0"/>
                  </a:lnTo>
                  <a:lnTo>
                    <a:pt x="19" y="1"/>
                  </a:lnTo>
                  <a:lnTo>
                    <a:pt x="18" y="1"/>
                  </a:lnTo>
                  <a:lnTo>
                    <a:pt x="16" y="3"/>
                  </a:lnTo>
                  <a:lnTo>
                    <a:pt x="16" y="3"/>
                  </a:lnTo>
                  <a:lnTo>
                    <a:pt x="7" y="4"/>
                  </a:lnTo>
                  <a:lnTo>
                    <a:pt x="7" y="4"/>
                  </a:lnTo>
                  <a:lnTo>
                    <a:pt x="0" y="5"/>
                  </a:lnTo>
                  <a:lnTo>
                    <a:pt x="0" y="5"/>
                  </a:lnTo>
                  <a:lnTo>
                    <a:pt x="0" y="5"/>
                  </a:lnTo>
                  <a:lnTo>
                    <a:pt x="0" y="10"/>
                  </a:lnTo>
                  <a:lnTo>
                    <a:pt x="0" y="15"/>
                  </a:lnTo>
                  <a:lnTo>
                    <a:pt x="0" y="15"/>
                  </a:lnTo>
                  <a:lnTo>
                    <a:pt x="0" y="19"/>
                  </a:lnTo>
                  <a:lnTo>
                    <a:pt x="1" y="22"/>
                  </a:lnTo>
                  <a:lnTo>
                    <a:pt x="1" y="22"/>
                  </a:lnTo>
                  <a:lnTo>
                    <a:pt x="6" y="30"/>
                  </a:lnTo>
                  <a:lnTo>
                    <a:pt x="11" y="37"/>
                  </a:lnTo>
                  <a:lnTo>
                    <a:pt x="11" y="37"/>
                  </a:lnTo>
                  <a:lnTo>
                    <a:pt x="17" y="44"/>
                  </a:lnTo>
                  <a:lnTo>
                    <a:pt x="21" y="53"/>
                  </a:lnTo>
                  <a:lnTo>
                    <a:pt x="21" y="53"/>
                  </a:lnTo>
                  <a:lnTo>
                    <a:pt x="24" y="63"/>
                  </a:lnTo>
                  <a:lnTo>
                    <a:pt x="26" y="66"/>
                  </a:lnTo>
                  <a:lnTo>
                    <a:pt x="28" y="70"/>
                  </a:lnTo>
                  <a:lnTo>
                    <a:pt x="28" y="70"/>
                  </a:lnTo>
                  <a:lnTo>
                    <a:pt x="33" y="79"/>
                  </a:lnTo>
                  <a:lnTo>
                    <a:pt x="33" y="79"/>
                  </a:lnTo>
                  <a:lnTo>
                    <a:pt x="35" y="85"/>
                  </a:lnTo>
                  <a:lnTo>
                    <a:pt x="39" y="88"/>
                  </a:lnTo>
                  <a:lnTo>
                    <a:pt x="39" y="88"/>
                  </a:lnTo>
                  <a:lnTo>
                    <a:pt x="41" y="91"/>
                  </a:lnTo>
                  <a:lnTo>
                    <a:pt x="43" y="92"/>
                  </a:lnTo>
                  <a:lnTo>
                    <a:pt x="43" y="92"/>
                  </a:lnTo>
                  <a:lnTo>
                    <a:pt x="44" y="98"/>
                  </a:lnTo>
                  <a:lnTo>
                    <a:pt x="44" y="98"/>
                  </a:lnTo>
                  <a:lnTo>
                    <a:pt x="44" y="101"/>
                  </a:lnTo>
                  <a:lnTo>
                    <a:pt x="43" y="103"/>
                  </a:lnTo>
                  <a:lnTo>
                    <a:pt x="43" y="103"/>
                  </a:lnTo>
                  <a:lnTo>
                    <a:pt x="43" y="103"/>
                  </a:lnTo>
                  <a:lnTo>
                    <a:pt x="41" y="108"/>
                  </a:lnTo>
                  <a:lnTo>
                    <a:pt x="41" y="114"/>
                  </a:lnTo>
                  <a:lnTo>
                    <a:pt x="43" y="126"/>
                  </a:lnTo>
                  <a:lnTo>
                    <a:pt x="43" y="126"/>
                  </a:lnTo>
                  <a:lnTo>
                    <a:pt x="44" y="131"/>
                  </a:lnTo>
                  <a:lnTo>
                    <a:pt x="44" y="131"/>
                  </a:lnTo>
                  <a:lnTo>
                    <a:pt x="48" y="135"/>
                  </a:lnTo>
                  <a:lnTo>
                    <a:pt x="48" y="135"/>
                  </a:lnTo>
                  <a:lnTo>
                    <a:pt x="48" y="137"/>
                  </a:lnTo>
                  <a:lnTo>
                    <a:pt x="49" y="140"/>
                  </a:lnTo>
                  <a:lnTo>
                    <a:pt x="48" y="145"/>
                  </a:lnTo>
                  <a:lnTo>
                    <a:pt x="48" y="145"/>
                  </a:lnTo>
                  <a:lnTo>
                    <a:pt x="48" y="150"/>
                  </a:lnTo>
                  <a:lnTo>
                    <a:pt x="49" y="155"/>
                  </a:lnTo>
                  <a:lnTo>
                    <a:pt x="49" y="155"/>
                  </a:lnTo>
                  <a:lnTo>
                    <a:pt x="50" y="158"/>
                  </a:lnTo>
                  <a:lnTo>
                    <a:pt x="51" y="163"/>
                  </a:lnTo>
                  <a:lnTo>
                    <a:pt x="51" y="163"/>
                  </a:lnTo>
                  <a:lnTo>
                    <a:pt x="53" y="169"/>
                  </a:lnTo>
                  <a:lnTo>
                    <a:pt x="53" y="169"/>
                  </a:lnTo>
                  <a:lnTo>
                    <a:pt x="54" y="174"/>
                  </a:lnTo>
                  <a:lnTo>
                    <a:pt x="56" y="179"/>
                  </a:lnTo>
                  <a:lnTo>
                    <a:pt x="56" y="179"/>
                  </a:lnTo>
                  <a:lnTo>
                    <a:pt x="57" y="183"/>
                  </a:lnTo>
                  <a:lnTo>
                    <a:pt x="59" y="187"/>
                  </a:lnTo>
                  <a:lnTo>
                    <a:pt x="59" y="187"/>
                  </a:lnTo>
                  <a:lnTo>
                    <a:pt x="62" y="190"/>
                  </a:lnTo>
                  <a:lnTo>
                    <a:pt x="62" y="190"/>
                  </a:lnTo>
                  <a:lnTo>
                    <a:pt x="64" y="194"/>
                  </a:lnTo>
                  <a:lnTo>
                    <a:pt x="64" y="194"/>
                  </a:lnTo>
                  <a:lnTo>
                    <a:pt x="70" y="200"/>
                  </a:lnTo>
                  <a:lnTo>
                    <a:pt x="70" y="200"/>
                  </a:lnTo>
                  <a:lnTo>
                    <a:pt x="72" y="204"/>
                  </a:lnTo>
                  <a:lnTo>
                    <a:pt x="72" y="204"/>
                  </a:lnTo>
                  <a:lnTo>
                    <a:pt x="75" y="204"/>
                  </a:lnTo>
                  <a:lnTo>
                    <a:pt x="76" y="205"/>
                  </a:lnTo>
                  <a:lnTo>
                    <a:pt x="76" y="205"/>
                  </a:lnTo>
                  <a:lnTo>
                    <a:pt x="76" y="204"/>
                  </a:lnTo>
                  <a:lnTo>
                    <a:pt x="76" y="204"/>
                  </a:lnTo>
                  <a:lnTo>
                    <a:pt x="77" y="204"/>
                  </a:lnTo>
                  <a:lnTo>
                    <a:pt x="77" y="202"/>
                  </a:lnTo>
                  <a:lnTo>
                    <a:pt x="77" y="202"/>
                  </a:lnTo>
                  <a:lnTo>
                    <a:pt x="78" y="201"/>
                  </a:lnTo>
                  <a:lnTo>
                    <a:pt x="79" y="200"/>
                  </a:lnTo>
                  <a:lnTo>
                    <a:pt x="82" y="198"/>
                  </a:lnTo>
                  <a:lnTo>
                    <a:pt x="82" y="198"/>
                  </a:lnTo>
                  <a:lnTo>
                    <a:pt x="83" y="195"/>
                  </a:lnTo>
                  <a:lnTo>
                    <a:pt x="83" y="194"/>
                  </a:lnTo>
                  <a:lnTo>
                    <a:pt x="83" y="194"/>
                  </a:lnTo>
                  <a:lnTo>
                    <a:pt x="87" y="195"/>
                  </a:lnTo>
                  <a:lnTo>
                    <a:pt x="88" y="196"/>
                  </a:lnTo>
                  <a:lnTo>
                    <a:pt x="90" y="201"/>
                  </a:lnTo>
                  <a:lnTo>
                    <a:pt x="90" y="201"/>
                  </a:lnTo>
                  <a:lnTo>
                    <a:pt x="92" y="206"/>
                  </a:lnTo>
                  <a:lnTo>
                    <a:pt x="97" y="209"/>
                  </a:lnTo>
                  <a:lnTo>
                    <a:pt x="97" y="209"/>
                  </a:lnTo>
                  <a:lnTo>
                    <a:pt x="100" y="209"/>
                  </a:lnTo>
                  <a:lnTo>
                    <a:pt x="104" y="210"/>
                  </a:lnTo>
                  <a:lnTo>
                    <a:pt x="111" y="209"/>
                  </a:lnTo>
                  <a:lnTo>
                    <a:pt x="111" y="209"/>
                  </a:lnTo>
                  <a:lnTo>
                    <a:pt x="116" y="210"/>
                  </a:lnTo>
                  <a:lnTo>
                    <a:pt x="119" y="210"/>
                  </a:lnTo>
                  <a:lnTo>
                    <a:pt x="121" y="210"/>
                  </a:lnTo>
                  <a:lnTo>
                    <a:pt x="121" y="210"/>
                  </a:lnTo>
                  <a:lnTo>
                    <a:pt x="121" y="206"/>
                  </a:lnTo>
                  <a:lnTo>
                    <a:pt x="121" y="206"/>
                  </a:lnTo>
                  <a:lnTo>
                    <a:pt x="122" y="205"/>
                  </a:lnTo>
                  <a:lnTo>
                    <a:pt x="124" y="205"/>
                  </a:lnTo>
                  <a:lnTo>
                    <a:pt x="124" y="205"/>
                  </a:lnTo>
                  <a:lnTo>
                    <a:pt x="125" y="202"/>
                  </a:lnTo>
                  <a:lnTo>
                    <a:pt x="126" y="201"/>
                  </a:lnTo>
                  <a:lnTo>
                    <a:pt x="126" y="201"/>
                  </a:lnTo>
                  <a:lnTo>
                    <a:pt x="130" y="201"/>
                  </a:lnTo>
                  <a:lnTo>
                    <a:pt x="130" y="201"/>
                  </a:lnTo>
                  <a:lnTo>
                    <a:pt x="132" y="201"/>
                  </a:lnTo>
                  <a:lnTo>
                    <a:pt x="132" y="136"/>
                  </a:lnTo>
                  <a:lnTo>
                    <a:pt x="132" y="124"/>
                  </a:lnTo>
                  <a:lnTo>
                    <a:pt x="132" y="87"/>
                  </a:lnTo>
                  <a:lnTo>
                    <a:pt x="147" y="87"/>
                  </a:lnTo>
                  <a:lnTo>
                    <a:pt x="148" y="22"/>
                  </a:lnTo>
                  <a:lnTo>
                    <a:pt x="149" y="22"/>
                  </a:lnTo>
                  <a:lnTo>
                    <a:pt x="149" y="22"/>
                  </a:lnTo>
                  <a:lnTo>
                    <a:pt x="149" y="22"/>
                  </a:lnTo>
                  <a:lnTo>
                    <a:pt x="149" y="22"/>
                  </a:lnTo>
                  <a:lnTo>
                    <a:pt x="160" y="22"/>
                  </a:lnTo>
                  <a:lnTo>
                    <a:pt x="171" y="21"/>
                  </a:lnTo>
                  <a:lnTo>
                    <a:pt x="171" y="21"/>
                  </a:lnTo>
                  <a:lnTo>
                    <a:pt x="184" y="20"/>
                  </a:lnTo>
                  <a:lnTo>
                    <a:pt x="184" y="20"/>
                  </a:lnTo>
                  <a:lnTo>
                    <a:pt x="186" y="20"/>
                  </a:lnTo>
                  <a:lnTo>
                    <a:pt x="187" y="22"/>
                  </a:lnTo>
                  <a:lnTo>
                    <a:pt x="187" y="22"/>
                  </a:lnTo>
                  <a:lnTo>
                    <a:pt x="190" y="26"/>
                  </a:lnTo>
                  <a:lnTo>
                    <a:pt x="190" y="26"/>
                  </a:lnTo>
                  <a:lnTo>
                    <a:pt x="190" y="26"/>
                  </a:lnTo>
                  <a:lnTo>
                    <a:pt x="190" y="26"/>
                  </a:lnTo>
                  <a:lnTo>
                    <a:pt x="191" y="25"/>
                  </a:lnTo>
                  <a:lnTo>
                    <a:pt x="192" y="23"/>
                  </a:lnTo>
                  <a:lnTo>
                    <a:pt x="195" y="21"/>
                  </a:lnTo>
                  <a:lnTo>
                    <a:pt x="195" y="21"/>
                  </a:lnTo>
                  <a:lnTo>
                    <a:pt x="198" y="20"/>
                  </a:lnTo>
                  <a:lnTo>
                    <a:pt x="198" y="20"/>
                  </a:lnTo>
                  <a:lnTo>
                    <a:pt x="202" y="17"/>
                  </a:lnTo>
                  <a:lnTo>
                    <a:pt x="202" y="17"/>
                  </a:lnTo>
                  <a:lnTo>
                    <a:pt x="204" y="19"/>
                  </a:lnTo>
                  <a:lnTo>
                    <a:pt x="204" y="19"/>
                  </a:lnTo>
                  <a:lnTo>
                    <a:pt x="206" y="20"/>
                  </a:lnTo>
                  <a:lnTo>
                    <a:pt x="207" y="19"/>
                  </a:lnTo>
                  <a:lnTo>
                    <a:pt x="209" y="16"/>
                  </a:lnTo>
                  <a:lnTo>
                    <a:pt x="209" y="16"/>
                  </a:lnTo>
                  <a:lnTo>
                    <a:pt x="214" y="16"/>
                  </a:lnTo>
                  <a:lnTo>
                    <a:pt x="214" y="16"/>
                  </a:lnTo>
                  <a:lnTo>
                    <a:pt x="215" y="16"/>
                  </a:lnTo>
                  <a:lnTo>
                    <a:pt x="215" y="16"/>
                  </a:lnTo>
                  <a:lnTo>
                    <a:pt x="215" y="16"/>
                  </a:lnTo>
                  <a:lnTo>
                    <a:pt x="215" y="16"/>
                  </a:lnTo>
                  <a:lnTo>
                    <a:pt x="215" y="14"/>
                  </a:lnTo>
                  <a:lnTo>
                    <a:pt x="215" y="12"/>
                  </a:lnTo>
                  <a:lnTo>
                    <a:pt x="212" y="10"/>
                  </a:lnTo>
                  <a:lnTo>
                    <a:pt x="203" y="10"/>
                  </a:lnTo>
                  <a:lnTo>
                    <a:pt x="203"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4" name="A1_Mozambique">
              <a:extLst>
                <a:ext uri="{FF2B5EF4-FFF2-40B4-BE49-F238E27FC236}">
                  <a16:creationId xmlns:a16="http://schemas.microsoft.com/office/drawing/2014/main" id="{A77F5807-E740-4542-A743-E54FC06A8967}"/>
                </a:ext>
              </a:extLst>
            </p:cNvPr>
            <p:cNvSpPr>
              <a:spLocks/>
            </p:cNvSpPr>
            <p:nvPr/>
          </p:nvSpPr>
          <p:spPr bwMode="auto">
            <a:xfrm>
              <a:off x="5478988" y="4481003"/>
              <a:ext cx="263104" cy="392591"/>
            </a:xfrm>
            <a:custGeom>
              <a:avLst/>
              <a:gdLst/>
              <a:ahLst/>
              <a:cxnLst>
                <a:cxn ang="0">
                  <a:pos x="169" y="56"/>
                </a:cxn>
                <a:cxn ang="0">
                  <a:pos x="166" y="18"/>
                </a:cxn>
                <a:cxn ang="0">
                  <a:pos x="164" y="0"/>
                </a:cxn>
                <a:cxn ang="0">
                  <a:pos x="150" y="11"/>
                </a:cxn>
                <a:cxn ang="0">
                  <a:pos x="135" y="14"/>
                </a:cxn>
                <a:cxn ang="0">
                  <a:pos x="126" y="12"/>
                </a:cxn>
                <a:cxn ang="0">
                  <a:pos x="113" y="18"/>
                </a:cxn>
                <a:cxn ang="0">
                  <a:pos x="101" y="19"/>
                </a:cxn>
                <a:cxn ang="0">
                  <a:pos x="88" y="17"/>
                </a:cxn>
                <a:cxn ang="0">
                  <a:pos x="79" y="18"/>
                </a:cxn>
                <a:cxn ang="0">
                  <a:pos x="70" y="23"/>
                </a:cxn>
                <a:cxn ang="0">
                  <a:pos x="70" y="34"/>
                </a:cxn>
                <a:cxn ang="0">
                  <a:pos x="77" y="52"/>
                </a:cxn>
                <a:cxn ang="0">
                  <a:pos x="86" y="61"/>
                </a:cxn>
                <a:cxn ang="0">
                  <a:pos x="91" y="80"/>
                </a:cxn>
                <a:cxn ang="0">
                  <a:pos x="83" y="93"/>
                </a:cxn>
                <a:cxn ang="0">
                  <a:pos x="83" y="107"/>
                </a:cxn>
                <a:cxn ang="0">
                  <a:pos x="77" y="104"/>
                </a:cxn>
                <a:cxn ang="0">
                  <a:pos x="70" y="96"/>
                </a:cxn>
                <a:cxn ang="0">
                  <a:pos x="66" y="89"/>
                </a:cxn>
                <a:cxn ang="0">
                  <a:pos x="66" y="85"/>
                </a:cxn>
                <a:cxn ang="0">
                  <a:pos x="70" y="76"/>
                </a:cxn>
                <a:cxn ang="0">
                  <a:pos x="68" y="64"/>
                </a:cxn>
                <a:cxn ang="0">
                  <a:pos x="60" y="66"/>
                </a:cxn>
                <a:cxn ang="0">
                  <a:pos x="52" y="62"/>
                </a:cxn>
                <a:cxn ang="0">
                  <a:pos x="47" y="57"/>
                </a:cxn>
                <a:cxn ang="0">
                  <a:pos x="3" y="79"/>
                </a:cxn>
                <a:cxn ang="0">
                  <a:pos x="4" y="90"/>
                </a:cxn>
                <a:cxn ang="0">
                  <a:pos x="22" y="94"/>
                </a:cxn>
                <a:cxn ang="0">
                  <a:pos x="34" y="99"/>
                </a:cxn>
                <a:cxn ang="0">
                  <a:pos x="43" y="106"/>
                </a:cxn>
                <a:cxn ang="0">
                  <a:pos x="47" y="115"/>
                </a:cxn>
                <a:cxn ang="0">
                  <a:pos x="46" y="132"/>
                </a:cxn>
                <a:cxn ang="0">
                  <a:pos x="43" y="144"/>
                </a:cxn>
                <a:cxn ang="0">
                  <a:pos x="44" y="153"/>
                </a:cxn>
                <a:cxn ang="0">
                  <a:pos x="41" y="167"/>
                </a:cxn>
                <a:cxn ang="0">
                  <a:pos x="37" y="176"/>
                </a:cxn>
                <a:cxn ang="0">
                  <a:pos x="26" y="192"/>
                </a:cxn>
                <a:cxn ang="0">
                  <a:pos x="22" y="218"/>
                </a:cxn>
                <a:cxn ang="0">
                  <a:pos x="30" y="239"/>
                </a:cxn>
                <a:cxn ang="0">
                  <a:pos x="31" y="262"/>
                </a:cxn>
                <a:cxn ang="0">
                  <a:pos x="32" y="278"/>
                </a:cxn>
                <a:cxn ang="0">
                  <a:pos x="42" y="264"/>
                </a:cxn>
                <a:cxn ang="0">
                  <a:pos x="44" y="253"/>
                </a:cxn>
                <a:cxn ang="0">
                  <a:pos x="81" y="235"/>
                </a:cxn>
                <a:cxn ang="0">
                  <a:pos x="85" y="221"/>
                </a:cxn>
                <a:cxn ang="0">
                  <a:pos x="86" y="209"/>
                </a:cxn>
                <a:cxn ang="0">
                  <a:pos x="87" y="201"/>
                </a:cxn>
                <a:cxn ang="0">
                  <a:pos x="83" y="190"/>
                </a:cxn>
                <a:cxn ang="0">
                  <a:pos x="74" y="160"/>
                </a:cxn>
                <a:cxn ang="0">
                  <a:pos x="82" y="149"/>
                </a:cxn>
                <a:cxn ang="0">
                  <a:pos x="96" y="139"/>
                </a:cxn>
                <a:cxn ang="0">
                  <a:pos x="108" y="127"/>
                </a:cxn>
                <a:cxn ang="0">
                  <a:pos x="126" y="112"/>
                </a:cxn>
                <a:cxn ang="0">
                  <a:pos x="150" y="103"/>
                </a:cxn>
                <a:cxn ang="0">
                  <a:pos x="164" y="84"/>
                </a:cxn>
                <a:cxn ang="0">
                  <a:pos x="169" y="72"/>
                </a:cxn>
                <a:cxn ang="0">
                  <a:pos x="171" y="64"/>
                </a:cxn>
              </a:cxnLst>
              <a:rect l="0" t="0" r="r" b="b"/>
              <a:pathLst>
                <a:path w="172" h="278">
                  <a:moveTo>
                    <a:pt x="171" y="64"/>
                  </a:moveTo>
                  <a:lnTo>
                    <a:pt x="171" y="64"/>
                  </a:lnTo>
                  <a:lnTo>
                    <a:pt x="169" y="62"/>
                  </a:lnTo>
                  <a:lnTo>
                    <a:pt x="169" y="62"/>
                  </a:lnTo>
                  <a:lnTo>
                    <a:pt x="168" y="58"/>
                  </a:lnTo>
                  <a:lnTo>
                    <a:pt x="169" y="56"/>
                  </a:lnTo>
                  <a:lnTo>
                    <a:pt x="169" y="56"/>
                  </a:lnTo>
                  <a:lnTo>
                    <a:pt x="168" y="38"/>
                  </a:lnTo>
                  <a:lnTo>
                    <a:pt x="168" y="38"/>
                  </a:lnTo>
                  <a:lnTo>
                    <a:pt x="167" y="28"/>
                  </a:lnTo>
                  <a:lnTo>
                    <a:pt x="166" y="18"/>
                  </a:lnTo>
                  <a:lnTo>
                    <a:pt x="166" y="18"/>
                  </a:lnTo>
                  <a:lnTo>
                    <a:pt x="166" y="13"/>
                  </a:lnTo>
                  <a:lnTo>
                    <a:pt x="166" y="8"/>
                  </a:lnTo>
                  <a:lnTo>
                    <a:pt x="167" y="0"/>
                  </a:lnTo>
                  <a:lnTo>
                    <a:pt x="167" y="0"/>
                  </a:lnTo>
                  <a:lnTo>
                    <a:pt x="164" y="0"/>
                  </a:lnTo>
                  <a:lnTo>
                    <a:pt x="164" y="0"/>
                  </a:lnTo>
                  <a:lnTo>
                    <a:pt x="162" y="2"/>
                  </a:lnTo>
                  <a:lnTo>
                    <a:pt x="158" y="4"/>
                  </a:lnTo>
                  <a:lnTo>
                    <a:pt x="158" y="4"/>
                  </a:lnTo>
                  <a:lnTo>
                    <a:pt x="152" y="7"/>
                  </a:lnTo>
                  <a:lnTo>
                    <a:pt x="151" y="8"/>
                  </a:lnTo>
                  <a:lnTo>
                    <a:pt x="150" y="11"/>
                  </a:lnTo>
                  <a:lnTo>
                    <a:pt x="150" y="11"/>
                  </a:lnTo>
                  <a:lnTo>
                    <a:pt x="145" y="11"/>
                  </a:lnTo>
                  <a:lnTo>
                    <a:pt x="140" y="12"/>
                  </a:lnTo>
                  <a:lnTo>
                    <a:pt x="140" y="12"/>
                  </a:lnTo>
                  <a:lnTo>
                    <a:pt x="136" y="13"/>
                  </a:lnTo>
                  <a:lnTo>
                    <a:pt x="135" y="14"/>
                  </a:lnTo>
                  <a:lnTo>
                    <a:pt x="134" y="14"/>
                  </a:lnTo>
                  <a:lnTo>
                    <a:pt x="134" y="14"/>
                  </a:lnTo>
                  <a:lnTo>
                    <a:pt x="130" y="13"/>
                  </a:lnTo>
                  <a:lnTo>
                    <a:pt x="128" y="12"/>
                  </a:lnTo>
                  <a:lnTo>
                    <a:pt x="126" y="12"/>
                  </a:lnTo>
                  <a:lnTo>
                    <a:pt x="126" y="12"/>
                  </a:lnTo>
                  <a:lnTo>
                    <a:pt x="123" y="14"/>
                  </a:lnTo>
                  <a:lnTo>
                    <a:pt x="120" y="18"/>
                  </a:lnTo>
                  <a:lnTo>
                    <a:pt x="120" y="18"/>
                  </a:lnTo>
                  <a:lnTo>
                    <a:pt x="117" y="19"/>
                  </a:lnTo>
                  <a:lnTo>
                    <a:pt x="113" y="18"/>
                  </a:lnTo>
                  <a:lnTo>
                    <a:pt x="113" y="18"/>
                  </a:lnTo>
                  <a:lnTo>
                    <a:pt x="110" y="18"/>
                  </a:lnTo>
                  <a:lnTo>
                    <a:pt x="107" y="17"/>
                  </a:lnTo>
                  <a:lnTo>
                    <a:pt x="107" y="17"/>
                  </a:lnTo>
                  <a:lnTo>
                    <a:pt x="106" y="19"/>
                  </a:lnTo>
                  <a:lnTo>
                    <a:pt x="103" y="20"/>
                  </a:lnTo>
                  <a:lnTo>
                    <a:pt x="101" y="19"/>
                  </a:lnTo>
                  <a:lnTo>
                    <a:pt x="98" y="18"/>
                  </a:lnTo>
                  <a:lnTo>
                    <a:pt x="93" y="15"/>
                  </a:lnTo>
                  <a:lnTo>
                    <a:pt x="91" y="14"/>
                  </a:lnTo>
                  <a:lnTo>
                    <a:pt x="90" y="14"/>
                  </a:lnTo>
                  <a:lnTo>
                    <a:pt x="90" y="14"/>
                  </a:lnTo>
                  <a:lnTo>
                    <a:pt x="88" y="17"/>
                  </a:lnTo>
                  <a:lnTo>
                    <a:pt x="86" y="18"/>
                  </a:lnTo>
                  <a:lnTo>
                    <a:pt x="83" y="19"/>
                  </a:lnTo>
                  <a:lnTo>
                    <a:pt x="80" y="18"/>
                  </a:lnTo>
                  <a:lnTo>
                    <a:pt x="80" y="18"/>
                  </a:lnTo>
                  <a:lnTo>
                    <a:pt x="79" y="18"/>
                  </a:lnTo>
                  <a:lnTo>
                    <a:pt x="79" y="18"/>
                  </a:lnTo>
                  <a:lnTo>
                    <a:pt x="75" y="18"/>
                  </a:lnTo>
                  <a:lnTo>
                    <a:pt x="75" y="18"/>
                  </a:lnTo>
                  <a:lnTo>
                    <a:pt x="71" y="18"/>
                  </a:lnTo>
                  <a:lnTo>
                    <a:pt x="71" y="18"/>
                  </a:lnTo>
                  <a:lnTo>
                    <a:pt x="70" y="23"/>
                  </a:lnTo>
                  <a:lnTo>
                    <a:pt x="70" y="23"/>
                  </a:lnTo>
                  <a:lnTo>
                    <a:pt x="69" y="24"/>
                  </a:lnTo>
                  <a:lnTo>
                    <a:pt x="68" y="26"/>
                  </a:lnTo>
                  <a:lnTo>
                    <a:pt x="68" y="26"/>
                  </a:lnTo>
                  <a:lnTo>
                    <a:pt x="69" y="30"/>
                  </a:lnTo>
                  <a:lnTo>
                    <a:pt x="70" y="34"/>
                  </a:lnTo>
                  <a:lnTo>
                    <a:pt x="70" y="34"/>
                  </a:lnTo>
                  <a:lnTo>
                    <a:pt x="71" y="45"/>
                  </a:lnTo>
                  <a:lnTo>
                    <a:pt x="71" y="45"/>
                  </a:lnTo>
                  <a:lnTo>
                    <a:pt x="74" y="51"/>
                  </a:lnTo>
                  <a:lnTo>
                    <a:pt x="74" y="51"/>
                  </a:lnTo>
                  <a:lnTo>
                    <a:pt x="77" y="52"/>
                  </a:lnTo>
                  <a:lnTo>
                    <a:pt x="77" y="52"/>
                  </a:lnTo>
                  <a:lnTo>
                    <a:pt x="77" y="52"/>
                  </a:lnTo>
                  <a:lnTo>
                    <a:pt x="77" y="52"/>
                  </a:lnTo>
                  <a:lnTo>
                    <a:pt x="80" y="53"/>
                  </a:lnTo>
                  <a:lnTo>
                    <a:pt x="82" y="56"/>
                  </a:lnTo>
                  <a:lnTo>
                    <a:pt x="86" y="61"/>
                  </a:lnTo>
                  <a:lnTo>
                    <a:pt x="86" y="61"/>
                  </a:lnTo>
                  <a:lnTo>
                    <a:pt x="90" y="66"/>
                  </a:lnTo>
                  <a:lnTo>
                    <a:pt x="92" y="69"/>
                  </a:lnTo>
                  <a:lnTo>
                    <a:pt x="92" y="73"/>
                  </a:lnTo>
                  <a:lnTo>
                    <a:pt x="92" y="73"/>
                  </a:lnTo>
                  <a:lnTo>
                    <a:pt x="91" y="80"/>
                  </a:lnTo>
                  <a:lnTo>
                    <a:pt x="91" y="80"/>
                  </a:lnTo>
                  <a:lnTo>
                    <a:pt x="91" y="88"/>
                  </a:lnTo>
                  <a:lnTo>
                    <a:pt x="91" y="88"/>
                  </a:lnTo>
                  <a:lnTo>
                    <a:pt x="91" y="90"/>
                  </a:lnTo>
                  <a:lnTo>
                    <a:pt x="88" y="91"/>
                  </a:lnTo>
                  <a:lnTo>
                    <a:pt x="83" y="93"/>
                  </a:lnTo>
                  <a:lnTo>
                    <a:pt x="83" y="93"/>
                  </a:lnTo>
                  <a:lnTo>
                    <a:pt x="82" y="96"/>
                  </a:lnTo>
                  <a:lnTo>
                    <a:pt x="80" y="100"/>
                  </a:lnTo>
                  <a:lnTo>
                    <a:pt x="80" y="100"/>
                  </a:lnTo>
                  <a:lnTo>
                    <a:pt x="81" y="103"/>
                  </a:lnTo>
                  <a:lnTo>
                    <a:pt x="82" y="105"/>
                  </a:lnTo>
                  <a:lnTo>
                    <a:pt x="83" y="107"/>
                  </a:lnTo>
                  <a:lnTo>
                    <a:pt x="82" y="110"/>
                  </a:lnTo>
                  <a:lnTo>
                    <a:pt x="82" y="110"/>
                  </a:lnTo>
                  <a:lnTo>
                    <a:pt x="81" y="110"/>
                  </a:lnTo>
                  <a:lnTo>
                    <a:pt x="80" y="107"/>
                  </a:lnTo>
                  <a:lnTo>
                    <a:pt x="77" y="104"/>
                  </a:lnTo>
                  <a:lnTo>
                    <a:pt x="77" y="104"/>
                  </a:lnTo>
                  <a:lnTo>
                    <a:pt x="76" y="103"/>
                  </a:lnTo>
                  <a:lnTo>
                    <a:pt x="75" y="101"/>
                  </a:lnTo>
                  <a:lnTo>
                    <a:pt x="72" y="98"/>
                  </a:lnTo>
                  <a:lnTo>
                    <a:pt x="72" y="98"/>
                  </a:lnTo>
                  <a:lnTo>
                    <a:pt x="70" y="96"/>
                  </a:lnTo>
                  <a:lnTo>
                    <a:pt x="70" y="96"/>
                  </a:lnTo>
                  <a:lnTo>
                    <a:pt x="69" y="95"/>
                  </a:lnTo>
                  <a:lnTo>
                    <a:pt x="69" y="93"/>
                  </a:lnTo>
                  <a:lnTo>
                    <a:pt x="69" y="93"/>
                  </a:lnTo>
                  <a:lnTo>
                    <a:pt x="68" y="91"/>
                  </a:lnTo>
                  <a:lnTo>
                    <a:pt x="66" y="90"/>
                  </a:lnTo>
                  <a:lnTo>
                    <a:pt x="66" y="89"/>
                  </a:lnTo>
                  <a:lnTo>
                    <a:pt x="66" y="89"/>
                  </a:lnTo>
                  <a:lnTo>
                    <a:pt x="66" y="89"/>
                  </a:lnTo>
                  <a:lnTo>
                    <a:pt x="66" y="88"/>
                  </a:lnTo>
                  <a:lnTo>
                    <a:pt x="66" y="88"/>
                  </a:lnTo>
                  <a:lnTo>
                    <a:pt x="66" y="85"/>
                  </a:lnTo>
                  <a:lnTo>
                    <a:pt x="66" y="85"/>
                  </a:lnTo>
                  <a:lnTo>
                    <a:pt x="69" y="85"/>
                  </a:lnTo>
                  <a:lnTo>
                    <a:pt x="69" y="85"/>
                  </a:lnTo>
                  <a:lnTo>
                    <a:pt x="69" y="83"/>
                  </a:lnTo>
                  <a:lnTo>
                    <a:pt x="70" y="80"/>
                  </a:lnTo>
                  <a:lnTo>
                    <a:pt x="70" y="80"/>
                  </a:lnTo>
                  <a:lnTo>
                    <a:pt x="70" y="76"/>
                  </a:lnTo>
                  <a:lnTo>
                    <a:pt x="70" y="76"/>
                  </a:lnTo>
                  <a:lnTo>
                    <a:pt x="70" y="68"/>
                  </a:lnTo>
                  <a:lnTo>
                    <a:pt x="70" y="68"/>
                  </a:lnTo>
                  <a:lnTo>
                    <a:pt x="69" y="66"/>
                  </a:lnTo>
                  <a:lnTo>
                    <a:pt x="69" y="66"/>
                  </a:lnTo>
                  <a:lnTo>
                    <a:pt x="68" y="64"/>
                  </a:lnTo>
                  <a:lnTo>
                    <a:pt x="68" y="66"/>
                  </a:lnTo>
                  <a:lnTo>
                    <a:pt x="68" y="66"/>
                  </a:lnTo>
                  <a:lnTo>
                    <a:pt x="64" y="66"/>
                  </a:lnTo>
                  <a:lnTo>
                    <a:pt x="64" y="66"/>
                  </a:lnTo>
                  <a:lnTo>
                    <a:pt x="60" y="66"/>
                  </a:lnTo>
                  <a:lnTo>
                    <a:pt x="60" y="66"/>
                  </a:lnTo>
                  <a:lnTo>
                    <a:pt x="58" y="67"/>
                  </a:lnTo>
                  <a:lnTo>
                    <a:pt x="57" y="68"/>
                  </a:lnTo>
                  <a:lnTo>
                    <a:pt x="57" y="68"/>
                  </a:lnTo>
                  <a:lnTo>
                    <a:pt x="54" y="66"/>
                  </a:lnTo>
                  <a:lnTo>
                    <a:pt x="54" y="66"/>
                  </a:lnTo>
                  <a:lnTo>
                    <a:pt x="52" y="62"/>
                  </a:lnTo>
                  <a:lnTo>
                    <a:pt x="52" y="62"/>
                  </a:lnTo>
                  <a:lnTo>
                    <a:pt x="49" y="58"/>
                  </a:lnTo>
                  <a:lnTo>
                    <a:pt x="49" y="58"/>
                  </a:lnTo>
                  <a:lnTo>
                    <a:pt x="48" y="57"/>
                  </a:lnTo>
                  <a:lnTo>
                    <a:pt x="47" y="57"/>
                  </a:lnTo>
                  <a:lnTo>
                    <a:pt x="47" y="57"/>
                  </a:lnTo>
                  <a:lnTo>
                    <a:pt x="25" y="66"/>
                  </a:lnTo>
                  <a:lnTo>
                    <a:pt x="1" y="73"/>
                  </a:lnTo>
                  <a:lnTo>
                    <a:pt x="1" y="73"/>
                  </a:lnTo>
                  <a:lnTo>
                    <a:pt x="0" y="74"/>
                  </a:lnTo>
                  <a:lnTo>
                    <a:pt x="1" y="76"/>
                  </a:lnTo>
                  <a:lnTo>
                    <a:pt x="3" y="79"/>
                  </a:lnTo>
                  <a:lnTo>
                    <a:pt x="3" y="79"/>
                  </a:lnTo>
                  <a:lnTo>
                    <a:pt x="4" y="83"/>
                  </a:lnTo>
                  <a:lnTo>
                    <a:pt x="4" y="87"/>
                  </a:lnTo>
                  <a:lnTo>
                    <a:pt x="4" y="87"/>
                  </a:lnTo>
                  <a:lnTo>
                    <a:pt x="4" y="90"/>
                  </a:lnTo>
                  <a:lnTo>
                    <a:pt x="4" y="90"/>
                  </a:lnTo>
                  <a:lnTo>
                    <a:pt x="14" y="91"/>
                  </a:lnTo>
                  <a:lnTo>
                    <a:pt x="14" y="91"/>
                  </a:lnTo>
                  <a:lnTo>
                    <a:pt x="17" y="91"/>
                  </a:lnTo>
                  <a:lnTo>
                    <a:pt x="20" y="91"/>
                  </a:lnTo>
                  <a:lnTo>
                    <a:pt x="20" y="91"/>
                  </a:lnTo>
                  <a:lnTo>
                    <a:pt x="22" y="94"/>
                  </a:lnTo>
                  <a:lnTo>
                    <a:pt x="22" y="94"/>
                  </a:lnTo>
                  <a:lnTo>
                    <a:pt x="28" y="95"/>
                  </a:lnTo>
                  <a:lnTo>
                    <a:pt x="28" y="95"/>
                  </a:lnTo>
                  <a:lnTo>
                    <a:pt x="31" y="98"/>
                  </a:lnTo>
                  <a:lnTo>
                    <a:pt x="34" y="99"/>
                  </a:lnTo>
                  <a:lnTo>
                    <a:pt x="34" y="99"/>
                  </a:lnTo>
                  <a:lnTo>
                    <a:pt x="42" y="100"/>
                  </a:lnTo>
                  <a:lnTo>
                    <a:pt x="44" y="101"/>
                  </a:lnTo>
                  <a:lnTo>
                    <a:pt x="44" y="104"/>
                  </a:lnTo>
                  <a:lnTo>
                    <a:pt x="44" y="105"/>
                  </a:lnTo>
                  <a:lnTo>
                    <a:pt x="44" y="105"/>
                  </a:lnTo>
                  <a:lnTo>
                    <a:pt x="43" y="106"/>
                  </a:lnTo>
                  <a:lnTo>
                    <a:pt x="43" y="106"/>
                  </a:lnTo>
                  <a:lnTo>
                    <a:pt x="44" y="109"/>
                  </a:lnTo>
                  <a:lnTo>
                    <a:pt x="46" y="110"/>
                  </a:lnTo>
                  <a:lnTo>
                    <a:pt x="47" y="112"/>
                  </a:lnTo>
                  <a:lnTo>
                    <a:pt x="47" y="115"/>
                  </a:lnTo>
                  <a:lnTo>
                    <a:pt x="47" y="115"/>
                  </a:lnTo>
                  <a:lnTo>
                    <a:pt x="47" y="118"/>
                  </a:lnTo>
                  <a:lnTo>
                    <a:pt x="46" y="123"/>
                  </a:lnTo>
                  <a:lnTo>
                    <a:pt x="46" y="123"/>
                  </a:lnTo>
                  <a:lnTo>
                    <a:pt x="46" y="128"/>
                  </a:lnTo>
                  <a:lnTo>
                    <a:pt x="46" y="132"/>
                  </a:lnTo>
                  <a:lnTo>
                    <a:pt x="46" y="132"/>
                  </a:lnTo>
                  <a:lnTo>
                    <a:pt x="44" y="136"/>
                  </a:lnTo>
                  <a:lnTo>
                    <a:pt x="41" y="139"/>
                  </a:lnTo>
                  <a:lnTo>
                    <a:pt x="41" y="139"/>
                  </a:lnTo>
                  <a:lnTo>
                    <a:pt x="42" y="142"/>
                  </a:lnTo>
                  <a:lnTo>
                    <a:pt x="42" y="142"/>
                  </a:lnTo>
                  <a:lnTo>
                    <a:pt x="43" y="144"/>
                  </a:lnTo>
                  <a:lnTo>
                    <a:pt x="43" y="144"/>
                  </a:lnTo>
                  <a:lnTo>
                    <a:pt x="43" y="147"/>
                  </a:lnTo>
                  <a:lnTo>
                    <a:pt x="43" y="149"/>
                  </a:lnTo>
                  <a:lnTo>
                    <a:pt x="43" y="149"/>
                  </a:lnTo>
                  <a:lnTo>
                    <a:pt x="43" y="152"/>
                  </a:lnTo>
                  <a:lnTo>
                    <a:pt x="44" y="153"/>
                  </a:lnTo>
                  <a:lnTo>
                    <a:pt x="46" y="155"/>
                  </a:lnTo>
                  <a:lnTo>
                    <a:pt x="46" y="158"/>
                  </a:lnTo>
                  <a:lnTo>
                    <a:pt x="46" y="158"/>
                  </a:lnTo>
                  <a:lnTo>
                    <a:pt x="43" y="164"/>
                  </a:lnTo>
                  <a:lnTo>
                    <a:pt x="41" y="167"/>
                  </a:lnTo>
                  <a:lnTo>
                    <a:pt x="41" y="167"/>
                  </a:lnTo>
                  <a:lnTo>
                    <a:pt x="38" y="169"/>
                  </a:lnTo>
                  <a:lnTo>
                    <a:pt x="37" y="170"/>
                  </a:lnTo>
                  <a:lnTo>
                    <a:pt x="37" y="170"/>
                  </a:lnTo>
                  <a:lnTo>
                    <a:pt x="37" y="174"/>
                  </a:lnTo>
                  <a:lnTo>
                    <a:pt x="37" y="176"/>
                  </a:lnTo>
                  <a:lnTo>
                    <a:pt x="37" y="176"/>
                  </a:lnTo>
                  <a:lnTo>
                    <a:pt x="36" y="181"/>
                  </a:lnTo>
                  <a:lnTo>
                    <a:pt x="33" y="186"/>
                  </a:lnTo>
                  <a:lnTo>
                    <a:pt x="33" y="186"/>
                  </a:lnTo>
                  <a:lnTo>
                    <a:pt x="30" y="188"/>
                  </a:lnTo>
                  <a:lnTo>
                    <a:pt x="26" y="192"/>
                  </a:lnTo>
                  <a:lnTo>
                    <a:pt x="26" y="192"/>
                  </a:lnTo>
                  <a:lnTo>
                    <a:pt x="19" y="201"/>
                  </a:lnTo>
                  <a:lnTo>
                    <a:pt x="19" y="201"/>
                  </a:lnTo>
                  <a:lnTo>
                    <a:pt x="20" y="203"/>
                  </a:lnTo>
                  <a:lnTo>
                    <a:pt x="20" y="203"/>
                  </a:lnTo>
                  <a:lnTo>
                    <a:pt x="21" y="213"/>
                  </a:lnTo>
                  <a:lnTo>
                    <a:pt x="22" y="218"/>
                  </a:lnTo>
                  <a:lnTo>
                    <a:pt x="23" y="221"/>
                  </a:lnTo>
                  <a:lnTo>
                    <a:pt x="23" y="221"/>
                  </a:lnTo>
                  <a:lnTo>
                    <a:pt x="27" y="225"/>
                  </a:lnTo>
                  <a:lnTo>
                    <a:pt x="28" y="229"/>
                  </a:lnTo>
                  <a:lnTo>
                    <a:pt x="30" y="239"/>
                  </a:lnTo>
                  <a:lnTo>
                    <a:pt x="30" y="239"/>
                  </a:lnTo>
                  <a:lnTo>
                    <a:pt x="30" y="251"/>
                  </a:lnTo>
                  <a:lnTo>
                    <a:pt x="30" y="258"/>
                  </a:lnTo>
                  <a:lnTo>
                    <a:pt x="30" y="261"/>
                  </a:lnTo>
                  <a:lnTo>
                    <a:pt x="31" y="262"/>
                  </a:lnTo>
                  <a:lnTo>
                    <a:pt x="31" y="262"/>
                  </a:lnTo>
                  <a:lnTo>
                    <a:pt x="31" y="262"/>
                  </a:lnTo>
                  <a:lnTo>
                    <a:pt x="31" y="262"/>
                  </a:lnTo>
                  <a:lnTo>
                    <a:pt x="32" y="270"/>
                  </a:lnTo>
                  <a:lnTo>
                    <a:pt x="32" y="278"/>
                  </a:lnTo>
                  <a:lnTo>
                    <a:pt x="32" y="278"/>
                  </a:lnTo>
                  <a:lnTo>
                    <a:pt x="32" y="278"/>
                  </a:lnTo>
                  <a:lnTo>
                    <a:pt x="32" y="278"/>
                  </a:lnTo>
                  <a:lnTo>
                    <a:pt x="38" y="278"/>
                  </a:lnTo>
                  <a:lnTo>
                    <a:pt x="43" y="278"/>
                  </a:lnTo>
                  <a:lnTo>
                    <a:pt x="43" y="278"/>
                  </a:lnTo>
                  <a:lnTo>
                    <a:pt x="43" y="263"/>
                  </a:lnTo>
                  <a:lnTo>
                    <a:pt x="43" y="263"/>
                  </a:lnTo>
                  <a:lnTo>
                    <a:pt x="42" y="264"/>
                  </a:lnTo>
                  <a:lnTo>
                    <a:pt x="41" y="263"/>
                  </a:lnTo>
                  <a:lnTo>
                    <a:pt x="39" y="262"/>
                  </a:lnTo>
                  <a:lnTo>
                    <a:pt x="39" y="259"/>
                  </a:lnTo>
                  <a:lnTo>
                    <a:pt x="39" y="259"/>
                  </a:lnTo>
                  <a:lnTo>
                    <a:pt x="42" y="257"/>
                  </a:lnTo>
                  <a:lnTo>
                    <a:pt x="44" y="253"/>
                  </a:lnTo>
                  <a:lnTo>
                    <a:pt x="44" y="253"/>
                  </a:lnTo>
                  <a:lnTo>
                    <a:pt x="54" y="248"/>
                  </a:lnTo>
                  <a:lnTo>
                    <a:pt x="64" y="245"/>
                  </a:lnTo>
                  <a:lnTo>
                    <a:pt x="64" y="245"/>
                  </a:lnTo>
                  <a:lnTo>
                    <a:pt x="72" y="240"/>
                  </a:lnTo>
                  <a:lnTo>
                    <a:pt x="81" y="235"/>
                  </a:lnTo>
                  <a:lnTo>
                    <a:pt x="81" y="235"/>
                  </a:lnTo>
                  <a:lnTo>
                    <a:pt x="83" y="232"/>
                  </a:lnTo>
                  <a:lnTo>
                    <a:pt x="85" y="229"/>
                  </a:lnTo>
                  <a:lnTo>
                    <a:pt x="86" y="225"/>
                  </a:lnTo>
                  <a:lnTo>
                    <a:pt x="85" y="221"/>
                  </a:lnTo>
                  <a:lnTo>
                    <a:pt x="85" y="221"/>
                  </a:lnTo>
                  <a:lnTo>
                    <a:pt x="85" y="221"/>
                  </a:lnTo>
                  <a:lnTo>
                    <a:pt x="85" y="221"/>
                  </a:lnTo>
                  <a:lnTo>
                    <a:pt x="85" y="218"/>
                  </a:lnTo>
                  <a:lnTo>
                    <a:pt x="86" y="213"/>
                  </a:lnTo>
                  <a:lnTo>
                    <a:pt x="86" y="213"/>
                  </a:lnTo>
                  <a:lnTo>
                    <a:pt x="86" y="209"/>
                  </a:lnTo>
                  <a:lnTo>
                    <a:pt x="85" y="205"/>
                  </a:lnTo>
                  <a:lnTo>
                    <a:pt x="85" y="205"/>
                  </a:lnTo>
                  <a:lnTo>
                    <a:pt x="83" y="207"/>
                  </a:lnTo>
                  <a:lnTo>
                    <a:pt x="83" y="207"/>
                  </a:lnTo>
                  <a:lnTo>
                    <a:pt x="85" y="204"/>
                  </a:lnTo>
                  <a:lnTo>
                    <a:pt x="87" y="201"/>
                  </a:lnTo>
                  <a:lnTo>
                    <a:pt x="87" y="197"/>
                  </a:lnTo>
                  <a:lnTo>
                    <a:pt x="85" y="194"/>
                  </a:lnTo>
                  <a:lnTo>
                    <a:pt x="85" y="194"/>
                  </a:lnTo>
                  <a:lnTo>
                    <a:pt x="85" y="194"/>
                  </a:lnTo>
                  <a:lnTo>
                    <a:pt x="85" y="194"/>
                  </a:lnTo>
                  <a:lnTo>
                    <a:pt x="83" y="190"/>
                  </a:lnTo>
                  <a:lnTo>
                    <a:pt x="82" y="183"/>
                  </a:lnTo>
                  <a:lnTo>
                    <a:pt x="82" y="183"/>
                  </a:lnTo>
                  <a:lnTo>
                    <a:pt x="77" y="175"/>
                  </a:lnTo>
                  <a:lnTo>
                    <a:pt x="77" y="175"/>
                  </a:lnTo>
                  <a:lnTo>
                    <a:pt x="74" y="165"/>
                  </a:lnTo>
                  <a:lnTo>
                    <a:pt x="74" y="160"/>
                  </a:lnTo>
                  <a:lnTo>
                    <a:pt x="74" y="155"/>
                  </a:lnTo>
                  <a:lnTo>
                    <a:pt x="74" y="155"/>
                  </a:lnTo>
                  <a:lnTo>
                    <a:pt x="77" y="155"/>
                  </a:lnTo>
                  <a:lnTo>
                    <a:pt x="79" y="154"/>
                  </a:lnTo>
                  <a:lnTo>
                    <a:pt x="82" y="149"/>
                  </a:lnTo>
                  <a:lnTo>
                    <a:pt x="82" y="149"/>
                  </a:lnTo>
                  <a:lnTo>
                    <a:pt x="85" y="147"/>
                  </a:lnTo>
                  <a:lnTo>
                    <a:pt x="87" y="144"/>
                  </a:lnTo>
                  <a:lnTo>
                    <a:pt x="92" y="142"/>
                  </a:lnTo>
                  <a:lnTo>
                    <a:pt x="92" y="142"/>
                  </a:lnTo>
                  <a:lnTo>
                    <a:pt x="96" y="139"/>
                  </a:lnTo>
                  <a:lnTo>
                    <a:pt x="96" y="139"/>
                  </a:lnTo>
                  <a:lnTo>
                    <a:pt x="98" y="138"/>
                  </a:lnTo>
                  <a:lnTo>
                    <a:pt x="102" y="137"/>
                  </a:lnTo>
                  <a:lnTo>
                    <a:pt x="102" y="137"/>
                  </a:lnTo>
                  <a:lnTo>
                    <a:pt x="106" y="132"/>
                  </a:lnTo>
                  <a:lnTo>
                    <a:pt x="108" y="127"/>
                  </a:lnTo>
                  <a:lnTo>
                    <a:pt x="108" y="127"/>
                  </a:lnTo>
                  <a:lnTo>
                    <a:pt x="112" y="122"/>
                  </a:lnTo>
                  <a:lnTo>
                    <a:pt x="117" y="118"/>
                  </a:lnTo>
                  <a:lnTo>
                    <a:pt x="117" y="118"/>
                  </a:lnTo>
                  <a:lnTo>
                    <a:pt x="121" y="115"/>
                  </a:lnTo>
                  <a:lnTo>
                    <a:pt x="126" y="112"/>
                  </a:lnTo>
                  <a:lnTo>
                    <a:pt x="126" y="112"/>
                  </a:lnTo>
                  <a:lnTo>
                    <a:pt x="133" y="110"/>
                  </a:lnTo>
                  <a:lnTo>
                    <a:pt x="139" y="109"/>
                  </a:lnTo>
                  <a:lnTo>
                    <a:pt x="139" y="109"/>
                  </a:lnTo>
                  <a:lnTo>
                    <a:pt x="144" y="106"/>
                  </a:lnTo>
                  <a:lnTo>
                    <a:pt x="150" y="103"/>
                  </a:lnTo>
                  <a:lnTo>
                    <a:pt x="150" y="103"/>
                  </a:lnTo>
                  <a:lnTo>
                    <a:pt x="157" y="96"/>
                  </a:lnTo>
                  <a:lnTo>
                    <a:pt x="161" y="93"/>
                  </a:lnTo>
                  <a:lnTo>
                    <a:pt x="163" y="88"/>
                  </a:lnTo>
                  <a:lnTo>
                    <a:pt x="163" y="88"/>
                  </a:lnTo>
                  <a:lnTo>
                    <a:pt x="164" y="84"/>
                  </a:lnTo>
                  <a:lnTo>
                    <a:pt x="164" y="84"/>
                  </a:lnTo>
                  <a:lnTo>
                    <a:pt x="166" y="82"/>
                  </a:lnTo>
                  <a:lnTo>
                    <a:pt x="167" y="79"/>
                  </a:lnTo>
                  <a:lnTo>
                    <a:pt x="167" y="79"/>
                  </a:lnTo>
                  <a:lnTo>
                    <a:pt x="169" y="76"/>
                  </a:lnTo>
                  <a:lnTo>
                    <a:pt x="169" y="73"/>
                  </a:lnTo>
                  <a:lnTo>
                    <a:pt x="169" y="72"/>
                  </a:lnTo>
                  <a:lnTo>
                    <a:pt x="169" y="72"/>
                  </a:lnTo>
                  <a:lnTo>
                    <a:pt x="172" y="73"/>
                  </a:lnTo>
                  <a:lnTo>
                    <a:pt x="172" y="73"/>
                  </a:lnTo>
                  <a:lnTo>
                    <a:pt x="172" y="68"/>
                  </a:lnTo>
                  <a:lnTo>
                    <a:pt x="171" y="64"/>
                  </a:lnTo>
                  <a:lnTo>
                    <a:pt x="171" y="64"/>
                  </a:lnTo>
                  <a:close/>
                </a:path>
              </a:pathLst>
            </a:custGeom>
            <a:solidFill>
              <a:srgbClr val="E84AC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 name="A1_Malawi">
              <a:extLst>
                <a:ext uri="{FF2B5EF4-FFF2-40B4-BE49-F238E27FC236}">
                  <a16:creationId xmlns:a16="http://schemas.microsoft.com/office/drawing/2014/main" id="{0926A3E2-E339-4BAC-9CF9-17B3EE53BA6B}"/>
                </a:ext>
              </a:extLst>
            </p:cNvPr>
            <p:cNvSpPr>
              <a:spLocks/>
            </p:cNvSpPr>
            <p:nvPr/>
          </p:nvSpPr>
          <p:spPr bwMode="auto">
            <a:xfrm>
              <a:off x="5543233" y="4454169"/>
              <a:ext cx="76484" cy="182174"/>
            </a:xfrm>
            <a:custGeom>
              <a:avLst/>
              <a:gdLst/>
              <a:ahLst/>
              <a:cxnLst>
                <a:cxn ang="0">
                  <a:pos x="38" y="72"/>
                </a:cxn>
                <a:cxn ang="0">
                  <a:pos x="35" y="71"/>
                </a:cxn>
                <a:cxn ang="0">
                  <a:pos x="29" y="64"/>
                </a:cxn>
                <a:cxn ang="0">
                  <a:pos x="26" y="45"/>
                </a:cxn>
                <a:cxn ang="0">
                  <a:pos x="28" y="42"/>
                </a:cxn>
                <a:cxn ang="0">
                  <a:pos x="33" y="37"/>
                </a:cxn>
                <a:cxn ang="0">
                  <a:pos x="32" y="31"/>
                </a:cxn>
                <a:cxn ang="0">
                  <a:pos x="29" y="22"/>
                </a:cxn>
                <a:cxn ang="0">
                  <a:pos x="24" y="7"/>
                </a:cxn>
                <a:cxn ang="0">
                  <a:pos x="19" y="4"/>
                </a:cxn>
                <a:cxn ang="0">
                  <a:pos x="10" y="1"/>
                </a:cxn>
                <a:cxn ang="0">
                  <a:pos x="4" y="0"/>
                </a:cxn>
                <a:cxn ang="0">
                  <a:pos x="4" y="0"/>
                </a:cxn>
                <a:cxn ang="0">
                  <a:pos x="2" y="0"/>
                </a:cxn>
                <a:cxn ang="0">
                  <a:pos x="2" y="0"/>
                </a:cxn>
                <a:cxn ang="0">
                  <a:pos x="2" y="0"/>
                </a:cxn>
                <a:cxn ang="0">
                  <a:pos x="5" y="5"/>
                </a:cxn>
                <a:cxn ang="0">
                  <a:pos x="6" y="4"/>
                </a:cxn>
                <a:cxn ang="0">
                  <a:pos x="10" y="10"/>
                </a:cxn>
                <a:cxn ang="0">
                  <a:pos x="12" y="15"/>
                </a:cxn>
                <a:cxn ang="0">
                  <a:pos x="15" y="19"/>
                </a:cxn>
                <a:cxn ang="0">
                  <a:pos x="12" y="21"/>
                </a:cxn>
                <a:cxn ang="0">
                  <a:pos x="8" y="27"/>
                </a:cxn>
                <a:cxn ang="0">
                  <a:pos x="8" y="33"/>
                </a:cxn>
                <a:cxn ang="0">
                  <a:pos x="8" y="37"/>
                </a:cxn>
                <a:cxn ang="0">
                  <a:pos x="8" y="41"/>
                </a:cxn>
                <a:cxn ang="0">
                  <a:pos x="7" y="44"/>
                </a:cxn>
                <a:cxn ang="0">
                  <a:pos x="8" y="49"/>
                </a:cxn>
                <a:cxn ang="0">
                  <a:pos x="11" y="50"/>
                </a:cxn>
                <a:cxn ang="0">
                  <a:pos x="5" y="54"/>
                </a:cxn>
                <a:cxn ang="0">
                  <a:pos x="4" y="59"/>
                </a:cxn>
                <a:cxn ang="0">
                  <a:pos x="1" y="66"/>
                </a:cxn>
                <a:cxn ang="0">
                  <a:pos x="5" y="76"/>
                </a:cxn>
                <a:cxn ang="0">
                  <a:pos x="7" y="77"/>
                </a:cxn>
                <a:cxn ang="0">
                  <a:pos x="12" y="85"/>
                </a:cxn>
                <a:cxn ang="0">
                  <a:pos x="18" y="85"/>
                </a:cxn>
                <a:cxn ang="0">
                  <a:pos x="26" y="85"/>
                </a:cxn>
                <a:cxn ang="0">
                  <a:pos x="27" y="85"/>
                </a:cxn>
                <a:cxn ang="0">
                  <a:pos x="28" y="95"/>
                </a:cxn>
                <a:cxn ang="0">
                  <a:pos x="27" y="104"/>
                </a:cxn>
                <a:cxn ang="0">
                  <a:pos x="24" y="107"/>
                </a:cxn>
                <a:cxn ang="0">
                  <a:pos x="24" y="108"/>
                </a:cxn>
                <a:cxn ang="0">
                  <a:pos x="27" y="112"/>
                </a:cxn>
                <a:cxn ang="0">
                  <a:pos x="30" y="117"/>
                </a:cxn>
                <a:cxn ang="0">
                  <a:pos x="35" y="123"/>
                </a:cxn>
                <a:cxn ang="0">
                  <a:pos x="40" y="129"/>
                </a:cxn>
                <a:cxn ang="0">
                  <a:pos x="39" y="122"/>
                </a:cxn>
                <a:cxn ang="0">
                  <a:pos x="41" y="112"/>
                </a:cxn>
                <a:cxn ang="0">
                  <a:pos x="49" y="107"/>
                </a:cxn>
                <a:cxn ang="0">
                  <a:pos x="50" y="92"/>
                </a:cxn>
                <a:cxn ang="0">
                  <a:pos x="44" y="80"/>
                </a:cxn>
              </a:cxnLst>
              <a:rect l="0" t="0" r="r" b="b"/>
              <a:pathLst>
                <a:path w="50" h="129">
                  <a:moveTo>
                    <a:pt x="44" y="80"/>
                  </a:moveTo>
                  <a:lnTo>
                    <a:pt x="44" y="80"/>
                  </a:lnTo>
                  <a:lnTo>
                    <a:pt x="40" y="75"/>
                  </a:lnTo>
                  <a:lnTo>
                    <a:pt x="38" y="72"/>
                  </a:lnTo>
                  <a:lnTo>
                    <a:pt x="35" y="71"/>
                  </a:lnTo>
                  <a:lnTo>
                    <a:pt x="35" y="71"/>
                  </a:lnTo>
                  <a:lnTo>
                    <a:pt x="35" y="71"/>
                  </a:lnTo>
                  <a:lnTo>
                    <a:pt x="35" y="71"/>
                  </a:lnTo>
                  <a:lnTo>
                    <a:pt x="32" y="70"/>
                  </a:lnTo>
                  <a:lnTo>
                    <a:pt x="32" y="70"/>
                  </a:lnTo>
                  <a:lnTo>
                    <a:pt x="29" y="64"/>
                  </a:lnTo>
                  <a:lnTo>
                    <a:pt x="29" y="64"/>
                  </a:lnTo>
                  <a:lnTo>
                    <a:pt x="28" y="53"/>
                  </a:lnTo>
                  <a:lnTo>
                    <a:pt x="28" y="53"/>
                  </a:lnTo>
                  <a:lnTo>
                    <a:pt x="27" y="49"/>
                  </a:lnTo>
                  <a:lnTo>
                    <a:pt x="26" y="45"/>
                  </a:lnTo>
                  <a:lnTo>
                    <a:pt x="26" y="45"/>
                  </a:lnTo>
                  <a:lnTo>
                    <a:pt x="27" y="43"/>
                  </a:lnTo>
                  <a:lnTo>
                    <a:pt x="28" y="42"/>
                  </a:lnTo>
                  <a:lnTo>
                    <a:pt x="28" y="42"/>
                  </a:lnTo>
                  <a:lnTo>
                    <a:pt x="29" y="37"/>
                  </a:lnTo>
                  <a:lnTo>
                    <a:pt x="29" y="37"/>
                  </a:lnTo>
                  <a:lnTo>
                    <a:pt x="33" y="37"/>
                  </a:lnTo>
                  <a:lnTo>
                    <a:pt x="33" y="37"/>
                  </a:lnTo>
                  <a:lnTo>
                    <a:pt x="37" y="37"/>
                  </a:lnTo>
                  <a:lnTo>
                    <a:pt x="37" y="37"/>
                  </a:lnTo>
                  <a:lnTo>
                    <a:pt x="34" y="34"/>
                  </a:lnTo>
                  <a:lnTo>
                    <a:pt x="32" y="31"/>
                  </a:lnTo>
                  <a:lnTo>
                    <a:pt x="32" y="31"/>
                  </a:lnTo>
                  <a:lnTo>
                    <a:pt x="30" y="28"/>
                  </a:lnTo>
                  <a:lnTo>
                    <a:pt x="30" y="28"/>
                  </a:lnTo>
                  <a:lnTo>
                    <a:pt x="29" y="22"/>
                  </a:lnTo>
                  <a:lnTo>
                    <a:pt x="28" y="16"/>
                  </a:lnTo>
                  <a:lnTo>
                    <a:pt x="28" y="16"/>
                  </a:lnTo>
                  <a:lnTo>
                    <a:pt x="26" y="10"/>
                  </a:lnTo>
                  <a:lnTo>
                    <a:pt x="24" y="7"/>
                  </a:lnTo>
                  <a:lnTo>
                    <a:pt x="22" y="6"/>
                  </a:lnTo>
                  <a:lnTo>
                    <a:pt x="22" y="6"/>
                  </a:lnTo>
                  <a:lnTo>
                    <a:pt x="21" y="5"/>
                  </a:lnTo>
                  <a:lnTo>
                    <a:pt x="19" y="4"/>
                  </a:lnTo>
                  <a:lnTo>
                    <a:pt x="19" y="4"/>
                  </a:lnTo>
                  <a:lnTo>
                    <a:pt x="15" y="4"/>
                  </a:lnTo>
                  <a:lnTo>
                    <a:pt x="15" y="4"/>
                  </a:lnTo>
                  <a:lnTo>
                    <a:pt x="10" y="1"/>
                  </a:lnTo>
                  <a:lnTo>
                    <a:pt x="5" y="0"/>
                  </a:lnTo>
                  <a:lnTo>
                    <a:pt x="5" y="0"/>
                  </a:lnTo>
                  <a:lnTo>
                    <a:pt x="4" y="0"/>
                  </a:lnTo>
                  <a:lnTo>
                    <a:pt x="4"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4" y="4"/>
                  </a:lnTo>
                  <a:lnTo>
                    <a:pt x="4" y="4"/>
                  </a:lnTo>
                  <a:lnTo>
                    <a:pt x="4" y="5"/>
                  </a:lnTo>
                  <a:lnTo>
                    <a:pt x="5" y="5"/>
                  </a:lnTo>
                  <a:lnTo>
                    <a:pt x="5" y="5"/>
                  </a:lnTo>
                  <a:lnTo>
                    <a:pt x="5" y="4"/>
                  </a:lnTo>
                  <a:lnTo>
                    <a:pt x="5" y="4"/>
                  </a:lnTo>
                  <a:lnTo>
                    <a:pt x="6" y="4"/>
                  </a:lnTo>
                  <a:lnTo>
                    <a:pt x="7" y="5"/>
                  </a:lnTo>
                  <a:lnTo>
                    <a:pt x="8" y="7"/>
                  </a:lnTo>
                  <a:lnTo>
                    <a:pt x="8" y="7"/>
                  </a:lnTo>
                  <a:lnTo>
                    <a:pt x="10" y="10"/>
                  </a:lnTo>
                  <a:lnTo>
                    <a:pt x="10" y="12"/>
                  </a:lnTo>
                  <a:lnTo>
                    <a:pt x="10" y="12"/>
                  </a:lnTo>
                  <a:lnTo>
                    <a:pt x="11" y="12"/>
                  </a:lnTo>
                  <a:lnTo>
                    <a:pt x="12" y="15"/>
                  </a:lnTo>
                  <a:lnTo>
                    <a:pt x="12" y="15"/>
                  </a:lnTo>
                  <a:lnTo>
                    <a:pt x="13" y="17"/>
                  </a:lnTo>
                  <a:lnTo>
                    <a:pt x="15" y="19"/>
                  </a:lnTo>
                  <a:lnTo>
                    <a:pt x="15" y="19"/>
                  </a:lnTo>
                  <a:lnTo>
                    <a:pt x="15" y="20"/>
                  </a:lnTo>
                  <a:lnTo>
                    <a:pt x="15" y="21"/>
                  </a:lnTo>
                  <a:lnTo>
                    <a:pt x="12" y="21"/>
                  </a:lnTo>
                  <a:lnTo>
                    <a:pt x="12" y="21"/>
                  </a:lnTo>
                  <a:lnTo>
                    <a:pt x="8" y="23"/>
                  </a:lnTo>
                  <a:lnTo>
                    <a:pt x="8" y="23"/>
                  </a:lnTo>
                  <a:lnTo>
                    <a:pt x="7" y="25"/>
                  </a:lnTo>
                  <a:lnTo>
                    <a:pt x="8" y="27"/>
                  </a:lnTo>
                  <a:lnTo>
                    <a:pt x="10" y="28"/>
                  </a:lnTo>
                  <a:lnTo>
                    <a:pt x="10" y="31"/>
                  </a:lnTo>
                  <a:lnTo>
                    <a:pt x="10" y="31"/>
                  </a:lnTo>
                  <a:lnTo>
                    <a:pt x="8" y="33"/>
                  </a:lnTo>
                  <a:lnTo>
                    <a:pt x="7" y="36"/>
                  </a:lnTo>
                  <a:lnTo>
                    <a:pt x="8" y="36"/>
                  </a:lnTo>
                  <a:lnTo>
                    <a:pt x="8" y="36"/>
                  </a:lnTo>
                  <a:lnTo>
                    <a:pt x="8" y="37"/>
                  </a:lnTo>
                  <a:lnTo>
                    <a:pt x="7" y="37"/>
                  </a:lnTo>
                  <a:lnTo>
                    <a:pt x="7" y="37"/>
                  </a:lnTo>
                  <a:lnTo>
                    <a:pt x="7" y="39"/>
                  </a:lnTo>
                  <a:lnTo>
                    <a:pt x="8" y="41"/>
                  </a:lnTo>
                  <a:lnTo>
                    <a:pt x="7" y="42"/>
                  </a:lnTo>
                  <a:lnTo>
                    <a:pt x="7" y="42"/>
                  </a:lnTo>
                  <a:lnTo>
                    <a:pt x="7" y="44"/>
                  </a:lnTo>
                  <a:lnTo>
                    <a:pt x="7" y="44"/>
                  </a:lnTo>
                  <a:lnTo>
                    <a:pt x="7" y="47"/>
                  </a:lnTo>
                  <a:lnTo>
                    <a:pt x="7" y="47"/>
                  </a:lnTo>
                  <a:lnTo>
                    <a:pt x="8" y="49"/>
                  </a:lnTo>
                  <a:lnTo>
                    <a:pt x="8" y="49"/>
                  </a:lnTo>
                  <a:lnTo>
                    <a:pt x="10" y="49"/>
                  </a:lnTo>
                  <a:lnTo>
                    <a:pt x="11" y="50"/>
                  </a:lnTo>
                  <a:lnTo>
                    <a:pt x="11" y="50"/>
                  </a:lnTo>
                  <a:lnTo>
                    <a:pt x="11" y="50"/>
                  </a:lnTo>
                  <a:lnTo>
                    <a:pt x="11" y="50"/>
                  </a:lnTo>
                  <a:lnTo>
                    <a:pt x="10" y="52"/>
                  </a:lnTo>
                  <a:lnTo>
                    <a:pt x="7" y="53"/>
                  </a:lnTo>
                  <a:lnTo>
                    <a:pt x="5" y="54"/>
                  </a:lnTo>
                  <a:lnTo>
                    <a:pt x="4" y="55"/>
                  </a:lnTo>
                  <a:lnTo>
                    <a:pt x="4" y="55"/>
                  </a:lnTo>
                  <a:lnTo>
                    <a:pt x="4" y="57"/>
                  </a:lnTo>
                  <a:lnTo>
                    <a:pt x="4" y="59"/>
                  </a:lnTo>
                  <a:lnTo>
                    <a:pt x="4" y="59"/>
                  </a:lnTo>
                  <a:lnTo>
                    <a:pt x="4" y="65"/>
                  </a:lnTo>
                  <a:lnTo>
                    <a:pt x="4" y="65"/>
                  </a:lnTo>
                  <a:lnTo>
                    <a:pt x="1" y="66"/>
                  </a:lnTo>
                  <a:lnTo>
                    <a:pt x="0" y="70"/>
                  </a:lnTo>
                  <a:lnTo>
                    <a:pt x="0" y="70"/>
                  </a:lnTo>
                  <a:lnTo>
                    <a:pt x="1" y="74"/>
                  </a:lnTo>
                  <a:lnTo>
                    <a:pt x="5" y="76"/>
                  </a:lnTo>
                  <a:lnTo>
                    <a:pt x="5" y="76"/>
                  </a:lnTo>
                  <a:lnTo>
                    <a:pt x="6" y="76"/>
                  </a:lnTo>
                  <a:lnTo>
                    <a:pt x="7" y="77"/>
                  </a:lnTo>
                  <a:lnTo>
                    <a:pt x="7" y="77"/>
                  </a:lnTo>
                  <a:lnTo>
                    <a:pt x="10" y="81"/>
                  </a:lnTo>
                  <a:lnTo>
                    <a:pt x="10" y="81"/>
                  </a:lnTo>
                  <a:lnTo>
                    <a:pt x="12" y="85"/>
                  </a:lnTo>
                  <a:lnTo>
                    <a:pt x="12" y="85"/>
                  </a:lnTo>
                  <a:lnTo>
                    <a:pt x="15" y="87"/>
                  </a:lnTo>
                  <a:lnTo>
                    <a:pt x="15" y="87"/>
                  </a:lnTo>
                  <a:lnTo>
                    <a:pt x="16" y="86"/>
                  </a:lnTo>
                  <a:lnTo>
                    <a:pt x="18" y="85"/>
                  </a:lnTo>
                  <a:lnTo>
                    <a:pt x="18" y="85"/>
                  </a:lnTo>
                  <a:lnTo>
                    <a:pt x="22" y="85"/>
                  </a:lnTo>
                  <a:lnTo>
                    <a:pt x="22" y="85"/>
                  </a:lnTo>
                  <a:lnTo>
                    <a:pt x="26" y="85"/>
                  </a:lnTo>
                  <a:lnTo>
                    <a:pt x="26" y="85"/>
                  </a:lnTo>
                  <a:lnTo>
                    <a:pt x="26" y="83"/>
                  </a:lnTo>
                  <a:lnTo>
                    <a:pt x="27" y="85"/>
                  </a:lnTo>
                  <a:lnTo>
                    <a:pt x="27" y="85"/>
                  </a:lnTo>
                  <a:lnTo>
                    <a:pt x="28" y="87"/>
                  </a:lnTo>
                  <a:lnTo>
                    <a:pt x="28" y="87"/>
                  </a:lnTo>
                  <a:lnTo>
                    <a:pt x="28" y="95"/>
                  </a:lnTo>
                  <a:lnTo>
                    <a:pt x="28" y="95"/>
                  </a:lnTo>
                  <a:lnTo>
                    <a:pt x="28" y="99"/>
                  </a:lnTo>
                  <a:lnTo>
                    <a:pt x="28" y="99"/>
                  </a:lnTo>
                  <a:lnTo>
                    <a:pt x="27" y="102"/>
                  </a:lnTo>
                  <a:lnTo>
                    <a:pt x="27" y="104"/>
                  </a:lnTo>
                  <a:lnTo>
                    <a:pt x="27" y="104"/>
                  </a:lnTo>
                  <a:lnTo>
                    <a:pt x="24" y="104"/>
                  </a:lnTo>
                  <a:lnTo>
                    <a:pt x="24" y="104"/>
                  </a:lnTo>
                  <a:lnTo>
                    <a:pt x="24" y="107"/>
                  </a:lnTo>
                  <a:lnTo>
                    <a:pt x="24" y="107"/>
                  </a:lnTo>
                  <a:lnTo>
                    <a:pt x="24" y="108"/>
                  </a:lnTo>
                  <a:lnTo>
                    <a:pt x="24" y="108"/>
                  </a:lnTo>
                  <a:lnTo>
                    <a:pt x="24" y="108"/>
                  </a:lnTo>
                  <a:lnTo>
                    <a:pt x="24" y="109"/>
                  </a:lnTo>
                  <a:lnTo>
                    <a:pt x="26" y="110"/>
                  </a:lnTo>
                  <a:lnTo>
                    <a:pt x="27" y="112"/>
                  </a:lnTo>
                  <a:lnTo>
                    <a:pt x="27" y="112"/>
                  </a:lnTo>
                  <a:lnTo>
                    <a:pt x="27" y="114"/>
                  </a:lnTo>
                  <a:lnTo>
                    <a:pt x="28" y="115"/>
                  </a:lnTo>
                  <a:lnTo>
                    <a:pt x="28" y="115"/>
                  </a:lnTo>
                  <a:lnTo>
                    <a:pt x="30" y="117"/>
                  </a:lnTo>
                  <a:lnTo>
                    <a:pt x="30" y="117"/>
                  </a:lnTo>
                  <a:lnTo>
                    <a:pt x="33" y="120"/>
                  </a:lnTo>
                  <a:lnTo>
                    <a:pt x="34" y="122"/>
                  </a:lnTo>
                  <a:lnTo>
                    <a:pt x="35" y="123"/>
                  </a:lnTo>
                  <a:lnTo>
                    <a:pt x="35" y="123"/>
                  </a:lnTo>
                  <a:lnTo>
                    <a:pt x="38" y="126"/>
                  </a:lnTo>
                  <a:lnTo>
                    <a:pt x="39" y="129"/>
                  </a:lnTo>
                  <a:lnTo>
                    <a:pt x="40" y="129"/>
                  </a:lnTo>
                  <a:lnTo>
                    <a:pt x="40" y="129"/>
                  </a:lnTo>
                  <a:lnTo>
                    <a:pt x="41" y="126"/>
                  </a:lnTo>
                  <a:lnTo>
                    <a:pt x="40" y="124"/>
                  </a:lnTo>
                  <a:lnTo>
                    <a:pt x="39" y="122"/>
                  </a:lnTo>
                  <a:lnTo>
                    <a:pt x="38" y="119"/>
                  </a:lnTo>
                  <a:lnTo>
                    <a:pt x="38" y="119"/>
                  </a:lnTo>
                  <a:lnTo>
                    <a:pt x="40" y="115"/>
                  </a:lnTo>
                  <a:lnTo>
                    <a:pt x="41" y="112"/>
                  </a:lnTo>
                  <a:lnTo>
                    <a:pt x="41" y="112"/>
                  </a:lnTo>
                  <a:lnTo>
                    <a:pt x="46" y="110"/>
                  </a:lnTo>
                  <a:lnTo>
                    <a:pt x="49" y="109"/>
                  </a:lnTo>
                  <a:lnTo>
                    <a:pt x="49" y="107"/>
                  </a:lnTo>
                  <a:lnTo>
                    <a:pt x="49" y="107"/>
                  </a:lnTo>
                  <a:lnTo>
                    <a:pt x="49" y="99"/>
                  </a:lnTo>
                  <a:lnTo>
                    <a:pt x="49" y="99"/>
                  </a:lnTo>
                  <a:lnTo>
                    <a:pt x="50" y="92"/>
                  </a:lnTo>
                  <a:lnTo>
                    <a:pt x="50" y="92"/>
                  </a:lnTo>
                  <a:lnTo>
                    <a:pt x="50" y="88"/>
                  </a:lnTo>
                  <a:lnTo>
                    <a:pt x="48" y="85"/>
                  </a:lnTo>
                  <a:lnTo>
                    <a:pt x="44" y="80"/>
                  </a:lnTo>
                  <a:lnTo>
                    <a:pt x="44" y="8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0" name="A1_Tanzania">
              <a:extLst>
                <a:ext uri="{FF2B5EF4-FFF2-40B4-BE49-F238E27FC236}">
                  <a16:creationId xmlns:a16="http://schemas.microsoft.com/office/drawing/2014/main" id="{941C0F85-5089-44E8-A3B6-3A64B00D03ED}"/>
                </a:ext>
              </a:extLst>
            </p:cNvPr>
            <p:cNvSpPr>
              <a:spLocks/>
            </p:cNvSpPr>
            <p:nvPr/>
          </p:nvSpPr>
          <p:spPr bwMode="auto">
            <a:xfrm>
              <a:off x="5459100" y="4262109"/>
              <a:ext cx="270752" cy="247136"/>
            </a:xfrm>
            <a:custGeom>
              <a:avLst/>
              <a:gdLst/>
              <a:ahLst/>
              <a:cxnLst>
                <a:cxn ang="0">
                  <a:pos x="174" y="148"/>
                </a:cxn>
                <a:cxn ang="0">
                  <a:pos x="169" y="146"/>
                </a:cxn>
                <a:cxn ang="0">
                  <a:pos x="166" y="137"/>
                </a:cxn>
                <a:cxn ang="0">
                  <a:pos x="164" y="126"/>
                </a:cxn>
                <a:cxn ang="0">
                  <a:pos x="161" y="114"/>
                </a:cxn>
                <a:cxn ang="0">
                  <a:pos x="160" y="105"/>
                </a:cxn>
                <a:cxn ang="0">
                  <a:pos x="163" y="102"/>
                </a:cxn>
                <a:cxn ang="0">
                  <a:pos x="154" y="88"/>
                </a:cxn>
                <a:cxn ang="0">
                  <a:pos x="153" y="79"/>
                </a:cxn>
                <a:cxn ang="0">
                  <a:pos x="155" y="72"/>
                </a:cxn>
                <a:cxn ang="0">
                  <a:pos x="159" y="63"/>
                </a:cxn>
                <a:cxn ang="0">
                  <a:pos x="159" y="60"/>
                </a:cxn>
                <a:cxn ang="0">
                  <a:pos x="147" y="53"/>
                </a:cxn>
                <a:cxn ang="0">
                  <a:pos x="137" y="45"/>
                </a:cxn>
                <a:cxn ang="0">
                  <a:pos x="132" y="41"/>
                </a:cxn>
                <a:cxn ang="0">
                  <a:pos x="134" y="37"/>
                </a:cxn>
                <a:cxn ang="0">
                  <a:pos x="122" y="28"/>
                </a:cxn>
                <a:cxn ang="0">
                  <a:pos x="105" y="18"/>
                </a:cxn>
                <a:cxn ang="0">
                  <a:pos x="93" y="11"/>
                </a:cxn>
                <a:cxn ang="0">
                  <a:pos x="79" y="5"/>
                </a:cxn>
                <a:cxn ang="0">
                  <a:pos x="70" y="3"/>
                </a:cxn>
                <a:cxn ang="0">
                  <a:pos x="27" y="1"/>
                </a:cxn>
                <a:cxn ang="0">
                  <a:pos x="19" y="6"/>
                </a:cxn>
                <a:cxn ang="0">
                  <a:pos x="23" y="12"/>
                </a:cxn>
                <a:cxn ang="0">
                  <a:pos x="23" y="21"/>
                </a:cxn>
                <a:cxn ang="0">
                  <a:pos x="21" y="25"/>
                </a:cxn>
                <a:cxn ang="0">
                  <a:pos x="22" y="31"/>
                </a:cxn>
                <a:cxn ang="0">
                  <a:pos x="22" y="39"/>
                </a:cxn>
                <a:cxn ang="0">
                  <a:pos x="16" y="47"/>
                </a:cxn>
                <a:cxn ang="0">
                  <a:pos x="9" y="54"/>
                </a:cxn>
                <a:cxn ang="0">
                  <a:pos x="0" y="63"/>
                </a:cxn>
                <a:cxn ang="0">
                  <a:pos x="3" y="72"/>
                </a:cxn>
                <a:cxn ang="0">
                  <a:pos x="3" y="86"/>
                </a:cxn>
                <a:cxn ang="0">
                  <a:pos x="7" y="92"/>
                </a:cxn>
                <a:cxn ang="0">
                  <a:pos x="12" y="98"/>
                </a:cxn>
                <a:cxn ang="0">
                  <a:pos x="21" y="110"/>
                </a:cxn>
                <a:cxn ang="0">
                  <a:pos x="24" y="117"/>
                </a:cxn>
                <a:cxn ang="0">
                  <a:pos x="24" y="118"/>
                </a:cxn>
                <a:cxn ang="0">
                  <a:pos x="33" y="126"/>
                </a:cxn>
                <a:cxn ang="0">
                  <a:pos x="40" y="130"/>
                </a:cxn>
                <a:cxn ang="0">
                  <a:pos x="45" y="132"/>
                </a:cxn>
                <a:cxn ang="0">
                  <a:pos x="57" y="136"/>
                </a:cxn>
                <a:cxn ang="0">
                  <a:pos x="57" y="136"/>
                </a:cxn>
                <a:cxn ang="0">
                  <a:pos x="57" y="136"/>
                </a:cxn>
                <a:cxn ang="0">
                  <a:pos x="57" y="136"/>
                </a:cxn>
                <a:cxn ang="0">
                  <a:pos x="59" y="136"/>
                </a:cxn>
                <a:cxn ang="0">
                  <a:pos x="60" y="136"/>
                </a:cxn>
                <a:cxn ang="0">
                  <a:pos x="70" y="140"/>
                </a:cxn>
                <a:cxn ang="0">
                  <a:pos x="77" y="142"/>
                </a:cxn>
                <a:cxn ang="0">
                  <a:pos x="83" y="152"/>
                </a:cxn>
                <a:cxn ang="0">
                  <a:pos x="85" y="164"/>
                </a:cxn>
                <a:cxn ang="0">
                  <a:pos x="92" y="173"/>
                </a:cxn>
                <a:cxn ang="0">
                  <a:pos x="96" y="174"/>
                </a:cxn>
                <a:cxn ang="0">
                  <a:pos x="103" y="169"/>
                </a:cxn>
                <a:cxn ang="0">
                  <a:pos x="114" y="174"/>
                </a:cxn>
                <a:cxn ang="0">
                  <a:pos x="120" y="172"/>
                </a:cxn>
                <a:cxn ang="0">
                  <a:pos x="130" y="174"/>
                </a:cxn>
                <a:cxn ang="0">
                  <a:pos x="139" y="167"/>
                </a:cxn>
                <a:cxn ang="0">
                  <a:pos x="147" y="169"/>
                </a:cxn>
                <a:cxn ang="0">
                  <a:pos x="153" y="167"/>
                </a:cxn>
                <a:cxn ang="0">
                  <a:pos x="163" y="166"/>
                </a:cxn>
                <a:cxn ang="0">
                  <a:pos x="171" y="159"/>
                </a:cxn>
                <a:cxn ang="0">
                  <a:pos x="177" y="152"/>
                </a:cxn>
              </a:cxnLst>
              <a:rect l="0" t="0" r="r" b="b"/>
              <a:pathLst>
                <a:path w="177" h="175">
                  <a:moveTo>
                    <a:pt x="176" y="151"/>
                  </a:moveTo>
                  <a:lnTo>
                    <a:pt x="176" y="151"/>
                  </a:lnTo>
                  <a:lnTo>
                    <a:pt x="174" y="148"/>
                  </a:lnTo>
                  <a:lnTo>
                    <a:pt x="174" y="148"/>
                  </a:lnTo>
                  <a:lnTo>
                    <a:pt x="171" y="147"/>
                  </a:lnTo>
                  <a:lnTo>
                    <a:pt x="170" y="147"/>
                  </a:lnTo>
                  <a:lnTo>
                    <a:pt x="170" y="147"/>
                  </a:lnTo>
                  <a:lnTo>
                    <a:pt x="169" y="146"/>
                  </a:lnTo>
                  <a:lnTo>
                    <a:pt x="168" y="143"/>
                  </a:lnTo>
                  <a:lnTo>
                    <a:pt x="168" y="140"/>
                  </a:lnTo>
                  <a:lnTo>
                    <a:pt x="168" y="140"/>
                  </a:lnTo>
                  <a:lnTo>
                    <a:pt x="166" y="137"/>
                  </a:lnTo>
                  <a:lnTo>
                    <a:pt x="165" y="135"/>
                  </a:lnTo>
                  <a:lnTo>
                    <a:pt x="165" y="135"/>
                  </a:lnTo>
                  <a:lnTo>
                    <a:pt x="164" y="130"/>
                  </a:lnTo>
                  <a:lnTo>
                    <a:pt x="164" y="126"/>
                  </a:lnTo>
                  <a:lnTo>
                    <a:pt x="164" y="126"/>
                  </a:lnTo>
                  <a:lnTo>
                    <a:pt x="161" y="120"/>
                  </a:lnTo>
                  <a:lnTo>
                    <a:pt x="160" y="118"/>
                  </a:lnTo>
                  <a:lnTo>
                    <a:pt x="161" y="114"/>
                  </a:lnTo>
                  <a:lnTo>
                    <a:pt x="161" y="114"/>
                  </a:lnTo>
                  <a:lnTo>
                    <a:pt x="161" y="112"/>
                  </a:lnTo>
                  <a:lnTo>
                    <a:pt x="160" y="108"/>
                  </a:lnTo>
                  <a:lnTo>
                    <a:pt x="160" y="105"/>
                  </a:lnTo>
                  <a:lnTo>
                    <a:pt x="160" y="103"/>
                  </a:lnTo>
                  <a:lnTo>
                    <a:pt x="160" y="103"/>
                  </a:lnTo>
                  <a:lnTo>
                    <a:pt x="163" y="102"/>
                  </a:lnTo>
                  <a:lnTo>
                    <a:pt x="163" y="102"/>
                  </a:lnTo>
                  <a:lnTo>
                    <a:pt x="163" y="97"/>
                  </a:lnTo>
                  <a:lnTo>
                    <a:pt x="160" y="94"/>
                  </a:lnTo>
                  <a:lnTo>
                    <a:pt x="154" y="88"/>
                  </a:lnTo>
                  <a:lnTo>
                    <a:pt x="154" y="88"/>
                  </a:lnTo>
                  <a:lnTo>
                    <a:pt x="153" y="85"/>
                  </a:lnTo>
                  <a:lnTo>
                    <a:pt x="152" y="80"/>
                  </a:lnTo>
                  <a:lnTo>
                    <a:pt x="152" y="80"/>
                  </a:lnTo>
                  <a:lnTo>
                    <a:pt x="153" y="79"/>
                  </a:lnTo>
                  <a:lnTo>
                    <a:pt x="154" y="76"/>
                  </a:lnTo>
                  <a:lnTo>
                    <a:pt x="155" y="75"/>
                  </a:lnTo>
                  <a:lnTo>
                    <a:pt x="155" y="72"/>
                  </a:lnTo>
                  <a:lnTo>
                    <a:pt x="155" y="72"/>
                  </a:lnTo>
                  <a:lnTo>
                    <a:pt x="157" y="69"/>
                  </a:lnTo>
                  <a:lnTo>
                    <a:pt x="158" y="65"/>
                  </a:lnTo>
                  <a:lnTo>
                    <a:pt x="158" y="65"/>
                  </a:lnTo>
                  <a:lnTo>
                    <a:pt x="159" y="63"/>
                  </a:lnTo>
                  <a:lnTo>
                    <a:pt x="160" y="61"/>
                  </a:lnTo>
                  <a:lnTo>
                    <a:pt x="160" y="61"/>
                  </a:lnTo>
                  <a:lnTo>
                    <a:pt x="159" y="60"/>
                  </a:lnTo>
                  <a:lnTo>
                    <a:pt x="159" y="60"/>
                  </a:lnTo>
                  <a:lnTo>
                    <a:pt x="154" y="59"/>
                  </a:lnTo>
                  <a:lnTo>
                    <a:pt x="150" y="56"/>
                  </a:lnTo>
                  <a:lnTo>
                    <a:pt x="150" y="56"/>
                  </a:lnTo>
                  <a:lnTo>
                    <a:pt x="147" y="53"/>
                  </a:lnTo>
                  <a:lnTo>
                    <a:pt x="143" y="50"/>
                  </a:lnTo>
                  <a:lnTo>
                    <a:pt x="139" y="48"/>
                  </a:lnTo>
                  <a:lnTo>
                    <a:pt x="137" y="45"/>
                  </a:lnTo>
                  <a:lnTo>
                    <a:pt x="137" y="45"/>
                  </a:lnTo>
                  <a:lnTo>
                    <a:pt x="132" y="42"/>
                  </a:lnTo>
                  <a:lnTo>
                    <a:pt x="132" y="42"/>
                  </a:lnTo>
                  <a:lnTo>
                    <a:pt x="132" y="41"/>
                  </a:lnTo>
                  <a:lnTo>
                    <a:pt x="132" y="41"/>
                  </a:lnTo>
                  <a:lnTo>
                    <a:pt x="133" y="39"/>
                  </a:lnTo>
                  <a:lnTo>
                    <a:pt x="134" y="38"/>
                  </a:lnTo>
                  <a:lnTo>
                    <a:pt x="134" y="38"/>
                  </a:lnTo>
                  <a:lnTo>
                    <a:pt x="134" y="37"/>
                  </a:lnTo>
                  <a:lnTo>
                    <a:pt x="133" y="34"/>
                  </a:lnTo>
                  <a:lnTo>
                    <a:pt x="131" y="32"/>
                  </a:lnTo>
                  <a:lnTo>
                    <a:pt x="131" y="32"/>
                  </a:lnTo>
                  <a:lnTo>
                    <a:pt x="122" y="28"/>
                  </a:lnTo>
                  <a:lnTo>
                    <a:pt x="115" y="23"/>
                  </a:lnTo>
                  <a:lnTo>
                    <a:pt x="115" y="23"/>
                  </a:lnTo>
                  <a:lnTo>
                    <a:pt x="105" y="18"/>
                  </a:lnTo>
                  <a:lnTo>
                    <a:pt x="105" y="18"/>
                  </a:lnTo>
                  <a:lnTo>
                    <a:pt x="101" y="16"/>
                  </a:lnTo>
                  <a:lnTo>
                    <a:pt x="98" y="15"/>
                  </a:lnTo>
                  <a:lnTo>
                    <a:pt x="98" y="15"/>
                  </a:lnTo>
                  <a:lnTo>
                    <a:pt x="93" y="11"/>
                  </a:lnTo>
                  <a:lnTo>
                    <a:pt x="93" y="11"/>
                  </a:lnTo>
                  <a:lnTo>
                    <a:pt x="85" y="9"/>
                  </a:lnTo>
                  <a:lnTo>
                    <a:pt x="79" y="5"/>
                  </a:lnTo>
                  <a:lnTo>
                    <a:pt x="79" y="5"/>
                  </a:lnTo>
                  <a:lnTo>
                    <a:pt x="76" y="1"/>
                  </a:lnTo>
                  <a:lnTo>
                    <a:pt x="76" y="1"/>
                  </a:lnTo>
                  <a:lnTo>
                    <a:pt x="70" y="3"/>
                  </a:lnTo>
                  <a:lnTo>
                    <a:pt x="70" y="3"/>
                  </a:lnTo>
                  <a:lnTo>
                    <a:pt x="49" y="1"/>
                  </a:lnTo>
                  <a:lnTo>
                    <a:pt x="49" y="1"/>
                  </a:lnTo>
                  <a:lnTo>
                    <a:pt x="38" y="0"/>
                  </a:lnTo>
                  <a:lnTo>
                    <a:pt x="27" y="1"/>
                  </a:lnTo>
                  <a:lnTo>
                    <a:pt x="27" y="1"/>
                  </a:lnTo>
                  <a:lnTo>
                    <a:pt x="19" y="3"/>
                  </a:lnTo>
                  <a:lnTo>
                    <a:pt x="19" y="3"/>
                  </a:lnTo>
                  <a:lnTo>
                    <a:pt x="19" y="6"/>
                  </a:lnTo>
                  <a:lnTo>
                    <a:pt x="19" y="6"/>
                  </a:lnTo>
                  <a:lnTo>
                    <a:pt x="22" y="10"/>
                  </a:lnTo>
                  <a:lnTo>
                    <a:pt x="23" y="11"/>
                  </a:lnTo>
                  <a:lnTo>
                    <a:pt x="23" y="12"/>
                  </a:lnTo>
                  <a:lnTo>
                    <a:pt x="23" y="12"/>
                  </a:lnTo>
                  <a:lnTo>
                    <a:pt x="23" y="17"/>
                  </a:lnTo>
                  <a:lnTo>
                    <a:pt x="23" y="21"/>
                  </a:lnTo>
                  <a:lnTo>
                    <a:pt x="23" y="21"/>
                  </a:lnTo>
                  <a:lnTo>
                    <a:pt x="22" y="23"/>
                  </a:lnTo>
                  <a:lnTo>
                    <a:pt x="19" y="23"/>
                  </a:lnTo>
                  <a:lnTo>
                    <a:pt x="19" y="23"/>
                  </a:lnTo>
                  <a:lnTo>
                    <a:pt x="21" y="25"/>
                  </a:lnTo>
                  <a:lnTo>
                    <a:pt x="21" y="25"/>
                  </a:lnTo>
                  <a:lnTo>
                    <a:pt x="18" y="27"/>
                  </a:lnTo>
                  <a:lnTo>
                    <a:pt x="19" y="29"/>
                  </a:lnTo>
                  <a:lnTo>
                    <a:pt x="22" y="31"/>
                  </a:lnTo>
                  <a:lnTo>
                    <a:pt x="24" y="32"/>
                  </a:lnTo>
                  <a:lnTo>
                    <a:pt x="24" y="32"/>
                  </a:lnTo>
                  <a:lnTo>
                    <a:pt x="24" y="36"/>
                  </a:lnTo>
                  <a:lnTo>
                    <a:pt x="22" y="39"/>
                  </a:lnTo>
                  <a:lnTo>
                    <a:pt x="16" y="45"/>
                  </a:lnTo>
                  <a:lnTo>
                    <a:pt x="16" y="45"/>
                  </a:lnTo>
                  <a:lnTo>
                    <a:pt x="16" y="47"/>
                  </a:lnTo>
                  <a:lnTo>
                    <a:pt x="16" y="47"/>
                  </a:lnTo>
                  <a:lnTo>
                    <a:pt x="13" y="50"/>
                  </a:lnTo>
                  <a:lnTo>
                    <a:pt x="12" y="53"/>
                  </a:lnTo>
                  <a:lnTo>
                    <a:pt x="9" y="54"/>
                  </a:lnTo>
                  <a:lnTo>
                    <a:pt x="9" y="54"/>
                  </a:lnTo>
                  <a:lnTo>
                    <a:pt x="6" y="55"/>
                  </a:lnTo>
                  <a:lnTo>
                    <a:pt x="2" y="56"/>
                  </a:lnTo>
                  <a:lnTo>
                    <a:pt x="2" y="56"/>
                  </a:lnTo>
                  <a:lnTo>
                    <a:pt x="0" y="63"/>
                  </a:lnTo>
                  <a:lnTo>
                    <a:pt x="0" y="63"/>
                  </a:lnTo>
                  <a:lnTo>
                    <a:pt x="0" y="65"/>
                  </a:lnTo>
                  <a:lnTo>
                    <a:pt x="0" y="67"/>
                  </a:lnTo>
                  <a:lnTo>
                    <a:pt x="3" y="72"/>
                  </a:lnTo>
                  <a:lnTo>
                    <a:pt x="3" y="72"/>
                  </a:lnTo>
                  <a:lnTo>
                    <a:pt x="3" y="79"/>
                  </a:lnTo>
                  <a:lnTo>
                    <a:pt x="3" y="86"/>
                  </a:lnTo>
                  <a:lnTo>
                    <a:pt x="3" y="86"/>
                  </a:lnTo>
                  <a:lnTo>
                    <a:pt x="5" y="90"/>
                  </a:lnTo>
                  <a:lnTo>
                    <a:pt x="6" y="91"/>
                  </a:lnTo>
                  <a:lnTo>
                    <a:pt x="7" y="92"/>
                  </a:lnTo>
                  <a:lnTo>
                    <a:pt x="7" y="92"/>
                  </a:lnTo>
                  <a:lnTo>
                    <a:pt x="9" y="94"/>
                  </a:lnTo>
                  <a:lnTo>
                    <a:pt x="12" y="96"/>
                  </a:lnTo>
                  <a:lnTo>
                    <a:pt x="12" y="96"/>
                  </a:lnTo>
                  <a:lnTo>
                    <a:pt x="12" y="98"/>
                  </a:lnTo>
                  <a:lnTo>
                    <a:pt x="14" y="101"/>
                  </a:lnTo>
                  <a:lnTo>
                    <a:pt x="19" y="105"/>
                  </a:lnTo>
                  <a:lnTo>
                    <a:pt x="19" y="105"/>
                  </a:lnTo>
                  <a:lnTo>
                    <a:pt x="21" y="110"/>
                  </a:lnTo>
                  <a:lnTo>
                    <a:pt x="23" y="117"/>
                  </a:lnTo>
                  <a:lnTo>
                    <a:pt x="23" y="117"/>
                  </a:lnTo>
                  <a:lnTo>
                    <a:pt x="24" y="117"/>
                  </a:lnTo>
                  <a:lnTo>
                    <a:pt x="24" y="117"/>
                  </a:lnTo>
                  <a:lnTo>
                    <a:pt x="24" y="118"/>
                  </a:lnTo>
                  <a:lnTo>
                    <a:pt x="24" y="118"/>
                  </a:lnTo>
                  <a:lnTo>
                    <a:pt x="24" y="118"/>
                  </a:lnTo>
                  <a:lnTo>
                    <a:pt x="24" y="118"/>
                  </a:lnTo>
                  <a:lnTo>
                    <a:pt x="28" y="121"/>
                  </a:lnTo>
                  <a:lnTo>
                    <a:pt x="32" y="124"/>
                  </a:lnTo>
                  <a:lnTo>
                    <a:pt x="32" y="124"/>
                  </a:lnTo>
                  <a:lnTo>
                    <a:pt x="33" y="126"/>
                  </a:lnTo>
                  <a:lnTo>
                    <a:pt x="35" y="128"/>
                  </a:lnTo>
                  <a:lnTo>
                    <a:pt x="35" y="128"/>
                  </a:lnTo>
                  <a:lnTo>
                    <a:pt x="38" y="130"/>
                  </a:lnTo>
                  <a:lnTo>
                    <a:pt x="40" y="130"/>
                  </a:lnTo>
                  <a:lnTo>
                    <a:pt x="40" y="130"/>
                  </a:lnTo>
                  <a:lnTo>
                    <a:pt x="41" y="131"/>
                  </a:lnTo>
                  <a:lnTo>
                    <a:pt x="41" y="131"/>
                  </a:lnTo>
                  <a:lnTo>
                    <a:pt x="45" y="132"/>
                  </a:lnTo>
                  <a:lnTo>
                    <a:pt x="50" y="134"/>
                  </a:lnTo>
                  <a:lnTo>
                    <a:pt x="50" y="134"/>
                  </a:lnTo>
                  <a:lnTo>
                    <a:pt x="52" y="135"/>
                  </a:lnTo>
                  <a:lnTo>
                    <a:pt x="57" y="136"/>
                  </a:lnTo>
                  <a:lnTo>
                    <a:pt x="57" y="136"/>
                  </a:lnTo>
                  <a:lnTo>
                    <a:pt x="57" y="136"/>
                  </a:lnTo>
                  <a:lnTo>
                    <a:pt x="57" y="136"/>
                  </a:lnTo>
                  <a:lnTo>
                    <a:pt x="57" y="136"/>
                  </a:lnTo>
                  <a:lnTo>
                    <a:pt x="57" y="136"/>
                  </a:lnTo>
                  <a:lnTo>
                    <a:pt x="57" y="136"/>
                  </a:lnTo>
                  <a:lnTo>
                    <a:pt x="57" y="136"/>
                  </a:lnTo>
                  <a:lnTo>
                    <a:pt x="57" y="136"/>
                  </a:lnTo>
                  <a:lnTo>
                    <a:pt x="57" y="136"/>
                  </a:lnTo>
                  <a:lnTo>
                    <a:pt x="57" y="136"/>
                  </a:lnTo>
                  <a:lnTo>
                    <a:pt x="57" y="136"/>
                  </a:lnTo>
                  <a:lnTo>
                    <a:pt x="57" y="136"/>
                  </a:lnTo>
                  <a:lnTo>
                    <a:pt x="57" y="136"/>
                  </a:lnTo>
                  <a:lnTo>
                    <a:pt x="59" y="136"/>
                  </a:lnTo>
                  <a:lnTo>
                    <a:pt x="59" y="136"/>
                  </a:lnTo>
                  <a:lnTo>
                    <a:pt x="59" y="136"/>
                  </a:lnTo>
                  <a:lnTo>
                    <a:pt x="59" y="136"/>
                  </a:lnTo>
                  <a:lnTo>
                    <a:pt x="59" y="136"/>
                  </a:lnTo>
                  <a:lnTo>
                    <a:pt x="59" y="136"/>
                  </a:lnTo>
                  <a:lnTo>
                    <a:pt x="60" y="136"/>
                  </a:lnTo>
                  <a:lnTo>
                    <a:pt x="60" y="136"/>
                  </a:lnTo>
                  <a:lnTo>
                    <a:pt x="65" y="137"/>
                  </a:lnTo>
                  <a:lnTo>
                    <a:pt x="70" y="140"/>
                  </a:lnTo>
                  <a:lnTo>
                    <a:pt x="70" y="140"/>
                  </a:lnTo>
                  <a:lnTo>
                    <a:pt x="74" y="140"/>
                  </a:lnTo>
                  <a:lnTo>
                    <a:pt x="74" y="140"/>
                  </a:lnTo>
                  <a:lnTo>
                    <a:pt x="76" y="141"/>
                  </a:lnTo>
                  <a:lnTo>
                    <a:pt x="77" y="142"/>
                  </a:lnTo>
                  <a:lnTo>
                    <a:pt x="77" y="142"/>
                  </a:lnTo>
                  <a:lnTo>
                    <a:pt x="79" y="143"/>
                  </a:lnTo>
                  <a:lnTo>
                    <a:pt x="81" y="146"/>
                  </a:lnTo>
                  <a:lnTo>
                    <a:pt x="83" y="152"/>
                  </a:lnTo>
                  <a:lnTo>
                    <a:pt x="83" y="152"/>
                  </a:lnTo>
                  <a:lnTo>
                    <a:pt x="84" y="158"/>
                  </a:lnTo>
                  <a:lnTo>
                    <a:pt x="85" y="164"/>
                  </a:lnTo>
                  <a:lnTo>
                    <a:pt x="85" y="164"/>
                  </a:lnTo>
                  <a:lnTo>
                    <a:pt x="87" y="167"/>
                  </a:lnTo>
                  <a:lnTo>
                    <a:pt x="87" y="167"/>
                  </a:lnTo>
                  <a:lnTo>
                    <a:pt x="89" y="170"/>
                  </a:lnTo>
                  <a:lnTo>
                    <a:pt x="92" y="173"/>
                  </a:lnTo>
                  <a:lnTo>
                    <a:pt x="92" y="173"/>
                  </a:lnTo>
                  <a:lnTo>
                    <a:pt x="93" y="173"/>
                  </a:lnTo>
                  <a:lnTo>
                    <a:pt x="93" y="173"/>
                  </a:lnTo>
                  <a:lnTo>
                    <a:pt x="96" y="174"/>
                  </a:lnTo>
                  <a:lnTo>
                    <a:pt x="99" y="173"/>
                  </a:lnTo>
                  <a:lnTo>
                    <a:pt x="101" y="172"/>
                  </a:lnTo>
                  <a:lnTo>
                    <a:pt x="103" y="169"/>
                  </a:lnTo>
                  <a:lnTo>
                    <a:pt x="103" y="169"/>
                  </a:lnTo>
                  <a:lnTo>
                    <a:pt x="104" y="169"/>
                  </a:lnTo>
                  <a:lnTo>
                    <a:pt x="106" y="170"/>
                  </a:lnTo>
                  <a:lnTo>
                    <a:pt x="111" y="173"/>
                  </a:lnTo>
                  <a:lnTo>
                    <a:pt x="114" y="174"/>
                  </a:lnTo>
                  <a:lnTo>
                    <a:pt x="116" y="175"/>
                  </a:lnTo>
                  <a:lnTo>
                    <a:pt x="119" y="174"/>
                  </a:lnTo>
                  <a:lnTo>
                    <a:pt x="120" y="172"/>
                  </a:lnTo>
                  <a:lnTo>
                    <a:pt x="120" y="172"/>
                  </a:lnTo>
                  <a:lnTo>
                    <a:pt x="123" y="173"/>
                  </a:lnTo>
                  <a:lnTo>
                    <a:pt x="126" y="173"/>
                  </a:lnTo>
                  <a:lnTo>
                    <a:pt x="126" y="173"/>
                  </a:lnTo>
                  <a:lnTo>
                    <a:pt x="130" y="174"/>
                  </a:lnTo>
                  <a:lnTo>
                    <a:pt x="133" y="173"/>
                  </a:lnTo>
                  <a:lnTo>
                    <a:pt x="133" y="173"/>
                  </a:lnTo>
                  <a:lnTo>
                    <a:pt x="136" y="169"/>
                  </a:lnTo>
                  <a:lnTo>
                    <a:pt x="139" y="167"/>
                  </a:lnTo>
                  <a:lnTo>
                    <a:pt x="139" y="167"/>
                  </a:lnTo>
                  <a:lnTo>
                    <a:pt x="141" y="167"/>
                  </a:lnTo>
                  <a:lnTo>
                    <a:pt x="143" y="168"/>
                  </a:lnTo>
                  <a:lnTo>
                    <a:pt x="147" y="169"/>
                  </a:lnTo>
                  <a:lnTo>
                    <a:pt x="147" y="169"/>
                  </a:lnTo>
                  <a:lnTo>
                    <a:pt x="148" y="169"/>
                  </a:lnTo>
                  <a:lnTo>
                    <a:pt x="149" y="168"/>
                  </a:lnTo>
                  <a:lnTo>
                    <a:pt x="153" y="167"/>
                  </a:lnTo>
                  <a:lnTo>
                    <a:pt x="153" y="167"/>
                  </a:lnTo>
                  <a:lnTo>
                    <a:pt x="158" y="166"/>
                  </a:lnTo>
                  <a:lnTo>
                    <a:pt x="163" y="166"/>
                  </a:lnTo>
                  <a:lnTo>
                    <a:pt x="163" y="166"/>
                  </a:lnTo>
                  <a:lnTo>
                    <a:pt x="164" y="163"/>
                  </a:lnTo>
                  <a:lnTo>
                    <a:pt x="165" y="162"/>
                  </a:lnTo>
                  <a:lnTo>
                    <a:pt x="171" y="159"/>
                  </a:lnTo>
                  <a:lnTo>
                    <a:pt x="171" y="159"/>
                  </a:lnTo>
                  <a:lnTo>
                    <a:pt x="175" y="157"/>
                  </a:lnTo>
                  <a:lnTo>
                    <a:pt x="177" y="155"/>
                  </a:lnTo>
                  <a:lnTo>
                    <a:pt x="177" y="155"/>
                  </a:lnTo>
                  <a:lnTo>
                    <a:pt x="177" y="152"/>
                  </a:lnTo>
                  <a:lnTo>
                    <a:pt x="176" y="151"/>
                  </a:lnTo>
                  <a:lnTo>
                    <a:pt x="176" y="15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 name="A1_Zimbabwe">
              <a:extLst>
                <a:ext uri="{FF2B5EF4-FFF2-40B4-BE49-F238E27FC236}">
                  <a16:creationId xmlns:a16="http://schemas.microsoft.com/office/drawing/2014/main" id="{6C5E2480-B9A3-4705-8219-EF35C89F5053}"/>
                </a:ext>
              </a:extLst>
            </p:cNvPr>
            <p:cNvSpPr>
              <a:spLocks/>
            </p:cNvSpPr>
            <p:nvPr/>
          </p:nvSpPr>
          <p:spPr bwMode="auto">
            <a:xfrm>
              <a:off x="5356612" y="4601038"/>
              <a:ext cx="194269" cy="163815"/>
            </a:xfrm>
            <a:custGeom>
              <a:avLst/>
              <a:gdLst/>
              <a:ahLst/>
              <a:cxnLst>
                <a:cxn ang="0">
                  <a:pos x="127" y="27"/>
                </a:cxn>
                <a:cxn ang="0">
                  <a:pos x="123" y="21"/>
                </a:cxn>
                <a:cxn ang="0">
                  <a:pos x="124" y="20"/>
                </a:cxn>
                <a:cxn ang="0">
                  <a:pos x="122" y="15"/>
                </a:cxn>
                <a:cxn ang="0">
                  <a:pos x="111" y="13"/>
                </a:cxn>
                <a:cxn ang="0">
                  <a:pos x="102" y="9"/>
                </a:cxn>
                <a:cxn ang="0">
                  <a:pos x="100" y="6"/>
                </a:cxn>
                <a:cxn ang="0">
                  <a:pos x="94" y="6"/>
                </a:cxn>
                <a:cxn ang="0">
                  <a:pos x="84" y="2"/>
                </a:cxn>
                <a:cxn ang="0">
                  <a:pos x="83" y="0"/>
                </a:cxn>
                <a:cxn ang="0">
                  <a:pos x="65" y="3"/>
                </a:cxn>
                <a:cxn ang="0">
                  <a:pos x="58" y="8"/>
                </a:cxn>
                <a:cxn ang="0">
                  <a:pos x="57" y="15"/>
                </a:cxn>
                <a:cxn ang="0">
                  <a:pos x="48" y="18"/>
                </a:cxn>
                <a:cxn ang="0">
                  <a:pos x="45" y="20"/>
                </a:cxn>
                <a:cxn ang="0">
                  <a:pos x="38" y="30"/>
                </a:cxn>
                <a:cxn ang="0">
                  <a:pos x="29" y="37"/>
                </a:cxn>
                <a:cxn ang="0">
                  <a:pos x="18" y="37"/>
                </a:cxn>
                <a:cxn ang="0">
                  <a:pos x="9" y="37"/>
                </a:cxn>
                <a:cxn ang="0">
                  <a:pos x="2" y="37"/>
                </a:cxn>
                <a:cxn ang="0">
                  <a:pos x="0" y="37"/>
                </a:cxn>
                <a:cxn ang="0">
                  <a:pos x="7" y="44"/>
                </a:cxn>
                <a:cxn ang="0">
                  <a:pos x="12" y="51"/>
                </a:cxn>
                <a:cxn ang="0">
                  <a:pos x="13" y="60"/>
                </a:cxn>
                <a:cxn ang="0">
                  <a:pos x="16" y="67"/>
                </a:cxn>
                <a:cxn ang="0">
                  <a:pos x="20" y="70"/>
                </a:cxn>
                <a:cxn ang="0">
                  <a:pos x="21" y="70"/>
                </a:cxn>
                <a:cxn ang="0">
                  <a:pos x="29" y="73"/>
                </a:cxn>
                <a:cxn ang="0">
                  <a:pos x="32" y="78"/>
                </a:cxn>
                <a:cxn ang="0">
                  <a:pos x="34" y="81"/>
                </a:cxn>
                <a:cxn ang="0">
                  <a:pos x="38" y="81"/>
                </a:cxn>
                <a:cxn ang="0">
                  <a:pos x="41" y="89"/>
                </a:cxn>
                <a:cxn ang="0">
                  <a:pos x="42" y="92"/>
                </a:cxn>
                <a:cxn ang="0">
                  <a:pos x="43" y="95"/>
                </a:cxn>
                <a:cxn ang="0">
                  <a:pos x="50" y="101"/>
                </a:cxn>
                <a:cxn ang="0">
                  <a:pos x="53" y="101"/>
                </a:cxn>
                <a:cxn ang="0">
                  <a:pos x="62" y="105"/>
                </a:cxn>
                <a:cxn ang="0">
                  <a:pos x="63" y="108"/>
                </a:cxn>
                <a:cxn ang="0">
                  <a:pos x="65" y="109"/>
                </a:cxn>
                <a:cxn ang="0">
                  <a:pos x="75" y="111"/>
                </a:cxn>
                <a:cxn ang="0">
                  <a:pos x="80" y="113"/>
                </a:cxn>
                <a:cxn ang="0">
                  <a:pos x="92" y="113"/>
                </a:cxn>
                <a:cxn ang="0">
                  <a:pos x="99" y="116"/>
                </a:cxn>
                <a:cxn ang="0">
                  <a:pos x="106" y="107"/>
                </a:cxn>
                <a:cxn ang="0">
                  <a:pos x="113" y="101"/>
                </a:cxn>
                <a:cxn ang="0">
                  <a:pos x="117" y="91"/>
                </a:cxn>
                <a:cxn ang="0">
                  <a:pos x="117" y="85"/>
                </a:cxn>
                <a:cxn ang="0">
                  <a:pos x="121" y="82"/>
                </a:cxn>
                <a:cxn ang="0">
                  <a:pos x="126" y="73"/>
                </a:cxn>
                <a:cxn ang="0">
                  <a:pos x="123" y="67"/>
                </a:cxn>
                <a:cxn ang="0">
                  <a:pos x="123" y="62"/>
                </a:cxn>
                <a:cxn ang="0">
                  <a:pos x="122" y="57"/>
                </a:cxn>
                <a:cxn ang="0">
                  <a:pos x="121" y="54"/>
                </a:cxn>
                <a:cxn ang="0">
                  <a:pos x="126" y="47"/>
                </a:cxn>
                <a:cxn ang="0">
                  <a:pos x="126" y="38"/>
                </a:cxn>
                <a:cxn ang="0">
                  <a:pos x="127" y="30"/>
                </a:cxn>
              </a:cxnLst>
              <a:rect l="0" t="0" r="r" b="b"/>
              <a:pathLst>
                <a:path w="127" h="116">
                  <a:moveTo>
                    <a:pt x="127" y="30"/>
                  </a:moveTo>
                  <a:lnTo>
                    <a:pt x="127" y="30"/>
                  </a:lnTo>
                  <a:lnTo>
                    <a:pt x="127" y="27"/>
                  </a:lnTo>
                  <a:lnTo>
                    <a:pt x="126" y="25"/>
                  </a:lnTo>
                  <a:lnTo>
                    <a:pt x="124" y="24"/>
                  </a:lnTo>
                  <a:lnTo>
                    <a:pt x="123" y="21"/>
                  </a:lnTo>
                  <a:lnTo>
                    <a:pt x="123" y="21"/>
                  </a:lnTo>
                  <a:lnTo>
                    <a:pt x="124" y="20"/>
                  </a:lnTo>
                  <a:lnTo>
                    <a:pt x="124" y="20"/>
                  </a:lnTo>
                  <a:lnTo>
                    <a:pt x="124" y="19"/>
                  </a:lnTo>
                  <a:lnTo>
                    <a:pt x="124" y="16"/>
                  </a:lnTo>
                  <a:lnTo>
                    <a:pt x="122" y="15"/>
                  </a:lnTo>
                  <a:lnTo>
                    <a:pt x="114" y="14"/>
                  </a:lnTo>
                  <a:lnTo>
                    <a:pt x="114" y="14"/>
                  </a:lnTo>
                  <a:lnTo>
                    <a:pt x="111" y="13"/>
                  </a:lnTo>
                  <a:lnTo>
                    <a:pt x="108" y="10"/>
                  </a:lnTo>
                  <a:lnTo>
                    <a:pt x="108" y="10"/>
                  </a:lnTo>
                  <a:lnTo>
                    <a:pt x="102" y="9"/>
                  </a:lnTo>
                  <a:lnTo>
                    <a:pt x="102" y="9"/>
                  </a:lnTo>
                  <a:lnTo>
                    <a:pt x="100" y="6"/>
                  </a:lnTo>
                  <a:lnTo>
                    <a:pt x="100" y="6"/>
                  </a:lnTo>
                  <a:lnTo>
                    <a:pt x="97" y="6"/>
                  </a:lnTo>
                  <a:lnTo>
                    <a:pt x="94" y="6"/>
                  </a:lnTo>
                  <a:lnTo>
                    <a:pt x="94" y="6"/>
                  </a:lnTo>
                  <a:lnTo>
                    <a:pt x="84" y="5"/>
                  </a:lnTo>
                  <a:lnTo>
                    <a:pt x="84" y="5"/>
                  </a:lnTo>
                  <a:lnTo>
                    <a:pt x="84" y="2"/>
                  </a:lnTo>
                  <a:lnTo>
                    <a:pt x="84" y="2"/>
                  </a:lnTo>
                  <a:lnTo>
                    <a:pt x="83" y="0"/>
                  </a:lnTo>
                  <a:lnTo>
                    <a:pt x="83" y="0"/>
                  </a:lnTo>
                  <a:lnTo>
                    <a:pt x="74" y="0"/>
                  </a:lnTo>
                  <a:lnTo>
                    <a:pt x="65" y="3"/>
                  </a:lnTo>
                  <a:lnTo>
                    <a:pt x="65" y="3"/>
                  </a:lnTo>
                  <a:lnTo>
                    <a:pt x="62" y="4"/>
                  </a:lnTo>
                  <a:lnTo>
                    <a:pt x="58" y="8"/>
                  </a:lnTo>
                  <a:lnTo>
                    <a:pt x="58" y="8"/>
                  </a:lnTo>
                  <a:lnTo>
                    <a:pt x="58" y="11"/>
                  </a:lnTo>
                  <a:lnTo>
                    <a:pt x="58" y="14"/>
                  </a:lnTo>
                  <a:lnTo>
                    <a:pt x="57" y="15"/>
                  </a:lnTo>
                  <a:lnTo>
                    <a:pt x="57" y="15"/>
                  </a:lnTo>
                  <a:lnTo>
                    <a:pt x="52" y="16"/>
                  </a:lnTo>
                  <a:lnTo>
                    <a:pt x="48" y="18"/>
                  </a:lnTo>
                  <a:lnTo>
                    <a:pt x="48" y="18"/>
                  </a:lnTo>
                  <a:lnTo>
                    <a:pt x="45" y="20"/>
                  </a:lnTo>
                  <a:lnTo>
                    <a:pt x="45" y="20"/>
                  </a:lnTo>
                  <a:lnTo>
                    <a:pt x="43" y="24"/>
                  </a:lnTo>
                  <a:lnTo>
                    <a:pt x="43" y="24"/>
                  </a:lnTo>
                  <a:lnTo>
                    <a:pt x="38" y="30"/>
                  </a:lnTo>
                  <a:lnTo>
                    <a:pt x="32" y="35"/>
                  </a:lnTo>
                  <a:lnTo>
                    <a:pt x="32" y="35"/>
                  </a:lnTo>
                  <a:lnTo>
                    <a:pt x="29" y="37"/>
                  </a:lnTo>
                  <a:lnTo>
                    <a:pt x="26" y="38"/>
                  </a:lnTo>
                  <a:lnTo>
                    <a:pt x="18" y="37"/>
                  </a:lnTo>
                  <a:lnTo>
                    <a:pt x="18" y="37"/>
                  </a:lnTo>
                  <a:lnTo>
                    <a:pt x="14" y="38"/>
                  </a:lnTo>
                  <a:lnTo>
                    <a:pt x="14" y="38"/>
                  </a:lnTo>
                  <a:lnTo>
                    <a:pt x="9" y="37"/>
                  </a:lnTo>
                  <a:lnTo>
                    <a:pt x="9" y="37"/>
                  </a:lnTo>
                  <a:lnTo>
                    <a:pt x="2" y="37"/>
                  </a:lnTo>
                  <a:lnTo>
                    <a:pt x="2" y="37"/>
                  </a:lnTo>
                  <a:lnTo>
                    <a:pt x="0" y="37"/>
                  </a:lnTo>
                  <a:lnTo>
                    <a:pt x="0" y="37"/>
                  </a:lnTo>
                  <a:lnTo>
                    <a:pt x="0" y="37"/>
                  </a:lnTo>
                  <a:lnTo>
                    <a:pt x="0" y="37"/>
                  </a:lnTo>
                  <a:lnTo>
                    <a:pt x="7" y="44"/>
                  </a:lnTo>
                  <a:lnTo>
                    <a:pt x="7" y="44"/>
                  </a:lnTo>
                  <a:lnTo>
                    <a:pt x="9" y="48"/>
                  </a:lnTo>
                  <a:lnTo>
                    <a:pt x="9" y="48"/>
                  </a:lnTo>
                  <a:lnTo>
                    <a:pt x="12" y="51"/>
                  </a:lnTo>
                  <a:lnTo>
                    <a:pt x="12" y="53"/>
                  </a:lnTo>
                  <a:lnTo>
                    <a:pt x="12" y="53"/>
                  </a:lnTo>
                  <a:lnTo>
                    <a:pt x="13" y="60"/>
                  </a:lnTo>
                  <a:lnTo>
                    <a:pt x="14" y="64"/>
                  </a:lnTo>
                  <a:lnTo>
                    <a:pt x="16" y="67"/>
                  </a:lnTo>
                  <a:lnTo>
                    <a:pt x="16" y="67"/>
                  </a:lnTo>
                  <a:lnTo>
                    <a:pt x="19" y="68"/>
                  </a:lnTo>
                  <a:lnTo>
                    <a:pt x="20" y="69"/>
                  </a:lnTo>
                  <a:lnTo>
                    <a:pt x="20" y="70"/>
                  </a:lnTo>
                  <a:lnTo>
                    <a:pt x="20" y="70"/>
                  </a:lnTo>
                  <a:lnTo>
                    <a:pt x="21" y="70"/>
                  </a:lnTo>
                  <a:lnTo>
                    <a:pt x="21" y="70"/>
                  </a:lnTo>
                  <a:lnTo>
                    <a:pt x="24" y="71"/>
                  </a:lnTo>
                  <a:lnTo>
                    <a:pt x="24" y="71"/>
                  </a:lnTo>
                  <a:lnTo>
                    <a:pt x="29" y="73"/>
                  </a:lnTo>
                  <a:lnTo>
                    <a:pt x="30" y="74"/>
                  </a:lnTo>
                  <a:lnTo>
                    <a:pt x="32" y="78"/>
                  </a:lnTo>
                  <a:lnTo>
                    <a:pt x="32" y="78"/>
                  </a:lnTo>
                  <a:lnTo>
                    <a:pt x="32" y="79"/>
                  </a:lnTo>
                  <a:lnTo>
                    <a:pt x="34" y="81"/>
                  </a:lnTo>
                  <a:lnTo>
                    <a:pt x="34" y="81"/>
                  </a:lnTo>
                  <a:lnTo>
                    <a:pt x="36" y="81"/>
                  </a:lnTo>
                  <a:lnTo>
                    <a:pt x="38" y="81"/>
                  </a:lnTo>
                  <a:lnTo>
                    <a:pt x="38" y="81"/>
                  </a:lnTo>
                  <a:lnTo>
                    <a:pt x="41" y="82"/>
                  </a:lnTo>
                  <a:lnTo>
                    <a:pt x="41" y="85"/>
                  </a:lnTo>
                  <a:lnTo>
                    <a:pt x="41" y="89"/>
                  </a:lnTo>
                  <a:lnTo>
                    <a:pt x="41" y="91"/>
                  </a:lnTo>
                  <a:lnTo>
                    <a:pt x="41" y="91"/>
                  </a:lnTo>
                  <a:lnTo>
                    <a:pt x="42" y="92"/>
                  </a:lnTo>
                  <a:lnTo>
                    <a:pt x="42" y="92"/>
                  </a:lnTo>
                  <a:lnTo>
                    <a:pt x="43" y="95"/>
                  </a:lnTo>
                  <a:lnTo>
                    <a:pt x="43" y="95"/>
                  </a:lnTo>
                  <a:lnTo>
                    <a:pt x="45" y="100"/>
                  </a:lnTo>
                  <a:lnTo>
                    <a:pt x="45" y="100"/>
                  </a:lnTo>
                  <a:lnTo>
                    <a:pt x="50" y="101"/>
                  </a:lnTo>
                  <a:lnTo>
                    <a:pt x="50" y="101"/>
                  </a:lnTo>
                  <a:lnTo>
                    <a:pt x="53" y="101"/>
                  </a:lnTo>
                  <a:lnTo>
                    <a:pt x="53" y="101"/>
                  </a:lnTo>
                  <a:lnTo>
                    <a:pt x="58" y="102"/>
                  </a:lnTo>
                  <a:lnTo>
                    <a:pt x="62" y="105"/>
                  </a:lnTo>
                  <a:lnTo>
                    <a:pt x="62" y="105"/>
                  </a:lnTo>
                  <a:lnTo>
                    <a:pt x="62" y="107"/>
                  </a:lnTo>
                  <a:lnTo>
                    <a:pt x="63" y="108"/>
                  </a:lnTo>
                  <a:lnTo>
                    <a:pt x="63" y="108"/>
                  </a:lnTo>
                  <a:lnTo>
                    <a:pt x="65" y="109"/>
                  </a:lnTo>
                  <a:lnTo>
                    <a:pt x="65" y="109"/>
                  </a:lnTo>
                  <a:lnTo>
                    <a:pt x="65" y="109"/>
                  </a:lnTo>
                  <a:lnTo>
                    <a:pt x="70" y="109"/>
                  </a:lnTo>
                  <a:lnTo>
                    <a:pt x="75" y="111"/>
                  </a:lnTo>
                  <a:lnTo>
                    <a:pt x="75" y="111"/>
                  </a:lnTo>
                  <a:lnTo>
                    <a:pt x="78" y="112"/>
                  </a:lnTo>
                  <a:lnTo>
                    <a:pt x="80" y="113"/>
                  </a:lnTo>
                  <a:lnTo>
                    <a:pt x="80" y="113"/>
                  </a:lnTo>
                  <a:lnTo>
                    <a:pt x="89" y="113"/>
                  </a:lnTo>
                  <a:lnTo>
                    <a:pt x="89" y="113"/>
                  </a:lnTo>
                  <a:lnTo>
                    <a:pt x="92" y="113"/>
                  </a:lnTo>
                  <a:lnTo>
                    <a:pt x="92" y="113"/>
                  </a:lnTo>
                  <a:lnTo>
                    <a:pt x="96" y="114"/>
                  </a:lnTo>
                  <a:lnTo>
                    <a:pt x="99" y="116"/>
                  </a:lnTo>
                  <a:lnTo>
                    <a:pt x="99" y="116"/>
                  </a:lnTo>
                  <a:lnTo>
                    <a:pt x="106" y="107"/>
                  </a:lnTo>
                  <a:lnTo>
                    <a:pt x="106" y="107"/>
                  </a:lnTo>
                  <a:lnTo>
                    <a:pt x="110" y="103"/>
                  </a:lnTo>
                  <a:lnTo>
                    <a:pt x="113" y="101"/>
                  </a:lnTo>
                  <a:lnTo>
                    <a:pt x="113" y="101"/>
                  </a:lnTo>
                  <a:lnTo>
                    <a:pt x="116" y="96"/>
                  </a:lnTo>
                  <a:lnTo>
                    <a:pt x="117" y="91"/>
                  </a:lnTo>
                  <a:lnTo>
                    <a:pt x="117" y="91"/>
                  </a:lnTo>
                  <a:lnTo>
                    <a:pt x="117" y="89"/>
                  </a:lnTo>
                  <a:lnTo>
                    <a:pt x="117" y="85"/>
                  </a:lnTo>
                  <a:lnTo>
                    <a:pt x="117" y="85"/>
                  </a:lnTo>
                  <a:lnTo>
                    <a:pt x="118" y="84"/>
                  </a:lnTo>
                  <a:lnTo>
                    <a:pt x="121" y="82"/>
                  </a:lnTo>
                  <a:lnTo>
                    <a:pt x="121" y="82"/>
                  </a:lnTo>
                  <a:lnTo>
                    <a:pt x="123" y="79"/>
                  </a:lnTo>
                  <a:lnTo>
                    <a:pt x="126" y="73"/>
                  </a:lnTo>
                  <a:lnTo>
                    <a:pt x="126" y="73"/>
                  </a:lnTo>
                  <a:lnTo>
                    <a:pt x="126" y="70"/>
                  </a:lnTo>
                  <a:lnTo>
                    <a:pt x="124" y="68"/>
                  </a:lnTo>
                  <a:lnTo>
                    <a:pt x="123" y="67"/>
                  </a:lnTo>
                  <a:lnTo>
                    <a:pt x="123" y="64"/>
                  </a:lnTo>
                  <a:lnTo>
                    <a:pt x="123" y="64"/>
                  </a:lnTo>
                  <a:lnTo>
                    <a:pt x="123" y="62"/>
                  </a:lnTo>
                  <a:lnTo>
                    <a:pt x="123" y="59"/>
                  </a:lnTo>
                  <a:lnTo>
                    <a:pt x="123" y="59"/>
                  </a:lnTo>
                  <a:lnTo>
                    <a:pt x="122" y="57"/>
                  </a:lnTo>
                  <a:lnTo>
                    <a:pt x="122" y="57"/>
                  </a:lnTo>
                  <a:lnTo>
                    <a:pt x="121" y="54"/>
                  </a:lnTo>
                  <a:lnTo>
                    <a:pt x="121" y="54"/>
                  </a:lnTo>
                  <a:lnTo>
                    <a:pt x="124" y="51"/>
                  </a:lnTo>
                  <a:lnTo>
                    <a:pt x="126" y="47"/>
                  </a:lnTo>
                  <a:lnTo>
                    <a:pt x="126" y="47"/>
                  </a:lnTo>
                  <a:lnTo>
                    <a:pt x="126" y="43"/>
                  </a:lnTo>
                  <a:lnTo>
                    <a:pt x="126" y="38"/>
                  </a:lnTo>
                  <a:lnTo>
                    <a:pt x="126" y="38"/>
                  </a:lnTo>
                  <a:lnTo>
                    <a:pt x="127" y="33"/>
                  </a:lnTo>
                  <a:lnTo>
                    <a:pt x="127" y="30"/>
                  </a:lnTo>
                  <a:lnTo>
                    <a:pt x="127"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 name="A1_Kazakhstan">
              <a:extLst>
                <a:ext uri="{FF2B5EF4-FFF2-40B4-BE49-F238E27FC236}">
                  <a16:creationId xmlns:a16="http://schemas.microsoft.com/office/drawing/2014/main" id="{5D751583-8212-4299-99E4-BF839226B6E2}"/>
                </a:ext>
              </a:extLst>
            </p:cNvPr>
            <p:cNvSpPr>
              <a:spLocks/>
            </p:cNvSpPr>
            <p:nvPr/>
          </p:nvSpPr>
          <p:spPr bwMode="auto">
            <a:xfrm>
              <a:off x="5882819" y="2724226"/>
              <a:ext cx="997342" cy="508392"/>
            </a:xfrm>
            <a:custGeom>
              <a:avLst/>
              <a:gdLst/>
              <a:ahLst/>
              <a:cxnLst>
                <a:cxn ang="0">
                  <a:pos x="646" y="155"/>
                </a:cxn>
                <a:cxn ang="0">
                  <a:pos x="625" y="155"/>
                </a:cxn>
                <a:cxn ang="0">
                  <a:pos x="609" y="138"/>
                </a:cxn>
                <a:cxn ang="0">
                  <a:pos x="583" y="123"/>
                </a:cxn>
                <a:cxn ang="0">
                  <a:pos x="555" y="119"/>
                </a:cxn>
                <a:cxn ang="0">
                  <a:pos x="544" y="123"/>
                </a:cxn>
                <a:cxn ang="0">
                  <a:pos x="527" y="102"/>
                </a:cxn>
                <a:cxn ang="0">
                  <a:pos x="505" y="65"/>
                </a:cxn>
                <a:cxn ang="0">
                  <a:pos x="483" y="42"/>
                </a:cxn>
                <a:cxn ang="0">
                  <a:pos x="463" y="40"/>
                </a:cxn>
                <a:cxn ang="0">
                  <a:pos x="445" y="53"/>
                </a:cxn>
                <a:cxn ang="0">
                  <a:pos x="427" y="52"/>
                </a:cxn>
                <a:cxn ang="0">
                  <a:pos x="410" y="32"/>
                </a:cxn>
                <a:cxn ang="0">
                  <a:pos x="392" y="36"/>
                </a:cxn>
                <a:cxn ang="0">
                  <a:pos x="383" y="5"/>
                </a:cxn>
                <a:cxn ang="0">
                  <a:pos x="359" y="0"/>
                </a:cxn>
                <a:cxn ang="0">
                  <a:pos x="348" y="9"/>
                </a:cxn>
                <a:cxn ang="0">
                  <a:pos x="323" y="20"/>
                </a:cxn>
                <a:cxn ang="0">
                  <a:pos x="297" y="30"/>
                </a:cxn>
                <a:cxn ang="0">
                  <a:pos x="258" y="40"/>
                </a:cxn>
                <a:cxn ang="0">
                  <a:pos x="239" y="38"/>
                </a:cxn>
                <a:cxn ang="0">
                  <a:pos x="231" y="52"/>
                </a:cxn>
                <a:cxn ang="0">
                  <a:pos x="248" y="64"/>
                </a:cxn>
                <a:cxn ang="0">
                  <a:pos x="232" y="85"/>
                </a:cxn>
                <a:cxn ang="0">
                  <a:pos x="214" y="94"/>
                </a:cxn>
                <a:cxn ang="0">
                  <a:pos x="229" y="107"/>
                </a:cxn>
                <a:cxn ang="0">
                  <a:pos x="225" y="129"/>
                </a:cxn>
                <a:cxn ang="0">
                  <a:pos x="206" y="128"/>
                </a:cxn>
                <a:cxn ang="0">
                  <a:pos x="176" y="123"/>
                </a:cxn>
                <a:cxn ang="0">
                  <a:pos x="153" y="127"/>
                </a:cxn>
                <a:cxn ang="0">
                  <a:pos x="133" y="123"/>
                </a:cxn>
                <a:cxn ang="0">
                  <a:pos x="122" y="117"/>
                </a:cxn>
                <a:cxn ang="0">
                  <a:pos x="93" y="101"/>
                </a:cxn>
                <a:cxn ang="0">
                  <a:pos x="76" y="108"/>
                </a:cxn>
                <a:cxn ang="0">
                  <a:pos x="49" y="117"/>
                </a:cxn>
                <a:cxn ang="0">
                  <a:pos x="35" y="139"/>
                </a:cxn>
                <a:cxn ang="0">
                  <a:pos x="17" y="135"/>
                </a:cxn>
                <a:cxn ang="0">
                  <a:pos x="3" y="161"/>
                </a:cxn>
                <a:cxn ang="0">
                  <a:pos x="7" y="188"/>
                </a:cxn>
                <a:cxn ang="0">
                  <a:pos x="17" y="199"/>
                </a:cxn>
                <a:cxn ang="0">
                  <a:pos x="38" y="225"/>
                </a:cxn>
                <a:cxn ang="0">
                  <a:pos x="47" y="232"/>
                </a:cxn>
                <a:cxn ang="0">
                  <a:pos x="74" y="217"/>
                </a:cxn>
                <a:cxn ang="0">
                  <a:pos x="100" y="229"/>
                </a:cxn>
                <a:cxn ang="0">
                  <a:pos x="99" y="249"/>
                </a:cxn>
                <a:cxn ang="0">
                  <a:pos x="68" y="265"/>
                </a:cxn>
                <a:cxn ang="0">
                  <a:pos x="58" y="276"/>
                </a:cxn>
                <a:cxn ang="0">
                  <a:pos x="83" y="308"/>
                </a:cxn>
                <a:cxn ang="0">
                  <a:pos x="93" y="334"/>
                </a:cxn>
                <a:cxn ang="0">
                  <a:pos x="117" y="322"/>
                </a:cxn>
                <a:cxn ang="0">
                  <a:pos x="138" y="339"/>
                </a:cxn>
                <a:cxn ang="0">
                  <a:pos x="150" y="339"/>
                </a:cxn>
                <a:cxn ang="0">
                  <a:pos x="305" y="301"/>
                </a:cxn>
                <a:cxn ang="0">
                  <a:pos x="345" y="357"/>
                </a:cxn>
                <a:cxn ang="0">
                  <a:pos x="367" y="340"/>
                </a:cxn>
                <a:cxn ang="0">
                  <a:pos x="393" y="317"/>
                </a:cxn>
                <a:cxn ang="0">
                  <a:pos x="420" y="316"/>
                </a:cxn>
                <a:cxn ang="0">
                  <a:pos x="449" y="306"/>
                </a:cxn>
                <a:cxn ang="0">
                  <a:pos x="480" y="309"/>
                </a:cxn>
                <a:cxn ang="0">
                  <a:pos x="527" y="317"/>
                </a:cxn>
                <a:cxn ang="0">
                  <a:pos x="563" y="320"/>
                </a:cxn>
                <a:cxn ang="0">
                  <a:pos x="622" y="260"/>
                </a:cxn>
              </a:cxnLst>
              <a:rect l="0" t="0" r="r" b="b"/>
              <a:pathLst>
                <a:path w="652" h="360">
                  <a:moveTo>
                    <a:pt x="652" y="184"/>
                  </a:moveTo>
                  <a:lnTo>
                    <a:pt x="652" y="184"/>
                  </a:lnTo>
                  <a:lnTo>
                    <a:pt x="652" y="166"/>
                  </a:lnTo>
                  <a:lnTo>
                    <a:pt x="652" y="166"/>
                  </a:lnTo>
                  <a:lnTo>
                    <a:pt x="652" y="166"/>
                  </a:lnTo>
                  <a:lnTo>
                    <a:pt x="652" y="166"/>
                  </a:lnTo>
                  <a:lnTo>
                    <a:pt x="649" y="166"/>
                  </a:lnTo>
                  <a:lnTo>
                    <a:pt x="649" y="166"/>
                  </a:lnTo>
                  <a:lnTo>
                    <a:pt x="649" y="166"/>
                  </a:lnTo>
                  <a:lnTo>
                    <a:pt x="649" y="166"/>
                  </a:lnTo>
                  <a:lnTo>
                    <a:pt x="648" y="161"/>
                  </a:lnTo>
                  <a:lnTo>
                    <a:pt x="647" y="160"/>
                  </a:lnTo>
                  <a:lnTo>
                    <a:pt x="644" y="159"/>
                  </a:lnTo>
                  <a:lnTo>
                    <a:pt x="644" y="159"/>
                  </a:lnTo>
                  <a:lnTo>
                    <a:pt x="644" y="155"/>
                  </a:lnTo>
                  <a:lnTo>
                    <a:pt x="644" y="155"/>
                  </a:lnTo>
                  <a:lnTo>
                    <a:pt x="646" y="155"/>
                  </a:lnTo>
                  <a:lnTo>
                    <a:pt x="646" y="155"/>
                  </a:lnTo>
                  <a:lnTo>
                    <a:pt x="646" y="150"/>
                  </a:lnTo>
                  <a:lnTo>
                    <a:pt x="646" y="150"/>
                  </a:lnTo>
                  <a:lnTo>
                    <a:pt x="642" y="150"/>
                  </a:lnTo>
                  <a:lnTo>
                    <a:pt x="642" y="150"/>
                  </a:lnTo>
                  <a:lnTo>
                    <a:pt x="642" y="154"/>
                  </a:lnTo>
                  <a:lnTo>
                    <a:pt x="641" y="156"/>
                  </a:lnTo>
                  <a:lnTo>
                    <a:pt x="638" y="156"/>
                  </a:lnTo>
                  <a:lnTo>
                    <a:pt x="638" y="156"/>
                  </a:lnTo>
                  <a:lnTo>
                    <a:pt x="638" y="159"/>
                  </a:lnTo>
                  <a:lnTo>
                    <a:pt x="638" y="159"/>
                  </a:lnTo>
                  <a:lnTo>
                    <a:pt x="636" y="159"/>
                  </a:lnTo>
                  <a:lnTo>
                    <a:pt x="633" y="159"/>
                  </a:lnTo>
                  <a:lnTo>
                    <a:pt x="633" y="159"/>
                  </a:lnTo>
                  <a:lnTo>
                    <a:pt x="634" y="157"/>
                  </a:lnTo>
                  <a:lnTo>
                    <a:pt x="634" y="157"/>
                  </a:lnTo>
                  <a:lnTo>
                    <a:pt x="625" y="157"/>
                  </a:lnTo>
                  <a:lnTo>
                    <a:pt x="625" y="157"/>
                  </a:lnTo>
                  <a:lnTo>
                    <a:pt x="625" y="155"/>
                  </a:lnTo>
                  <a:lnTo>
                    <a:pt x="625" y="155"/>
                  </a:lnTo>
                  <a:lnTo>
                    <a:pt x="620" y="155"/>
                  </a:lnTo>
                  <a:lnTo>
                    <a:pt x="620" y="155"/>
                  </a:lnTo>
                  <a:lnTo>
                    <a:pt x="620" y="152"/>
                  </a:lnTo>
                  <a:lnTo>
                    <a:pt x="620" y="149"/>
                  </a:lnTo>
                  <a:lnTo>
                    <a:pt x="620" y="149"/>
                  </a:lnTo>
                  <a:lnTo>
                    <a:pt x="620" y="149"/>
                  </a:lnTo>
                  <a:lnTo>
                    <a:pt x="619" y="148"/>
                  </a:lnTo>
                  <a:lnTo>
                    <a:pt x="617" y="148"/>
                  </a:lnTo>
                  <a:lnTo>
                    <a:pt x="617" y="146"/>
                  </a:lnTo>
                  <a:lnTo>
                    <a:pt x="617" y="146"/>
                  </a:lnTo>
                  <a:lnTo>
                    <a:pt x="617" y="143"/>
                  </a:lnTo>
                  <a:lnTo>
                    <a:pt x="617" y="143"/>
                  </a:lnTo>
                  <a:lnTo>
                    <a:pt x="614" y="141"/>
                  </a:lnTo>
                  <a:lnTo>
                    <a:pt x="610" y="140"/>
                  </a:lnTo>
                  <a:lnTo>
                    <a:pt x="610" y="140"/>
                  </a:lnTo>
                  <a:lnTo>
                    <a:pt x="609" y="138"/>
                  </a:lnTo>
                  <a:lnTo>
                    <a:pt x="609" y="138"/>
                  </a:lnTo>
                  <a:lnTo>
                    <a:pt x="603" y="137"/>
                  </a:lnTo>
                  <a:lnTo>
                    <a:pt x="603" y="137"/>
                  </a:lnTo>
                  <a:lnTo>
                    <a:pt x="603" y="127"/>
                  </a:lnTo>
                  <a:lnTo>
                    <a:pt x="603" y="127"/>
                  </a:lnTo>
                  <a:lnTo>
                    <a:pt x="598" y="126"/>
                  </a:lnTo>
                  <a:lnTo>
                    <a:pt x="596" y="124"/>
                  </a:lnTo>
                  <a:lnTo>
                    <a:pt x="596" y="123"/>
                  </a:lnTo>
                  <a:lnTo>
                    <a:pt x="596" y="123"/>
                  </a:lnTo>
                  <a:lnTo>
                    <a:pt x="596" y="121"/>
                  </a:lnTo>
                  <a:lnTo>
                    <a:pt x="596" y="121"/>
                  </a:lnTo>
                  <a:lnTo>
                    <a:pt x="592" y="121"/>
                  </a:lnTo>
                  <a:lnTo>
                    <a:pt x="592" y="121"/>
                  </a:lnTo>
                  <a:lnTo>
                    <a:pt x="592" y="122"/>
                  </a:lnTo>
                  <a:lnTo>
                    <a:pt x="590" y="123"/>
                  </a:lnTo>
                  <a:lnTo>
                    <a:pt x="587" y="123"/>
                  </a:lnTo>
                  <a:lnTo>
                    <a:pt x="587" y="123"/>
                  </a:lnTo>
                  <a:lnTo>
                    <a:pt x="583" y="123"/>
                  </a:lnTo>
                  <a:lnTo>
                    <a:pt x="583" y="123"/>
                  </a:lnTo>
                  <a:lnTo>
                    <a:pt x="581" y="124"/>
                  </a:lnTo>
                  <a:lnTo>
                    <a:pt x="578" y="124"/>
                  </a:lnTo>
                  <a:lnTo>
                    <a:pt x="578" y="124"/>
                  </a:lnTo>
                  <a:lnTo>
                    <a:pt x="578" y="127"/>
                  </a:lnTo>
                  <a:lnTo>
                    <a:pt x="576" y="128"/>
                  </a:lnTo>
                  <a:lnTo>
                    <a:pt x="571" y="127"/>
                  </a:lnTo>
                  <a:lnTo>
                    <a:pt x="571" y="127"/>
                  </a:lnTo>
                  <a:lnTo>
                    <a:pt x="560" y="127"/>
                  </a:lnTo>
                  <a:lnTo>
                    <a:pt x="560" y="127"/>
                  </a:lnTo>
                  <a:lnTo>
                    <a:pt x="560" y="123"/>
                  </a:lnTo>
                  <a:lnTo>
                    <a:pt x="560" y="123"/>
                  </a:lnTo>
                  <a:lnTo>
                    <a:pt x="560" y="123"/>
                  </a:lnTo>
                  <a:lnTo>
                    <a:pt x="560" y="123"/>
                  </a:lnTo>
                  <a:lnTo>
                    <a:pt x="558" y="122"/>
                  </a:lnTo>
                  <a:lnTo>
                    <a:pt x="558" y="121"/>
                  </a:lnTo>
                  <a:lnTo>
                    <a:pt x="558" y="121"/>
                  </a:lnTo>
                  <a:lnTo>
                    <a:pt x="556" y="121"/>
                  </a:lnTo>
                  <a:lnTo>
                    <a:pt x="555" y="119"/>
                  </a:lnTo>
                  <a:lnTo>
                    <a:pt x="555" y="113"/>
                  </a:lnTo>
                  <a:lnTo>
                    <a:pt x="555" y="113"/>
                  </a:lnTo>
                  <a:lnTo>
                    <a:pt x="550" y="113"/>
                  </a:lnTo>
                  <a:lnTo>
                    <a:pt x="550" y="113"/>
                  </a:lnTo>
                  <a:lnTo>
                    <a:pt x="550" y="112"/>
                  </a:lnTo>
                  <a:lnTo>
                    <a:pt x="550" y="112"/>
                  </a:lnTo>
                  <a:lnTo>
                    <a:pt x="547" y="111"/>
                  </a:lnTo>
                  <a:lnTo>
                    <a:pt x="547" y="111"/>
                  </a:lnTo>
                  <a:lnTo>
                    <a:pt x="546" y="114"/>
                  </a:lnTo>
                  <a:lnTo>
                    <a:pt x="546" y="116"/>
                  </a:lnTo>
                  <a:lnTo>
                    <a:pt x="544" y="116"/>
                  </a:lnTo>
                  <a:lnTo>
                    <a:pt x="544" y="116"/>
                  </a:lnTo>
                  <a:lnTo>
                    <a:pt x="544" y="117"/>
                  </a:lnTo>
                  <a:lnTo>
                    <a:pt x="544" y="117"/>
                  </a:lnTo>
                  <a:lnTo>
                    <a:pt x="544" y="119"/>
                  </a:lnTo>
                  <a:lnTo>
                    <a:pt x="544" y="119"/>
                  </a:lnTo>
                  <a:lnTo>
                    <a:pt x="544" y="123"/>
                  </a:lnTo>
                  <a:lnTo>
                    <a:pt x="544" y="123"/>
                  </a:lnTo>
                  <a:lnTo>
                    <a:pt x="540" y="123"/>
                  </a:lnTo>
                  <a:lnTo>
                    <a:pt x="540" y="123"/>
                  </a:lnTo>
                  <a:lnTo>
                    <a:pt x="540" y="126"/>
                  </a:lnTo>
                  <a:lnTo>
                    <a:pt x="539" y="126"/>
                  </a:lnTo>
                  <a:lnTo>
                    <a:pt x="536" y="126"/>
                  </a:lnTo>
                  <a:lnTo>
                    <a:pt x="536" y="126"/>
                  </a:lnTo>
                  <a:lnTo>
                    <a:pt x="535" y="124"/>
                  </a:lnTo>
                  <a:lnTo>
                    <a:pt x="535" y="123"/>
                  </a:lnTo>
                  <a:lnTo>
                    <a:pt x="535" y="123"/>
                  </a:lnTo>
                  <a:lnTo>
                    <a:pt x="535" y="123"/>
                  </a:lnTo>
                  <a:lnTo>
                    <a:pt x="535" y="121"/>
                  </a:lnTo>
                  <a:lnTo>
                    <a:pt x="535" y="121"/>
                  </a:lnTo>
                  <a:lnTo>
                    <a:pt x="533" y="118"/>
                  </a:lnTo>
                  <a:lnTo>
                    <a:pt x="533" y="118"/>
                  </a:lnTo>
                  <a:lnTo>
                    <a:pt x="530" y="111"/>
                  </a:lnTo>
                  <a:lnTo>
                    <a:pt x="528" y="103"/>
                  </a:lnTo>
                  <a:lnTo>
                    <a:pt x="528" y="103"/>
                  </a:lnTo>
                  <a:lnTo>
                    <a:pt x="527" y="102"/>
                  </a:lnTo>
                  <a:lnTo>
                    <a:pt x="525" y="100"/>
                  </a:lnTo>
                  <a:lnTo>
                    <a:pt x="524" y="97"/>
                  </a:lnTo>
                  <a:lnTo>
                    <a:pt x="523" y="97"/>
                  </a:lnTo>
                  <a:lnTo>
                    <a:pt x="523" y="97"/>
                  </a:lnTo>
                  <a:lnTo>
                    <a:pt x="518" y="86"/>
                  </a:lnTo>
                  <a:lnTo>
                    <a:pt x="518" y="86"/>
                  </a:lnTo>
                  <a:lnTo>
                    <a:pt x="517" y="85"/>
                  </a:lnTo>
                  <a:lnTo>
                    <a:pt x="516" y="83"/>
                  </a:lnTo>
                  <a:lnTo>
                    <a:pt x="514" y="81"/>
                  </a:lnTo>
                  <a:lnTo>
                    <a:pt x="514" y="79"/>
                  </a:lnTo>
                  <a:lnTo>
                    <a:pt x="514" y="79"/>
                  </a:lnTo>
                  <a:lnTo>
                    <a:pt x="512" y="76"/>
                  </a:lnTo>
                  <a:lnTo>
                    <a:pt x="509" y="73"/>
                  </a:lnTo>
                  <a:lnTo>
                    <a:pt x="509" y="73"/>
                  </a:lnTo>
                  <a:lnTo>
                    <a:pt x="506" y="65"/>
                  </a:lnTo>
                  <a:lnTo>
                    <a:pt x="506" y="65"/>
                  </a:lnTo>
                  <a:lnTo>
                    <a:pt x="505" y="65"/>
                  </a:lnTo>
                  <a:lnTo>
                    <a:pt x="505" y="65"/>
                  </a:lnTo>
                  <a:lnTo>
                    <a:pt x="502" y="62"/>
                  </a:lnTo>
                  <a:lnTo>
                    <a:pt x="501" y="58"/>
                  </a:lnTo>
                  <a:lnTo>
                    <a:pt x="501" y="58"/>
                  </a:lnTo>
                  <a:lnTo>
                    <a:pt x="495" y="56"/>
                  </a:lnTo>
                  <a:lnTo>
                    <a:pt x="495" y="56"/>
                  </a:lnTo>
                  <a:lnTo>
                    <a:pt x="494" y="54"/>
                  </a:lnTo>
                  <a:lnTo>
                    <a:pt x="494" y="53"/>
                  </a:lnTo>
                  <a:lnTo>
                    <a:pt x="494" y="50"/>
                  </a:lnTo>
                  <a:lnTo>
                    <a:pt x="494" y="50"/>
                  </a:lnTo>
                  <a:lnTo>
                    <a:pt x="490" y="48"/>
                  </a:lnTo>
                  <a:lnTo>
                    <a:pt x="487" y="47"/>
                  </a:lnTo>
                  <a:lnTo>
                    <a:pt x="487" y="47"/>
                  </a:lnTo>
                  <a:lnTo>
                    <a:pt x="486" y="43"/>
                  </a:lnTo>
                  <a:lnTo>
                    <a:pt x="486" y="43"/>
                  </a:lnTo>
                  <a:lnTo>
                    <a:pt x="483" y="43"/>
                  </a:lnTo>
                  <a:lnTo>
                    <a:pt x="483" y="43"/>
                  </a:lnTo>
                  <a:lnTo>
                    <a:pt x="483" y="42"/>
                  </a:lnTo>
                  <a:lnTo>
                    <a:pt x="483" y="42"/>
                  </a:lnTo>
                  <a:lnTo>
                    <a:pt x="480" y="41"/>
                  </a:lnTo>
                  <a:lnTo>
                    <a:pt x="480" y="41"/>
                  </a:lnTo>
                  <a:lnTo>
                    <a:pt x="479" y="38"/>
                  </a:lnTo>
                  <a:lnTo>
                    <a:pt x="479" y="36"/>
                  </a:lnTo>
                  <a:lnTo>
                    <a:pt x="479" y="36"/>
                  </a:lnTo>
                  <a:lnTo>
                    <a:pt x="486" y="36"/>
                  </a:lnTo>
                  <a:lnTo>
                    <a:pt x="486" y="36"/>
                  </a:lnTo>
                  <a:lnTo>
                    <a:pt x="487" y="27"/>
                  </a:lnTo>
                  <a:lnTo>
                    <a:pt x="487" y="27"/>
                  </a:lnTo>
                  <a:lnTo>
                    <a:pt x="471" y="32"/>
                  </a:lnTo>
                  <a:lnTo>
                    <a:pt x="471" y="32"/>
                  </a:lnTo>
                  <a:lnTo>
                    <a:pt x="470" y="34"/>
                  </a:lnTo>
                  <a:lnTo>
                    <a:pt x="470" y="36"/>
                  </a:lnTo>
                  <a:lnTo>
                    <a:pt x="469" y="37"/>
                  </a:lnTo>
                  <a:lnTo>
                    <a:pt x="467" y="38"/>
                  </a:lnTo>
                  <a:lnTo>
                    <a:pt x="467" y="38"/>
                  </a:lnTo>
                  <a:lnTo>
                    <a:pt x="463" y="40"/>
                  </a:lnTo>
                  <a:lnTo>
                    <a:pt x="463" y="40"/>
                  </a:lnTo>
                  <a:lnTo>
                    <a:pt x="462" y="41"/>
                  </a:lnTo>
                  <a:lnTo>
                    <a:pt x="462" y="41"/>
                  </a:lnTo>
                  <a:lnTo>
                    <a:pt x="459" y="42"/>
                  </a:lnTo>
                  <a:lnTo>
                    <a:pt x="459" y="42"/>
                  </a:lnTo>
                  <a:lnTo>
                    <a:pt x="459" y="45"/>
                  </a:lnTo>
                  <a:lnTo>
                    <a:pt x="459" y="45"/>
                  </a:lnTo>
                  <a:lnTo>
                    <a:pt x="457" y="46"/>
                  </a:lnTo>
                  <a:lnTo>
                    <a:pt x="454" y="47"/>
                  </a:lnTo>
                  <a:lnTo>
                    <a:pt x="454" y="47"/>
                  </a:lnTo>
                  <a:lnTo>
                    <a:pt x="451" y="47"/>
                  </a:lnTo>
                  <a:lnTo>
                    <a:pt x="451" y="47"/>
                  </a:lnTo>
                  <a:lnTo>
                    <a:pt x="449" y="51"/>
                  </a:lnTo>
                  <a:lnTo>
                    <a:pt x="449" y="51"/>
                  </a:lnTo>
                  <a:lnTo>
                    <a:pt x="447" y="51"/>
                  </a:lnTo>
                  <a:lnTo>
                    <a:pt x="447" y="51"/>
                  </a:lnTo>
                  <a:lnTo>
                    <a:pt x="447" y="54"/>
                  </a:lnTo>
                  <a:lnTo>
                    <a:pt x="447" y="54"/>
                  </a:lnTo>
                  <a:lnTo>
                    <a:pt x="445" y="53"/>
                  </a:lnTo>
                  <a:lnTo>
                    <a:pt x="443" y="52"/>
                  </a:lnTo>
                  <a:lnTo>
                    <a:pt x="443" y="51"/>
                  </a:lnTo>
                  <a:lnTo>
                    <a:pt x="443" y="51"/>
                  </a:lnTo>
                  <a:lnTo>
                    <a:pt x="441" y="51"/>
                  </a:lnTo>
                  <a:lnTo>
                    <a:pt x="441" y="51"/>
                  </a:lnTo>
                  <a:lnTo>
                    <a:pt x="440" y="50"/>
                  </a:lnTo>
                  <a:lnTo>
                    <a:pt x="438" y="50"/>
                  </a:lnTo>
                  <a:lnTo>
                    <a:pt x="438" y="50"/>
                  </a:lnTo>
                  <a:lnTo>
                    <a:pt x="436" y="51"/>
                  </a:lnTo>
                  <a:lnTo>
                    <a:pt x="436" y="52"/>
                  </a:lnTo>
                  <a:lnTo>
                    <a:pt x="436" y="52"/>
                  </a:lnTo>
                  <a:lnTo>
                    <a:pt x="433" y="52"/>
                  </a:lnTo>
                  <a:lnTo>
                    <a:pt x="432" y="52"/>
                  </a:lnTo>
                  <a:lnTo>
                    <a:pt x="430" y="54"/>
                  </a:lnTo>
                  <a:lnTo>
                    <a:pt x="430" y="54"/>
                  </a:lnTo>
                  <a:lnTo>
                    <a:pt x="427" y="56"/>
                  </a:lnTo>
                  <a:lnTo>
                    <a:pt x="427" y="52"/>
                  </a:lnTo>
                  <a:lnTo>
                    <a:pt x="427" y="52"/>
                  </a:lnTo>
                  <a:lnTo>
                    <a:pt x="427" y="50"/>
                  </a:lnTo>
                  <a:lnTo>
                    <a:pt x="429" y="47"/>
                  </a:lnTo>
                  <a:lnTo>
                    <a:pt x="430" y="45"/>
                  </a:lnTo>
                  <a:lnTo>
                    <a:pt x="433" y="45"/>
                  </a:lnTo>
                  <a:lnTo>
                    <a:pt x="433" y="45"/>
                  </a:lnTo>
                  <a:lnTo>
                    <a:pt x="433" y="41"/>
                  </a:lnTo>
                  <a:lnTo>
                    <a:pt x="433" y="41"/>
                  </a:lnTo>
                  <a:lnTo>
                    <a:pt x="432" y="41"/>
                  </a:lnTo>
                  <a:lnTo>
                    <a:pt x="430" y="42"/>
                  </a:lnTo>
                  <a:lnTo>
                    <a:pt x="425" y="41"/>
                  </a:lnTo>
                  <a:lnTo>
                    <a:pt x="421" y="40"/>
                  </a:lnTo>
                  <a:lnTo>
                    <a:pt x="416" y="38"/>
                  </a:lnTo>
                  <a:lnTo>
                    <a:pt x="416" y="38"/>
                  </a:lnTo>
                  <a:lnTo>
                    <a:pt x="416" y="36"/>
                  </a:lnTo>
                  <a:lnTo>
                    <a:pt x="416" y="36"/>
                  </a:lnTo>
                  <a:lnTo>
                    <a:pt x="411" y="35"/>
                  </a:lnTo>
                  <a:lnTo>
                    <a:pt x="411" y="35"/>
                  </a:lnTo>
                  <a:lnTo>
                    <a:pt x="410" y="32"/>
                  </a:lnTo>
                  <a:lnTo>
                    <a:pt x="409" y="32"/>
                  </a:lnTo>
                  <a:lnTo>
                    <a:pt x="409" y="32"/>
                  </a:lnTo>
                  <a:lnTo>
                    <a:pt x="409" y="34"/>
                  </a:lnTo>
                  <a:lnTo>
                    <a:pt x="410" y="36"/>
                  </a:lnTo>
                  <a:lnTo>
                    <a:pt x="410" y="36"/>
                  </a:lnTo>
                  <a:lnTo>
                    <a:pt x="405" y="36"/>
                  </a:lnTo>
                  <a:lnTo>
                    <a:pt x="405" y="36"/>
                  </a:lnTo>
                  <a:lnTo>
                    <a:pt x="405" y="38"/>
                  </a:lnTo>
                  <a:lnTo>
                    <a:pt x="405" y="41"/>
                  </a:lnTo>
                  <a:lnTo>
                    <a:pt x="405" y="41"/>
                  </a:lnTo>
                  <a:lnTo>
                    <a:pt x="403" y="42"/>
                  </a:lnTo>
                  <a:lnTo>
                    <a:pt x="400" y="42"/>
                  </a:lnTo>
                  <a:lnTo>
                    <a:pt x="400" y="42"/>
                  </a:lnTo>
                  <a:lnTo>
                    <a:pt x="400" y="36"/>
                  </a:lnTo>
                  <a:lnTo>
                    <a:pt x="400" y="36"/>
                  </a:lnTo>
                  <a:lnTo>
                    <a:pt x="397" y="36"/>
                  </a:lnTo>
                  <a:lnTo>
                    <a:pt x="392" y="36"/>
                  </a:lnTo>
                  <a:lnTo>
                    <a:pt x="392" y="36"/>
                  </a:lnTo>
                  <a:lnTo>
                    <a:pt x="394" y="31"/>
                  </a:lnTo>
                  <a:lnTo>
                    <a:pt x="394" y="24"/>
                  </a:lnTo>
                  <a:lnTo>
                    <a:pt x="394" y="24"/>
                  </a:lnTo>
                  <a:lnTo>
                    <a:pt x="397" y="24"/>
                  </a:lnTo>
                  <a:lnTo>
                    <a:pt x="398" y="21"/>
                  </a:lnTo>
                  <a:lnTo>
                    <a:pt x="398" y="21"/>
                  </a:lnTo>
                  <a:lnTo>
                    <a:pt x="393" y="21"/>
                  </a:lnTo>
                  <a:lnTo>
                    <a:pt x="393" y="21"/>
                  </a:lnTo>
                  <a:lnTo>
                    <a:pt x="394" y="20"/>
                  </a:lnTo>
                  <a:lnTo>
                    <a:pt x="394" y="20"/>
                  </a:lnTo>
                  <a:lnTo>
                    <a:pt x="392" y="16"/>
                  </a:lnTo>
                  <a:lnTo>
                    <a:pt x="392" y="13"/>
                  </a:lnTo>
                  <a:lnTo>
                    <a:pt x="392" y="13"/>
                  </a:lnTo>
                  <a:lnTo>
                    <a:pt x="391" y="9"/>
                  </a:lnTo>
                  <a:lnTo>
                    <a:pt x="389" y="5"/>
                  </a:lnTo>
                  <a:lnTo>
                    <a:pt x="389" y="5"/>
                  </a:lnTo>
                  <a:lnTo>
                    <a:pt x="383" y="5"/>
                  </a:lnTo>
                  <a:lnTo>
                    <a:pt x="383" y="5"/>
                  </a:lnTo>
                  <a:lnTo>
                    <a:pt x="380" y="9"/>
                  </a:lnTo>
                  <a:lnTo>
                    <a:pt x="380" y="9"/>
                  </a:lnTo>
                  <a:lnTo>
                    <a:pt x="377" y="9"/>
                  </a:lnTo>
                  <a:lnTo>
                    <a:pt x="377" y="9"/>
                  </a:lnTo>
                  <a:lnTo>
                    <a:pt x="376" y="8"/>
                  </a:lnTo>
                  <a:lnTo>
                    <a:pt x="375" y="7"/>
                  </a:lnTo>
                  <a:lnTo>
                    <a:pt x="375" y="7"/>
                  </a:lnTo>
                  <a:lnTo>
                    <a:pt x="372" y="5"/>
                  </a:lnTo>
                  <a:lnTo>
                    <a:pt x="370" y="4"/>
                  </a:lnTo>
                  <a:lnTo>
                    <a:pt x="370" y="3"/>
                  </a:lnTo>
                  <a:lnTo>
                    <a:pt x="370" y="3"/>
                  </a:lnTo>
                  <a:lnTo>
                    <a:pt x="367" y="4"/>
                  </a:lnTo>
                  <a:lnTo>
                    <a:pt x="364" y="4"/>
                  </a:lnTo>
                  <a:lnTo>
                    <a:pt x="361" y="3"/>
                  </a:lnTo>
                  <a:lnTo>
                    <a:pt x="360" y="2"/>
                  </a:lnTo>
                  <a:lnTo>
                    <a:pt x="360" y="0"/>
                  </a:lnTo>
                  <a:lnTo>
                    <a:pt x="360" y="0"/>
                  </a:lnTo>
                  <a:lnTo>
                    <a:pt x="359" y="0"/>
                  </a:lnTo>
                  <a:lnTo>
                    <a:pt x="359" y="0"/>
                  </a:lnTo>
                  <a:lnTo>
                    <a:pt x="359" y="4"/>
                  </a:lnTo>
                  <a:lnTo>
                    <a:pt x="359" y="4"/>
                  </a:lnTo>
                  <a:lnTo>
                    <a:pt x="358" y="4"/>
                  </a:lnTo>
                  <a:lnTo>
                    <a:pt x="358" y="4"/>
                  </a:lnTo>
                  <a:lnTo>
                    <a:pt x="358" y="2"/>
                  </a:lnTo>
                  <a:lnTo>
                    <a:pt x="356" y="2"/>
                  </a:lnTo>
                  <a:lnTo>
                    <a:pt x="355" y="0"/>
                  </a:lnTo>
                  <a:lnTo>
                    <a:pt x="355" y="0"/>
                  </a:lnTo>
                  <a:lnTo>
                    <a:pt x="356" y="3"/>
                  </a:lnTo>
                  <a:lnTo>
                    <a:pt x="355" y="4"/>
                  </a:lnTo>
                  <a:lnTo>
                    <a:pt x="355" y="4"/>
                  </a:lnTo>
                  <a:lnTo>
                    <a:pt x="351" y="4"/>
                  </a:lnTo>
                  <a:lnTo>
                    <a:pt x="349" y="7"/>
                  </a:lnTo>
                  <a:lnTo>
                    <a:pt x="349" y="7"/>
                  </a:lnTo>
                  <a:lnTo>
                    <a:pt x="349" y="8"/>
                  </a:lnTo>
                  <a:lnTo>
                    <a:pt x="348" y="9"/>
                  </a:lnTo>
                  <a:lnTo>
                    <a:pt x="348" y="9"/>
                  </a:lnTo>
                  <a:lnTo>
                    <a:pt x="346" y="9"/>
                  </a:lnTo>
                  <a:lnTo>
                    <a:pt x="345" y="10"/>
                  </a:lnTo>
                  <a:lnTo>
                    <a:pt x="345" y="10"/>
                  </a:lnTo>
                  <a:lnTo>
                    <a:pt x="344" y="12"/>
                  </a:lnTo>
                  <a:lnTo>
                    <a:pt x="344" y="13"/>
                  </a:lnTo>
                  <a:lnTo>
                    <a:pt x="343" y="14"/>
                  </a:lnTo>
                  <a:lnTo>
                    <a:pt x="342" y="14"/>
                  </a:lnTo>
                  <a:lnTo>
                    <a:pt x="342" y="14"/>
                  </a:lnTo>
                  <a:lnTo>
                    <a:pt x="334" y="14"/>
                  </a:lnTo>
                  <a:lnTo>
                    <a:pt x="334" y="14"/>
                  </a:lnTo>
                  <a:lnTo>
                    <a:pt x="334" y="16"/>
                  </a:lnTo>
                  <a:lnTo>
                    <a:pt x="334" y="16"/>
                  </a:lnTo>
                  <a:lnTo>
                    <a:pt x="331" y="18"/>
                  </a:lnTo>
                  <a:lnTo>
                    <a:pt x="331" y="18"/>
                  </a:lnTo>
                  <a:lnTo>
                    <a:pt x="331" y="19"/>
                  </a:lnTo>
                  <a:lnTo>
                    <a:pt x="331" y="19"/>
                  </a:lnTo>
                  <a:lnTo>
                    <a:pt x="327" y="20"/>
                  </a:lnTo>
                  <a:lnTo>
                    <a:pt x="323" y="20"/>
                  </a:lnTo>
                  <a:lnTo>
                    <a:pt x="323" y="20"/>
                  </a:lnTo>
                  <a:lnTo>
                    <a:pt x="317" y="20"/>
                  </a:lnTo>
                  <a:lnTo>
                    <a:pt x="313" y="21"/>
                  </a:lnTo>
                  <a:lnTo>
                    <a:pt x="311" y="21"/>
                  </a:lnTo>
                  <a:lnTo>
                    <a:pt x="311" y="21"/>
                  </a:lnTo>
                  <a:lnTo>
                    <a:pt x="311" y="21"/>
                  </a:lnTo>
                  <a:lnTo>
                    <a:pt x="311" y="21"/>
                  </a:lnTo>
                  <a:lnTo>
                    <a:pt x="304" y="21"/>
                  </a:lnTo>
                  <a:lnTo>
                    <a:pt x="304" y="21"/>
                  </a:lnTo>
                  <a:lnTo>
                    <a:pt x="304" y="23"/>
                  </a:lnTo>
                  <a:lnTo>
                    <a:pt x="304" y="23"/>
                  </a:lnTo>
                  <a:lnTo>
                    <a:pt x="301" y="23"/>
                  </a:lnTo>
                  <a:lnTo>
                    <a:pt x="301" y="25"/>
                  </a:lnTo>
                  <a:lnTo>
                    <a:pt x="301" y="27"/>
                  </a:lnTo>
                  <a:lnTo>
                    <a:pt x="301" y="29"/>
                  </a:lnTo>
                  <a:lnTo>
                    <a:pt x="301" y="29"/>
                  </a:lnTo>
                  <a:lnTo>
                    <a:pt x="300" y="31"/>
                  </a:lnTo>
                  <a:lnTo>
                    <a:pt x="297" y="30"/>
                  </a:lnTo>
                  <a:lnTo>
                    <a:pt x="294" y="29"/>
                  </a:lnTo>
                  <a:lnTo>
                    <a:pt x="294" y="29"/>
                  </a:lnTo>
                  <a:lnTo>
                    <a:pt x="291" y="30"/>
                  </a:lnTo>
                  <a:lnTo>
                    <a:pt x="289" y="32"/>
                  </a:lnTo>
                  <a:lnTo>
                    <a:pt x="289" y="32"/>
                  </a:lnTo>
                  <a:lnTo>
                    <a:pt x="285" y="32"/>
                  </a:lnTo>
                  <a:lnTo>
                    <a:pt x="285" y="32"/>
                  </a:lnTo>
                  <a:lnTo>
                    <a:pt x="280" y="32"/>
                  </a:lnTo>
                  <a:lnTo>
                    <a:pt x="279" y="34"/>
                  </a:lnTo>
                  <a:lnTo>
                    <a:pt x="278" y="35"/>
                  </a:lnTo>
                  <a:lnTo>
                    <a:pt x="278" y="35"/>
                  </a:lnTo>
                  <a:lnTo>
                    <a:pt x="266" y="35"/>
                  </a:lnTo>
                  <a:lnTo>
                    <a:pt x="266" y="35"/>
                  </a:lnTo>
                  <a:lnTo>
                    <a:pt x="266" y="37"/>
                  </a:lnTo>
                  <a:lnTo>
                    <a:pt x="264" y="37"/>
                  </a:lnTo>
                  <a:lnTo>
                    <a:pt x="261" y="38"/>
                  </a:lnTo>
                  <a:lnTo>
                    <a:pt x="261" y="38"/>
                  </a:lnTo>
                  <a:lnTo>
                    <a:pt x="258" y="40"/>
                  </a:lnTo>
                  <a:lnTo>
                    <a:pt x="256" y="40"/>
                  </a:lnTo>
                  <a:lnTo>
                    <a:pt x="256" y="40"/>
                  </a:lnTo>
                  <a:lnTo>
                    <a:pt x="256" y="42"/>
                  </a:lnTo>
                  <a:lnTo>
                    <a:pt x="256" y="42"/>
                  </a:lnTo>
                  <a:lnTo>
                    <a:pt x="253" y="42"/>
                  </a:lnTo>
                  <a:lnTo>
                    <a:pt x="253" y="42"/>
                  </a:lnTo>
                  <a:lnTo>
                    <a:pt x="253" y="41"/>
                  </a:lnTo>
                  <a:lnTo>
                    <a:pt x="253" y="41"/>
                  </a:lnTo>
                  <a:lnTo>
                    <a:pt x="250" y="40"/>
                  </a:lnTo>
                  <a:lnTo>
                    <a:pt x="246" y="40"/>
                  </a:lnTo>
                  <a:lnTo>
                    <a:pt x="246" y="40"/>
                  </a:lnTo>
                  <a:lnTo>
                    <a:pt x="246" y="42"/>
                  </a:lnTo>
                  <a:lnTo>
                    <a:pt x="246" y="42"/>
                  </a:lnTo>
                  <a:lnTo>
                    <a:pt x="245" y="41"/>
                  </a:lnTo>
                  <a:lnTo>
                    <a:pt x="245" y="41"/>
                  </a:lnTo>
                  <a:lnTo>
                    <a:pt x="239" y="40"/>
                  </a:lnTo>
                  <a:lnTo>
                    <a:pt x="239" y="40"/>
                  </a:lnTo>
                  <a:lnTo>
                    <a:pt x="239" y="38"/>
                  </a:lnTo>
                  <a:lnTo>
                    <a:pt x="239" y="38"/>
                  </a:lnTo>
                  <a:lnTo>
                    <a:pt x="234" y="38"/>
                  </a:lnTo>
                  <a:lnTo>
                    <a:pt x="234" y="38"/>
                  </a:lnTo>
                  <a:lnTo>
                    <a:pt x="234" y="41"/>
                  </a:lnTo>
                  <a:lnTo>
                    <a:pt x="234" y="41"/>
                  </a:lnTo>
                  <a:lnTo>
                    <a:pt x="231" y="41"/>
                  </a:lnTo>
                  <a:lnTo>
                    <a:pt x="231" y="41"/>
                  </a:lnTo>
                  <a:lnTo>
                    <a:pt x="231" y="41"/>
                  </a:lnTo>
                  <a:lnTo>
                    <a:pt x="231" y="41"/>
                  </a:lnTo>
                  <a:lnTo>
                    <a:pt x="232" y="42"/>
                  </a:lnTo>
                  <a:lnTo>
                    <a:pt x="234" y="43"/>
                  </a:lnTo>
                  <a:lnTo>
                    <a:pt x="235" y="45"/>
                  </a:lnTo>
                  <a:lnTo>
                    <a:pt x="235" y="46"/>
                  </a:lnTo>
                  <a:lnTo>
                    <a:pt x="235" y="46"/>
                  </a:lnTo>
                  <a:lnTo>
                    <a:pt x="232" y="48"/>
                  </a:lnTo>
                  <a:lnTo>
                    <a:pt x="230" y="50"/>
                  </a:lnTo>
                  <a:lnTo>
                    <a:pt x="230" y="50"/>
                  </a:lnTo>
                  <a:lnTo>
                    <a:pt x="231" y="52"/>
                  </a:lnTo>
                  <a:lnTo>
                    <a:pt x="234" y="52"/>
                  </a:lnTo>
                  <a:lnTo>
                    <a:pt x="240" y="52"/>
                  </a:lnTo>
                  <a:lnTo>
                    <a:pt x="240" y="52"/>
                  </a:lnTo>
                  <a:lnTo>
                    <a:pt x="240" y="54"/>
                  </a:lnTo>
                  <a:lnTo>
                    <a:pt x="239" y="56"/>
                  </a:lnTo>
                  <a:lnTo>
                    <a:pt x="234" y="56"/>
                  </a:lnTo>
                  <a:lnTo>
                    <a:pt x="234" y="56"/>
                  </a:lnTo>
                  <a:lnTo>
                    <a:pt x="234" y="57"/>
                  </a:lnTo>
                  <a:lnTo>
                    <a:pt x="234" y="58"/>
                  </a:lnTo>
                  <a:lnTo>
                    <a:pt x="235" y="61"/>
                  </a:lnTo>
                  <a:lnTo>
                    <a:pt x="235" y="61"/>
                  </a:lnTo>
                  <a:lnTo>
                    <a:pt x="239" y="61"/>
                  </a:lnTo>
                  <a:lnTo>
                    <a:pt x="242" y="61"/>
                  </a:lnTo>
                  <a:lnTo>
                    <a:pt x="242" y="61"/>
                  </a:lnTo>
                  <a:lnTo>
                    <a:pt x="244" y="64"/>
                  </a:lnTo>
                  <a:lnTo>
                    <a:pt x="244" y="64"/>
                  </a:lnTo>
                  <a:lnTo>
                    <a:pt x="248" y="64"/>
                  </a:lnTo>
                  <a:lnTo>
                    <a:pt x="248" y="64"/>
                  </a:lnTo>
                  <a:lnTo>
                    <a:pt x="248" y="67"/>
                  </a:lnTo>
                  <a:lnTo>
                    <a:pt x="246" y="68"/>
                  </a:lnTo>
                  <a:lnTo>
                    <a:pt x="241" y="69"/>
                  </a:lnTo>
                  <a:lnTo>
                    <a:pt x="241" y="69"/>
                  </a:lnTo>
                  <a:lnTo>
                    <a:pt x="240" y="68"/>
                  </a:lnTo>
                  <a:lnTo>
                    <a:pt x="237" y="68"/>
                  </a:lnTo>
                  <a:lnTo>
                    <a:pt x="232" y="68"/>
                  </a:lnTo>
                  <a:lnTo>
                    <a:pt x="232" y="68"/>
                  </a:lnTo>
                  <a:lnTo>
                    <a:pt x="230" y="70"/>
                  </a:lnTo>
                  <a:lnTo>
                    <a:pt x="228" y="74"/>
                  </a:lnTo>
                  <a:lnTo>
                    <a:pt x="228" y="74"/>
                  </a:lnTo>
                  <a:lnTo>
                    <a:pt x="226" y="74"/>
                  </a:lnTo>
                  <a:lnTo>
                    <a:pt x="226" y="75"/>
                  </a:lnTo>
                  <a:lnTo>
                    <a:pt x="226" y="75"/>
                  </a:lnTo>
                  <a:lnTo>
                    <a:pt x="229" y="76"/>
                  </a:lnTo>
                  <a:lnTo>
                    <a:pt x="230" y="79"/>
                  </a:lnTo>
                  <a:lnTo>
                    <a:pt x="232" y="83"/>
                  </a:lnTo>
                  <a:lnTo>
                    <a:pt x="232" y="85"/>
                  </a:lnTo>
                  <a:lnTo>
                    <a:pt x="232" y="85"/>
                  </a:lnTo>
                  <a:lnTo>
                    <a:pt x="231" y="86"/>
                  </a:lnTo>
                  <a:lnTo>
                    <a:pt x="229" y="88"/>
                  </a:lnTo>
                  <a:lnTo>
                    <a:pt x="229" y="88"/>
                  </a:lnTo>
                  <a:lnTo>
                    <a:pt x="229" y="88"/>
                  </a:lnTo>
                  <a:lnTo>
                    <a:pt x="228" y="88"/>
                  </a:lnTo>
                  <a:lnTo>
                    <a:pt x="228" y="88"/>
                  </a:lnTo>
                  <a:lnTo>
                    <a:pt x="226" y="89"/>
                  </a:lnTo>
                  <a:lnTo>
                    <a:pt x="226" y="89"/>
                  </a:lnTo>
                  <a:lnTo>
                    <a:pt x="225" y="89"/>
                  </a:lnTo>
                  <a:lnTo>
                    <a:pt x="225" y="89"/>
                  </a:lnTo>
                  <a:lnTo>
                    <a:pt x="225" y="90"/>
                  </a:lnTo>
                  <a:lnTo>
                    <a:pt x="223" y="91"/>
                  </a:lnTo>
                  <a:lnTo>
                    <a:pt x="219" y="91"/>
                  </a:lnTo>
                  <a:lnTo>
                    <a:pt x="219" y="91"/>
                  </a:lnTo>
                  <a:lnTo>
                    <a:pt x="219" y="94"/>
                  </a:lnTo>
                  <a:lnTo>
                    <a:pt x="218" y="94"/>
                  </a:lnTo>
                  <a:lnTo>
                    <a:pt x="214" y="94"/>
                  </a:lnTo>
                  <a:lnTo>
                    <a:pt x="214" y="94"/>
                  </a:lnTo>
                  <a:lnTo>
                    <a:pt x="214" y="95"/>
                  </a:lnTo>
                  <a:lnTo>
                    <a:pt x="214" y="96"/>
                  </a:lnTo>
                  <a:lnTo>
                    <a:pt x="217" y="99"/>
                  </a:lnTo>
                  <a:lnTo>
                    <a:pt x="217" y="99"/>
                  </a:lnTo>
                  <a:lnTo>
                    <a:pt x="218" y="99"/>
                  </a:lnTo>
                  <a:lnTo>
                    <a:pt x="218" y="97"/>
                  </a:lnTo>
                  <a:lnTo>
                    <a:pt x="219" y="97"/>
                  </a:lnTo>
                  <a:lnTo>
                    <a:pt x="220" y="97"/>
                  </a:lnTo>
                  <a:lnTo>
                    <a:pt x="220" y="97"/>
                  </a:lnTo>
                  <a:lnTo>
                    <a:pt x="221" y="99"/>
                  </a:lnTo>
                  <a:lnTo>
                    <a:pt x="221" y="101"/>
                  </a:lnTo>
                  <a:lnTo>
                    <a:pt x="221" y="103"/>
                  </a:lnTo>
                  <a:lnTo>
                    <a:pt x="221" y="103"/>
                  </a:lnTo>
                  <a:lnTo>
                    <a:pt x="228" y="103"/>
                  </a:lnTo>
                  <a:lnTo>
                    <a:pt x="229" y="105"/>
                  </a:lnTo>
                  <a:lnTo>
                    <a:pt x="229" y="107"/>
                  </a:lnTo>
                  <a:lnTo>
                    <a:pt x="229" y="107"/>
                  </a:lnTo>
                  <a:lnTo>
                    <a:pt x="234" y="107"/>
                  </a:lnTo>
                  <a:lnTo>
                    <a:pt x="236" y="107"/>
                  </a:lnTo>
                  <a:lnTo>
                    <a:pt x="237" y="110"/>
                  </a:lnTo>
                  <a:lnTo>
                    <a:pt x="237" y="110"/>
                  </a:lnTo>
                  <a:lnTo>
                    <a:pt x="240" y="111"/>
                  </a:lnTo>
                  <a:lnTo>
                    <a:pt x="244" y="112"/>
                  </a:lnTo>
                  <a:lnTo>
                    <a:pt x="244" y="112"/>
                  </a:lnTo>
                  <a:lnTo>
                    <a:pt x="240" y="113"/>
                  </a:lnTo>
                  <a:lnTo>
                    <a:pt x="239" y="116"/>
                  </a:lnTo>
                  <a:lnTo>
                    <a:pt x="237" y="123"/>
                  </a:lnTo>
                  <a:lnTo>
                    <a:pt x="237" y="123"/>
                  </a:lnTo>
                  <a:lnTo>
                    <a:pt x="237" y="126"/>
                  </a:lnTo>
                  <a:lnTo>
                    <a:pt x="236" y="127"/>
                  </a:lnTo>
                  <a:lnTo>
                    <a:pt x="232" y="128"/>
                  </a:lnTo>
                  <a:lnTo>
                    <a:pt x="232" y="128"/>
                  </a:lnTo>
                  <a:lnTo>
                    <a:pt x="225" y="129"/>
                  </a:lnTo>
                  <a:lnTo>
                    <a:pt x="225" y="129"/>
                  </a:lnTo>
                  <a:lnTo>
                    <a:pt x="225" y="129"/>
                  </a:lnTo>
                  <a:lnTo>
                    <a:pt x="225" y="129"/>
                  </a:lnTo>
                  <a:lnTo>
                    <a:pt x="223" y="129"/>
                  </a:lnTo>
                  <a:lnTo>
                    <a:pt x="223" y="129"/>
                  </a:lnTo>
                  <a:lnTo>
                    <a:pt x="219" y="129"/>
                  </a:lnTo>
                  <a:lnTo>
                    <a:pt x="219" y="129"/>
                  </a:lnTo>
                  <a:lnTo>
                    <a:pt x="218" y="128"/>
                  </a:lnTo>
                  <a:lnTo>
                    <a:pt x="218" y="126"/>
                  </a:lnTo>
                  <a:lnTo>
                    <a:pt x="218" y="124"/>
                  </a:lnTo>
                  <a:lnTo>
                    <a:pt x="217" y="123"/>
                  </a:lnTo>
                  <a:lnTo>
                    <a:pt x="217" y="123"/>
                  </a:lnTo>
                  <a:lnTo>
                    <a:pt x="215" y="127"/>
                  </a:lnTo>
                  <a:lnTo>
                    <a:pt x="214" y="130"/>
                  </a:lnTo>
                  <a:lnTo>
                    <a:pt x="214" y="130"/>
                  </a:lnTo>
                  <a:lnTo>
                    <a:pt x="210" y="132"/>
                  </a:lnTo>
                  <a:lnTo>
                    <a:pt x="208" y="132"/>
                  </a:lnTo>
                  <a:lnTo>
                    <a:pt x="208" y="132"/>
                  </a:lnTo>
                  <a:lnTo>
                    <a:pt x="207" y="129"/>
                  </a:lnTo>
                  <a:lnTo>
                    <a:pt x="206" y="128"/>
                  </a:lnTo>
                  <a:lnTo>
                    <a:pt x="199" y="128"/>
                  </a:lnTo>
                  <a:lnTo>
                    <a:pt x="199" y="128"/>
                  </a:lnTo>
                  <a:lnTo>
                    <a:pt x="199" y="127"/>
                  </a:lnTo>
                  <a:lnTo>
                    <a:pt x="199" y="127"/>
                  </a:lnTo>
                  <a:lnTo>
                    <a:pt x="198" y="127"/>
                  </a:lnTo>
                  <a:lnTo>
                    <a:pt x="196" y="126"/>
                  </a:lnTo>
                  <a:lnTo>
                    <a:pt x="196" y="126"/>
                  </a:lnTo>
                  <a:lnTo>
                    <a:pt x="193" y="123"/>
                  </a:lnTo>
                  <a:lnTo>
                    <a:pt x="193" y="119"/>
                  </a:lnTo>
                  <a:lnTo>
                    <a:pt x="193" y="119"/>
                  </a:lnTo>
                  <a:lnTo>
                    <a:pt x="191" y="118"/>
                  </a:lnTo>
                  <a:lnTo>
                    <a:pt x="191" y="117"/>
                  </a:lnTo>
                  <a:lnTo>
                    <a:pt x="191" y="117"/>
                  </a:lnTo>
                  <a:lnTo>
                    <a:pt x="185" y="116"/>
                  </a:lnTo>
                  <a:lnTo>
                    <a:pt x="177" y="117"/>
                  </a:lnTo>
                  <a:lnTo>
                    <a:pt x="177" y="117"/>
                  </a:lnTo>
                  <a:lnTo>
                    <a:pt x="176" y="123"/>
                  </a:lnTo>
                  <a:lnTo>
                    <a:pt x="176" y="123"/>
                  </a:lnTo>
                  <a:lnTo>
                    <a:pt x="172" y="123"/>
                  </a:lnTo>
                  <a:lnTo>
                    <a:pt x="172" y="123"/>
                  </a:lnTo>
                  <a:lnTo>
                    <a:pt x="171" y="119"/>
                  </a:lnTo>
                  <a:lnTo>
                    <a:pt x="171" y="119"/>
                  </a:lnTo>
                  <a:lnTo>
                    <a:pt x="163" y="119"/>
                  </a:lnTo>
                  <a:lnTo>
                    <a:pt x="163" y="119"/>
                  </a:lnTo>
                  <a:lnTo>
                    <a:pt x="163" y="121"/>
                  </a:lnTo>
                  <a:lnTo>
                    <a:pt x="163" y="121"/>
                  </a:lnTo>
                  <a:lnTo>
                    <a:pt x="159" y="121"/>
                  </a:lnTo>
                  <a:lnTo>
                    <a:pt x="159" y="121"/>
                  </a:lnTo>
                  <a:lnTo>
                    <a:pt x="159" y="121"/>
                  </a:lnTo>
                  <a:lnTo>
                    <a:pt x="159" y="121"/>
                  </a:lnTo>
                  <a:lnTo>
                    <a:pt x="155" y="122"/>
                  </a:lnTo>
                  <a:lnTo>
                    <a:pt x="154" y="122"/>
                  </a:lnTo>
                  <a:lnTo>
                    <a:pt x="154" y="124"/>
                  </a:lnTo>
                  <a:lnTo>
                    <a:pt x="154" y="124"/>
                  </a:lnTo>
                  <a:lnTo>
                    <a:pt x="153" y="124"/>
                  </a:lnTo>
                  <a:lnTo>
                    <a:pt x="153" y="127"/>
                  </a:lnTo>
                  <a:lnTo>
                    <a:pt x="153" y="128"/>
                  </a:lnTo>
                  <a:lnTo>
                    <a:pt x="152" y="128"/>
                  </a:lnTo>
                  <a:lnTo>
                    <a:pt x="152" y="128"/>
                  </a:lnTo>
                  <a:lnTo>
                    <a:pt x="150" y="129"/>
                  </a:lnTo>
                  <a:lnTo>
                    <a:pt x="149" y="129"/>
                  </a:lnTo>
                  <a:lnTo>
                    <a:pt x="147" y="130"/>
                  </a:lnTo>
                  <a:lnTo>
                    <a:pt x="147" y="130"/>
                  </a:lnTo>
                  <a:lnTo>
                    <a:pt x="145" y="130"/>
                  </a:lnTo>
                  <a:lnTo>
                    <a:pt x="144" y="129"/>
                  </a:lnTo>
                  <a:lnTo>
                    <a:pt x="144" y="129"/>
                  </a:lnTo>
                  <a:lnTo>
                    <a:pt x="141" y="128"/>
                  </a:lnTo>
                  <a:lnTo>
                    <a:pt x="137" y="126"/>
                  </a:lnTo>
                  <a:lnTo>
                    <a:pt x="137" y="126"/>
                  </a:lnTo>
                  <a:lnTo>
                    <a:pt x="138" y="126"/>
                  </a:lnTo>
                  <a:lnTo>
                    <a:pt x="138" y="124"/>
                  </a:lnTo>
                  <a:lnTo>
                    <a:pt x="138" y="124"/>
                  </a:lnTo>
                  <a:lnTo>
                    <a:pt x="133" y="123"/>
                  </a:lnTo>
                  <a:lnTo>
                    <a:pt x="133" y="123"/>
                  </a:lnTo>
                  <a:lnTo>
                    <a:pt x="132" y="121"/>
                  </a:lnTo>
                  <a:lnTo>
                    <a:pt x="132" y="121"/>
                  </a:lnTo>
                  <a:lnTo>
                    <a:pt x="128" y="121"/>
                  </a:lnTo>
                  <a:lnTo>
                    <a:pt x="127" y="122"/>
                  </a:lnTo>
                  <a:lnTo>
                    <a:pt x="128" y="123"/>
                  </a:lnTo>
                  <a:lnTo>
                    <a:pt x="128" y="123"/>
                  </a:lnTo>
                  <a:lnTo>
                    <a:pt x="130" y="124"/>
                  </a:lnTo>
                  <a:lnTo>
                    <a:pt x="130" y="124"/>
                  </a:lnTo>
                  <a:lnTo>
                    <a:pt x="130" y="130"/>
                  </a:lnTo>
                  <a:lnTo>
                    <a:pt x="130" y="130"/>
                  </a:lnTo>
                  <a:lnTo>
                    <a:pt x="126" y="130"/>
                  </a:lnTo>
                  <a:lnTo>
                    <a:pt x="126" y="130"/>
                  </a:lnTo>
                  <a:lnTo>
                    <a:pt x="126" y="124"/>
                  </a:lnTo>
                  <a:lnTo>
                    <a:pt x="126" y="124"/>
                  </a:lnTo>
                  <a:lnTo>
                    <a:pt x="123" y="123"/>
                  </a:lnTo>
                  <a:lnTo>
                    <a:pt x="123" y="121"/>
                  </a:lnTo>
                  <a:lnTo>
                    <a:pt x="123" y="118"/>
                  </a:lnTo>
                  <a:lnTo>
                    <a:pt x="122" y="117"/>
                  </a:lnTo>
                  <a:lnTo>
                    <a:pt x="122" y="117"/>
                  </a:lnTo>
                  <a:lnTo>
                    <a:pt x="121" y="116"/>
                  </a:lnTo>
                  <a:lnTo>
                    <a:pt x="117" y="114"/>
                  </a:lnTo>
                  <a:lnTo>
                    <a:pt x="112" y="114"/>
                  </a:lnTo>
                  <a:lnTo>
                    <a:pt x="112" y="114"/>
                  </a:lnTo>
                  <a:lnTo>
                    <a:pt x="111" y="112"/>
                  </a:lnTo>
                  <a:lnTo>
                    <a:pt x="111" y="110"/>
                  </a:lnTo>
                  <a:lnTo>
                    <a:pt x="112" y="108"/>
                  </a:lnTo>
                  <a:lnTo>
                    <a:pt x="112" y="108"/>
                  </a:lnTo>
                  <a:lnTo>
                    <a:pt x="107" y="108"/>
                  </a:lnTo>
                  <a:lnTo>
                    <a:pt x="104" y="108"/>
                  </a:lnTo>
                  <a:lnTo>
                    <a:pt x="96" y="108"/>
                  </a:lnTo>
                  <a:lnTo>
                    <a:pt x="96" y="108"/>
                  </a:lnTo>
                  <a:lnTo>
                    <a:pt x="95" y="108"/>
                  </a:lnTo>
                  <a:lnTo>
                    <a:pt x="94" y="107"/>
                  </a:lnTo>
                  <a:lnTo>
                    <a:pt x="93" y="105"/>
                  </a:lnTo>
                  <a:lnTo>
                    <a:pt x="93" y="102"/>
                  </a:lnTo>
                  <a:lnTo>
                    <a:pt x="93" y="101"/>
                  </a:lnTo>
                  <a:lnTo>
                    <a:pt x="90" y="100"/>
                  </a:lnTo>
                  <a:lnTo>
                    <a:pt x="90" y="100"/>
                  </a:lnTo>
                  <a:lnTo>
                    <a:pt x="90" y="101"/>
                  </a:lnTo>
                  <a:lnTo>
                    <a:pt x="90" y="103"/>
                  </a:lnTo>
                  <a:lnTo>
                    <a:pt x="90" y="103"/>
                  </a:lnTo>
                  <a:lnTo>
                    <a:pt x="87" y="103"/>
                  </a:lnTo>
                  <a:lnTo>
                    <a:pt x="84" y="103"/>
                  </a:lnTo>
                  <a:lnTo>
                    <a:pt x="84" y="103"/>
                  </a:lnTo>
                  <a:lnTo>
                    <a:pt x="83" y="107"/>
                  </a:lnTo>
                  <a:lnTo>
                    <a:pt x="83" y="110"/>
                  </a:lnTo>
                  <a:lnTo>
                    <a:pt x="83" y="110"/>
                  </a:lnTo>
                  <a:lnTo>
                    <a:pt x="79" y="110"/>
                  </a:lnTo>
                  <a:lnTo>
                    <a:pt x="79" y="110"/>
                  </a:lnTo>
                  <a:lnTo>
                    <a:pt x="79" y="107"/>
                  </a:lnTo>
                  <a:lnTo>
                    <a:pt x="79" y="107"/>
                  </a:lnTo>
                  <a:lnTo>
                    <a:pt x="78" y="108"/>
                  </a:lnTo>
                  <a:lnTo>
                    <a:pt x="78" y="108"/>
                  </a:lnTo>
                  <a:lnTo>
                    <a:pt x="76" y="108"/>
                  </a:lnTo>
                  <a:lnTo>
                    <a:pt x="76" y="106"/>
                  </a:lnTo>
                  <a:lnTo>
                    <a:pt x="76" y="101"/>
                  </a:lnTo>
                  <a:lnTo>
                    <a:pt x="76" y="101"/>
                  </a:lnTo>
                  <a:lnTo>
                    <a:pt x="66" y="101"/>
                  </a:lnTo>
                  <a:lnTo>
                    <a:pt x="66" y="101"/>
                  </a:lnTo>
                  <a:lnTo>
                    <a:pt x="66" y="103"/>
                  </a:lnTo>
                  <a:lnTo>
                    <a:pt x="66" y="103"/>
                  </a:lnTo>
                  <a:lnTo>
                    <a:pt x="63" y="105"/>
                  </a:lnTo>
                  <a:lnTo>
                    <a:pt x="62" y="106"/>
                  </a:lnTo>
                  <a:lnTo>
                    <a:pt x="62" y="108"/>
                  </a:lnTo>
                  <a:lnTo>
                    <a:pt x="62" y="112"/>
                  </a:lnTo>
                  <a:lnTo>
                    <a:pt x="62" y="112"/>
                  </a:lnTo>
                  <a:lnTo>
                    <a:pt x="60" y="113"/>
                  </a:lnTo>
                  <a:lnTo>
                    <a:pt x="56" y="113"/>
                  </a:lnTo>
                  <a:lnTo>
                    <a:pt x="51" y="113"/>
                  </a:lnTo>
                  <a:lnTo>
                    <a:pt x="51" y="113"/>
                  </a:lnTo>
                  <a:lnTo>
                    <a:pt x="50" y="114"/>
                  </a:lnTo>
                  <a:lnTo>
                    <a:pt x="49" y="117"/>
                  </a:lnTo>
                  <a:lnTo>
                    <a:pt x="45" y="117"/>
                  </a:lnTo>
                  <a:lnTo>
                    <a:pt x="45" y="117"/>
                  </a:lnTo>
                  <a:lnTo>
                    <a:pt x="45" y="122"/>
                  </a:lnTo>
                  <a:lnTo>
                    <a:pt x="45" y="123"/>
                  </a:lnTo>
                  <a:lnTo>
                    <a:pt x="44" y="123"/>
                  </a:lnTo>
                  <a:lnTo>
                    <a:pt x="44" y="123"/>
                  </a:lnTo>
                  <a:lnTo>
                    <a:pt x="43" y="126"/>
                  </a:lnTo>
                  <a:lnTo>
                    <a:pt x="40" y="127"/>
                  </a:lnTo>
                  <a:lnTo>
                    <a:pt x="38" y="128"/>
                  </a:lnTo>
                  <a:lnTo>
                    <a:pt x="36" y="129"/>
                  </a:lnTo>
                  <a:lnTo>
                    <a:pt x="36" y="129"/>
                  </a:lnTo>
                  <a:lnTo>
                    <a:pt x="35" y="129"/>
                  </a:lnTo>
                  <a:lnTo>
                    <a:pt x="33" y="130"/>
                  </a:lnTo>
                  <a:lnTo>
                    <a:pt x="33" y="130"/>
                  </a:lnTo>
                  <a:lnTo>
                    <a:pt x="34" y="132"/>
                  </a:lnTo>
                  <a:lnTo>
                    <a:pt x="35" y="134"/>
                  </a:lnTo>
                  <a:lnTo>
                    <a:pt x="35" y="139"/>
                  </a:lnTo>
                  <a:lnTo>
                    <a:pt x="35" y="139"/>
                  </a:lnTo>
                  <a:lnTo>
                    <a:pt x="35" y="143"/>
                  </a:lnTo>
                  <a:lnTo>
                    <a:pt x="35" y="145"/>
                  </a:lnTo>
                  <a:lnTo>
                    <a:pt x="35" y="145"/>
                  </a:lnTo>
                  <a:lnTo>
                    <a:pt x="32" y="148"/>
                  </a:lnTo>
                  <a:lnTo>
                    <a:pt x="28" y="149"/>
                  </a:lnTo>
                  <a:lnTo>
                    <a:pt x="27" y="149"/>
                  </a:lnTo>
                  <a:lnTo>
                    <a:pt x="27" y="149"/>
                  </a:lnTo>
                  <a:lnTo>
                    <a:pt x="25" y="148"/>
                  </a:lnTo>
                  <a:lnTo>
                    <a:pt x="25" y="146"/>
                  </a:lnTo>
                  <a:lnTo>
                    <a:pt x="25" y="143"/>
                  </a:lnTo>
                  <a:lnTo>
                    <a:pt x="25" y="143"/>
                  </a:lnTo>
                  <a:lnTo>
                    <a:pt x="23" y="141"/>
                  </a:lnTo>
                  <a:lnTo>
                    <a:pt x="20" y="140"/>
                  </a:lnTo>
                  <a:lnTo>
                    <a:pt x="20" y="140"/>
                  </a:lnTo>
                  <a:lnTo>
                    <a:pt x="19" y="138"/>
                  </a:lnTo>
                  <a:lnTo>
                    <a:pt x="19" y="138"/>
                  </a:lnTo>
                  <a:lnTo>
                    <a:pt x="18" y="137"/>
                  </a:lnTo>
                  <a:lnTo>
                    <a:pt x="17" y="135"/>
                  </a:lnTo>
                  <a:lnTo>
                    <a:pt x="17" y="135"/>
                  </a:lnTo>
                  <a:lnTo>
                    <a:pt x="12" y="135"/>
                  </a:lnTo>
                  <a:lnTo>
                    <a:pt x="12" y="135"/>
                  </a:lnTo>
                  <a:lnTo>
                    <a:pt x="12" y="138"/>
                  </a:lnTo>
                  <a:lnTo>
                    <a:pt x="12" y="140"/>
                  </a:lnTo>
                  <a:lnTo>
                    <a:pt x="12" y="140"/>
                  </a:lnTo>
                  <a:lnTo>
                    <a:pt x="13" y="140"/>
                  </a:lnTo>
                  <a:lnTo>
                    <a:pt x="13" y="140"/>
                  </a:lnTo>
                  <a:lnTo>
                    <a:pt x="13" y="141"/>
                  </a:lnTo>
                  <a:lnTo>
                    <a:pt x="12" y="144"/>
                  </a:lnTo>
                  <a:lnTo>
                    <a:pt x="9" y="145"/>
                  </a:lnTo>
                  <a:lnTo>
                    <a:pt x="9" y="145"/>
                  </a:lnTo>
                  <a:lnTo>
                    <a:pt x="5" y="148"/>
                  </a:lnTo>
                  <a:lnTo>
                    <a:pt x="3" y="150"/>
                  </a:lnTo>
                  <a:lnTo>
                    <a:pt x="3" y="152"/>
                  </a:lnTo>
                  <a:lnTo>
                    <a:pt x="3" y="152"/>
                  </a:lnTo>
                  <a:lnTo>
                    <a:pt x="3" y="156"/>
                  </a:lnTo>
                  <a:lnTo>
                    <a:pt x="3" y="161"/>
                  </a:lnTo>
                  <a:lnTo>
                    <a:pt x="3" y="161"/>
                  </a:lnTo>
                  <a:lnTo>
                    <a:pt x="6" y="164"/>
                  </a:lnTo>
                  <a:lnTo>
                    <a:pt x="7" y="165"/>
                  </a:lnTo>
                  <a:lnTo>
                    <a:pt x="7" y="167"/>
                  </a:lnTo>
                  <a:lnTo>
                    <a:pt x="7" y="167"/>
                  </a:lnTo>
                  <a:lnTo>
                    <a:pt x="5" y="168"/>
                  </a:lnTo>
                  <a:lnTo>
                    <a:pt x="3" y="171"/>
                  </a:lnTo>
                  <a:lnTo>
                    <a:pt x="1" y="176"/>
                  </a:lnTo>
                  <a:lnTo>
                    <a:pt x="1" y="176"/>
                  </a:lnTo>
                  <a:lnTo>
                    <a:pt x="0" y="181"/>
                  </a:lnTo>
                  <a:lnTo>
                    <a:pt x="0" y="184"/>
                  </a:lnTo>
                  <a:lnTo>
                    <a:pt x="0" y="184"/>
                  </a:lnTo>
                  <a:lnTo>
                    <a:pt x="1" y="186"/>
                  </a:lnTo>
                  <a:lnTo>
                    <a:pt x="3" y="187"/>
                  </a:lnTo>
                  <a:lnTo>
                    <a:pt x="3" y="187"/>
                  </a:lnTo>
                  <a:lnTo>
                    <a:pt x="6" y="187"/>
                  </a:lnTo>
                  <a:lnTo>
                    <a:pt x="7" y="188"/>
                  </a:lnTo>
                  <a:lnTo>
                    <a:pt x="7" y="188"/>
                  </a:lnTo>
                  <a:lnTo>
                    <a:pt x="8" y="189"/>
                  </a:lnTo>
                  <a:lnTo>
                    <a:pt x="7" y="193"/>
                  </a:lnTo>
                  <a:lnTo>
                    <a:pt x="7" y="193"/>
                  </a:lnTo>
                  <a:lnTo>
                    <a:pt x="6" y="193"/>
                  </a:lnTo>
                  <a:lnTo>
                    <a:pt x="6" y="193"/>
                  </a:lnTo>
                  <a:lnTo>
                    <a:pt x="6" y="195"/>
                  </a:lnTo>
                  <a:lnTo>
                    <a:pt x="7" y="198"/>
                  </a:lnTo>
                  <a:lnTo>
                    <a:pt x="7" y="198"/>
                  </a:lnTo>
                  <a:lnTo>
                    <a:pt x="9" y="199"/>
                  </a:lnTo>
                  <a:lnTo>
                    <a:pt x="9" y="199"/>
                  </a:lnTo>
                  <a:lnTo>
                    <a:pt x="11" y="202"/>
                  </a:lnTo>
                  <a:lnTo>
                    <a:pt x="11" y="202"/>
                  </a:lnTo>
                  <a:lnTo>
                    <a:pt x="12" y="202"/>
                  </a:lnTo>
                  <a:lnTo>
                    <a:pt x="12" y="200"/>
                  </a:lnTo>
                  <a:lnTo>
                    <a:pt x="13" y="199"/>
                  </a:lnTo>
                  <a:lnTo>
                    <a:pt x="13" y="198"/>
                  </a:lnTo>
                  <a:lnTo>
                    <a:pt x="13" y="198"/>
                  </a:lnTo>
                  <a:lnTo>
                    <a:pt x="17" y="199"/>
                  </a:lnTo>
                  <a:lnTo>
                    <a:pt x="20" y="200"/>
                  </a:lnTo>
                  <a:lnTo>
                    <a:pt x="20" y="200"/>
                  </a:lnTo>
                  <a:lnTo>
                    <a:pt x="23" y="200"/>
                  </a:lnTo>
                  <a:lnTo>
                    <a:pt x="27" y="203"/>
                  </a:lnTo>
                  <a:lnTo>
                    <a:pt x="27" y="203"/>
                  </a:lnTo>
                  <a:lnTo>
                    <a:pt x="28" y="208"/>
                  </a:lnTo>
                  <a:lnTo>
                    <a:pt x="28" y="208"/>
                  </a:lnTo>
                  <a:lnTo>
                    <a:pt x="32" y="208"/>
                  </a:lnTo>
                  <a:lnTo>
                    <a:pt x="32" y="208"/>
                  </a:lnTo>
                  <a:lnTo>
                    <a:pt x="32" y="210"/>
                  </a:lnTo>
                  <a:lnTo>
                    <a:pt x="33" y="211"/>
                  </a:lnTo>
                  <a:lnTo>
                    <a:pt x="33" y="211"/>
                  </a:lnTo>
                  <a:lnTo>
                    <a:pt x="35" y="214"/>
                  </a:lnTo>
                  <a:lnTo>
                    <a:pt x="36" y="216"/>
                  </a:lnTo>
                  <a:lnTo>
                    <a:pt x="36" y="216"/>
                  </a:lnTo>
                  <a:lnTo>
                    <a:pt x="38" y="221"/>
                  </a:lnTo>
                  <a:lnTo>
                    <a:pt x="38" y="222"/>
                  </a:lnTo>
                  <a:lnTo>
                    <a:pt x="38" y="225"/>
                  </a:lnTo>
                  <a:lnTo>
                    <a:pt x="38" y="225"/>
                  </a:lnTo>
                  <a:lnTo>
                    <a:pt x="36" y="225"/>
                  </a:lnTo>
                  <a:lnTo>
                    <a:pt x="35" y="225"/>
                  </a:lnTo>
                  <a:lnTo>
                    <a:pt x="32" y="224"/>
                  </a:lnTo>
                  <a:lnTo>
                    <a:pt x="32" y="224"/>
                  </a:lnTo>
                  <a:lnTo>
                    <a:pt x="30" y="225"/>
                  </a:lnTo>
                  <a:lnTo>
                    <a:pt x="30" y="226"/>
                  </a:lnTo>
                  <a:lnTo>
                    <a:pt x="30" y="226"/>
                  </a:lnTo>
                  <a:lnTo>
                    <a:pt x="35" y="227"/>
                  </a:lnTo>
                  <a:lnTo>
                    <a:pt x="39" y="230"/>
                  </a:lnTo>
                  <a:lnTo>
                    <a:pt x="39" y="230"/>
                  </a:lnTo>
                  <a:lnTo>
                    <a:pt x="43" y="233"/>
                  </a:lnTo>
                  <a:lnTo>
                    <a:pt x="44" y="237"/>
                  </a:lnTo>
                  <a:lnTo>
                    <a:pt x="44" y="237"/>
                  </a:lnTo>
                  <a:lnTo>
                    <a:pt x="45" y="235"/>
                  </a:lnTo>
                  <a:lnTo>
                    <a:pt x="45" y="232"/>
                  </a:lnTo>
                  <a:lnTo>
                    <a:pt x="45" y="232"/>
                  </a:lnTo>
                  <a:lnTo>
                    <a:pt x="47" y="232"/>
                  </a:lnTo>
                  <a:lnTo>
                    <a:pt x="49" y="232"/>
                  </a:lnTo>
                  <a:lnTo>
                    <a:pt x="52" y="232"/>
                  </a:lnTo>
                  <a:lnTo>
                    <a:pt x="52" y="232"/>
                  </a:lnTo>
                  <a:lnTo>
                    <a:pt x="54" y="231"/>
                  </a:lnTo>
                  <a:lnTo>
                    <a:pt x="55" y="230"/>
                  </a:lnTo>
                  <a:lnTo>
                    <a:pt x="56" y="226"/>
                  </a:lnTo>
                  <a:lnTo>
                    <a:pt x="56" y="226"/>
                  </a:lnTo>
                  <a:lnTo>
                    <a:pt x="58" y="225"/>
                  </a:lnTo>
                  <a:lnTo>
                    <a:pt x="60" y="225"/>
                  </a:lnTo>
                  <a:lnTo>
                    <a:pt x="60" y="225"/>
                  </a:lnTo>
                  <a:lnTo>
                    <a:pt x="62" y="224"/>
                  </a:lnTo>
                  <a:lnTo>
                    <a:pt x="62" y="224"/>
                  </a:lnTo>
                  <a:lnTo>
                    <a:pt x="68" y="220"/>
                  </a:lnTo>
                  <a:lnTo>
                    <a:pt x="68" y="220"/>
                  </a:lnTo>
                  <a:lnTo>
                    <a:pt x="70" y="220"/>
                  </a:lnTo>
                  <a:lnTo>
                    <a:pt x="72" y="220"/>
                  </a:lnTo>
                  <a:lnTo>
                    <a:pt x="72" y="220"/>
                  </a:lnTo>
                  <a:lnTo>
                    <a:pt x="74" y="217"/>
                  </a:lnTo>
                  <a:lnTo>
                    <a:pt x="74" y="217"/>
                  </a:lnTo>
                  <a:lnTo>
                    <a:pt x="77" y="217"/>
                  </a:lnTo>
                  <a:lnTo>
                    <a:pt x="78" y="219"/>
                  </a:lnTo>
                  <a:lnTo>
                    <a:pt x="79" y="221"/>
                  </a:lnTo>
                  <a:lnTo>
                    <a:pt x="81" y="222"/>
                  </a:lnTo>
                  <a:lnTo>
                    <a:pt x="81" y="222"/>
                  </a:lnTo>
                  <a:lnTo>
                    <a:pt x="83" y="222"/>
                  </a:lnTo>
                  <a:lnTo>
                    <a:pt x="84" y="221"/>
                  </a:lnTo>
                  <a:lnTo>
                    <a:pt x="84" y="221"/>
                  </a:lnTo>
                  <a:lnTo>
                    <a:pt x="88" y="221"/>
                  </a:lnTo>
                  <a:lnTo>
                    <a:pt x="88" y="221"/>
                  </a:lnTo>
                  <a:lnTo>
                    <a:pt x="90" y="220"/>
                  </a:lnTo>
                  <a:lnTo>
                    <a:pt x="94" y="221"/>
                  </a:lnTo>
                  <a:lnTo>
                    <a:pt x="94" y="221"/>
                  </a:lnTo>
                  <a:lnTo>
                    <a:pt x="96" y="224"/>
                  </a:lnTo>
                  <a:lnTo>
                    <a:pt x="98" y="226"/>
                  </a:lnTo>
                  <a:lnTo>
                    <a:pt x="98" y="226"/>
                  </a:lnTo>
                  <a:lnTo>
                    <a:pt x="100" y="229"/>
                  </a:lnTo>
                  <a:lnTo>
                    <a:pt x="103" y="231"/>
                  </a:lnTo>
                  <a:lnTo>
                    <a:pt x="103" y="231"/>
                  </a:lnTo>
                  <a:lnTo>
                    <a:pt x="103" y="235"/>
                  </a:lnTo>
                  <a:lnTo>
                    <a:pt x="103" y="235"/>
                  </a:lnTo>
                  <a:lnTo>
                    <a:pt x="101" y="237"/>
                  </a:lnTo>
                  <a:lnTo>
                    <a:pt x="100" y="238"/>
                  </a:lnTo>
                  <a:lnTo>
                    <a:pt x="100" y="238"/>
                  </a:lnTo>
                  <a:lnTo>
                    <a:pt x="100" y="240"/>
                  </a:lnTo>
                  <a:lnTo>
                    <a:pt x="99" y="241"/>
                  </a:lnTo>
                  <a:lnTo>
                    <a:pt x="99" y="241"/>
                  </a:lnTo>
                  <a:lnTo>
                    <a:pt x="101" y="241"/>
                  </a:lnTo>
                  <a:lnTo>
                    <a:pt x="103" y="242"/>
                  </a:lnTo>
                  <a:lnTo>
                    <a:pt x="103" y="242"/>
                  </a:lnTo>
                  <a:lnTo>
                    <a:pt x="101" y="247"/>
                  </a:lnTo>
                  <a:lnTo>
                    <a:pt x="101" y="247"/>
                  </a:lnTo>
                  <a:lnTo>
                    <a:pt x="101" y="248"/>
                  </a:lnTo>
                  <a:lnTo>
                    <a:pt x="100" y="248"/>
                  </a:lnTo>
                  <a:lnTo>
                    <a:pt x="99" y="249"/>
                  </a:lnTo>
                  <a:lnTo>
                    <a:pt x="99" y="249"/>
                  </a:lnTo>
                  <a:lnTo>
                    <a:pt x="96" y="251"/>
                  </a:lnTo>
                  <a:lnTo>
                    <a:pt x="95" y="254"/>
                  </a:lnTo>
                  <a:lnTo>
                    <a:pt x="95" y="254"/>
                  </a:lnTo>
                  <a:lnTo>
                    <a:pt x="87" y="254"/>
                  </a:lnTo>
                  <a:lnTo>
                    <a:pt x="87" y="254"/>
                  </a:lnTo>
                  <a:lnTo>
                    <a:pt x="82" y="253"/>
                  </a:lnTo>
                  <a:lnTo>
                    <a:pt x="79" y="253"/>
                  </a:lnTo>
                  <a:lnTo>
                    <a:pt x="78" y="254"/>
                  </a:lnTo>
                  <a:lnTo>
                    <a:pt x="78" y="254"/>
                  </a:lnTo>
                  <a:lnTo>
                    <a:pt x="76" y="257"/>
                  </a:lnTo>
                  <a:lnTo>
                    <a:pt x="74" y="259"/>
                  </a:lnTo>
                  <a:lnTo>
                    <a:pt x="74" y="259"/>
                  </a:lnTo>
                  <a:lnTo>
                    <a:pt x="72" y="263"/>
                  </a:lnTo>
                  <a:lnTo>
                    <a:pt x="68" y="264"/>
                  </a:lnTo>
                  <a:lnTo>
                    <a:pt x="68" y="264"/>
                  </a:lnTo>
                  <a:lnTo>
                    <a:pt x="68" y="265"/>
                  </a:lnTo>
                  <a:lnTo>
                    <a:pt x="68" y="265"/>
                  </a:lnTo>
                  <a:lnTo>
                    <a:pt x="70" y="267"/>
                  </a:lnTo>
                  <a:lnTo>
                    <a:pt x="70" y="267"/>
                  </a:lnTo>
                  <a:lnTo>
                    <a:pt x="70" y="268"/>
                  </a:lnTo>
                  <a:lnTo>
                    <a:pt x="70" y="268"/>
                  </a:lnTo>
                  <a:lnTo>
                    <a:pt x="72" y="268"/>
                  </a:lnTo>
                  <a:lnTo>
                    <a:pt x="73" y="269"/>
                  </a:lnTo>
                  <a:lnTo>
                    <a:pt x="74" y="270"/>
                  </a:lnTo>
                  <a:lnTo>
                    <a:pt x="76" y="271"/>
                  </a:lnTo>
                  <a:lnTo>
                    <a:pt x="76" y="271"/>
                  </a:lnTo>
                  <a:lnTo>
                    <a:pt x="76" y="273"/>
                  </a:lnTo>
                  <a:lnTo>
                    <a:pt x="74" y="274"/>
                  </a:lnTo>
                  <a:lnTo>
                    <a:pt x="71" y="273"/>
                  </a:lnTo>
                  <a:lnTo>
                    <a:pt x="66" y="271"/>
                  </a:lnTo>
                  <a:lnTo>
                    <a:pt x="62" y="271"/>
                  </a:lnTo>
                  <a:lnTo>
                    <a:pt x="58" y="271"/>
                  </a:lnTo>
                  <a:lnTo>
                    <a:pt x="58" y="271"/>
                  </a:lnTo>
                  <a:lnTo>
                    <a:pt x="57" y="274"/>
                  </a:lnTo>
                  <a:lnTo>
                    <a:pt x="58" y="276"/>
                  </a:lnTo>
                  <a:lnTo>
                    <a:pt x="62" y="279"/>
                  </a:lnTo>
                  <a:lnTo>
                    <a:pt x="66" y="281"/>
                  </a:lnTo>
                  <a:lnTo>
                    <a:pt x="67" y="282"/>
                  </a:lnTo>
                  <a:lnTo>
                    <a:pt x="68" y="284"/>
                  </a:lnTo>
                  <a:lnTo>
                    <a:pt x="68" y="284"/>
                  </a:lnTo>
                  <a:lnTo>
                    <a:pt x="70" y="291"/>
                  </a:lnTo>
                  <a:lnTo>
                    <a:pt x="71" y="293"/>
                  </a:lnTo>
                  <a:lnTo>
                    <a:pt x="76" y="295"/>
                  </a:lnTo>
                  <a:lnTo>
                    <a:pt x="76" y="295"/>
                  </a:lnTo>
                  <a:lnTo>
                    <a:pt x="76" y="305"/>
                  </a:lnTo>
                  <a:lnTo>
                    <a:pt x="76" y="305"/>
                  </a:lnTo>
                  <a:lnTo>
                    <a:pt x="79" y="303"/>
                  </a:lnTo>
                  <a:lnTo>
                    <a:pt x="79" y="303"/>
                  </a:lnTo>
                  <a:lnTo>
                    <a:pt x="81" y="305"/>
                  </a:lnTo>
                  <a:lnTo>
                    <a:pt x="82" y="306"/>
                  </a:lnTo>
                  <a:lnTo>
                    <a:pt x="82" y="306"/>
                  </a:lnTo>
                  <a:lnTo>
                    <a:pt x="83" y="307"/>
                  </a:lnTo>
                  <a:lnTo>
                    <a:pt x="83" y="308"/>
                  </a:lnTo>
                  <a:lnTo>
                    <a:pt x="85" y="309"/>
                  </a:lnTo>
                  <a:lnTo>
                    <a:pt x="85" y="309"/>
                  </a:lnTo>
                  <a:lnTo>
                    <a:pt x="88" y="311"/>
                  </a:lnTo>
                  <a:lnTo>
                    <a:pt x="88" y="311"/>
                  </a:lnTo>
                  <a:lnTo>
                    <a:pt x="92" y="311"/>
                  </a:lnTo>
                  <a:lnTo>
                    <a:pt x="93" y="312"/>
                  </a:lnTo>
                  <a:lnTo>
                    <a:pt x="94" y="312"/>
                  </a:lnTo>
                  <a:lnTo>
                    <a:pt x="94" y="312"/>
                  </a:lnTo>
                  <a:lnTo>
                    <a:pt x="99" y="314"/>
                  </a:lnTo>
                  <a:lnTo>
                    <a:pt x="99" y="314"/>
                  </a:lnTo>
                  <a:lnTo>
                    <a:pt x="98" y="318"/>
                  </a:lnTo>
                  <a:lnTo>
                    <a:pt x="95" y="320"/>
                  </a:lnTo>
                  <a:lnTo>
                    <a:pt x="93" y="324"/>
                  </a:lnTo>
                  <a:lnTo>
                    <a:pt x="93" y="328"/>
                  </a:lnTo>
                  <a:lnTo>
                    <a:pt x="93" y="328"/>
                  </a:lnTo>
                  <a:lnTo>
                    <a:pt x="92" y="331"/>
                  </a:lnTo>
                  <a:lnTo>
                    <a:pt x="93" y="333"/>
                  </a:lnTo>
                  <a:lnTo>
                    <a:pt x="93" y="334"/>
                  </a:lnTo>
                  <a:lnTo>
                    <a:pt x="93" y="334"/>
                  </a:lnTo>
                  <a:lnTo>
                    <a:pt x="94" y="334"/>
                  </a:lnTo>
                  <a:lnTo>
                    <a:pt x="94" y="334"/>
                  </a:lnTo>
                  <a:lnTo>
                    <a:pt x="94" y="334"/>
                  </a:lnTo>
                  <a:lnTo>
                    <a:pt x="95" y="333"/>
                  </a:lnTo>
                  <a:lnTo>
                    <a:pt x="96" y="331"/>
                  </a:lnTo>
                  <a:lnTo>
                    <a:pt x="96" y="331"/>
                  </a:lnTo>
                  <a:lnTo>
                    <a:pt x="99" y="329"/>
                  </a:lnTo>
                  <a:lnTo>
                    <a:pt x="99" y="329"/>
                  </a:lnTo>
                  <a:lnTo>
                    <a:pt x="101" y="327"/>
                  </a:lnTo>
                  <a:lnTo>
                    <a:pt x="101" y="327"/>
                  </a:lnTo>
                  <a:lnTo>
                    <a:pt x="104" y="325"/>
                  </a:lnTo>
                  <a:lnTo>
                    <a:pt x="104" y="325"/>
                  </a:lnTo>
                  <a:lnTo>
                    <a:pt x="109" y="324"/>
                  </a:lnTo>
                  <a:lnTo>
                    <a:pt x="109" y="324"/>
                  </a:lnTo>
                  <a:lnTo>
                    <a:pt x="112" y="322"/>
                  </a:lnTo>
                  <a:lnTo>
                    <a:pt x="117" y="322"/>
                  </a:lnTo>
                  <a:lnTo>
                    <a:pt x="117" y="322"/>
                  </a:lnTo>
                  <a:lnTo>
                    <a:pt x="121" y="322"/>
                  </a:lnTo>
                  <a:lnTo>
                    <a:pt x="123" y="322"/>
                  </a:lnTo>
                  <a:lnTo>
                    <a:pt x="123" y="322"/>
                  </a:lnTo>
                  <a:lnTo>
                    <a:pt x="125" y="323"/>
                  </a:lnTo>
                  <a:lnTo>
                    <a:pt x="126" y="324"/>
                  </a:lnTo>
                  <a:lnTo>
                    <a:pt x="126" y="324"/>
                  </a:lnTo>
                  <a:lnTo>
                    <a:pt x="130" y="327"/>
                  </a:lnTo>
                  <a:lnTo>
                    <a:pt x="130" y="327"/>
                  </a:lnTo>
                  <a:lnTo>
                    <a:pt x="131" y="329"/>
                  </a:lnTo>
                  <a:lnTo>
                    <a:pt x="132" y="330"/>
                  </a:lnTo>
                  <a:lnTo>
                    <a:pt x="132" y="330"/>
                  </a:lnTo>
                  <a:lnTo>
                    <a:pt x="134" y="333"/>
                  </a:lnTo>
                  <a:lnTo>
                    <a:pt x="134" y="333"/>
                  </a:lnTo>
                  <a:lnTo>
                    <a:pt x="136" y="335"/>
                  </a:lnTo>
                  <a:lnTo>
                    <a:pt x="137" y="336"/>
                  </a:lnTo>
                  <a:lnTo>
                    <a:pt x="137" y="336"/>
                  </a:lnTo>
                  <a:lnTo>
                    <a:pt x="138" y="339"/>
                  </a:lnTo>
                  <a:lnTo>
                    <a:pt x="138" y="339"/>
                  </a:lnTo>
                  <a:lnTo>
                    <a:pt x="139" y="340"/>
                  </a:lnTo>
                  <a:lnTo>
                    <a:pt x="139" y="340"/>
                  </a:lnTo>
                  <a:lnTo>
                    <a:pt x="139" y="341"/>
                  </a:lnTo>
                  <a:lnTo>
                    <a:pt x="141" y="343"/>
                  </a:lnTo>
                  <a:lnTo>
                    <a:pt x="141" y="343"/>
                  </a:lnTo>
                  <a:lnTo>
                    <a:pt x="142" y="345"/>
                  </a:lnTo>
                  <a:lnTo>
                    <a:pt x="142" y="345"/>
                  </a:lnTo>
                  <a:lnTo>
                    <a:pt x="143" y="345"/>
                  </a:lnTo>
                  <a:lnTo>
                    <a:pt x="144" y="345"/>
                  </a:lnTo>
                  <a:lnTo>
                    <a:pt x="144" y="345"/>
                  </a:lnTo>
                  <a:lnTo>
                    <a:pt x="147" y="345"/>
                  </a:lnTo>
                  <a:lnTo>
                    <a:pt x="150" y="345"/>
                  </a:lnTo>
                  <a:lnTo>
                    <a:pt x="150" y="345"/>
                  </a:lnTo>
                  <a:lnTo>
                    <a:pt x="150" y="345"/>
                  </a:lnTo>
                  <a:lnTo>
                    <a:pt x="150" y="345"/>
                  </a:lnTo>
                  <a:lnTo>
                    <a:pt x="150" y="344"/>
                  </a:lnTo>
                  <a:lnTo>
                    <a:pt x="150" y="344"/>
                  </a:lnTo>
                  <a:lnTo>
                    <a:pt x="150" y="339"/>
                  </a:lnTo>
                  <a:lnTo>
                    <a:pt x="150" y="339"/>
                  </a:lnTo>
                  <a:lnTo>
                    <a:pt x="150" y="325"/>
                  </a:lnTo>
                  <a:lnTo>
                    <a:pt x="150" y="325"/>
                  </a:lnTo>
                  <a:lnTo>
                    <a:pt x="150" y="289"/>
                  </a:lnTo>
                  <a:lnTo>
                    <a:pt x="150" y="289"/>
                  </a:lnTo>
                  <a:lnTo>
                    <a:pt x="150" y="275"/>
                  </a:lnTo>
                  <a:lnTo>
                    <a:pt x="150" y="267"/>
                  </a:lnTo>
                  <a:lnTo>
                    <a:pt x="150" y="262"/>
                  </a:lnTo>
                  <a:lnTo>
                    <a:pt x="150" y="262"/>
                  </a:lnTo>
                  <a:lnTo>
                    <a:pt x="193" y="249"/>
                  </a:lnTo>
                  <a:lnTo>
                    <a:pt x="232" y="276"/>
                  </a:lnTo>
                  <a:lnTo>
                    <a:pt x="232" y="280"/>
                  </a:lnTo>
                  <a:lnTo>
                    <a:pt x="247" y="296"/>
                  </a:lnTo>
                  <a:lnTo>
                    <a:pt x="267" y="293"/>
                  </a:lnTo>
                  <a:lnTo>
                    <a:pt x="288" y="295"/>
                  </a:lnTo>
                  <a:lnTo>
                    <a:pt x="294" y="291"/>
                  </a:lnTo>
                  <a:lnTo>
                    <a:pt x="299" y="296"/>
                  </a:lnTo>
                  <a:lnTo>
                    <a:pt x="305" y="301"/>
                  </a:lnTo>
                  <a:lnTo>
                    <a:pt x="310" y="309"/>
                  </a:lnTo>
                  <a:lnTo>
                    <a:pt x="313" y="308"/>
                  </a:lnTo>
                  <a:lnTo>
                    <a:pt x="313" y="320"/>
                  </a:lnTo>
                  <a:lnTo>
                    <a:pt x="311" y="320"/>
                  </a:lnTo>
                  <a:lnTo>
                    <a:pt x="311" y="330"/>
                  </a:lnTo>
                  <a:lnTo>
                    <a:pt x="321" y="333"/>
                  </a:lnTo>
                  <a:lnTo>
                    <a:pt x="322" y="347"/>
                  </a:lnTo>
                  <a:lnTo>
                    <a:pt x="322" y="347"/>
                  </a:lnTo>
                  <a:lnTo>
                    <a:pt x="333" y="347"/>
                  </a:lnTo>
                  <a:lnTo>
                    <a:pt x="333" y="347"/>
                  </a:lnTo>
                  <a:lnTo>
                    <a:pt x="340" y="347"/>
                  </a:lnTo>
                  <a:lnTo>
                    <a:pt x="343" y="349"/>
                  </a:lnTo>
                  <a:lnTo>
                    <a:pt x="344" y="351"/>
                  </a:lnTo>
                  <a:lnTo>
                    <a:pt x="344" y="351"/>
                  </a:lnTo>
                  <a:lnTo>
                    <a:pt x="344" y="354"/>
                  </a:lnTo>
                  <a:lnTo>
                    <a:pt x="344" y="356"/>
                  </a:lnTo>
                  <a:lnTo>
                    <a:pt x="344" y="356"/>
                  </a:lnTo>
                  <a:lnTo>
                    <a:pt x="345" y="357"/>
                  </a:lnTo>
                  <a:lnTo>
                    <a:pt x="348" y="358"/>
                  </a:lnTo>
                  <a:lnTo>
                    <a:pt x="354" y="360"/>
                  </a:lnTo>
                  <a:lnTo>
                    <a:pt x="354" y="360"/>
                  </a:lnTo>
                  <a:lnTo>
                    <a:pt x="353" y="355"/>
                  </a:lnTo>
                  <a:lnTo>
                    <a:pt x="353" y="352"/>
                  </a:lnTo>
                  <a:lnTo>
                    <a:pt x="351" y="351"/>
                  </a:lnTo>
                  <a:lnTo>
                    <a:pt x="351" y="351"/>
                  </a:lnTo>
                  <a:lnTo>
                    <a:pt x="355" y="350"/>
                  </a:lnTo>
                  <a:lnTo>
                    <a:pt x="358" y="349"/>
                  </a:lnTo>
                  <a:lnTo>
                    <a:pt x="358" y="349"/>
                  </a:lnTo>
                  <a:lnTo>
                    <a:pt x="358" y="346"/>
                  </a:lnTo>
                  <a:lnTo>
                    <a:pt x="359" y="344"/>
                  </a:lnTo>
                  <a:lnTo>
                    <a:pt x="359" y="344"/>
                  </a:lnTo>
                  <a:lnTo>
                    <a:pt x="362" y="343"/>
                  </a:lnTo>
                  <a:lnTo>
                    <a:pt x="362" y="343"/>
                  </a:lnTo>
                  <a:lnTo>
                    <a:pt x="366" y="341"/>
                  </a:lnTo>
                  <a:lnTo>
                    <a:pt x="367" y="340"/>
                  </a:lnTo>
                  <a:lnTo>
                    <a:pt x="367" y="340"/>
                  </a:lnTo>
                  <a:lnTo>
                    <a:pt x="375" y="334"/>
                  </a:lnTo>
                  <a:lnTo>
                    <a:pt x="378" y="331"/>
                  </a:lnTo>
                  <a:lnTo>
                    <a:pt x="381" y="328"/>
                  </a:lnTo>
                  <a:lnTo>
                    <a:pt x="381" y="328"/>
                  </a:lnTo>
                  <a:lnTo>
                    <a:pt x="383" y="327"/>
                  </a:lnTo>
                  <a:lnTo>
                    <a:pt x="386" y="328"/>
                  </a:lnTo>
                  <a:lnTo>
                    <a:pt x="386" y="328"/>
                  </a:lnTo>
                  <a:lnTo>
                    <a:pt x="388" y="327"/>
                  </a:lnTo>
                  <a:lnTo>
                    <a:pt x="391" y="325"/>
                  </a:lnTo>
                  <a:lnTo>
                    <a:pt x="391" y="325"/>
                  </a:lnTo>
                  <a:lnTo>
                    <a:pt x="391" y="323"/>
                  </a:lnTo>
                  <a:lnTo>
                    <a:pt x="389" y="323"/>
                  </a:lnTo>
                  <a:lnTo>
                    <a:pt x="389" y="323"/>
                  </a:lnTo>
                  <a:lnTo>
                    <a:pt x="389" y="322"/>
                  </a:lnTo>
                  <a:lnTo>
                    <a:pt x="389" y="320"/>
                  </a:lnTo>
                  <a:lnTo>
                    <a:pt x="392" y="319"/>
                  </a:lnTo>
                  <a:lnTo>
                    <a:pt x="392" y="319"/>
                  </a:lnTo>
                  <a:lnTo>
                    <a:pt x="393" y="317"/>
                  </a:lnTo>
                  <a:lnTo>
                    <a:pt x="393" y="314"/>
                  </a:lnTo>
                  <a:lnTo>
                    <a:pt x="393" y="314"/>
                  </a:lnTo>
                  <a:lnTo>
                    <a:pt x="394" y="314"/>
                  </a:lnTo>
                  <a:lnTo>
                    <a:pt x="395" y="313"/>
                  </a:lnTo>
                  <a:lnTo>
                    <a:pt x="395" y="313"/>
                  </a:lnTo>
                  <a:lnTo>
                    <a:pt x="398" y="312"/>
                  </a:lnTo>
                  <a:lnTo>
                    <a:pt x="398" y="312"/>
                  </a:lnTo>
                  <a:lnTo>
                    <a:pt x="402" y="311"/>
                  </a:lnTo>
                  <a:lnTo>
                    <a:pt x="405" y="311"/>
                  </a:lnTo>
                  <a:lnTo>
                    <a:pt x="405" y="311"/>
                  </a:lnTo>
                  <a:lnTo>
                    <a:pt x="408" y="311"/>
                  </a:lnTo>
                  <a:lnTo>
                    <a:pt x="408" y="312"/>
                  </a:lnTo>
                  <a:lnTo>
                    <a:pt x="408" y="313"/>
                  </a:lnTo>
                  <a:lnTo>
                    <a:pt x="409" y="313"/>
                  </a:lnTo>
                  <a:lnTo>
                    <a:pt x="409" y="313"/>
                  </a:lnTo>
                  <a:lnTo>
                    <a:pt x="414" y="316"/>
                  </a:lnTo>
                  <a:lnTo>
                    <a:pt x="420" y="316"/>
                  </a:lnTo>
                  <a:lnTo>
                    <a:pt x="420" y="316"/>
                  </a:lnTo>
                  <a:lnTo>
                    <a:pt x="422" y="317"/>
                  </a:lnTo>
                  <a:lnTo>
                    <a:pt x="425" y="317"/>
                  </a:lnTo>
                  <a:lnTo>
                    <a:pt x="425" y="317"/>
                  </a:lnTo>
                  <a:lnTo>
                    <a:pt x="429" y="319"/>
                  </a:lnTo>
                  <a:lnTo>
                    <a:pt x="430" y="320"/>
                  </a:lnTo>
                  <a:lnTo>
                    <a:pt x="431" y="320"/>
                  </a:lnTo>
                  <a:lnTo>
                    <a:pt x="431" y="320"/>
                  </a:lnTo>
                  <a:lnTo>
                    <a:pt x="431" y="314"/>
                  </a:lnTo>
                  <a:lnTo>
                    <a:pt x="431" y="314"/>
                  </a:lnTo>
                  <a:lnTo>
                    <a:pt x="431" y="312"/>
                  </a:lnTo>
                  <a:lnTo>
                    <a:pt x="432" y="308"/>
                  </a:lnTo>
                  <a:lnTo>
                    <a:pt x="432" y="308"/>
                  </a:lnTo>
                  <a:lnTo>
                    <a:pt x="432" y="306"/>
                  </a:lnTo>
                  <a:lnTo>
                    <a:pt x="433" y="306"/>
                  </a:lnTo>
                  <a:lnTo>
                    <a:pt x="437" y="305"/>
                  </a:lnTo>
                  <a:lnTo>
                    <a:pt x="443" y="306"/>
                  </a:lnTo>
                  <a:lnTo>
                    <a:pt x="443" y="306"/>
                  </a:lnTo>
                  <a:lnTo>
                    <a:pt x="449" y="306"/>
                  </a:lnTo>
                  <a:lnTo>
                    <a:pt x="449" y="306"/>
                  </a:lnTo>
                  <a:lnTo>
                    <a:pt x="454" y="307"/>
                  </a:lnTo>
                  <a:lnTo>
                    <a:pt x="458" y="308"/>
                  </a:lnTo>
                  <a:lnTo>
                    <a:pt x="458" y="308"/>
                  </a:lnTo>
                  <a:lnTo>
                    <a:pt x="462" y="309"/>
                  </a:lnTo>
                  <a:lnTo>
                    <a:pt x="462" y="309"/>
                  </a:lnTo>
                  <a:lnTo>
                    <a:pt x="464" y="311"/>
                  </a:lnTo>
                  <a:lnTo>
                    <a:pt x="465" y="312"/>
                  </a:lnTo>
                  <a:lnTo>
                    <a:pt x="468" y="312"/>
                  </a:lnTo>
                  <a:lnTo>
                    <a:pt x="468" y="312"/>
                  </a:lnTo>
                  <a:lnTo>
                    <a:pt x="469" y="311"/>
                  </a:lnTo>
                  <a:lnTo>
                    <a:pt x="470" y="308"/>
                  </a:lnTo>
                  <a:lnTo>
                    <a:pt x="470" y="308"/>
                  </a:lnTo>
                  <a:lnTo>
                    <a:pt x="473" y="309"/>
                  </a:lnTo>
                  <a:lnTo>
                    <a:pt x="476" y="311"/>
                  </a:lnTo>
                  <a:lnTo>
                    <a:pt x="476" y="311"/>
                  </a:lnTo>
                  <a:lnTo>
                    <a:pt x="478" y="311"/>
                  </a:lnTo>
                  <a:lnTo>
                    <a:pt x="480" y="309"/>
                  </a:lnTo>
                  <a:lnTo>
                    <a:pt x="481" y="308"/>
                  </a:lnTo>
                  <a:lnTo>
                    <a:pt x="483" y="308"/>
                  </a:lnTo>
                  <a:lnTo>
                    <a:pt x="483" y="308"/>
                  </a:lnTo>
                  <a:lnTo>
                    <a:pt x="487" y="309"/>
                  </a:lnTo>
                  <a:lnTo>
                    <a:pt x="492" y="311"/>
                  </a:lnTo>
                  <a:lnTo>
                    <a:pt x="492" y="311"/>
                  </a:lnTo>
                  <a:lnTo>
                    <a:pt x="496" y="311"/>
                  </a:lnTo>
                  <a:lnTo>
                    <a:pt x="500" y="311"/>
                  </a:lnTo>
                  <a:lnTo>
                    <a:pt x="500" y="311"/>
                  </a:lnTo>
                  <a:lnTo>
                    <a:pt x="506" y="311"/>
                  </a:lnTo>
                  <a:lnTo>
                    <a:pt x="506" y="311"/>
                  </a:lnTo>
                  <a:lnTo>
                    <a:pt x="514" y="311"/>
                  </a:lnTo>
                  <a:lnTo>
                    <a:pt x="514" y="311"/>
                  </a:lnTo>
                  <a:lnTo>
                    <a:pt x="519" y="312"/>
                  </a:lnTo>
                  <a:lnTo>
                    <a:pt x="519" y="312"/>
                  </a:lnTo>
                  <a:lnTo>
                    <a:pt x="524" y="313"/>
                  </a:lnTo>
                  <a:lnTo>
                    <a:pt x="524" y="313"/>
                  </a:lnTo>
                  <a:lnTo>
                    <a:pt x="527" y="317"/>
                  </a:lnTo>
                  <a:lnTo>
                    <a:pt x="529" y="319"/>
                  </a:lnTo>
                  <a:lnTo>
                    <a:pt x="529" y="319"/>
                  </a:lnTo>
                  <a:lnTo>
                    <a:pt x="530" y="319"/>
                  </a:lnTo>
                  <a:lnTo>
                    <a:pt x="533" y="319"/>
                  </a:lnTo>
                  <a:lnTo>
                    <a:pt x="533" y="319"/>
                  </a:lnTo>
                  <a:lnTo>
                    <a:pt x="534" y="322"/>
                  </a:lnTo>
                  <a:lnTo>
                    <a:pt x="534" y="322"/>
                  </a:lnTo>
                  <a:lnTo>
                    <a:pt x="538" y="323"/>
                  </a:lnTo>
                  <a:lnTo>
                    <a:pt x="538" y="323"/>
                  </a:lnTo>
                  <a:lnTo>
                    <a:pt x="538" y="323"/>
                  </a:lnTo>
                  <a:lnTo>
                    <a:pt x="538" y="323"/>
                  </a:lnTo>
                  <a:lnTo>
                    <a:pt x="538" y="324"/>
                  </a:lnTo>
                  <a:lnTo>
                    <a:pt x="538" y="324"/>
                  </a:lnTo>
                  <a:lnTo>
                    <a:pt x="549" y="324"/>
                  </a:lnTo>
                  <a:lnTo>
                    <a:pt x="554" y="324"/>
                  </a:lnTo>
                  <a:lnTo>
                    <a:pt x="558" y="323"/>
                  </a:lnTo>
                  <a:lnTo>
                    <a:pt x="558" y="323"/>
                  </a:lnTo>
                  <a:lnTo>
                    <a:pt x="563" y="320"/>
                  </a:lnTo>
                  <a:lnTo>
                    <a:pt x="563" y="320"/>
                  </a:lnTo>
                  <a:lnTo>
                    <a:pt x="568" y="320"/>
                  </a:lnTo>
                  <a:lnTo>
                    <a:pt x="568" y="320"/>
                  </a:lnTo>
                  <a:lnTo>
                    <a:pt x="570" y="318"/>
                  </a:lnTo>
                  <a:lnTo>
                    <a:pt x="570" y="318"/>
                  </a:lnTo>
                  <a:lnTo>
                    <a:pt x="573" y="314"/>
                  </a:lnTo>
                  <a:lnTo>
                    <a:pt x="573" y="314"/>
                  </a:lnTo>
                  <a:lnTo>
                    <a:pt x="577" y="311"/>
                  </a:lnTo>
                  <a:lnTo>
                    <a:pt x="581" y="306"/>
                  </a:lnTo>
                  <a:lnTo>
                    <a:pt x="581" y="306"/>
                  </a:lnTo>
                  <a:lnTo>
                    <a:pt x="583" y="301"/>
                  </a:lnTo>
                  <a:lnTo>
                    <a:pt x="587" y="297"/>
                  </a:lnTo>
                  <a:lnTo>
                    <a:pt x="595" y="289"/>
                  </a:lnTo>
                  <a:lnTo>
                    <a:pt x="595" y="289"/>
                  </a:lnTo>
                  <a:lnTo>
                    <a:pt x="605" y="278"/>
                  </a:lnTo>
                  <a:lnTo>
                    <a:pt x="605" y="278"/>
                  </a:lnTo>
                  <a:lnTo>
                    <a:pt x="614" y="269"/>
                  </a:lnTo>
                  <a:lnTo>
                    <a:pt x="622" y="260"/>
                  </a:lnTo>
                  <a:lnTo>
                    <a:pt x="622" y="260"/>
                  </a:lnTo>
                  <a:lnTo>
                    <a:pt x="633" y="249"/>
                  </a:lnTo>
                  <a:lnTo>
                    <a:pt x="638" y="243"/>
                  </a:lnTo>
                  <a:lnTo>
                    <a:pt x="643" y="237"/>
                  </a:lnTo>
                  <a:lnTo>
                    <a:pt x="643" y="237"/>
                  </a:lnTo>
                  <a:lnTo>
                    <a:pt x="648" y="229"/>
                  </a:lnTo>
                  <a:lnTo>
                    <a:pt x="650" y="224"/>
                  </a:lnTo>
                  <a:lnTo>
                    <a:pt x="652" y="219"/>
                  </a:lnTo>
                  <a:lnTo>
                    <a:pt x="652" y="219"/>
                  </a:lnTo>
                  <a:lnTo>
                    <a:pt x="652" y="205"/>
                  </a:lnTo>
                  <a:lnTo>
                    <a:pt x="652" y="205"/>
                  </a:lnTo>
                  <a:lnTo>
                    <a:pt x="652" y="184"/>
                  </a:lnTo>
                  <a:lnTo>
                    <a:pt x="652" y="184"/>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3" name="A1_Kyrgystan">
              <a:extLst>
                <a:ext uri="{FF2B5EF4-FFF2-40B4-BE49-F238E27FC236}">
                  <a16:creationId xmlns:a16="http://schemas.microsoft.com/office/drawing/2014/main" id="{A2A04FBF-97BE-4F2A-9BD9-606FBE7BCEF6}"/>
                </a:ext>
              </a:extLst>
            </p:cNvPr>
            <p:cNvSpPr>
              <a:spLocks/>
            </p:cNvSpPr>
            <p:nvPr/>
          </p:nvSpPr>
          <p:spPr bwMode="auto">
            <a:xfrm>
              <a:off x="6441146" y="3154945"/>
              <a:ext cx="264632" cy="117213"/>
            </a:xfrm>
            <a:custGeom>
              <a:avLst/>
              <a:gdLst/>
              <a:ahLst/>
              <a:cxnLst>
                <a:cxn ang="0">
                  <a:pos x="168" y="14"/>
                </a:cxn>
                <a:cxn ang="0">
                  <a:pos x="159" y="8"/>
                </a:cxn>
                <a:cxn ang="0">
                  <a:pos x="141" y="6"/>
                </a:cxn>
                <a:cxn ang="0">
                  <a:pos x="122" y="4"/>
                </a:cxn>
                <a:cxn ang="0">
                  <a:pos x="111" y="6"/>
                </a:cxn>
                <a:cxn ang="0">
                  <a:pos x="103" y="7"/>
                </a:cxn>
                <a:cxn ang="0">
                  <a:pos x="93" y="3"/>
                </a:cxn>
                <a:cxn ang="0">
                  <a:pos x="78" y="1"/>
                </a:cxn>
                <a:cxn ang="0">
                  <a:pos x="66" y="7"/>
                </a:cxn>
                <a:cxn ang="0">
                  <a:pos x="64" y="14"/>
                </a:cxn>
                <a:cxn ang="0">
                  <a:pos x="49" y="11"/>
                </a:cxn>
                <a:cxn ang="0">
                  <a:pos x="40" y="6"/>
                </a:cxn>
                <a:cxn ang="0">
                  <a:pos x="30" y="8"/>
                </a:cxn>
                <a:cxn ang="0">
                  <a:pos x="27" y="14"/>
                </a:cxn>
                <a:cxn ang="0">
                  <a:pos x="26" y="20"/>
                </a:cxn>
                <a:cxn ang="0">
                  <a:pos x="24" y="24"/>
                </a:cxn>
                <a:cxn ang="0">
                  <a:pos x="15" y="34"/>
                </a:cxn>
                <a:cxn ang="0">
                  <a:pos x="23" y="38"/>
                </a:cxn>
                <a:cxn ang="0">
                  <a:pos x="26" y="42"/>
                </a:cxn>
                <a:cxn ang="0">
                  <a:pos x="33" y="42"/>
                </a:cxn>
                <a:cxn ang="0">
                  <a:pos x="38" y="35"/>
                </a:cxn>
                <a:cxn ang="0">
                  <a:pos x="45" y="42"/>
                </a:cxn>
                <a:cxn ang="0">
                  <a:pos x="51" y="47"/>
                </a:cxn>
                <a:cxn ang="0">
                  <a:pos x="60" y="51"/>
                </a:cxn>
                <a:cxn ang="0">
                  <a:pos x="55" y="52"/>
                </a:cxn>
                <a:cxn ang="0">
                  <a:pos x="50" y="55"/>
                </a:cxn>
                <a:cxn ang="0">
                  <a:pos x="44" y="57"/>
                </a:cxn>
                <a:cxn ang="0">
                  <a:pos x="37" y="63"/>
                </a:cxn>
                <a:cxn ang="0">
                  <a:pos x="28" y="61"/>
                </a:cxn>
                <a:cxn ang="0">
                  <a:pos x="21" y="67"/>
                </a:cxn>
                <a:cxn ang="0">
                  <a:pos x="8" y="63"/>
                </a:cxn>
                <a:cxn ang="0">
                  <a:pos x="4" y="64"/>
                </a:cxn>
                <a:cxn ang="0">
                  <a:pos x="1" y="68"/>
                </a:cxn>
                <a:cxn ang="0">
                  <a:pos x="1" y="77"/>
                </a:cxn>
                <a:cxn ang="0">
                  <a:pos x="8" y="77"/>
                </a:cxn>
                <a:cxn ang="0">
                  <a:pos x="19" y="76"/>
                </a:cxn>
                <a:cxn ang="0">
                  <a:pos x="24" y="80"/>
                </a:cxn>
                <a:cxn ang="0">
                  <a:pos x="27" y="77"/>
                </a:cxn>
                <a:cxn ang="0">
                  <a:pos x="34" y="76"/>
                </a:cxn>
                <a:cxn ang="0">
                  <a:pos x="39" y="82"/>
                </a:cxn>
                <a:cxn ang="0">
                  <a:pos x="44" y="83"/>
                </a:cxn>
                <a:cxn ang="0">
                  <a:pos x="60" y="80"/>
                </a:cxn>
                <a:cxn ang="0">
                  <a:pos x="65" y="78"/>
                </a:cxn>
                <a:cxn ang="0">
                  <a:pos x="70" y="79"/>
                </a:cxn>
                <a:cxn ang="0">
                  <a:pos x="75" y="66"/>
                </a:cxn>
                <a:cxn ang="0">
                  <a:pos x="93" y="60"/>
                </a:cxn>
                <a:cxn ang="0">
                  <a:pos x="102" y="53"/>
                </a:cxn>
                <a:cxn ang="0">
                  <a:pos x="113" y="56"/>
                </a:cxn>
                <a:cxn ang="0">
                  <a:pos x="127" y="47"/>
                </a:cxn>
                <a:cxn ang="0">
                  <a:pos x="137" y="42"/>
                </a:cxn>
                <a:cxn ang="0">
                  <a:pos x="148" y="34"/>
                </a:cxn>
                <a:cxn ang="0">
                  <a:pos x="157" y="30"/>
                </a:cxn>
                <a:cxn ang="0">
                  <a:pos x="163" y="25"/>
                </a:cxn>
                <a:cxn ang="0">
                  <a:pos x="173" y="19"/>
                </a:cxn>
              </a:cxnLst>
              <a:rect l="0" t="0" r="r" b="b"/>
              <a:pathLst>
                <a:path w="173" h="83">
                  <a:moveTo>
                    <a:pt x="173" y="18"/>
                  </a:moveTo>
                  <a:lnTo>
                    <a:pt x="173" y="18"/>
                  </a:lnTo>
                  <a:lnTo>
                    <a:pt x="169" y="17"/>
                  </a:lnTo>
                  <a:lnTo>
                    <a:pt x="169" y="17"/>
                  </a:lnTo>
                  <a:lnTo>
                    <a:pt x="168" y="14"/>
                  </a:lnTo>
                  <a:lnTo>
                    <a:pt x="168" y="14"/>
                  </a:lnTo>
                  <a:lnTo>
                    <a:pt x="165" y="14"/>
                  </a:lnTo>
                  <a:lnTo>
                    <a:pt x="164" y="14"/>
                  </a:lnTo>
                  <a:lnTo>
                    <a:pt x="164" y="14"/>
                  </a:lnTo>
                  <a:lnTo>
                    <a:pt x="162" y="12"/>
                  </a:lnTo>
                  <a:lnTo>
                    <a:pt x="159" y="8"/>
                  </a:lnTo>
                  <a:lnTo>
                    <a:pt x="159" y="8"/>
                  </a:lnTo>
                  <a:lnTo>
                    <a:pt x="154" y="7"/>
                  </a:lnTo>
                  <a:lnTo>
                    <a:pt x="154" y="7"/>
                  </a:lnTo>
                  <a:lnTo>
                    <a:pt x="149" y="6"/>
                  </a:lnTo>
                  <a:lnTo>
                    <a:pt x="149" y="6"/>
                  </a:lnTo>
                  <a:lnTo>
                    <a:pt x="141" y="6"/>
                  </a:lnTo>
                  <a:lnTo>
                    <a:pt x="141" y="6"/>
                  </a:lnTo>
                  <a:lnTo>
                    <a:pt x="135" y="6"/>
                  </a:lnTo>
                  <a:lnTo>
                    <a:pt x="135" y="6"/>
                  </a:lnTo>
                  <a:lnTo>
                    <a:pt x="131" y="6"/>
                  </a:lnTo>
                  <a:lnTo>
                    <a:pt x="127" y="6"/>
                  </a:lnTo>
                  <a:lnTo>
                    <a:pt x="127" y="6"/>
                  </a:lnTo>
                  <a:lnTo>
                    <a:pt x="122" y="4"/>
                  </a:lnTo>
                  <a:lnTo>
                    <a:pt x="118" y="3"/>
                  </a:lnTo>
                  <a:lnTo>
                    <a:pt x="118" y="3"/>
                  </a:lnTo>
                  <a:lnTo>
                    <a:pt x="116" y="3"/>
                  </a:lnTo>
                  <a:lnTo>
                    <a:pt x="115" y="4"/>
                  </a:lnTo>
                  <a:lnTo>
                    <a:pt x="113" y="6"/>
                  </a:lnTo>
                  <a:lnTo>
                    <a:pt x="111" y="6"/>
                  </a:lnTo>
                  <a:lnTo>
                    <a:pt x="111" y="6"/>
                  </a:lnTo>
                  <a:lnTo>
                    <a:pt x="108" y="4"/>
                  </a:lnTo>
                  <a:lnTo>
                    <a:pt x="105" y="3"/>
                  </a:lnTo>
                  <a:lnTo>
                    <a:pt x="105" y="3"/>
                  </a:lnTo>
                  <a:lnTo>
                    <a:pt x="104" y="6"/>
                  </a:lnTo>
                  <a:lnTo>
                    <a:pt x="103" y="7"/>
                  </a:lnTo>
                  <a:lnTo>
                    <a:pt x="103" y="7"/>
                  </a:lnTo>
                  <a:lnTo>
                    <a:pt x="100" y="7"/>
                  </a:lnTo>
                  <a:lnTo>
                    <a:pt x="99" y="6"/>
                  </a:lnTo>
                  <a:lnTo>
                    <a:pt x="97" y="4"/>
                  </a:lnTo>
                  <a:lnTo>
                    <a:pt x="97" y="4"/>
                  </a:lnTo>
                  <a:lnTo>
                    <a:pt x="93" y="3"/>
                  </a:lnTo>
                  <a:lnTo>
                    <a:pt x="93" y="3"/>
                  </a:lnTo>
                  <a:lnTo>
                    <a:pt x="89" y="2"/>
                  </a:lnTo>
                  <a:lnTo>
                    <a:pt x="84" y="1"/>
                  </a:lnTo>
                  <a:lnTo>
                    <a:pt x="84" y="1"/>
                  </a:lnTo>
                  <a:lnTo>
                    <a:pt x="78" y="1"/>
                  </a:lnTo>
                  <a:lnTo>
                    <a:pt x="78" y="1"/>
                  </a:lnTo>
                  <a:lnTo>
                    <a:pt x="72" y="0"/>
                  </a:lnTo>
                  <a:lnTo>
                    <a:pt x="68" y="1"/>
                  </a:lnTo>
                  <a:lnTo>
                    <a:pt x="67" y="1"/>
                  </a:lnTo>
                  <a:lnTo>
                    <a:pt x="67" y="3"/>
                  </a:lnTo>
                  <a:lnTo>
                    <a:pt x="67" y="3"/>
                  </a:lnTo>
                  <a:lnTo>
                    <a:pt x="66" y="7"/>
                  </a:lnTo>
                  <a:lnTo>
                    <a:pt x="66" y="9"/>
                  </a:lnTo>
                  <a:lnTo>
                    <a:pt x="66" y="9"/>
                  </a:lnTo>
                  <a:lnTo>
                    <a:pt x="66" y="15"/>
                  </a:lnTo>
                  <a:lnTo>
                    <a:pt x="66" y="15"/>
                  </a:lnTo>
                  <a:lnTo>
                    <a:pt x="65" y="15"/>
                  </a:lnTo>
                  <a:lnTo>
                    <a:pt x="64" y="14"/>
                  </a:lnTo>
                  <a:lnTo>
                    <a:pt x="60" y="12"/>
                  </a:lnTo>
                  <a:lnTo>
                    <a:pt x="60" y="12"/>
                  </a:lnTo>
                  <a:lnTo>
                    <a:pt x="57" y="12"/>
                  </a:lnTo>
                  <a:lnTo>
                    <a:pt x="55" y="11"/>
                  </a:lnTo>
                  <a:lnTo>
                    <a:pt x="55" y="11"/>
                  </a:lnTo>
                  <a:lnTo>
                    <a:pt x="49" y="11"/>
                  </a:lnTo>
                  <a:lnTo>
                    <a:pt x="44" y="8"/>
                  </a:lnTo>
                  <a:lnTo>
                    <a:pt x="44" y="8"/>
                  </a:lnTo>
                  <a:lnTo>
                    <a:pt x="43" y="8"/>
                  </a:lnTo>
                  <a:lnTo>
                    <a:pt x="43" y="7"/>
                  </a:lnTo>
                  <a:lnTo>
                    <a:pt x="43" y="6"/>
                  </a:lnTo>
                  <a:lnTo>
                    <a:pt x="40" y="6"/>
                  </a:lnTo>
                  <a:lnTo>
                    <a:pt x="40" y="6"/>
                  </a:lnTo>
                  <a:lnTo>
                    <a:pt x="37" y="6"/>
                  </a:lnTo>
                  <a:lnTo>
                    <a:pt x="33" y="7"/>
                  </a:lnTo>
                  <a:lnTo>
                    <a:pt x="33" y="7"/>
                  </a:lnTo>
                  <a:lnTo>
                    <a:pt x="30" y="8"/>
                  </a:lnTo>
                  <a:lnTo>
                    <a:pt x="30" y="8"/>
                  </a:lnTo>
                  <a:lnTo>
                    <a:pt x="29" y="9"/>
                  </a:lnTo>
                  <a:lnTo>
                    <a:pt x="28" y="9"/>
                  </a:lnTo>
                  <a:lnTo>
                    <a:pt x="28" y="9"/>
                  </a:lnTo>
                  <a:lnTo>
                    <a:pt x="28" y="12"/>
                  </a:lnTo>
                  <a:lnTo>
                    <a:pt x="27" y="14"/>
                  </a:lnTo>
                  <a:lnTo>
                    <a:pt x="27" y="14"/>
                  </a:lnTo>
                  <a:lnTo>
                    <a:pt x="24" y="15"/>
                  </a:lnTo>
                  <a:lnTo>
                    <a:pt x="24" y="17"/>
                  </a:lnTo>
                  <a:lnTo>
                    <a:pt x="24" y="18"/>
                  </a:lnTo>
                  <a:lnTo>
                    <a:pt x="24" y="18"/>
                  </a:lnTo>
                  <a:lnTo>
                    <a:pt x="26" y="18"/>
                  </a:lnTo>
                  <a:lnTo>
                    <a:pt x="26" y="20"/>
                  </a:lnTo>
                  <a:lnTo>
                    <a:pt x="26" y="20"/>
                  </a:lnTo>
                  <a:lnTo>
                    <a:pt x="28" y="20"/>
                  </a:lnTo>
                  <a:lnTo>
                    <a:pt x="28" y="20"/>
                  </a:lnTo>
                  <a:lnTo>
                    <a:pt x="28" y="23"/>
                  </a:lnTo>
                  <a:lnTo>
                    <a:pt x="28" y="23"/>
                  </a:lnTo>
                  <a:lnTo>
                    <a:pt x="24" y="24"/>
                  </a:lnTo>
                  <a:lnTo>
                    <a:pt x="22" y="25"/>
                  </a:lnTo>
                  <a:lnTo>
                    <a:pt x="22" y="28"/>
                  </a:lnTo>
                  <a:lnTo>
                    <a:pt x="22" y="28"/>
                  </a:lnTo>
                  <a:lnTo>
                    <a:pt x="19" y="29"/>
                  </a:lnTo>
                  <a:lnTo>
                    <a:pt x="17" y="30"/>
                  </a:lnTo>
                  <a:lnTo>
                    <a:pt x="15" y="34"/>
                  </a:lnTo>
                  <a:lnTo>
                    <a:pt x="15" y="34"/>
                  </a:lnTo>
                  <a:lnTo>
                    <a:pt x="21" y="36"/>
                  </a:lnTo>
                  <a:lnTo>
                    <a:pt x="21" y="36"/>
                  </a:lnTo>
                  <a:lnTo>
                    <a:pt x="22" y="36"/>
                  </a:lnTo>
                  <a:lnTo>
                    <a:pt x="23" y="38"/>
                  </a:lnTo>
                  <a:lnTo>
                    <a:pt x="23" y="38"/>
                  </a:lnTo>
                  <a:lnTo>
                    <a:pt x="23" y="39"/>
                  </a:lnTo>
                  <a:lnTo>
                    <a:pt x="23" y="39"/>
                  </a:lnTo>
                  <a:lnTo>
                    <a:pt x="23" y="39"/>
                  </a:lnTo>
                  <a:lnTo>
                    <a:pt x="23" y="41"/>
                  </a:lnTo>
                  <a:lnTo>
                    <a:pt x="26" y="42"/>
                  </a:lnTo>
                  <a:lnTo>
                    <a:pt x="26" y="42"/>
                  </a:lnTo>
                  <a:lnTo>
                    <a:pt x="28" y="42"/>
                  </a:lnTo>
                  <a:lnTo>
                    <a:pt x="30" y="42"/>
                  </a:lnTo>
                  <a:lnTo>
                    <a:pt x="30" y="42"/>
                  </a:lnTo>
                  <a:lnTo>
                    <a:pt x="32" y="42"/>
                  </a:lnTo>
                  <a:lnTo>
                    <a:pt x="33" y="42"/>
                  </a:lnTo>
                  <a:lnTo>
                    <a:pt x="33" y="42"/>
                  </a:lnTo>
                  <a:lnTo>
                    <a:pt x="34" y="40"/>
                  </a:lnTo>
                  <a:lnTo>
                    <a:pt x="35" y="40"/>
                  </a:lnTo>
                  <a:lnTo>
                    <a:pt x="35" y="39"/>
                  </a:lnTo>
                  <a:lnTo>
                    <a:pt x="35" y="39"/>
                  </a:lnTo>
                  <a:lnTo>
                    <a:pt x="37" y="36"/>
                  </a:lnTo>
                  <a:lnTo>
                    <a:pt x="38" y="35"/>
                  </a:lnTo>
                  <a:lnTo>
                    <a:pt x="38" y="35"/>
                  </a:lnTo>
                  <a:lnTo>
                    <a:pt x="39" y="36"/>
                  </a:lnTo>
                  <a:lnTo>
                    <a:pt x="40" y="39"/>
                  </a:lnTo>
                  <a:lnTo>
                    <a:pt x="42" y="42"/>
                  </a:lnTo>
                  <a:lnTo>
                    <a:pt x="42" y="42"/>
                  </a:lnTo>
                  <a:lnTo>
                    <a:pt x="45" y="42"/>
                  </a:lnTo>
                  <a:lnTo>
                    <a:pt x="46" y="44"/>
                  </a:lnTo>
                  <a:lnTo>
                    <a:pt x="46" y="45"/>
                  </a:lnTo>
                  <a:lnTo>
                    <a:pt x="46" y="45"/>
                  </a:lnTo>
                  <a:lnTo>
                    <a:pt x="51" y="45"/>
                  </a:lnTo>
                  <a:lnTo>
                    <a:pt x="51" y="45"/>
                  </a:lnTo>
                  <a:lnTo>
                    <a:pt x="51" y="47"/>
                  </a:lnTo>
                  <a:lnTo>
                    <a:pt x="54" y="49"/>
                  </a:lnTo>
                  <a:lnTo>
                    <a:pt x="54" y="49"/>
                  </a:lnTo>
                  <a:lnTo>
                    <a:pt x="59" y="50"/>
                  </a:lnTo>
                  <a:lnTo>
                    <a:pt x="59" y="50"/>
                  </a:lnTo>
                  <a:lnTo>
                    <a:pt x="60" y="51"/>
                  </a:lnTo>
                  <a:lnTo>
                    <a:pt x="60" y="51"/>
                  </a:lnTo>
                  <a:lnTo>
                    <a:pt x="60" y="52"/>
                  </a:lnTo>
                  <a:lnTo>
                    <a:pt x="60" y="52"/>
                  </a:lnTo>
                  <a:lnTo>
                    <a:pt x="57" y="51"/>
                  </a:lnTo>
                  <a:lnTo>
                    <a:pt x="56" y="51"/>
                  </a:lnTo>
                  <a:lnTo>
                    <a:pt x="55" y="52"/>
                  </a:lnTo>
                  <a:lnTo>
                    <a:pt x="55" y="52"/>
                  </a:lnTo>
                  <a:lnTo>
                    <a:pt x="54" y="55"/>
                  </a:lnTo>
                  <a:lnTo>
                    <a:pt x="54" y="57"/>
                  </a:lnTo>
                  <a:lnTo>
                    <a:pt x="54" y="57"/>
                  </a:lnTo>
                  <a:lnTo>
                    <a:pt x="53" y="56"/>
                  </a:lnTo>
                  <a:lnTo>
                    <a:pt x="50" y="55"/>
                  </a:lnTo>
                  <a:lnTo>
                    <a:pt x="50" y="55"/>
                  </a:lnTo>
                  <a:lnTo>
                    <a:pt x="50" y="56"/>
                  </a:lnTo>
                  <a:lnTo>
                    <a:pt x="49" y="58"/>
                  </a:lnTo>
                  <a:lnTo>
                    <a:pt x="49" y="58"/>
                  </a:lnTo>
                  <a:lnTo>
                    <a:pt x="46" y="57"/>
                  </a:lnTo>
                  <a:lnTo>
                    <a:pt x="44" y="57"/>
                  </a:lnTo>
                  <a:lnTo>
                    <a:pt x="44" y="57"/>
                  </a:lnTo>
                  <a:lnTo>
                    <a:pt x="43" y="60"/>
                  </a:lnTo>
                  <a:lnTo>
                    <a:pt x="42" y="62"/>
                  </a:lnTo>
                  <a:lnTo>
                    <a:pt x="42" y="62"/>
                  </a:lnTo>
                  <a:lnTo>
                    <a:pt x="39" y="62"/>
                  </a:lnTo>
                  <a:lnTo>
                    <a:pt x="38" y="63"/>
                  </a:lnTo>
                  <a:lnTo>
                    <a:pt x="37" y="63"/>
                  </a:lnTo>
                  <a:lnTo>
                    <a:pt x="35" y="63"/>
                  </a:lnTo>
                  <a:lnTo>
                    <a:pt x="35" y="63"/>
                  </a:lnTo>
                  <a:lnTo>
                    <a:pt x="34" y="62"/>
                  </a:lnTo>
                  <a:lnTo>
                    <a:pt x="32" y="61"/>
                  </a:lnTo>
                  <a:lnTo>
                    <a:pt x="32" y="61"/>
                  </a:lnTo>
                  <a:lnTo>
                    <a:pt x="28" y="61"/>
                  </a:lnTo>
                  <a:lnTo>
                    <a:pt x="28" y="61"/>
                  </a:lnTo>
                  <a:lnTo>
                    <a:pt x="23" y="63"/>
                  </a:lnTo>
                  <a:lnTo>
                    <a:pt x="23" y="63"/>
                  </a:lnTo>
                  <a:lnTo>
                    <a:pt x="23" y="64"/>
                  </a:lnTo>
                  <a:lnTo>
                    <a:pt x="23" y="64"/>
                  </a:lnTo>
                  <a:lnTo>
                    <a:pt x="21" y="67"/>
                  </a:lnTo>
                  <a:lnTo>
                    <a:pt x="18" y="68"/>
                  </a:lnTo>
                  <a:lnTo>
                    <a:pt x="18" y="68"/>
                  </a:lnTo>
                  <a:lnTo>
                    <a:pt x="18" y="66"/>
                  </a:lnTo>
                  <a:lnTo>
                    <a:pt x="15" y="64"/>
                  </a:lnTo>
                  <a:lnTo>
                    <a:pt x="8" y="63"/>
                  </a:lnTo>
                  <a:lnTo>
                    <a:pt x="8" y="63"/>
                  </a:lnTo>
                  <a:lnTo>
                    <a:pt x="8" y="64"/>
                  </a:lnTo>
                  <a:lnTo>
                    <a:pt x="8" y="64"/>
                  </a:lnTo>
                  <a:lnTo>
                    <a:pt x="6" y="64"/>
                  </a:lnTo>
                  <a:lnTo>
                    <a:pt x="6" y="64"/>
                  </a:lnTo>
                  <a:lnTo>
                    <a:pt x="4" y="64"/>
                  </a:lnTo>
                  <a:lnTo>
                    <a:pt x="4" y="64"/>
                  </a:lnTo>
                  <a:lnTo>
                    <a:pt x="4" y="67"/>
                  </a:lnTo>
                  <a:lnTo>
                    <a:pt x="4" y="68"/>
                  </a:lnTo>
                  <a:lnTo>
                    <a:pt x="2" y="69"/>
                  </a:lnTo>
                  <a:lnTo>
                    <a:pt x="2" y="69"/>
                  </a:lnTo>
                  <a:lnTo>
                    <a:pt x="1" y="68"/>
                  </a:lnTo>
                  <a:lnTo>
                    <a:pt x="1" y="68"/>
                  </a:lnTo>
                  <a:lnTo>
                    <a:pt x="0" y="67"/>
                  </a:lnTo>
                  <a:lnTo>
                    <a:pt x="0" y="67"/>
                  </a:lnTo>
                  <a:lnTo>
                    <a:pt x="0" y="67"/>
                  </a:lnTo>
                  <a:lnTo>
                    <a:pt x="0" y="72"/>
                  </a:lnTo>
                  <a:lnTo>
                    <a:pt x="1" y="77"/>
                  </a:lnTo>
                  <a:lnTo>
                    <a:pt x="1" y="77"/>
                  </a:lnTo>
                  <a:lnTo>
                    <a:pt x="2" y="77"/>
                  </a:lnTo>
                  <a:lnTo>
                    <a:pt x="4" y="76"/>
                  </a:lnTo>
                  <a:lnTo>
                    <a:pt x="4" y="76"/>
                  </a:lnTo>
                  <a:lnTo>
                    <a:pt x="6" y="77"/>
                  </a:lnTo>
                  <a:lnTo>
                    <a:pt x="6" y="77"/>
                  </a:lnTo>
                  <a:lnTo>
                    <a:pt x="8" y="77"/>
                  </a:lnTo>
                  <a:lnTo>
                    <a:pt x="11" y="76"/>
                  </a:lnTo>
                  <a:lnTo>
                    <a:pt x="11" y="76"/>
                  </a:lnTo>
                  <a:lnTo>
                    <a:pt x="16" y="76"/>
                  </a:lnTo>
                  <a:lnTo>
                    <a:pt x="16" y="76"/>
                  </a:lnTo>
                  <a:lnTo>
                    <a:pt x="18" y="74"/>
                  </a:lnTo>
                  <a:lnTo>
                    <a:pt x="19" y="76"/>
                  </a:lnTo>
                  <a:lnTo>
                    <a:pt x="21" y="77"/>
                  </a:lnTo>
                  <a:lnTo>
                    <a:pt x="21" y="77"/>
                  </a:lnTo>
                  <a:lnTo>
                    <a:pt x="21" y="77"/>
                  </a:lnTo>
                  <a:lnTo>
                    <a:pt x="22" y="78"/>
                  </a:lnTo>
                  <a:lnTo>
                    <a:pt x="23" y="79"/>
                  </a:lnTo>
                  <a:lnTo>
                    <a:pt x="24" y="80"/>
                  </a:lnTo>
                  <a:lnTo>
                    <a:pt x="24" y="80"/>
                  </a:lnTo>
                  <a:lnTo>
                    <a:pt x="27" y="79"/>
                  </a:lnTo>
                  <a:lnTo>
                    <a:pt x="27" y="79"/>
                  </a:lnTo>
                  <a:lnTo>
                    <a:pt x="27" y="78"/>
                  </a:lnTo>
                  <a:lnTo>
                    <a:pt x="27" y="77"/>
                  </a:lnTo>
                  <a:lnTo>
                    <a:pt x="27" y="77"/>
                  </a:lnTo>
                  <a:lnTo>
                    <a:pt x="30" y="77"/>
                  </a:lnTo>
                  <a:lnTo>
                    <a:pt x="32" y="77"/>
                  </a:lnTo>
                  <a:lnTo>
                    <a:pt x="34" y="76"/>
                  </a:lnTo>
                  <a:lnTo>
                    <a:pt x="34" y="76"/>
                  </a:lnTo>
                  <a:lnTo>
                    <a:pt x="34" y="76"/>
                  </a:lnTo>
                  <a:lnTo>
                    <a:pt x="34" y="76"/>
                  </a:lnTo>
                  <a:lnTo>
                    <a:pt x="35" y="78"/>
                  </a:lnTo>
                  <a:lnTo>
                    <a:pt x="35" y="78"/>
                  </a:lnTo>
                  <a:lnTo>
                    <a:pt x="38" y="78"/>
                  </a:lnTo>
                  <a:lnTo>
                    <a:pt x="38" y="78"/>
                  </a:lnTo>
                  <a:lnTo>
                    <a:pt x="39" y="79"/>
                  </a:lnTo>
                  <a:lnTo>
                    <a:pt x="39" y="82"/>
                  </a:lnTo>
                  <a:lnTo>
                    <a:pt x="39" y="82"/>
                  </a:lnTo>
                  <a:lnTo>
                    <a:pt x="42" y="82"/>
                  </a:lnTo>
                  <a:lnTo>
                    <a:pt x="43" y="80"/>
                  </a:lnTo>
                  <a:lnTo>
                    <a:pt x="43" y="80"/>
                  </a:lnTo>
                  <a:lnTo>
                    <a:pt x="44" y="83"/>
                  </a:lnTo>
                  <a:lnTo>
                    <a:pt x="44" y="83"/>
                  </a:lnTo>
                  <a:lnTo>
                    <a:pt x="48" y="83"/>
                  </a:lnTo>
                  <a:lnTo>
                    <a:pt x="48" y="83"/>
                  </a:lnTo>
                  <a:lnTo>
                    <a:pt x="48" y="82"/>
                  </a:lnTo>
                  <a:lnTo>
                    <a:pt x="49" y="80"/>
                  </a:lnTo>
                  <a:lnTo>
                    <a:pt x="54" y="79"/>
                  </a:lnTo>
                  <a:lnTo>
                    <a:pt x="60" y="80"/>
                  </a:lnTo>
                  <a:lnTo>
                    <a:pt x="64" y="79"/>
                  </a:lnTo>
                  <a:lnTo>
                    <a:pt x="64" y="79"/>
                  </a:lnTo>
                  <a:lnTo>
                    <a:pt x="64" y="79"/>
                  </a:lnTo>
                  <a:lnTo>
                    <a:pt x="65" y="79"/>
                  </a:lnTo>
                  <a:lnTo>
                    <a:pt x="65" y="79"/>
                  </a:lnTo>
                  <a:lnTo>
                    <a:pt x="65" y="78"/>
                  </a:lnTo>
                  <a:lnTo>
                    <a:pt x="65" y="78"/>
                  </a:lnTo>
                  <a:lnTo>
                    <a:pt x="68" y="78"/>
                  </a:lnTo>
                  <a:lnTo>
                    <a:pt x="68" y="78"/>
                  </a:lnTo>
                  <a:lnTo>
                    <a:pt x="68" y="80"/>
                  </a:lnTo>
                  <a:lnTo>
                    <a:pt x="68" y="80"/>
                  </a:lnTo>
                  <a:lnTo>
                    <a:pt x="70" y="79"/>
                  </a:lnTo>
                  <a:lnTo>
                    <a:pt x="72" y="77"/>
                  </a:lnTo>
                  <a:lnTo>
                    <a:pt x="72" y="74"/>
                  </a:lnTo>
                  <a:lnTo>
                    <a:pt x="72" y="71"/>
                  </a:lnTo>
                  <a:lnTo>
                    <a:pt x="72" y="71"/>
                  </a:lnTo>
                  <a:lnTo>
                    <a:pt x="73" y="67"/>
                  </a:lnTo>
                  <a:lnTo>
                    <a:pt x="75" y="66"/>
                  </a:lnTo>
                  <a:lnTo>
                    <a:pt x="77" y="63"/>
                  </a:lnTo>
                  <a:lnTo>
                    <a:pt x="81" y="62"/>
                  </a:lnTo>
                  <a:lnTo>
                    <a:pt x="81" y="62"/>
                  </a:lnTo>
                  <a:lnTo>
                    <a:pt x="82" y="60"/>
                  </a:lnTo>
                  <a:lnTo>
                    <a:pt x="82" y="60"/>
                  </a:lnTo>
                  <a:lnTo>
                    <a:pt x="93" y="60"/>
                  </a:lnTo>
                  <a:lnTo>
                    <a:pt x="93" y="60"/>
                  </a:lnTo>
                  <a:lnTo>
                    <a:pt x="93" y="56"/>
                  </a:lnTo>
                  <a:lnTo>
                    <a:pt x="93" y="56"/>
                  </a:lnTo>
                  <a:lnTo>
                    <a:pt x="97" y="53"/>
                  </a:lnTo>
                  <a:lnTo>
                    <a:pt x="102" y="53"/>
                  </a:lnTo>
                  <a:lnTo>
                    <a:pt x="102" y="53"/>
                  </a:lnTo>
                  <a:lnTo>
                    <a:pt x="105" y="55"/>
                  </a:lnTo>
                  <a:lnTo>
                    <a:pt x="108" y="56"/>
                  </a:lnTo>
                  <a:lnTo>
                    <a:pt x="108" y="58"/>
                  </a:lnTo>
                  <a:lnTo>
                    <a:pt x="108" y="58"/>
                  </a:lnTo>
                  <a:lnTo>
                    <a:pt x="110" y="58"/>
                  </a:lnTo>
                  <a:lnTo>
                    <a:pt x="113" y="56"/>
                  </a:lnTo>
                  <a:lnTo>
                    <a:pt x="116" y="50"/>
                  </a:lnTo>
                  <a:lnTo>
                    <a:pt x="116" y="50"/>
                  </a:lnTo>
                  <a:lnTo>
                    <a:pt x="119" y="49"/>
                  </a:lnTo>
                  <a:lnTo>
                    <a:pt x="121" y="47"/>
                  </a:lnTo>
                  <a:lnTo>
                    <a:pt x="127" y="47"/>
                  </a:lnTo>
                  <a:lnTo>
                    <a:pt x="127" y="47"/>
                  </a:lnTo>
                  <a:lnTo>
                    <a:pt x="131" y="49"/>
                  </a:lnTo>
                  <a:lnTo>
                    <a:pt x="135" y="47"/>
                  </a:lnTo>
                  <a:lnTo>
                    <a:pt x="135" y="47"/>
                  </a:lnTo>
                  <a:lnTo>
                    <a:pt x="136" y="46"/>
                  </a:lnTo>
                  <a:lnTo>
                    <a:pt x="136" y="46"/>
                  </a:lnTo>
                  <a:lnTo>
                    <a:pt x="137" y="42"/>
                  </a:lnTo>
                  <a:lnTo>
                    <a:pt x="137" y="42"/>
                  </a:lnTo>
                  <a:lnTo>
                    <a:pt x="142" y="39"/>
                  </a:lnTo>
                  <a:lnTo>
                    <a:pt x="144" y="38"/>
                  </a:lnTo>
                  <a:lnTo>
                    <a:pt x="148" y="38"/>
                  </a:lnTo>
                  <a:lnTo>
                    <a:pt x="148" y="38"/>
                  </a:lnTo>
                  <a:lnTo>
                    <a:pt x="148" y="34"/>
                  </a:lnTo>
                  <a:lnTo>
                    <a:pt x="151" y="33"/>
                  </a:lnTo>
                  <a:lnTo>
                    <a:pt x="151" y="33"/>
                  </a:lnTo>
                  <a:lnTo>
                    <a:pt x="152" y="33"/>
                  </a:lnTo>
                  <a:lnTo>
                    <a:pt x="154" y="33"/>
                  </a:lnTo>
                  <a:lnTo>
                    <a:pt x="154" y="33"/>
                  </a:lnTo>
                  <a:lnTo>
                    <a:pt x="157" y="30"/>
                  </a:lnTo>
                  <a:lnTo>
                    <a:pt x="157" y="30"/>
                  </a:lnTo>
                  <a:lnTo>
                    <a:pt x="158" y="29"/>
                  </a:lnTo>
                  <a:lnTo>
                    <a:pt x="158" y="26"/>
                  </a:lnTo>
                  <a:lnTo>
                    <a:pt x="158" y="26"/>
                  </a:lnTo>
                  <a:lnTo>
                    <a:pt x="163" y="25"/>
                  </a:lnTo>
                  <a:lnTo>
                    <a:pt x="163" y="25"/>
                  </a:lnTo>
                  <a:lnTo>
                    <a:pt x="171" y="24"/>
                  </a:lnTo>
                  <a:lnTo>
                    <a:pt x="171" y="24"/>
                  </a:lnTo>
                  <a:lnTo>
                    <a:pt x="173" y="19"/>
                  </a:lnTo>
                  <a:lnTo>
                    <a:pt x="173" y="19"/>
                  </a:lnTo>
                  <a:lnTo>
                    <a:pt x="173" y="19"/>
                  </a:lnTo>
                  <a:lnTo>
                    <a:pt x="173" y="19"/>
                  </a:lnTo>
                  <a:lnTo>
                    <a:pt x="173" y="18"/>
                  </a:lnTo>
                  <a:lnTo>
                    <a:pt x="173" y="18"/>
                  </a:lnTo>
                  <a:lnTo>
                    <a:pt x="173" y="18"/>
                  </a:lnTo>
                  <a:lnTo>
                    <a:pt x="173"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4" name="A1_Turkmenistan">
              <a:extLst>
                <a:ext uri="{FF2B5EF4-FFF2-40B4-BE49-F238E27FC236}">
                  <a16:creationId xmlns:a16="http://schemas.microsoft.com/office/drawing/2014/main" id="{7573BC3C-884D-4AFE-B795-579F37BAA5A4}"/>
                </a:ext>
              </a:extLst>
            </p:cNvPr>
            <p:cNvSpPr>
              <a:spLocks/>
            </p:cNvSpPr>
            <p:nvPr/>
          </p:nvSpPr>
          <p:spPr bwMode="auto">
            <a:xfrm>
              <a:off x="6026608" y="3164831"/>
              <a:ext cx="348764" cy="223128"/>
            </a:xfrm>
            <a:custGeom>
              <a:avLst/>
              <a:gdLst/>
              <a:ahLst/>
              <a:cxnLst>
                <a:cxn ang="0">
                  <a:pos x="218" y="97"/>
                </a:cxn>
                <a:cxn ang="0">
                  <a:pos x="151" y="37"/>
                </a:cxn>
                <a:cxn ang="0">
                  <a:pos x="138" y="34"/>
                </a:cxn>
                <a:cxn ang="0">
                  <a:pos x="129" y="34"/>
                </a:cxn>
                <a:cxn ang="0">
                  <a:pos x="121" y="22"/>
                </a:cxn>
                <a:cxn ang="0">
                  <a:pos x="123" y="16"/>
                </a:cxn>
                <a:cxn ang="0">
                  <a:pos x="120" y="10"/>
                </a:cxn>
                <a:cxn ang="0">
                  <a:pos x="110" y="8"/>
                </a:cxn>
                <a:cxn ang="0">
                  <a:pos x="101" y="0"/>
                </a:cxn>
                <a:cxn ang="0">
                  <a:pos x="93" y="4"/>
                </a:cxn>
                <a:cxn ang="0">
                  <a:pos x="96" y="8"/>
                </a:cxn>
                <a:cxn ang="0">
                  <a:pos x="94" y="8"/>
                </a:cxn>
                <a:cxn ang="0">
                  <a:pos x="87" y="13"/>
                </a:cxn>
                <a:cxn ang="0">
                  <a:pos x="74" y="19"/>
                </a:cxn>
                <a:cxn ang="0">
                  <a:pos x="74" y="32"/>
                </a:cxn>
                <a:cxn ang="0">
                  <a:pos x="56" y="33"/>
                </a:cxn>
                <a:cxn ang="0">
                  <a:pos x="45" y="29"/>
                </a:cxn>
                <a:cxn ang="0">
                  <a:pos x="38" y="18"/>
                </a:cxn>
                <a:cxn ang="0">
                  <a:pos x="23" y="10"/>
                </a:cxn>
                <a:cxn ang="0">
                  <a:pos x="2" y="19"/>
                </a:cxn>
                <a:cxn ang="0">
                  <a:pos x="4" y="29"/>
                </a:cxn>
                <a:cxn ang="0">
                  <a:pos x="7" y="38"/>
                </a:cxn>
                <a:cxn ang="0">
                  <a:pos x="6" y="22"/>
                </a:cxn>
                <a:cxn ang="0">
                  <a:pos x="12" y="15"/>
                </a:cxn>
                <a:cxn ang="0">
                  <a:pos x="25" y="21"/>
                </a:cxn>
                <a:cxn ang="0">
                  <a:pos x="31" y="32"/>
                </a:cxn>
                <a:cxn ang="0">
                  <a:pos x="37" y="38"/>
                </a:cxn>
                <a:cxn ang="0">
                  <a:pos x="20" y="46"/>
                </a:cxn>
                <a:cxn ang="0">
                  <a:pos x="10" y="43"/>
                </a:cxn>
                <a:cxn ang="0">
                  <a:pos x="7" y="43"/>
                </a:cxn>
                <a:cxn ang="0">
                  <a:pos x="5" y="46"/>
                </a:cxn>
                <a:cxn ang="0">
                  <a:pos x="4" y="54"/>
                </a:cxn>
                <a:cxn ang="0">
                  <a:pos x="13" y="60"/>
                </a:cxn>
                <a:cxn ang="0">
                  <a:pos x="18" y="61"/>
                </a:cxn>
                <a:cxn ang="0">
                  <a:pos x="10" y="71"/>
                </a:cxn>
                <a:cxn ang="0">
                  <a:pos x="21" y="77"/>
                </a:cxn>
                <a:cxn ang="0">
                  <a:pos x="22" y="87"/>
                </a:cxn>
                <a:cxn ang="0">
                  <a:pos x="22" y="102"/>
                </a:cxn>
                <a:cxn ang="0">
                  <a:pos x="23" y="114"/>
                </a:cxn>
                <a:cxn ang="0">
                  <a:pos x="38" y="108"/>
                </a:cxn>
                <a:cxn ang="0">
                  <a:pos x="45" y="102"/>
                </a:cxn>
                <a:cxn ang="0">
                  <a:pos x="63" y="97"/>
                </a:cxn>
                <a:cxn ang="0">
                  <a:pos x="72" y="97"/>
                </a:cxn>
                <a:cxn ang="0">
                  <a:pos x="78" y="99"/>
                </a:cxn>
                <a:cxn ang="0">
                  <a:pos x="91" y="104"/>
                </a:cxn>
                <a:cxn ang="0">
                  <a:pos x="103" y="108"/>
                </a:cxn>
                <a:cxn ang="0">
                  <a:pos x="114" y="118"/>
                </a:cxn>
                <a:cxn ang="0">
                  <a:pos x="124" y="125"/>
                </a:cxn>
                <a:cxn ang="0">
                  <a:pos x="140" y="136"/>
                </a:cxn>
                <a:cxn ang="0">
                  <a:pos x="141" y="148"/>
                </a:cxn>
                <a:cxn ang="0">
                  <a:pos x="151" y="152"/>
                </a:cxn>
                <a:cxn ang="0">
                  <a:pos x="161" y="157"/>
                </a:cxn>
                <a:cxn ang="0">
                  <a:pos x="172" y="149"/>
                </a:cxn>
                <a:cxn ang="0">
                  <a:pos x="170" y="145"/>
                </a:cxn>
                <a:cxn ang="0">
                  <a:pos x="179" y="142"/>
                </a:cxn>
                <a:cxn ang="0">
                  <a:pos x="189" y="138"/>
                </a:cxn>
                <a:cxn ang="0">
                  <a:pos x="196" y="127"/>
                </a:cxn>
                <a:cxn ang="0">
                  <a:pos x="201" y="118"/>
                </a:cxn>
                <a:cxn ang="0">
                  <a:pos x="212" y="111"/>
                </a:cxn>
                <a:cxn ang="0">
                  <a:pos x="224" y="115"/>
                </a:cxn>
                <a:cxn ang="0">
                  <a:pos x="228" y="104"/>
                </a:cxn>
              </a:cxnLst>
              <a:rect l="0" t="0" r="r" b="b"/>
              <a:pathLst>
                <a:path w="228" h="158">
                  <a:moveTo>
                    <a:pt x="227" y="100"/>
                  </a:moveTo>
                  <a:lnTo>
                    <a:pt x="227" y="100"/>
                  </a:lnTo>
                  <a:lnTo>
                    <a:pt x="224" y="100"/>
                  </a:lnTo>
                  <a:lnTo>
                    <a:pt x="222" y="100"/>
                  </a:lnTo>
                  <a:lnTo>
                    <a:pt x="222" y="100"/>
                  </a:lnTo>
                  <a:lnTo>
                    <a:pt x="221" y="98"/>
                  </a:lnTo>
                  <a:lnTo>
                    <a:pt x="221" y="98"/>
                  </a:lnTo>
                  <a:lnTo>
                    <a:pt x="219" y="98"/>
                  </a:lnTo>
                  <a:lnTo>
                    <a:pt x="219" y="98"/>
                  </a:lnTo>
                  <a:lnTo>
                    <a:pt x="218" y="97"/>
                  </a:lnTo>
                  <a:lnTo>
                    <a:pt x="218" y="97"/>
                  </a:lnTo>
                  <a:lnTo>
                    <a:pt x="217" y="95"/>
                  </a:lnTo>
                  <a:lnTo>
                    <a:pt x="214" y="95"/>
                  </a:lnTo>
                  <a:lnTo>
                    <a:pt x="214" y="95"/>
                  </a:lnTo>
                  <a:lnTo>
                    <a:pt x="210" y="95"/>
                  </a:lnTo>
                  <a:lnTo>
                    <a:pt x="191" y="82"/>
                  </a:lnTo>
                  <a:lnTo>
                    <a:pt x="189" y="81"/>
                  </a:lnTo>
                  <a:lnTo>
                    <a:pt x="161" y="60"/>
                  </a:lnTo>
                  <a:lnTo>
                    <a:pt x="159" y="50"/>
                  </a:lnTo>
                  <a:lnTo>
                    <a:pt x="156" y="48"/>
                  </a:lnTo>
                  <a:lnTo>
                    <a:pt x="151" y="37"/>
                  </a:lnTo>
                  <a:lnTo>
                    <a:pt x="151" y="37"/>
                  </a:lnTo>
                  <a:lnTo>
                    <a:pt x="148" y="34"/>
                  </a:lnTo>
                  <a:lnTo>
                    <a:pt x="148" y="34"/>
                  </a:lnTo>
                  <a:lnTo>
                    <a:pt x="145" y="33"/>
                  </a:lnTo>
                  <a:lnTo>
                    <a:pt x="142" y="34"/>
                  </a:lnTo>
                  <a:lnTo>
                    <a:pt x="142" y="34"/>
                  </a:lnTo>
                  <a:lnTo>
                    <a:pt x="142" y="35"/>
                  </a:lnTo>
                  <a:lnTo>
                    <a:pt x="141" y="35"/>
                  </a:lnTo>
                  <a:lnTo>
                    <a:pt x="141" y="35"/>
                  </a:lnTo>
                  <a:lnTo>
                    <a:pt x="140" y="35"/>
                  </a:lnTo>
                  <a:lnTo>
                    <a:pt x="138" y="34"/>
                  </a:lnTo>
                  <a:lnTo>
                    <a:pt x="138" y="34"/>
                  </a:lnTo>
                  <a:lnTo>
                    <a:pt x="137" y="33"/>
                  </a:lnTo>
                  <a:lnTo>
                    <a:pt x="136" y="33"/>
                  </a:lnTo>
                  <a:lnTo>
                    <a:pt x="136" y="33"/>
                  </a:lnTo>
                  <a:lnTo>
                    <a:pt x="134" y="34"/>
                  </a:lnTo>
                  <a:lnTo>
                    <a:pt x="134" y="34"/>
                  </a:lnTo>
                  <a:lnTo>
                    <a:pt x="131" y="34"/>
                  </a:lnTo>
                  <a:lnTo>
                    <a:pt x="131" y="34"/>
                  </a:lnTo>
                  <a:lnTo>
                    <a:pt x="129" y="33"/>
                  </a:lnTo>
                  <a:lnTo>
                    <a:pt x="129" y="33"/>
                  </a:lnTo>
                  <a:lnTo>
                    <a:pt x="129" y="34"/>
                  </a:lnTo>
                  <a:lnTo>
                    <a:pt x="129" y="34"/>
                  </a:lnTo>
                  <a:lnTo>
                    <a:pt x="125" y="32"/>
                  </a:lnTo>
                  <a:lnTo>
                    <a:pt x="125" y="32"/>
                  </a:lnTo>
                  <a:lnTo>
                    <a:pt x="124" y="31"/>
                  </a:lnTo>
                  <a:lnTo>
                    <a:pt x="123" y="29"/>
                  </a:lnTo>
                  <a:lnTo>
                    <a:pt x="123" y="29"/>
                  </a:lnTo>
                  <a:lnTo>
                    <a:pt x="123" y="28"/>
                  </a:lnTo>
                  <a:lnTo>
                    <a:pt x="123" y="26"/>
                  </a:lnTo>
                  <a:lnTo>
                    <a:pt x="123" y="26"/>
                  </a:lnTo>
                  <a:lnTo>
                    <a:pt x="123" y="24"/>
                  </a:lnTo>
                  <a:lnTo>
                    <a:pt x="121" y="22"/>
                  </a:lnTo>
                  <a:lnTo>
                    <a:pt x="121" y="22"/>
                  </a:lnTo>
                  <a:lnTo>
                    <a:pt x="125" y="23"/>
                  </a:lnTo>
                  <a:lnTo>
                    <a:pt x="125" y="23"/>
                  </a:lnTo>
                  <a:lnTo>
                    <a:pt x="124" y="21"/>
                  </a:lnTo>
                  <a:lnTo>
                    <a:pt x="123" y="19"/>
                  </a:lnTo>
                  <a:lnTo>
                    <a:pt x="123" y="19"/>
                  </a:lnTo>
                  <a:lnTo>
                    <a:pt x="121" y="18"/>
                  </a:lnTo>
                  <a:lnTo>
                    <a:pt x="121" y="18"/>
                  </a:lnTo>
                  <a:lnTo>
                    <a:pt x="121" y="17"/>
                  </a:lnTo>
                  <a:lnTo>
                    <a:pt x="123" y="16"/>
                  </a:lnTo>
                  <a:lnTo>
                    <a:pt x="123" y="16"/>
                  </a:lnTo>
                  <a:lnTo>
                    <a:pt x="123" y="16"/>
                  </a:lnTo>
                  <a:lnTo>
                    <a:pt x="123" y="16"/>
                  </a:lnTo>
                  <a:lnTo>
                    <a:pt x="121" y="15"/>
                  </a:lnTo>
                  <a:lnTo>
                    <a:pt x="121" y="15"/>
                  </a:lnTo>
                  <a:lnTo>
                    <a:pt x="121" y="15"/>
                  </a:lnTo>
                  <a:lnTo>
                    <a:pt x="121" y="15"/>
                  </a:lnTo>
                  <a:lnTo>
                    <a:pt x="121" y="13"/>
                  </a:lnTo>
                  <a:lnTo>
                    <a:pt x="121" y="13"/>
                  </a:lnTo>
                  <a:lnTo>
                    <a:pt x="121" y="12"/>
                  </a:lnTo>
                  <a:lnTo>
                    <a:pt x="121" y="11"/>
                  </a:lnTo>
                  <a:lnTo>
                    <a:pt x="121" y="11"/>
                  </a:lnTo>
                  <a:lnTo>
                    <a:pt x="120" y="10"/>
                  </a:lnTo>
                  <a:lnTo>
                    <a:pt x="119" y="10"/>
                  </a:lnTo>
                  <a:lnTo>
                    <a:pt x="119" y="10"/>
                  </a:lnTo>
                  <a:lnTo>
                    <a:pt x="118" y="11"/>
                  </a:lnTo>
                  <a:lnTo>
                    <a:pt x="116" y="11"/>
                  </a:lnTo>
                  <a:lnTo>
                    <a:pt x="116" y="11"/>
                  </a:lnTo>
                  <a:lnTo>
                    <a:pt x="114" y="11"/>
                  </a:lnTo>
                  <a:lnTo>
                    <a:pt x="114" y="11"/>
                  </a:lnTo>
                  <a:lnTo>
                    <a:pt x="112" y="10"/>
                  </a:lnTo>
                  <a:lnTo>
                    <a:pt x="112" y="10"/>
                  </a:lnTo>
                  <a:lnTo>
                    <a:pt x="110" y="8"/>
                  </a:lnTo>
                  <a:lnTo>
                    <a:pt x="110" y="8"/>
                  </a:lnTo>
                  <a:lnTo>
                    <a:pt x="109" y="7"/>
                  </a:lnTo>
                  <a:lnTo>
                    <a:pt x="109" y="7"/>
                  </a:lnTo>
                  <a:lnTo>
                    <a:pt x="108" y="6"/>
                  </a:lnTo>
                  <a:lnTo>
                    <a:pt x="108" y="6"/>
                  </a:lnTo>
                  <a:lnTo>
                    <a:pt x="107" y="5"/>
                  </a:lnTo>
                  <a:lnTo>
                    <a:pt x="105" y="5"/>
                  </a:lnTo>
                  <a:lnTo>
                    <a:pt x="105" y="5"/>
                  </a:lnTo>
                  <a:lnTo>
                    <a:pt x="104" y="4"/>
                  </a:lnTo>
                  <a:lnTo>
                    <a:pt x="103" y="2"/>
                  </a:lnTo>
                  <a:lnTo>
                    <a:pt x="103" y="2"/>
                  </a:lnTo>
                  <a:lnTo>
                    <a:pt x="101" y="0"/>
                  </a:lnTo>
                  <a:lnTo>
                    <a:pt x="101" y="0"/>
                  </a:lnTo>
                  <a:lnTo>
                    <a:pt x="99" y="0"/>
                  </a:lnTo>
                  <a:lnTo>
                    <a:pt x="99" y="1"/>
                  </a:lnTo>
                  <a:lnTo>
                    <a:pt x="98" y="2"/>
                  </a:lnTo>
                  <a:lnTo>
                    <a:pt x="98" y="2"/>
                  </a:lnTo>
                  <a:lnTo>
                    <a:pt x="97" y="2"/>
                  </a:lnTo>
                  <a:lnTo>
                    <a:pt x="94" y="2"/>
                  </a:lnTo>
                  <a:lnTo>
                    <a:pt x="94" y="2"/>
                  </a:lnTo>
                  <a:lnTo>
                    <a:pt x="93" y="2"/>
                  </a:lnTo>
                  <a:lnTo>
                    <a:pt x="93" y="4"/>
                  </a:lnTo>
                  <a:lnTo>
                    <a:pt x="93" y="4"/>
                  </a:lnTo>
                  <a:lnTo>
                    <a:pt x="93" y="4"/>
                  </a:lnTo>
                  <a:lnTo>
                    <a:pt x="93" y="4"/>
                  </a:lnTo>
                  <a:lnTo>
                    <a:pt x="93" y="5"/>
                  </a:lnTo>
                  <a:lnTo>
                    <a:pt x="93" y="5"/>
                  </a:lnTo>
                  <a:lnTo>
                    <a:pt x="94" y="5"/>
                  </a:lnTo>
                  <a:lnTo>
                    <a:pt x="94" y="5"/>
                  </a:lnTo>
                  <a:lnTo>
                    <a:pt x="94" y="6"/>
                  </a:lnTo>
                  <a:lnTo>
                    <a:pt x="94" y="6"/>
                  </a:lnTo>
                  <a:lnTo>
                    <a:pt x="94" y="7"/>
                  </a:lnTo>
                  <a:lnTo>
                    <a:pt x="94" y="7"/>
                  </a:lnTo>
                  <a:lnTo>
                    <a:pt x="96" y="8"/>
                  </a:lnTo>
                  <a:lnTo>
                    <a:pt x="96" y="8"/>
                  </a:lnTo>
                  <a:lnTo>
                    <a:pt x="96" y="8"/>
                  </a:lnTo>
                  <a:lnTo>
                    <a:pt x="97" y="8"/>
                  </a:lnTo>
                  <a:lnTo>
                    <a:pt x="97" y="10"/>
                  </a:lnTo>
                  <a:lnTo>
                    <a:pt x="97" y="10"/>
                  </a:lnTo>
                  <a:lnTo>
                    <a:pt x="97" y="11"/>
                  </a:lnTo>
                  <a:lnTo>
                    <a:pt x="96" y="11"/>
                  </a:lnTo>
                  <a:lnTo>
                    <a:pt x="96" y="11"/>
                  </a:lnTo>
                  <a:lnTo>
                    <a:pt x="94" y="10"/>
                  </a:lnTo>
                  <a:lnTo>
                    <a:pt x="94" y="8"/>
                  </a:lnTo>
                  <a:lnTo>
                    <a:pt x="94" y="8"/>
                  </a:lnTo>
                  <a:lnTo>
                    <a:pt x="91" y="7"/>
                  </a:lnTo>
                  <a:lnTo>
                    <a:pt x="91" y="7"/>
                  </a:lnTo>
                  <a:lnTo>
                    <a:pt x="91" y="7"/>
                  </a:lnTo>
                  <a:lnTo>
                    <a:pt x="91" y="7"/>
                  </a:lnTo>
                  <a:lnTo>
                    <a:pt x="88" y="7"/>
                  </a:lnTo>
                  <a:lnTo>
                    <a:pt x="88" y="7"/>
                  </a:lnTo>
                  <a:lnTo>
                    <a:pt x="88" y="10"/>
                  </a:lnTo>
                  <a:lnTo>
                    <a:pt x="88" y="10"/>
                  </a:lnTo>
                  <a:lnTo>
                    <a:pt x="87" y="12"/>
                  </a:lnTo>
                  <a:lnTo>
                    <a:pt x="87" y="12"/>
                  </a:lnTo>
                  <a:lnTo>
                    <a:pt x="87" y="13"/>
                  </a:lnTo>
                  <a:lnTo>
                    <a:pt x="86" y="13"/>
                  </a:lnTo>
                  <a:lnTo>
                    <a:pt x="83" y="15"/>
                  </a:lnTo>
                  <a:lnTo>
                    <a:pt x="83" y="15"/>
                  </a:lnTo>
                  <a:lnTo>
                    <a:pt x="81" y="15"/>
                  </a:lnTo>
                  <a:lnTo>
                    <a:pt x="78" y="15"/>
                  </a:lnTo>
                  <a:lnTo>
                    <a:pt x="78" y="15"/>
                  </a:lnTo>
                  <a:lnTo>
                    <a:pt x="76" y="17"/>
                  </a:lnTo>
                  <a:lnTo>
                    <a:pt x="76" y="17"/>
                  </a:lnTo>
                  <a:lnTo>
                    <a:pt x="74" y="18"/>
                  </a:lnTo>
                  <a:lnTo>
                    <a:pt x="74" y="18"/>
                  </a:lnTo>
                  <a:lnTo>
                    <a:pt x="74" y="19"/>
                  </a:lnTo>
                  <a:lnTo>
                    <a:pt x="74" y="19"/>
                  </a:lnTo>
                  <a:lnTo>
                    <a:pt x="74" y="22"/>
                  </a:lnTo>
                  <a:lnTo>
                    <a:pt x="74" y="22"/>
                  </a:lnTo>
                  <a:lnTo>
                    <a:pt x="74" y="26"/>
                  </a:lnTo>
                  <a:lnTo>
                    <a:pt x="74" y="26"/>
                  </a:lnTo>
                  <a:lnTo>
                    <a:pt x="74" y="28"/>
                  </a:lnTo>
                  <a:lnTo>
                    <a:pt x="74" y="28"/>
                  </a:lnTo>
                  <a:lnTo>
                    <a:pt x="75" y="29"/>
                  </a:lnTo>
                  <a:lnTo>
                    <a:pt x="75" y="29"/>
                  </a:lnTo>
                  <a:lnTo>
                    <a:pt x="75" y="32"/>
                  </a:lnTo>
                  <a:lnTo>
                    <a:pt x="74" y="32"/>
                  </a:lnTo>
                  <a:lnTo>
                    <a:pt x="74" y="32"/>
                  </a:lnTo>
                  <a:lnTo>
                    <a:pt x="70" y="33"/>
                  </a:lnTo>
                  <a:lnTo>
                    <a:pt x="70" y="33"/>
                  </a:lnTo>
                  <a:lnTo>
                    <a:pt x="65" y="33"/>
                  </a:lnTo>
                  <a:lnTo>
                    <a:pt x="65" y="33"/>
                  </a:lnTo>
                  <a:lnTo>
                    <a:pt x="59" y="33"/>
                  </a:lnTo>
                  <a:lnTo>
                    <a:pt x="59" y="33"/>
                  </a:lnTo>
                  <a:lnTo>
                    <a:pt x="56" y="32"/>
                  </a:lnTo>
                  <a:lnTo>
                    <a:pt x="56" y="32"/>
                  </a:lnTo>
                  <a:lnTo>
                    <a:pt x="56" y="33"/>
                  </a:lnTo>
                  <a:lnTo>
                    <a:pt x="56" y="33"/>
                  </a:lnTo>
                  <a:lnTo>
                    <a:pt x="56" y="33"/>
                  </a:lnTo>
                  <a:lnTo>
                    <a:pt x="56" y="33"/>
                  </a:lnTo>
                  <a:lnTo>
                    <a:pt x="53" y="33"/>
                  </a:lnTo>
                  <a:lnTo>
                    <a:pt x="50" y="33"/>
                  </a:lnTo>
                  <a:lnTo>
                    <a:pt x="50" y="33"/>
                  </a:lnTo>
                  <a:lnTo>
                    <a:pt x="49" y="33"/>
                  </a:lnTo>
                  <a:lnTo>
                    <a:pt x="48" y="33"/>
                  </a:lnTo>
                  <a:lnTo>
                    <a:pt x="48" y="33"/>
                  </a:lnTo>
                  <a:lnTo>
                    <a:pt x="47" y="31"/>
                  </a:lnTo>
                  <a:lnTo>
                    <a:pt x="47" y="31"/>
                  </a:lnTo>
                  <a:lnTo>
                    <a:pt x="45" y="29"/>
                  </a:lnTo>
                  <a:lnTo>
                    <a:pt x="45" y="28"/>
                  </a:lnTo>
                  <a:lnTo>
                    <a:pt x="45" y="28"/>
                  </a:lnTo>
                  <a:lnTo>
                    <a:pt x="44" y="27"/>
                  </a:lnTo>
                  <a:lnTo>
                    <a:pt x="44" y="27"/>
                  </a:lnTo>
                  <a:lnTo>
                    <a:pt x="43" y="24"/>
                  </a:lnTo>
                  <a:lnTo>
                    <a:pt x="43" y="24"/>
                  </a:lnTo>
                  <a:lnTo>
                    <a:pt x="42" y="23"/>
                  </a:lnTo>
                  <a:lnTo>
                    <a:pt x="40" y="21"/>
                  </a:lnTo>
                  <a:lnTo>
                    <a:pt x="40" y="21"/>
                  </a:lnTo>
                  <a:lnTo>
                    <a:pt x="38" y="18"/>
                  </a:lnTo>
                  <a:lnTo>
                    <a:pt x="38" y="18"/>
                  </a:lnTo>
                  <a:lnTo>
                    <a:pt x="37" y="17"/>
                  </a:lnTo>
                  <a:lnTo>
                    <a:pt x="36" y="15"/>
                  </a:lnTo>
                  <a:lnTo>
                    <a:pt x="36" y="15"/>
                  </a:lnTo>
                  <a:lnTo>
                    <a:pt x="32" y="12"/>
                  </a:lnTo>
                  <a:lnTo>
                    <a:pt x="32" y="12"/>
                  </a:lnTo>
                  <a:lnTo>
                    <a:pt x="31" y="11"/>
                  </a:lnTo>
                  <a:lnTo>
                    <a:pt x="29" y="10"/>
                  </a:lnTo>
                  <a:lnTo>
                    <a:pt x="29" y="10"/>
                  </a:lnTo>
                  <a:lnTo>
                    <a:pt x="27" y="10"/>
                  </a:lnTo>
                  <a:lnTo>
                    <a:pt x="23" y="10"/>
                  </a:lnTo>
                  <a:lnTo>
                    <a:pt x="23" y="10"/>
                  </a:lnTo>
                  <a:lnTo>
                    <a:pt x="18" y="10"/>
                  </a:lnTo>
                  <a:lnTo>
                    <a:pt x="15" y="12"/>
                  </a:lnTo>
                  <a:lnTo>
                    <a:pt x="15" y="12"/>
                  </a:lnTo>
                  <a:lnTo>
                    <a:pt x="10" y="13"/>
                  </a:lnTo>
                  <a:lnTo>
                    <a:pt x="10" y="13"/>
                  </a:lnTo>
                  <a:lnTo>
                    <a:pt x="7" y="15"/>
                  </a:lnTo>
                  <a:lnTo>
                    <a:pt x="7" y="15"/>
                  </a:lnTo>
                  <a:lnTo>
                    <a:pt x="5" y="17"/>
                  </a:lnTo>
                  <a:lnTo>
                    <a:pt x="5" y="17"/>
                  </a:lnTo>
                  <a:lnTo>
                    <a:pt x="2" y="19"/>
                  </a:lnTo>
                  <a:lnTo>
                    <a:pt x="2" y="19"/>
                  </a:lnTo>
                  <a:lnTo>
                    <a:pt x="1" y="21"/>
                  </a:lnTo>
                  <a:lnTo>
                    <a:pt x="0" y="22"/>
                  </a:lnTo>
                  <a:lnTo>
                    <a:pt x="0" y="22"/>
                  </a:lnTo>
                  <a:lnTo>
                    <a:pt x="0" y="22"/>
                  </a:lnTo>
                  <a:lnTo>
                    <a:pt x="0" y="23"/>
                  </a:lnTo>
                  <a:lnTo>
                    <a:pt x="0" y="23"/>
                  </a:lnTo>
                  <a:lnTo>
                    <a:pt x="2" y="23"/>
                  </a:lnTo>
                  <a:lnTo>
                    <a:pt x="2" y="26"/>
                  </a:lnTo>
                  <a:lnTo>
                    <a:pt x="2" y="26"/>
                  </a:lnTo>
                  <a:lnTo>
                    <a:pt x="4" y="29"/>
                  </a:lnTo>
                  <a:lnTo>
                    <a:pt x="4" y="29"/>
                  </a:lnTo>
                  <a:lnTo>
                    <a:pt x="5" y="32"/>
                  </a:lnTo>
                  <a:lnTo>
                    <a:pt x="5" y="32"/>
                  </a:lnTo>
                  <a:lnTo>
                    <a:pt x="5" y="33"/>
                  </a:lnTo>
                  <a:lnTo>
                    <a:pt x="6" y="34"/>
                  </a:lnTo>
                  <a:lnTo>
                    <a:pt x="6" y="34"/>
                  </a:lnTo>
                  <a:lnTo>
                    <a:pt x="6" y="35"/>
                  </a:lnTo>
                  <a:lnTo>
                    <a:pt x="7" y="37"/>
                  </a:lnTo>
                  <a:lnTo>
                    <a:pt x="7" y="37"/>
                  </a:lnTo>
                  <a:lnTo>
                    <a:pt x="7" y="37"/>
                  </a:lnTo>
                  <a:lnTo>
                    <a:pt x="7" y="37"/>
                  </a:lnTo>
                  <a:lnTo>
                    <a:pt x="7" y="38"/>
                  </a:lnTo>
                  <a:lnTo>
                    <a:pt x="7" y="38"/>
                  </a:lnTo>
                  <a:lnTo>
                    <a:pt x="7" y="37"/>
                  </a:lnTo>
                  <a:lnTo>
                    <a:pt x="7" y="34"/>
                  </a:lnTo>
                  <a:lnTo>
                    <a:pt x="7" y="34"/>
                  </a:lnTo>
                  <a:lnTo>
                    <a:pt x="6" y="29"/>
                  </a:lnTo>
                  <a:lnTo>
                    <a:pt x="6" y="29"/>
                  </a:lnTo>
                  <a:lnTo>
                    <a:pt x="6" y="26"/>
                  </a:lnTo>
                  <a:lnTo>
                    <a:pt x="6" y="26"/>
                  </a:lnTo>
                  <a:lnTo>
                    <a:pt x="5" y="23"/>
                  </a:lnTo>
                  <a:lnTo>
                    <a:pt x="5" y="23"/>
                  </a:lnTo>
                  <a:lnTo>
                    <a:pt x="6" y="22"/>
                  </a:lnTo>
                  <a:lnTo>
                    <a:pt x="7" y="21"/>
                  </a:lnTo>
                  <a:lnTo>
                    <a:pt x="7" y="21"/>
                  </a:lnTo>
                  <a:lnTo>
                    <a:pt x="7" y="18"/>
                  </a:lnTo>
                  <a:lnTo>
                    <a:pt x="7" y="18"/>
                  </a:lnTo>
                  <a:lnTo>
                    <a:pt x="9" y="17"/>
                  </a:lnTo>
                  <a:lnTo>
                    <a:pt x="9" y="17"/>
                  </a:lnTo>
                  <a:lnTo>
                    <a:pt x="9" y="17"/>
                  </a:lnTo>
                  <a:lnTo>
                    <a:pt x="11" y="16"/>
                  </a:lnTo>
                  <a:lnTo>
                    <a:pt x="11" y="16"/>
                  </a:lnTo>
                  <a:lnTo>
                    <a:pt x="12" y="15"/>
                  </a:lnTo>
                  <a:lnTo>
                    <a:pt x="12" y="15"/>
                  </a:lnTo>
                  <a:lnTo>
                    <a:pt x="13" y="15"/>
                  </a:lnTo>
                  <a:lnTo>
                    <a:pt x="13" y="15"/>
                  </a:lnTo>
                  <a:lnTo>
                    <a:pt x="18" y="15"/>
                  </a:lnTo>
                  <a:lnTo>
                    <a:pt x="18" y="15"/>
                  </a:lnTo>
                  <a:lnTo>
                    <a:pt x="21" y="15"/>
                  </a:lnTo>
                  <a:lnTo>
                    <a:pt x="21" y="15"/>
                  </a:lnTo>
                  <a:lnTo>
                    <a:pt x="25" y="16"/>
                  </a:lnTo>
                  <a:lnTo>
                    <a:pt x="25" y="16"/>
                  </a:lnTo>
                  <a:lnTo>
                    <a:pt x="25" y="18"/>
                  </a:lnTo>
                  <a:lnTo>
                    <a:pt x="25" y="21"/>
                  </a:lnTo>
                  <a:lnTo>
                    <a:pt x="25" y="21"/>
                  </a:lnTo>
                  <a:lnTo>
                    <a:pt x="25" y="22"/>
                  </a:lnTo>
                  <a:lnTo>
                    <a:pt x="25" y="22"/>
                  </a:lnTo>
                  <a:lnTo>
                    <a:pt x="25" y="23"/>
                  </a:lnTo>
                  <a:lnTo>
                    <a:pt x="25" y="23"/>
                  </a:lnTo>
                  <a:lnTo>
                    <a:pt x="25" y="26"/>
                  </a:lnTo>
                  <a:lnTo>
                    <a:pt x="25" y="26"/>
                  </a:lnTo>
                  <a:lnTo>
                    <a:pt x="26" y="28"/>
                  </a:lnTo>
                  <a:lnTo>
                    <a:pt x="28" y="29"/>
                  </a:lnTo>
                  <a:lnTo>
                    <a:pt x="28" y="29"/>
                  </a:lnTo>
                  <a:lnTo>
                    <a:pt x="31" y="32"/>
                  </a:lnTo>
                  <a:lnTo>
                    <a:pt x="31" y="32"/>
                  </a:lnTo>
                  <a:lnTo>
                    <a:pt x="31" y="33"/>
                  </a:lnTo>
                  <a:lnTo>
                    <a:pt x="32" y="33"/>
                  </a:lnTo>
                  <a:lnTo>
                    <a:pt x="32" y="33"/>
                  </a:lnTo>
                  <a:lnTo>
                    <a:pt x="33" y="33"/>
                  </a:lnTo>
                  <a:lnTo>
                    <a:pt x="33" y="34"/>
                  </a:lnTo>
                  <a:lnTo>
                    <a:pt x="33" y="34"/>
                  </a:lnTo>
                  <a:lnTo>
                    <a:pt x="34" y="35"/>
                  </a:lnTo>
                  <a:lnTo>
                    <a:pt x="34" y="35"/>
                  </a:lnTo>
                  <a:lnTo>
                    <a:pt x="36" y="37"/>
                  </a:lnTo>
                  <a:lnTo>
                    <a:pt x="37" y="38"/>
                  </a:lnTo>
                  <a:lnTo>
                    <a:pt x="37" y="38"/>
                  </a:lnTo>
                  <a:lnTo>
                    <a:pt x="36" y="43"/>
                  </a:lnTo>
                  <a:lnTo>
                    <a:pt x="34" y="44"/>
                  </a:lnTo>
                  <a:lnTo>
                    <a:pt x="33" y="45"/>
                  </a:lnTo>
                  <a:lnTo>
                    <a:pt x="33" y="45"/>
                  </a:lnTo>
                  <a:lnTo>
                    <a:pt x="28" y="45"/>
                  </a:lnTo>
                  <a:lnTo>
                    <a:pt x="28" y="45"/>
                  </a:lnTo>
                  <a:lnTo>
                    <a:pt x="25" y="46"/>
                  </a:lnTo>
                  <a:lnTo>
                    <a:pt x="25" y="46"/>
                  </a:lnTo>
                  <a:lnTo>
                    <a:pt x="22" y="46"/>
                  </a:lnTo>
                  <a:lnTo>
                    <a:pt x="20" y="46"/>
                  </a:lnTo>
                  <a:lnTo>
                    <a:pt x="20" y="46"/>
                  </a:lnTo>
                  <a:lnTo>
                    <a:pt x="20" y="43"/>
                  </a:lnTo>
                  <a:lnTo>
                    <a:pt x="20" y="43"/>
                  </a:lnTo>
                  <a:lnTo>
                    <a:pt x="18" y="43"/>
                  </a:lnTo>
                  <a:lnTo>
                    <a:pt x="16" y="44"/>
                  </a:lnTo>
                  <a:lnTo>
                    <a:pt x="16" y="44"/>
                  </a:lnTo>
                  <a:lnTo>
                    <a:pt x="12" y="44"/>
                  </a:lnTo>
                  <a:lnTo>
                    <a:pt x="12" y="44"/>
                  </a:lnTo>
                  <a:lnTo>
                    <a:pt x="10" y="44"/>
                  </a:lnTo>
                  <a:lnTo>
                    <a:pt x="10" y="44"/>
                  </a:lnTo>
                  <a:lnTo>
                    <a:pt x="9" y="44"/>
                  </a:lnTo>
                  <a:lnTo>
                    <a:pt x="10" y="43"/>
                  </a:lnTo>
                  <a:lnTo>
                    <a:pt x="10" y="43"/>
                  </a:lnTo>
                  <a:lnTo>
                    <a:pt x="9" y="40"/>
                  </a:lnTo>
                  <a:lnTo>
                    <a:pt x="9" y="40"/>
                  </a:lnTo>
                  <a:lnTo>
                    <a:pt x="7" y="39"/>
                  </a:lnTo>
                  <a:lnTo>
                    <a:pt x="7" y="39"/>
                  </a:lnTo>
                  <a:lnTo>
                    <a:pt x="7" y="39"/>
                  </a:lnTo>
                  <a:lnTo>
                    <a:pt x="7" y="42"/>
                  </a:lnTo>
                  <a:lnTo>
                    <a:pt x="7" y="42"/>
                  </a:lnTo>
                  <a:lnTo>
                    <a:pt x="7" y="43"/>
                  </a:lnTo>
                  <a:lnTo>
                    <a:pt x="7" y="43"/>
                  </a:lnTo>
                  <a:lnTo>
                    <a:pt x="7" y="43"/>
                  </a:lnTo>
                  <a:lnTo>
                    <a:pt x="7" y="44"/>
                  </a:lnTo>
                  <a:lnTo>
                    <a:pt x="7" y="44"/>
                  </a:lnTo>
                  <a:lnTo>
                    <a:pt x="7" y="45"/>
                  </a:lnTo>
                  <a:lnTo>
                    <a:pt x="7" y="45"/>
                  </a:lnTo>
                  <a:lnTo>
                    <a:pt x="7" y="45"/>
                  </a:lnTo>
                  <a:lnTo>
                    <a:pt x="7" y="45"/>
                  </a:lnTo>
                  <a:lnTo>
                    <a:pt x="7" y="45"/>
                  </a:lnTo>
                  <a:lnTo>
                    <a:pt x="7" y="45"/>
                  </a:lnTo>
                  <a:lnTo>
                    <a:pt x="7" y="45"/>
                  </a:lnTo>
                  <a:lnTo>
                    <a:pt x="7" y="45"/>
                  </a:lnTo>
                  <a:lnTo>
                    <a:pt x="5" y="46"/>
                  </a:lnTo>
                  <a:lnTo>
                    <a:pt x="5" y="46"/>
                  </a:lnTo>
                  <a:lnTo>
                    <a:pt x="5" y="49"/>
                  </a:lnTo>
                  <a:lnTo>
                    <a:pt x="5" y="49"/>
                  </a:lnTo>
                  <a:lnTo>
                    <a:pt x="5" y="50"/>
                  </a:lnTo>
                  <a:lnTo>
                    <a:pt x="5" y="50"/>
                  </a:lnTo>
                  <a:lnTo>
                    <a:pt x="4" y="53"/>
                  </a:lnTo>
                  <a:lnTo>
                    <a:pt x="4" y="53"/>
                  </a:lnTo>
                  <a:lnTo>
                    <a:pt x="5" y="54"/>
                  </a:lnTo>
                  <a:lnTo>
                    <a:pt x="5" y="54"/>
                  </a:lnTo>
                  <a:lnTo>
                    <a:pt x="4" y="54"/>
                  </a:lnTo>
                  <a:lnTo>
                    <a:pt x="4" y="54"/>
                  </a:lnTo>
                  <a:lnTo>
                    <a:pt x="5" y="55"/>
                  </a:lnTo>
                  <a:lnTo>
                    <a:pt x="5" y="55"/>
                  </a:lnTo>
                  <a:lnTo>
                    <a:pt x="5" y="56"/>
                  </a:lnTo>
                  <a:lnTo>
                    <a:pt x="4" y="57"/>
                  </a:lnTo>
                  <a:lnTo>
                    <a:pt x="4" y="57"/>
                  </a:lnTo>
                  <a:lnTo>
                    <a:pt x="5" y="60"/>
                  </a:lnTo>
                  <a:lnTo>
                    <a:pt x="6" y="61"/>
                  </a:lnTo>
                  <a:lnTo>
                    <a:pt x="6" y="61"/>
                  </a:lnTo>
                  <a:lnTo>
                    <a:pt x="10" y="61"/>
                  </a:lnTo>
                  <a:lnTo>
                    <a:pt x="10" y="61"/>
                  </a:lnTo>
                  <a:lnTo>
                    <a:pt x="13" y="60"/>
                  </a:lnTo>
                  <a:lnTo>
                    <a:pt x="13" y="60"/>
                  </a:lnTo>
                  <a:lnTo>
                    <a:pt x="17" y="60"/>
                  </a:lnTo>
                  <a:lnTo>
                    <a:pt x="17" y="60"/>
                  </a:lnTo>
                  <a:lnTo>
                    <a:pt x="18" y="61"/>
                  </a:lnTo>
                  <a:lnTo>
                    <a:pt x="18" y="61"/>
                  </a:lnTo>
                  <a:lnTo>
                    <a:pt x="20" y="61"/>
                  </a:lnTo>
                  <a:lnTo>
                    <a:pt x="21" y="61"/>
                  </a:lnTo>
                  <a:lnTo>
                    <a:pt x="21" y="61"/>
                  </a:lnTo>
                  <a:lnTo>
                    <a:pt x="20" y="61"/>
                  </a:lnTo>
                  <a:lnTo>
                    <a:pt x="18" y="61"/>
                  </a:lnTo>
                  <a:lnTo>
                    <a:pt x="18" y="61"/>
                  </a:lnTo>
                  <a:lnTo>
                    <a:pt x="16" y="62"/>
                  </a:lnTo>
                  <a:lnTo>
                    <a:pt x="15" y="62"/>
                  </a:lnTo>
                  <a:lnTo>
                    <a:pt x="15" y="62"/>
                  </a:lnTo>
                  <a:lnTo>
                    <a:pt x="15" y="66"/>
                  </a:lnTo>
                  <a:lnTo>
                    <a:pt x="15" y="66"/>
                  </a:lnTo>
                  <a:lnTo>
                    <a:pt x="16" y="69"/>
                  </a:lnTo>
                  <a:lnTo>
                    <a:pt x="16" y="69"/>
                  </a:lnTo>
                  <a:lnTo>
                    <a:pt x="13" y="69"/>
                  </a:lnTo>
                  <a:lnTo>
                    <a:pt x="11" y="70"/>
                  </a:lnTo>
                  <a:lnTo>
                    <a:pt x="11" y="70"/>
                  </a:lnTo>
                  <a:lnTo>
                    <a:pt x="10" y="71"/>
                  </a:lnTo>
                  <a:lnTo>
                    <a:pt x="10" y="73"/>
                  </a:lnTo>
                  <a:lnTo>
                    <a:pt x="10" y="73"/>
                  </a:lnTo>
                  <a:lnTo>
                    <a:pt x="12" y="73"/>
                  </a:lnTo>
                  <a:lnTo>
                    <a:pt x="16" y="73"/>
                  </a:lnTo>
                  <a:lnTo>
                    <a:pt x="16" y="73"/>
                  </a:lnTo>
                  <a:lnTo>
                    <a:pt x="17" y="75"/>
                  </a:lnTo>
                  <a:lnTo>
                    <a:pt x="18" y="77"/>
                  </a:lnTo>
                  <a:lnTo>
                    <a:pt x="18" y="77"/>
                  </a:lnTo>
                  <a:lnTo>
                    <a:pt x="20" y="77"/>
                  </a:lnTo>
                  <a:lnTo>
                    <a:pt x="21" y="77"/>
                  </a:lnTo>
                  <a:lnTo>
                    <a:pt x="21" y="77"/>
                  </a:lnTo>
                  <a:lnTo>
                    <a:pt x="21" y="80"/>
                  </a:lnTo>
                  <a:lnTo>
                    <a:pt x="21" y="80"/>
                  </a:lnTo>
                  <a:lnTo>
                    <a:pt x="23" y="81"/>
                  </a:lnTo>
                  <a:lnTo>
                    <a:pt x="25" y="82"/>
                  </a:lnTo>
                  <a:lnTo>
                    <a:pt x="25" y="82"/>
                  </a:lnTo>
                  <a:lnTo>
                    <a:pt x="25" y="84"/>
                  </a:lnTo>
                  <a:lnTo>
                    <a:pt x="25" y="84"/>
                  </a:lnTo>
                  <a:lnTo>
                    <a:pt x="23" y="84"/>
                  </a:lnTo>
                  <a:lnTo>
                    <a:pt x="23" y="86"/>
                  </a:lnTo>
                  <a:lnTo>
                    <a:pt x="23" y="86"/>
                  </a:lnTo>
                  <a:lnTo>
                    <a:pt x="22" y="87"/>
                  </a:lnTo>
                  <a:lnTo>
                    <a:pt x="22" y="87"/>
                  </a:lnTo>
                  <a:lnTo>
                    <a:pt x="22" y="92"/>
                  </a:lnTo>
                  <a:lnTo>
                    <a:pt x="22" y="92"/>
                  </a:lnTo>
                  <a:lnTo>
                    <a:pt x="22" y="92"/>
                  </a:lnTo>
                  <a:lnTo>
                    <a:pt x="22" y="92"/>
                  </a:lnTo>
                  <a:lnTo>
                    <a:pt x="22" y="93"/>
                  </a:lnTo>
                  <a:lnTo>
                    <a:pt x="23" y="95"/>
                  </a:lnTo>
                  <a:lnTo>
                    <a:pt x="23" y="95"/>
                  </a:lnTo>
                  <a:lnTo>
                    <a:pt x="23" y="98"/>
                  </a:lnTo>
                  <a:lnTo>
                    <a:pt x="23" y="98"/>
                  </a:lnTo>
                  <a:lnTo>
                    <a:pt x="22" y="102"/>
                  </a:lnTo>
                  <a:lnTo>
                    <a:pt x="22" y="102"/>
                  </a:lnTo>
                  <a:lnTo>
                    <a:pt x="22" y="104"/>
                  </a:lnTo>
                  <a:lnTo>
                    <a:pt x="22" y="104"/>
                  </a:lnTo>
                  <a:lnTo>
                    <a:pt x="22" y="107"/>
                  </a:lnTo>
                  <a:lnTo>
                    <a:pt x="22" y="107"/>
                  </a:lnTo>
                  <a:lnTo>
                    <a:pt x="23" y="108"/>
                  </a:lnTo>
                  <a:lnTo>
                    <a:pt x="23" y="109"/>
                  </a:lnTo>
                  <a:lnTo>
                    <a:pt x="23" y="109"/>
                  </a:lnTo>
                  <a:lnTo>
                    <a:pt x="23" y="114"/>
                  </a:lnTo>
                  <a:lnTo>
                    <a:pt x="23" y="114"/>
                  </a:lnTo>
                  <a:lnTo>
                    <a:pt x="23" y="114"/>
                  </a:lnTo>
                  <a:lnTo>
                    <a:pt x="23" y="114"/>
                  </a:lnTo>
                  <a:lnTo>
                    <a:pt x="26" y="115"/>
                  </a:lnTo>
                  <a:lnTo>
                    <a:pt x="26" y="115"/>
                  </a:lnTo>
                  <a:lnTo>
                    <a:pt x="28" y="115"/>
                  </a:lnTo>
                  <a:lnTo>
                    <a:pt x="28" y="115"/>
                  </a:lnTo>
                  <a:lnTo>
                    <a:pt x="33" y="114"/>
                  </a:lnTo>
                  <a:lnTo>
                    <a:pt x="33" y="114"/>
                  </a:lnTo>
                  <a:lnTo>
                    <a:pt x="37" y="111"/>
                  </a:lnTo>
                  <a:lnTo>
                    <a:pt x="37" y="111"/>
                  </a:lnTo>
                  <a:lnTo>
                    <a:pt x="38" y="110"/>
                  </a:lnTo>
                  <a:lnTo>
                    <a:pt x="38" y="108"/>
                  </a:lnTo>
                  <a:lnTo>
                    <a:pt x="38" y="108"/>
                  </a:lnTo>
                  <a:lnTo>
                    <a:pt x="38" y="107"/>
                  </a:lnTo>
                  <a:lnTo>
                    <a:pt x="39" y="105"/>
                  </a:lnTo>
                  <a:lnTo>
                    <a:pt x="39" y="105"/>
                  </a:lnTo>
                  <a:lnTo>
                    <a:pt x="42" y="104"/>
                  </a:lnTo>
                  <a:lnTo>
                    <a:pt x="42" y="104"/>
                  </a:lnTo>
                  <a:lnTo>
                    <a:pt x="44" y="103"/>
                  </a:lnTo>
                  <a:lnTo>
                    <a:pt x="44" y="103"/>
                  </a:lnTo>
                  <a:lnTo>
                    <a:pt x="44" y="102"/>
                  </a:lnTo>
                  <a:lnTo>
                    <a:pt x="44" y="102"/>
                  </a:lnTo>
                  <a:lnTo>
                    <a:pt x="45" y="102"/>
                  </a:lnTo>
                  <a:lnTo>
                    <a:pt x="45" y="102"/>
                  </a:lnTo>
                  <a:lnTo>
                    <a:pt x="47" y="100"/>
                  </a:lnTo>
                  <a:lnTo>
                    <a:pt x="47" y="100"/>
                  </a:lnTo>
                  <a:lnTo>
                    <a:pt x="49" y="99"/>
                  </a:lnTo>
                  <a:lnTo>
                    <a:pt x="53" y="99"/>
                  </a:lnTo>
                  <a:lnTo>
                    <a:pt x="59" y="99"/>
                  </a:lnTo>
                  <a:lnTo>
                    <a:pt x="59" y="99"/>
                  </a:lnTo>
                  <a:lnTo>
                    <a:pt x="61" y="99"/>
                  </a:lnTo>
                  <a:lnTo>
                    <a:pt x="63" y="99"/>
                  </a:lnTo>
                  <a:lnTo>
                    <a:pt x="63" y="99"/>
                  </a:lnTo>
                  <a:lnTo>
                    <a:pt x="63" y="97"/>
                  </a:lnTo>
                  <a:lnTo>
                    <a:pt x="64" y="95"/>
                  </a:lnTo>
                  <a:lnTo>
                    <a:pt x="64" y="95"/>
                  </a:lnTo>
                  <a:lnTo>
                    <a:pt x="65" y="97"/>
                  </a:lnTo>
                  <a:lnTo>
                    <a:pt x="65" y="97"/>
                  </a:lnTo>
                  <a:lnTo>
                    <a:pt x="66" y="97"/>
                  </a:lnTo>
                  <a:lnTo>
                    <a:pt x="66" y="97"/>
                  </a:lnTo>
                  <a:lnTo>
                    <a:pt x="70" y="97"/>
                  </a:lnTo>
                  <a:lnTo>
                    <a:pt x="70" y="97"/>
                  </a:lnTo>
                  <a:lnTo>
                    <a:pt x="71" y="95"/>
                  </a:lnTo>
                  <a:lnTo>
                    <a:pt x="71" y="95"/>
                  </a:lnTo>
                  <a:lnTo>
                    <a:pt x="72" y="97"/>
                  </a:lnTo>
                  <a:lnTo>
                    <a:pt x="72" y="97"/>
                  </a:lnTo>
                  <a:lnTo>
                    <a:pt x="74" y="98"/>
                  </a:lnTo>
                  <a:lnTo>
                    <a:pt x="75" y="97"/>
                  </a:lnTo>
                  <a:lnTo>
                    <a:pt x="75" y="97"/>
                  </a:lnTo>
                  <a:lnTo>
                    <a:pt x="75" y="95"/>
                  </a:lnTo>
                  <a:lnTo>
                    <a:pt x="75" y="95"/>
                  </a:lnTo>
                  <a:lnTo>
                    <a:pt x="76" y="95"/>
                  </a:lnTo>
                  <a:lnTo>
                    <a:pt x="76" y="95"/>
                  </a:lnTo>
                  <a:lnTo>
                    <a:pt x="78" y="98"/>
                  </a:lnTo>
                  <a:lnTo>
                    <a:pt x="78" y="98"/>
                  </a:lnTo>
                  <a:lnTo>
                    <a:pt x="78" y="99"/>
                  </a:lnTo>
                  <a:lnTo>
                    <a:pt x="80" y="100"/>
                  </a:lnTo>
                  <a:lnTo>
                    <a:pt x="80" y="100"/>
                  </a:lnTo>
                  <a:lnTo>
                    <a:pt x="80" y="102"/>
                  </a:lnTo>
                  <a:lnTo>
                    <a:pt x="81" y="103"/>
                  </a:lnTo>
                  <a:lnTo>
                    <a:pt x="81" y="103"/>
                  </a:lnTo>
                  <a:lnTo>
                    <a:pt x="82" y="104"/>
                  </a:lnTo>
                  <a:lnTo>
                    <a:pt x="85" y="104"/>
                  </a:lnTo>
                  <a:lnTo>
                    <a:pt x="85" y="104"/>
                  </a:lnTo>
                  <a:lnTo>
                    <a:pt x="88" y="104"/>
                  </a:lnTo>
                  <a:lnTo>
                    <a:pt x="88" y="104"/>
                  </a:lnTo>
                  <a:lnTo>
                    <a:pt x="91" y="104"/>
                  </a:lnTo>
                  <a:lnTo>
                    <a:pt x="91" y="104"/>
                  </a:lnTo>
                  <a:lnTo>
                    <a:pt x="91" y="104"/>
                  </a:lnTo>
                  <a:lnTo>
                    <a:pt x="91" y="104"/>
                  </a:lnTo>
                  <a:lnTo>
                    <a:pt x="92" y="108"/>
                  </a:lnTo>
                  <a:lnTo>
                    <a:pt x="92" y="108"/>
                  </a:lnTo>
                  <a:lnTo>
                    <a:pt x="94" y="109"/>
                  </a:lnTo>
                  <a:lnTo>
                    <a:pt x="94" y="109"/>
                  </a:lnTo>
                  <a:lnTo>
                    <a:pt x="96" y="108"/>
                  </a:lnTo>
                  <a:lnTo>
                    <a:pt x="98" y="108"/>
                  </a:lnTo>
                  <a:lnTo>
                    <a:pt x="98" y="108"/>
                  </a:lnTo>
                  <a:lnTo>
                    <a:pt x="103" y="108"/>
                  </a:lnTo>
                  <a:lnTo>
                    <a:pt x="103" y="108"/>
                  </a:lnTo>
                  <a:lnTo>
                    <a:pt x="104" y="109"/>
                  </a:lnTo>
                  <a:lnTo>
                    <a:pt x="105" y="110"/>
                  </a:lnTo>
                  <a:lnTo>
                    <a:pt x="105" y="110"/>
                  </a:lnTo>
                  <a:lnTo>
                    <a:pt x="108" y="110"/>
                  </a:lnTo>
                  <a:lnTo>
                    <a:pt x="109" y="111"/>
                  </a:lnTo>
                  <a:lnTo>
                    <a:pt x="109" y="111"/>
                  </a:lnTo>
                  <a:lnTo>
                    <a:pt x="112" y="114"/>
                  </a:lnTo>
                  <a:lnTo>
                    <a:pt x="112" y="114"/>
                  </a:lnTo>
                  <a:lnTo>
                    <a:pt x="114" y="118"/>
                  </a:lnTo>
                  <a:lnTo>
                    <a:pt x="114" y="118"/>
                  </a:lnTo>
                  <a:lnTo>
                    <a:pt x="115" y="119"/>
                  </a:lnTo>
                  <a:lnTo>
                    <a:pt x="115" y="119"/>
                  </a:lnTo>
                  <a:lnTo>
                    <a:pt x="118" y="120"/>
                  </a:lnTo>
                  <a:lnTo>
                    <a:pt x="118" y="120"/>
                  </a:lnTo>
                  <a:lnTo>
                    <a:pt x="120" y="120"/>
                  </a:lnTo>
                  <a:lnTo>
                    <a:pt x="121" y="121"/>
                  </a:lnTo>
                  <a:lnTo>
                    <a:pt x="121" y="121"/>
                  </a:lnTo>
                  <a:lnTo>
                    <a:pt x="123" y="122"/>
                  </a:lnTo>
                  <a:lnTo>
                    <a:pt x="123" y="122"/>
                  </a:lnTo>
                  <a:lnTo>
                    <a:pt x="124" y="125"/>
                  </a:lnTo>
                  <a:lnTo>
                    <a:pt x="124" y="125"/>
                  </a:lnTo>
                  <a:lnTo>
                    <a:pt x="125" y="127"/>
                  </a:lnTo>
                  <a:lnTo>
                    <a:pt x="126" y="129"/>
                  </a:lnTo>
                  <a:lnTo>
                    <a:pt x="126" y="129"/>
                  </a:lnTo>
                  <a:lnTo>
                    <a:pt x="132" y="129"/>
                  </a:lnTo>
                  <a:lnTo>
                    <a:pt x="132" y="129"/>
                  </a:lnTo>
                  <a:lnTo>
                    <a:pt x="136" y="129"/>
                  </a:lnTo>
                  <a:lnTo>
                    <a:pt x="138" y="129"/>
                  </a:lnTo>
                  <a:lnTo>
                    <a:pt x="140" y="130"/>
                  </a:lnTo>
                  <a:lnTo>
                    <a:pt x="140" y="130"/>
                  </a:lnTo>
                  <a:lnTo>
                    <a:pt x="140" y="132"/>
                  </a:lnTo>
                  <a:lnTo>
                    <a:pt x="140" y="136"/>
                  </a:lnTo>
                  <a:lnTo>
                    <a:pt x="140" y="136"/>
                  </a:lnTo>
                  <a:lnTo>
                    <a:pt x="140" y="140"/>
                  </a:lnTo>
                  <a:lnTo>
                    <a:pt x="140" y="140"/>
                  </a:lnTo>
                  <a:lnTo>
                    <a:pt x="140" y="141"/>
                  </a:lnTo>
                  <a:lnTo>
                    <a:pt x="140" y="142"/>
                  </a:lnTo>
                  <a:lnTo>
                    <a:pt x="140" y="142"/>
                  </a:lnTo>
                  <a:lnTo>
                    <a:pt x="140" y="143"/>
                  </a:lnTo>
                  <a:lnTo>
                    <a:pt x="140" y="143"/>
                  </a:lnTo>
                  <a:lnTo>
                    <a:pt x="141" y="145"/>
                  </a:lnTo>
                  <a:lnTo>
                    <a:pt x="141" y="145"/>
                  </a:lnTo>
                  <a:lnTo>
                    <a:pt x="141" y="148"/>
                  </a:lnTo>
                  <a:lnTo>
                    <a:pt x="141" y="148"/>
                  </a:lnTo>
                  <a:lnTo>
                    <a:pt x="142" y="149"/>
                  </a:lnTo>
                  <a:lnTo>
                    <a:pt x="142" y="149"/>
                  </a:lnTo>
                  <a:lnTo>
                    <a:pt x="143" y="149"/>
                  </a:lnTo>
                  <a:lnTo>
                    <a:pt x="143" y="149"/>
                  </a:lnTo>
                  <a:lnTo>
                    <a:pt x="146" y="152"/>
                  </a:lnTo>
                  <a:lnTo>
                    <a:pt x="146" y="152"/>
                  </a:lnTo>
                  <a:lnTo>
                    <a:pt x="148" y="152"/>
                  </a:lnTo>
                  <a:lnTo>
                    <a:pt x="148" y="152"/>
                  </a:lnTo>
                  <a:lnTo>
                    <a:pt x="151" y="152"/>
                  </a:lnTo>
                  <a:lnTo>
                    <a:pt x="151" y="152"/>
                  </a:lnTo>
                  <a:lnTo>
                    <a:pt x="154" y="153"/>
                  </a:lnTo>
                  <a:lnTo>
                    <a:pt x="154" y="153"/>
                  </a:lnTo>
                  <a:lnTo>
                    <a:pt x="157" y="154"/>
                  </a:lnTo>
                  <a:lnTo>
                    <a:pt x="157" y="154"/>
                  </a:lnTo>
                  <a:lnTo>
                    <a:pt x="157" y="157"/>
                  </a:lnTo>
                  <a:lnTo>
                    <a:pt x="158" y="158"/>
                  </a:lnTo>
                  <a:lnTo>
                    <a:pt x="158" y="158"/>
                  </a:lnTo>
                  <a:lnTo>
                    <a:pt x="159" y="158"/>
                  </a:lnTo>
                  <a:lnTo>
                    <a:pt x="159" y="158"/>
                  </a:lnTo>
                  <a:lnTo>
                    <a:pt x="161" y="157"/>
                  </a:lnTo>
                  <a:lnTo>
                    <a:pt x="161" y="157"/>
                  </a:lnTo>
                  <a:lnTo>
                    <a:pt x="163" y="156"/>
                  </a:lnTo>
                  <a:lnTo>
                    <a:pt x="163" y="156"/>
                  </a:lnTo>
                  <a:lnTo>
                    <a:pt x="164" y="157"/>
                  </a:lnTo>
                  <a:lnTo>
                    <a:pt x="164" y="157"/>
                  </a:lnTo>
                  <a:lnTo>
                    <a:pt x="165" y="156"/>
                  </a:lnTo>
                  <a:lnTo>
                    <a:pt x="165" y="156"/>
                  </a:lnTo>
                  <a:lnTo>
                    <a:pt x="170" y="153"/>
                  </a:lnTo>
                  <a:lnTo>
                    <a:pt x="170" y="153"/>
                  </a:lnTo>
                  <a:lnTo>
                    <a:pt x="172" y="152"/>
                  </a:lnTo>
                  <a:lnTo>
                    <a:pt x="172" y="149"/>
                  </a:lnTo>
                  <a:lnTo>
                    <a:pt x="172" y="149"/>
                  </a:lnTo>
                  <a:lnTo>
                    <a:pt x="172" y="149"/>
                  </a:lnTo>
                  <a:lnTo>
                    <a:pt x="172" y="149"/>
                  </a:lnTo>
                  <a:lnTo>
                    <a:pt x="172" y="148"/>
                  </a:lnTo>
                  <a:lnTo>
                    <a:pt x="172" y="148"/>
                  </a:lnTo>
                  <a:lnTo>
                    <a:pt x="173" y="149"/>
                  </a:lnTo>
                  <a:lnTo>
                    <a:pt x="173" y="149"/>
                  </a:lnTo>
                  <a:lnTo>
                    <a:pt x="173" y="147"/>
                  </a:lnTo>
                  <a:lnTo>
                    <a:pt x="173" y="147"/>
                  </a:lnTo>
                  <a:lnTo>
                    <a:pt x="172" y="146"/>
                  </a:lnTo>
                  <a:lnTo>
                    <a:pt x="170" y="145"/>
                  </a:lnTo>
                  <a:lnTo>
                    <a:pt x="170" y="145"/>
                  </a:lnTo>
                  <a:lnTo>
                    <a:pt x="172" y="143"/>
                  </a:lnTo>
                  <a:lnTo>
                    <a:pt x="172" y="143"/>
                  </a:lnTo>
                  <a:lnTo>
                    <a:pt x="173" y="143"/>
                  </a:lnTo>
                  <a:lnTo>
                    <a:pt x="173" y="143"/>
                  </a:lnTo>
                  <a:lnTo>
                    <a:pt x="175" y="143"/>
                  </a:lnTo>
                  <a:lnTo>
                    <a:pt x="175" y="143"/>
                  </a:lnTo>
                  <a:lnTo>
                    <a:pt x="178" y="143"/>
                  </a:lnTo>
                  <a:lnTo>
                    <a:pt x="178" y="143"/>
                  </a:lnTo>
                  <a:lnTo>
                    <a:pt x="178" y="143"/>
                  </a:lnTo>
                  <a:lnTo>
                    <a:pt x="179" y="142"/>
                  </a:lnTo>
                  <a:lnTo>
                    <a:pt x="179" y="142"/>
                  </a:lnTo>
                  <a:lnTo>
                    <a:pt x="183" y="142"/>
                  </a:lnTo>
                  <a:lnTo>
                    <a:pt x="183" y="142"/>
                  </a:lnTo>
                  <a:lnTo>
                    <a:pt x="184" y="142"/>
                  </a:lnTo>
                  <a:lnTo>
                    <a:pt x="185" y="141"/>
                  </a:lnTo>
                  <a:lnTo>
                    <a:pt x="185" y="141"/>
                  </a:lnTo>
                  <a:lnTo>
                    <a:pt x="185" y="141"/>
                  </a:lnTo>
                  <a:lnTo>
                    <a:pt x="185" y="140"/>
                  </a:lnTo>
                  <a:lnTo>
                    <a:pt x="185" y="140"/>
                  </a:lnTo>
                  <a:lnTo>
                    <a:pt x="188" y="140"/>
                  </a:lnTo>
                  <a:lnTo>
                    <a:pt x="189" y="138"/>
                  </a:lnTo>
                  <a:lnTo>
                    <a:pt x="189" y="138"/>
                  </a:lnTo>
                  <a:lnTo>
                    <a:pt x="191" y="137"/>
                  </a:lnTo>
                  <a:lnTo>
                    <a:pt x="191" y="137"/>
                  </a:lnTo>
                  <a:lnTo>
                    <a:pt x="192" y="136"/>
                  </a:lnTo>
                  <a:lnTo>
                    <a:pt x="192" y="136"/>
                  </a:lnTo>
                  <a:lnTo>
                    <a:pt x="195" y="132"/>
                  </a:lnTo>
                  <a:lnTo>
                    <a:pt x="195" y="132"/>
                  </a:lnTo>
                  <a:lnTo>
                    <a:pt x="196" y="130"/>
                  </a:lnTo>
                  <a:lnTo>
                    <a:pt x="196" y="130"/>
                  </a:lnTo>
                  <a:lnTo>
                    <a:pt x="196" y="129"/>
                  </a:lnTo>
                  <a:lnTo>
                    <a:pt x="196" y="129"/>
                  </a:lnTo>
                  <a:lnTo>
                    <a:pt x="196" y="127"/>
                  </a:lnTo>
                  <a:lnTo>
                    <a:pt x="196" y="127"/>
                  </a:lnTo>
                  <a:lnTo>
                    <a:pt x="196" y="125"/>
                  </a:lnTo>
                  <a:lnTo>
                    <a:pt x="196" y="125"/>
                  </a:lnTo>
                  <a:lnTo>
                    <a:pt x="199" y="122"/>
                  </a:lnTo>
                  <a:lnTo>
                    <a:pt x="199" y="122"/>
                  </a:lnTo>
                  <a:lnTo>
                    <a:pt x="197" y="120"/>
                  </a:lnTo>
                  <a:lnTo>
                    <a:pt x="197" y="120"/>
                  </a:lnTo>
                  <a:lnTo>
                    <a:pt x="197" y="119"/>
                  </a:lnTo>
                  <a:lnTo>
                    <a:pt x="199" y="119"/>
                  </a:lnTo>
                  <a:lnTo>
                    <a:pt x="199" y="119"/>
                  </a:lnTo>
                  <a:lnTo>
                    <a:pt x="201" y="118"/>
                  </a:lnTo>
                  <a:lnTo>
                    <a:pt x="201" y="118"/>
                  </a:lnTo>
                  <a:lnTo>
                    <a:pt x="203" y="118"/>
                  </a:lnTo>
                  <a:lnTo>
                    <a:pt x="203" y="118"/>
                  </a:lnTo>
                  <a:lnTo>
                    <a:pt x="210" y="116"/>
                  </a:lnTo>
                  <a:lnTo>
                    <a:pt x="210" y="116"/>
                  </a:lnTo>
                  <a:lnTo>
                    <a:pt x="211" y="116"/>
                  </a:lnTo>
                  <a:lnTo>
                    <a:pt x="211" y="116"/>
                  </a:lnTo>
                  <a:lnTo>
                    <a:pt x="212" y="114"/>
                  </a:lnTo>
                  <a:lnTo>
                    <a:pt x="212" y="114"/>
                  </a:lnTo>
                  <a:lnTo>
                    <a:pt x="212" y="113"/>
                  </a:lnTo>
                  <a:lnTo>
                    <a:pt x="212" y="111"/>
                  </a:lnTo>
                  <a:lnTo>
                    <a:pt x="212" y="111"/>
                  </a:lnTo>
                  <a:lnTo>
                    <a:pt x="213" y="111"/>
                  </a:lnTo>
                  <a:lnTo>
                    <a:pt x="213" y="111"/>
                  </a:lnTo>
                  <a:lnTo>
                    <a:pt x="214" y="110"/>
                  </a:lnTo>
                  <a:lnTo>
                    <a:pt x="216" y="111"/>
                  </a:lnTo>
                  <a:lnTo>
                    <a:pt x="219" y="113"/>
                  </a:lnTo>
                  <a:lnTo>
                    <a:pt x="219" y="113"/>
                  </a:lnTo>
                  <a:lnTo>
                    <a:pt x="223" y="115"/>
                  </a:lnTo>
                  <a:lnTo>
                    <a:pt x="223" y="115"/>
                  </a:lnTo>
                  <a:lnTo>
                    <a:pt x="224" y="115"/>
                  </a:lnTo>
                  <a:lnTo>
                    <a:pt x="224" y="115"/>
                  </a:lnTo>
                  <a:lnTo>
                    <a:pt x="226" y="114"/>
                  </a:lnTo>
                  <a:lnTo>
                    <a:pt x="226" y="114"/>
                  </a:lnTo>
                  <a:lnTo>
                    <a:pt x="226" y="111"/>
                  </a:lnTo>
                  <a:lnTo>
                    <a:pt x="226" y="111"/>
                  </a:lnTo>
                  <a:lnTo>
                    <a:pt x="227" y="110"/>
                  </a:lnTo>
                  <a:lnTo>
                    <a:pt x="227" y="110"/>
                  </a:lnTo>
                  <a:lnTo>
                    <a:pt x="227" y="108"/>
                  </a:lnTo>
                  <a:lnTo>
                    <a:pt x="227" y="108"/>
                  </a:lnTo>
                  <a:lnTo>
                    <a:pt x="228" y="105"/>
                  </a:lnTo>
                  <a:lnTo>
                    <a:pt x="228" y="105"/>
                  </a:lnTo>
                  <a:lnTo>
                    <a:pt x="228" y="104"/>
                  </a:lnTo>
                  <a:lnTo>
                    <a:pt x="228" y="104"/>
                  </a:lnTo>
                  <a:lnTo>
                    <a:pt x="228" y="102"/>
                  </a:lnTo>
                  <a:lnTo>
                    <a:pt x="227" y="100"/>
                  </a:lnTo>
                  <a:lnTo>
                    <a:pt x="227" y="10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25" name="A1_Russia" descr="Company A">
              <a:extLst>
                <a:ext uri="{FF2B5EF4-FFF2-40B4-BE49-F238E27FC236}">
                  <a16:creationId xmlns:a16="http://schemas.microsoft.com/office/drawing/2014/main" id="{83A05DDC-2752-4F7E-87C7-D1443E38A3F1}"/>
                </a:ext>
              </a:extLst>
            </p:cNvPr>
            <p:cNvGrpSpPr/>
            <p:nvPr/>
          </p:nvGrpSpPr>
          <p:grpSpPr>
            <a:xfrm>
              <a:off x="5223534" y="1347331"/>
              <a:ext cx="4194346" cy="1866928"/>
              <a:chOff x="8403832" y="-3229757"/>
              <a:chExt cx="9278184" cy="4473290"/>
            </a:xfrm>
            <a:grpFill/>
          </p:grpSpPr>
          <p:sp>
            <p:nvSpPr>
              <p:cNvPr id="868" name="Freeform 81">
                <a:extLst>
                  <a:ext uri="{FF2B5EF4-FFF2-40B4-BE49-F238E27FC236}">
                    <a16:creationId xmlns:a16="http://schemas.microsoft.com/office/drawing/2014/main" id="{7C31B500-5C0F-4F37-8DAD-D17844E7F965}"/>
                  </a:ext>
                </a:extLst>
              </p:cNvPr>
              <p:cNvSpPr>
                <a:spLocks/>
              </p:cNvSpPr>
              <p:nvPr/>
            </p:nvSpPr>
            <p:spPr bwMode="auto">
              <a:xfrm>
                <a:off x="8403832" y="82915"/>
                <a:ext cx="169187" cy="87977"/>
              </a:xfrm>
              <a:custGeom>
                <a:avLst/>
                <a:gdLst/>
                <a:ahLst/>
                <a:cxnLst>
                  <a:cxn ang="0">
                    <a:pos x="47" y="19"/>
                  </a:cxn>
                  <a:cxn ang="0">
                    <a:pos x="48" y="15"/>
                  </a:cxn>
                  <a:cxn ang="0">
                    <a:pos x="50" y="12"/>
                  </a:cxn>
                  <a:cxn ang="0">
                    <a:pos x="50" y="11"/>
                  </a:cxn>
                  <a:cxn ang="0">
                    <a:pos x="50" y="10"/>
                  </a:cxn>
                  <a:cxn ang="0">
                    <a:pos x="47" y="9"/>
                  </a:cxn>
                  <a:cxn ang="0">
                    <a:pos x="46" y="9"/>
                  </a:cxn>
                  <a:cxn ang="0">
                    <a:pos x="46" y="6"/>
                  </a:cxn>
                  <a:cxn ang="0">
                    <a:pos x="43" y="6"/>
                  </a:cxn>
                  <a:cxn ang="0">
                    <a:pos x="41" y="8"/>
                  </a:cxn>
                  <a:cxn ang="0">
                    <a:pos x="40" y="8"/>
                  </a:cxn>
                  <a:cxn ang="0">
                    <a:pos x="38" y="8"/>
                  </a:cxn>
                  <a:cxn ang="0">
                    <a:pos x="36" y="8"/>
                  </a:cxn>
                  <a:cxn ang="0">
                    <a:pos x="36" y="5"/>
                  </a:cxn>
                  <a:cxn ang="0">
                    <a:pos x="35" y="4"/>
                  </a:cxn>
                  <a:cxn ang="0">
                    <a:pos x="31" y="4"/>
                  </a:cxn>
                  <a:cxn ang="0">
                    <a:pos x="27" y="1"/>
                  </a:cxn>
                  <a:cxn ang="0">
                    <a:pos x="26" y="0"/>
                  </a:cxn>
                  <a:cxn ang="0">
                    <a:pos x="24" y="0"/>
                  </a:cxn>
                  <a:cxn ang="0">
                    <a:pos x="24" y="1"/>
                  </a:cxn>
                  <a:cxn ang="0">
                    <a:pos x="24" y="1"/>
                  </a:cxn>
                  <a:cxn ang="0">
                    <a:pos x="23" y="1"/>
                  </a:cxn>
                  <a:cxn ang="0">
                    <a:pos x="23" y="6"/>
                  </a:cxn>
                  <a:cxn ang="0">
                    <a:pos x="24" y="10"/>
                  </a:cxn>
                  <a:cxn ang="0">
                    <a:pos x="18" y="10"/>
                  </a:cxn>
                  <a:cxn ang="0">
                    <a:pos x="16" y="9"/>
                  </a:cxn>
                  <a:cxn ang="0">
                    <a:pos x="12" y="9"/>
                  </a:cxn>
                  <a:cxn ang="0">
                    <a:pos x="5" y="9"/>
                  </a:cxn>
                  <a:cxn ang="0">
                    <a:pos x="3" y="9"/>
                  </a:cxn>
                  <a:cxn ang="0">
                    <a:pos x="3" y="10"/>
                  </a:cxn>
                  <a:cxn ang="0">
                    <a:pos x="3" y="11"/>
                  </a:cxn>
                  <a:cxn ang="0">
                    <a:pos x="3" y="12"/>
                  </a:cxn>
                  <a:cxn ang="0">
                    <a:pos x="4" y="15"/>
                  </a:cxn>
                  <a:cxn ang="0">
                    <a:pos x="5" y="16"/>
                  </a:cxn>
                  <a:cxn ang="0">
                    <a:pos x="5" y="17"/>
                  </a:cxn>
                  <a:cxn ang="0">
                    <a:pos x="10" y="17"/>
                  </a:cxn>
                  <a:cxn ang="0">
                    <a:pos x="7" y="17"/>
                  </a:cxn>
                  <a:cxn ang="0">
                    <a:pos x="4" y="19"/>
                  </a:cxn>
                  <a:cxn ang="0">
                    <a:pos x="4" y="20"/>
                  </a:cxn>
                  <a:cxn ang="0">
                    <a:pos x="3" y="21"/>
                  </a:cxn>
                  <a:cxn ang="0">
                    <a:pos x="2" y="22"/>
                  </a:cxn>
                  <a:cxn ang="0">
                    <a:pos x="0" y="23"/>
                  </a:cxn>
                  <a:cxn ang="0">
                    <a:pos x="0" y="23"/>
                  </a:cxn>
                  <a:cxn ang="0">
                    <a:pos x="0" y="23"/>
                  </a:cxn>
                  <a:cxn ang="0">
                    <a:pos x="3" y="23"/>
                  </a:cxn>
                  <a:cxn ang="0">
                    <a:pos x="7" y="23"/>
                  </a:cxn>
                  <a:cxn ang="0">
                    <a:pos x="10" y="25"/>
                  </a:cxn>
                  <a:cxn ang="0">
                    <a:pos x="23" y="25"/>
                  </a:cxn>
                  <a:cxn ang="0">
                    <a:pos x="29" y="26"/>
                  </a:cxn>
                  <a:cxn ang="0">
                    <a:pos x="35" y="26"/>
                  </a:cxn>
                  <a:cxn ang="0">
                    <a:pos x="42" y="26"/>
                  </a:cxn>
                  <a:cxn ang="0">
                    <a:pos x="47" y="26"/>
                  </a:cxn>
                  <a:cxn ang="0">
                    <a:pos x="47" y="22"/>
                  </a:cxn>
                  <a:cxn ang="0">
                    <a:pos x="47" y="22"/>
                  </a:cxn>
                  <a:cxn ang="0">
                    <a:pos x="47" y="21"/>
                  </a:cxn>
                  <a:cxn ang="0">
                    <a:pos x="47" y="19"/>
                  </a:cxn>
                </a:cxnLst>
                <a:rect l="0" t="0" r="r" b="b"/>
                <a:pathLst>
                  <a:path w="50" h="26">
                    <a:moveTo>
                      <a:pt x="47" y="19"/>
                    </a:moveTo>
                    <a:lnTo>
                      <a:pt x="47" y="19"/>
                    </a:lnTo>
                    <a:lnTo>
                      <a:pt x="48" y="15"/>
                    </a:lnTo>
                    <a:lnTo>
                      <a:pt x="48" y="15"/>
                    </a:lnTo>
                    <a:lnTo>
                      <a:pt x="50" y="14"/>
                    </a:lnTo>
                    <a:lnTo>
                      <a:pt x="50" y="12"/>
                    </a:lnTo>
                    <a:lnTo>
                      <a:pt x="50" y="12"/>
                    </a:lnTo>
                    <a:lnTo>
                      <a:pt x="50" y="11"/>
                    </a:lnTo>
                    <a:lnTo>
                      <a:pt x="50" y="10"/>
                    </a:lnTo>
                    <a:lnTo>
                      <a:pt x="50" y="10"/>
                    </a:lnTo>
                    <a:lnTo>
                      <a:pt x="48" y="9"/>
                    </a:lnTo>
                    <a:lnTo>
                      <a:pt x="47" y="9"/>
                    </a:lnTo>
                    <a:lnTo>
                      <a:pt x="47" y="9"/>
                    </a:lnTo>
                    <a:lnTo>
                      <a:pt x="46" y="9"/>
                    </a:lnTo>
                    <a:lnTo>
                      <a:pt x="46" y="9"/>
                    </a:lnTo>
                    <a:lnTo>
                      <a:pt x="46" y="6"/>
                    </a:lnTo>
                    <a:lnTo>
                      <a:pt x="46" y="6"/>
                    </a:lnTo>
                    <a:lnTo>
                      <a:pt x="43" y="6"/>
                    </a:lnTo>
                    <a:lnTo>
                      <a:pt x="41" y="8"/>
                    </a:lnTo>
                    <a:lnTo>
                      <a:pt x="41" y="8"/>
                    </a:lnTo>
                    <a:lnTo>
                      <a:pt x="40" y="8"/>
                    </a:lnTo>
                    <a:lnTo>
                      <a:pt x="40" y="8"/>
                    </a:lnTo>
                    <a:lnTo>
                      <a:pt x="38" y="8"/>
                    </a:lnTo>
                    <a:lnTo>
                      <a:pt x="38" y="8"/>
                    </a:lnTo>
                    <a:lnTo>
                      <a:pt x="36" y="8"/>
                    </a:lnTo>
                    <a:lnTo>
                      <a:pt x="36" y="8"/>
                    </a:lnTo>
                    <a:lnTo>
                      <a:pt x="36" y="5"/>
                    </a:lnTo>
                    <a:lnTo>
                      <a:pt x="36" y="5"/>
                    </a:lnTo>
                    <a:lnTo>
                      <a:pt x="35" y="4"/>
                    </a:lnTo>
                    <a:lnTo>
                      <a:pt x="35" y="4"/>
                    </a:lnTo>
                    <a:lnTo>
                      <a:pt x="31" y="4"/>
                    </a:lnTo>
                    <a:lnTo>
                      <a:pt x="31" y="4"/>
                    </a:lnTo>
                    <a:lnTo>
                      <a:pt x="30" y="3"/>
                    </a:lnTo>
                    <a:lnTo>
                      <a:pt x="27" y="1"/>
                    </a:lnTo>
                    <a:lnTo>
                      <a:pt x="27" y="1"/>
                    </a:lnTo>
                    <a:lnTo>
                      <a:pt x="26" y="0"/>
                    </a:lnTo>
                    <a:lnTo>
                      <a:pt x="26" y="0"/>
                    </a:lnTo>
                    <a:lnTo>
                      <a:pt x="24" y="0"/>
                    </a:lnTo>
                    <a:lnTo>
                      <a:pt x="24" y="0"/>
                    </a:lnTo>
                    <a:lnTo>
                      <a:pt x="24" y="1"/>
                    </a:lnTo>
                    <a:lnTo>
                      <a:pt x="24" y="1"/>
                    </a:lnTo>
                    <a:lnTo>
                      <a:pt x="24" y="1"/>
                    </a:lnTo>
                    <a:lnTo>
                      <a:pt x="24" y="1"/>
                    </a:lnTo>
                    <a:lnTo>
                      <a:pt x="23" y="1"/>
                    </a:lnTo>
                    <a:lnTo>
                      <a:pt x="23" y="1"/>
                    </a:lnTo>
                    <a:lnTo>
                      <a:pt x="23" y="6"/>
                    </a:lnTo>
                    <a:lnTo>
                      <a:pt x="23" y="6"/>
                    </a:lnTo>
                    <a:lnTo>
                      <a:pt x="24" y="10"/>
                    </a:lnTo>
                    <a:lnTo>
                      <a:pt x="24" y="10"/>
                    </a:lnTo>
                    <a:lnTo>
                      <a:pt x="18" y="10"/>
                    </a:lnTo>
                    <a:lnTo>
                      <a:pt x="18" y="10"/>
                    </a:lnTo>
                    <a:lnTo>
                      <a:pt x="16" y="9"/>
                    </a:lnTo>
                    <a:lnTo>
                      <a:pt x="15" y="9"/>
                    </a:lnTo>
                    <a:lnTo>
                      <a:pt x="12" y="9"/>
                    </a:lnTo>
                    <a:lnTo>
                      <a:pt x="12" y="9"/>
                    </a:lnTo>
                    <a:lnTo>
                      <a:pt x="5" y="9"/>
                    </a:lnTo>
                    <a:lnTo>
                      <a:pt x="5" y="9"/>
                    </a:lnTo>
                    <a:lnTo>
                      <a:pt x="3" y="9"/>
                    </a:lnTo>
                    <a:lnTo>
                      <a:pt x="3" y="9"/>
                    </a:lnTo>
                    <a:lnTo>
                      <a:pt x="3" y="10"/>
                    </a:lnTo>
                    <a:lnTo>
                      <a:pt x="3" y="11"/>
                    </a:lnTo>
                    <a:lnTo>
                      <a:pt x="3" y="11"/>
                    </a:lnTo>
                    <a:lnTo>
                      <a:pt x="3" y="12"/>
                    </a:lnTo>
                    <a:lnTo>
                      <a:pt x="3" y="12"/>
                    </a:lnTo>
                    <a:lnTo>
                      <a:pt x="4" y="15"/>
                    </a:lnTo>
                    <a:lnTo>
                      <a:pt x="4" y="15"/>
                    </a:lnTo>
                    <a:lnTo>
                      <a:pt x="5" y="16"/>
                    </a:lnTo>
                    <a:lnTo>
                      <a:pt x="5" y="16"/>
                    </a:lnTo>
                    <a:lnTo>
                      <a:pt x="5" y="17"/>
                    </a:lnTo>
                    <a:lnTo>
                      <a:pt x="5" y="17"/>
                    </a:lnTo>
                    <a:lnTo>
                      <a:pt x="10" y="17"/>
                    </a:lnTo>
                    <a:lnTo>
                      <a:pt x="10" y="17"/>
                    </a:lnTo>
                    <a:lnTo>
                      <a:pt x="9" y="19"/>
                    </a:lnTo>
                    <a:lnTo>
                      <a:pt x="7" y="17"/>
                    </a:lnTo>
                    <a:lnTo>
                      <a:pt x="7" y="17"/>
                    </a:lnTo>
                    <a:lnTo>
                      <a:pt x="4" y="19"/>
                    </a:lnTo>
                    <a:lnTo>
                      <a:pt x="4" y="19"/>
                    </a:lnTo>
                    <a:lnTo>
                      <a:pt x="4" y="20"/>
                    </a:lnTo>
                    <a:lnTo>
                      <a:pt x="4" y="20"/>
                    </a:lnTo>
                    <a:lnTo>
                      <a:pt x="3" y="21"/>
                    </a:lnTo>
                    <a:lnTo>
                      <a:pt x="3" y="21"/>
                    </a:lnTo>
                    <a:lnTo>
                      <a:pt x="2" y="22"/>
                    </a:lnTo>
                    <a:lnTo>
                      <a:pt x="2" y="22"/>
                    </a:lnTo>
                    <a:lnTo>
                      <a:pt x="0" y="23"/>
                    </a:lnTo>
                    <a:lnTo>
                      <a:pt x="0" y="23"/>
                    </a:lnTo>
                    <a:lnTo>
                      <a:pt x="0" y="23"/>
                    </a:lnTo>
                    <a:lnTo>
                      <a:pt x="0" y="23"/>
                    </a:lnTo>
                    <a:lnTo>
                      <a:pt x="0" y="23"/>
                    </a:lnTo>
                    <a:lnTo>
                      <a:pt x="3" y="23"/>
                    </a:lnTo>
                    <a:lnTo>
                      <a:pt x="3" y="23"/>
                    </a:lnTo>
                    <a:lnTo>
                      <a:pt x="7" y="23"/>
                    </a:lnTo>
                    <a:lnTo>
                      <a:pt x="7" y="23"/>
                    </a:lnTo>
                    <a:lnTo>
                      <a:pt x="10" y="25"/>
                    </a:lnTo>
                    <a:lnTo>
                      <a:pt x="10" y="25"/>
                    </a:lnTo>
                    <a:lnTo>
                      <a:pt x="16" y="25"/>
                    </a:lnTo>
                    <a:lnTo>
                      <a:pt x="23" y="25"/>
                    </a:lnTo>
                    <a:lnTo>
                      <a:pt x="23" y="25"/>
                    </a:lnTo>
                    <a:lnTo>
                      <a:pt x="29" y="26"/>
                    </a:lnTo>
                    <a:lnTo>
                      <a:pt x="29" y="26"/>
                    </a:lnTo>
                    <a:lnTo>
                      <a:pt x="35" y="26"/>
                    </a:lnTo>
                    <a:lnTo>
                      <a:pt x="35" y="26"/>
                    </a:lnTo>
                    <a:lnTo>
                      <a:pt x="42" y="26"/>
                    </a:lnTo>
                    <a:lnTo>
                      <a:pt x="42" y="26"/>
                    </a:lnTo>
                    <a:lnTo>
                      <a:pt x="47" y="26"/>
                    </a:lnTo>
                    <a:lnTo>
                      <a:pt x="47" y="26"/>
                    </a:lnTo>
                    <a:lnTo>
                      <a:pt x="47" y="22"/>
                    </a:lnTo>
                    <a:lnTo>
                      <a:pt x="47" y="22"/>
                    </a:lnTo>
                    <a:lnTo>
                      <a:pt x="47" y="22"/>
                    </a:lnTo>
                    <a:lnTo>
                      <a:pt x="47" y="21"/>
                    </a:lnTo>
                    <a:lnTo>
                      <a:pt x="47" y="21"/>
                    </a:lnTo>
                    <a:lnTo>
                      <a:pt x="47" y="19"/>
                    </a:lnTo>
                    <a:lnTo>
                      <a:pt x="47" y="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 name="Freeform 465">
                <a:extLst>
                  <a:ext uri="{FF2B5EF4-FFF2-40B4-BE49-F238E27FC236}">
                    <a16:creationId xmlns:a16="http://schemas.microsoft.com/office/drawing/2014/main" id="{0868354B-07DE-4008-B102-597027EF3BE5}"/>
                  </a:ext>
                </a:extLst>
              </p:cNvPr>
              <p:cNvSpPr>
                <a:spLocks noEditPoints="1"/>
              </p:cNvSpPr>
              <p:nvPr/>
            </p:nvSpPr>
            <p:spPr bwMode="auto">
              <a:xfrm>
                <a:off x="10122764" y="-3057185"/>
                <a:ext cx="960980" cy="1275667"/>
              </a:xfrm>
              <a:custGeom>
                <a:avLst/>
                <a:gdLst/>
                <a:ahLst/>
                <a:cxnLst>
                  <a:cxn ang="0">
                    <a:pos x="21" y="335"/>
                  </a:cxn>
                  <a:cxn ang="0">
                    <a:pos x="39" y="348"/>
                  </a:cxn>
                  <a:cxn ang="0">
                    <a:pos x="38" y="367"/>
                  </a:cxn>
                  <a:cxn ang="0">
                    <a:pos x="60" y="377"/>
                  </a:cxn>
                  <a:cxn ang="0">
                    <a:pos x="72" y="375"/>
                  </a:cxn>
                  <a:cxn ang="0">
                    <a:pos x="86" y="375"/>
                  </a:cxn>
                  <a:cxn ang="0">
                    <a:pos x="98" y="364"/>
                  </a:cxn>
                  <a:cxn ang="0">
                    <a:pos x="81" y="348"/>
                  </a:cxn>
                  <a:cxn ang="0">
                    <a:pos x="67" y="316"/>
                  </a:cxn>
                  <a:cxn ang="0">
                    <a:pos x="65" y="285"/>
                  </a:cxn>
                  <a:cxn ang="0">
                    <a:pos x="73" y="258"/>
                  </a:cxn>
                  <a:cxn ang="0">
                    <a:pos x="78" y="248"/>
                  </a:cxn>
                  <a:cxn ang="0">
                    <a:pos x="88" y="234"/>
                  </a:cxn>
                  <a:cxn ang="0">
                    <a:pos x="95" y="222"/>
                  </a:cxn>
                  <a:cxn ang="0">
                    <a:pos x="98" y="210"/>
                  </a:cxn>
                  <a:cxn ang="0">
                    <a:pos x="102" y="193"/>
                  </a:cxn>
                  <a:cxn ang="0">
                    <a:pos x="116" y="172"/>
                  </a:cxn>
                  <a:cxn ang="0">
                    <a:pos x="126" y="156"/>
                  </a:cxn>
                  <a:cxn ang="0">
                    <a:pos x="142" y="150"/>
                  </a:cxn>
                  <a:cxn ang="0">
                    <a:pos x="146" y="134"/>
                  </a:cxn>
                  <a:cxn ang="0">
                    <a:pos x="164" y="117"/>
                  </a:cxn>
                  <a:cxn ang="0">
                    <a:pos x="181" y="103"/>
                  </a:cxn>
                  <a:cxn ang="0">
                    <a:pos x="202" y="91"/>
                  </a:cxn>
                  <a:cxn ang="0">
                    <a:pos x="233" y="76"/>
                  </a:cxn>
                  <a:cxn ang="0">
                    <a:pos x="246" y="69"/>
                  </a:cxn>
                  <a:cxn ang="0">
                    <a:pos x="267" y="57"/>
                  </a:cxn>
                  <a:cxn ang="0">
                    <a:pos x="278" y="37"/>
                  </a:cxn>
                  <a:cxn ang="0">
                    <a:pos x="276" y="10"/>
                  </a:cxn>
                  <a:cxn ang="0">
                    <a:pos x="255" y="3"/>
                  </a:cxn>
                  <a:cxn ang="0">
                    <a:pos x="239" y="14"/>
                  </a:cxn>
                  <a:cxn ang="0">
                    <a:pos x="233" y="28"/>
                  </a:cxn>
                  <a:cxn ang="0">
                    <a:pos x="227" y="38"/>
                  </a:cxn>
                  <a:cxn ang="0">
                    <a:pos x="205" y="46"/>
                  </a:cxn>
                  <a:cxn ang="0">
                    <a:pos x="191" y="48"/>
                  </a:cxn>
                  <a:cxn ang="0">
                    <a:pos x="170" y="53"/>
                  </a:cxn>
                  <a:cxn ang="0">
                    <a:pos x="152" y="61"/>
                  </a:cxn>
                  <a:cxn ang="0">
                    <a:pos x="146" y="64"/>
                  </a:cxn>
                  <a:cxn ang="0">
                    <a:pos x="133" y="73"/>
                  </a:cxn>
                  <a:cxn ang="0">
                    <a:pos x="120" y="85"/>
                  </a:cxn>
                  <a:cxn ang="0">
                    <a:pos x="104" y="96"/>
                  </a:cxn>
                  <a:cxn ang="0">
                    <a:pos x="98" y="112"/>
                  </a:cxn>
                  <a:cxn ang="0">
                    <a:pos x="84" y="123"/>
                  </a:cxn>
                  <a:cxn ang="0">
                    <a:pos x="72" y="131"/>
                  </a:cxn>
                  <a:cxn ang="0">
                    <a:pos x="80" y="140"/>
                  </a:cxn>
                  <a:cxn ang="0">
                    <a:pos x="73" y="152"/>
                  </a:cxn>
                  <a:cxn ang="0">
                    <a:pos x="64" y="167"/>
                  </a:cxn>
                  <a:cxn ang="0">
                    <a:pos x="57" y="180"/>
                  </a:cxn>
                  <a:cxn ang="0">
                    <a:pos x="48" y="201"/>
                  </a:cxn>
                  <a:cxn ang="0">
                    <a:pos x="46" y="216"/>
                  </a:cxn>
                  <a:cxn ang="0">
                    <a:pos x="42" y="232"/>
                  </a:cxn>
                  <a:cxn ang="0">
                    <a:pos x="32" y="239"/>
                  </a:cxn>
                  <a:cxn ang="0">
                    <a:pos x="26" y="256"/>
                  </a:cxn>
                  <a:cxn ang="0">
                    <a:pos x="16" y="269"/>
                  </a:cxn>
                  <a:cxn ang="0">
                    <a:pos x="22" y="277"/>
                  </a:cxn>
                  <a:cxn ang="0">
                    <a:pos x="17" y="288"/>
                  </a:cxn>
                  <a:cxn ang="0">
                    <a:pos x="10" y="299"/>
                  </a:cxn>
                  <a:cxn ang="0">
                    <a:pos x="0" y="315"/>
                  </a:cxn>
                  <a:cxn ang="0">
                    <a:pos x="54" y="213"/>
                  </a:cxn>
                </a:cxnLst>
                <a:rect l="0" t="0" r="r" b="b"/>
                <a:pathLst>
                  <a:path w="284" h="377">
                    <a:moveTo>
                      <a:pt x="4" y="330"/>
                    </a:moveTo>
                    <a:lnTo>
                      <a:pt x="4" y="330"/>
                    </a:lnTo>
                    <a:lnTo>
                      <a:pt x="8" y="331"/>
                    </a:lnTo>
                    <a:lnTo>
                      <a:pt x="13" y="332"/>
                    </a:lnTo>
                    <a:lnTo>
                      <a:pt x="13" y="332"/>
                    </a:lnTo>
                    <a:lnTo>
                      <a:pt x="17" y="332"/>
                    </a:lnTo>
                    <a:lnTo>
                      <a:pt x="19" y="332"/>
                    </a:lnTo>
                    <a:lnTo>
                      <a:pt x="21" y="330"/>
                    </a:lnTo>
                    <a:lnTo>
                      <a:pt x="21" y="330"/>
                    </a:lnTo>
                    <a:lnTo>
                      <a:pt x="21" y="335"/>
                    </a:lnTo>
                    <a:lnTo>
                      <a:pt x="21" y="335"/>
                    </a:lnTo>
                    <a:lnTo>
                      <a:pt x="27" y="335"/>
                    </a:lnTo>
                    <a:lnTo>
                      <a:pt x="27" y="335"/>
                    </a:lnTo>
                    <a:lnTo>
                      <a:pt x="27" y="339"/>
                    </a:lnTo>
                    <a:lnTo>
                      <a:pt x="27" y="341"/>
                    </a:lnTo>
                    <a:lnTo>
                      <a:pt x="29" y="342"/>
                    </a:lnTo>
                    <a:lnTo>
                      <a:pt x="33" y="342"/>
                    </a:lnTo>
                    <a:lnTo>
                      <a:pt x="33" y="342"/>
                    </a:lnTo>
                    <a:lnTo>
                      <a:pt x="33" y="348"/>
                    </a:lnTo>
                    <a:lnTo>
                      <a:pt x="33" y="348"/>
                    </a:lnTo>
                    <a:lnTo>
                      <a:pt x="39" y="348"/>
                    </a:lnTo>
                    <a:lnTo>
                      <a:pt x="39" y="348"/>
                    </a:lnTo>
                    <a:lnTo>
                      <a:pt x="39" y="351"/>
                    </a:lnTo>
                    <a:lnTo>
                      <a:pt x="37" y="353"/>
                    </a:lnTo>
                    <a:lnTo>
                      <a:pt x="37" y="353"/>
                    </a:lnTo>
                    <a:lnTo>
                      <a:pt x="37" y="356"/>
                    </a:lnTo>
                    <a:lnTo>
                      <a:pt x="37" y="359"/>
                    </a:lnTo>
                    <a:lnTo>
                      <a:pt x="37" y="359"/>
                    </a:lnTo>
                    <a:lnTo>
                      <a:pt x="33" y="359"/>
                    </a:lnTo>
                    <a:lnTo>
                      <a:pt x="33" y="359"/>
                    </a:lnTo>
                    <a:lnTo>
                      <a:pt x="33" y="362"/>
                    </a:lnTo>
                    <a:lnTo>
                      <a:pt x="35" y="365"/>
                    </a:lnTo>
                    <a:lnTo>
                      <a:pt x="38" y="367"/>
                    </a:lnTo>
                    <a:lnTo>
                      <a:pt x="40" y="368"/>
                    </a:lnTo>
                    <a:lnTo>
                      <a:pt x="40" y="368"/>
                    </a:lnTo>
                    <a:lnTo>
                      <a:pt x="44" y="369"/>
                    </a:lnTo>
                    <a:lnTo>
                      <a:pt x="48" y="368"/>
                    </a:lnTo>
                    <a:lnTo>
                      <a:pt x="49" y="368"/>
                    </a:lnTo>
                    <a:lnTo>
                      <a:pt x="50" y="372"/>
                    </a:lnTo>
                    <a:lnTo>
                      <a:pt x="50" y="372"/>
                    </a:lnTo>
                    <a:lnTo>
                      <a:pt x="57" y="373"/>
                    </a:lnTo>
                    <a:lnTo>
                      <a:pt x="60" y="374"/>
                    </a:lnTo>
                    <a:lnTo>
                      <a:pt x="60" y="374"/>
                    </a:lnTo>
                    <a:lnTo>
                      <a:pt x="60" y="377"/>
                    </a:lnTo>
                    <a:lnTo>
                      <a:pt x="60" y="377"/>
                    </a:lnTo>
                    <a:lnTo>
                      <a:pt x="65" y="377"/>
                    </a:lnTo>
                    <a:lnTo>
                      <a:pt x="70" y="377"/>
                    </a:lnTo>
                    <a:lnTo>
                      <a:pt x="70" y="377"/>
                    </a:lnTo>
                    <a:lnTo>
                      <a:pt x="70" y="374"/>
                    </a:lnTo>
                    <a:lnTo>
                      <a:pt x="70" y="372"/>
                    </a:lnTo>
                    <a:lnTo>
                      <a:pt x="70" y="372"/>
                    </a:lnTo>
                    <a:lnTo>
                      <a:pt x="71" y="373"/>
                    </a:lnTo>
                    <a:lnTo>
                      <a:pt x="72" y="373"/>
                    </a:lnTo>
                    <a:lnTo>
                      <a:pt x="72" y="373"/>
                    </a:lnTo>
                    <a:lnTo>
                      <a:pt x="72" y="375"/>
                    </a:lnTo>
                    <a:lnTo>
                      <a:pt x="72" y="375"/>
                    </a:lnTo>
                    <a:lnTo>
                      <a:pt x="78" y="375"/>
                    </a:lnTo>
                    <a:lnTo>
                      <a:pt x="78" y="375"/>
                    </a:lnTo>
                    <a:lnTo>
                      <a:pt x="78" y="370"/>
                    </a:lnTo>
                    <a:lnTo>
                      <a:pt x="80" y="368"/>
                    </a:lnTo>
                    <a:lnTo>
                      <a:pt x="81" y="368"/>
                    </a:lnTo>
                    <a:lnTo>
                      <a:pt x="82" y="368"/>
                    </a:lnTo>
                    <a:lnTo>
                      <a:pt x="82" y="368"/>
                    </a:lnTo>
                    <a:lnTo>
                      <a:pt x="84" y="372"/>
                    </a:lnTo>
                    <a:lnTo>
                      <a:pt x="86" y="375"/>
                    </a:lnTo>
                    <a:lnTo>
                      <a:pt x="86" y="375"/>
                    </a:lnTo>
                    <a:lnTo>
                      <a:pt x="87" y="377"/>
                    </a:lnTo>
                    <a:lnTo>
                      <a:pt x="89" y="377"/>
                    </a:lnTo>
                    <a:lnTo>
                      <a:pt x="93" y="374"/>
                    </a:lnTo>
                    <a:lnTo>
                      <a:pt x="93" y="374"/>
                    </a:lnTo>
                    <a:lnTo>
                      <a:pt x="97" y="374"/>
                    </a:lnTo>
                    <a:lnTo>
                      <a:pt x="98" y="373"/>
                    </a:lnTo>
                    <a:lnTo>
                      <a:pt x="99" y="372"/>
                    </a:lnTo>
                    <a:lnTo>
                      <a:pt x="99" y="372"/>
                    </a:lnTo>
                    <a:lnTo>
                      <a:pt x="100" y="370"/>
                    </a:lnTo>
                    <a:lnTo>
                      <a:pt x="99" y="368"/>
                    </a:lnTo>
                    <a:lnTo>
                      <a:pt x="98" y="364"/>
                    </a:lnTo>
                    <a:lnTo>
                      <a:pt x="98" y="364"/>
                    </a:lnTo>
                    <a:lnTo>
                      <a:pt x="95" y="363"/>
                    </a:lnTo>
                    <a:lnTo>
                      <a:pt x="93" y="363"/>
                    </a:lnTo>
                    <a:lnTo>
                      <a:pt x="93" y="363"/>
                    </a:lnTo>
                    <a:lnTo>
                      <a:pt x="91" y="361"/>
                    </a:lnTo>
                    <a:lnTo>
                      <a:pt x="89" y="357"/>
                    </a:lnTo>
                    <a:lnTo>
                      <a:pt x="89" y="357"/>
                    </a:lnTo>
                    <a:lnTo>
                      <a:pt x="86" y="356"/>
                    </a:lnTo>
                    <a:lnTo>
                      <a:pt x="83" y="353"/>
                    </a:lnTo>
                    <a:lnTo>
                      <a:pt x="81" y="348"/>
                    </a:lnTo>
                    <a:lnTo>
                      <a:pt x="81" y="348"/>
                    </a:lnTo>
                    <a:lnTo>
                      <a:pt x="77" y="342"/>
                    </a:lnTo>
                    <a:lnTo>
                      <a:pt x="76" y="340"/>
                    </a:lnTo>
                    <a:lnTo>
                      <a:pt x="76" y="336"/>
                    </a:lnTo>
                    <a:lnTo>
                      <a:pt x="76" y="336"/>
                    </a:lnTo>
                    <a:lnTo>
                      <a:pt x="73" y="332"/>
                    </a:lnTo>
                    <a:lnTo>
                      <a:pt x="71" y="329"/>
                    </a:lnTo>
                    <a:lnTo>
                      <a:pt x="71" y="329"/>
                    </a:lnTo>
                    <a:lnTo>
                      <a:pt x="68" y="323"/>
                    </a:lnTo>
                    <a:lnTo>
                      <a:pt x="68" y="323"/>
                    </a:lnTo>
                    <a:lnTo>
                      <a:pt x="68" y="320"/>
                    </a:lnTo>
                    <a:lnTo>
                      <a:pt x="67" y="316"/>
                    </a:lnTo>
                    <a:lnTo>
                      <a:pt x="67" y="316"/>
                    </a:lnTo>
                    <a:lnTo>
                      <a:pt x="67" y="315"/>
                    </a:lnTo>
                    <a:lnTo>
                      <a:pt x="67" y="314"/>
                    </a:lnTo>
                    <a:lnTo>
                      <a:pt x="66" y="310"/>
                    </a:lnTo>
                    <a:lnTo>
                      <a:pt x="66" y="310"/>
                    </a:lnTo>
                    <a:lnTo>
                      <a:pt x="66" y="307"/>
                    </a:lnTo>
                    <a:lnTo>
                      <a:pt x="65" y="302"/>
                    </a:lnTo>
                    <a:lnTo>
                      <a:pt x="65" y="302"/>
                    </a:lnTo>
                    <a:lnTo>
                      <a:pt x="65" y="293"/>
                    </a:lnTo>
                    <a:lnTo>
                      <a:pt x="65" y="285"/>
                    </a:lnTo>
                    <a:lnTo>
                      <a:pt x="65" y="285"/>
                    </a:lnTo>
                    <a:lnTo>
                      <a:pt x="66" y="275"/>
                    </a:lnTo>
                    <a:lnTo>
                      <a:pt x="66" y="275"/>
                    </a:lnTo>
                    <a:lnTo>
                      <a:pt x="70" y="267"/>
                    </a:lnTo>
                    <a:lnTo>
                      <a:pt x="70" y="267"/>
                    </a:lnTo>
                    <a:lnTo>
                      <a:pt x="70" y="265"/>
                    </a:lnTo>
                    <a:lnTo>
                      <a:pt x="70" y="265"/>
                    </a:lnTo>
                    <a:lnTo>
                      <a:pt x="72" y="265"/>
                    </a:lnTo>
                    <a:lnTo>
                      <a:pt x="73" y="264"/>
                    </a:lnTo>
                    <a:lnTo>
                      <a:pt x="73" y="260"/>
                    </a:lnTo>
                    <a:lnTo>
                      <a:pt x="73" y="260"/>
                    </a:lnTo>
                    <a:lnTo>
                      <a:pt x="73" y="258"/>
                    </a:lnTo>
                    <a:lnTo>
                      <a:pt x="75" y="256"/>
                    </a:lnTo>
                    <a:lnTo>
                      <a:pt x="75" y="256"/>
                    </a:lnTo>
                    <a:lnTo>
                      <a:pt x="77" y="256"/>
                    </a:lnTo>
                    <a:lnTo>
                      <a:pt x="78" y="255"/>
                    </a:lnTo>
                    <a:lnTo>
                      <a:pt x="80" y="255"/>
                    </a:lnTo>
                    <a:lnTo>
                      <a:pt x="80" y="255"/>
                    </a:lnTo>
                    <a:lnTo>
                      <a:pt x="80" y="253"/>
                    </a:lnTo>
                    <a:lnTo>
                      <a:pt x="78" y="251"/>
                    </a:lnTo>
                    <a:lnTo>
                      <a:pt x="77" y="250"/>
                    </a:lnTo>
                    <a:lnTo>
                      <a:pt x="78" y="248"/>
                    </a:lnTo>
                    <a:lnTo>
                      <a:pt x="78" y="248"/>
                    </a:lnTo>
                    <a:lnTo>
                      <a:pt x="82" y="247"/>
                    </a:lnTo>
                    <a:lnTo>
                      <a:pt x="82" y="247"/>
                    </a:lnTo>
                    <a:lnTo>
                      <a:pt x="84" y="247"/>
                    </a:lnTo>
                    <a:lnTo>
                      <a:pt x="86" y="245"/>
                    </a:lnTo>
                    <a:lnTo>
                      <a:pt x="86" y="244"/>
                    </a:lnTo>
                    <a:lnTo>
                      <a:pt x="84" y="242"/>
                    </a:lnTo>
                    <a:lnTo>
                      <a:pt x="82" y="239"/>
                    </a:lnTo>
                    <a:lnTo>
                      <a:pt x="81" y="236"/>
                    </a:lnTo>
                    <a:lnTo>
                      <a:pt x="81" y="236"/>
                    </a:lnTo>
                    <a:lnTo>
                      <a:pt x="87" y="236"/>
                    </a:lnTo>
                    <a:lnTo>
                      <a:pt x="88" y="234"/>
                    </a:lnTo>
                    <a:lnTo>
                      <a:pt x="91" y="232"/>
                    </a:lnTo>
                    <a:lnTo>
                      <a:pt x="91" y="232"/>
                    </a:lnTo>
                    <a:lnTo>
                      <a:pt x="89" y="228"/>
                    </a:lnTo>
                    <a:lnTo>
                      <a:pt x="89" y="227"/>
                    </a:lnTo>
                    <a:lnTo>
                      <a:pt x="91" y="226"/>
                    </a:lnTo>
                    <a:lnTo>
                      <a:pt x="91" y="226"/>
                    </a:lnTo>
                    <a:lnTo>
                      <a:pt x="93" y="225"/>
                    </a:lnTo>
                    <a:lnTo>
                      <a:pt x="97" y="223"/>
                    </a:lnTo>
                    <a:lnTo>
                      <a:pt x="97" y="223"/>
                    </a:lnTo>
                    <a:lnTo>
                      <a:pt x="97" y="222"/>
                    </a:lnTo>
                    <a:lnTo>
                      <a:pt x="95" y="222"/>
                    </a:lnTo>
                    <a:lnTo>
                      <a:pt x="94" y="221"/>
                    </a:lnTo>
                    <a:lnTo>
                      <a:pt x="94" y="220"/>
                    </a:lnTo>
                    <a:lnTo>
                      <a:pt x="94" y="220"/>
                    </a:lnTo>
                    <a:lnTo>
                      <a:pt x="95" y="220"/>
                    </a:lnTo>
                    <a:lnTo>
                      <a:pt x="97" y="218"/>
                    </a:lnTo>
                    <a:lnTo>
                      <a:pt x="97" y="215"/>
                    </a:lnTo>
                    <a:lnTo>
                      <a:pt x="97" y="215"/>
                    </a:lnTo>
                    <a:lnTo>
                      <a:pt x="98" y="211"/>
                    </a:lnTo>
                    <a:lnTo>
                      <a:pt x="98" y="209"/>
                    </a:lnTo>
                    <a:lnTo>
                      <a:pt x="98" y="209"/>
                    </a:lnTo>
                    <a:lnTo>
                      <a:pt x="98" y="210"/>
                    </a:lnTo>
                    <a:lnTo>
                      <a:pt x="99" y="210"/>
                    </a:lnTo>
                    <a:lnTo>
                      <a:pt x="102" y="207"/>
                    </a:lnTo>
                    <a:lnTo>
                      <a:pt x="102" y="207"/>
                    </a:lnTo>
                    <a:lnTo>
                      <a:pt x="102" y="205"/>
                    </a:lnTo>
                    <a:lnTo>
                      <a:pt x="102" y="201"/>
                    </a:lnTo>
                    <a:lnTo>
                      <a:pt x="102" y="201"/>
                    </a:lnTo>
                    <a:lnTo>
                      <a:pt x="100" y="196"/>
                    </a:lnTo>
                    <a:lnTo>
                      <a:pt x="99" y="194"/>
                    </a:lnTo>
                    <a:lnTo>
                      <a:pt x="99" y="193"/>
                    </a:lnTo>
                    <a:lnTo>
                      <a:pt x="99" y="193"/>
                    </a:lnTo>
                    <a:lnTo>
                      <a:pt x="102" y="193"/>
                    </a:lnTo>
                    <a:lnTo>
                      <a:pt x="104" y="194"/>
                    </a:lnTo>
                    <a:lnTo>
                      <a:pt x="104" y="194"/>
                    </a:lnTo>
                    <a:lnTo>
                      <a:pt x="110" y="194"/>
                    </a:lnTo>
                    <a:lnTo>
                      <a:pt x="110" y="194"/>
                    </a:lnTo>
                    <a:lnTo>
                      <a:pt x="110" y="184"/>
                    </a:lnTo>
                    <a:lnTo>
                      <a:pt x="110" y="184"/>
                    </a:lnTo>
                    <a:lnTo>
                      <a:pt x="113" y="184"/>
                    </a:lnTo>
                    <a:lnTo>
                      <a:pt x="113" y="184"/>
                    </a:lnTo>
                    <a:lnTo>
                      <a:pt x="116" y="177"/>
                    </a:lnTo>
                    <a:lnTo>
                      <a:pt x="116" y="177"/>
                    </a:lnTo>
                    <a:lnTo>
                      <a:pt x="116" y="172"/>
                    </a:lnTo>
                    <a:lnTo>
                      <a:pt x="118" y="167"/>
                    </a:lnTo>
                    <a:lnTo>
                      <a:pt x="118" y="167"/>
                    </a:lnTo>
                    <a:lnTo>
                      <a:pt x="119" y="169"/>
                    </a:lnTo>
                    <a:lnTo>
                      <a:pt x="122" y="169"/>
                    </a:lnTo>
                    <a:lnTo>
                      <a:pt x="122" y="169"/>
                    </a:lnTo>
                    <a:lnTo>
                      <a:pt x="124" y="167"/>
                    </a:lnTo>
                    <a:lnTo>
                      <a:pt x="124" y="163"/>
                    </a:lnTo>
                    <a:lnTo>
                      <a:pt x="124" y="163"/>
                    </a:lnTo>
                    <a:lnTo>
                      <a:pt x="124" y="156"/>
                    </a:lnTo>
                    <a:lnTo>
                      <a:pt x="124" y="156"/>
                    </a:lnTo>
                    <a:lnTo>
                      <a:pt x="126" y="156"/>
                    </a:lnTo>
                    <a:lnTo>
                      <a:pt x="130" y="157"/>
                    </a:lnTo>
                    <a:lnTo>
                      <a:pt x="130" y="157"/>
                    </a:lnTo>
                    <a:lnTo>
                      <a:pt x="130" y="155"/>
                    </a:lnTo>
                    <a:lnTo>
                      <a:pt x="131" y="153"/>
                    </a:lnTo>
                    <a:lnTo>
                      <a:pt x="132" y="152"/>
                    </a:lnTo>
                    <a:lnTo>
                      <a:pt x="132" y="151"/>
                    </a:lnTo>
                    <a:lnTo>
                      <a:pt x="132" y="151"/>
                    </a:lnTo>
                    <a:lnTo>
                      <a:pt x="135" y="152"/>
                    </a:lnTo>
                    <a:lnTo>
                      <a:pt x="137" y="152"/>
                    </a:lnTo>
                    <a:lnTo>
                      <a:pt x="142" y="150"/>
                    </a:lnTo>
                    <a:lnTo>
                      <a:pt x="142" y="150"/>
                    </a:lnTo>
                    <a:lnTo>
                      <a:pt x="146" y="150"/>
                    </a:lnTo>
                    <a:lnTo>
                      <a:pt x="147" y="149"/>
                    </a:lnTo>
                    <a:lnTo>
                      <a:pt x="148" y="147"/>
                    </a:lnTo>
                    <a:lnTo>
                      <a:pt x="148" y="147"/>
                    </a:lnTo>
                    <a:lnTo>
                      <a:pt x="148" y="144"/>
                    </a:lnTo>
                    <a:lnTo>
                      <a:pt x="146" y="140"/>
                    </a:lnTo>
                    <a:lnTo>
                      <a:pt x="143" y="137"/>
                    </a:lnTo>
                    <a:lnTo>
                      <a:pt x="141" y="136"/>
                    </a:lnTo>
                    <a:lnTo>
                      <a:pt x="141" y="136"/>
                    </a:lnTo>
                    <a:lnTo>
                      <a:pt x="143" y="135"/>
                    </a:lnTo>
                    <a:lnTo>
                      <a:pt x="146" y="134"/>
                    </a:lnTo>
                    <a:lnTo>
                      <a:pt x="152" y="130"/>
                    </a:lnTo>
                    <a:lnTo>
                      <a:pt x="152" y="130"/>
                    </a:lnTo>
                    <a:lnTo>
                      <a:pt x="153" y="129"/>
                    </a:lnTo>
                    <a:lnTo>
                      <a:pt x="155" y="128"/>
                    </a:lnTo>
                    <a:lnTo>
                      <a:pt x="155" y="128"/>
                    </a:lnTo>
                    <a:lnTo>
                      <a:pt x="158" y="125"/>
                    </a:lnTo>
                    <a:lnTo>
                      <a:pt x="158" y="123"/>
                    </a:lnTo>
                    <a:lnTo>
                      <a:pt x="158" y="123"/>
                    </a:lnTo>
                    <a:lnTo>
                      <a:pt x="160" y="119"/>
                    </a:lnTo>
                    <a:lnTo>
                      <a:pt x="164" y="117"/>
                    </a:lnTo>
                    <a:lnTo>
                      <a:pt x="164" y="117"/>
                    </a:lnTo>
                    <a:lnTo>
                      <a:pt x="169" y="115"/>
                    </a:lnTo>
                    <a:lnTo>
                      <a:pt x="170" y="114"/>
                    </a:lnTo>
                    <a:lnTo>
                      <a:pt x="171" y="112"/>
                    </a:lnTo>
                    <a:lnTo>
                      <a:pt x="171" y="112"/>
                    </a:lnTo>
                    <a:lnTo>
                      <a:pt x="173" y="108"/>
                    </a:lnTo>
                    <a:lnTo>
                      <a:pt x="174" y="106"/>
                    </a:lnTo>
                    <a:lnTo>
                      <a:pt x="175" y="104"/>
                    </a:lnTo>
                    <a:lnTo>
                      <a:pt x="175" y="104"/>
                    </a:lnTo>
                    <a:lnTo>
                      <a:pt x="178" y="103"/>
                    </a:lnTo>
                    <a:lnTo>
                      <a:pt x="181" y="103"/>
                    </a:lnTo>
                    <a:lnTo>
                      <a:pt x="181" y="103"/>
                    </a:lnTo>
                    <a:lnTo>
                      <a:pt x="186" y="102"/>
                    </a:lnTo>
                    <a:lnTo>
                      <a:pt x="190" y="101"/>
                    </a:lnTo>
                    <a:lnTo>
                      <a:pt x="190" y="101"/>
                    </a:lnTo>
                    <a:lnTo>
                      <a:pt x="195" y="98"/>
                    </a:lnTo>
                    <a:lnTo>
                      <a:pt x="195" y="98"/>
                    </a:lnTo>
                    <a:lnTo>
                      <a:pt x="197" y="98"/>
                    </a:lnTo>
                    <a:lnTo>
                      <a:pt x="200" y="97"/>
                    </a:lnTo>
                    <a:lnTo>
                      <a:pt x="200" y="97"/>
                    </a:lnTo>
                    <a:lnTo>
                      <a:pt x="201" y="93"/>
                    </a:lnTo>
                    <a:lnTo>
                      <a:pt x="201" y="93"/>
                    </a:lnTo>
                    <a:lnTo>
                      <a:pt x="202" y="91"/>
                    </a:lnTo>
                    <a:lnTo>
                      <a:pt x="202" y="88"/>
                    </a:lnTo>
                    <a:lnTo>
                      <a:pt x="202" y="88"/>
                    </a:lnTo>
                    <a:lnTo>
                      <a:pt x="207" y="87"/>
                    </a:lnTo>
                    <a:lnTo>
                      <a:pt x="207" y="87"/>
                    </a:lnTo>
                    <a:lnTo>
                      <a:pt x="216" y="85"/>
                    </a:lnTo>
                    <a:lnTo>
                      <a:pt x="216" y="85"/>
                    </a:lnTo>
                    <a:lnTo>
                      <a:pt x="220" y="82"/>
                    </a:lnTo>
                    <a:lnTo>
                      <a:pt x="225" y="80"/>
                    </a:lnTo>
                    <a:lnTo>
                      <a:pt x="225" y="80"/>
                    </a:lnTo>
                    <a:lnTo>
                      <a:pt x="229" y="77"/>
                    </a:lnTo>
                    <a:lnTo>
                      <a:pt x="233" y="76"/>
                    </a:lnTo>
                    <a:lnTo>
                      <a:pt x="233" y="76"/>
                    </a:lnTo>
                    <a:lnTo>
                      <a:pt x="234" y="75"/>
                    </a:lnTo>
                    <a:lnTo>
                      <a:pt x="235" y="74"/>
                    </a:lnTo>
                    <a:lnTo>
                      <a:pt x="235" y="74"/>
                    </a:lnTo>
                    <a:lnTo>
                      <a:pt x="239" y="74"/>
                    </a:lnTo>
                    <a:lnTo>
                      <a:pt x="239" y="74"/>
                    </a:lnTo>
                    <a:lnTo>
                      <a:pt x="243" y="73"/>
                    </a:lnTo>
                    <a:lnTo>
                      <a:pt x="243" y="73"/>
                    </a:lnTo>
                    <a:lnTo>
                      <a:pt x="245" y="71"/>
                    </a:lnTo>
                    <a:lnTo>
                      <a:pt x="245" y="71"/>
                    </a:lnTo>
                    <a:lnTo>
                      <a:pt x="246" y="69"/>
                    </a:lnTo>
                    <a:lnTo>
                      <a:pt x="246" y="69"/>
                    </a:lnTo>
                    <a:lnTo>
                      <a:pt x="251" y="69"/>
                    </a:lnTo>
                    <a:lnTo>
                      <a:pt x="256" y="68"/>
                    </a:lnTo>
                    <a:lnTo>
                      <a:pt x="256" y="68"/>
                    </a:lnTo>
                    <a:lnTo>
                      <a:pt x="257" y="66"/>
                    </a:lnTo>
                    <a:lnTo>
                      <a:pt x="258" y="65"/>
                    </a:lnTo>
                    <a:lnTo>
                      <a:pt x="260" y="61"/>
                    </a:lnTo>
                    <a:lnTo>
                      <a:pt x="260" y="61"/>
                    </a:lnTo>
                    <a:lnTo>
                      <a:pt x="263" y="58"/>
                    </a:lnTo>
                    <a:lnTo>
                      <a:pt x="267" y="57"/>
                    </a:lnTo>
                    <a:lnTo>
                      <a:pt x="267" y="57"/>
                    </a:lnTo>
                    <a:lnTo>
                      <a:pt x="269" y="55"/>
                    </a:lnTo>
                    <a:lnTo>
                      <a:pt x="269" y="53"/>
                    </a:lnTo>
                    <a:lnTo>
                      <a:pt x="269" y="49"/>
                    </a:lnTo>
                    <a:lnTo>
                      <a:pt x="269" y="49"/>
                    </a:lnTo>
                    <a:lnTo>
                      <a:pt x="272" y="48"/>
                    </a:lnTo>
                    <a:lnTo>
                      <a:pt x="274" y="47"/>
                    </a:lnTo>
                    <a:lnTo>
                      <a:pt x="274" y="47"/>
                    </a:lnTo>
                    <a:lnTo>
                      <a:pt x="274" y="43"/>
                    </a:lnTo>
                    <a:lnTo>
                      <a:pt x="276" y="38"/>
                    </a:lnTo>
                    <a:lnTo>
                      <a:pt x="276" y="38"/>
                    </a:lnTo>
                    <a:lnTo>
                      <a:pt x="278" y="37"/>
                    </a:lnTo>
                    <a:lnTo>
                      <a:pt x="279" y="36"/>
                    </a:lnTo>
                    <a:lnTo>
                      <a:pt x="282" y="35"/>
                    </a:lnTo>
                    <a:lnTo>
                      <a:pt x="282" y="32"/>
                    </a:lnTo>
                    <a:lnTo>
                      <a:pt x="282" y="32"/>
                    </a:lnTo>
                    <a:lnTo>
                      <a:pt x="283" y="26"/>
                    </a:lnTo>
                    <a:lnTo>
                      <a:pt x="284" y="21"/>
                    </a:lnTo>
                    <a:lnTo>
                      <a:pt x="283" y="17"/>
                    </a:lnTo>
                    <a:lnTo>
                      <a:pt x="282" y="15"/>
                    </a:lnTo>
                    <a:lnTo>
                      <a:pt x="279" y="12"/>
                    </a:lnTo>
                    <a:lnTo>
                      <a:pt x="279" y="12"/>
                    </a:lnTo>
                    <a:lnTo>
                      <a:pt x="276" y="10"/>
                    </a:lnTo>
                    <a:lnTo>
                      <a:pt x="274" y="9"/>
                    </a:lnTo>
                    <a:lnTo>
                      <a:pt x="273" y="8"/>
                    </a:lnTo>
                    <a:lnTo>
                      <a:pt x="273" y="8"/>
                    </a:lnTo>
                    <a:lnTo>
                      <a:pt x="272" y="3"/>
                    </a:lnTo>
                    <a:lnTo>
                      <a:pt x="272" y="0"/>
                    </a:lnTo>
                    <a:lnTo>
                      <a:pt x="268" y="0"/>
                    </a:lnTo>
                    <a:lnTo>
                      <a:pt x="268" y="0"/>
                    </a:lnTo>
                    <a:lnTo>
                      <a:pt x="263" y="0"/>
                    </a:lnTo>
                    <a:lnTo>
                      <a:pt x="258" y="0"/>
                    </a:lnTo>
                    <a:lnTo>
                      <a:pt x="258" y="0"/>
                    </a:lnTo>
                    <a:lnTo>
                      <a:pt x="255" y="3"/>
                    </a:lnTo>
                    <a:lnTo>
                      <a:pt x="252" y="6"/>
                    </a:lnTo>
                    <a:lnTo>
                      <a:pt x="252" y="6"/>
                    </a:lnTo>
                    <a:lnTo>
                      <a:pt x="250" y="8"/>
                    </a:lnTo>
                    <a:lnTo>
                      <a:pt x="250" y="9"/>
                    </a:lnTo>
                    <a:lnTo>
                      <a:pt x="250" y="9"/>
                    </a:lnTo>
                    <a:lnTo>
                      <a:pt x="247" y="9"/>
                    </a:lnTo>
                    <a:lnTo>
                      <a:pt x="244" y="9"/>
                    </a:lnTo>
                    <a:lnTo>
                      <a:pt x="244" y="9"/>
                    </a:lnTo>
                    <a:lnTo>
                      <a:pt x="240" y="10"/>
                    </a:lnTo>
                    <a:lnTo>
                      <a:pt x="239" y="14"/>
                    </a:lnTo>
                    <a:lnTo>
                      <a:pt x="239" y="14"/>
                    </a:lnTo>
                    <a:lnTo>
                      <a:pt x="239" y="16"/>
                    </a:lnTo>
                    <a:lnTo>
                      <a:pt x="238" y="19"/>
                    </a:lnTo>
                    <a:lnTo>
                      <a:pt x="238" y="19"/>
                    </a:lnTo>
                    <a:lnTo>
                      <a:pt x="235" y="20"/>
                    </a:lnTo>
                    <a:lnTo>
                      <a:pt x="235" y="20"/>
                    </a:lnTo>
                    <a:lnTo>
                      <a:pt x="234" y="21"/>
                    </a:lnTo>
                    <a:lnTo>
                      <a:pt x="231" y="22"/>
                    </a:lnTo>
                    <a:lnTo>
                      <a:pt x="231" y="22"/>
                    </a:lnTo>
                    <a:lnTo>
                      <a:pt x="231" y="26"/>
                    </a:lnTo>
                    <a:lnTo>
                      <a:pt x="233" y="28"/>
                    </a:lnTo>
                    <a:lnTo>
                      <a:pt x="233" y="28"/>
                    </a:lnTo>
                    <a:lnTo>
                      <a:pt x="233" y="32"/>
                    </a:lnTo>
                    <a:lnTo>
                      <a:pt x="233" y="36"/>
                    </a:lnTo>
                    <a:lnTo>
                      <a:pt x="233" y="36"/>
                    </a:lnTo>
                    <a:lnTo>
                      <a:pt x="230" y="33"/>
                    </a:lnTo>
                    <a:lnTo>
                      <a:pt x="229" y="32"/>
                    </a:lnTo>
                    <a:lnTo>
                      <a:pt x="228" y="32"/>
                    </a:lnTo>
                    <a:lnTo>
                      <a:pt x="228" y="32"/>
                    </a:lnTo>
                    <a:lnTo>
                      <a:pt x="227" y="33"/>
                    </a:lnTo>
                    <a:lnTo>
                      <a:pt x="227" y="35"/>
                    </a:lnTo>
                    <a:lnTo>
                      <a:pt x="227" y="38"/>
                    </a:lnTo>
                    <a:lnTo>
                      <a:pt x="227" y="38"/>
                    </a:lnTo>
                    <a:lnTo>
                      <a:pt x="222" y="38"/>
                    </a:lnTo>
                    <a:lnTo>
                      <a:pt x="218" y="39"/>
                    </a:lnTo>
                    <a:lnTo>
                      <a:pt x="218" y="39"/>
                    </a:lnTo>
                    <a:lnTo>
                      <a:pt x="214" y="41"/>
                    </a:lnTo>
                    <a:lnTo>
                      <a:pt x="213" y="42"/>
                    </a:lnTo>
                    <a:lnTo>
                      <a:pt x="211" y="42"/>
                    </a:lnTo>
                    <a:lnTo>
                      <a:pt x="211" y="42"/>
                    </a:lnTo>
                    <a:lnTo>
                      <a:pt x="211" y="44"/>
                    </a:lnTo>
                    <a:lnTo>
                      <a:pt x="209" y="46"/>
                    </a:lnTo>
                    <a:lnTo>
                      <a:pt x="205" y="46"/>
                    </a:lnTo>
                    <a:lnTo>
                      <a:pt x="205" y="46"/>
                    </a:lnTo>
                    <a:lnTo>
                      <a:pt x="205" y="48"/>
                    </a:lnTo>
                    <a:lnTo>
                      <a:pt x="205" y="48"/>
                    </a:lnTo>
                    <a:lnTo>
                      <a:pt x="202" y="49"/>
                    </a:lnTo>
                    <a:lnTo>
                      <a:pt x="198" y="49"/>
                    </a:lnTo>
                    <a:lnTo>
                      <a:pt x="198" y="49"/>
                    </a:lnTo>
                    <a:lnTo>
                      <a:pt x="198" y="48"/>
                    </a:lnTo>
                    <a:lnTo>
                      <a:pt x="198" y="48"/>
                    </a:lnTo>
                    <a:lnTo>
                      <a:pt x="196" y="47"/>
                    </a:lnTo>
                    <a:lnTo>
                      <a:pt x="193" y="47"/>
                    </a:lnTo>
                    <a:lnTo>
                      <a:pt x="193" y="47"/>
                    </a:lnTo>
                    <a:lnTo>
                      <a:pt x="191" y="48"/>
                    </a:lnTo>
                    <a:lnTo>
                      <a:pt x="189" y="50"/>
                    </a:lnTo>
                    <a:lnTo>
                      <a:pt x="189" y="50"/>
                    </a:lnTo>
                    <a:lnTo>
                      <a:pt x="185" y="54"/>
                    </a:lnTo>
                    <a:lnTo>
                      <a:pt x="182" y="55"/>
                    </a:lnTo>
                    <a:lnTo>
                      <a:pt x="180" y="53"/>
                    </a:lnTo>
                    <a:lnTo>
                      <a:pt x="180" y="53"/>
                    </a:lnTo>
                    <a:lnTo>
                      <a:pt x="179" y="54"/>
                    </a:lnTo>
                    <a:lnTo>
                      <a:pt x="179" y="55"/>
                    </a:lnTo>
                    <a:lnTo>
                      <a:pt x="179" y="55"/>
                    </a:lnTo>
                    <a:lnTo>
                      <a:pt x="175" y="54"/>
                    </a:lnTo>
                    <a:lnTo>
                      <a:pt x="170" y="53"/>
                    </a:lnTo>
                    <a:lnTo>
                      <a:pt x="170" y="53"/>
                    </a:lnTo>
                    <a:lnTo>
                      <a:pt x="160" y="53"/>
                    </a:lnTo>
                    <a:lnTo>
                      <a:pt x="160" y="53"/>
                    </a:lnTo>
                    <a:lnTo>
                      <a:pt x="155" y="52"/>
                    </a:lnTo>
                    <a:lnTo>
                      <a:pt x="153" y="52"/>
                    </a:lnTo>
                    <a:lnTo>
                      <a:pt x="152" y="52"/>
                    </a:lnTo>
                    <a:lnTo>
                      <a:pt x="152" y="52"/>
                    </a:lnTo>
                    <a:lnTo>
                      <a:pt x="151" y="54"/>
                    </a:lnTo>
                    <a:lnTo>
                      <a:pt x="151" y="57"/>
                    </a:lnTo>
                    <a:lnTo>
                      <a:pt x="152" y="61"/>
                    </a:lnTo>
                    <a:lnTo>
                      <a:pt x="152" y="61"/>
                    </a:lnTo>
                    <a:lnTo>
                      <a:pt x="154" y="63"/>
                    </a:lnTo>
                    <a:lnTo>
                      <a:pt x="154" y="63"/>
                    </a:lnTo>
                    <a:lnTo>
                      <a:pt x="154" y="64"/>
                    </a:lnTo>
                    <a:lnTo>
                      <a:pt x="152" y="66"/>
                    </a:lnTo>
                    <a:lnTo>
                      <a:pt x="148" y="69"/>
                    </a:lnTo>
                    <a:lnTo>
                      <a:pt x="148" y="69"/>
                    </a:lnTo>
                    <a:lnTo>
                      <a:pt x="149" y="66"/>
                    </a:lnTo>
                    <a:lnTo>
                      <a:pt x="151" y="65"/>
                    </a:lnTo>
                    <a:lnTo>
                      <a:pt x="151" y="65"/>
                    </a:lnTo>
                    <a:lnTo>
                      <a:pt x="148" y="64"/>
                    </a:lnTo>
                    <a:lnTo>
                      <a:pt x="146" y="64"/>
                    </a:lnTo>
                    <a:lnTo>
                      <a:pt x="146" y="64"/>
                    </a:lnTo>
                    <a:lnTo>
                      <a:pt x="142" y="66"/>
                    </a:lnTo>
                    <a:lnTo>
                      <a:pt x="141" y="68"/>
                    </a:lnTo>
                    <a:lnTo>
                      <a:pt x="141" y="70"/>
                    </a:lnTo>
                    <a:lnTo>
                      <a:pt x="141" y="70"/>
                    </a:lnTo>
                    <a:lnTo>
                      <a:pt x="142" y="70"/>
                    </a:lnTo>
                    <a:lnTo>
                      <a:pt x="142" y="70"/>
                    </a:lnTo>
                    <a:lnTo>
                      <a:pt x="142" y="71"/>
                    </a:lnTo>
                    <a:lnTo>
                      <a:pt x="142" y="71"/>
                    </a:lnTo>
                    <a:lnTo>
                      <a:pt x="136" y="71"/>
                    </a:lnTo>
                    <a:lnTo>
                      <a:pt x="133" y="73"/>
                    </a:lnTo>
                    <a:lnTo>
                      <a:pt x="130" y="74"/>
                    </a:lnTo>
                    <a:lnTo>
                      <a:pt x="130" y="74"/>
                    </a:lnTo>
                    <a:lnTo>
                      <a:pt x="127" y="76"/>
                    </a:lnTo>
                    <a:lnTo>
                      <a:pt x="127" y="76"/>
                    </a:lnTo>
                    <a:lnTo>
                      <a:pt x="126" y="79"/>
                    </a:lnTo>
                    <a:lnTo>
                      <a:pt x="126" y="79"/>
                    </a:lnTo>
                    <a:lnTo>
                      <a:pt x="124" y="79"/>
                    </a:lnTo>
                    <a:lnTo>
                      <a:pt x="124" y="79"/>
                    </a:lnTo>
                    <a:lnTo>
                      <a:pt x="122" y="81"/>
                    </a:lnTo>
                    <a:lnTo>
                      <a:pt x="121" y="84"/>
                    </a:lnTo>
                    <a:lnTo>
                      <a:pt x="120" y="85"/>
                    </a:lnTo>
                    <a:lnTo>
                      <a:pt x="118" y="86"/>
                    </a:lnTo>
                    <a:lnTo>
                      <a:pt x="118" y="86"/>
                    </a:lnTo>
                    <a:lnTo>
                      <a:pt x="115" y="86"/>
                    </a:lnTo>
                    <a:lnTo>
                      <a:pt x="113" y="87"/>
                    </a:lnTo>
                    <a:lnTo>
                      <a:pt x="113" y="87"/>
                    </a:lnTo>
                    <a:lnTo>
                      <a:pt x="111" y="92"/>
                    </a:lnTo>
                    <a:lnTo>
                      <a:pt x="111" y="92"/>
                    </a:lnTo>
                    <a:lnTo>
                      <a:pt x="106" y="93"/>
                    </a:lnTo>
                    <a:lnTo>
                      <a:pt x="105" y="95"/>
                    </a:lnTo>
                    <a:lnTo>
                      <a:pt x="104" y="96"/>
                    </a:lnTo>
                    <a:lnTo>
                      <a:pt x="104" y="96"/>
                    </a:lnTo>
                    <a:lnTo>
                      <a:pt x="108" y="96"/>
                    </a:lnTo>
                    <a:lnTo>
                      <a:pt x="108" y="96"/>
                    </a:lnTo>
                    <a:lnTo>
                      <a:pt x="103" y="99"/>
                    </a:lnTo>
                    <a:lnTo>
                      <a:pt x="100" y="101"/>
                    </a:lnTo>
                    <a:lnTo>
                      <a:pt x="97" y="102"/>
                    </a:lnTo>
                    <a:lnTo>
                      <a:pt x="97" y="102"/>
                    </a:lnTo>
                    <a:lnTo>
                      <a:pt x="98" y="103"/>
                    </a:lnTo>
                    <a:lnTo>
                      <a:pt x="99" y="104"/>
                    </a:lnTo>
                    <a:lnTo>
                      <a:pt x="98" y="108"/>
                    </a:lnTo>
                    <a:lnTo>
                      <a:pt x="98" y="108"/>
                    </a:lnTo>
                    <a:lnTo>
                      <a:pt x="98" y="112"/>
                    </a:lnTo>
                    <a:lnTo>
                      <a:pt x="98" y="115"/>
                    </a:lnTo>
                    <a:lnTo>
                      <a:pt x="98" y="115"/>
                    </a:lnTo>
                    <a:lnTo>
                      <a:pt x="93" y="113"/>
                    </a:lnTo>
                    <a:lnTo>
                      <a:pt x="89" y="113"/>
                    </a:lnTo>
                    <a:lnTo>
                      <a:pt x="87" y="114"/>
                    </a:lnTo>
                    <a:lnTo>
                      <a:pt x="87" y="114"/>
                    </a:lnTo>
                    <a:lnTo>
                      <a:pt x="84" y="115"/>
                    </a:lnTo>
                    <a:lnTo>
                      <a:pt x="83" y="118"/>
                    </a:lnTo>
                    <a:lnTo>
                      <a:pt x="83" y="120"/>
                    </a:lnTo>
                    <a:lnTo>
                      <a:pt x="84" y="123"/>
                    </a:lnTo>
                    <a:lnTo>
                      <a:pt x="84" y="123"/>
                    </a:lnTo>
                    <a:lnTo>
                      <a:pt x="81" y="123"/>
                    </a:lnTo>
                    <a:lnTo>
                      <a:pt x="78" y="124"/>
                    </a:lnTo>
                    <a:lnTo>
                      <a:pt x="78" y="125"/>
                    </a:lnTo>
                    <a:lnTo>
                      <a:pt x="78" y="125"/>
                    </a:lnTo>
                    <a:lnTo>
                      <a:pt x="77" y="124"/>
                    </a:lnTo>
                    <a:lnTo>
                      <a:pt x="76" y="124"/>
                    </a:lnTo>
                    <a:lnTo>
                      <a:pt x="71" y="124"/>
                    </a:lnTo>
                    <a:lnTo>
                      <a:pt x="71" y="124"/>
                    </a:lnTo>
                    <a:lnTo>
                      <a:pt x="71" y="125"/>
                    </a:lnTo>
                    <a:lnTo>
                      <a:pt x="71" y="128"/>
                    </a:lnTo>
                    <a:lnTo>
                      <a:pt x="72" y="131"/>
                    </a:lnTo>
                    <a:lnTo>
                      <a:pt x="72" y="131"/>
                    </a:lnTo>
                    <a:lnTo>
                      <a:pt x="70" y="135"/>
                    </a:lnTo>
                    <a:lnTo>
                      <a:pt x="68" y="136"/>
                    </a:lnTo>
                    <a:lnTo>
                      <a:pt x="70" y="137"/>
                    </a:lnTo>
                    <a:lnTo>
                      <a:pt x="70" y="137"/>
                    </a:lnTo>
                    <a:lnTo>
                      <a:pt x="72" y="139"/>
                    </a:lnTo>
                    <a:lnTo>
                      <a:pt x="76" y="137"/>
                    </a:lnTo>
                    <a:lnTo>
                      <a:pt x="82" y="137"/>
                    </a:lnTo>
                    <a:lnTo>
                      <a:pt x="82" y="137"/>
                    </a:lnTo>
                    <a:lnTo>
                      <a:pt x="80" y="140"/>
                    </a:lnTo>
                    <a:lnTo>
                      <a:pt x="80" y="140"/>
                    </a:lnTo>
                    <a:lnTo>
                      <a:pt x="77" y="141"/>
                    </a:lnTo>
                    <a:lnTo>
                      <a:pt x="75" y="142"/>
                    </a:lnTo>
                    <a:lnTo>
                      <a:pt x="75" y="142"/>
                    </a:lnTo>
                    <a:lnTo>
                      <a:pt x="72" y="146"/>
                    </a:lnTo>
                    <a:lnTo>
                      <a:pt x="72" y="147"/>
                    </a:lnTo>
                    <a:lnTo>
                      <a:pt x="72" y="150"/>
                    </a:lnTo>
                    <a:lnTo>
                      <a:pt x="72" y="150"/>
                    </a:lnTo>
                    <a:lnTo>
                      <a:pt x="78" y="151"/>
                    </a:lnTo>
                    <a:lnTo>
                      <a:pt x="78" y="151"/>
                    </a:lnTo>
                    <a:lnTo>
                      <a:pt x="73" y="152"/>
                    </a:lnTo>
                    <a:lnTo>
                      <a:pt x="73" y="152"/>
                    </a:lnTo>
                    <a:lnTo>
                      <a:pt x="68" y="156"/>
                    </a:lnTo>
                    <a:lnTo>
                      <a:pt x="68" y="156"/>
                    </a:lnTo>
                    <a:lnTo>
                      <a:pt x="67" y="157"/>
                    </a:lnTo>
                    <a:lnTo>
                      <a:pt x="66" y="160"/>
                    </a:lnTo>
                    <a:lnTo>
                      <a:pt x="66" y="160"/>
                    </a:lnTo>
                    <a:lnTo>
                      <a:pt x="65" y="162"/>
                    </a:lnTo>
                    <a:lnTo>
                      <a:pt x="65" y="166"/>
                    </a:lnTo>
                    <a:lnTo>
                      <a:pt x="65" y="166"/>
                    </a:lnTo>
                    <a:lnTo>
                      <a:pt x="66" y="166"/>
                    </a:lnTo>
                    <a:lnTo>
                      <a:pt x="66" y="166"/>
                    </a:lnTo>
                    <a:lnTo>
                      <a:pt x="64" y="167"/>
                    </a:lnTo>
                    <a:lnTo>
                      <a:pt x="61" y="168"/>
                    </a:lnTo>
                    <a:lnTo>
                      <a:pt x="61" y="168"/>
                    </a:lnTo>
                    <a:lnTo>
                      <a:pt x="60" y="171"/>
                    </a:lnTo>
                    <a:lnTo>
                      <a:pt x="59" y="174"/>
                    </a:lnTo>
                    <a:lnTo>
                      <a:pt x="59" y="180"/>
                    </a:lnTo>
                    <a:lnTo>
                      <a:pt x="59" y="180"/>
                    </a:lnTo>
                    <a:lnTo>
                      <a:pt x="61" y="178"/>
                    </a:lnTo>
                    <a:lnTo>
                      <a:pt x="62" y="178"/>
                    </a:lnTo>
                    <a:lnTo>
                      <a:pt x="65" y="178"/>
                    </a:lnTo>
                    <a:lnTo>
                      <a:pt x="65" y="178"/>
                    </a:lnTo>
                    <a:lnTo>
                      <a:pt x="57" y="180"/>
                    </a:lnTo>
                    <a:lnTo>
                      <a:pt x="57" y="180"/>
                    </a:lnTo>
                    <a:lnTo>
                      <a:pt x="56" y="182"/>
                    </a:lnTo>
                    <a:lnTo>
                      <a:pt x="55" y="183"/>
                    </a:lnTo>
                    <a:lnTo>
                      <a:pt x="55" y="188"/>
                    </a:lnTo>
                    <a:lnTo>
                      <a:pt x="55" y="188"/>
                    </a:lnTo>
                    <a:lnTo>
                      <a:pt x="53" y="190"/>
                    </a:lnTo>
                    <a:lnTo>
                      <a:pt x="50" y="194"/>
                    </a:lnTo>
                    <a:lnTo>
                      <a:pt x="50" y="194"/>
                    </a:lnTo>
                    <a:lnTo>
                      <a:pt x="49" y="198"/>
                    </a:lnTo>
                    <a:lnTo>
                      <a:pt x="48" y="201"/>
                    </a:lnTo>
                    <a:lnTo>
                      <a:pt x="48" y="201"/>
                    </a:lnTo>
                    <a:lnTo>
                      <a:pt x="40" y="202"/>
                    </a:lnTo>
                    <a:lnTo>
                      <a:pt x="40" y="202"/>
                    </a:lnTo>
                    <a:lnTo>
                      <a:pt x="39" y="209"/>
                    </a:lnTo>
                    <a:lnTo>
                      <a:pt x="39" y="209"/>
                    </a:lnTo>
                    <a:lnTo>
                      <a:pt x="38" y="212"/>
                    </a:lnTo>
                    <a:lnTo>
                      <a:pt x="38" y="213"/>
                    </a:lnTo>
                    <a:lnTo>
                      <a:pt x="38" y="215"/>
                    </a:lnTo>
                    <a:lnTo>
                      <a:pt x="38" y="215"/>
                    </a:lnTo>
                    <a:lnTo>
                      <a:pt x="40" y="216"/>
                    </a:lnTo>
                    <a:lnTo>
                      <a:pt x="43" y="216"/>
                    </a:lnTo>
                    <a:lnTo>
                      <a:pt x="46" y="216"/>
                    </a:lnTo>
                    <a:lnTo>
                      <a:pt x="46" y="216"/>
                    </a:lnTo>
                    <a:lnTo>
                      <a:pt x="48" y="216"/>
                    </a:lnTo>
                    <a:lnTo>
                      <a:pt x="48" y="216"/>
                    </a:lnTo>
                    <a:lnTo>
                      <a:pt x="45" y="218"/>
                    </a:lnTo>
                    <a:lnTo>
                      <a:pt x="45" y="218"/>
                    </a:lnTo>
                    <a:lnTo>
                      <a:pt x="44" y="223"/>
                    </a:lnTo>
                    <a:lnTo>
                      <a:pt x="45" y="228"/>
                    </a:lnTo>
                    <a:lnTo>
                      <a:pt x="45" y="228"/>
                    </a:lnTo>
                    <a:lnTo>
                      <a:pt x="42" y="229"/>
                    </a:lnTo>
                    <a:lnTo>
                      <a:pt x="42" y="231"/>
                    </a:lnTo>
                    <a:lnTo>
                      <a:pt x="42" y="232"/>
                    </a:lnTo>
                    <a:lnTo>
                      <a:pt x="42" y="232"/>
                    </a:lnTo>
                    <a:lnTo>
                      <a:pt x="43" y="232"/>
                    </a:lnTo>
                    <a:lnTo>
                      <a:pt x="43" y="232"/>
                    </a:lnTo>
                    <a:lnTo>
                      <a:pt x="43" y="237"/>
                    </a:lnTo>
                    <a:lnTo>
                      <a:pt x="43" y="237"/>
                    </a:lnTo>
                    <a:lnTo>
                      <a:pt x="40" y="237"/>
                    </a:lnTo>
                    <a:lnTo>
                      <a:pt x="38" y="236"/>
                    </a:lnTo>
                    <a:lnTo>
                      <a:pt x="37" y="236"/>
                    </a:lnTo>
                    <a:lnTo>
                      <a:pt x="34" y="237"/>
                    </a:lnTo>
                    <a:lnTo>
                      <a:pt x="34" y="237"/>
                    </a:lnTo>
                    <a:lnTo>
                      <a:pt x="32" y="239"/>
                    </a:lnTo>
                    <a:lnTo>
                      <a:pt x="30" y="243"/>
                    </a:lnTo>
                    <a:lnTo>
                      <a:pt x="30" y="243"/>
                    </a:lnTo>
                    <a:lnTo>
                      <a:pt x="29" y="244"/>
                    </a:lnTo>
                    <a:lnTo>
                      <a:pt x="28" y="247"/>
                    </a:lnTo>
                    <a:lnTo>
                      <a:pt x="28" y="253"/>
                    </a:lnTo>
                    <a:lnTo>
                      <a:pt x="28" y="253"/>
                    </a:lnTo>
                    <a:lnTo>
                      <a:pt x="27" y="253"/>
                    </a:lnTo>
                    <a:lnTo>
                      <a:pt x="27" y="254"/>
                    </a:lnTo>
                    <a:lnTo>
                      <a:pt x="27" y="255"/>
                    </a:lnTo>
                    <a:lnTo>
                      <a:pt x="26" y="256"/>
                    </a:lnTo>
                    <a:lnTo>
                      <a:pt x="26" y="256"/>
                    </a:lnTo>
                    <a:lnTo>
                      <a:pt x="24" y="256"/>
                    </a:lnTo>
                    <a:lnTo>
                      <a:pt x="23" y="256"/>
                    </a:lnTo>
                    <a:lnTo>
                      <a:pt x="22" y="256"/>
                    </a:lnTo>
                    <a:lnTo>
                      <a:pt x="21" y="258"/>
                    </a:lnTo>
                    <a:lnTo>
                      <a:pt x="21" y="258"/>
                    </a:lnTo>
                    <a:lnTo>
                      <a:pt x="22" y="258"/>
                    </a:lnTo>
                    <a:lnTo>
                      <a:pt x="22" y="258"/>
                    </a:lnTo>
                    <a:lnTo>
                      <a:pt x="19" y="259"/>
                    </a:lnTo>
                    <a:lnTo>
                      <a:pt x="17" y="261"/>
                    </a:lnTo>
                    <a:lnTo>
                      <a:pt x="16" y="269"/>
                    </a:lnTo>
                    <a:lnTo>
                      <a:pt x="16" y="269"/>
                    </a:lnTo>
                    <a:lnTo>
                      <a:pt x="16" y="270"/>
                    </a:lnTo>
                    <a:lnTo>
                      <a:pt x="17" y="271"/>
                    </a:lnTo>
                    <a:lnTo>
                      <a:pt x="19" y="274"/>
                    </a:lnTo>
                    <a:lnTo>
                      <a:pt x="19" y="274"/>
                    </a:lnTo>
                    <a:lnTo>
                      <a:pt x="21" y="275"/>
                    </a:lnTo>
                    <a:lnTo>
                      <a:pt x="22" y="275"/>
                    </a:lnTo>
                    <a:lnTo>
                      <a:pt x="22" y="275"/>
                    </a:lnTo>
                    <a:lnTo>
                      <a:pt x="24" y="276"/>
                    </a:lnTo>
                    <a:lnTo>
                      <a:pt x="24" y="276"/>
                    </a:lnTo>
                    <a:lnTo>
                      <a:pt x="23" y="276"/>
                    </a:lnTo>
                    <a:lnTo>
                      <a:pt x="22" y="277"/>
                    </a:lnTo>
                    <a:lnTo>
                      <a:pt x="22" y="277"/>
                    </a:lnTo>
                    <a:lnTo>
                      <a:pt x="22" y="280"/>
                    </a:lnTo>
                    <a:lnTo>
                      <a:pt x="22" y="282"/>
                    </a:lnTo>
                    <a:lnTo>
                      <a:pt x="22" y="282"/>
                    </a:lnTo>
                    <a:lnTo>
                      <a:pt x="21" y="283"/>
                    </a:lnTo>
                    <a:lnTo>
                      <a:pt x="19" y="285"/>
                    </a:lnTo>
                    <a:lnTo>
                      <a:pt x="19" y="285"/>
                    </a:lnTo>
                    <a:lnTo>
                      <a:pt x="18" y="287"/>
                    </a:lnTo>
                    <a:lnTo>
                      <a:pt x="18" y="287"/>
                    </a:lnTo>
                    <a:lnTo>
                      <a:pt x="17" y="288"/>
                    </a:lnTo>
                    <a:lnTo>
                      <a:pt x="17" y="288"/>
                    </a:lnTo>
                    <a:lnTo>
                      <a:pt x="16" y="289"/>
                    </a:lnTo>
                    <a:lnTo>
                      <a:pt x="15" y="292"/>
                    </a:lnTo>
                    <a:lnTo>
                      <a:pt x="15" y="298"/>
                    </a:lnTo>
                    <a:lnTo>
                      <a:pt x="15" y="298"/>
                    </a:lnTo>
                    <a:lnTo>
                      <a:pt x="15" y="301"/>
                    </a:lnTo>
                    <a:lnTo>
                      <a:pt x="13" y="302"/>
                    </a:lnTo>
                    <a:lnTo>
                      <a:pt x="13" y="302"/>
                    </a:lnTo>
                    <a:lnTo>
                      <a:pt x="12" y="302"/>
                    </a:lnTo>
                    <a:lnTo>
                      <a:pt x="11" y="301"/>
                    </a:lnTo>
                    <a:lnTo>
                      <a:pt x="10" y="299"/>
                    </a:lnTo>
                    <a:lnTo>
                      <a:pt x="10" y="299"/>
                    </a:lnTo>
                    <a:lnTo>
                      <a:pt x="7" y="298"/>
                    </a:lnTo>
                    <a:lnTo>
                      <a:pt x="6" y="298"/>
                    </a:lnTo>
                    <a:lnTo>
                      <a:pt x="4" y="299"/>
                    </a:lnTo>
                    <a:lnTo>
                      <a:pt x="2" y="302"/>
                    </a:lnTo>
                    <a:lnTo>
                      <a:pt x="2" y="302"/>
                    </a:lnTo>
                    <a:lnTo>
                      <a:pt x="1" y="305"/>
                    </a:lnTo>
                    <a:lnTo>
                      <a:pt x="1" y="305"/>
                    </a:lnTo>
                    <a:lnTo>
                      <a:pt x="0" y="308"/>
                    </a:lnTo>
                    <a:lnTo>
                      <a:pt x="0" y="310"/>
                    </a:lnTo>
                    <a:lnTo>
                      <a:pt x="0" y="310"/>
                    </a:lnTo>
                    <a:lnTo>
                      <a:pt x="0" y="315"/>
                    </a:lnTo>
                    <a:lnTo>
                      <a:pt x="0" y="319"/>
                    </a:lnTo>
                    <a:lnTo>
                      <a:pt x="0" y="319"/>
                    </a:lnTo>
                    <a:lnTo>
                      <a:pt x="1" y="324"/>
                    </a:lnTo>
                    <a:lnTo>
                      <a:pt x="4" y="330"/>
                    </a:lnTo>
                    <a:lnTo>
                      <a:pt x="4" y="330"/>
                    </a:lnTo>
                    <a:close/>
                    <a:moveTo>
                      <a:pt x="54" y="213"/>
                    </a:moveTo>
                    <a:lnTo>
                      <a:pt x="54" y="213"/>
                    </a:lnTo>
                    <a:lnTo>
                      <a:pt x="53" y="215"/>
                    </a:lnTo>
                    <a:lnTo>
                      <a:pt x="53" y="215"/>
                    </a:lnTo>
                    <a:lnTo>
                      <a:pt x="53" y="213"/>
                    </a:lnTo>
                    <a:lnTo>
                      <a:pt x="54" y="213"/>
                    </a:lnTo>
                    <a:lnTo>
                      <a:pt x="54" y="213"/>
                    </a:lnTo>
                    <a:close/>
                    <a:moveTo>
                      <a:pt x="18" y="326"/>
                    </a:moveTo>
                    <a:lnTo>
                      <a:pt x="18" y="326"/>
                    </a:lnTo>
                    <a:lnTo>
                      <a:pt x="17" y="325"/>
                    </a:lnTo>
                    <a:lnTo>
                      <a:pt x="17" y="325"/>
                    </a:lnTo>
                    <a:lnTo>
                      <a:pt x="18" y="326"/>
                    </a:lnTo>
                    <a:lnTo>
                      <a:pt x="18" y="3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 name="Freeform 467">
                <a:extLst>
                  <a:ext uri="{FF2B5EF4-FFF2-40B4-BE49-F238E27FC236}">
                    <a16:creationId xmlns:a16="http://schemas.microsoft.com/office/drawing/2014/main" id="{0307A84C-3629-4A22-B957-36ECB23CF3F3}"/>
                  </a:ext>
                </a:extLst>
              </p:cNvPr>
              <p:cNvSpPr>
                <a:spLocks/>
              </p:cNvSpPr>
              <p:nvPr/>
            </p:nvSpPr>
            <p:spPr bwMode="auto">
              <a:xfrm>
                <a:off x="15032556" y="157359"/>
                <a:ext cx="169187" cy="730885"/>
              </a:xfrm>
              <a:custGeom>
                <a:avLst/>
                <a:gdLst/>
                <a:ahLst/>
                <a:cxnLst>
                  <a:cxn ang="0">
                    <a:pos x="40" y="125"/>
                  </a:cxn>
                  <a:cxn ang="0">
                    <a:pos x="37" y="114"/>
                  </a:cxn>
                  <a:cxn ang="0">
                    <a:pos x="35" y="104"/>
                  </a:cxn>
                  <a:cxn ang="0">
                    <a:pos x="32" y="86"/>
                  </a:cxn>
                  <a:cxn ang="0">
                    <a:pos x="31" y="77"/>
                  </a:cxn>
                  <a:cxn ang="0">
                    <a:pos x="27" y="79"/>
                  </a:cxn>
                  <a:cxn ang="0">
                    <a:pos x="27" y="70"/>
                  </a:cxn>
                  <a:cxn ang="0">
                    <a:pos x="26" y="57"/>
                  </a:cxn>
                  <a:cxn ang="0">
                    <a:pos x="26" y="35"/>
                  </a:cxn>
                  <a:cxn ang="0">
                    <a:pos x="26" y="28"/>
                  </a:cxn>
                  <a:cxn ang="0">
                    <a:pos x="23" y="14"/>
                  </a:cxn>
                  <a:cxn ang="0">
                    <a:pos x="22" y="8"/>
                  </a:cxn>
                  <a:cxn ang="0">
                    <a:pos x="17" y="0"/>
                  </a:cxn>
                  <a:cxn ang="0">
                    <a:pos x="12" y="5"/>
                  </a:cxn>
                  <a:cxn ang="0">
                    <a:pos x="15" y="11"/>
                  </a:cxn>
                  <a:cxn ang="0">
                    <a:pos x="17" y="19"/>
                  </a:cxn>
                  <a:cxn ang="0">
                    <a:pos x="15" y="24"/>
                  </a:cxn>
                  <a:cxn ang="0">
                    <a:pos x="10" y="26"/>
                  </a:cxn>
                  <a:cxn ang="0">
                    <a:pos x="2" y="27"/>
                  </a:cxn>
                  <a:cxn ang="0">
                    <a:pos x="4" y="35"/>
                  </a:cxn>
                  <a:cxn ang="0">
                    <a:pos x="2" y="50"/>
                  </a:cxn>
                  <a:cxn ang="0">
                    <a:pos x="2" y="62"/>
                  </a:cxn>
                  <a:cxn ang="0">
                    <a:pos x="2" y="73"/>
                  </a:cxn>
                  <a:cxn ang="0">
                    <a:pos x="7" y="86"/>
                  </a:cxn>
                  <a:cxn ang="0">
                    <a:pos x="7" y="100"/>
                  </a:cxn>
                  <a:cxn ang="0">
                    <a:pos x="8" y="115"/>
                  </a:cxn>
                  <a:cxn ang="0">
                    <a:pos x="7" y="135"/>
                  </a:cxn>
                  <a:cxn ang="0">
                    <a:pos x="6" y="146"/>
                  </a:cxn>
                  <a:cxn ang="0">
                    <a:pos x="6" y="153"/>
                  </a:cxn>
                  <a:cxn ang="0">
                    <a:pos x="8" y="160"/>
                  </a:cxn>
                  <a:cxn ang="0">
                    <a:pos x="7" y="167"/>
                  </a:cxn>
                  <a:cxn ang="0">
                    <a:pos x="1" y="177"/>
                  </a:cxn>
                  <a:cxn ang="0">
                    <a:pos x="5" y="183"/>
                  </a:cxn>
                  <a:cxn ang="0">
                    <a:pos x="4" y="191"/>
                  </a:cxn>
                  <a:cxn ang="0">
                    <a:pos x="5" y="206"/>
                  </a:cxn>
                  <a:cxn ang="0">
                    <a:pos x="6" y="212"/>
                  </a:cxn>
                  <a:cxn ang="0">
                    <a:pos x="10" y="211"/>
                  </a:cxn>
                  <a:cxn ang="0">
                    <a:pos x="16" y="203"/>
                  </a:cxn>
                  <a:cxn ang="0">
                    <a:pos x="21" y="200"/>
                  </a:cxn>
                  <a:cxn ang="0">
                    <a:pos x="24" y="204"/>
                  </a:cxn>
                  <a:cxn ang="0">
                    <a:pos x="27" y="215"/>
                  </a:cxn>
                  <a:cxn ang="0">
                    <a:pos x="28" y="211"/>
                  </a:cxn>
                  <a:cxn ang="0">
                    <a:pos x="29" y="204"/>
                  </a:cxn>
                  <a:cxn ang="0">
                    <a:pos x="31" y="198"/>
                  </a:cxn>
                  <a:cxn ang="0">
                    <a:pos x="28" y="196"/>
                  </a:cxn>
                  <a:cxn ang="0">
                    <a:pos x="23" y="188"/>
                  </a:cxn>
                  <a:cxn ang="0">
                    <a:pos x="18" y="177"/>
                  </a:cxn>
                  <a:cxn ang="0">
                    <a:pos x="18" y="157"/>
                  </a:cxn>
                  <a:cxn ang="0">
                    <a:pos x="22" y="140"/>
                  </a:cxn>
                  <a:cxn ang="0">
                    <a:pos x="27" y="135"/>
                  </a:cxn>
                  <a:cxn ang="0">
                    <a:pos x="33" y="136"/>
                  </a:cxn>
                  <a:cxn ang="0">
                    <a:pos x="43" y="141"/>
                  </a:cxn>
                  <a:cxn ang="0">
                    <a:pos x="46" y="147"/>
                  </a:cxn>
                  <a:cxn ang="0">
                    <a:pos x="50" y="147"/>
                  </a:cxn>
                </a:cxnLst>
                <a:rect l="0" t="0" r="r" b="b"/>
                <a:pathLst>
                  <a:path w="50" h="216">
                    <a:moveTo>
                      <a:pt x="43" y="136"/>
                    </a:moveTo>
                    <a:lnTo>
                      <a:pt x="43" y="136"/>
                    </a:lnTo>
                    <a:lnTo>
                      <a:pt x="42" y="134"/>
                    </a:lnTo>
                    <a:lnTo>
                      <a:pt x="42" y="131"/>
                    </a:lnTo>
                    <a:lnTo>
                      <a:pt x="42" y="131"/>
                    </a:lnTo>
                    <a:lnTo>
                      <a:pt x="40" y="125"/>
                    </a:lnTo>
                    <a:lnTo>
                      <a:pt x="39" y="119"/>
                    </a:lnTo>
                    <a:lnTo>
                      <a:pt x="39" y="119"/>
                    </a:lnTo>
                    <a:lnTo>
                      <a:pt x="38" y="117"/>
                    </a:lnTo>
                    <a:lnTo>
                      <a:pt x="38" y="117"/>
                    </a:lnTo>
                    <a:lnTo>
                      <a:pt x="37" y="114"/>
                    </a:lnTo>
                    <a:lnTo>
                      <a:pt x="37" y="114"/>
                    </a:lnTo>
                    <a:lnTo>
                      <a:pt x="37" y="112"/>
                    </a:lnTo>
                    <a:lnTo>
                      <a:pt x="37" y="112"/>
                    </a:lnTo>
                    <a:lnTo>
                      <a:pt x="35" y="109"/>
                    </a:lnTo>
                    <a:lnTo>
                      <a:pt x="35" y="109"/>
                    </a:lnTo>
                    <a:lnTo>
                      <a:pt x="35" y="104"/>
                    </a:lnTo>
                    <a:lnTo>
                      <a:pt x="35" y="104"/>
                    </a:lnTo>
                    <a:lnTo>
                      <a:pt x="34" y="100"/>
                    </a:lnTo>
                    <a:lnTo>
                      <a:pt x="34" y="100"/>
                    </a:lnTo>
                    <a:lnTo>
                      <a:pt x="33" y="90"/>
                    </a:lnTo>
                    <a:lnTo>
                      <a:pt x="33" y="90"/>
                    </a:lnTo>
                    <a:lnTo>
                      <a:pt x="32" y="86"/>
                    </a:lnTo>
                    <a:lnTo>
                      <a:pt x="32" y="86"/>
                    </a:lnTo>
                    <a:lnTo>
                      <a:pt x="32" y="82"/>
                    </a:lnTo>
                    <a:lnTo>
                      <a:pt x="32" y="82"/>
                    </a:lnTo>
                    <a:lnTo>
                      <a:pt x="31" y="80"/>
                    </a:lnTo>
                    <a:lnTo>
                      <a:pt x="31" y="80"/>
                    </a:lnTo>
                    <a:lnTo>
                      <a:pt x="31" y="77"/>
                    </a:lnTo>
                    <a:lnTo>
                      <a:pt x="31" y="77"/>
                    </a:lnTo>
                    <a:lnTo>
                      <a:pt x="29" y="77"/>
                    </a:lnTo>
                    <a:lnTo>
                      <a:pt x="29" y="76"/>
                    </a:lnTo>
                    <a:lnTo>
                      <a:pt x="29" y="76"/>
                    </a:lnTo>
                    <a:lnTo>
                      <a:pt x="28" y="77"/>
                    </a:lnTo>
                    <a:lnTo>
                      <a:pt x="27" y="79"/>
                    </a:lnTo>
                    <a:lnTo>
                      <a:pt x="27" y="79"/>
                    </a:lnTo>
                    <a:lnTo>
                      <a:pt x="26" y="79"/>
                    </a:lnTo>
                    <a:lnTo>
                      <a:pt x="26" y="79"/>
                    </a:lnTo>
                    <a:lnTo>
                      <a:pt x="26" y="73"/>
                    </a:lnTo>
                    <a:lnTo>
                      <a:pt x="26" y="73"/>
                    </a:lnTo>
                    <a:lnTo>
                      <a:pt x="27" y="70"/>
                    </a:lnTo>
                    <a:lnTo>
                      <a:pt x="27" y="70"/>
                    </a:lnTo>
                    <a:lnTo>
                      <a:pt x="27" y="69"/>
                    </a:lnTo>
                    <a:lnTo>
                      <a:pt x="27" y="69"/>
                    </a:lnTo>
                    <a:lnTo>
                      <a:pt x="26" y="68"/>
                    </a:lnTo>
                    <a:lnTo>
                      <a:pt x="26" y="68"/>
                    </a:lnTo>
                    <a:lnTo>
                      <a:pt x="24" y="62"/>
                    </a:lnTo>
                    <a:lnTo>
                      <a:pt x="26" y="57"/>
                    </a:lnTo>
                    <a:lnTo>
                      <a:pt x="26" y="57"/>
                    </a:lnTo>
                    <a:lnTo>
                      <a:pt x="27" y="50"/>
                    </a:lnTo>
                    <a:lnTo>
                      <a:pt x="27" y="44"/>
                    </a:lnTo>
                    <a:lnTo>
                      <a:pt x="27" y="44"/>
                    </a:lnTo>
                    <a:lnTo>
                      <a:pt x="26" y="39"/>
                    </a:lnTo>
                    <a:lnTo>
                      <a:pt x="26" y="35"/>
                    </a:lnTo>
                    <a:lnTo>
                      <a:pt x="26" y="35"/>
                    </a:lnTo>
                    <a:lnTo>
                      <a:pt x="27" y="35"/>
                    </a:lnTo>
                    <a:lnTo>
                      <a:pt x="27" y="35"/>
                    </a:lnTo>
                    <a:lnTo>
                      <a:pt x="27" y="31"/>
                    </a:lnTo>
                    <a:lnTo>
                      <a:pt x="26" y="28"/>
                    </a:lnTo>
                    <a:lnTo>
                      <a:pt x="26" y="28"/>
                    </a:lnTo>
                    <a:lnTo>
                      <a:pt x="24" y="24"/>
                    </a:lnTo>
                    <a:lnTo>
                      <a:pt x="24" y="24"/>
                    </a:lnTo>
                    <a:lnTo>
                      <a:pt x="23" y="19"/>
                    </a:lnTo>
                    <a:lnTo>
                      <a:pt x="23" y="19"/>
                    </a:lnTo>
                    <a:lnTo>
                      <a:pt x="22" y="14"/>
                    </a:lnTo>
                    <a:lnTo>
                      <a:pt x="23" y="14"/>
                    </a:lnTo>
                    <a:lnTo>
                      <a:pt x="23" y="14"/>
                    </a:lnTo>
                    <a:lnTo>
                      <a:pt x="22" y="14"/>
                    </a:lnTo>
                    <a:lnTo>
                      <a:pt x="21" y="12"/>
                    </a:lnTo>
                    <a:lnTo>
                      <a:pt x="21" y="10"/>
                    </a:lnTo>
                    <a:lnTo>
                      <a:pt x="21" y="10"/>
                    </a:lnTo>
                    <a:lnTo>
                      <a:pt x="22" y="8"/>
                    </a:lnTo>
                    <a:lnTo>
                      <a:pt x="22" y="6"/>
                    </a:lnTo>
                    <a:lnTo>
                      <a:pt x="22" y="6"/>
                    </a:lnTo>
                    <a:lnTo>
                      <a:pt x="21" y="3"/>
                    </a:lnTo>
                    <a:lnTo>
                      <a:pt x="19" y="1"/>
                    </a:lnTo>
                    <a:lnTo>
                      <a:pt x="17" y="0"/>
                    </a:lnTo>
                    <a:lnTo>
                      <a:pt x="17" y="0"/>
                    </a:lnTo>
                    <a:lnTo>
                      <a:pt x="17" y="3"/>
                    </a:lnTo>
                    <a:lnTo>
                      <a:pt x="16" y="3"/>
                    </a:lnTo>
                    <a:lnTo>
                      <a:pt x="16" y="3"/>
                    </a:lnTo>
                    <a:lnTo>
                      <a:pt x="12" y="3"/>
                    </a:lnTo>
                    <a:lnTo>
                      <a:pt x="12" y="3"/>
                    </a:lnTo>
                    <a:lnTo>
                      <a:pt x="12" y="5"/>
                    </a:lnTo>
                    <a:lnTo>
                      <a:pt x="12" y="5"/>
                    </a:lnTo>
                    <a:lnTo>
                      <a:pt x="12" y="8"/>
                    </a:lnTo>
                    <a:lnTo>
                      <a:pt x="12" y="8"/>
                    </a:lnTo>
                    <a:lnTo>
                      <a:pt x="13" y="10"/>
                    </a:lnTo>
                    <a:lnTo>
                      <a:pt x="13" y="10"/>
                    </a:lnTo>
                    <a:lnTo>
                      <a:pt x="15" y="11"/>
                    </a:lnTo>
                    <a:lnTo>
                      <a:pt x="15" y="11"/>
                    </a:lnTo>
                    <a:lnTo>
                      <a:pt x="16" y="12"/>
                    </a:lnTo>
                    <a:lnTo>
                      <a:pt x="17" y="14"/>
                    </a:lnTo>
                    <a:lnTo>
                      <a:pt x="17" y="14"/>
                    </a:lnTo>
                    <a:lnTo>
                      <a:pt x="17" y="19"/>
                    </a:lnTo>
                    <a:lnTo>
                      <a:pt x="17" y="19"/>
                    </a:lnTo>
                    <a:lnTo>
                      <a:pt x="16" y="20"/>
                    </a:lnTo>
                    <a:lnTo>
                      <a:pt x="15" y="20"/>
                    </a:lnTo>
                    <a:lnTo>
                      <a:pt x="12" y="20"/>
                    </a:lnTo>
                    <a:lnTo>
                      <a:pt x="12" y="20"/>
                    </a:lnTo>
                    <a:lnTo>
                      <a:pt x="13" y="22"/>
                    </a:lnTo>
                    <a:lnTo>
                      <a:pt x="15" y="24"/>
                    </a:lnTo>
                    <a:lnTo>
                      <a:pt x="15" y="24"/>
                    </a:lnTo>
                    <a:lnTo>
                      <a:pt x="13" y="26"/>
                    </a:lnTo>
                    <a:lnTo>
                      <a:pt x="11" y="27"/>
                    </a:lnTo>
                    <a:lnTo>
                      <a:pt x="11" y="27"/>
                    </a:lnTo>
                    <a:lnTo>
                      <a:pt x="10" y="27"/>
                    </a:lnTo>
                    <a:lnTo>
                      <a:pt x="10" y="26"/>
                    </a:lnTo>
                    <a:lnTo>
                      <a:pt x="10" y="24"/>
                    </a:lnTo>
                    <a:lnTo>
                      <a:pt x="10" y="24"/>
                    </a:lnTo>
                    <a:lnTo>
                      <a:pt x="7" y="24"/>
                    </a:lnTo>
                    <a:lnTo>
                      <a:pt x="6" y="25"/>
                    </a:lnTo>
                    <a:lnTo>
                      <a:pt x="2" y="27"/>
                    </a:lnTo>
                    <a:lnTo>
                      <a:pt x="2" y="27"/>
                    </a:lnTo>
                    <a:lnTo>
                      <a:pt x="1" y="28"/>
                    </a:lnTo>
                    <a:lnTo>
                      <a:pt x="1" y="30"/>
                    </a:lnTo>
                    <a:lnTo>
                      <a:pt x="1" y="30"/>
                    </a:lnTo>
                    <a:lnTo>
                      <a:pt x="1" y="31"/>
                    </a:lnTo>
                    <a:lnTo>
                      <a:pt x="1" y="31"/>
                    </a:lnTo>
                    <a:lnTo>
                      <a:pt x="4" y="35"/>
                    </a:lnTo>
                    <a:lnTo>
                      <a:pt x="4" y="37"/>
                    </a:lnTo>
                    <a:lnTo>
                      <a:pt x="4" y="37"/>
                    </a:lnTo>
                    <a:lnTo>
                      <a:pt x="4" y="44"/>
                    </a:lnTo>
                    <a:lnTo>
                      <a:pt x="4" y="44"/>
                    </a:lnTo>
                    <a:lnTo>
                      <a:pt x="4" y="47"/>
                    </a:lnTo>
                    <a:lnTo>
                      <a:pt x="2" y="50"/>
                    </a:lnTo>
                    <a:lnTo>
                      <a:pt x="2" y="50"/>
                    </a:lnTo>
                    <a:lnTo>
                      <a:pt x="1" y="55"/>
                    </a:lnTo>
                    <a:lnTo>
                      <a:pt x="0" y="58"/>
                    </a:lnTo>
                    <a:lnTo>
                      <a:pt x="1" y="59"/>
                    </a:lnTo>
                    <a:lnTo>
                      <a:pt x="1" y="59"/>
                    </a:lnTo>
                    <a:lnTo>
                      <a:pt x="2" y="62"/>
                    </a:lnTo>
                    <a:lnTo>
                      <a:pt x="2" y="62"/>
                    </a:lnTo>
                    <a:lnTo>
                      <a:pt x="2" y="64"/>
                    </a:lnTo>
                    <a:lnTo>
                      <a:pt x="2" y="64"/>
                    </a:lnTo>
                    <a:lnTo>
                      <a:pt x="1" y="70"/>
                    </a:lnTo>
                    <a:lnTo>
                      <a:pt x="1" y="70"/>
                    </a:lnTo>
                    <a:lnTo>
                      <a:pt x="2" y="73"/>
                    </a:lnTo>
                    <a:lnTo>
                      <a:pt x="4" y="75"/>
                    </a:lnTo>
                    <a:lnTo>
                      <a:pt x="4" y="75"/>
                    </a:lnTo>
                    <a:lnTo>
                      <a:pt x="5" y="80"/>
                    </a:lnTo>
                    <a:lnTo>
                      <a:pt x="5" y="80"/>
                    </a:lnTo>
                    <a:lnTo>
                      <a:pt x="7" y="86"/>
                    </a:lnTo>
                    <a:lnTo>
                      <a:pt x="7" y="86"/>
                    </a:lnTo>
                    <a:lnTo>
                      <a:pt x="8" y="90"/>
                    </a:lnTo>
                    <a:lnTo>
                      <a:pt x="8" y="90"/>
                    </a:lnTo>
                    <a:lnTo>
                      <a:pt x="8" y="92"/>
                    </a:lnTo>
                    <a:lnTo>
                      <a:pt x="8" y="95"/>
                    </a:lnTo>
                    <a:lnTo>
                      <a:pt x="8" y="95"/>
                    </a:lnTo>
                    <a:lnTo>
                      <a:pt x="7" y="100"/>
                    </a:lnTo>
                    <a:lnTo>
                      <a:pt x="7" y="100"/>
                    </a:lnTo>
                    <a:lnTo>
                      <a:pt x="7" y="103"/>
                    </a:lnTo>
                    <a:lnTo>
                      <a:pt x="7" y="103"/>
                    </a:lnTo>
                    <a:lnTo>
                      <a:pt x="10" y="109"/>
                    </a:lnTo>
                    <a:lnTo>
                      <a:pt x="10" y="109"/>
                    </a:lnTo>
                    <a:lnTo>
                      <a:pt x="8" y="115"/>
                    </a:lnTo>
                    <a:lnTo>
                      <a:pt x="8" y="115"/>
                    </a:lnTo>
                    <a:lnTo>
                      <a:pt x="8" y="123"/>
                    </a:lnTo>
                    <a:lnTo>
                      <a:pt x="8" y="123"/>
                    </a:lnTo>
                    <a:lnTo>
                      <a:pt x="6" y="128"/>
                    </a:lnTo>
                    <a:lnTo>
                      <a:pt x="6" y="128"/>
                    </a:lnTo>
                    <a:lnTo>
                      <a:pt x="7" y="135"/>
                    </a:lnTo>
                    <a:lnTo>
                      <a:pt x="7" y="135"/>
                    </a:lnTo>
                    <a:lnTo>
                      <a:pt x="7" y="139"/>
                    </a:lnTo>
                    <a:lnTo>
                      <a:pt x="7" y="139"/>
                    </a:lnTo>
                    <a:lnTo>
                      <a:pt x="7" y="145"/>
                    </a:lnTo>
                    <a:lnTo>
                      <a:pt x="7" y="145"/>
                    </a:lnTo>
                    <a:lnTo>
                      <a:pt x="6" y="146"/>
                    </a:lnTo>
                    <a:lnTo>
                      <a:pt x="6" y="146"/>
                    </a:lnTo>
                    <a:lnTo>
                      <a:pt x="6" y="149"/>
                    </a:lnTo>
                    <a:lnTo>
                      <a:pt x="6" y="149"/>
                    </a:lnTo>
                    <a:lnTo>
                      <a:pt x="5" y="151"/>
                    </a:lnTo>
                    <a:lnTo>
                      <a:pt x="6" y="153"/>
                    </a:lnTo>
                    <a:lnTo>
                      <a:pt x="6" y="153"/>
                    </a:lnTo>
                    <a:lnTo>
                      <a:pt x="7" y="156"/>
                    </a:lnTo>
                    <a:lnTo>
                      <a:pt x="7" y="156"/>
                    </a:lnTo>
                    <a:lnTo>
                      <a:pt x="7" y="160"/>
                    </a:lnTo>
                    <a:lnTo>
                      <a:pt x="7" y="160"/>
                    </a:lnTo>
                    <a:lnTo>
                      <a:pt x="8" y="160"/>
                    </a:lnTo>
                    <a:lnTo>
                      <a:pt x="8" y="160"/>
                    </a:lnTo>
                    <a:lnTo>
                      <a:pt x="8" y="161"/>
                    </a:lnTo>
                    <a:lnTo>
                      <a:pt x="8" y="161"/>
                    </a:lnTo>
                    <a:lnTo>
                      <a:pt x="8" y="163"/>
                    </a:lnTo>
                    <a:lnTo>
                      <a:pt x="8" y="163"/>
                    </a:lnTo>
                    <a:lnTo>
                      <a:pt x="7" y="164"/>
                    </a:lnTo>
                    <a:lnTo>
                      <a:pt x="7" y="167"/>
                    </a:lnTo>
                    <a:lnTo>
                      <a:pt x="7" y="167"/>
                    </a:lnTo>
                    <a:lnTo>
                      <a:pt x="7" y="171"/>
                    </a:lnTo>
                    <a:lnTo>
                      <a:pt x="7" y="171"/>
                    </a:lnTo>
                    <a:lnTo>
                      <a:pt x="7" y="173"/>
                    </a:lnTo>
                    <a:lnTo>
                      <a:pt x="5" y="174"/>
                    </a:lnTo>
                    <a:lnTo>
                      <a:pt x="1" y="177"/>
                    </a:lnTo>
                    <a:lnTo>
                      <a:pt x="1" y="177"/>
                    </a:lnTo>
                    <a:lnTo>
                      <a:pt x="1" y="178"/>
                    </a:lnTo>
                    <a:lnTo>
                      <a:pt x="2" y="179"/>
                    </a:lnTo>
                    <a:lnTo>
                      <a:pt x="2" y="179"/>
                    </a:lnTo>
                    <a:lnTo>
                      <a:pt x="4" y="180"/>
                    </a:lnTo>
                    <a:lnTo>
                      <a:pt x="5" y="183"/>
                    </a:lnTo>
                    <a:lnTo>
                      <a:pt x="5" y="183"/>
                    </a:lnTo>
                    <a:lnTo>
                      <a:pt x="6" y="185"/>
                    </a:lnTo>
                    <a:lnTo>
                      <a:pt x="6" y="187"/>
                    </a:lnTo>
                    <a:lnTo>
                      <a:pt x="6" y="187"/>
                    </a:lnTo>
                    <a:lnTo>
                      <a:pt x="4" y="191"/>
                    </a:lnTo>
                    <a:lnTo>
                      <a:pt x="4" y="191"/>
                    </a:lnTo>
                    <a:lnTo>
                      <a:pt x="4" y="196"/>
                    </a:lnTo>
                    <a:lnTo>
                      <a:pt x="4" y="196"/>
                    </a:lnTo>
                    <a:lnTo>
                      <a:pt x="4" y="201"/>
                    </a:lnTo>
                    <a:lnTo>
                      <a:pt x="4" y="201"/>
                    </a:lnTo>
                    <a:lnTo>
                      <a:pt x="5" y="206"/>
                    </a:lnTo>
                    <a:lnTo>
                      <a:pt x="5" y="206"/>
                    </a:lnTo>
                    <a:lnTo>
                      <a:pt x="6" y="209"/>
                    </a:lnTo>
                    <a:lnTo>
                      <a:pt x="6" y="209"/>
                    </a:lnTo>
                    <a:lnTo>
                      <a:pt x="6" y="210"/>
                    </a:lnTo>
                    <a:lnTo>
                      <a:pt x="6" y="210"/>
                    </a:lnTo>
                    <a:lnTo>
                      <a:pt x="6" y="212"/>
                    </a:lnTo>
                    <a:lnTo>
                      <a:pt x="6" y="212"/>
                    </a:lnTo>
                    <a:lnTo>
                      <a:pt x="6" y="215"/>
                    </a:lnTo>
                    <a:lnTo>
                      <a:pt x="6" y="215"/>
                    </a:lnTo>
                    <a:lnTo>
                      <a:pt x="7" y="216"/>
                    </a:lnTo>
                    <a:lnTo>
                      <a:pt x="8" y="215"/>
                    </a:lnTo>
                    <a:lnTo>
                      <a:pt x="10" y="211"/>
                    </a:lnTo>
                    <a:lnTo>
                      <a:pt x="10" y="211"/>
                    </a:lnTo>
                    <a:lnTo>
                      <a:pt x="13" y="207"/>
                    </a:lnTo>
                    <a:lnTo>
                      <a:pt x="13" y="207"/>
                    </a:lnTo>
                    <a:lnTo>
                      <a:pt x="13" y="205"/>
                    </a:lnTo>
                    <a:lnTo>
                      <a:pt x="13" y="205"/>
                    </a:lnTo>
                    <a:lnTo>
                      <a:pt x="16" y="203"/>
                    </a:lnTo>
                    <a:lnTo>
                      <a:pt x="16" y="203"/>
                    </a:lnTo>
                    <a:lnTo>
                      <a:pt x="16" y="201"/>
                    </a:lnTo>
                    <a:lnTo>
                      <a:pt x="17" y="199"/>
                    </a:lnTo>
                    <a:lnTo>
                      <a:pt x="17" y="199"/>
                    </a:lnTo>
                    <a:lnTo>
                      <a:pt x="18" y="198"/>
                    </a:lnTo>
                    <a:lnTo>
                      <a:pt x="18" y="199"/>
                    </a:lnTo>
                    <a:lnTo>
                      <a:pt x="21" y="200"/>
                    </a:lnTo>
                    <a:lnTo>
                      <a:pt x="21" y="200"/>
                    </a:lnTo>
                    <a:lnTo>
                      <a:pt x="21" y="203"/>
                    </a:lnTo>
                    <a:lnTo>
                      <a:pt x="21" y="203"/>
                    </a:lnTo>
                    <a:lnTo>
                      <a:pt x="23" y="204"/>
                    </a:lnTo>
                    <a:lnTo>
                      <a:pt x="23" y="204"/>
                    </a:lnTo>
                    <a:lnTo>
                      <a:pt x="24" y="204"/>
                    </a:lnTo>
                    <a:lnTo>
                      <a:pt x="24" y="206"/>
                    </a:lnTo>
                    <a:lnTo>
                      <a:pt x="24" y="209"/>
                    </a:lnTo>
                    <a:lnTo>
                      <a:pt x="24" y="209"/>
                    </a:lnTo>
                    <a:lnTo>
                      <a:pt x="26" y="212"/>
                    </a:lnTo>
                    <a:lnTo>
                      <a:pt x="26" y="212"/>
                    </a:lnTo>
                    <a:lnTo>
                      <a:pt x="27" y="215"/>
                    </a:lnTo>
                    <a:lnTo>
                      <a:pt x="27" y="215"/>
                    </a:lnTo>
                    <a:lnTo>
                      <a:pt x="27" y="215"/>
                    </a:lnTo>
                    <a:lnTo>
                      <a:pt x="27" y="215"/>
                    </a:lnTo>
                    <a:lnTo>
                      <a:pt x="27" y="214"/>
                    </a:lnTo>
                    <a:lnTo>
                      <a:pt x="27" y="214"/>
                    </a:lnTo>
                    <a:lnTo>
                      <a:pt x="28" y="211"/>
                    </a:lnTo>
                    <a:lnTo>
                      <a:pt x="28" y="211"/>
                    </a:lnTo>
                    <a:lnTo>
                      <a:pt x="29" y="207"/>
                    </a:lnTo>
                    <a:lnTo>
                      <a:pt x="29" y="207"/>
                    </a:lnTo>
                    <a:lnTo>
                      <a:pt x="29" y="205"/>
                    </a:lnTo>
                    <a:lnTo>
                      <a:pt x="29" y="205"/>
                    </a:lnTo>
                    <a:lnTo>
                      <a:pt x="29" y="204"/>
                    </a:lnTo>
                    <a:lnTo>
                      <a:pt x="29" y="204"/>
                    </a:lnTo>
                    <a:lnTo>
                      <a:pt x="31" y="203"/>
                    </a:lnTo>
                    <a:lnTo>
                      <a:pt x="31" y="203"/>
                    </a:lnTo>
                    <a:lnTo>
                      <a:pt x="31" y="200"/>
                    </a:lnTo>
                    <a:lnTo>
                      <a:pt x="31" y="200"/>
                    </a:lnTo>
                    <a:lnTo>
                      <a:pt x="31" y="198"/>
                    </a:lnTo>
                    <a:lnTo>
                      <a:pt x="31" y="198"/>
                    </a:lnTo>
                    <a:lnTo>
                      <a:pt x="29" y="194"/>
                    </a:lnTo>
                    <a:lnTo>
                      <a:pt x="29" y="194"/>
                    </a:lnTo>
                    <a:lnTo>
                      <a:pt x="29" y="195"/>
                    </a:lnTo>
                    <a:lnTo>
                      <a:pt x="28" y="195"/>
                    </a:lnTo>
                    <a:lnTo>
                      <a:pt x="28" y="196"/>
                    </a:lnTo>
                    <a:lnTo>
                      <a:pt x="27" y="196"/>
                    </a:lnTo>
                    <a:lnTo>
                      <a:pt x="27" y="196"/>
                    </a:lnTo>
                    <a:lnTo>
                      <a:pt x="26" y="194"/>
                    </a:lnTo>
                    <a:lnTo>
                      <a:pt x="26" y="191"/>
                    </a:lnTo>
                    <a:lnTo>
                      <a:pt x="26" y="191"/>
                    </a:lnTo>
                    <a:lnTo>
                      <a:pt x="23" y="188"/>
                    </a:lnTo>
                    <a:lnTo>
                      <a:pt x="23" y="188"/>
                    </a:lnTo>
                    <a:lnTo>
                      <a:pt x="22" y="184"/>
                    </a:lnTo>
                    <a:lnTo>
                      <a:pt x="22" y="184"/>
                    </a:lnTo>
                    <a:lnTo>
                      <a:pt x="19" y="180"/>
                    </a:lnTo>
                    <a:lnTo>
                      <a:pt x="19" y="180"/>
                    </a:lnTo>
                    <a:lnTo>
                      <a:pt x="18" y="177"/>
                    </a:lnTo>
                    <a:lnTo>
                      <a:pt x="18" y="177"/>
                    </a:lnTo>
                    <a:lnTo>
                      <a:pt x="18" y="166"/>
                    </a:lnTo>
                    <a:lnTo>
                      <a:pt x="18" y="166"/>
                    </a:lnTo>
                    <a:lnTo>
                      <a:pt x="18" y="162"/>
                    </a:lnTo>
                    <a:lnTo>
                      <a:pt x="18" y="157"/>
                    </a:lnTo>
                    <a:lnTo>
                      <a:pt x="18" y="157"/>
                    </a:lnTo>
                    <a:lnTo>
                      <a:pt x="21" y="153"/>
                    </a:lnTo>
                    <a:lnTo>
                      <a:pt x="22" y="150"/>
                    </a:lnTo>
                    <a:lnTo>
                      <a:pt x="22" y="150"/>
                    </a:lnTo>
                    <a:lnTo>
                      <a:pt x="22" y="145"/>
                    </a:lnTo>
                    <a:lnTo>
                      <a:pt x="22" y="140"/>
                    </a:lnTo>
                    <a:lnTo>
                      <a:pt x="22" y="140"/>
                    </a:lnTo>
                    <a:lnTo>
                      <a:pt x="24" y="136"/>
                    </a:lnTo>
                    <a:lnTo>
                      <a:pt x="24" y="136"/>
                    </a:lnTo>
                    <a:lnTo>
                      <a:pt x="26" y="136"/>
                    </a:lnTo>
                    <a:lnTo>
                      <a:pt x="27" y="136"/>
                    </a:lnTo>
                    <a:lnTo>
                      <a:pt x="27" y="136"/>
                    </a:lnTo>
                    <a:lnTo>
                      <a:pt x="27" y="135"/>
                    </a:lnTo>
                    <a:lnTo>
                      <a:pt x="27" y="134"/>
                    </a:lnTo>
                    <a:lnTo>
                      <a:pt x="27" y="134"/>
                    </a:lnTo>
                    <a:lnTo>
                      <a:pt x="31" y="134"/>
                    </a:lnTo>
                    <a:lnTo>
                      <a:pt x="31" y="134"/>
                    </a:lnTo>
                    <a:lnTo>
                      <a:pt x="33" y="136"/>
                    </a:lnTo>
                    <a:lnTo>
                      <a:pt x="33" y="136"/>
                    </a:lnTo>
                    <a:lnTo>
                      <a:pt x="37" y="138"/>
                    </a:lnTo>
                    <a:lnTo>
                      <a:pt x="37" y="138"/>
                    </a:lnTo>
                    <a:lnTo>
                      <a:pt x="40" y="140"/>
                    </a:lnTo>
                    <a:lnTo>
                      <a:pt x="40" y="140"/>
                    </a:lnTo>
                    <a:lnTo>
                      <a:pt x="43" y="141"/>
                    </a:lnTo>
                    <a:lnTo>
                      <a:pt x="43" y="141"/>
                    </a:lnTo>
                    <a:lnTo>
                      <a:pt x="43" y="144"/>
                    </a:lnTo>
                    <a:lnTo>
                      <a:pt x="43" y="144"/>
                    </a:lnTo>
                    <a:lnTo>
                      <a:pt x="45" y="145"/>
                    </a:lnTo>
                    <a:lnTo>
                      <a:pt x="45" y="145"/>
                    </a:lnTo>
                    <a:lnTo>
                      <a:pt x="46" y="147"/>
                    </a:lnTo>
                    <a:lnTo>
                      <a:pt x="46" y="147"/>
                    </a:lnTo>
                    <a:lnTo>
                      <a:pt x="48" y="150"/>
                    </a:lnTo>
                    <a:lnTo>
                      <a:pt x="49" y="151"/>
                    </a:lnTo>
                    <a:lnTo>
                      <a:pt x="49" y="151"/>
                    </a:lnTo>
                    <a:lnTo>
                      <a:pt x="50" y="151"/>
                    </a:lnTo>
                    <a:lnTo>
                      <a:pt x="50" y="151"/>
                    </a:lnTo>
                    <a:lnTo>
                      <a:pt x="50" y="147"/>
                    </a:lnTo>
                    <a:lnTo>
                      <a:pt x="49" y="145"/>
                    </a:lnTo>
                    <a:lnTo>
                      <a:pt x="45" y="140"/>
                    </a:lnTo>
                    <a:lnTo>
                      <a:pt x="45" y="140"/>
                    </a:lnTo>
                    <a:lnTo>
                      <a:pt x="43" y="136"/>
                    </a:lnTo>
                    <a:lnTo>
                      <a:pt x="43" y="136"/>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 name="Freeform 473">
                <a:extLst>
                  <a:ext uri="{FF2B5EF4-FFF2-40B4-BE49-F238E27FC236}">
                    <a16:creationId xmlns:a16="http://schemas.microsoft.com/office/drawing/2014/main" id="{8C5EACEB-31C4-4E31-87FF-292DA891D870}"/>
                  </a:ext>
                </a:extLst>
              </p:cNvPr>
              <p:cNvSpPr>
                <a:spLocks/>
              </p:cNvSpPr>
              <p:nvPr/>
            </p:nvSpPr>
            <p:spPr bwMode="auto">
              <a:xfrm>
                <a:off x="8796341" y="-3229757"/>
                <a:ext cx="8885675" cy="4473290"/>
              </a:xfrm>
              <a:custGeom>
                <a:avLst/>
                <a:gdLst/>
                <a:ahLst/>
                <a:cxnLst>
                  <a:cxn ang="0">
                    <a:pos x="2508" y="533"/>
                  </a:cxn>
                  <a:cxn ang="0">
                    <a:pos x="2316" y="446"/>
                  </a:cxn>
                  <a:cxn ang="0">
                    <a:pos x="2206" y="463"/>
                  </a:cxn>
                  <a:cxn ang="0">
                    <a:pos x="1991" y="380"/>
                  </a:cxn>
                  <a:cxn ang="0">
                    <a:pos x="1809" y="371"/>
                  </a:cxn>
                  <a:cxn ang="0">
                    <a:pos x="1650" y="394"/>
                  </a:cxn>
                  <a:cxn ang="0">
                    <a:pos x="1528" y="299"/>
                  </a:cxn>
                  <a:cxn ang="0">
                    <a:pos x="1324" y="256"/>
                  </a:cxn>
                  <a:cxn ang="0">
                    <a:pos x="1327" y="240"/>
                  </a:cxn>
                  <a:cxn ang="0">
                    <a:pos x="1288" y="86"/>
                  </a:cxn>
                  <a:cxn ang="0">
                    <a:pos x="1229" y="8"/>
                  </a:cxn>
                  <a:cxn ang="0">
                    <a:pos x="1154" y="105"/>
                  </a:cxn>
                  <a:cxn ang="0">
                    <a:pos x="1104" y="100"/>
                  </a:cxn>
                  <a:cxn ang="0">
                    <a:pos x="1024" y="144"/>
                  </a:cxn>
                  <a:cxn ang="0">
                    <a:pos x="921" y="218"/>
                  </a:cxn>
                  <a:cxn ang="0">
                    <a:pos x="864" y="329"/>
                  </a:cxn>
                  <a:cxn ang="0">
                    <a:pos x="892" y="370"/>
                  </a:cxn>
                  <a:cxn ang="0">
                    <a:pos x="789" y="375"/>
                  </a:cxn>
                  <a:cxn ang="0">
                    <a:pos x="762" y="309"/>
                  </a:cxn>
                  <a:cxn ang="0">
                    <a:pos x="762" y="496"/>
                  </a:cxn>
                  <a:cxn ang="0">
                    <a:pos x="802" y="517"/>
                  </a:cxn>
                  <a:cxn ang="0">
                    <a:pos x="718" y="599"/>
                  </a:cxn>
                  <a:cxn ang="0">
                    <a:pos x="729" y="371"/>
                  </a:cxn>
                  <a:cxn ang="0">
                    <a:pos x="647" y="421"/>
                  </a:cxn>
                  <a:cxn ang="0">
                    <a:pos x="630" y="500"/>
                  </a:cxn>
                  <a:cxn ang="0">
                    <a:pos x="506" y="505"/>
                  </a:cxn>
                  <a:cxn ang="0">
                    <a:pos x="405" y="521"/>
                  </a:cxn>
                  <a:cxn ang="0">
                    <a:pos x="295" y="578"/>
                  </a:cxn>
                  <a:cxn ang="0">
                    <a:pos x="279" y="603"/>
                  </a:cxn>
                  <a:cxn ang="0">
                    <a:pos x="154" y="669"/>
                  </a:cxn>
                  <a:cxn ang="0">
                    <a:pos x="108" y="609"/>
                  </a:cxn>
                  <a:cxn ang="0">
                    <a:pos x="228" y="570"/>
                  </a:cxn>
                  <a:cxn ang="0">
                    <a:pos x="87" y="474"/>
                  </a:cxn>
                  <a:cxn ang="0">
                    <a:pos x="43" y="554"/>
                  </a:cxn>
                  <a:cxn ang="0">
                    <a:pos x="52" y="776"/>
                  </a:cxn>
                  <a:cxn ang="0">
                    <a:pos x="2" y="877"/>
                  </a:cxn>
                  <a:cxn ang="0">
                    <a:pos x="62" y="971"/>
                  </a:cxn>
                  <a:cxn ang="0">
                    <a:pos x="76" y="1065"/>
                  </a:cxn>
                  <a:cxn ang="0">
                    <a:pos x="175" y="1119"/>
                  </a:cxn>
                  <a:cxn ang="0">
                    <a:pos x="176" y="1201"/>
                  </a:cxn>
                  <a:cxn ang="0">
                    <a:pos x="247" y="1277"/>
                  </a:cxn>
                  <a:cxn ang="0">
                    <a:pos x="326" y="1318"/>
                  </a:cxn>
                  <a:cxn ang="0">
                    <a:pos x="355" y="1217"/>
                  </a:cxn>
                  <a:cxn ang="0">
                    <a:pos x="391" y="1076"/>
                  </a:cxn>
                  <a:cxn ang="0">
                    <a:pos x="549" y="1082"/>
                  </a:cxn>
                  <a:cxn ang="0">
                    <a:pos x="642" y="995"/>
                  </a:cxn>
                  <a:cxn ang="0">
                    <a:pos x="782" y="1013"/>
                  </a:cxn>
                  <a:cxn ang="0">
                    <a:pos x="948" y="1134"/>
                  </a:cxn>
                  <a:cxn ang="0">
                    <a:pos x="1144" y="1107"/>
                  </a:cxn>
                  <a:cxn ang="0">
                    <a:pos x="1339" y="1141"/>
                  </a:cxn>
                  <a:cxn ang="0">
                    <a:pos x="1565" y="1027"/>
                  </a:cxn>
                  <a:cxn ang="0">
                    <a:pos x="1733" y="1161"/>
                  </a:cxn>
                  <a:cxn ang="0">
                    <a:pos x="1725" y="1283"/>
                  </a:cxn>
                  <a:cxn ang="0">
                    <a:pos x="1838" y="1029"/>
                  </a:cxn>
                  <a:cxn ang="0">
                    <a:pos x="1798" y="925"/>
                  </a:cxn>
                  <a:cxn ang="0">
                    <a:pos x="2011" y="861"/>
                  </a:cxn>
                  <a:cxn ang="0">
                    <a:pos x="2143" y="773"/>
                  </a:cxn>
                  <a:cxn ang="0">
                    <a:pos x="2198" y="809"/>
                  </a:cxn>
                  <a:cxn ang="0">
                    <a:pos x="2073" y="1031"/>
                  </a:cxn>
                  <a:cxn ang="0">
                    <a:pos x="2182" y="931"/>
                  </a:cxn>
                  <a:cxn ang="0">
                    <a:pos x="2295" y="833"/>
                  </a:cxn>
                  <a:cxn ang="0">
                    <a:pos x="2438" y="696"/>
                  </a:cxn>
                  <a:cxn ang="0">
                    <a:pos x="2526" y="654"/>
                  </a:cxn>
                </a:cxnLst>
                <a:rect l="0" t="0" r="r" b="b"/>
                <a:pathLst>
                  <a:path w="2626" h="1322">
                    <a:moveTo>
                      <a:pt x="2626" y="616"/>
                    </a:moveTo>
                    <a:lnTo>
                      <a:pt x="2626" y="616"/>
                    </a:lnTo>
                    <a:lnTo>
                      <a:pt x="2621" y="615"/>
                    </a:lnTo>
                    <a:lnTo>
                      <a:pt x="2621" y="615"/>
                    </a:lnTo>
                    <a:lnTo>
                      <a:pt x="2621" y="613"/>
                    </a:lnTo>
                    <a:lnTo>
                      <a:pt x="2619" y="611"/>
                    </a:lnTo>
                    <a:lnTo>
                      <a:pt x="2619" y="611"/>
                    </a:lnTo>
                    <a:lnTo>
                      <a:pt x="2616" y="609"/>
                    </a:lnTo>
                    <a:lnTo>
                      <a:pt x="2615" y="609"/>
                    </a:lnTo>
                    <a:lnTo>
                      <a:pt x="2614" y="610"/>
                    </a:lnTo>
                    <a:lnTo>
                      <a:pt x="2614" y="610"/>
                    </a:lnTo>
                    <a:lnTo>
                      <a:pt x="2614" y="608"/>
                    </a:lnTo>
                    <a:lnTo>
                      <a:pt x="2611" y="606"/>
                    </a:lnTo>
                    <a:lnTo>
                      <a:pt x="2610" y="606"/>
                    </a:lnTo>
                    <a:lnTo>
                      <a:pt x="2608" y="605"/>
                    </a:lnTo>
                    <a:lnTo>
                      <a:pt x="2608" y="605"/>
                    </a:lnTo>
                    <a:lnTo>
                      <a:pt x="2606" y="603"/>
                    </a:lnTo>
                    <a:lnTo>
                      <a:pt x="2605" y="600"/>
                    </a:lnTo>
                    <a:lnTo>
                      <a:pt x="2605" y="600"/>
                    </a:lnTo>
                    <a:lnTo>
                      <a:pt x="2601" y="598"/>
                    </a:lnTo>
                    <a:lnTo>
                      <a:pt x="2601" y="598"/>
                    </a:lnTo>
                    <a:lnTo>
                      <a:pt x="2599" y="593"/>
                    </a:lnTo>
                    <a:lnTo>
                      <a:pt x="2599" y="593"/>
                    </a:lnTo>
                    <a:lnTo>
                      <a:pt x="2598" y="592"/>
                    </a:lnTo>
                    <a:lnTo>
                      <a:pt x="2595" y="591"/>
                    </a:lnTo>
                    <a:lnTo>
                      <a:pt x="2595" y="591"/>
                    </a:lnTo>
                    <a:lnTo>
                      <a:pt x="2595" y="588"/>
                    </a:lnTo>
                    <a:lnTo>
                      <a:pt x="2595" y="587"/>
                    </a:lnTo>
                    <a:lnTo>
                      <a:pt x="2595" y="586"/>
                    </a:lnTo>
                    <a:lnTo>
                      <a:pt x="2595" y="586"/>
                    </a:lnTo>
                    <a:lnTo>
                      <a:pt x="2593" y="584"/>
                    </a:lnTo>
                    <a:lnTo>
                      <a:pt x="2589" y="583"/>
                    </a:lnTo>
                    <a:lnTo>
                      <a:pt x="2589" y="583"/>
                    </a:lnTo>
                    <a:lnTo>
                      <a:pt x="2584" y="582"/>
                    </a:lnTo>
                    <a:lnTo>
                      <a:pt x="2584" y="582"/>
                    </a:lnTo>
                    <a:lnTo>
                      <a:pt x="2581" y="582"/>
                    </a:lnTo>
                    <a:lnTo>
                      <a:pt x="2579" y="581"/>
                    </a:lnTo>
                    <a:lnTo>
                      <a:pt x="2579" y="581"/>
                    </a:lnTo>
                    <a:lnTo>
                      <a:pt x="2573" y="581"/>
                    </a:lnTo>
                    <a:lnTo>
                      <a:pt x="2566" y="580"/>
                    </a:lnTo>
                    <a:lnTo>
                      <a:pt x="2566" y="580"/>
                    </a:lnTo>
                    <a:lnTo>
                      <a:pt x="2562" y="578"/>
                    </a:lnTo>
                    <a:lnTo>
                      <a:pt x="2562" y="578"/>
                    </a:lnTo>
                    <a:lnTo>
                      <a:pt x="2556" y="578"/>
                    </a:lnTo>
                    <a:lnTo>
                      <a:pt x="2556" y="578"/>
                    </a:lnTo>
                    <a:lnTo>
                      <a:pt x="2552" y="578"/>
                    </a:lnTo>
                    <a:lnTo>
                      <a:pt x="2550" y="578"/>
                    </a:lnTo>
                    <a:lnTo>
                      <a:pt x="2550" y="578"/>
                    </a:lnTo>
                    <a:lnTo>
                      <a:pt x="2549" y="580"/>
                    </a:lnTo>
                    <a:lnTo>
                      <a:pt x="2546" y="581"/>
                    </a:lnTo>
                    <a:lnTo>
                      <a:pt x="2546" y="581"/>
                    </a:lnTo>
                    <a:lnTo>
                      <a:pt x="2550" y="581"/>
                    </a:lnTo>
                    <a:lnTo>
                      <a:pt x="2550" y="581"/>
                    </a:lnTo>
                    <a:lnTo>
                      <a:pt x="2550" y="582"/>
                    </a:lnTo>
                    <a:lnTo>
                      <a:pt x="2550" y="582"/>
                    </a:lnTo>
                    <a:lnTo>
                      <a:pt x="2554" y="583"/>
                    </a:lnTo>
                    <a:lnTo>
                      <a:pt x="2554" y="583"/>
                    </a:lnTo>
                    <a:lnTo>
                      <a:pt x="2554" y="593"/>
                    </a:lnTo>
                    <a:lnTo>
                      <a:pt x="2554" y="593"/>
                    </a:lnTo>
                    <a:lnTo>
                      <a:pt x="2554" y="598"/>
                    </a:lnTo>
                    <a:lnTo>
                      <a:pt x="2554" y="598"/>
                    </a:lnTo>
                    <a:lnTo>
                      <a:pt x="2554" y="599"/>
                    </a:lnTo>
                    <a:lnTo>
                      <a:pt x="2552" y="599"/>
                    </a:lnTo>
                    <a:lnTo>
                      <a:pt x="2552" y="600"/>
                    </a:lnTo>
                    <a:lnTo>
                      <a:pt x="2552" y="600"/>
                    </a:lnTo>
                    <a:lnTo>
                      <a:pt x="2556" y="602"/>
                    </a:lnTo>
                    <a:lnTo>
                      <a:pt x="2559" y="602"/>
                    </a:lnTo>
                    <a:lnTo>
                      <a:pt x="2559" y="602"/>
                    </a:lnTo>
                    <a:lnTo>
                      <a:pt x="2559" y="606"/>
                    </a:lnTo>
                    <a:lnTo>
                      <a:pt x="2559" y="611"/>
                    </a:lnTo>
                    <a:lnTo>
                      <a:pt x="2559" y="611"/>
                    </a:lnTo>
                    <a:lnTo>
                      <a:pt x="2557" y="608"/>
                    </a:lnTo>
                    <a:lnTo>
                      <a:pt x="2557" y="604"/>
                    </a:lnTo>
                    <a:lnTo>
                      <a:pt x="2557" y="604"/>
                    </a:lnTo>
                    <a:lnTo>
                      <a:pt x="2556" y="604"/>
                    </a:lnTo>
                    <a:lnTo>
                      <a:pt x="2555" y="604"/>
                    </a:lnTo>
                    <a:lnTo>
                      <a:pt x="2552" y="603"/>
                    </a:lnTo>
                    <a:lnTo>
                      <a:pt x="2552" y="603"/>
                    </a:lnTo>
                    <a:lnTo>
                      <a:pt x="2552" y="610"/>
                    </a:lnTo>
                    <a:lnTo>
                      <a:pt x="2552" y="610"/>
                    </a:lnTo>
                    <a:lnTo>
                      <a:pt x="2550" y="610"/>
                    </a:lnTo>
                    <a:lnTo>
                      <a:pt x="2550" y="610"/>
                    </a:lnTo>
                    <a:lnTo>
                      <a:pt x="2550" y="603"/>
                    </a:lnTo>
                    <a:lnTo>
                      <a:pt x="2550" y="603"/>
                    </a:lnTo>
                    <a:lnTo>
                      <a:pt x="2549" y="599"/>
                    </a:lnTo>
                    <a:lnTo>
                      <a:pt x="2546" y="599"/>
                    </a:lnTo>
                    <a:lnTo>
                      <a:pt x="2546" y="599"/>
                    </a:lnTo>
                    <a:lnTo>
                      <a:pt x="2545" y="598"/>
                    </a:lnTo>
                    <a:lnTo>
                      <a:pt x="2545" y="597"/>
                    </a:lnTo>
                    <a:lnTo>
                      <a:pt x="2543" y="595"/>
                    </a:lnTo>
                    <a:lnTo>
                      <a:pt x="2543" y="595"/>
                    </a:lnTo>
                    <a:lnTo>
                      <a:pt x="2543" y="594"/>
                    </a:lnTo>
                    <a:lnTo>
                      <a:pt x="2544" y="593"/>
                    </a:lnTo>
                    <a:lnTo>
                      <a:pt x="2544" y="593"/>
                    </a:lnTo>
                    <a:lnTo>
                      <a:pt x="2544" y="589"/>
                    </a:lnTo>
                    <a:lnTo>
                      <a:pt x="2544" y="589"/>
                    </a:lnTo>
                    <a:lnTo>
                      <a:pt x="2544" y="584"/>
                    </a:lnTo>
                    <a:lnTo>
                      <a:pt x="2545" y="581"/>
                    </a:lnTo>
                    <a:lnTo>
                      <a:pt x="2545" y="581"/>
                    </a:lnTo>
                    <a:lnTo>
                      <a:pt x="2543" y="580"/>
                    </a:lnTo>
                    <a:lnTo>
                      <a:pt x="2541" y="578"/>
                    </a:lnTo>
                    <a:lnTo>
                      <a:pt x="2541" y="576"/>
                    </a:lnTo>
                    <a:lnTo>
                      <a:pt x="2541" y="573"/>
                    </a:lnTo>
                    <a:lnTo>
                      <a:pt x="2543" y="570"/>
                    </a:lnTo>
                    <a:lnTo>
                      <a:pt x="2544" y="565"/>
                    </a:lnTo>
                    <a:lnTo>
                      <a:pt x="2544" y="565"/>
                    </a:lnTo>
                    <a:lnTo>
                      <a:pt x="2541" y="564"/>
                    </a:lnTo>
                    <a:lnTo>
                      <a:pt x="2539" y="565"/>
                    </a:lnTo>
                    <a:lnTo>
                      <a:pt x="2539" y="565"/>
                    </a:lnTo>
                    <a:lnTo>
                      <a:pt x="2539" y="566"/>
                    </a:lnTo>
                    <a:lnTo>
                      <a:pt x="2539" y="568"/>
                    </a:lnTo>
                    <a:lnTo>
                      <a:pt x="2539" y="568"/>
                    </a:lnTo>
                    <a:lnTo>
                      <a:pt x="2537" y="568"/>
                    </a:lnTo>
                    <a:lnTo>
                      <a:pt x="2537" y="568"/>
                    </a:lnTo>
                    <a:lnTo>
                      <a:pt x="2538" y="561"/>
                    </a:lnTo>
                    <a:lnTo>
                      <a:pt x="2538" y="561"/>
                    </a:lnTo>
                    <a:lnTo>
                      <a:pt x="2535" y="554"/>
                    </a:lnTo>
                    <a:lnTo>
                      <a:pt x="2535" y="554"/>
                    </a:lnTo>
                    <a:lnTo>
                      <a:pt x="2534" y="550"/>
                    </a:lnTo>
                    <a:lnTo>
                      <a:pt x="2532" y="548"/>
                    </a:lnTo>
                    <a:lnTo>
                      <a:pt x="2529" y="548"/>
                    </a:lnTo>
                    <a:lnTo>
                      <a:pt x="2526" y="548"/>
                    </a:lnTo>
                    <a:lnTo>
                      <a:pt x="2526" y="548"/>
                    </a:lnTo>
                    <a:lnTo>
                      <a:pt x="2526" y="551"/>
                    </a:lnTo>
                    <a:lnTo>
                      <a:pt x="2526" y="554"/>
                    </a:lnTo>
                    <a:lnTo>
                      <a:pt x="2523" y="554"/>
                    </a:lnTo>
                    <a:lnTo>
                      <a:pt x="2523" y="554"/>
                    </a:lnTo>
                    <a:lnTo>
                      <a:pt x="2524" y="556"/>
                    </a:lnTo>
                    <a:lnTo>
                      <a:pt x="2524" y="557"/>
                    </a:lnTo>
                    <a:lnTo>
                      <a:pt x="2523" y="559"/>
                    </a:lnTo>
                    <a:lnTo>
                      <a:pt x="2522" y="559"/>
                    </a:lnTo>
                    <a:lnTo>
                      <a:pt x="2522" y="559"/>
                    </a:lnTo>
                    <a:lnTo>
                      <a:pt x="2522" y="555"/>
                    </a:lnTo>
                    <a:lnTo>
                      <a:pt x="2523" y="551"/>
                    </a:lnTo>
                    <a:lnTo>
                      <a:pt x="2523" y="551"/>
                    </a:lnTo>
                    <a:lnTo>
                      <a:pt x="2523" y="546"/>
                    </a:lnTo>
                    <a:lnTo>
                      <a:pt x="2524" y="543"/>
                    </a:lnTo>
                    <a:lnTo>
                      <a:pt x="2524" y="543"/>
                    </a:lnTo>
                    <a:lnTo>
                      <a:pt x="2513" y="543"/>
                    </a:lnTo>
                    <a:lnTo>
                      <a:pt x="2513" y="543"/>
                    </a:lnTo>
                    <a:lnTo>
                      <a:pt x="2513" y="540"/>
                    </a:lnTo>
                    <a:lnTo>
                      <a:pt x="2513" y="537"/>
                    </a:lnTo>
                    <a:lnTo>
                      <a:pt x="2513" y="537"/>
                    </a:lnTo>
                    <a:lnTo>
                      <a:pt x="2511" y="535"/>
                    </a:lnTo>
                    <a:lnTo>
                      <a:pt x="2510" y="535"/>
                    </a:lnTo>
                    <a:lnTo>
                      <a:pt x="2508" y="533"/>
                    </a:lnTo>
                    <a:lnTo>
                      <a:pt x="2508" y="533"/>
                    </a:lnTo>
                    <a:lnTo>
                      <a:pt x="2507" y="533"/>
                    </a:lnTo>
                    <a:lnTo>
                      <a:pt x="2506" y="534"/>
                    </a:lnTo>
                    <a:lnTo>
                      <a:pt x="2505" y="537"/>
                    </a:lnTo>
                    <a:lnTo>
                      <a:pt x="2505" y="537"/>
                    </a:lnTo>
                    <a:lnTo>
                      <a:pt x="2505" y="532"/>
                    </a:lnTo>
                    <a:lnTo>
                      <a:pt x="2505" y="532"/>
                    </a:lnTo>
                    <a:lnTo>
                      <a:pt x="2503" y="532"/>
                    </a:lnTo>
                    <a:lnTo>
                      <a:pt x="2502" y="530"/>
                    </a:lnTo>
                    <a:lnTo>
                      <a:pt x="2501" y="529"/>
                    </a:lnTo>
                    <a:lnTo>
                      <a:pt x="2500" y="529"/>
                    </a:lnTo>
                    <a:lnTo>
                      <a:pt x="2500" y="529"/>
                    </a:lnTo>
                    <a:lnTo>
                      <a:pt x="2499" y="530"/>
                    </a:lnTo>
                    <a:lnTo>
                      <a:pt x="2496" y="530"/>
                    </a:lnTo>
                    <a:lnTo>
                      <a:pt x="2496" y="530"/>
                    </a:lnTo>
                    <a:lnTo>
                      <a:pt x="2496" y="528"/>
                    </a:lnTo>
                    <a:lnTo>
                      <a:pt x="2496" y="528"/>
                    </a:lnTo>
                    <a:lnTo>
                      <a:pt x="2495" y="529"/>
                    </a:lnTo>
                    <a:lnTo>
                      <a:pt x="2492" y="529"/>
                    </a:lnTo>
                    <a:lnTo>
                      <a:pt x="2492" y="529"/>
                    </a:lnTo>
                    <a:lnTo>
                      <a:pt x="2492" y="526"/>
                    </a:lnTo>
                    <a:lnTo>
                      <a:pt x="2492" y="522"/>
                    </a:lnTo>
                    <a:lnTo>
                      <a:pt x="2492" y="522"/>
                    </a:lnTo>
                    <a:lnTo>
                      <a:pt x="2491" y="519"/>
                    </a:lnTo>
                    <a:lnTo>
                      <a:pt x="2488" y="519"/>
                    </a:lnTo>
                    <a:lnTo>
                      <a:pt x="2488" y="519"/>
                    </a:lnTo>
                    <a:lnTo>
                      <a:pt x="2485" y="518"/>
                    </a:lnTo>
                    <a:lnTo>
                      <a:pt x="2483" y="516"/>
                    </a:lnTo>
                    <a:lnTo>
                      <a:pt x="2483" y="516"/>
                    </a:lnTo>
                    <a:lnTo>
                      <a:pt x="2481" y="513"/>
                    </a:lnTo>
                    <a:lnTo>
                      <a:pt x="2481" y="510"/>
                    </a:lnTo>
                    <a:lnTo>
                      <a:pt x="2481" y="510"/>
                    </a:lnTo>
                    <a:lnTo>
                      <a:pt x="2479" y="508"/>
                    </a:lnTo>
                    <a:lnTo>
                      <a:pt x="2478" y="506"/>
                    </a:lnTo>
                    <a:lnTo>
                      <a:pt x="2478" y="506"/>
                    </a:lnTo>
                    <a:lnTo>
                      <a:pt x="2473" y="506"/>
                    </a:lnTo>
                    <a:lnTo>
                      <a:pt x="2473" y="506"/>
                    </a:lnTo>
                    <a:lnTo>
                      <a:pt x="2472" y="505"/>
                    </a:lnTo>
                    <a:lnTo>
                      <a:pt x="2470" y="502"/>
                    </a:lnTo>
                    <a:lnTo>
                      <a:pt x="2470" y="502"/>
                    </a:lnTo>
                    <a:lnTo>
                      <a:pt x="2469" y="500"/>
                    </a:lnTo>
                    <a:lnTo>
                      <a:pt x="2467" y="499"/>
                    </a:lnTo>
                    <a:lnTo>
                      <a:pt x="2461" y="499"/>
                    </a:lnTo>
                    <a:lnTo>
                      <a:pt x="2461" y="499"/>
                    </a:lnTo>
                    <a:lnTo>
                      <a:pt x="2461" y="497"/>
                    </a:lnTo>
                    <a:lnTo>
                      <a:pt x="2461" y="497"/>
                    </a:lnTo>
                    <a:lnTo>
                      <a:pt x="2453" y="497"/>
                    </a:lnTo>
                    <a:lnTo>
                      <a:pt x="2453" y="497"/>
                    </a:lnTo>
                    <a:lnTo>
                      <a:pt x="2453" y="496"/>
                    </a:lnTo>
                    <a:lnTo>
                      <a:pt x="2453" y="496"/>
                    </a:lnTo>
                    <a:lnTo>
                      <a:pt x="2457" y="496"/>
                    </a:lnTo>
                    <a:lnTo>
                      <a:pt x="2457" y="496"/>
                    </a:lnTo>
                    <a:lnTo>
                      <a:pt x="2457" y="492"/>
                    </a:lnTo>
                    <a:lnTo>
                      <a:pt x="2456" y="491"/>
                    </a:lnTo>
                    <a:lnTo>
                      <a:pt x="2456" y="491"/>
                    </a:lnTo>
                    <a:lnTo>
                      <a:pt x="2454" y="489"/>
                    </a:lnTo>
                    <a:lnTo>
                      <a:pt x="2454" y="489"/>
                    </a:lnTo>
                    <a:lnTo>
                      <a:pt x="2453" y="486"/>
                    </a:lnTo>
                    <a:lnTo>
                      <a:pt x="2453" y="486"/>
                    </a:lnTo>
                    <a:lnTo>
                      <a:pt x="2451" y="484"/>
                    </a:lnTo>
                    <a:lnTo>
                      <a:pt x="2448" y="484"/>
                    </a:lnTo>
                    <a:lnTo>
                      <a:pt x="2442" y="484"/>
                    </a:lnTo>
                    <a:lnTo>
                      <a:pt x="2442" y="484"/>
                    </a:lnTo>
                    <a:lnTo>
                      <a:pt x="2442" y="481"/>
                    </a:lnTo>
                    <a:lnTo>
                      <a:pt x="2442" y="481"/>
                    </a:lnTo>
                    <a:lnTo>
                      <a:pt x="2443" y="481"/>
                    </a:lnTo>
                    <a:lnTo>
                      <a:pt x="2445" y="481"/>
                    </a:lnTo>
                    <a:lnTo>
                      <a:pt x="2445" y="481"/>
                    </a:lnTo>
                    <a:lnTo>
                      <a:pt x="2442" y="480"/>
                    </a:lnTo>
                    <a:lnTo>
                      <a:pt x="2440" y="479"/>
                    </a:lnTo>
                    <a:lnTo>
                      <a:pt x="2440" y="479"/>
                    </a:lnTo>
                    <a:lnTo>
                      <a:pt x="2438" y="478"/>
                    </a:lnTo>
                    <a:lnTo>
                      <a:pt x="2438" y="478"/>
                    </a:lnTo>
                    <a:lnTo>
                      <a:pt x="2434" y="478"/>
                    </a:lnTo>
                    <a:lnTo>
                      <a:pt x="2434" y="478"/>
                    </a:lnTo>
                    <a:lnTo>
                      <a:pt x="2432" y="475"/>
                    </a:lnTo>
                    <a:lnTo>
                      <a:pt x="2432" y="475"/>
                    </a:lnTo>
                    <a:lnTo>
                      <a:pt x="2429" y="475"/>
                    </a:lnTo>
                    <a:lnTo>
                      <a:pt x="2429" y="475"/>
                    </a:lnTo>
                    <a:lnTo>
                      <a:pt x="2427" y="474"/>
                    </a:lnTo>
                    <a:lnTo>
                      <a:pt x="2425" y="472"/>
                    </a:lnTo>
                    <a:lnTo>
                      <a:pt x="2425" y="472"/>
                    </a:lnTo>
                    <a:lnTo>
                      <a:pt x="2423" y="472"/>
                    </a:lnTo>
                    <a:lnTo>
                      <a:pt x="2420" y="472"/>
                    </a:lnTo>
                    <a:lnTo>
                      <a:pt x="2420" y="472"/>
                    </a:lnTo>
                    <a:lnTo>
                      <a:pt x="2419" y="470"/>
                    </a:lnTo>
                    <a:lnTo>
                      <a:pt x="2418" y="469"/>
                    </a:lnTo>
                    <a:lnTo>
                      <a:pt x="2415" y="469"/>
                    </a:lnTo>
                    <a:lnTo>
                      <a:pt x="2415" y="469"/>
                    </a:lnTo>
                    <a:lnTo>
                      <a:pt x="2413" y="468"/>
                    </a:lnTo>
                    <a:lnTo>
                      <a:pt x="2412" y="467"/>
                    </a:lnTo>
                    <a:lnTo>
                      <a:pt x="2412" y="467"/>
                    </a:lnTo>
                    <a:lnTo>
                      <a:pt x="2409" y="464"/>
                    </a:lnTo>
                    <a:lnTo>
                      <a:pt x="2405" y="464"/>
                    </a:lnTo>
                    <a:lnTo>
                      <a:pt x="2403" y="462"/>
                    </a:lnTo>
                    <a:lnTo>
                      <a:pt x="2403" y="461"/>
                    </a:lnTo>
                    <a:lnTo>
                      <a:pt x="2403" y="461"/>
                    </a:lnTo>
                    <a:lnTo>
                      <a:pt x="2401" y="459"/>
                    </a:lnTo>
                    <a:lnTo>
                      <a:pt x="2399" y="458"/>
                    </a:lnTo>
                    <a:lnTo>
                      <a:pt x="2399" y="458"/>
                    </a:lnTo>
                    <a:lnTo>
                      <a:pt x="2396" y="457"/>
                    </a:lnTo>
                    <a:lnTo>
                      <a:pt x="2393" y="457"/>
                    </a:lnTo>
                    <a:lnTo>
                      <a:pt x="2393" y="457"/>
                    </a:lnTo>
                    <a:lnTo>
                      <a:pt x="2392" y="456"/>
                    </a:lnTo>
                    <a:lnTo>
                      <a:pt x="2392" y="456"/>
                    </a:lnTo>
                    <a:lnTo>
                      <a:pt x="2383" y="456"/>
                    </a:lnTo>
                    <a:lnTo>
                      <a:pt x="2383" y="456"/>
                    </a:lnTo>
                    <a:lnTo>
                      <a:pt x="2383" y="457"/>
                    </a:lnTo>
                    <a:lnTo>
                      <a:pt x="2381" y="458"/>
                    </a:lnTo>
                    <a:lnTo>
                      <a:pt x="2376" y="458"/>
                    </a:lnTo>
                    <a:lnTo>
                      <a:pt x="2366" y="458"/>
                    </a:lnTo>
                    <a:lnTo>
                      <a:pt x="2366" y="458"/>
                    </a:lnTo>
                    <a:lnTo>
                      <a:pt x="2366" y="457"/>
                    </a:lnTo>
                    <a:lnTo>
                      <a:pt x="2364" y="456"/>
                    </a:lnTo>
                    <a:lnTo>
                      <a:pt x="2360" y="454"/>
                    </a:lnTo>
                    <a:lnTo>
                      <a:pt x="2360" y="454"/>
                    </a:lnTo>
                    <a:lnTo>
                      <a:pt x="2359" y="456"/>
                    </a:lnTo>
                    <a:lnTo>
                      <a:pt x="2358" y="456"/>
                    </a:lnTo>
                    <a:lnTo>
                      <a:pt x="2358" y="456"/>
                    </a:lnTo>
                    <a:lnTo>
                      <a:pt x="2356" y="456"/>
                    </a:lnTo>
                    <a:lnTo>
                      <a:pt x="2355" y="453"/>
                    </a:lnTo>
                    <a:lnTo>
                      <a:pt x="2355" y="453"/>
                    </a:lnTo>
                    <a:lnTo>
                      <a:pt x="2351" y="453"/>
                    </a:lnTo>
                    <a:lnTo>
                      <a:pt x="2351" y="453"/>
                    </a:lnTo>
                    <a:lnTo>
                      <a:pt x="2351" y="456"/>
                    </a:lnTo>
                    <a:lnTo>
                      <a:pt x="2351" y="458"/>
                    </a:lnTo>
                    <a:lnTo>
                      <a:pt x="2351" y="458"/>
                    </a:lnTo>
                    <a:lnTo>
                      <a:pt x="2349" y="457"/>
                    </a:lnTo>
                    <a:lnTo>
                      <a:pt x="2348" y="454"/>
                    </a:lnTo>
                    <a:lnTo>
                      <a:pt x="2348" y="454"/>
                    </a:lnTo>
                    <a:lnTo>
                      <a:pt x="2345" y="453"/>
                    </a:lnTo>
                    <a:lnTo>
                      <a:pt x="2342" y="454"/>
                    </a:lnTo>
                    <a:lnTo>
                      <a:pt x="2342" y="454"/>
                    </a:lnTo>
                    <a:lnTo>
                      <a:pt x="2339" y="453"/>
                    </a:lnTo>
                    <a:lnTo>
                      <a:pt x="2337" y="452"/>
                    </a:lnTo>
                    <a:lnTo>
                      <a:pt x="2337" y="452"/>
                    </a:lnTo>
                    <a:lnTo>
                      <a:pt x="2332" y="451"/>
                    </a:lnTo>
                    <a:lnTo>
                      <a:pt x="2328" y="451"/>
                    </a:lnTo>
                    <a:lnTo>
                      <a:pt x="2328" y="451"/>
                    </a:lnTo>
                    <a:lnTo>
                      <a:pt x="2327" y="450"/>
                    </a:lnTo>
                    <a:lnTo>
                      <a:pt x="2325" y="448"/>
                    </a:lnTo>
                    <a:lnTo>
                      <a:pt x="2321" y="448"/>
                    </a:lnTo>
                    <a:lnTo>
                      <a:pt x="2320" y="448"/>
                    </a:lnTo>
                    <a:lnTo>
                      <a:pt x="2320" y="448"/>
                    </a:lnTo>
                    <a:lnTo>
                      <a:pt x="2317" y="447"/>
                    </a:lnTo>
                    <a:lnTo>
                      <a:pt x="2316" y="446"/>
                    </a:lnTo>
                    <a:lnTo>
                      <a:pt x="2316" y="446"/>
                    </a:lnTo>
                    <a:lnTo>
                      <a:pt x="2312" y="445"/>
                    </a:lnTo>
                    <a:lnTo>
                      <a:pt x="2307" y="446"/>
                    </a:lnTo>
                    <a:lnTo>
                      <a:pt x="2307" y="446"/>
                    </a:lnTo>
                    <a:lnTo>
                      <a:pt x="2306" y="447"/>
                    </a:lnTo>
                    <a:lnTo>
                      <a:pt x="2306" y="450"/>
                    </a:lnTo>
                    <a:lnTo>
                      <a:pt x="2306" y="456"/>
                    </a:lnTo>
                    <a:lnTo>
                      <a:pt x="2305" y="462"/>
                    </a:lnTo>
                    <a:lnTo>
                      <a:pt x="2304" y="464"/>
                    </a:lnTo>
                    <a:lnTo>
                      <a:pt x="2301" y="464"/>
                    </a:lnTo>
                    <a:lnTo>
                      <a:pt x="2301" y="464"/>
                    </a:lnTo>
                    <a:lnTo>
                      <a:pt x="2302" y="467"/>
                    </a:lnTo>
                    <a:lnTo>
                      <a:pt x="2302" y="467"/>
                    </a:lnTo>
                    <a:lnTo>
                      <a:pt x="2302" y="469"/>
                    </a:lnTo>
                    <a:lnTo>
                      <a:pt x="2304" y="472"/>
                    </a:lnTo>
                    <a:lnTo>
                      <a:pt x="2304" y="472"/>
                    </a:lnTo>
                    <a:lnTo>
                      <a:pt x="2306" y="470"/>
                    </a:lnTo>
                    <a:lnTo>
                      <a:pt x="2310" y="472"/>
                    </a:lnTo>
                    <a:lnTo>
                      <a:pt x="2310" y="472"/>
                    </a:lnTo>
                    <a:lnTo>
                      <a:pt x="2309" y="478"/>
                    </a:lnTo>
                    <a:lnTo>
                      <a:pt x="2309" y="481"/>
                    </a:lnTo>
                    <a:lnTo>
                      <a:pt x="2310" y="483"/>
                    </a:lnTo>
                    <a:lnTo>
                      <a:pt x="2311" y="483"/>
                    </a:lnTo>
                    <a:lnTo>
                      <a:pt x="2311" y="483"/>
                    </a:lnTo>
                    <a:lnTo>
                      <a:pt x="2311" y="485"/>
                    </a:lnTo>
                    <a:lnTo>
                      <a:pt x="2311" y="488"/>
                    </a:lnTo>
                    <a:lnTo>
                      <a:pt x="2311" y="488"/>
                    </a:lnTo>
                    <a:lnTo>
                      <a:pt x="2311" y="490"/>
                    </a:lnTo>
                    <a:lnTo>
                      <a:pt x="2310" y="492"/>
                    </a:lnTo>
                    <a:lnTo>
                      <a:pt x="2310" y="492"/>
                    </a:lnTo>
                    <a:lnTo>
                      <a:pt x="2310" y="495"/>
                    </a:lnTo>
                    <a:lnTo>
                      <a:pt x="2310" y="497"/>
                    </a:lnTo>
                    <a:lnTo>
                      <a:pt x="2310" y="497"/>
                    </a:lnTo>
                    <a:lnTo>
                      <a:pt x="2309" y="499"/>
                    </a:lnTo>
                    <a:lnTo>
                      <a:pt x="2307" y="500"/>
                    </a:lnTo>
                    <a:lnTo>
                      <a:pt x="2306" y="500"/>
                    </a:lnTo>
                    <a:lnTo>
                      <a:pt x="2306" y="502"/>
                    </a:lnTo>
                    <a:lnTo>
                      <a:pt x="2306" y="502"/>
                    </a:lnTo>
                    <a:lnTo>
                      <a:pt x="2304" y="504"/>
                    </a:lnTo>
                    <a:lnTo>
                      <a:pt x="2300" y="505"/>
                    </a:lnTo>
                    <a:lnTo>
                      <a:pt x="2300" y="505"/>
                    </a:lnTo>
                    <a:lnTo>
                      <a:pt x="2298" y="505"/>
                    </a:lnTo>
                    <a:lnTo>
                      <a:pt x="2296" y="504"/>
                    </a:lnTo>
                    <a:lnTo>
                      <a:pt x="2295" y="504"/>
                    </a:lnTo>
                    <a:lnTo>
                      <a:pt x="2293" y="502"/>
                    </a:lnTo>
                    <a:lnTo>
                      <a:pt x="2293" y="502"/>
                    </a:lnTo>
                    <a:lnTo>
                      <a:pt x="2293" y="495"/>
                    </a:lnTo>
                    <a:lnTo>
                      <a:pt x="2293" y="495"/>
                    </a:lnTo>
                    <a:lnTo>
                      <a:pt x="2290" y="494"/>
                    </a:lnTo>
                    <a:lnTo>
                      <a:pt x="2288" y="494"/>
                    </a:lnTo>
                    <a:lnTo>
                      <a:pt x="2288" y="494"/>
                    </a:lnTo>
                    <a:lnTo>
                      <a:pt x="2288" y="492"/>
                    </a:lnTo>
                    <a:lnTo>
                      <a:pt x="2287" y="491"/>
                    </a:lnTo>
                    <a:lnTo>
                      <a:pt x="2282" y="490"/>
                    </a:lnTo>
                    <a:lnTo>
                      <a:pt x="2278" y="489"/>
                    </a:lnTo>
                    <a:lnTo>
                      <a:pt x="2277" y="488"/>
                    </a:lnTo>
                    <a:lnTo>
                      <a:pt x="2275" y="485"/>
                    </a:lnTo>
                    <a:lnTo>
                      <a:pt x="2275" y="485"/>
                    </a:lnTo>
                    <a:lnTo>
                      <a:pt x="2273" y="485"/>
                    </a:lnTo>
                    <a:lnTo>
                      <a:pt x="2271" y="485"/>
                    </a:lnTo>
                    <a:lnTo>
                      <a:pt x="2271" y="485"/>
                    </a:lnTo>
                    <a:lnTo>
                      <a:pt x="2271" y="480"/>
                    </a:lnTo>
                    <a:lnTo>
                      <a:pt x="2271" y="474"/>
                    </a:lnTo>
                    <a:lnTo>
                      <a:pt x="2271" y="474"/>
                    </a:lnTo>
                    <a:lnTo>
                      <a:pt x="2269" y="472"/>
                    </a:lnTo>
                    <a:lnTo>
                      <a:pt x="2267" y="469"/>
                    </a:lnTo>
                    <a:lnTo>
                      <a:pt x="2267" y="469"/>
                    </a:lnTo>
                    <a:lnTo>
                      <a:pt x="2266" y="468"/>
                    </a:lnTo>
                    <a:lnTo>
                      <a:pt x="2264" y="467"/>
                    </a:lnTo>
                    <a:lnTo>
                      <a:pt x="2264" y="467"/>
                    </a:lnTo>
                    <a:lnTo>
                      <a:pt x="2268" y="467"/>
                    </a:lnTo>
                    <a:lnTo>
                      <a:pt x="2271" y="467"/>
                    </a:lnTo>
                    <a:lnTo>
                      <a:pt x="2271" y="469"/>
                    </a:lnTo>
                    <a:lnTo>
                      <a:pt x="2271" y="469"/>
                    </a:lnTo>
                    <a:lnTo>
                      <a:pt x="2280" y="469"/>
                    </a:lnTo>
                    <a:lnTo>
                      <a:pt x="2280" y="469"/>
                    </a:lnTo>
                    <a:lnTo>
                      <a:pt x="2280" y="473"/>
                    </a:lnTo>
                    <a:lnTo>
                      <a:pt x="2280" y="473"/>
                    </a:lnTo>
                    <a:lnTo>
                      <a:pt x="2285" y="473"/>
                    </a:lnTo>
                    <a:lnTo>
                      <a:pt x="2288" y="472"/>
                    </a:lnTo>
                    <a:lnTo>
                      <a:pt x="2288" y="469"/>
                    </a:lnTo>
                    <a:lnTo>
                      <a:pt x="2288" y="469"/>
                    </a:lnTo>
                    <a:lnTo>
                      <a:pt x="2288" y="467"/>
                    </a:lnTo>
                    <a:lnTo>
                      <a:pt x="2288" y="464"/>
                    </a:lnTo>
                    <a:lnTo>
                      <a:pt x="2288" y="464"/>
                    </a:lnTo>
                    <a:lnTo>
                      <a:pt x="2289" y="462"/>
                    </a:lnTo>
                    <a:lnTo>
                      <a:pt x="2293" y="462"/>
                    </a:lnTo>
                    <a:lnTo>
                      <a:pt x="2293" y="462"/>
                    </a:lnTo>
                    <a:lnTo>
                      <a:pt x="2293" y="459"/>
                    </a:lnTo>
                    <a:lnTo>
                      <a:pt x="2291" y="456"/>
                    </a:lnTo>
                    <a:lnTo>
                      <a:pt x="2291" y="456"/>
                    </a:lnTo>
                    <a:lnTo>
                      <a:pt x="2290" y="453"/>
                    </a:lnTo>
                    <a:lnTo>
                      <a:pt x="2288" y="452"/>
                    </a:lnTo>
                    <a:lnTo>
                      <a:pt x="2288" y="452"/>
                    </a:lnTo>
                    <a:lnTo>
                      <a:pt x="2285" y="451"/>
                    </a:lnTo>
                    <a:lnTo>
                      <a:pt x="2282" y="451"/>
                    </a:lnTo>
                    <a:lnTo>
                      <a:pt x="2282" y="451"/>
                    </a:lnTo>
                    <a:lnTo>
                      <a:pt x="2278" y="451"/>
                    </a:lnTo>
                    <a:lnTo>
                      <a:pt x="2277" y="450"/>
                    </a:lnTo>
                    <a:lnTo>
                      <a:pt x="2277" y="448"/>
                    </a:lnTo>
                    <a:lnTo>
                      <a:pt x="2277" y="448"/>
                    </a:lnTo>
                    <a:lnTo>
                      <a:pt x="2273" y="448"/>
                    </a:lnTo>
                    <a:lnTo>
                      <a:pt x="2271" y="450"/>
                    </a:lnTo>
                    <a:lnTo>
                      <a:pt x="2271" y="450"/>
                    </a:lnTo>
                    <a:lnTo>
                      <a:pt x="2269" y="452"/>
                    </a:lnTo>
                    <a:lnTo>
                      <a:pt x="2269" y="452"/>
                    </a:lnTo>
                    <a:lnTo>
                      <a:pt x="2264" y="453"/>
                    </a:lnTo>
                    <a:lnTo>
                      <a:pt x="2264" y="453"/>
                    </a:lnTo>
                    <a:lnTo>
                      <a:pt x="2264" y="458"/>
                    </a:lnTo>
                    <a:lnTo>
                      <a:pt x="2264" y="462"/>
                    </a:lnTo>
                    <a:lnTo>
                      <a:pt x="2263" y="464"/>
                    </a:lnTo>
                    <a:lnTo>
                      <a:pt x="2263" y="464"/>
                    </a:lnTo>
                    <a:lnTo>
                      <a:pt x="2261" y="466"/>
                    </a:lnTo>
                    <a:lnTo>
                      <a:pt x="2260" y="466"/>
                    </a:lnTo>
                    <a:lnTo>
                      <a:pt x="2257" y="467"/>
                    </a:lnTo>
                    <a:lnTo>
                      <a:pt x="2255" y="469"/>
                    </a:lnTo>
                    <a:lnTo>
                      <a:pt x="2255" y="469"/>
                    </a:lnTo>
                    <a:lnTo>
                      <a:pt x="2255" y="472"/>
                    </a:lnTo>
                    <a:lnTo>
                      <a:pt x="2255" y="474"/>
                    </a:lnTo>
                    <a:lnTo>
                      <a:pt x="2255" y="474"/>
                    </a:lnTo>
                    <a:lnTo>
                      <a:pt x="2252" y="475"/>
                    </a:lnTo>
                    <a:lnTo>
                      <a:pt x="2250" y="474"/>
                    </a:lnTo>
                    <a:lnTo>
                      <a:pt x="2250" y="474"/>
                    </a:lnTo>
                    <a:lnTo>
                      <a:pt x="2246" y="473"/>
                    </a:lnTo>
                    <a:lnTo>
                      <a:pt x="2242" y="473"/>
                    </a:lnTo>
                    <a:lnTo>
                      <a:pt x="2242" y="473"/>
                    </a:lnTo>
                    <a:lnTo>
                      <a:pt x="2236" y="473"/>
                    </a:lnTo>
                    <a:lnTo>
                      <a:pt x="2236" y="473"/>
                    </a:lnTo>
                    <a:lnTo>
                      <a:pt x="2235" y="468"/>
                    </a:lnTo>
                    <a:lnTo>
                      <a:pt x="2233" y="467"/>
                    </a:lnTo>
                    <a:lnTo>
                      <a:pt x="2230" y="467"/>
                    </a:lnTo>
                    <a:lnTo>
                      <a:pt x="2230" y="467"/>
                    </a:lnTo>
                    <a:lnTo>
                      <a:pt x="2230" y="468"/>
                    </a:lnTo>
                    <a:lnTo>
                      <a:pt x="2229" y="469"/>
                    </a:lnTo>
                    <a:lnTo>
                      <a:pt x="2224" y="470"/>
                    </a:lnTo>
                    <a:lnTo>
                      <a:pt x="2218" y="470"/>
                    </a:lnTo>
                    <a:lnTo>
                      <a:pt x="2215" y="469"/>
                    </a:lnTo>
                    <a:lnTo>
                      <a:pt x="2215" y="469"/>
                    </a:lnTo>
                    <a:lnTo>
                      <a:pt x="2214" y="469"/>
                    </a:lnTo>
                    <a:lnTo>
                      <a:pt x="2213" y="469"/>
                    </a:lnTo>
                    <a:lnTo>
                      <a:pt x="2213" y="469"/>
                    </a:lnTo>
                    <a:lnTo>
                      <a:pt x="2212" y="468"/>
                    </a:lnTo>
                    <a:lnTo>
                      <a:pt x="2209" y="466"/>
                    </a:lnTo>
                    <a:lnTo>
                      <a:pt x="2207" y="464"/>
                    </a:lnTo>
                    <a:lnTo>
                      <a:pt x="2206" y="463"/>
                    </a:lnTo>
                    <a:lnTo>
                      <a:pt x="2206" y="463"/>
                    </a:lnTo>
                    <a:lnTo>
                      <a:pt x="2204" y="462"/>
                    </a:lnTo>
                    <a:lnTo>
                      <a:pt x="2204" y="462"/>
                    </a:lnTo>
                    <a:lnTo>
                      <a:pt x="2204" y="461"/>
                    </a:lnTo>
                    <a:lnTo>
                      <a:pt x="2204" y="461"/>
                    </a:lnTo>
                    <a:lnTo>
                      <a:pt x="2203" y="461"/>
                    </a:lnTo>
                    <a:lnTo>
                      <a:pt x="2203" y="462"/>
                    </a:lnTo>
                    <a:lnTo>
                      <a:pt x="2202" y="463"/>
                    </a:lnTo>
                    <a:lnTo>
                      <a:pt x="2202" y="463"/>
                    </a:lnTo>
                    <a:lnTo>
                      <a:pt x="2200" y="464"/>
                    </a:lnTo>
                    <a:lnTo>
                      <a:pt x="2197" y="464"/>
                    </a:lnTo>
                    <a:lnTo>
                      <a:pt x="2197" y="464"/>
                    </a:lnTo>
                    <a:lnTo>
                      <a:pt x="2192" y="464"/>
                    </a:lnTo>
                    <a:lnTo>
                      <a:pt x="2190" y="464"/>
                    </a:lnTo>
                    <a:lnTo>
                      <a:pt x="2187" y="464"/>
                    </a:lnTo>
                    <a:lnTo>
                      <a:pt x="2187" y="464"/>
                    </a:lnTo>
                    <a:lnTo>
                      <a:pt x="2185" y="464"/>
                    </a:lnTo>
                    <a:lnTo>
                      <a:pt x="2185" y="464"/>
                    </a:lnTo>
                    <a:lnTo>
                      <a:pt x="2185" y="466"/>
                    </a:lnTo>
                    <a:lnTo>
                      <a:pt x="2185" y="466"/>
                    </a:lnTo>
                    <a:lnTo>
                      <a:pt x="2181" y="467"/>
                    </a:lnTo>
                    <a:lnTo>
                      <a:pt x="2181" y="467"/>
                    </a:lnTo>
                    <a:lnTo>
                      <a:pt x="2177" y="466"/>
                    </a:lnTo>
                    <a:lnTo>
                      <a:pt x="2176" y="466"/>
                    </a:lnTo>
                    <a:lnTo>
                      <a:pt x="2175" y="467"/>
                    </a:lnTo>
                    <a:lnTo>
                      <a:pt x="2175" y="467"/>
                    </a:lnTo>
                    <a:lnTo>
                      <a:pt x="2173" y="469"/>
                    </a:lnTo>
                    <a:lnTo>
                      <a:pt x="2171" y="472"/>
                    </a:lnTo>
                    <a:lnTo>
                      <a:pt x="2171" y="472"/>
                    </a:lnTo>
                    <a:lnTo>
                      <a:pt x="2170" y="473"/>
                    </a:lnTo>
                    <a:lnTo>
                      <a:pt x="2168" y="473"/>
                    </a:lnTo>
                    <a:lnTo>
                      <a:pt x="2168" y="473"/>
                    </a:lnTo>
                    <a:lnTo>
                      <a:pt x="2169" y="472"/>
                    </a:lnTo>
                    <a:lnTo>
                      <a:pt x="2170" y="472"/>
                    </a:lnTo>
                    <a:lnTo>
                      <a:pt x="2170" y="472"/>
                    </a:lnTo>
                    <a:lnTo>
                      <a:pt x="2170" y="468"/>
                    </a:lnTo>
                    <a:lnTo>
                      <a:pt x="2169" y="466"/>
                    </a:lnTo>
                    <a:lnTo>
                      <a:pt x="2169" y="466"/>
                    </a:lnTo>
                    <a:lnTo>
                      <a:pt x="2169" y="467"/>
                    </a:lnTo>
                    <a:lnTo>
                      <a:pt x="2168" y="467"/>
                    </a:lnTo>
                    <a:lnTo>
                      <a:pt x="2168" y="468"/>
                    </a:lnTo>
                    <a:lnTo>
                      <a:pt x="2166" y="469"/>
                    </a:lnTo>
                    <a:lnTo>
                      <a:pt x="2166" y="469"/>
                    </a:lnTo>
                    <a:lnTo>
                      <a:pt x="2163" y="468"/>
                    </a:lnTo>
                    <a:lnTo>
                      <a:pt x="2162" y="467"/>
                    </a:lnTo>
                    <a:lnTo>
                      <a:pt x="2162" y="467"/>
                    </a:lnTo>
                    <a:lnTo>
                      <a:pt x="2158" y="468"/>
                    </a:lnTo>
                    <a:lnTo>
                      <a:pt x="2154" y="468"/>
                    </a:lnTo>
                    <a:lnTo>
                      <a:pt x="2154" y="468"/>
                    </a:lnTo>
                    <a:lnTo>
                      <a:pt x="2154" y="467"/>
                    </a:lnTo>
                    <a:lnTo>
                      <a:pt x="2154" y="467"/>
                    </a:lnTo>
                    <a:lnTo>
                      <a:pt x="2149" y="467"/>
                    </a:lnTo>
                    <a:lnTo>
                      <a:pt x="2144" y="466"/>
                    </a:lnTo>
                    <a:lnTo>
                      <a:pt x="2144" y="466"/>
                    </a:lnTo>
                    <a:lnTo>
                      <a:pt x="2144" y="463"/>
                    </a:lnTo>
                    <a:lnTo>
                      <a:pt x="2143" y="461"/>
                    </a:lnTo>
                    <a:lnTo>
                      <a:pt x="2143" y="461"/>
                    </a:lnTo>
                    <a:lnTo>
                      <a:pt x="2141" y="461"/>
                    </a:lnTo>
                    <a:lnTo>
                      <a:pt x="2137" y="461"/>
                    </a:lnTo>
                    <a:lnTo>
                      <a:pt x="2137" y="461"/>
                    </a:lnTo>
                    <a:lnTo>
                      <a:pt x="2137" y="454"/>
                    </a:lnTo>
                    <a:lnTo>
                      <a:pt x="2138" y="450"/>
                    </a:lnTo>
                    <a:lnTo>
                      <a:pt x="2138" y="450"/>
                    </a:lnTo>
                    <a:lnTo>
                      <a:pt x="2138" y="437"/>
                    </a:lnTo>
                    <a:lnTo>
                      <a:pt x="2138" y="437"/>
                    </a:lnTo>
                    <a:lnTo>
                      <a:pt x="2139" y="437"/>
                    </a:lnTo>
                    <a:lnTo>
                      <a:pt x="2139" y="437"/>
                    </a:lnTo>
                    <a:lnTo>
                      <a:pt x="2139" y="432"/>
                    </a:lnTo>
                    <a:lnTo>
                      <a:pt x="2139" y="432"/>
                    </a:lnTo>
                    <a:lnTo>
                      <a:pt x="2138" y="428"/>
                    </a:lnTo>
                    <a:lnTo>
                      <a:pt x="2138" y="428"/>
                    </a:lnTo>
                    <a:lnTo>
                      <a:pt x="2138" y="423"/>
                    </a:lnTo>
                    <a:lnTo>
                      <a:pt x="2138" y="423"/>
                    </a:lnTo>
                    <a:lnTo>
                      <a:pt x="2137" y="421"/>
                    </a:lnTo>
                    <a:lnTo>
                      <a:pt x="2137" y="421"/>
                    </a:lnTo>
                    <a:lnTo>
                      <a:pt x="2135" y="420"/>
                    </a:lnTo>
                    <a:lnTo>
                      <a:pt x="2135" y="420"/>
                    </a:lnTo>
                    <a:lnTo>
                      <a:pt x="2131" y="418"/>
                    </a:lnTo>
                    <a:lnTo>
                      <a:pt x="2131" y="418"/>
                    </a:lnTo>
                    <a:lnTo>
                      <a:pt x="2130" y="416"/>
                    </a:lnTo>
                    <a:lnTo>
                      <a:pt x="2128" y="415"/>
                    </a:lnTo>
                    <a:lnTo>
                      <a:pt x="2128" y="415"/>
                    </a:lnTo>
                    <a:lnTo>
                      <a:pt x="2127" y="413"/>
                    </a:lnTo>
                    <a:lnTo>
                      <a:pt x="2126" y="412"/>
                    </a:lnTo>
                    <a:lnTo>
                      <a:pt x="2126" y="412"/>
                    </a:lnTo>
                    <a:lnTo>
                      <a:pt x="2122" y="410"/>
                    </a:lnTo>
                    <a:lnTo>
                      <a:pt x="2122" y="410"/>
                    </a:lnTo>
                    <a:lnTo>
                      <a:pt x="2121" y="409"/>
                    </a:lnTo>
                    <a:lnTo>
                      <a:pt x="2120" y="407"/>
                    </a:lnTo>
                    <a:lnTo>
                      <a:pt x="2116" y="405"/>
                    </a:lnTo>
                    <a:lnTo>
                      <a:pt x="2116" y="405"/>
                    </a:lnTo>
                    <a:lnTo>
                      <a:pt x="2116" y="404"/>
                    </a:lnTo>
                    <a:lnTo>
                      <a:pt x="2116" y="404"/>
                    </a:lnTo>
                    <a:lnTo>
                      <a:pt x="2110" y="404"/>
                    </a:lnTo>
                    <a:lnTo>
                      <a:pt x="2110" y="404"/>
                    </a:lnTo>
                    <a:lnTo>
                      <a:pt x="2104" y="402"/>
                    </a:lnTo>
                    <a:lnTo>
                      <a:pt x="2104" y="402"/>
                    </a:lnTo>
                    <a:lnTo>
                      <a:pt x="2104" y="401"/>
                    </a:lnTo>
                    <a:lnTo>
                      <a:pt x="2104" y="401"/>
                    </a:lnTo>
                    <a:lnTo>
                      <a:pt x="2103" y="401"/>
                    </a:lnTo>
                    <a:lnTo>
                      <a:pt x="2103" y="401"/>
                    </a:lnTo>
                    <a:lnTo>
                      <a:pt x="2103" y="399"/>
                    </a:lnTo>
                    <a:lnTo>
                      <a:pt x="2103" y="399"/>
                    </a:lnTo>
                    <a:lnTo>
                      <a:pt x="2099" y="398"/>
                    </a:lnTo>
                    <a:lnTo>
                      <a:pt x="2094" y="398"/>
                    </a:lnTo>
                    <a:lnTo>
                      <a:pt x="2086" y="398"/>
                    </a:lnTo>
                    <a:lnTo>
                      <a:pt x="2086" y="398"/>
                    </a:lnTo>
                    <a:lnTo>
                      <a:pt x="2077" y="398"/>
                    </a:lnTo>
                    <a:lnTo>
                      <a:pt x="2068" y="399"/>
                    </a:lnTo>
                    <a:lnTo>
                      <a:pt x="2068" y="399"/>
                    </a:lnTo>
                    <a:lnTo>
                      <a:pt x="2060" y="402"/>
                    </a:lnTo>
                    <a:lnTo>
                      <a:pt x="2051" y="404"/>
                    </a:lnTo>
                    <a:lnTo>
                      <a:pt x="2051" y="404"/>
                    </a:lnTo>
                    <a:lnTo>
                      <a:pt x="2043" y="404"/>
                    </a:lnTo>
                    <a:lnTo>
                      <a:pt x="2043" y="404"/>
                    </a:lnTo>
                    <a:lnTo>
                      <a:pt x="2037" y="407"/>
                    </a:lnTo>
                    <a:lnTo>
                      <a:pt x="2037" y="407"/>
                    </a:lnTo>
                    <a:lnTo>
                      <a:pt x="2037" y="408"/>
                    </a:lnTo>
                    <a:lnTo>
                      <a:pt x="2034" y="409"/>
                    </a:lnTo>
                    <a:lnTo>
                      <a:pt x="2034" y="409"/>
                    </a:lnTo>
                    <a:lnTo>
                      <a:pt x="2032" y="410"/>
                    </a:lnTo>
                    <a:lnTo>
                      <a:pt x="2029" y="409"/>
                    </a:lnTo>
                    <a:lnTo>
                      <a:pt x="2029" y="409"/>
                    </a:lnTo>
                    <a:lnTo>
                      <a:pt x="2024" y="409"/>
                    </a:lnTo>
                    <a:lnTo>
                      <a:pt x="2022" y="409"/>
                    </a:lnTo>
                    <a:lnTo>
                      <a:pt x="2021" y="412"/>
                    </a:lnTo>
                    <a:lnTo>
                      <a:pt x="2021" y="412"/>
                    </a:lnTo>
                    <a:lnTo>
                      <a:pt x="2017" y="410"/>
                    </a:lnTo>
                    <a:lnTo>
                      <a:pt x="2014" y="409"/>
                    </a:lnTo>
                    <a:lnTo>
                      <a:pt x="2014" y="407"/>
                    </a:lnTo>
                    <a:lnTo>
                      <a:pt x="2014" y="407"/>
                    </a:lnTo>
                    <a:lnTo>
                      <a:pt x="2016" y="407"/>
                    </a:lnTo>
                    <a:lnTo>
                      <a:pt x="2016" y="407"/>
                    </a:lnTo>
                    <a:lnTo>
                      <a:pt x="2016" y="404"/>
                    </a:lnTo>
                    <a:lnTo>
                      <a:pt x="2014" y="402"/>
                    </a:lnTo>
                    <a:lnTo>
                      <a:pt x="2012" y="398"/>
                    </a:lnTo>
                    <a:lnTo>
                      <a:pt x="2012" y="398"/>
                    </a:lnTo>
                    <a:lnTo>
                      <a:pt x="2010" y="392"/>
                    </a:lnTo>
                    <a:lnTo>
                      <a:pt x="2008" y="387"/>
                    </a:lnTo>
                    <a:lnTo>
                      <a:pt x="2008" y="387"/>
                    </a:lnTo>
                    <a:lnTo>
                      <a:pt x="2005" y="387"/>
                    </a:lnTo>
                    <a:lnTo>
                      <a:pt x="2002" y="385"/>
                    </a:lnTo>
                    <a:lnTo>
                      <a:pt x="1997" y="380"/>
                    </a:lnTo>
                    <a:lnTo>
                      <a:pt x="1997" y="380"/>
                    </a:lnTo>
                    <a:lnTo>
                      <a:pt x="1995" y="380"/>
                    </a:lnTo>
                    <a:lnTo>
                      <a:pt x="1991" y="380"/>
                    </a:lnTo>
                    <a:lnTo>
                      <a:pt x="1991" y="380"/>
                    </a:lnTo>
                    <a:lnTo>
                      <a:pt x="1981" y="380"/>
                    </a:lnTo>
                    <a:lnTo>
                      <a:pt x="1981" y="380"/>
                    </a:lnTo>
                    <a:lnTo>
                      <a:pt x="1981" y="377"/>
                    </a:lnTo>
                    <a:lnTo>
                      <a:pt x="1980" y="376"/>
                    </a:lnTo>
                    <a:lnTo>
                      <a:pt x="1978" y="375"/>
                    </a:lnTo>
                    <a:lnTo>
                      <a:pt x="1975" y="374"/>
                    </a:lnTo>
                    <a:lnTo>
                      <a:pt x="1975" y="374"/>
                    </a:lnTo>
                    <a:lnTo>
                      <a:pt x="1964" y="372"/>
                    </a:lnTo>
                    <a:lnTo>
                      <a:pt x="1964" y="372"/>
                    </a:lnTo>
                    <a:lnTo>
                      <a:pt x="1963" y="367"/>
                    </a:lnTo>
                    <a:lnTo>
                      <a:pt x="1964" y="365"/>
                    </a:lnTo>
                    <a:lnTo>
                      <a:pt x="1965" y="364"/>
                    </a:lnTo>
                    <a:lnTo>
                      <a:pt x="1965" y="364"/>
                    </a:lnTo>
                    <a:lnTo>
                      <a:pt x="1965" y="366"/>
                    </a:lnTo>
                    <a:lnTo>
                      <a:pt x="1965" y="366"/>
                    </a:lnTo>
                    <a:lnTo>
                      <a:pt x="1974" y="366"/>
                    </a:lnTo>
                    <a:lnTo>
                      <a:pt x="1974" y="366"/>
                    </a:lnTo>
                    <a:lnTo>
                      <a:pt x="1974" y="363"/>
                    </a:lnTo>
                    <a:lnTo>
                      <a:pt x="1974" y="359"/>
                    </a:lnTo>
                    <a:lnTo>
                      <a:pt x="1975" y="355"/>
                    </a:lnTo>
                    <a:lnTo>
                      <a:pt x="1974" y="352"/>
                    </a:lnTo>
                    <a:lnTo>
                      <a:pt x="1974" y="352"/>
                    </a:lnTo>
                    <a:lnTo>
                      <a:pt x="1972" y="349"/>
                    </a:lnTo>
                    <a:lnTo>
                      <a:pt x="1969" y="348"/>
                    </a:lnTo>
                    <a:lnTo>
                      <a:pt x="1969" y="348"/>
                    </a:lnTo>
                    <a:lnTo>
                      <a:pt x="1965" y="347"/>
                    </a:lnTo>
                    <a:lnTo>
                      <a:pt x="1962" y="345"/>
                    </a:lnTo>
                    <a:lnTo>
                      <a:pt x="1962" y="345"/>
                    </a:lnTo>
                    <a:lnTo>
                      <a:pt x="1961" y="342"/>
                    </a:lnTo>
                    <a:lnTo>
                      <a:pt x="1958" y="339"/>
                    </a:lnTo>
                    <a:lnTo>
                      <a:pt x="1958" y="339"/>
                    </a:lnTo>
                    <a:lnTo>
                      <a:pt x="1954" y="337"/>
                    </a:lnTo>
                    <a:lnTo>
                      <a:pt x="1950" y="336"/>
                    </a:lnTo>
                    <a:lnTo>
                      <a:pt x="1950" y="336"/>
                    </a:lnTo>
                    <a:lnTo>
                      <a:pt x="1946" y="336"/>
                    </a:lnTo>
                    <a:lnTo>
                      <a:pt x="1941" y="336"/>
                    </a:lnTo>
                    <a:lnTo>
                      <a:pt x="1931" y="336"/>
                    </a:lnTo>
                    <a:lnTo>
                      <a:pt x="1931" y="336"/>
                    </a:lnTo>
                    <a:lnTo>
                      <a:pt x="1927" y="334"/>
                    </a:lnTo>
                    <a:lnTo>
                      <a:pt x="1924" y="334"/>
                    </a:lnTo>
                    <a:lnTo>
                      <a:pt x="1924" y="334"/>
                    </a:lnTo>
                    <a:lnTo>
                      <a:pt x="1919" y="334"/>
                    </a:lnTo>
                    <a:lnTo>
                      <a:pt x="1918" y="333"/>
                    </a:lnTo>
                    <a:lnTo>
                      <a:pt x="1916" y="332"/>
                    </a:lnTo>
                    <a:lnTo>
                      <a:pt x="1916" y="332"/>
                    </a:lnTo>
                    <a:lnTo>
                      <a:pt x="1915" y="328"/>
                    </a:lnTo>
                    <a:lnTo>
                      <a:pt x="1914" y="326"/>
                    </a:lnTo>
                    <a:lnTo>
                      <a:pt x="1914" y="326"/>
                    </a:lnTo>
                    <a:lnTo>
                      <a:pt x="1912" y="325"/>
                    </a:lnTo>
                    <a:lnTo>
                      <a:pt x="1908" y="323"/>
                    </a:lnTo>
                    <a:lnTo>
                      <a:pt x="1902" y="325"/>
                    </a:lnTo>
                    <a:lnTo>
                      <a:pt x="1902" y="325"/>
                    </a:lnTo>
                    <a:lnTo>
                      <a:pt x="1897" y="325"/>
                    </a:lnTo>
                    <a:lnTo>
                      <a:pt x="1894" y="325"/>
                    </a:lnTo>
                    <a:lnTo>
                      <a:pt x="1892" y="323"/>
                    </a:lnTo>
                    <a:lnTo>
                      <a:pt x="1892" y="323"/>
                    </a:lnTo>
                    <a:lnTo>
                      <a:pt x="1891" y="322"/>
                    </a:lnTo>
                    <a:lnTo>
                      <a:pt x="1888" y="320"/>
                    </a:lnTo>
                    <a:lnTo>
                      <a:pt x="1888" y="320"/>
                    </a:lnTo>
                    <a:lnTo>
                      <a:pt x="1885" y="320"/>
                    </a:lnTo>
                    <a:lnTo>
                      <a:pt x="1885" y="320"/>
                    </a:lnTo>
                    <a:lnTo>
                      <a:pt x="1877" y="320"/>
                    </a:lnTo>
                    <a:lnTo>
                      <a:pt x="1877" y="320"/>
                    </a:lnTo>
                    <a:lnTo>
                      <a:pt x="1874" y="320"/>
                    </a:lnTo>
                    <a:lnTo>
                      <a:pt x="1870" y="317"/>
                    </a:lnTo>
                    <a:lnTo>
                      <a:pt x="1870" y="317"/>
                    </a:lnTo>
                    <a:lnTo>
                      <a:pt x="1867" y="315"/>
                    </a:lnTo>
                    <a:lnTo>
                      <a:pt x="1865" y="315"/>
                    </a:lnTo>
                    <a:lnTo>
                      <a:pt x="1865" y="315"/>
                    </a:lnTo>
                    <a:lnTo>
                      <a:pt x="1861" y="316"/>
                    </a:lnTo>
                    <a:lnTo>
                      <a:pt x="1859" y="316"/>
                    </a:lnTo>
                    <a:lnTo>
                      <a:pt x="1856" y="316"/>
                    </a:lnTo>
                    <a:lnTo>
                      <a:pt x="1856" y="316"/>
                    </a:lnTo>
                    <a:lnTo>
                      <a:pt x="1853" y="315"/>
                    </a:lnTo>
                    <a:lnTo>
                      <a:pt x="1849" y="315"/>
                    </a:lnTo>
                    <a:lnTo>
                      <a:pt x="1849" y="315"/>
                    </a:lnTo>
                    <a:lnTo>
                      <a:pt x="1845" y="315"/>
                    </a:lnTo>
                    <a:lnTo>
                      <a:pt x="1845" y="315"/>
                    </a:lnTo>
                    <a:lnTo>
                      <a:pt x="1843" y="312"/>
                    </a:lnTo>
                    <a:lnTo>
                      <a:pt x="1840" y="311"/>
                    </a:lnTo>
                    <a:lnTo>
                      <a:pt x="1840" y="311"/>
                    </a:lnTo>
                    <a:lnTo>
                      <a:pt x="1840" y="310"/>
                    </a:lnTo>
                    <a:lnTo>
                      <a:pt x="1840" y="310"/>
                    </a:lnTo>
                    <a:lnTo>
                      <a:pt x="1832" y="310"/>
                    </a:lnTo>
                    <a:lnTo>
                      <a:pt x="1832" y="310"/>
                    </a:lnTo>
                    <a:lnTo>
                      <a:pt x="1832" y="309"/>
                    </a:lnTo>
                    <a:lnTo>
                      <a:pt x="1832" y="309"/>
                    </a:lnTo>
                    <a:lnTo>
                      <a:pt x="1829" y="307"/>
                    </a:lnTo>
                    <a:lnTo>
                      <a:pt x="1827" y="307"/>
                    </a:lnTo>
                    <a:lnTo>
                      <a:pt x="1827" y="307"/>
                    </a:lnTo>
                    <a:lnTo>
                      <a:pt x="1827" y="310"/>
                    </a:lnTo>
                    <a:lnTo>
                      <a:pt x="1827" y="314"/>
                    </a:lnTo>
                    <a:lnTo>
                      <a:pt x="1827" y="314"/>
                    </a:lnTo>
                    <a:lnTo>
                      <a:pt x="1829" y="314"/>
                    </a:lnTo>
                    <a:lnTo>
                      <a:pt x="1829" y="314"/>
                    </a:lnTo>
                    <a:lnTo>
                      <a:pt x="1829" y="320"/>
                    </a:lnTo>
                    <a:lnTo>
                      <a:pt x="1829" y="325"/>
                    </a:lnTo>
                    <a:lnTo>
                      <a:pt x="1829" y="325"/>
                    </a:lnTo>
                    <a:lnTo>
                      <a:pt x="1829" y="325"/>
                    </a:lnTo>
                    <a:lnTo>
                      <a:pt x="1829" y="325"/>
                    </a:lnTo>
                    <a:lnTo>
                      <a:pt x="1822" y="326"/>
                    </a:lnTo>
                    <a:lnTo>
                      <a:pt x="1822" y="326"/>
                    </a:lnTo>
                    <a:lnTo>
                      <a:pt x="1822" y="329"/>
                    </a:lnTo>
                    <a:lnTo>
                      <a:pt x="1822" y="329"/>
                    </a:lnTo>
                    <a:lnTo>
                      <a:pt x="1820" y="329"/>
                    </a:lnTo>
                    <a:lnTo>
                      <a:pt x="1817" y="328"/>
                    </a:lnTo>
                    <a:lnTo>
                      <a:pt x="1813" y="327"/>
                    </a:lnTo>
                    <a:lnTo>
                      <a:pt x="1813" y="327"/>
                    </a:lnTo>
                    <a:lnTo>
                      <a:pt x="1811" y="327"/>
                    </a:lnTo>
                    <a:lnTo>
                      <a:pt x="1809" y="328"/>
                    </a:lnTo>
                    <a:lnTo>
                      <a:pt x="1809" y="328"/>
                    </a:lnTo>
                    <a:lnTo>
                      <a:pt x="1806" y="328"/>
                    </a:lnTo>
                    <a:lnTo>
                      <a:pt x="1804" y="329"/>
                    </a:lnTo>
                    <a:lnTo>
                      <a:pt x="1804" y="329"/>
                    </a:lnTo>
                    <a:lnTo>
                      <a:pt x="1801" y="333"/>
                    </a:lnTo>
                    <a:lnTo>
                      <a:pt x="1801" y="333"/>
                    </a:lnTo>
                    <a:lnTo>
                      <a:pt x="1800" y="336"/>
                    </a:lnTo>
                    <a:lnTo>
                      <a:pt x="1800" y="338"/>
                    </a:lnTo>
                    <a:lnTo>
                      <a:pt x="1800" y="338"/>
                    </a:lnTo>
                    <a:lnTo>
                      <a:pt x="1800" y="343"/>
                    </a:lnTo>
                    <a:lnTo>
                      <a:pt x="1800" y="348"/>
                    </a:lnTo>
                    <a:lnTo>
                      <a:pt x="1800" y="348"/>
                    </a:lnTo>
                    <a:lnTo>
                      <a:pt x="1801" y="348"/>
                    </a:lnTo>
                    <a:lnTo>
                      <a:pt x="1802" y="348"/>
                    </a:lnTo>
                    <a:lnTo>
                      <a:pt x="1802" y="348"/>
                    </a:lnTo>
                    <a:lnTo>
                      <a:pt x="1805" y="347"/>
                    </a:lnTo>
                    <a:lnTo>
                      <a:pt x="1806" y="347"/>
                    </a:lnTo>
                    <a:lnTo>
                      <a:pt x="1806" y="347"/>
                    </a:lnTo>
                    <a:lnTo>
                      <a:pt x="1806" y="344"/>
                    </a:lnTo>
                    <a:lnTo>
                      <a:pt x="1807" y="344"/>
                    </a:lnTo>
                    <a:lnTo>
                      <a:pt x="1809" y="343"/>
                    </a:lnTo>
                    <a:lnTo>
                      <a:pt x="1809" y="343"/>
                    </a:lnTo>
                    <a:lnTo>
                      <a:pt x="1813" y="343"/>
                    </a:lnTo>
                    <a:lnTo>
                      <a:pt x="1813" y="343"/>
                    </a:lnTo>
                    <a:lnTo>
                      <a:pt x="1813" y="347"/>
                    </a:lnTo>
                    <a:lnTo>
                      <a:pt x="1812" y="349"/>
                    </a:lnTo>
                    <a:lnTo>
                      <a:pt x="1811" y="356"/>
                    </a:lnTo>
                    <a:lnTo>
                      <a:pt x="1811" y="356"/>
                    </a:lnTo>
                    <a:lnTo>
                      <a:pt x="1807" y="356"/>
                    </a:lnTo>
                    <a:lnTo>
                      <a:pt x="1805" y="355"/>
                    </a:lnTo>
                    <a:lnTo>
                      <a:pt x="1805" y="355"/>
                    </a:lnTo>
                    <a:lnTo>
                      <a:pt x="1805" y="359"/>
                    </a:lnTo>
                    <a:lnTo>
                      <a:pt x="1806" y="363"/>
                    </a:lnTo>
                    <a:lnTo>
                      <a:pt x="1806" y="363"/>
                    </a:lnTo>
                    <a:lnTo>
                      <a:pt x="1807" y="366"/>
                    </a:lnTo>
                    <a:lnTo>
                      <a:pt x="1809" y="371"/>
                    </a:lnTo>
                    <a:lnTo>
                      <a:pt x="1809" y="371"/>
                    </a:lnTo>
                    <a:lnTo>
                      <a:pt x="1811" y="372"/>
                    </a:lnTo>
                    <a:lnTo>
                      <a:pt x="1812" y="375"/>
                    </a:lnTo>
                    <a:lnTo>
                      <a:pt x="1811" y="381"/>
                    </a:lnTo>
                    <a:lnTo>
                      <a:pt x="1811" y="381"/>
                    </a:lnTo>
                    <a:lnTo>
                      <a:pt x="1809" y="381"/>
                    </a:lnTo>
                    <a:lnTo>
                      <a:pt x="1809" y="381"/>
                    </a:lnTo>
                    <a:lnTo>
                      <a:pt x="1809" y="380"/>
                    </a:lnTo>
                    <a:lnTo>
                      <a:pt x="1809" y="380"/>
                    </a:lnTo>
                    <a:lnTo>
                      <a:pt x="1806" y="380"/>
                    </a:lnTo>
                    <a:lnTo>
                      <a:pt x="1805" y="381"/>
                    </a:lnTo>
                    <a:lnTo>
                      <a:pt x="1805" y="385"/>
                    </a:lnTo>
                    <a:lnTo>
                      <a:pt x="1805" y="385"/>
                    </a:lnTo>
                    <a:lnTo>
                      <a:pt x="1804" y="385"/>
                    </a:lnTo>
                    <a:lnTo>
                      <a:pt x="1802" y="385"/>
                    </a:lnTo>
                    <a:lnTo>
                      <a:pt x="1801" y="381"/>
                    </a:lnTo>
                    <a:lnTo>
                      <a:pt x="1801" y="378"/>
                    </a:lnTo>
                    <a:lnTo>
                      <a:pt x="1801" y="376"/>
                    </a:lnTo>
                    <a:lnTo>
                      <a:pt x="1801" y="376"/>
                    </a:lnTo>
                    <a:lnTo>
                      <a:pt x="1800" y="375"/>
                    </a:lnTo>
                    <a:lnTo>
                      <a:pt x="1798" y="375"/>
                    </a:lnTo>
                    <a:lnTo>
                      <a:pt x="1796" y="374"/>
                    </a:lnTo>
                    <a:lnTo>
                      <a:pt x="1795" y="372"/>
                    </a:lnTo>
                    <a:lnTo>
                      <a:pt x="1795" y="372"/>
                    </a:lnTo>
                    <a:lnTo>
                      <a:pt x="1795" y="370"/>
                    </a:lnTo>
                    <a:lnTo>
                      <a:pt x="1795" y="367"/>
                    </a:lnTo>
                    <a:lnTo>
                      <a:pt x="1795" y="367"/>
                    </a:lnTo>
                    <a:lnTo>
                      <a:pt x="1793" y="369"/>
                    </a:lnTo>
                    <a:lnTo>
                      <a:pt x="1790" y="371"/>
                    </a:lnTo>
                    <a:lnTo>
                      <a:pt x="1790" y="371"/>
                    </a:lnTo>
                    <a:lnTo>
                      <a:pt x="1790" y="377"/>
                    </a:lnTo>
                    <a:lnTo>
                      <a:pt x="1790" y="377"/>
                    </a:lnTo>
                    <a:lnTo>
                      <a:pt x="1784" y="375"/>
                    </a:lnTo>
                    <a:lnTo>
                      <a:pt x="1778" y="372"/>
                    </a:lnTo>
                    <a:lnTo>
                      <a:pt x="1778" y="372"/>
                    </a:lnTo>
                    <a:lnTo>
                      <a:pt x="1774" y="372"/>
                    </a:lnTo>
                    <a:lnTo>
                      <a:pt x="1769" y="372"/>
                    </a:lnTo>
                    <a:lnTo>
                      <a:pt x="1769" y="372"/>
                    </a:lnTo>
                    <a:lnTo>
                      <a:pt x="1768" y="377"/>
                    </a:lnTo>
                    <a:lnTo>
                      <a:pt x="1768" y="377"/>
                    </a:lnTo>
                    <a:lnTo>
                      <a:pt x="1764" y="378"/>
                    </a:lnTo>
                    <a:lnTo>
                      <a:pt x="1761" y="377"/>
                    </a:lnTo>
                    <a:lnTo>
                      <a:pt x="1753" y="376"/>
                    </a:lnTo>
                    <a:lnTo>
                      <a:pt x="1753" y="376"/>
                    </a:lnTo>
                    <a:lnTo>
                      <a:pt x="1751" y="375"/>
                    </a:lnTo>
                    <a:lnTo>
                      <a:pt x="1749" y="372"/>
                    </a:lnTo>
                    <a:lnTo>
                      <a:pt x="1749" y="372"/>
                    </a:lnTo>
                    <a:lnTo>
                      <a:pt x="1747" y="371"/>
                    </a:lnTo>
                    <a:lnTo>
                      <a:pt x="1745" y="371"/>
                    </a:lnTo>
                    <a:lnTo>
                      <a:pt x="1741" y="372"/>
                    </a:lnTo>
                    <a:lnTo>
                      <a:pt x="1741" y="372"/>
                    </a:lnTo>
                    <a:lnTo>
                      <a:pt x="1737" y="374"/>
                    </a:lnTo>
                    <a:lnTo>
                      <a:pt x="1735" y="377"/>
                    </a:lnTo>
                    <a:lnTo>
                      <a:pt x="1735" y="377"/>
                    </a:lnTo>
                    <a:lnTo>
                      <a:pt x="1734" y="380"/>
                    </a:lnTo>
                    <a:lnTo>
                      <a:pt x="1734" y="382"/>
                    </a:lnTo>
                    <a:lnTo>
                      <a:pt x="1733" y="383"/>
                    </a:lnTo>
                    <a:lnTo>
                      <a:pt x="1733" y="383"/>
                    </a:lnTo>
                    <a:lnTo>
                      <a:pt x="1729" y="383"/>
                    </a:lnTo>
                    <a:lnTo>
                      <a:pt x="1725" y="383"/>
                    </a:lnTo>
                    <a:lnTo>
                      <a:pt x="1725" y="383"/>
                    </a:lnTo>
                    <a:lnTo>
                      <a:pt x="1722" y="385"/>
                    </a:lnTo>
                    <a:lnTo>
                      <a:pt x="1719" y="386"/>
                    </a:lnTo>
                    <a:lnTo>
                      <a:pt x="1718" y="386"/>
                    </a:lnTo>
                    <a:lnTo>
                      <a:pt x="1718" y="386"/>
                    </a:lnTo>
                    <a:lnTo>
                      <a:pt x="1717" y="382"/>
                    </a:lnTo>
                    <a:lnTo>
                      <a:pt x="1717" y="382"/>
                    </a:lnTo>
                    <a:lnTo>
                      <a:pt x="1717" y="380"/>
                    </a:lnTo>
                    <a:lnTo>
                      <a:pt x="1717" y="377"/>
                    </a:lnTo>
                    <a:lnTo>
                      <a:pt x="1717" y="377"/>
                    </a:lnTo>
                    <a:lnTo>
                      <a:pt x="1715" y="375"/>
                    </a:lnTo>
                    <a:lnTo>
                      <a:pt x="1713" y="375"/>
                    </a:lnTo>
                    <a:lnTo>
                      <a:pt x="1708" y="375"/>
                    </a:lnTo>
                    <a:lnTo>
                      <a:pt x="1708" y="375"/>
                    </a:lnTo>
                    <a:lnTo>
                      <a:pt x="1706" y="374"/>
                    </a:lnTo>
                    <a:lnTo>
                      <a:pt x="1704" y="372"/>
                    </a:lnTo>
                    <a:lnTo>
                      <a:pt x="1702" y="367"/>
                    </a:lnTo>
                    <a:lnTo>
                      <a:pt x="1702" y="367"/>
                    </a:lnTo>
                    <a:lnTo>
                      <a:pt x="1702" y="364"/>
                    </a:lnTo>
                    <a:lnTo>
                      <a:pt x="1702" y="364"/>
                    </a:lnTo>
                    <a:lnTo>
                      <a:pt x="1701" y="361"/>
                    </a:lnTo>
                    <a:lnTo>
                      <a:pt x="1701" y="359"/>
                    </a:lnTo>
                    <a:lnTo>
                      <a:pt x="1701" y="359"/>
                    </a:lnTo>
                    <a:lnTo>
                      <a:pt x="1703" y="359"/>
                    </a:lnTo>
                    <a:lnTo>
                      <a:pt x="1703" y="359"/>
                    </a:lnTo>
                    <a:lnTo>
                      <a:pt x="1704" y="361"/>
                    </a:lnTo>
                    <a:lnTo>
                      <a:pt x="1704" y="361"/>
                    </a:lnTo>
                    <a:lnTo>
                      <a:pt x="1707" y="361"/>
                    </a:lnTo>
                    <a:lnTo>
                      <a:pt x="1707" y="361"/>
                    </a:lnTo>
                    <a:lnTo>
                      <a:pt x="1707" y="358"/>
                    </a:lnTo>
                    <a:lnTo>
                      <a:pt x="1704" y="356"/>
                    </a:lnTo>
                    <a:lnTo>
                      <a:pt x="1704" y="356"/>
                    </a:lnTo>
                    <a:lnTo>
                      <a:pt x="1702" y="355"/>
                    </a:lnTo>
                    <a:lnTo>
                      <a:pt x="1699" y="355"/>
                    </a:lnTo>
                    <a:lnTo>
                      <a:pt x="1699" y="355"/>
                    </a:lnTo>
                    <a:lnTo>
                      <a:pt x="1698" y="356"/>
                    </a:lnTo>
                    <a:lnTo>
                      <a:pt x="1698" y="356"/>
                    </a:lnTo>
                    <a:lnTo>
                      <a:pt x="1693" y="358"/>
                    </a:lnTo>
                    <a:lnTo>
                      <a:pt x="1692" y="359"/>
                    </a:lnTo>
                    <a:lnTo>
                      <a:pt x="1691" y="361"/>
                    </a:lnTo>
                    <a:lnTo>
                      <a:pt x="1691" y="361"/>
                    </a:lnTo>
                    <a:lnTo>
                      <a:pt x="1691" y="366"/>
                    </a:lnTo>
                    <a:lnTo>
                      <a:pt x="1691" y="371"/>
                    </a:lnTo>
                    <a:lnTo>
                      <a:pt x="1691" y="371"/>
                    </a:lnTo>
                    <a:lnTo>
                      <a:pt x="1688" y="375"/>
                    </a:lnTo>
                    <a:lnTo>
                      <a:pt x="1688" y="375"/>
                    </a:lnTo>
                    <a:lnTo>
                      <a:pt x="1687" y="376"/>
                    </a:lnTo>
                    <a:lnTo>
                      <a:pt x="1686" y="376"/>
                    </a:lnTo>
                    <a:lnTo>
                      <a:pt x="1686" y="376"/>
                    </a:lnTo>
                    <a:lnTo>
                      <a:pt x="1686" y="380"/>
                    </a:lnTo>
                    <a:lnTo>
                      <a:pt x="1686" y="380"/>
                    </a:lnTo>
                    <a:lnTo>
                      <a:pt x="1686" y="385"/>
                    </a:lnTo>
                    <a:lnTo>
                      <a:pt x="1685" y="390"/>
                    </a:lnTo>
                    <a:lnTo>
                      <a:pt x="1685" y="390"/>
                    </a:lnTo>
                    <a:lnTo>
                      <a:pt x="1682" y="398"/>
                    </a:lnTo>
                    <a:lnTo>
                      <a:pt x="1682" y="398"/>
                    </a:lnTo>
                    <a:lnTo>
                      <a:pt x="1682" y="403"/>
                    </a:lnTo>
                    <a:lnTo>
                      <a:pt x="1681" y="408"/>
                    </a:lnTo>
                    <a:lnTo>
                      <a:pt x="1681" y="408"/>
                    </a:lnTo>
                    <a:lnTo>
                      <a:pt x="1681" y="409"/>
                    </a:lnTo>
                    <a:lnTo>
                      <a:pt x="1680" y="410"/>
                    </a:lnTo>
                    <a:lnTo>
                      <a:pt x="1676" y="413"/>
                    </a:lnTo>
                    <a:lnTo>
                      <a:pt x="1676" y="413"/>
                    </a:lnTo>
                    <a:lnTo>
                      <a:pt x="1674" y="414"/>
                    </a:lnTo>
                    <a:lnTo>
                      <a:pt x="1673" y="415"/>
                    </a:lnTo>
                    <a:lnTo>
                      <a:pt x="1671" y="420"/>
                    </a:lnTo>
                    <a:lnTo>
                      <a:pt x="1671" y="420"/>
                    </a:lnTo>
                    <a:lnTo>
                      <a:pt x="1670" y="420"/>
                    </a:lnTo>
                    <a:lnTo>
                      <a:pt x="1670" y="420"/>
                    </a:lnTo>
                    <a:lnTo>
                      <a:pt x="1670" y="407"/>
                    </a:lnTo>
                    <a:lnTo>
                      <a:pt x="1670" y="407"/>
                    </a:lnTo>
                    <a:lnTo>
                      <a:pt x="1668" y="407"/>
                    </a:lnTo>
                    <a:lnTo>
                      <a:pt x="1666" y="408"/>
                    </a:lnTo>
                    <a:lnTo>
                      <a:pt x="1666" y="413"/>
                    </a:lnTo>
                    <a:lnTo>
                      <a:pt x="1666" y="413"/>
                    </a:lnTo>
                    <a:lnTo>
                      <a:pt x="1664" y="413"/>
                    </a:lnTo>
                    <a:lnTo>
                      <a:pt x="1663" y="412"/>
                    </a:lnTo>
                    <a:lnTo>
                      <a:pt x="1660" y="409"/>
                    </a:lnTo>
                    <a:lnTo>
                      <a:pt x="1659" y="403"/>
                    </a:lnTo>
                    <a:lnTo>
                      <a:pt x="1659" y="403"/>
                    </a:lnTo>
                    <a:lnTo>
                      <a:pt x="1657" y="401"/>
                    </a:lnTo>
                    <a:lnTo>
                      <a:pt x="1655" y="398"/>
                    </a:lnTo>
                    <a:lnTo>
                      <a:pt x="1655" y="398"/>
                    </a:lnTo>
                    <a:lnTo>
                      <a:pt x="1653" y="396"/>
                    </a:lnTo>
                    <a:lnTo>
                      <a:pt x="1653" y="394"/>
                    </a:lnTo>
                    <a:lnTo>
                      <a:pt x="1650" y="394"/>
                    </a:lnTo>
                    <a:lnTo>
                      <a:pt x="1650" y="394"/>
                    </a:lnTo>
                    <a:lnTo>
                      <a:pt x="1650" y="392"/>
                    </a:lnTo>
                    <a:lnTo>
                      <a:pt x="1649" y="391"/>
                    </a:lnTo>
                    <a:lnTo>
                      <a:pt x="1646" y="391"/>
                    </a:lnTo>
                    <a:lnTo>
                      <a:pt x="1646" y="391"/>
                    </a:lnTo>
                    <a:lnTo>
                      <a:pt x="1647" y="383"/>
                    </a:lnTo>
                    <a:lnTo>
                      <a:pt x="1647" y="381"/>
                    </a:lnTo>
                    <a:lnTo>
                      <a:pt x="1646" y="377"/>
                    </a:lnTo>
                    <a:lnTo>
                      <a:pt x="1646" y="377"/>
                    </a:lnTo>
                    <a:lnTo>
                      <a:pt x="1644" y="376"/>
                    </a:lnTo>
                    <a:lnTo>
                      <a:pt x="1641" y="375"/>
                    </a:lnTo>
                    <a:lnTo>
                      <a:pt x="1638" y="374"/>
                    </a:lnTo>
                    <a:lnTo>
                      <a:pt x="1638" y="372"/>
                    </a:lnTo>
                    <a:lnTo>
                      <a:pt x="1638" y="371"/>
                    </a:lnTo>
                    <a:lnTo>
                      <a:pt x="1638" y="371"/>
                    </a:lnTo>
                    <a:lnTo>
                      <a:pt x="1642" y="370"/>
                    </a:lnTo>
                    <a:lnTo>
                      <a:pt x="1646" y="370"/>
                    </a:lnTo>
                    <a:lnTo>
                      <a:pt x="1646" y="370"/>
                    </a:lnTo>
                    <a:lnTo>
                      <a:pt x="1646" y="363"/>
                    </a:lnTo>
                    <a:lnTo>
                      <a:pt x="1646" y="363"/>
                    </a:lnTo>
                    <a:lnTo>
                      <a:pt x="1644" y="360"/>
                    </a:lnTo>
                    <a:lnTo>
                      <a:pt x="1644" y="359"/>
                    </a:lnTo>
                    <a:lnTo>
                      <a:pt x="1642" y="356"/>
                    </a:lnTo>
                    <a:lnTo>
                      <a:pt x="1642" y="356"/>
                    </a:lnTo>
                    <a:lnTo>
                      <a:pt x="1641" y="355"/>
                    </a:lnTo>
                    <a:lnTo>
                      <a:pt x="1642" y="353"/>
                    </a:lnTo>
                    <a:lnTo>
                      <a:pt x="1643" y="349"/>
                    </a:lnTo>
                    <a:lnTo>
                      <a:pt x="1647" y="344"/>
                    </a:lnTo>
                    <a:lnTo>
                      <a:pt x="1647" y="343"/>
                    </a:lnTo>
                    <a:lnTo>
                      <a:pt x="1647" y="340"/>
                    </a:lnTo>
                    <a:lnTo>
                      <a:pt x="1647" y="340"/>
                    </a:lnTo>
                    <a:lnTo>
                      <a:pt x="1646" y="340"/>
                    </a:lnTo>
                    <a:lnTo>
                      <a:pt x="1646" y="340"/>
                    </a:lnTo>
                    <a:lnTo>
                      <a:pt x="1647" y="339"/>
                    </a:lnTo>
                    <a:lnTo>
                      <a:pt x="1647" y="338"/>
                    </a:lnTo>
                    <a:lnTo>
                      <a:pt x="1647" y="338"/>
                    </a:lnTo>
                    <a:lnTo>
                      <a:pt x="1647" y="334"/>
                    </a:lnTo>
                    <a:lnTo>
                      <a:pt x="1647" y="329"/>
                    </a:lnTo>
                    <a:lnTo>
                      <a:pt x="1647" y="326"/>
                    </a:lnTo>
                    <a:lnTo>
                      <a:pt x="1647" y="322"/>
                    </a:lnTo>
                    <a:lnTo>
                      <a:pt x="1647" y="322"/>
                    </a:lnTo>
                    <a:lnTo>
                      <a:pt x="1646" y="318"/>
                    </a:lnTo>
                    <a:lnTo>
                      <a:pt x="1647" y="315"/>
                    </a:lnTo>
                    <a:lnTo>
                      <a:pt x="1647" y="315"/>
                    </a:lnTo>
                    <a:lnTo>
                      <a:pt x="1648" y="312"/>
                    </a:lnTo>
                    <a:lnTo>
                      <a:pt x="1649" y="310"/>
                    </a:lnTo>
                    <a:lnTo>
                      <a:pt x="1649" y="310"/>
                    </a:lnTo>
                    <a:lnTo>
                      <a:pt x="1648" y="307"/>
                    </a:lnTo>
                    <a:lnTo>
                      <a:pt x="1648" y="306"/>
                    </a:lnTo>
                    <a:lnTo>
                      <a:pt x="1647" y="306"/>
                    </a:lnTo>
                    <a:lnTo>
                      <a:pt x="1647" y="306"/>
                    </a:lnTo>
                    <a:lnTo>
                      <a:pt x="1647" y="305"/>
                    </a:lnTo>
                    <a:lnTo>
                      <a:pt x="1647" y="302"/>
                    </a:lnTo>
                    <a:lnTo>
                      <a:pt x="1647" y="301"/>
                    </a:lnTo>
                    <a:lnTo>
                      <a:pt x="1647" y="299"/>
                    </a:lnTo>
                    <a:lnTo>
                      <a:pt x="1647" y="299"/>
                    </a:lnTo>
                    <a:lnTo>
                      <a:pt x="1644" y="296"/>
                    </a:lnTo>
                    <a:lnTo>
                      <a:pt x="1642" y="295"/>
                    </a:lnTo>
                    <a:lnTo>
                      <a:pt x="1642" y="295"/>
                    </a:lnTo>
                    <a:lnTo>
                      <a:pt x="1638" y="289"/>
                    </a:lnTo>
                    <a:lnTo>
                      <a:pt x="1636" y="287"/>
                    </a:lnTo>
                    <a:lnTo>
                      <a:pt x="1633" y="284"/>
                    </a:lnTo>
                    <a:lnTo>
                      <a:pt x="1633" y="284"/>
                    </a:lnTo>
                    <a:lnTo>
                      <a:pt x="1632" y="283"/>
                    </a:lnTo>
                    <a:lnTo>
                      <a:pt x="1631" y="280"/>
                    </a:lnTo>
                    <a:lnTo>
                      <a:pt x="1627" y="277"/>
                    </a:lnTo>
                    <a:lnTo>
                      <a:pt x="1627" y="277"/>
                    </a:lnTo>
                    <a:lnTo>
                      <a:pt x="1624" y="273"/>
                    </a:lnTo>
                    <a:lnTo>
                      <a:pt x="1619" y="273"/>
                    </a:lnTo>
                    <a:lnTo>
                      <a:pt x="1619" y="273"/>
                    </a:lnTo>
                    <a:lnTo>
                      <a:pt x="1606" y="273"/>
                    </a:lnTo>
                    <a:lnTo>
                      <a:pt x="1606" y="273"/>
                    </a:lnTo>
                    <a:lnTo>
                      <a:pt x="1604" y="273"/>
                    </a:lnTo>
                    <a:lnTo>
                      <a:pt x="1601" y="273"/>
                    </a:lnTo>
                    <a:lnTo>
                      <a:pt x="1601" y="273"/>
                    </a:lnTo>
                    <a:lnTo>
                      <a:pt x="1600" y="274"/>
                    </a:lnTo>
                    <a:lnTo>
                      <a:pt x="1599" y="276"/>
                    </a:lnTo>
                    <a:lnTo>
                      <a:pt x="1598" y="276"/>
                    </a:lnTo>
                    <a:lnTo>
                      <a:pt x="1598" y="276"/>
                    </a:lnTo>
                    <a:lnTo>
                      <a:pt x="1598" y="273"/>
                    </a:lnTo>
                    <a:lnTo>
                      <a:pt x="1598" y="273"/>
                    </a:lnTo>
                    <a:lnTo>
                      <a:pt x="1594" y="272"/>
                    </a:lnTo>
                    <a:lnTo>
                      <a:pt x="1594" y="272"/>
                    </a:lnTo>
                    <a:lnTo>
                      <a:pt x="1588" y="267"/>
                    </a:lnTo>
                    <a:lnTo>
                      <a:pt x="1588" y="267"/>
                    </a:lnTo>
                    <a:lnTo>
                      <a:pt x="1587" y="268"/>
                    </a:lnTo>
                    <a:lnTo>
                      <a:pt x="1587" y="271"/>
                    </a:lnTo>
                    <a:lnTo>
                      <a:pt x="1587" y="271"/>
                    </a:lnTo>
                    <a:lnTo>
                      <a:pt x="1586" y="271"/>
                    </a:lnTo>
                    <a:lnTo>
                      <a:pt x="1586" y="271"/>
                    </a:lnTo>
                    <a:lnTo>
                      <a:pt x="1586" y="263"/>
                    </a:lnTo>
                    <a:lnTo>
                      <a:pt x="1586" y="263"/>
                    </a:lnTo>
                    <a:lnTo>
                      <a:pt x="1581" y="263"/>
                    </a:lnTo>
                    <a:lnTo>
                      <a:pt x="1576" y="264"/>
                    </a:lnTo>
                    <a:lnTo>
                      <a:pt x="1576" y="264"/>
                    </a:lnTo>
                    <a:lnTo>
                      <a:pt x="1576" y="262"/>
                    </a:lnTo>
                    <a:lnTo>
                      <a:pt x="1576" y="258"/>
                    </a:lnTo>
                    <a:lnTo>
                      <a:pt x="1576" y="252"/>
                    </a:lnTo>
                    <a:lnTo>
                      <a:pt x="1576" y="252"/>
                    </a:lnTo>
                    <a:lnTo>
                      <a:pt x="1572" y="250"/>
                    </a:lnTo>
                    <a:lnTo>
                      <a:pt x="1570" y="249"/>
                    </a:lnTo>
                    <a:lnTo>
                      <a:pt x="1570" y="249"/>
                    </a:lnTo>
                    <a:lnTo>
                      <a:pt x="1567" y="249"/>
                    </a:lnTo>
                    <a:lnTo>
                      <a:pt x="1566" y="249"/>
                    </a:lnTo>
                    <a:lnTo>
                      <a:pt x="1562" y="250"/>
                    </a:lnTo>
                    <a:lnTo>
                      <a:pt x="1562" y="250"/>
                    </a:lnTo>
                    <a:lnTo>
                      <a:pt x="1561" y="252"/>
                    </a:lnTo>
                    <a:lnTo>
                      <a:pt x="1557" y="255"/>
                    </a:lnTo>
                    <a:lnTo>
                      <a:pt x="1557" y="255"/>
                    </a:lnTo>
                    <a:lnTo>
                      <a:pt x="1550" y="256"/>
                    </a:lnTo>
                    <a:lnTo>
                      <a:pt x="1550" y="256"/>
                    </a:lnTo>
                    <a:lnTo>
                      <a:pt x="1548" y="257"/>
                    </a:lnTo>
                    <a:lnTo>
                      <a:pt x="1545" y="258"/>
                    </a:lnTo>
                    <a:lnTo>
                      <a:pt x="1545" y="258"/>
                    </a:lnTo>
                    <a:lnTo>
                      <a:pt x="1544" y="262"/>
                    </a:lnTo>
                    <a:lnTo>
                      <a:pt x="1544" y="266"/>
                    </a:lnTo>
                    <a:lnTo>
                      <a:pt x="1544" y="266"/>
                    </a:lnTo>
                    <a:lnTo>
                      <a:pt x="1543" y="273"/>
                    </a:lnTo>
                    <a:lnTo>
                      <a:pt x="1543" y="276"/>
                    </a:lnTo>
                    <a:lnTo>
                      <a:pt x="1543" y="279"/>
                    </a:lnTo>
                    <a:lnTo>
                      <a:pt x="1543" y="279"/>
                    </a:lnTo>
                    <a:lnTo>
                      <a:pt x="1544" y="283"/>
                    </a:lnTo>
                    <a:lnTo>
                      <a:pt x="1544" y="283"/>
                    </a:lnTo>
                    <a:lnTo>
                      <a:pt x="1544" y="288"/>
                    </a:lnTo>
                    <a:lnTo>
                      <a:pt x="1544" y="288"/>
                    </a:lnTo>
                    <a:lnTo>
                      <a:pt x="1544" y="290"/>
                    </a:lnTo>
                    <a:lnTo>
                      <a:pt x="1545" y="290"/>
                    </a:lnTo>
                    <a:lnTo>
                      <a:pt x="1548" y="291"/>
                    </a:lnTo>
                    <a:lnTo>
                      <a:pt x="1548" y="291"/>
                    </a:lnTo>
                    <a:lnTo>
                      <a:pt x="1549" y="293"/>
                    </a:lnTo>
                    <a:lnTo>
                      <a:pt x="1549" y="295"/>
                    </a:lnTo>
                    <a:lnTo>
                      <a:pt x="1549" y="300"/>
                    </a:lnTo>
                    <a:lnTo>
                      <a:pt x="1549" y="300"/>
                    </a:lnTo>
                    <a:lnTo>
                      <a:pt x="1548" y="302"/>
                    </a:lnTo>
                    <a:lnTo>
                      <a:pt x="1548" y="304"/>
                    </a:lnTo>
                    <a:lnTo>
                      <a:pt x="1543" y="304"/>
                    </a:lnTo>
                    <a:lnTo>
                      <a:pt x="1543" y="304"/>
                    </a:lnTo>
                    <a:lnTo>
                      <a:pt x="1543" y="300"/>
                    </a:lnTo>
                    <a:lnTo>
                      <a:pt x="1541" y="298"/>
                    </a:lnTo>
                    <a:lnTo>
                      <a:pt x="1541" y="298"/>
                    </a:lnTo>
                    <a:lnTo>
                      <a:pt x="1540" y="296"/>
                    </a:lnTo>
                    <a:lnTo>
                      <a:pt x="1538" y="296"/>
                    </a:lnTo>
                    <a:lnTo>
                      <a:pt x="1534" y="296"/>
                    </a:lnTo>
                    <a:lnTo>
                      <a:pt x="1534" y="296"/>
                    </a:lnTo>
                    <a:lnTo>
                      <a:pt x="1532" y="296"/>
                    </a:lnTo>
                    <a:lnTo>
                      <a:pt x="1528" y="299"/>
                    </a:lnTo>
                    <a:lnTo>
                      <a:pt x="1528" y="299"/>
                    </a:lnTo>
                    <a:lnTo>
                      <a:pt x="1527" y="301"/>
                    </a:lnTo>
                    <a:lnTo>
                      <a:pt x="1524" y="302"/>
                    </a:lnTo>
                    <a:lnTo>
                      <a:pt x="1524" y="302"/>
                    </a:lnTo>
                    <a:lnTo>
                      <a:pt x="1518" y="301"/>
                    </a:lnTo>
                    <a:lnTo>
                      <a:pt x="1518" y="301"/>
                    </a:lnTo>
                    <a:lnTo>
                      <a:pt x="1511" y="301"/>
                    </a:lnTo>
                    <a:lnTo>
                      <a:pt x="1511" y="301"/>
                    </a:lnTo>
                    <a:lnTo>
                      <a:pt x="1506" y="301"/>
                    </a:lnTo>
                    <a:lnTo>
                      <a:pt x="1506" y="301"/>
                    </a:lnTo>
                    <a:lnTo>
                      <a:pt x="1503" y="301"/>
                    </a:lnTo>
                    <a:lnTo>
                      <a:pt x="1502" y="299"/>
                    </a:lnTo>
                    <a:lnTo>
                      <a:pt x="1502" y="299"/>
                    </a:lnTo>
                    <a:lnTo>
                      <a:pt x="1500" y="294"/>
                    </a:lnTo>
                    <a:lnTo>
                      <a:pt x="1500" y="294"/>
                    </a:lnTo>
                    <a:lnTo>
                      <a:pt x="1495" y="293"/>
                    </a:lnTo>
                    <a:lnTo>
                      <a:pt x="1489" y="291"/>
                    </a:lnTo>
                    <a:lnTo>
                      <a:pt x="1489" y="291"/>
                    </a:lnTo>
                    <a:lnTo>
                      <a:pt x="1485" y="291"/>
                    </a:lnTo>
                    <a:lnTo>
                      <a:pt x="1481" y="291"/>
                    </a:lnTo>
                    <a:lnTo>
                      <a:pt x="1481" y="291"/>
                    </a:lnTo>
                    <a:lnTo>
                      <a:pt x="1480" y="296"/>
                    </a:lnTo>
                    <a:lnTo>
                      <a:pt x="1480" y="296"/>
                    </a:lnTo>
                    <a:lnTo>
                      <a:pt x="1473" y="296"/>
                    </a:lnTo>
                    <a:lnTo>
                      <a:pt x="1473" y="296"/>
                    </a:lnTo>
                    <a:lnTo>
                      <a:pt x="1473" y="295"/>
                    </a:lnTo>
                    <a:lnTo>
                      <a:pt x="1472" y="293"/>
                    </a:lnTo>
                    <a:lnTo>
                      <a:pt x="1472" y="293"/>
                    </a:lnTo>
                    <a:lnTo>
                      <a:pt x="1470" y="288"/>
                    </a:lnTo>
                    <a:lnTo>
                      <a:pt x="1470" y="288"/>
                    </a:lnTo>
                    <a:lnTo>
                      <a:pt x="1470" y="285"/>
                    </a:lnTo>
                    <a:lnTo>
                      <a:pt x="1470" y="285"/>
                    </a:lnTo>
                    <a:lnTo>
                      <a:pt x="1472" y="283"/>
                    </a:lnTo>
                    <a:lnTo>
                      <a:pt x="1473" y="279"/>
                    </a:lnTo>
                    <a:lnTo>
                      <a:pt x="1473" y="279"/>
                    </a:lnTo>
                    <a:lnTo>
                      <a:pt x="1473" y="276"/>
                    </a:lnTo>
                    <a:lnTo>
                      <a:pt x="1473" y="271"/>
                    </a:lnTo>
                    <a:lnTo>
                      <a:pt x="1473" y="271"/>
                    </a:lnTo>
                    <a:lnTo>
                      <a:pt x="1472" y="268"/>
                    </a:lnTo>
                    <a:lnTo>
                      <a:pt x="1470" y="268"/>
                    </a:lnTo>
                    <a:lnTo>
                      <a:pt x="1467" y="267"/>
                    </a:lnTo>
                    <a:lnTo>
                      <a:pt x="1467" y="267"/>
                    </a:lnTo>
                    <a:lnTo>
                      <a:pt x="1463" y="267"/>
                    </a:lnTo>
                    <a:lnTo>
                      <a:pt x="1459" y="268"/>
                    </a:lnTo>
                    <a:lnTo>
                      <a:pt x="1459" y="268"/>
                    </a:lnTo>
                    <a:lnTo>
                      <a:pt x="1456" y="269"/>
                    </a:lnTo>
                    <a:lnTo>
                      <a:pt x="1452" y="269"/>
                    </a:lnTo>
                    <a:lnTo>
                      <a:pt x="1452" y="269"/>
                    </a:lnTo>
                    <a:lnTo>
                      <a:pt x="1445" y="267"/>
                    </a:lnTo>
                    <a:lnTo>
                      <a:pt x="1445" y="267"/>
                    </a:lnTo>
                    <a:lnTo>
                      <a:pt x="1440" y="264"/>
                    </a:lnTo>
                    <a:lnTo>
                      <a:pt x="1436" y="262"/>
                    </a:lnTo>
                    <a:lnTo>
                      <a:pt x="1436" y="262"/>
                    </a:lnTo>
                    <a:lnTo>
                      <a:pt x="1432" y="262"/>
                    </a:lnTo>
                    <a:lnTo>
                      <a:pt x="1430" y="263"/>
                    </a:lnTo>
                    <a:lnTo>
                      <a:pt x="1430" y="264"/>
                    </a:lnTo>
                    <a:lnTo>
                      <a:pt x="1430" y="264"/>
                    </a:lnTo>
                    <a:lnTo>
                      <a:pt x="1427" y="264"/>
                    </a:lnTo>
                    <a:lnTo>
                      <a:pt x="1425" y="263"/>
                    </a:lnTo>
                    <a:lnTo>
                      <a:pt x="1424" y="262"/>
                    </a:lnTo>
                    <a:lnTo>
                      <a:pt x="1423" y="261"/>
                    </a:lnTo>
                    <a:lnTo>
                      <a:pt x="1423" y="261"/>
                    </a:lnTo>
                    <a:lnTo>
                      <a:pt x="1419" y="261"/>
                    </a:lnTo>
                    <a:lnTo>
                      <a:pt x="1418" y="261"/>
                    </a:lnTo>
                    <a:lnTo>
                      <a:pt x="1415" y="262"/>
                    </a:lnTo>
                    <a:lnTo>
                      <a:pt x="1413" y="263"/>
                    </a:lnTo>
                    <a:lnTo>
                      <a:pt x="1413" y="263"/>
                    </a:lnTo>
                    <a:lnTo>
                      <a:pt x="1413" y="263"/>
                    </a:lnTo>
                    <a:lnTo>
                      <a:pt x="1413" y="266"/>
                    </a:lnTo>
                    <a:lnTo>
                      <a:pt x="1411" y="268"/>
                    </a:lnTo>
                    <a:lnTo>
                      <a:pt x="1411" y="268"/>
                    </a:lnTo>
                    <a:lnTo>
                      <a:pt x="1408" y="269"/>
                    </a:lnTo>
                    <a:lnTo>
                      <a:pt x="1405" y="269"/>
                    </a:lnTo>
                    <a:lnTo>
                      <a:pt x="1405" y="269"/>
                    </a:lnTo>
                    <a:lnTo>
                      <a:pt x="1397" y="269"/>
                    </a:lnTo>
                    <a:lnTo>
                      <a:pt x="1397" y="269"/>
                    </a:lnTo>
                    <a:lnTo>
                      <a:pt x="1394" y="271"/>
                    </a:lnTo>
                    <a:lnTo>
                      <a:pt x="1391" y="272"/>
                    </a:lnTo>
                    <a:lnTo>
                      <a:pt x="1391" y="272"/>
                    </a:lnTo>
                    <a:lnTo>
                      <a:pt x="1389" y="278"/>
                    </a:lnTo>
                    <a:lnTo>
                      <a:pt x="1389" y="278"/>
                    </a:lnTo>
                    <a:lnTo>
                      <a:pt x="1389" y="285"/>
                    </a:lnTo>
                    <a:lnTo>
                      <a:pt x="1389" y="285"/>
                    </a:lnTo>
                    <a:lnTo>
                      <a:pt x="1388" y="279"/>
                    </a:lnTo>
                    <a:lnTo>
                      <a:pt x="1388" y="279"/>
                    </a:lnTo>
                    <a:lnTo>
                      <a:pt x="1386" y="278"/>
                    </a:lnTo>
                    <a:lnTo>
                      <a:pt x="1386" y="276"/>
                    </a:lnTo>
                    <a:lnTo>
                      <a:pt x="1386" y="271"/>
                    </a:lnTo>
                    <a:lnTo>
                      <a:pt x="1386" y="271"/>
                    </a:lnTo>
                    <a:lnTo>
                      <a:pt x="1387" y="266"/>
                    </a:lnTo>
                    <a:lnTo>
                      <a:pt x="1387" y="261"/>
                    </a:lnTo>
                    <a:lnTo>
                      <a:pt x="1387" y="261"/>
                    </a:lnTo>
                    <a:lnTo>
                      <a:pt x="1387" y="258"/>
                    </a:lnTo>
                    <a:lnTo>
                      <a:pt x="1386" y="256"/>
                    </a:lnTo>
                    <a:lnTo>
                      <a:pt x="1386" y="256"/>
                    </a:lnTo>
                    <a:lnTo>
                      <a:pt x="1386" y="252"/>
                    </a:lnTo>
                    <a:lnTo>
                      <a:pt x="1385" y="250"/>
                    </a:lnTo>
                    <a:lnTo>
                      <a:pt x="1385" y="250"/>
                    </a:lnTo>
                    <a:lnTo>
                      <a:pt x="1382" y="249"/>
                    </a:lnTo>
                    <a:lnTo>
                      <a:pt x="1381" y="247"/>
                    </a:lnTo>
                    <a:lnTo>
                      <a:pt x="1381" y="247"/>
                    </a:lnTo>
                    <a:lnTo>
                      <a:pt x="1380" y="246"/>
                    </a:lnTo>
                    <a:lnTo>
                      <a:pt x="1377" y="245"/>
                    </a:lnTo>
                    <a:lnTo>
                      <a:pt x="1377" y="245"/>
                    </a:lnTo>
                    <a:lnTo>
                      <a:pt x="1377" y="252"/>
                    </a:lnTo>
                    <a:lnTo>
                      <a:pt x="1377" y="258"/>
                    </a:lnTo>
                    <a:lnTo>
                      <a:pt x="1377" y="258"/>
                    </a:lnTo>
                    <a:lnTo>
                      <a:pt x="1376" y="258"/>
                    </a:lnTo>
                    <a:lnTo>
                      <a:pt x="1376" y="261"/>
                    </a:lnTo>
                    <a:lnTo>
                      <a:pt x="1376" y="261"/>
                    </a:lnTo>
                    <a:lnTo>
                      <a:pt x="1369" y="261"/>
                    </a:lnTo>
                    <a:lnTo>
                      <a:pt x="1361" y="261"/>
                    </a:lnTo>
                    <a:lnTo>
                      <a:pt x="1361" y="261"/>
                    </a:lnTo>
                    <a:lnTo>
                      <a:pt x="1358" y="260"/>
                    </a:lnTo>
                    <a:lnTo>
                      <a:pt x="1356" y="257"/>
                    </a:lnTo>
                    <a:lnTo>
                      <a:pt x="1355" y="251"/>
                    </a:lnTo>
                    <a:lnTo>
                      <a:pt x="1355" y="251"/>
                    </a:lnTo>
                    <a:lnTo>
                      <a:pt x="1349" y="251"/>
                    </a:lnTo>
                    <a:lnTo>
                      <a:pt x="1349" y="251"/>
                    </a:lnTo>
                    <a:lnTo>
                      <a:pt x="1349" y="249"/>
                    </a:lnTo>
                    <a:lnTo>
                      <a:pt x="1350" y="246"/>
                    </a:lnTo>
                    <a:lnTo>
                      <a:pt x="1350" y="246"/>
                    </a:lnTo>
                    <a:lnTo>
                      <a:pt x="1354" y="245"/>
                    </a:lnTo>
                    <a:lnTo>
                      <a:pt x="1358" y="245"/>
                    </a:lnTo>
                    <a:lnTo>
                      <a:pt x="1358" y="245"/>
                    </a:lnTo>
                    <a:lnTo>
                      <a:pt x="1358" y="241"/>
                    </a:lnTo>
                    <a:lnTo>
                      <a:pt x="1358" y="241"/>
                    </a:lnTo>
                    <a:lnTo>
                      <a:pt x="1354" y="242"/>
                    </a:lnTo>
                    <a:lnTo>
                      <a:pt x="1350" y="244"/>
                    </a:lnTo>
                    <a:lnTo>
                      <a:pt x="1350" y="244"/>
                    </a:lnTo>
                    <a:lnTo>
                      <a:pt x="1349" y="245"/>
                    </a:lnTo>
                    <a:lnTo>
                      <a:pt x="1349" y="247"/>
                    </a:lnTo>
                    <a:lnTo>
                      <a:pt x="1349" y="251"/>
                    </a:lnTo>
                    <a:lnTo>
                      <a:pt x="1349" y="251"/>
                    </a:lnTo>
                    <a:lnTo>
                      <a:pt x="1345" y="250"/>
                    </a:lnTo>
                    <a:lnTo>
                      <a:pt x="1342" y="247"/>
                    </a:lnTo>
                    <a:lnTo>
                      <a:pt x="1339" y="245"/>
                    </a:lnTo>
                    <a:lnTo>
                      <a:pt x="1336" y="244"/>
                    </a:lnTo>
                    <a:lnTo>
                      <a:pt x="1336" y="244"/>
                    </a:lnTo>
                    <a:lnTo>
                      <a:pt x="1331" y="244"/>
                    </a:lnTo>
                    <a:lnTo>
                      <a:pt x="1329" y="245"/>
                    </a:lnTo>
                    <a:lnTo>
                      <a:pt x="1329" y="247"/>
                    </a:lnTo>
                    <a:lnTo>
                      <a:pt x="1329" y="247"/>
                    </a:lnTo>
                    <a:lnTo>
                      <a:pt x="1329" y="256"/>
                    </a:lnTo>
                    <a:lnTo>
                      <a:pt x="1329" y="256"/>
                    </a:lnTo>
                    <a:lnTo>
                      <a:pt x="1324" y="256"/>
                    </a:lnTo>
                    <a:lnTo>
                      <a:pt x="1324" y="256"/>
                    </a:lnTo>
                    <a:lnTo>
                      <a:pt x="1324" y="260"/>
                    </a:lnTo>
                    <a:lnTo>
                      <a:pt x="1323" y="262"/>
                    </a:lnTo>
                    <a:lnTo>
                      <a:pt x="1323" y="262"/>
                    </a:lnTo>
                    <a:lnTo>
                      <a:pt x="1324" y="261"/>
                    </a:lnTo>
                    <a:lnTo>
                      <a:pt x="1326" y="262"/>
                    </a:lnTo>
                    <a:lnTo>
                      <a:pt x="1326" y="262"/>
                    </a:lnTo>
                    <a:lnTo>
                      <a:pt x="1326" y="263"/>
                    </a:lnTo>
                    <a:lnTo>
                      <a:pt x="1326" y="263"/>
                    </a:lnTo>
                    <a:lnTo>
                      <a:pt x="1328" y="263"/>
                    </a:lnTo>
                    <a:lnTo>
                      <a:pt x="1331" y="263"/>
                    </a:lnTo>
                    <a:lnTo>
                      <a:pt x="1331" y="263"/>
                    </a:lnTo>
                    <a:lnTo>
                      <a:pt x="1332" y="263"/>
                    </a:lnTo>
                    <a:lnTo>
                      <a:pt x="1332" y="263"/>
                    </a:lnTo>
                    <a:lnTo>
                      <a:pt x="1333" y="261"/>
                    </a:lnTo>
                    <a:lnTo>
                      <a:pt x="1333" y="261"/>
                    </a:lnTo>
                    <a:lnTo>
                      <a:pt x="1333" y="267"/>
                    </a:lnTo>
                    <a:lnTo>
                      <a:pt x="1333" y="267"/>
                    </a:lnTo>
                    <a:lnTo>
                      <a:pt x="1334" y="263"/>
                    </a:lnTo>
                    <a:lnTo>
                      <a:pt x="1334" y="263"/>
                    </a:lnTo>
                    <a:lnTo>
                      <a:pt x="1339" y="263"/>
                    </a:lnTo>
                    <a:lnTo>
                      <a:pt x="1339" y="263"/>
                    </a:lnTo>
                    <a:lnTo>
                      <a:pt x="1340" y="257"/>
                    </a:lnTo>
                    <a:lnTo>
                      <a:pt x="1342" y="256"/>
                    </a:lnTo>
                    <a:lnTo>
                      <a:pt x="1345" y="256"/>
                    </a:lnTo>
                    <a:lnTo>
                      <a:pt x="1345" y="256"/>
                    </a:lnTo>
                    <a:lnTo>
                      <a:pt x="1344" y="261"/>
                    </a:lnTo>
                    <a:lnTo>
                      <a:pt x="1343" y="264"/>
                    </a:lnTo>
                    <a:lnTo>
                      <a:pt x="1343" y="264"/>
                    </a:lnTo>
                    <a:lnTo>
                      <a:pt x="1342" y="266"/>
                    </a:lnTo>
                    <a:lnTo>
                      <a:pt x="1342" y="267"/>
                    </a:lnTo>
                    <a:lnTo>
                      <a:pt x="1339" y="267"/>
                    </a:lnTo>
                    <a:lnTo>
                      <a:pt x="1338" y="267"/>
                    </a:lnTo>
                    <a:lnTo>
                      <a:pt x="1338" y="267"/>
                    </a:lnTo>
                    <a:lnTo>
                      <a:pt x="1336" y="268"/>
                    </a:lnTo>
                    <a:lnTo>
                      <a:pt x="1336" y="271"/>
                    </a:lnTo>
                    <a:lnTo>
                      <a:pt x="1336" y="271"/>
                    </a:lnTo>
                    <a:lnTo>
                      <a:pt x="1333" y="272"/>
                    </a:lnTo>
                    <a:lnTo>
                      <a:pt x="1332" y="273"/>
                    </a:lnTo>
                    <a:lnTo>
                      <a:pt x="1332" y="273"/>
                    </a:lnTo>
                    <a:lnTo>
                      <a:pt x="1329" y="274"/>
                    </a:lnTo>
                    <a:lnTo>
                      <a:pt x="1328" y="278"/>
                    </a:lnTo>
                    <a:lnTo>
                      <a:pt x="1328" y="278"/>
                    </a:lnTo>
                    <a:lnTo>
                      <a:pt x="1326" y="276"/>
                    </a:lnTo>
                    <a:lnTo>
                      <a:pt x="1323" y="273"/>
                    </a:lnTo>
                    <a:lnTo>
                      <a:pt x="1323" y="273"/>
                    </a:lnTo>
                    <a:lnTo>
                      <a:pt x="1321" y="272"/>
                    </a:lnTo>
                    <a:lnTo>
                      <a:pt x="1320" y="272"/>
                    </a:lnTo>
                    <a:lnTo>
                      <a:pt x="1316" y="274"/>
                    </a:lnTo>
                    <a:lnTo>
                      <a:pt x="1316" y="274"/>
                    </a:lnTo>
                    <a:lnTo>
                      <a:pt x="1318" y="274"/>
                    </a:lnTo>
                    <a:lnTo>
                      <a:pt x="1318" y="274"/>
                    </a:lnTo>
                    <a:lnTo>
                      <a:pt x="1318" y="280"/>
                    </a:lnTo>
                    <a:lnTo>
                      <a:pt x="1318" y="280"/>
                    </a:lnTo>
                    <a:lnTo>
                      <a:pt x="1312" y="280"/>
                    </a:lnTo>
                    <a:lnTo>
                      <a:pt x="1312" y="280"/>
                    </a:lnTo>
                    <a:lnTo>
                      <a:pt x="1310" y="283"/>
                    </a:lnTo>
                    <a:lnTo>
                      <a:pt x="1310" y="283"/>
                    </a:lnTo>
                    <a:lnTo>
                      <a:pt x="1307" y="283"/>
                    </a:lnTo>
                    <a:lnTo>
                      <a:pt x="1307" y="283"/>
                    </a:lnTo>
                    <a:lnTo>
                      <a:pt x="1305" y="283"/>
                    </a:lnTo>
                    <a:lnTo>
                      <a:pt x="1304" y="285"/>
                    </a:lnTo>
                    <a:lnTo>
                      <a:pt x="1304" y="289"/>
                    </a:lnTo>
                    <a:lnTo>
                      <a:pt x="1304" y="289"/>
                    </a:lnTo>
                    <a:lnTo>
                      <a:pt x="1300" y="289"/>
                    </a:lnTo>
                    <a:lnTo>
                      <a:pt x="1296" y="290"/>
                    </a:lnTo>
                    <a:lnTo>
                      <a:pt x="1296" y="290"/>
                    </a:lnTo>
                    <a:lnTo>
                      <a:pt x="1294" y="291"/>
                    </a:lnTo>
                    <a:lnTo>
                      <a:pt x="1290" y="293"/>
                    </a:lnTo>
                    <a:lnTo>
                      <a:pt x="1290" y="293"/>
                    </a:lnTo>
                    <a:lnTo>
                      <a:pt x="1290" y="291"/>
                    </a:lnTo>
                    <a:lnTo>
                      <a:pt x="1290" y="291"/>
                    </a:lnTo>
                    <a:lnTo>
                      <a:pt x="1286" y="291"/>
                    </a:lnTo>
                    <a:lnTo>
                      <a:pt x="1282" y="291"/>
                    </a:lnTo>
                    <a:lnTo>
                      <a:pt x="1282" y="291"/>
                    </a:lnTo>
                    <a:lnTo>
                      <a:pt x="1282" y="295"/>
                    </a:lnTo>
                    <a:lnTo>
                      <a:pt x="1282" y="295"/>
                    </a:lnTo>
                    <a:lnTo>
                      <a:pt x="1278" y="294"/>
                    </a:lnTo>
                    <a:lnTo>
                      <a:pt x="1277" y="290"/>
                    </a:lnTo>
                    <a:lnTo>
                      <a:pt x="1277" y="290"/>
                    </a:lnTo>
                    <a:lnTo>
                      <a:pt x="1274" y="290"/>
                    </a:lnTo>
                    <a:lnTo>
                      <a:pt x="1274" y="290"/>
                    </a:lnTo>
                    <a:lnTo>
                      <a:pt x="1274" y="293"/>
                    </a:lnTo>
                    <a:lnTo>
                      <a:pt x="1272" y="294"/>
                    </a:lnTo>
                    <a:lnTo>
                      <a:pt x="1269" y="295"/>
                    </a:lnTo>
                    <a:lnTo>
                      <a:pt x="1268" y="296"/>
                    </a:lnTo>
                    <a:lnTo>
                      <a:pt x="1268" y="296"/>
                    </a:lnTo>
                    <a:lnTo>
                      <a:pt x="1268" y="299"/>
                    </a:lnTo>
                    <a:lnTo>
                      <a:pt x="1268" y="304"/>
                    </a:lnTo>
                    <a:lnTo>
                      <a:pt x="1268" y="304"/>
                    </a:lnTo>
                    <a:lnTo>
                      <a:pt x="1267" y="300"/>
                    </a:lnTo>
                    <a:lnTo>
                      <a:pt x="1267" y="296"/>
                    </a:lnTo>
                    <a:lnTo>
                      <a:pt x="1267" y="296"/>
                    </a:lnTo>
                    <a:lnTo>
                      <a:pt x="1268" y="294"/>
                    </a:lnTo>
                    <a:lnTo>
                      <a:pt x="1269" y="293"/>
                    </a:lnTo>
                    <a:lnTo>
                      <a:pt x="1269" y="293"/>
                    </a:lnTo>
                    <a:lnTo>
                      <a:pt x="1269" y="287"/>
                    </a:lnTo>
                    <a:lnTo>
                      <a:pt x="1269" y="287"/>
                    </a:lnTo>
                    <a:lnTo>
                      <a:pt x="1274" y="287"/>
                    </a:lnTo>
                    <a:lnTo>
                      <a:pt x="1277" y="287"/>
                    </a:lnTo>
                    <a:lnTo>
                      <a:pt x="1279" y="287"/>
                    </a:lnTo>
                    <a:lnTo>
                      <a:pt x="1279" y="287"/>
                    </a:lnTo>
                    <a:lnTo>
                      <a:pt x="1280" y="284"/>
                    </a:lnTo>
                    <a:lnTo>
                      <a:pt x="1282" y="283"/>
                    </a:lnTo>
                    <a:lnTo>
                      <a:pt x="1283" y="278"/>
                    </a:lnTo>
                    <a:lnTo>
                      <a:pt x="1283" y="278"/>
                    </a:lnTo>
                    <a:lnTo>
                      <a:pt x="1285" y="277"/>
                    </a:lnTo>
                    <a:lnTo>
                      <a:pt x="1286" y="276"/>
                    </a:lnTo>
                    <a:lnTo>
                      <a:pt x="1285" y="276"/>
                    </a:lnTo>
                    <a:lnTo>
                      <a:pt x="1285" y="276"/>
                    </a:lnTo>
                    <a:lnTo>
                      <a:pt x="1285" y="276"/>
                    </a:lnTo>
                    <a:lnTo>
                      <a:pt x="1286" y="274"/>
                    </a:lnTo>
                    <a:lnTo>
                      <a:pt x="1286" y="273"/>
                    </a:lnTo>
                    <a:lnTo>
                      <a:pt x="1288" y="272"/>
                    </a:lnTo>
                    <a:lnTo>
                      <a:pt x="1288" y="272"/>
                    </a:lnTo>
                    <a:lnTo>
                      <a:pt x="1290" y="271"/>
                    </a:lnTo>
                    <a:lnTo>
                      <a:pt x="1293" y="271"/>
                    </a:lnTo>
                    <a:lnTo>
                      <a:pt x="1293" y="271"/>
                    </a:lnTo>
                    <a:lnTo>
                      <a:pt x="1294" y="269"/>
                    </a:lnTo>
                    <a:lnTo>
                      <a:pt x="1294" y="269"/>
                    </a:lnTo>
                    <a:lnTo>
                      <a:pt x="1298" y="268"/>
                    </a:lnTo>
                    <a:lnTo>
                      <a:pt x="1298" y="268"/>
                    </a:lnTo>
                    <a:lnTo>
                      <a:pt x="1304" y="268"/>
                    </a:lnTo>
                    <a:lnTo>
                      <a:pt x="1304" y="268"/>
                    </a:lnTo>
                    <a:lnTo>
                      <a:pt x="1304" y="266"/>
                    </a:lnTo>
                    <a:lnTo>
                      <a:pt x="1305" y="263"/>
                    </a:lnTo>
                    <a:lnTo>
                      <a:pt x="1305" y="263"/>
                    </a:lnTo>
                    <a:lnTo>
                      <a:pt x="1307" y="262"/>
                    </a:lnTo>
                    <a:lnTo>
                      <a:pt x="1310" y="261"/>
                    </a:lnTo>
                    <a:lnTo>
                      <a:pt x="1310" y="261"/>
                    </a:lnTo>
                    <a:lnTo>
                      <a:pt x="1310" y="258"/>
                    </a:lnTo>
                    <a:lnTo>
                      <a:pt x="1310" y="256"/>
                    </a:lnTo>
                    <a:lnTo>
                      <a:pt x="1310" y="251"/>
                    </a:lnTo>
                    <a:lnTo>
                      <a:pt x="1310" y="251"/>
                    </a:lnTo>
                    <a:lnTo>
                      <a:pt x="1312" y="247"/>
                    </a:lnTo>
                    <a:lnTo>
                      <a:pt x="1315" y="245"/>
                    </a:lnTo>
                    <a:lnTo>
                      <a:pt x="1315" y="245"/>
                    </a:lnTo>
                    <a:lnTo>
                      <a:pt x="1320" y="242"/>
                    </a:lnTo>
                    <a:lnTo>
                      <a:pt x="1320" y="242"/>
                    </a:lnTo>
                    <a:lnTo>
                      <a:pt x="1323" y="242"/>
                    </a:lnTo>
                    <a:lnTo>
                      <a:pt x="1323" y="242"/>
                    </a:lnTo>
                    <a:lnTo>
                      <a:pt x="1324" y="241"/>
                    </a:lnTo>
                    <a:lnTo>
                      <a:pt x="1323" y="240"/>
                    </a:lnTo>
                    <a:lnTo>
                      <a:pt x="1323" y="240"/>
                    </a:lnTo>
                    <a:lnTo>
                      <a:pt x="1326" y="240"/>
                    </a:lnTo>
                    <a:lnTo>
                      <a:pt x="1327" y="240"/>
                    </a:lnTo>
                    <a:lnTo>
                      <a:pt x="1329" y="236"/>
                    </a:lnTo>
                    <a:lnTo>
                      <a:pt x="1331" y="231"/>
                    </a:lnTo>
                    <a:lnTo>
                      <a:pt x="1331" y="228"/>
                    </a:lnTo>
                    <a:lnTo>
                      <a:pt x="1331" y="228"/>
                    </a:lnTo>
                    <a:lnTo>
                      <a:pt x="1333" y="226"/>
                    </a:lnTo>
                    <a:lnTo>
                      <a:pt x="1334" y="223"/>
                    </a:lnTo>
                    <a:lnTo>
                      <a:pt x="1334" y="223"/>
                    </a:lnTo>
                    <a:lnTo>
                      <a:pt x="1337" y="223"/>
                    </a:lnTo>
                    <a:lnTo>
                      <a:pt x="1337" y="223"/>
                    </a:lnTo>
                    <a:lnTo>
                      <a:pt x="1338" y="220"/>
                    </a:lnTo>
                    <a:lnTo>
                      <a:pt x="1338" y="218"/>
                    </a:lnTo>
                    <a:lnTo>
                      <a:pt x="1339" y="215"/>
                    </a:lnTo>
                    <a:lnTo>
                      <a:pt x="1339" y="215"/>
                    </a:lnTo>
                    <a:lnTo>
                      <a:pt x="1343" y="215"/>
                    </a:lnTo>
                    <a:lnTo>
                      <a:pt x="1345" y="214"/>
                    </a:lnTo>
                    <a:lnTo>
                      <a:pt x="1345" y="214"/>
                    </a:lnTo>
                    <a:lnTo>
                      <a:pt x="1348" y="214"/>
                    </a:lnTo>
                    <a:lnTo>
                      <a:pt x="1348" y="213"/>
                    </a:lnTo>
                    <a:lnTo>
                      <a:pt x="1348" y="209"/>
                    </a:lnTo>
                    <a:lnTo>
                      <a:pt x="1348" y="209"/>
                    </a:lnTo>
                    <a:lnTo>
                      <a:pt x="1353" y="209"/>
                    </a:lnTo>
                    <a:lnTo>
                      <a:pt x="1356" y="208"/>
                    </a:lnTo>
                    <a:lnTo>
                      <a:pt x="1356" y="208"/>
                    </a:lnTo>
                    <a:lnTo>
                      <a:pt x="1356" y="207"/>
                    </a:lnTo>
                    <a:lnTo>
                      <a:pt x="1356" y="207"/>
                    </a:lnTo>
                    <a:lnTo>
                      <a:pt x="1361" y="207"/>
                    </a:lnTo>
                    <a:lnTo>
                      <a:pt x="1361" y="207"/>
                    </a:lnTo>
                    <a:lnTo>
                      <a:pt x="1362" y="206"/>
                    </a:lnTo>
                    <a:lnTo>
                      <a:pt x="1362" y="203"/>
                    </a:lnTo>
                    <a:lnTo>
                      <a:pt x="1362" y="201"/>
                    </a:lnTo>
                    <a:lnTo>
                      <a:pt x="1362" y="201"/>
                    </a:lnTo>
                    <a:lnTo>
                      <a:pt x="1362" y="198"/>
                    </a:lnTo>
                    <a:lnTo>
                      <a:pt x="1365" y="197"/>
                    </a:lnTo>
                    <a:lnTo>
                      <a:pt x="1367" y="197"/>
                    </a:lnTo>
                    <a:lnTo>
                      <a:pt x="1369" y="196"/>
                    </a:lnTo>
                    <a:lnTo>
                      <a:pt x="1369" y="196"/>
                    </a:lnTo>
                    <a:lnTo>
                      <a:pt x="1371" y="193"/>
                    </a:lnTo>
                    <a:lnTo>
                      <a:pt x="1372" y="191"/>
                    </a:lnTo>
                    <a:lnTo>
                      <a:pt x="1372" y="191"/>
                    </a:lnTo>
                    <a:lnTo>
                      <a:pt x="1376" y="191"/>
                    </a:lnTo>
                    <a:lnTo>
                      <a:pt x="1377" y="191"/>
                    </a:lnTo>
                    <a:lnTo>
                      <a:pt x="1378" y="190"/>
                    </a:lnTo>
                    <a:lnTo>
                      <a:pt x="1378" y="190"/>
                    </a:lnTo>
                    <a:lnTo>
                      <a:pt x="1380" y="186"/>
                    </a:lnTo>
                    <a:lnTo>
                      <a:pt x="1380" y="186"/>
                    </a:lnTo>
                    <a:lnTo>
                      <a:pt x="1382" y="182"/>
                    </a:lnTo>
                    <a:lnTo>
                      <a:pt x="1382" y="182"/>
                    </a:lnTo>
                    <a:lnTo>
                      <a:pt x="1383" y="182"/>
                    </a:lnTo>
                    <a:lnTo>
                      <a:pt x="1383" y="182"/>
                    </a:lnTo>
                    <a:lnTo>
                      <a:pt x="1383" y="177"/>
                    </a:lnTo>
                    <a:lnTo>
                      <a:pt x="1383" y="177"/>
                    </a:lnTo>
                    <a:lnTo>
                      <a:pt x="1385" y="177"/>
                    </a:lnTo>
                    <a:lnTo>
                      <a:pt x="1386" y="176"/>
                    </a:lnTo>
                    <a:lnTo>
                      <a:pt x="1386" y="176"/>
                    </a:lnTo>
                    <a:lnTo>
                      <a:pt x="1388" y="174"/>
                    </a:lnTo>
                    <a:lnTo>
                      <a:pt x="1389" y="171"/>
                    </a:lnTo>
                    <a:lnTo>
                      <a:pt x="1389" y="171"/>
                    </a:lnTo>
                    <a:lnTo>
                      <a:pt x="1391" y="168"/>
                    </a:lnTo>
                    <a:lnTo>
                      <a:pt x="1391" y="163"/>
                    </a:lnTo>
                    <a:lnTo>
                      <a:pt x="1391" y="163"/>
                    </a:lnTo>
                    <a:lnTo>
                      <a:pt x="1392" y="159"/>
                    </a:lnTo>
                    <a:lnTo>
                      <a:pt x="1393" y="155"/>
                    </a:lnTo>
                    <a:lnTo>
                      <a:pt x="1393" y="155"/>
                    </a:lnTo>
                    <a:lnTo>
                      <a:pt x="1393" y="152"/>
                    </a:lnTo>
                    <a:lnTo>
                      <a:pt x="1393" y="148"/>
                    </a:lnTo>
                    <a:lnTo>
                      <a:pt x="1392" y="143"/>
                    </a:lnTo>
                    <a:lnTo>
                      <a:pt x="1393" y="139"/>
                    </a:lnTo>
                    <a:lnTo>
                      <a:pt x="1393" y="139"/>
                    </a:lnTo>
                    <a:lnTo>
                      <a:pt x="1394" y="136"/>
                    </a:lnTo>
                    <a:lnTo>
                      <a:pt x="1394" y="131"/>
                    </a:lnTo>
                    <a:lnTo>
                      <a:pt x="1394" y="131"/>
                    </a:lnTo>
                    <a:lnTo>
                      <a:pt x="1396" y="126"/>
                    </a:lnTo>
                    <a:lnTo>
                      <a:pt x="1396" y="121"/>
                    </a:lnTo>
                    <a:lnTo>
                      <a:pt x="1396" y="121"/>
                    </a:lnTo>
                    <a:lnTo>
                      <a:pt x="1393" y="121"/>
                    </a:lnTo>
                    <a:lnTo>
                      <a:pt x="1392" y="120"/>
                    </a:lnTo>
                    <a:lnTo>
                      <a:pt x="1392" y="115"/>
                    </a:lnTo>
                    <a:lnTo>
                      <a:pt x="1392" y="115"/>
                    </a:lnTo>
                    <a:lnTo>
                      <a:pt x="1393" y="114"/>
                    </a:lnTo>
                    <a:lnTo>
                      <a:pt x="1392" y="111"/>
                    </a:lnTo>
                    <a:lnTo>
                      <a:pt x="1392" y="111"/>
                    </a:lnTo>
                    <a:lnTo>
                      <a:pt x="1391" y="110"/>
                    </a:lnTo>
                    <a:lnTo>
                      <a:pt x="1391" y="109"/>
                    </a:lnTo>
                    <a:lnTo>
                      <a:pt x="1391" y="109"/>
                    </a:lnTo>
                    <a:lnTo>
                      <a:pt x="1388" y="108"/>
                    </a:lnTo>
                    <a:lnTo>
                      <a:pt x="1388" y="108"/>
                    </a:lnTo>
                    <a:lnTo>
                      <a:pt x="1387" y="105"/>
                    </a:lnTo>
                    <a:lnTo>
                      <a:pt x="1387" y="103"/>
                    </a:lnTo>
                    <a:lnTo>
                      <a:pt x="1387" y="103"/>
                    </a:lnTo>
                    <a:lnTo>
                      <a:pt x="1385" y="101"/>
                    </a:lnTo>
                    <a:lnTo>
                      <a:pt x="1382" y="100"/>
                    </a:lnTo>
                    <a:lnTo>
                      <a:pt x="1381" y="100"/>
                    </a:lnTo>
                    <a:lnTo>
                      <a:pt x="1381" y="100"/>
                    </a:lnTo>
                    <a:lnTo>
                      <a:pt x="1381" y="111"/>
                    </a:lnTo>
                    <a:lnTo>
                      <a:pt x="1381" y="111"/>
                    </a:lnTo>
                    <a:lnTo>
                      <a:pt x="1380" y="112"/>
                    </a:lnTo>
                    <a:lnTo>
                      <a:pt x="1380" y="112"/>
                    </a:lnTo>
                    <a:lnTo>
                      <a:pt x="1380" y="109"/>
                    </a:lnTo>
                    <a:lnTo>
                      <a:pt x="1380" y="104"/>
                    </a:lnTo>
                    <a:lnTo>
                      <a:pt x="1380" y="104"/>
                    </a:lnTo>
                    <a:lnTo>
                      <a:pt x="1378" y="99"/>
                    </a:lnTo>
                    <a:lnTo>
                      <a:pt x="1377" y="94"/>
                    </a:lnTo>
                    <a:lnTo>
                      <a:pt x="1377" y="94"/>
                    </a:lnTo>
                    <a:lnTo>
                      <a:pt x="1377" y="89"/>
                    </a:lnTo>
                    <a:lnTo>
                      <a:pt x="1377" y="87"/>
                    </a:lnTo>
                    <a:lnTo>
                      <a:pt x="1376" y="84"/>
                    </a:lnTo>
                    <a:lnTo>
                      <a:pt x="1376" y="84"/>
                    </a:lnTo>
                    <a:lnTo>
                      <a:pt x="1375" y="83"/>
                    </a:lnTo>
                    <a:lnTo>
                      <a:pt x="1374" y="82"/>
                    </a:lnTo>
                    <a:lnTo>
                      <a:pt x="1374" y="82"/>
                    </a:lnTo>
                    <a:lnTo>
                      <a:pt x="1371" y="79"/>
                    </a:lnTo>
                    <a:lnTo>
                      <a:pt x="1371" y="77"/>
                    </a:lnTo>
                    <a:lnTo>
                      <a:pt x="1371" y="77"/>
                    </a:lnTo>
                    <a:lnTo>
                      <a:pt x="1365" y="77"/>
                    </a:lnTo>
                    <a:lnTo>
                      <a:pt x="1359" y="77"/>
                    </a:lnTo>
                    <a:lnTo>
                      <a:pt x="1359" y="77"/>
                    </a:lnTo>
                    <a:lnTo>
                      <a:pt x="1356" y="73"/>
                    </a:lnTo>
                    <a:lnTo>
                      <a:pt x="1353" y="72"/>
                    </a:lnTo>
                    <a:lnTo>
                      <a:pt x="1345" y="71"/>
                    </a:lnTo>
                    <a:lnTo>
                      <a:pt x="1345" y="71"/>
                    </a:lnTo>
                    <a:lnTo>
                      <a:pt x="1337" y="71"/>
                    </a:lnTo>
                    <a:lnTo>
                      <a:pt x="1329" y="72"/>
                    </a:lnTo>
                    <a:lnTo>
                      <a:pt x="1329" y="72"/>
                    </a:lnTo>
                    <a:lnTo>
                      <a:pt x="1328" y="73"/>
                    </a:lnTo>
                    <a:lnTo>
                      <a:pt x="1328" y="73"/>
                    </a:lnTo>
                    <a:lnTo>
                      <a:pt x="1326" y="72"/>
                    </a:lnTo>
                    <a:lnTo>
                      <a:pt x="1326" y="72"/>
                    </a:lnTo>
                    <a:lnTo>
                      <a:pt x="1323" y="71"/>
                    </a:lnTo>
                    <a:lnTo>
                      <a:pt x="1320" y="71"/>
                    </a:lnTo>
                    <a:lnTo>
                      <a:pt x="1320" y="71"/>
                    </a:lnTo>
                    <a:lnTo>
                      <a:pt x="1313" y="71"/>
                    </a:lnTo>
                    <a:lnTo>
                      <a:pt x="1307" y="72"/>
                    </a:lnTo>
                    <a:lnTo>
                      <a:pt x="1307" y="72"/>
                    </a:lnTo>
                    <a:lnTo>
                      <a:pt x="1307" y="71"/>
                    </a:lnTo>
                    <a:lnTo>
                      <a:pt x="1305" y="71"/>
                    </a:lnTo>
                    <a:lnTo>
                      <a:pt x="1300" y="71"/>
                    </a:lnTo>
                    <a:lnTo>
                      <a:pt x="1300" y="71"/>
                    </a:lnTo>
                    <a:lnTo>
                      <a:pt x="1299" y="83"/>
                    </a:lnTo>
                    <a:lnTo>
                      <a:pt x="1299" y="83"/>
                    </a:lnTo>
                    <a:lnTo>
                      <a:pt x="1299" y="86"/>
                    </a:lnTo>
                    <a:lnTo>
                      <a:pt x="1296" y="87"/>
                    </a:lnTo>
                    <a:lnTo>
                      <a:pt x="1291" y="86"/>
                    </a:lnTo>
                    <a:lnTo>
                      <a:pt x="1291" y="86"/>
                    </a:lnTo>
                    <a:lnTo>
                      <a:pt x="1290" y="84"/>
                    </a:lnTo>
                    <a:lnTo>
                      <a:pt x="1290" y="84"/>
                    </a:lnTo>
                    <a:lnTo>
                      <a:pt x="1288" y="86"/>
                    </a:lnTo>
                    <a:lnTo>
                      <a:pt x="1286" y="86"/>
                    </a:lnTo>
                    <a:lnTo>
                      <a:pt x="1282" y="86"/>
                    </a:lnTo>
                    <a:lnTo>
                      <a:pt x="1282" y="86"/>
                    </a:lnTo>
                    <a:lnTo>
                      <a:pt x="1282" y="87"/>
                    </a:lnTo>
                    <a:lnTo>
                      <a:pt x="1280" y="88"/>
                    </a:lnTo>
                    <a:lnTo>
                      <a:pt x="1280" y="88"/>
                    </a:lnTo>
                    <a:lnTo>
                      <a:pt x="1279" y="88"/>
                    </a:lnTo>
                    <a:lnTo>
                      <a:pt x="1277" y="87"/>
                    </a:lnTo>
                    <a:lnTo>
                      <a:pt x="1277" y="87"/>
                    </a:lnTo>
                    <a:lnTo>
                      <a:pt x="1277" y="84"/>
                    </a:lnTo>
                    <a:lnTo>
                      <a:pt x="1274" y="83"/>
                    </a:lnTo>
                    <a:lnTo>
                      <a:pt x="1274" y="83"/>
                    </a:lnTo>
                    <a:lnTo>
                      <a:pt x="1279" y="83"/>
                    </a:lnTo>
                    <a:lnTo>
                      <a:pt x="1279" y="83"/>
                    </a:lnTo>
                    <a:lnTo>
                      <a:pt x="1279" y="79"/>
                    </a:lnTo>
                    <a:lnTo>
                      <a:pt x="1279" y="74"/>
                    </a:lnTo>
                    <a:lnTo>
                      <a:pt x="1279" y="74"/>
                    </a:lnTo>
                    <a:lnTo>
                      <a:pt x="1282" y="74"/>
                    </a:lnTo>
                    <a:lnTo>
                      <a:pt x="1283" y="73"/>
                    </a:lnTo>
                    <a:lnTo>
                      <a:pt x="1284" y="72"/>
                    </a:lnTo>
                    <a:lnTo>
                      <a:pt x="1286" y="71"/>
                    </a:lnTo>
                    <a:lnTo>
                      <a:pt x="1286" y="71"/>
                    </a:lnTo>
                    <a:lnTo>
                      <a:pt x="1289" y="71"/>
                    </a:lnTo>
                    <a:lnTo>
                      <a:pt x="1289" y="71"/>
                    </a:lnTo>
                    <a:lnTo>
                      <a:pt x="1286" y="67"/>
                    </a:lnTo>
                    <a:lnTo>
                      <a:pt x="1286" y="67"/>
                    </a:lnTo>
                    <a:lnTo>
                      <a:pt x="1288" y="67"/>
                    </a:lnTo>
                    <a:lnTo>
                      <a:pt x="1288" y="67"/>
                    </a:lnTo>
                    <a:lnTo>
                      <a:pt x="1290" y="62"/>
                    </a:lnTo>
                    <a:lnTo>
                      <a:pt x="1291" y="61"/>
                    </a:lnTo>
                    <a:lnTo>
                      <a:pt x="1293" y="59"/>
                    </a:lnTo>
                    <a:lnTo>
                      <a:pt x="1293" y="59"/>
                    </a:lnTo>
                    <a:lnTo>
                      <a:pt x="1290" y="57"/>
                    </a:lnTo>
                    <a:lnTo>
                      <a:pt x="1288" y="57"/>
                    </a:lnTo>
                    <a:lnTo>
                      <a:pt x="1288" y="57"/>
                    </a:lnTo>
                    <a:lnTo>
                      <a:pt x="1288" y="50"/>
                    </a:lnTo>
                    <a:lnTo>
                      <a:pt x="1288" y="50"/>
                    </a:lnTo>
                    <a:lnTo>
                      <a:pt x="1283" y="50"/>
                    </a:lnTo>
                    <a:lnTo>
                      <a:pt x="1278" y="49"/>
                    </a:lnTo>
                    <a:lnTo>
                      <a:pt x="1278" y="49"/>
                    </a:lnTo>
                    <a:lnTo>
                      <a:pt x="1275" y="51"/>
                    </a:lnTo>
                    <a:lnTo>
                      <a:pt x="1275" y="51"/>
                    </a:lnTo>
                    <a:lnTo>
                      <a:pt x="1274" y="51"/>
                    </a:lnTo>
                    <a:lnTo>
                      <a:pt x="1274" y="51"/>
                    </a:lnTo>
                    <a:lnTo>
                      <a:pt x="1272" y="50"/>
                    </a:lnTo>
                    <a:lnTo>
                      <a:pt x="1271" y="49"/>
                    </a:lnTo>
                    <a:lnTo>
                      <a:pt x="1269" y="49"/>
                    </a:lnTo>
                    <a:lnTo>
                      <a:pt x="1269" y="49"/>
                    </a:lnTo>
                    <a:lnTo>
                      <a:pt x="1269" y="51"/>
                    </a:lnTo>
                    <a:lnTo>
                      <a:pt x="1267" y="52"/>
                    </a:lnTo>
                    <a:lnTo>
                      <a:pt x="1262" y="54"/>
                    </a:lnTo>
                    <a:lnTo>
                      <a:pt x="1262" y="54"/>
                    </a:lnTo>
                    <a:lnTo>
                      <a:pt x="1262" y="54"/>
                    </a:lnTo>
                    <a:lnTo>
                      <a:pt x="1262" y="54"/>
                    </a:lnTo>
                    <a:lnTo>
                      <a:pt x="1261" y="54"/>
                    </a:lnTo>
                    <a:lnTo>
                      <a:pt x="1261" y="54"/>
                    </a:lnTo>
                    <a:lnTo>
                      <a:pt x="1264" y="52"/>
                    </a:lnTo>
                    <a:lnTo>
                      <a:pt x="1266" y="51"/>
                    </a:lnTo>
                    <a:lnTo>
                      <a:pt x="1266" y="49"/>
                    </a:lnTo>
                    <a:lnTo>
                      <a:pt x="1266" y="49"/>
                    </a:lnTo>
                    <a:lnTo>
                      <a:pt x="1266" y="47"/>
                    </a:lnTo>
                    <a:lnTo>
                      <a:pt x="1263" y="47"/>
                    </a:lnTo>
                    <a:lnTo>
                      <a:pt x="1261" y="46"/>
                    </a:lnTo>
                    <a:lnTo>
                      <a:pt x="1261" y="46"/>
                    </a:lnTo>
                    <a:lnTo>
                      <a:pt x="1253" y="46"/>
                    </a:lnTo>
                    <a:lnTo>
                      <a:pt x="1253" y="46"/>
                    </a:lnTo>
                    <a:lnTo>
                      <a:pt x="1249" y="45"/>
                    </a:lnTo>
                    <a:lnTo>
                      <a:pt x="1247" y="46"/>
                    </a:lnTo>
                    <a:lnTo>
                      <a:pt x="1247" y="47"/>
                    </a:lnTo>
                    <a:lnTo>
                      <a:pt x="1247" y="47"/>
                    </a:lnTo>
                    <a:lnTo>
                      <a:pt x="1246" y="47"/>
                    </a:lnTo>
                    <a:lnTo>
                      <a:pt x="1245" y="46"/>
                    </a:lnTo>
                    <a:lnTo>
                      <a:pt x="1245" y="46"/>
                    </a:lnTo>
                    <a:lnTo>
                      <a:pt x="1246" y="44"/>
                    </a:lnTo>
                    <a:lnTo>
                      <a:pt x="1249" y="41"/>
                    </a:lnTo>
                    <a:lnTo>
                      <a:pt x="1249" y="41"/>
                    </a:lnTo>
                    <a:lnTo>
                      <a:pt x="1251" y="41"/>
                    </a:lnTo>
                    <a:lnTo>
                      <a:pt x="1253" y="41"/>
                    </a:lnTo>
                    <a:lnTo>
                      <a:pt x="1253" y="41"/>
                    </a:lnTo>
                    <a:lnTo>
                      <a:pt x="1256" y="40"/>
                    </a:lnTo>
                    <a:lnTo>
                      <a:pt x="1260" y="39"/>
                    </a:lnTo>
                    <a:lnTo>
                      <a:pt x="1260" y="39"/>
                    </a:lnTo>
                    <a:lnTo>
                      <a:pt x="1262" y="38"/>
                    </a:lnTo>
                    <a:lnTo>
                      <a:pt x="1264" y="38"/>
                    </a:lnTo>
                    <a:lnTo>
                      <a:pt x="1264" y="38"/>
                    </a:lnTo>
                    <a:lnTo>
                      <a:pt x="1264" y="33"/>
                    </a:lnTo>
                    <a:lnTo>
                      <a:pt x="1264" y="33"/>
                    </a:lnTo>
                    <a:lnTo>
                      <a:pt x="1263" y="33"/>
                    </a:lnTo>
                    <a:lnTo>
                      <a:pt x="1263" y="33"/>
                    </a:lnTo>
                    <a:lnTo>
                      <a:pt x="1263" y="32"/>
                    </a:lnTo>
                    <a:lnTo>
                      <a:pt x="1264" y="30"/>
                    </a:lnTo>
                    <a:lnTo>
                      <a:pt x="1264" y="30"/>
                    </a:lnTo>
                    <a:lnTo>
                      <a:pt x="1266" y="30"/>
                    </a:lnTo>
                    <a:lnTo>
                      <a:pt x="1266" y="30"/>
                    </a:lnTo>
                    <a:lnTo>
                      <a:pt x="1272" y="29"/>
                    </a:lnTo>
                    <a:lnTo>
                      <a:pt x="1272" y="29"/>
                    </a:lnTo>
                    <a:lnTo>
                      <a:pt x="1273" y="29"/>
                    </a:lnTo>
                    <a:lnTo>
                      <a:pt x="1273" y="29"/>
                    </a:lnTo>
                    <a:lnTo>
                      <a:pt x="1273" y="27"/>
                    </a:lnTo>
                    <a:lnTo>
                      <a:pt x="1273" y="27"/>
                    </a:lnTo>
                    <a:lnTo>
                      <a:pt x="1272" y="24"/>
                    </a:lnTo>
                    <a:lnTo>
                      <a:pt x="1269" y="22"/>
                    </a:lnTo>
                    <a:lnTo>
                      <a:pt x="1269" y="22"/>
                    </a:lnTo>
                    <a:lnTo>
                      <a:pt x="1269" y="19"/>
                    </a:lnTo>
                    <a:lnTo>
                      <a:pt x="1268" y="17"/>
                    </a:lnTo>
                    <a:lnTo>
                      <a:pt x="1268" y="17"/>
                    </a:lnTo>
                    <a:lnTo>
                      <a:pt x="1268" y="14"/>
                    </a:lnTo>
                    <a:lnTo>
                      <a:pt x="1266" y="13"/>
                    </a:lnTo>
                    <a:lnTo>
                      <a:pt x="1266" y="13"/>
                    </a:lnTo>
                    <a:lnTo>
                      <a:pt x="1264" y="13"/>
                    </a:lnTo>
                    <a:lnTo>
                      <a:pt x="1262" y="13"/>
                    </a:lnTo>
                    <a:lnTo>
                      <a:pt x="1260" y="14"/>
                    </a:lnTo>
                    <a:lnTo>
                      <a:pt x="1257" y="13"/>
                    </a:lnTo>
                    <a:lnTo>
                      <a:pt x="1257" y="13"/>
                    </a:lnTo>
                    <a:lnTo>
                      <a:pt x="1256" y="13"/>
                    </a:lnTo>
                    <a:lnTo>
                      <a:pt x="1256" y="13"/>
                    </a:lnTo>
                    <a:lnTo>
                      <a:pt x="1255" y="12"/>
                    </a:lnTo>
                    <a:lnTo>
                      <a:pt x="1255" y="12"/>
                    </a:lnTo>
                    <a:lnTo>
                      <a:pt x="1255" y="9"/>
                    </a:lnTo>
                    <a:lnTo>
                      <a:pt x="1255" y="9"/>
                    </a:lnTo>
                    <a:lnTo>
                      <a:pt x="1255" y="8"/>
                    </a:lnTo>
                    <a:lnTo>
                      <a:pt x="1253" y="8"/>
                    </a:lnTo>
                    <a:lnTo>
                      <a:pt x="1253" y="8"/>
                    </a:lnTo>
                    <a:lnTo>
                      <a:pt x="1251" y="7"/>
                    </a:lnTo>
                    <a:lnTo>
                      <a:pt x="1251" y="7"/>
                    </a:lnTo>
                    <a:lnTo>
                      <a:pt x="1250" y="2"/>
                    </a:lnTo>
                    <a:lnTo>
                      <a:pt x="1250" y="2"/>
                    </a:lnTo>
                    <a:lnTo>
                      <a:pt x="1249" y="2"/>
                    </a:lnTo>
                    <a:lnTo>
                      <a:pt x="1247" y="2"/>
                    </a:lnTo>
                    <a:lnTo>
                      <a:pt x="1247" y="2"/>
                    </a:lnTo>
                    <a:lnTo>
                      <a:pt x="1247" y="2"/>
                    </a:lnTo>
                    <a:lnTo>
                      <a:pt x="1247" y="2"/>
                    </a:lnTo>
                    <a:lnTo>
                      <a:pt x="1245" y="3"/>
                    </a:lnTo>
                    <a:lnTo>
                      <a:pt x="1245" y="3"/>
                    </a:lnTo>
                    <a:lnTo>
                      <a:pt x="1244" y="1"/>
                    </a:lnTo>
                    <a:lnTo>
                      <a:pt x="1241" y="0"/>
                    </a:lnTo>
                    <a:lnTo>
                      <a:pt x="1237" y="0"/>
                    </a:lnTo>
                    <a:lnTo>
                      <a:pt x="1237" y="0"/>
                    </a:lnTo>
                    <a:lnTo>
                      <a:pt x="1235" y="1"/>
                    </a:lnTo>
                    <a:lnTo>
                      <a:pt x="1233" y="2"/>
                    </a:lnTo>
                    <a:lnTo>
                      <a:pt x="1233" y="2"/>
                    </a:lnTo>
                    <a:lnTo>
                      <a:pt x="1231" y="5"/>
                    </a:lnTo>
                    <a:lnTo>
                      <a:pt x="1231" y="7"/>
                    </a:lnTo>
                    <a:lnTo>
                      <a:pt x="1231" y="7"/>
                    </a:lnTo>
                    <a:lnTo>
                      <a:pt x="1229" y="8"/>
                    </a:lnTo>
                    <a:lnTo>
                      <a:pt x="1229" y="8"/>
                    </a:lnTo>
                    <a:lnTo>
                      <a:pt x="1226" y="8"/>
                    </a:lnTo>
                    <a:lnTo>
                      <a:pt x="1226" y="8"/>
                    </a:lnTo>
                    <a:lnTo>
                      <a:pt x="1225" y="7"/>
                    </a:lnTo>
                    <a:lnTo>
                      <a:pt x="1224" y="7"/>
                    </a:lnTo>
                    <a:lnTo>
                      <a:pt x="1222" y="7"/>
                    </a:lnTo>
                    <a:lnTo>
                      <a:pt x="1222" y="7"/>
                    </a:lnTo>
                    <a:lnTo>
                      <a:pt x="1220" y="11"/>
                    </a:lnTo>
                    <a:lnTo>
                      <a:pt x="1220" y="13"/>
                    </a:lnTo>
                    <a:lnTo>
                      <a:pt x="1220" y="13"/>
                    </a:lnTo>
                    <a:lnTo>
                      <a:pt x="1219" y="14"/>
                    </a:lnTo>
                    <a:lnTo>
                      <a:pt x="1219" y="14"/>
                    </a:lnTo>
                    <a:lnTo>
                      <a:pt x="1218" y="16"/>
                    </a:lnTo>
                    <a:lnTo>
                      <a:pt x="1217" y="17"/>
                    </a:lnTo>
                    <a:lnTo>
                      <a:pt x="1212" y="17"/>
                    </a:lnTo>
                    <a:lnTo>
                      <a:pt x="1212" y="17"/>
                    </a:lnTo>
                    <a:lnTo>
                      <a:pt x="1211" y="19"/>
                    </a:lnTo>
                    <a:lnTo>
                      <a:pt x="1212" y="22"/>
                    </a:lnTo>
                    <a:lnTo>
                      <a:pt x="1212" y="24"/>
                    </a:lnTo>
                    <a:lnTo>
                      <a:pt x="1211" y="25"/>
                    </a:lnTo>
                    <a:lnTo>
                      <a:pt x="1211" y="25"/>
                    </a:lnTo>
                    <a:lnTo>
                      <a:pt x="1208" y="25"/>
                    </a:lnTo>
                    <a:lnTo>
                      <a:pt x="1207" y="25"/>
                    </a:lnTo>
                    <a:lnTo>
                      <a:pt x="1207" y="27"/>
                    </a:lnTo>
                    <a:lnTo>
                      <a:pt x="1207" y="27"/>
                    </a:lnTo>
                    <a:lnTo>
                      <a:pt x="1206" y="29"/>
                    </a:lnTo>
                    <a:lnTo>
                      <a:pt x="1206" y="29"/>
                    </a:lnTo>
                    <a:lnTo>
                      <a:pt x="1206" y="32"/>
                    </a:lnTo>
                    <a:lnTo>
                      <a:pt x="1206" y="32"/>
                    </a:lnTo>
                    <a:lnTo>
                      <a:pt x="1204" y="33"/>
                    </a:lnTo>
                    <a:lnTo>
                      <a:pt x="1202" y="34"/>
                    </a:lnTo>
                    <a:lnTo>
                      <a:pt x="1202" y="34"/>
                    </a:lnTo>
                    <a:lnTo>
                      <a:pt x="1201" y="34"/>
                    </a:lnTo>
                    <a:lnTo>
                      <a:pt x="1201" y="34"/>
                    </a:lnTo>
                    <a:lnTo>
                      <a:pt x="1198" y="35"/>
                    </a:lnTo>
                    <a:lnTo>
                      <a:pt x="1198" y="35"/>
                    </a:lnTo>
                    <a:lnTo>
                      <a:pt x="1197" y="40"/>
                    </a:lnTo>
                    <a:lnTo>
                      <a:pt x="1197" y="40"/>
                    </a:lnTo>
                    <a:lnTo>
                      <a:pt x="1197" y="41"/>
                    </a:lnTo>
                    <a:lnTo>
                      <a:pt x="1197" y="41"/>
                    </a:lnTo>
                    <a:lnTo>
                      <a:pt x="1196" y="43"/>
                    </a:lnTo>
                    <a:lnTo>
                      <a:pt x="1196" y="43"/>
                    </a:lnTo>
                    <a:lnTo>
                      <a:pt x="1196" y="44"/>
                    </a:lnTo>
                    <a:lnTo>
                      <a:pt x="1196" y="44"/>
                    </a:lnTo>
                    <a:lnTo>
                      <a:pt x="1195" y="47"/>
                    </a:lnTo>
                    <a:lnTo>
                      <a:pt x="1192" y="49"/>
                    </a:lnTo>
                    <a:lnTo>
                      <a:pt x="1191" y="50"/>
                    </a:lnTo>
                    <a:lnTo>
                      <a:pt x="1191" y="50"/>
                    </a:lnTo>
                    <a:lnTo>
                      <a:pt x="1192" y="51"/>
                    </a:lnTo>
                    <a:lnTo>
                      <a:pt x="1195" y="51"/>
                    </a:lnTo>
                    <a:lnTo>
                      <a:pt x="1195" y="51"/>
                    </a:lnTo>
                    <a:lnTo>
                      <a:pt x="1193" y="55"/>
                    </a:lnTo>
                    <a:lnTo>
                      <a:pt x="1193" y="55"/>
                    </a:lnTo>
                    <a:lnTo>
                      <a:pt x="1193" y="57"/>
                    </a:lnTo>
                    <a:lnTo>
                      <a:pt x="1193" y="57"/>
                    </a:lnTo>
                    <a:lnTo>
                      <a:pt x="1192" y="57"/>
                    </a:lnTo>
                    <a:lnTo>
                      <a:pt x="1190" y="55"/>
                    </a:lnTo>
                    <a:lnTo>
                      <a:pt x="1190" y="55"/>
                    </a:lnTo>
                    <a:lnTo>
                      <a:pt x="1190" y="60"/>
                    </a:lnTo>
                    <a:lnTo>
                      <a:pt x="1190" y="60"/>
                    </a:lnTo>
                    <a:lnTo>
                      <a:pt x="1188" y="60"/>
                    </a:lnTo>
                    <a:lnTo>
                      <a:pt x="1188" y="60"/>
                    </a:lnTo>
                    <a:lnTo>
                      <a:pt x="1188" y="65"/>
                    </a:lnTo>
                    <a:lnTo>
                      <a:pt x="1188" y="65"/>
                    </a:lnTo>
                    <a:lnTo>
                      <a:pt x="1188" y="68"/>
                    </a:lnTo>
                    <a:lnTo>
                      <a:pt x="1188" y="68"/>
                    </a:lnTo>
                    <a:lnTo>
                      <a:pt x="1188" y="71"/>
                    </a:lnTo>
                    <a:lnTo>
                      <a:pt x="1188" y="71"/>
                    </a:lnTo>
                    <a:lnTo>
                      <a:pt x="1190" y="70"/>
                    </a:lnTo>
                    <a:lnTo>
                      <a:pt x="1190" y="70"/>
                    </a:lnTo>
                    <a:lnTo>
                      <a:pt x="1191" y="74"/>
                    </a:lnTo>
                    <a:lnTo>
                      <a:pt x="1191" y="78"/>
                    </a:lnTo>
                    <a:lnTo>
                      <a:pt x="1191" y="78"/>
                    </a:lnTo>
                    <a:lnTo>
                      <a:pt x="1190" y="79"/>
                    </a:lnTo>
                    <a:lnTo>
                      <a:pt x="1190" y="79"/>
                    </a:lnTo>
                    <a:lnTo>
                      <a:pt x="1190" y="82"/>
                    </a:lnTo>
                    <a:lnTo>
                      <a:pt x="1190" y="82"/>
                    </a:lnTo>
                    <a:lnTo>
                      <a:pt x="1190" y="83"/>
                    </a:lnTo>
                    <a:lnTo>
                      <a:pt x="1190" y="83"/>
                    </a:lnTo>
                    <a:lnTo>
                      <a:pt x="1190" y="86"/>
                    </a:lnTo>
                    <a:lnTo>
                      <a:pt x="1190" y="86"/>
                    </a:lnTo>
                    <a:lnTo>
                      <a:pt x="1185" y="87"/>
                    </a:lnTo>
                    <a:lnTo>
                      <a:pt x="1185" y="87"/>
                    </a:lnTo>
                    <a:lnTo>
                      <a:pt x="1184" y="89"/>
                    </a:lnTo>
                    <a:lnTo>
                      <a:pt x="1184" y="89"/>
                    </a:lnTo>
                    <a:lnTo>
                      <a:pt x="1181" y="88"/>
                    </a:lnTo>
                    <a:lnTo>
                      <a:pt x="1179" y="89"/>
                    </a:lnTo>
                    <a:lnTo>
                      <a:pt x="1177" y="89"/>
                    </a:lnTo>
                    <a:lnTo>
                      <a:pt x="1177" y="89"/>
                    </a:lnTo>
                    <a:lnTo>
                      <a:pt x="1177" y="90"/>
                    </a:lnTo>
                    <a:lnTo>
                      <a:pt x="1176" y="92"/>
                    </a:lnTo>
                    <a:lnTo>
                      <a:pt x="1176" y="92"/>
                    </a:lnTo>
                    <a:lnTo>
                      <a:pt x="1174" y="89"/>
                    </a:lnTo>
                    <a:lnTo>
                      <a:pt x="1174" y="89"/>
                    </a:lnTo>
                    <a:lnTo>
                      <a:pt x="1171" y="89"/>
                    </a:lnTo>
                    <a:lnTo>
                      <a:pt x="1169" y="90"/>
                    </a:lnTo>
                    <a:lnTo>
                      <a:pt x="1169" y="90"/>
                    </a:lnTo>
                    <a:lnTo>
                      <a:pt x="1165" y="90"/>
                    </a:lnTo>
                    <a:lnTo>
                      <a:pt x="1161" y="90"/>
                    </a:lnTo>
                    <a:lnTo>
                      <a:pt x="1161" y="90"/>
                    </a:lnTo>
                    <a:lnTo>
                      <a:pt x="1161" y="90"/>
                    </a:lnTo>
                    <a:lnTo>
                      <a:pt x="1161" y="90"/>
                    </a:lnTo>
                    <a:lnTo>
                      <a:pt x="1161" y="89"/>
                    </a:lnTo>
                    <a:lnTo>
                      <a:pt x="1161" y="89"/>
                    </a:lnTo>
                    <a:lnTo>
                      <a:pt x="1160" y="89"/>
                    </a:lnTo>
                    <a:lnTo>
                      <a:pt x="1160" y="89"/>
                    </a:lnTo>
                    <a:lnTo>
                      <a:pt x="1158" y="88"/>
                    </a:lnTo>
                    <a:lnTo>
                      <a:pt x="1155" y="88"/>
                    </a:lnTo>
                    <a:lnTo>
                      <a:pt x="1154" y="88"/>
                    </a:lnTo>
                    <a:lnTo>
                      <a:pt x="1154" y="88"/>
                    </a:lnTo>
                    <a:lnTo>
                      <a:pt x="1154" y="90"/>
                    </a:lnTo>
                    <a:lnTo>
                      <a:pt x="1154" y="92"/>
                    </a:lnTo>
                    <a:lnTo>
                      <a:pt x="1154" y="92"/>
                    </a:lnTo>
                    <a:lnTo>
                      <a:pt x="1154" y="95"/>
                    </a:lnTo>
                    <a:lnTo>
                      <a:pt x="1154" y="95"/>
                    </a:lnTo>
                    <a:lnTo>
                      <a:pt x="1155" y="95"/>
                    </a:lnTo>
                    <a:lnTo>
                      <a:pt x="1155" y="97"/>
                    </a:lnTo>
                    <a:lnTo>
                      <a:pt x="1157" y="99"/>
                    </a:lnTo>
                    <a:lnTo>
                      <a:pt x="1157" y="99"/>
                    </a:lnTo>
                    <a:lnTo>
                      <a:pt x="1158" y="99"/>
                    </a:lnTo>
                    <a:lnTo>
                      <a:pt x="1160" y="99"/>
                    </a:lnTo>
                    <a:lnTo>
                      <a:pt x="1160" y="99"/>
                    </a:lnTo>
                    <a:lnTo>
                      <a:pt x="1160" y="103"/>
                    </a:lnTo>
                    <a:lnTo>
                      <a:pt x="1160" y="103"/>
                    </a:lnTo>
                    <a:lnTo>
                      <a:pt x="1161" y="103"/>
                    </a:lnTo>
                    <a:lnTo>
                      <a:pt x="1163" y="104"/>
                    </a:lnTo>
                    <a:lnTo>
                      <a:pt x="1164" y="105"/>
                    </a:lnTo>
                    <a:lnTo>
                      <a:pt x="1164" y="105"/>
                    </a:lnTo>
                    <a:lnTo>
                      <a:pt x="1163" y="105"/>
                    </a:lnTo>
                    <a:lnTo>
                      <a:pt x="1163" y="105"/>
                    </a:lnTo>
                    <a:lnTo>
                      <a:pt x="1164" y="108"/>
                    </a:lnTo>
                    <a:lnTo>
                      <a:pt x="1165" y="110"/>
                    </a:lnTo>
                    <a:lnTo>
                      <a:pt x="1165" y="110"/>
                    </a:lnTo>
                    <a:lnTo>
                      <a:pt x="1161" y="110"/>
                    </a:lnTo>
                    <a:lnTo>
                      <a:pt x="1161" y="110"/>
                    </a:lnTo>
                    <a:lnTo>
                      <a:pt x="1161" y="110"/>
                    </a:lnTo>
                    <a:lnTo>
                      <a:pt x="1161" y="108"/>
                    </a:lnTo>
                    <a:lnTo>
                      <a:pt x="1161" y="108"/>
                    </a:lnTo>
                    <a:lnTo>
                      <a:pt x="1160" y="108"/>
                    </a:lnTo>
                    <a:lnTo>
                      <a:pt x="1160" y="108"/>
                    </a:lnTo>
                    <a:lnTo>
                      <a:pt x="1160" y="108"/>
                    </a:lnTo>
                    <a:lnTo>
                      <a:pt x="1160" y="108"/>
                    </a:lnTo>
                    <a:lnTo>
                      <a:pt x="1157" y="108"/>
                    </a:lnTo>
                    <a:lnTo>
                      <a:pt x="1153" y="108"/>
                    </a:lnTo>
                    <a:lnTo>
                      <a:pt x="1153" y="108"/>
                    </a:lnTo>
                    <a:lnTo>
                      <a:pt x="1154" y="105"/>
                    </a:lnTo>
                    <a:lnTo>
                      <a:pt x="1154" y="105"/>
                    </a:lnTo>
                    <a:lnTo>
                      <a:pt x="1152" y="105"/>
                    </a:lnTo>
                    <a:lnTo>
                      <a:pt x="1148" y="106"/>
                    </a:lnTo>
                    <a:lnTo>
                      <a:pt x="1148" y="106"/>
                    </a:lnTo>
                    <a:lnTo>
                      <a:pt x="1148" y="108"/>
                    </a:lnTo>
                    <a:lnTo>
                      <a:pt x="1146" y="108"/>
                    </a:lnTo>
                    <a:lnTo>
                      <a:pt x="1146" y="108"/>
                    </a:lnTo>
                    <a:lnTo>
                      <a:pt x="1142" y="108"/>
                    </a:lnTo>
                    <a:lnTo>
                      <a:pt x="1142" y="108"/>
                    </a:lnTo>
                    <a:lnTo>
                      <a:pt x="1142" y="110"/>
                    </a:lnTo>
                    <a:lnTo>
                      <a:pt x="1142" y="111"/>
                    </a:lnTo>
                    <a:lnTo>
                      <a:pt x="1142" y="111"/>
                    </a:lnTo>
                    <a:lnTo>
                      <a:pt x="1141" y="112"/>
                    </a:lnTo>
                    <a:lnTo>
                      <a:pt x="1138" y="112"/>
                    </a:lnTo>
                    <a:lnTo>
                      <a:pt x="1138" y="112"/>
                    </a:lnTo>
                    <a:lnTo>
                      <a:pt x="1138" y="115"/>
                    </a:lnTo>
                    <a:lnTo>
                      <a:pt x="1138" y="115"/>
                    </a:lnTo>
                    <a:lnTo>
                      <a:pt x="1141" y="115"/>
                    </a:lnTo>
                    <a:lnTo>
                      <a:pt x="1141" y="115"/>
                    </a:lnTo>
                    <a:lnTo>
                      <a:pt x="1141" y="117"/>
                    </a:lnTo>
                    <a:lnTo>
                      <a:pt x="1141" y="117"/>
                    </a:lnTo>
                    <a:lnTo>
                      <a:pt x="1139" y="119"/>
                    </a:lnTo>
                    <a:lnTo>
                      <a:pt x="1139" y="119"/>
                    </a:lnTo>
                    <a:lnTo>
                      <a:pt x="1137" y="117"/>
                    </a:lnTo>
                    <a:lnTo>
                      <a:pt x="1137" y="117"/>
                    </a:lnTo>
                    <a:lnTo>
                      <a:pt x="1136" y="116"/>
                    </a:lnTo>
                    <a:lnTo>
                      <a:pt x="1136" y="116"/>
                    </a:lnTo>
                    <a:lnTo>
                      <a:pt x="1133" y="117"/>
                    </a:lnTo>
                    <a:lnTo>
                      <a:pt x="1133" y="119"/>
                    </a:lnTo>
                    <a:lnTo>
                      <a:pt x="1133" y="119"/>
                    </a:lnTo>
                    <a:lnTo>
                      <a:pt x="1133" y="121"/>
                    </a:lnTo>
                    <a:lnTo>
                      <a:pt x="1136" y="122"/>
                    </a:lnTo>
                    <a:lnTo>
                      <a:pt x="1136" y="122"/>
                    </a:lnTo>
                    <a:lnTo>
                      <a:pt x="1136" y="125"/>
                    </a:lnTo>
                    <a:lnTo>
                      <a:pt x="1136" y="125"/>
                    </a:lnTo>
                    <a:lnTo>
                      <a:pt x="1135" y="125"/>
                    </a:lnTo>
                    <a:lnTo>
                      <a:pt x="1133" y="124"/>
                    </a:lnTo>
                    <a:lnTo>
                      <a:pt x="1133" y="124"/>
                    </a:lnTo>
                    <a:lnTo>
                      <a:pt x="1132" y="122"/>
                    </a:lnTo>
                    <a:lnTo>
                      <a:pt x="1131" y="122"/>
                    </a:lnTo>
                    <a:lnTo>
                      <a:pt x="1131" y="122"/>
                    </a:lnTo>
                    <a:lnTo>
                      <a:pt x="1130" y="125"/>
                    </a:lnTo>
                    <a:lnTo>
                      <a:pt x="1127" y="126"/>
                    </a:lnTo>
                    <a:lnTo>
                      <a:pt x="1127" y="126"/>
                    </a:lnTo>
                    <a:lnTo>
                      <a:pt x="1127" y="124"/>
                    </a:lnTo>
                    <a:lnTo>
                      <a:pt x="1127" y="124"/>
                    </a:lnTo>
                    <a:lnTo>
                      <a:pt x="1127" y="124"/>
                    </a:lnTo>
                    <a:lnTo>
                      <a:pt x="1128" y="124"/>
                    </a:lnTo>
                    <a:lnTo>
                      <a:pt x="1128" y="124"/>
                    </a:lnTo>
                    <a:lnTo>
                      <a:pt x="1130" y="122"/>
                    </a:lnTo>
                    <a:lnTo>
                      <a:pt x="1131" y="121"/>
                    </a:lnTo>
                    <a:lnTo>
                      <a:pt x="1130" y="121"/>
                    </a:lnTo>
                    <a:lnTo>
                      <a:pt x="1130" y="121"/>
                    </a:lnTo>
                    <a:lnTo>
                      <a:pt x="1128" y="120"/>
                    </a:lnTo>
                    <a:lnTo>
                      <a:pt x="1127" y="120"/>
                    </a:lnTo>
                    <a:lnTo>
                      <a:pt x="1127" y="120"/>
                    </a:lnTo>
                    <a:lnTo>
                      <a:pt x="1127" y="119"/>
                    </a:lnTo>
                    <a:lnTo>
                      <a:pt x="1128" y="117"/>
                    </a:lnTo>
                    <a:lnTo>
                      <a:pt x="1130" y="116"/>
                    </a:lnTo>
                    <a:lnTo>
                      <a:pt x="1130" y="116"/>
                    </a:lnTo>
                    <a:lnTo>
                      <a:pt x="1130" y="116"/>
                    </a:lnTo>
                    <a:lnTo>
                      <a:pt x="1127" y="115"/>
                    </a:lnTo>
                    <a:lnTo>
                      <a:pt x="1125" y="116"/>
                    </a:lnTo>
                    <a:lnTo>
                      <a:pt x="1125" y="116"/>
                    </a:lnTo>
                    <a:lnTo>
                      <a:pt x="1123" y="117"/>
                    </a:lnTo>
                    <a:lnTo>
                      <a:pt x="1121" y="120"/>
                    </a:lnTo>
                    <a:lnTo>
                      <a:pt x="1121" y="120"/>
                    </a:lnTo>
                    <a:lnTo>
                      <a:pt x="1119" y="120"/>
                    </a:lnTo>
                    <a:lnTo>
                      <a:pt x="1119" y="120"/>
                    </a:lnTo>
                    <a:lnTo>
                      <a:pt x="1116" y="120"/>
                    </a:lnTo>
                    <a:lnTo>
                      <a:pt x="1116" y="120"/>
                    </a:lnTo>
                    <a:lnTo>
                      <a:pt x="1111" y="120"/>
                    </a:lnTo>
                    <a:lnTo>
                      <a:pt x="1111" y="120"/>
                    </a:lnTo>
                    <a:lnTo>
                      <a:pt x="1111" y="122"/>
                    </a:lnTo>
                    <a:lnTo>
                      <a:pt x="1111" y="124"/>
                    </a:lnTo>
                    <a:lnTo>
                      <a:pt x="1111" y="124"/>
                    </a:lnTo>
                    <a:lnTo>
                      <a:pt x="1111" y="125"/>
                    </a:lnTo>
                    <a:lnTo>
                      <a:pt x="1111" y="126"/>
                    </a:lnTo>
                    <a:lnTo>
                      <a:pt x="1111" y="126"/>
                    </a:lnTo>
                    <a:lnTo>
                      <a:pt x="1110" y="125"/>
                    </a:lnTo>
                    <a:lnTo>
                      <a:pt x="1110" y="125"/>
                    </a:lnTo>
                    <a:lnTo>
                      <a:pt x="1109" y="125"/>
                    </a:lnTo>
                    <a:lnTo>
                      <a:pt x="1108" y="126"/>
                    </a:lnTo>
                    <a:lnTo>
                      <a:pt x="1108" y="126"/>
                    </a:lnTo>
                    <a:lnTo>
                      <a:pt x="1108" y="127"/>
                    </a:lnTo>
                    <a:lnTo>
                      <a:pt x="1108" y="127"/>
                    </a:lnTo>
                    <a:lnTo>
                      <a:pt x="1106" y="127"/>
                    </a:lnTo>
                    <a:lnTo>
                      <a:pt x="1106" y="127"/>
                    </a:lnTo>
                    <a:lnTo>
                      <a:pt x="1106" y="128"/>
                    </a:lnTo>
                    <a:lnTo>
                      <a:pt x="1106" y="128"/>
                    </a:lnTo>
                    <a:lnTo>
                      <a:pt x="1105" y="130"/>
                    </a:lnTo>
                    <a:lnTo>
                      <a:pt x="1105" y="130"/>
                    </a:lnTo>
                    <a:lnTo>
                      <a:pt x="1104" y="131"/>
                    </a:lnTo>
                    <a:lnTo>
                      <a:pt x="1103" y="131"/>
                    </a:lnTo>
                    <a:lnTo>
                      <a:pt x="1103" y="131"/>
                    </a:lnTo>
                    <a:lnTo>
                      <a:pt x="1103" y="130"/>
                    </a:lnTo>
                    <a:lnTo>
                      <a:pt x="1103" y="127"/>
                    </a:lnTo>
                    <a:lnTo>
                      <a:pt x="1103" y="127"/>
                    </a:lnTo>
                    <a:lnTo>
                      <a:pt x="1104" y="126"/>
                    </a:lnTo>
                    <a:lnTo>
                      <a:pt x="1105" y="125"/>
                    </a:lnTo>
                    <a:lnTo>
                      <a:pt x="1105" y="125"/>
                    </a:lnTo>
                    <a:lnTo>
                      <a:pt x="1106" y="124"/>
                    </a:lnTo>
                    <a:lnTo>
                      <a:pt x="1106" y="124"/>
                    </a:lnTo>
                    <a:lnTo>
                      <a:pt x="1109" y="124"/>
                    </a:lnTo>
                    <a:lnTo>
                      <a:pt x="1109" y="124"/>
                    </a:lnTo>
                    <a:lnTo>
                      <a:pt x="1109" y="121"/>
                    </a:lnTo>
                    <a:lnTo>
                      <a:pt x="1108" y="119"/>
                    </a:lnTo>
                    <a:lnTo>
                      <a:pt x="1108" y="119"/>
                    </a:lnTo>
                    <a:lnTo>
                      <a:pt x="1109" y="117"/>
                    </a:lnTo>
                    <a:lnTo>
                      <a:pt x="1109" y="117"/>
                    </a:lnTo>
                    <a:lnTo>
                      <a:pt x="1111" y="117"/>
                    </a:lnTo>
                    <a:lnTo>
                      <a:pt x="1114" y="116"/>
                    </a:lnTo>
                    <a:lnTo>
                      <a:pt x="1114" y="116"/>
                    </a:lnTo>
                    <a:lnTo>
                      <a:pt x="1114" y="114"/>
                    </a:lnTo>
                    <a:lnTo>
                      <a:pt x="1115" y="112"/>
                    </a:lnTo>
                    <a:lnTo>
                      <a:pt x="1115" y="112"/>
                    </a:lnTo>
                    <a:lnTo>
                      <a:pt x="1121" y="112"/>
                    </a:lnTo>
                    <a:lnTo>
                      <a:pt x="1121" y="112"/>
                    </a:lnTo>
                    <a:lnTo>
                      <a:pt x="1122" y="111"/>
                    </a:lnTo>
                    <a:lnTo>
                      <a:pt x="1122" y="111"/>
                    </a:lnTo>
                    <a:lnTo>
                      <a:pt x="1123" y="111"/>
                    </a:lnTo>
                    <a:lnTo>
                      <a:pt x="1123" y="110"/>
                    </a:lnTo>
                    <a:lnTo>
                      <a:pt x="1123" y="110"/>
                    </a:lnTo>
                    <a:lnTo>
                      <a:pt x="1125" y="106"/>
                    </a:lnTo>
                    <a:lnTo>
                      <a:pt x="1125" y="106"/>
                    </a:lnTo>
                    <a:lnTo>
                      <a:pt x="1125" y="101"/>
                    </a:lnTo>
                    <a:lnTo>
                      <a:pt x="1125" y="101"/>
                    </a:lnTo>
                    <a:lnTo>
                      <a:pt x="1125" y="100"/>
                    </a:lnTo>
                    <a:lnTo>
                      <a:pt x="1123" y="98"/>
                    </a:lnTo>
                    <a:lnTo>
                      <a:pt x="1123" y="98"/>
                    </a:lnTo>
                    <a:lnTo>
                      <a:pt x="1121" y="97"/>
                    </a:lnTo>
                    <a:lnTo>
                      <a:pt x="1120" y="94"/>
                    </a:lnTo>
                    <a:lnTo>
                      <a:pt x="1120" y="94"/>
                    </a:lnTo>
                    <a:lnTo>
                      <a:pt x="1119" y="94"/>
                    </a:lnTo>
                    <a:lnTo>
                      <a:pt x="1117" y="95"/>
                    </a:lnTo>
                    <a:lnTo>
                      <a:pt x="1117" y="95"/>
                    </a:lnTo>
                    <a:lnTo>
                      <a:pt x="1117" y="97"/>
                    </a:lnTo>
                    <a:lnTo>
                      <a:pt x="1116" y="98"/>
                    </a:lnTo>
                    <a:lnTo>
                      <a:pt x="1116" y="98"/>
                    </a:lnTo>
                    <a:lnTo>
                      <a:pt x="1111" y="98"/>
                    </a:lnTo>
                    <a:lnTo>
                      <a:pt x="1111" y="98"/>
                    </a:lnTo>
                    <a:lnTo>
                      <a:pt x="1108" y="98"/>
                    </a:lnTo>
                    <a:lnTo>
                      <a:pt x="1108" y="98"/>
                    </a:lnTo>
                    <a:lnTo>
                      <a:pt x="1106" y="98"/>
                    </a:lnTo>
                    <a:lnTo>
                      <a:pt x="1105" y="99"/>
                    </a:lnTo>
                    <a:lnTo>
                      <a:pt x="1105" y="99"/>
                    </a:lnTo>
                    <a:lnTo>
                      <a:pt x="1104" y="100"/>
                    </a:lnTo>
                    <a:lnTo>
                      <a:pt x="1101" y="101"/>
                    </a:lnTo>
                    <a:lnTo>
                      <a:pt x="1101" y="101"/>
                    </a:lnTo>
                    <a:lnTo>
                      <a:pt x="1099" y="103"/>
                    </a:lnTo>
                    <a:lnTo>
                      <a:pt x="1099" y="103"/>
                    </a:lnTo>
                    <a:lnTo>
                      <a:pt x="1097" y="101"/>
                    </a:lnTo>
                    <a:lnTo>
                      <a:pt x="1097" y="101"/>
                    </a:lnTo>
                    <a:lnTo>
                      <a:pt x="1090" y="101"/>
                    </a:lnTo>
                    <a:lnTo>
                      <a:pt x="1090" y="101"/>
                    </a:lnTo>
                    <a:lnTo>
                      <a:pt x="1088" y="101"/>
                    </a:lnTo>
                    <a:lnTo>
                      <a:pt x="1088" y="101"/>
                    </a:lnTo>
                    <a:lnTo>
                      <a:pt x="1086" y="103"/>
                    </a:lnTo>
                    <a:lnTo>
                      <a:pt x="1086" y="103"/>
                    </a:lnTo>
                    <a:lnTo>
                      <a:pt x="1084" y="105"/>
                    </a:lnTo>
                    <a:lnTo>
                      <a:pt x="1083" y="108"/>
                    </a:lnTo>
                    <a:lnTo>
                      <a:pt x="1083" y="108"/>
                    </a:lnTo>
                    <a:lnTo>
                      <a:pt x="1081" y="108"/>
                    </a:lnTo>
                    <a:lnTo>
                      <a:pt x="1081" y="108"/>
                    </a:lnTo>
                    <a:lnTo>
                      <a:pt x="1081" y="109"/>
                    </a:lnTo>
                    <a:lnTo>
                      <a:pt x="1081" y="111"/>
                    </a:lnTo>
                    <a:lnTo>
                      <a:pt x="1081" y="111"/>
                    </a:lnTo>
                    <a:lnTo>
                      <a:pt x="1079" y="112"/>
                    </a:lnTo>
                    <a:lnTo>
                      <a:pt x="1079" y="112"/>
                    </a:lnTo>
                    <a:lnTo>
                      <a:pt x="1078" y="112"/>
                    </a:lnTo>
                    <a:lnTo>
                      <a:pt x="1078" y="112"/>
                    </a:lnTo>
                    <a:lnTo>
                      <a:pt x="1078" y="112"/>
                    </a:lnTo>
                    <a:lnTo>
                      <a:pt x="1078" y="111"/>
                    </a:lnTo>
                    <a:lnTo>
                      <a:pt x="1077" y="110"/>
                    </a:lnTo>
                    <a:lnTo>
                      <a:pt x="1077" y="110"/>
                    </a:lnTo>
                    <a:lnTo>
                      <a:pt x="1073" y="109"/>
                    </a:lnTo>
                    <a:lnTo>
                      <a:pt x="1073" y="109"/>
                    </a:lnTo>
                    <a:lnTo>
                      <a:pt x="1072" y="110"/>
                    </a:lnTo>
                    <a:lnTo>
                      <a:pt x="1072" y="111"/>
                    </a:lnTo>
                    <a:lnTo>
                      <a:pt x="1071" y="112"/>
                    </a:lnTo>
                    <a:lnTo>
                      <a:pt x="1070" y="112"/>
                    </a:lnTo>
                    <a:lnTo>
                      <a:pt x="1070" y="112"/>
                    </a:lnTo>
                    <a:lnTo>
                      <a:pt x="1070" y="111"/>
                    </a:lnTo>
                    <a:lnTo>
                      <a:pt x="1070" y="111"/>
                    </a:lnTo>
                    <a:lnTo>
                      <a:pt x="1065" y="111"/>
                    </a:lnTo>
                    <a:lnTo>
                      <a:pt x="1065" y="111"/>
                    </a:lnTo>
                    <a:lnTo>
                      <a:pt x="1065" y="114"/>
                    </a:lnTo>
                    <a:lnTo>
                      <a:pt x="1065" y="114"/>
                    </a:lnTo>
                    <a:lnTo>
                      <a:pt x="1063" y="114"/>
                    </a:lnTo>
                    <a:lnTo>
                      <a:pt x="1062" y="114"/>
                    </a:lnTo>
                    <a:lnTo>
                      <a:pt x="1062" y="114"/>
                    </a:lnTo>
                    <a:lnTo>
                      <a:pt x="1061" y="117"/>
                    </a:lnTo>
                    <a:lnTo>
                      <a:pt x="1060" y="119"/>
                    </a:lnTo>
                    <a:lnTo>
                      <a:pt x="1059" y="117"/>
                    </a:lnTo>
                    <a:lnTo>
                      <a:pt x="1059" y="117"/>
                    </a:lnTo>
                    <a:lnTo>
                      <a:pt x="1059" y="122"/>
                    </a:lnTo>
                    <a:lnTo>
                      <a:pt x="1059" y="122"/>
                    </a:lnTo>
                    <a:lnTo>
                      <a:pt x="1057" y="127"/>
                    </a:lnTo>
                    <a:lnTo>
                      <a:pt x="1057" y="127"/>
                    </a:lnTo>
                    <a:lnTo>
                      <a:pt x="1056" y="127"/>
                    </a:lnTo>
                    <a:lnTo>
                      <a:pt x="1056" y="127"/>
                    </a:lnTo>
                    <a:lnTo>
                      <a:pt x="1056" y="128"/>
                    </a:lnTo>
                    <a:lnTo>
                      <a:pt x="1055" y="130"/>
                    </a:lnTo>
                    <a:lnTo>
                      <a:pt x="1054" y="131"/>
                    </a:lnTo>
                    <a:lnTo>
                      <a:pt x="1054" y="131"/>
                    </a:lnTo>
                    <a:lnTo>
                      <a:pt x="1060" y="131"/>
                    </a:lnTo>
                    <a:lnTo>
                      <a:pt x="1060" y="131"/>
                    </a:lnTo>
                    <a:lnTo>
                      <a:pt x="1059" y="131"/>
                    </a:lnTo>
                    <a:lnTo>
                      <a:pt x="1059" y="131"/>
                    </a:lnTo>
                    <a:lnTo>
                      <a:pt x="1061" y="131"/>
                    </a:lnTo>
                    <a:lnTo>
                      <a:pt x="1062" y="130"/>
                    </a:lnTo>
                    <a:lnTo>
                      <a:pt x="1062" y="130"/>
                    </a:lnTo>
                    <a:lnTo>
                      <a:pt x="1062" y="130"/>
                    </a:lnTo>
                    <a:lnTo>
                      <a:pt x="1062" y="130"/>
                    </a:lnTo>
                    <a:lnTo>
                      <a:pt x="1065" y="130"/>
                    </a:lnTo>
                    <a:lnTo>
                      <a:pt x="1065" y="130"/>
                    </a:lnTo>
                    <a:lnTo>
                      <a:pt x="1066" y="131"/>
                    </a:lnTo>
                    <a:lnTo>
                      <a:pt x="1066" y="131"/>
                    </a:lnTo>
                    <a:lnTo>
                      <a:pt x="1070" y="131"/>
                    </a:lnTo>
                    <a:lnTo>
                      <a:pt x="1070" y="131"/>
                    </a:lnTo>
                    <a:lnTo>
                      <a:pt x="1072" y="131"/>
                    </a:lnTo>
                    <a:lnTo>
                      <a:pt x="1072" y="131"/>
                    </a:lnTo>
                    <a:lnTo>
                      <a:pt x="1071" y="131"/>
                    </a:lnTo>
                    <a:lnTo>
                      <a:pt x="1071" y="131"/>
                    </a:lnTo>
                    <a:lnTo>
                      <a:pt x="1067" y="131"/>
                    </a:lnTo>
                    <a:lnTo>
                      <a:pt x="1067" y="131"/>
                    </a:lnTo>
                    <a:lnTo>
                      <a:pt x="1067" y="131"/>
                    </a:lnTo>
                    <a:lnTo>
                      <a:pt x="1067" y="131"/>
                    </a:lnTo>
                    <a:lnTo>
                      <a:pt x="1066" y="132"/>
                    </a:lnTo>
                    <a:lnTo>
                      <a:pt x="1066" y="132"/>
                    </a:lnTo>
                    <a:lnTo>
                      <a:pt x="1063" y="132"/>
                    </a:lnTo>
                    <a:lnTo>
                      <a:pt x="1063" y="132"/>
                    </a:lnTo>
                    <a:lnTo>
                      <a:pt x="1062" y="133"/>
                    </a:lnTo>
                    <a:lnTo>
                      <a:pt x="1062" y="133"/>
                    </a:lnTo>
                    <a:lnTo>
                      <a:pt x="1061" y="133"/>
                    </a:lnTo>
                    <a:lnTo>
                      <a:pt x="1061" y="133"/>
                    </a:lnTo>
                    <a:lnTo>
                      <a:pt x="1061" y="133"/>
                    </a:lnTo>
                    <a:lnTo>
                      <a:pt x="1061" y="133"/>
                    </a:lnTo>
                    <a:lnTo>
                      <a:pt x="1057" y="135"/>
                    </a:lnTo>
                    <a:lnTo>
                      <a:pt x="1056" y="135"/>
                    </a:lnTo>
                    <a:lnTo>
                      <a:pt x="1056" y="136"/>
                    </a:lnTo>
                    <a:lnTo>
                      <a:pt x="1056" y="136"/>
                    </a:lnTo>
                    <a:lnTo>
                      <a:pt x="1052" y="137"/>
                    </a:lnTo>
                    <a:lnTo>
                      <a:pt x="1052" y="137"/>
                    </a:lnTo>
                    <a:lnTo>
                      <a:pt x="1049" y="137"/>
                    </a:lnTo>
                    <a:lnTo>
                      <a:pt x="1049" y="137"/>
                    </a:lnTo>
                    <a:lnTo>
                      <a:pt x="1045" y="137"/>
                    </a:lnTo>
                    <a:lnTo>
                      <a:pt x="1044" y="137"/>
                    </a:lnTo>
                    <a:lnTo>
                      <a:pt x="1043" y="138"/>
                    </a:lnTo>
                    <a:lnTo>
                      <a:pt x="1043" y="138"/>
                    </a:lnTo>
                    <a:lnTo>
                      <a:pt x="1041" y="139"/>
                    </a:lnTo>
                    <a:lnTo>
                      <a:pt x="1041" y="141"/>
                    </a:lnTo>
                    <a:lnTo>
                      <a:pt x="1040" y="141"/>
                    </a:lnTo>
                    <a:lnTo>
                      <a:pt x="1039" y="141"/>
                    </a:lnTo>
                    <a:lnTo>
                      <a:pt x="1039" y="141"/>
                    </a:lnTo>
                    <a:lnTo>
                      <a:pt x="1039" y="141"/>
                    </a:lnTo>
                    <a:lnTo>
                      <a:pt x="1039" y="141"/>
                    </a:lnTo>
                    <a:lnTo>
                      <a:pt x="1039" y="141"/>
                    </a:lnTo>
                    <a:lnTo>
                      <a:pt x="1039" y="141"/>
                    </a:lnTo>
                    <a:lnTo>
                      <a:pt x="1039" y="139"/>
                    </a:lnTo>
                    <a:lnTo>
                      <a:pt x="1039" y="139"/>
                    </a:lnTo>
                    <a:lnTo>
                      <a:pt x="1035" y="139"/>
                    </a:lnTo>
                    <a:lnTo>
                      <a:pt x="1035" y="139"/>
                    </a:lnTo>
                    <a:lnTo>
                      <a:pt x="1035" y="144"/>
                    </a:lnTo>
                    <a:lnTo>
                      <a:pt x="1035" y="144"/>
                    </a:lnTo>
                    <a:lnTo>
                      <a:pt x="1038" y="146"/>
                    </a:lnTo>
                    <a:lnTo>
                      <a:pt x="1038" y="146"/>
                    </a:lnTo>
                    <a:lnTo>
                      <a:pt x="1035" y="147"/>
                    </a:lnTo>
                    <a:lnTo>
                      <a:pt x="1035" y="147"/>
                    </a:lnTo>
                    <a:lnTo>
                      <a:pt x="1035" y="144"/>
                    </a:lnTo>
                    <a:lnTo>
                      <a:pt x="1035" y="144"/>
                    </a:lnTo>
                    <a:lnTo>
                      <a:pt x="1034" y="143"/>
                    </a:lnTo>
                    <a:lnTo>
                      <a:pt x="1033" y="144"/>
                    </a:lnTo>
                    <a:lnTo>
                      <a:pt x="1033" y="144"/>
                    </a:lnTo>
                    <a:lnTo>
                      <a:pt x="1033" y="146"/>
                    </a:lnTo>
                    <a:lnTo>
                      <a:pt x="1033" y="146"/>
                    </a:lnTo>
                    <a:lnTo>
                      <a:pt x="1030" y="146"/>
                    </a:lnTo>
                    <a:lnTo>
                      <a:pt x="1030" y="146"/>
                    </a:lnTo>
                    <a:lnTo>
                      <a:pt x="1030" y="144"/>
                    </a:lnTo>
                    <a:lnTo>
                      <a:pt x="1030" y="144"/>
                    </a:lnTo>
                    <a:lnTo>
                      <a:pt x="1028" y="144"/>
                    </a:lnTo>
                    <a:lnTo>
                      <a:pt x="1028" y="147"/>
                    </a:lnTo>
                    <a:lnTo>
                      <a:pt x="1028" y="147"/>
                    </a:lnTo>
                    <a:lnTo>
                      <a:pt x="1027" y="147"/>
                    </a:lnTo>
                    <a:lnTo>
                      <a:pt x="1027" y="147"/>
                    </a:lnTo>
                    <a:lnTo>
                      <a:pt x="1027" y="146"/>
                    </a:lnTo>
                    <a:lnTo>
                      <a:pt x="1027" y="144"/>
                    </a:lnTo>
                    <a:lnTo>
                      <a:pt x="1027" y="144"/>
                    </a:lnTo>
                    <a:lnTo>
                      <a:pt x="1025" y="143"/>
                    </a:lnTo>
                    <a:lnTo>
                      <a:pt x="1024" y="143"/>
                    </a:lnTo>
                    <a:lnTo>
                      <a:pt x="1024" y="143"/>
                    </a:lnTo>
                    <a:lnTo>
                      <a:pt x="1024" y="144"/>
                    </a:lnTo>
                    <a:lnTo>
                      <a:pt x="1024" y="144"/>
                    </a:lnTo>
                    <a:lnTo>
                      <a:pt x="1023" y="144"/>
                    </a:lnTo>
                    <a:lnTo>
                      <a:pt x="1022" y="146"/>
                    </a:lnTo>
                    <a:lnTo>
                      <a:pt x="1022" y="146"/>
                    </a:lnTo>
                    <a:lnTo>
                      <a:pt x="1021" y="147"/>
                    </a:lnTo>
                    <a:lnTo>
                      <a:pt x="1019" y="148"/>
                    </a:lnTo>
                    <a:lnTo>
                      <a:pt x="1019" y="148"/>
                    </a:lnTo>
                    <a:lnTo>
                      <a:pt x="1016" y="147"/>
                    </a:lnTo>
                    <a:lnTo>
                      <a:pt x="1014" y="148"/>
                    </a:lnTo>
                    <a:lnTo>
                      <a:pt x="1013" y="149"/>
                    </a:lnTo>
                    <a:lnTo>
                      <a:pt x="1013" y="149"/>
                    </a:lnTo>
                    <a:lnTo>
                      <a:pt x="1010" y="150"/>
                    </a:lnTo>
                    <a:lnTo>
                      <a:pt x="1010" y="150"/>
                    </a:lnTo>
                    <a:lnTo>
                      <a:pt x="1010" y="153"/>
                    </a:lnTo>
                    <a:lnTo>
                      <a:pt x="1010" y="153"/>
                    </a:lnTo>
                    <a:lnTo>
                      <a:pt x="1011" y="153"/>
                    </a:lnTo>
                    <a:lnTo>
                      <a:pt x="1011" y="153"/>
                    </a:lnTo>
                    <a:lnTo>
                      <a:pt x="1011" y="154"/>
                    </a:lnTo>
                    <a:lnTo>
                      <a:pt x="1010" y="154"/>
                    </a:lnTo>
                    <a:lnTo>
                      <a:pt x="1007" y="155"/>
                    </a:lnTo>
                    <a:lnTo>
                      <a:pt x="1007" y="155"/>
                    </a:lnTo>
                    <a:lnTo>
                      <a:pt x="1006" y="157"/>
                    </a:lnTo>
                    <a:lnTo>
                      <a:pt x="1006" y="157"/>
                    </a:lnTo>
                    <a:lnTo>
                      <a:pt x="1006" y="158"/>
                    </a:lnTo>
                    <a:lnTo>
                      <a:pt x="1006" y="158"/>
                    </a:lnTo>
                    <a:lnTo>
                      <a:pt x="1002" y="158"/>
                    </a:lnTo>
                    <a:lnTo>
                      <a:pt x="1002" y="158"/>
                    </a:lnTo>
                    <a:lnTo>
                      <a:pt x="1002" y="158"/>
                    </a:lnTo>
                    <a:lnTo>
                      <a:pt x="1002" y="158"/>
                    </a:lnTo>
                    <a:lnTo>
                      <a:pt x="1002" y="157"/>
                    </a:lnTo>
                    <a:lnTo>
                      <a:pt x="1002" y="157"/>
                    </a:lnTo>
                    <a:lnTo>
                      <a:pt x="1002" y="157"/>
                    </a:lnTo>
                    <a:lnTo>
                      <a:pt x="1002" y="157"/>
                    </a:lnTo>
                    <a:lnTo>
                      <a:pt x="1000" y="157"/>
                    </a:lnTo>
                    <a:lnTo>
                      <a:pt x="1000" y="157"/>
                    </a:lnTo>
                    <a:lnTo>
                      <a:pt x="1001" y="153"/>
                    </a:lnTo>
                    <a:lnTo>
                      <a:pt x="1001" y="153"/>
                    </a:lnTo>
                    <a:lnTo>
                      <a:pt x="998" y="155"/>
                    </a:lnTo>
                    <a:lnTo>
                      <a:pt x="997" y="158"/>
                    </a:lnTo>
                    <a:lnTo>
                      <a:pt x="997" y="158"/>
                    </a:lnTo>
                    <a:lnTo>
                      <a:pt x="994" y="158"/>
                    </a:lnTo>
                    <a:lnTo>
                      <a:pt x="994" y="158"/>
                    </a:lnTo>
                    <a:lnTo>
                      <a:pt x="994" y="159"/>
                    </a:lnTo>
                    <a:lnTo>
                      <a:pt x="994" y="159"/>
                    </a:lnTo>
                    <a:lnTo>
                      <a:pt x="992" y="160"/>
                    </a:lnTo>
                    <a:lnTo>
                      <a:pt x="991" y="160"/>
                    </a:lnTo>
                    <a:lnTo>
                      <a:pt x="991" y="162"/>
                    </a:lnTo>
                    <a:lnTo>
                      <a:pt x="991" y="162"/>
                    </a:lnTo>
                    <a:lnTo>
                      <a:pt x="995" y="162"/>
                    </a:lnTo>
                    <a:lnTo>
                      <a:pt x="995" y="162"/>
                    </a:lnTo>
                    <a:lnTo>
                      <a:pt x="991" y="164"/>
                    </a:lnTo>
                    <a:lnTo>
                      <a:pt x="990" y="164"/>
                    </a:lnTo>
                    <a:lnTo>
                      <a:pt x="989" y="166"/>
                    </a:lnTo>
                    <a:lnTo>
                      <a:pt x="989" y="166"/>
                    </a:lnTo>
                    <a:lnTo>
                      <a:pt x="986" y="168"/>
                    </a:lnTo>
                    <a:lnTo>
                      <a:pt x="986" y="168"/>
                    </a:lnTo>
                    <a:lnTo>
                      <a:pt x="985" y="171"/>
                    </a:lnTo>
                    <a:lnTo>
                      <a:pt x="985" y="171"/>
                    </a:lnTo>
                    <a:lnTo>
                      <a:pt x="984" y="173"/>
                    </a:lnTo>
                    <a:lnTo>
                      <a:pt x="983" y="173"/>
                    </a:lnTo>
                    <a:lnTo>
                      <a:pt x="983" y="173"/>
                    </a:lnTo>
                    <a:lnTo>
                      <a:pt x="981" y="174"/>
                    </a:lnTo>
                    <a:lnTo>
                      <a:pt x="981" y="175"/>
                    </a:lnTo>
                    <a:lnTo>
                      <a:pt x="981" y="175"/>
                    </a:lnTo>
                    <a:lnTo>
                      <a:pt x="981" y="177"/>
                    </a:lnTo>
                    <a:lnTo>
                      <a:pt x="981" y="177"/>
                    </a:lnTo>
                    <a:lnTo>
                      <a:pt x="981" y="179"/>
                    </a:lnTo>
                    <a:lnTo>
                      <a:pt x="981" y="179"/>
                    </a:lnTo>
                    <a:lnTo>
                      <a:pt x="980" y="179"/>
                    </a:lnTo>
                    <a:lnTo>
                      <a:pt x="980" y="179"/>
                    </a:lnTo>
                    <a:lnTo>
                      <a:pt x="980" y="180"/>
                    </a:lnTo>
                    <a:lnTo>
                      <a:pt x="980" y="180"/>
                    </a:lnTo>
                    <a:lnTo>
                      <a:pt x="978" y="179"/>
                    </a:lnTo>
                    <a:lnTo>
                      <a:pt x="978" y="179"/>
                    </a:lnTo>
                    <a:lnTo>
                      <a:pt x="978" y="177"/>
                    </a:lnTo>
                    <a:lnTo>
                      <a:pt x="976" y="177"/>
                    </a:lnTo>
                    <a:lnTo>
                      <a:pt x="976" y="177"/>
                    </a:lnTo>
                    <a:lnTo>
                      <a:pt x="972" y="177"/>
                    </a:lnTo>
                    <a:lnTo>
                      <a:pt x="972" y="177"/>
                    </a:lnTo>
                    <a:lnTo>
                      <a:pt x="967" y="177"/>
                    </a:lnTo>
                    <a:lnTo>
                      <a:pt x="962" y="177"/>
                    </a:lnTo>
                    <a:lnTo>
                      <a:pt x="962" y="177"/>
                    </a:lnTo>
                    <a:lnTo>
                      <a:pt x="962" y="179"/>
                    </a:lnTo>
                    <a:lnTo>
                      <a:pt x="962" y="180"/>
                    </a:lnTo>
                    <a:lnTo>
                      <a:pt x="962" y="180"/>
                    </a:lnTo>
                    <a:lnTo>
                      <a:pt x="964" y="180"/>
                    </a:lnTo>
                    <a:lnTo>
                      <a:pt x="967" y="180"/>
                    </a:lnTo>
                    <a:lnTo>
                      <a:pt x="967" y="180"/>
                    </a:lnTo>
                    <a:lnTo>
                      <a:pt x="965" y="180"/>
                    </a:lnTo>
                    <a:lnTo>
                      <a:pt x="965" y="180"/>
                    </a:lnTo>
                    <a:lnTo>
                      <a:pt x="965" y="182"/>
                    </a:lnTo>
                    <a:lnTo>
                      <a:pt x="965" y="185"/>
                    </a:lnTo>
                    <a:lnTo>
                      <a:pt x="965" y="185"/>
                    </a:lnTo>
                    <a:lnTo>
                      <a:pt x="974" y="185"/>
                    </a:lnTo>
                    <a:lnTo>
                      <a:pt x="974" y="185"/>
                    </a:lnTo>
                    <a:lnTo>
                      <a:pt x="974" y="188"/>
                    </a:lnTo>
                    <a:lnTo>
                      <a:pt x="973" y="190"/>
                    </a:lnTo>
                    <a:lnTo>
                      <a:pt x="972" y="190"/>
                    </a:lnTo>
                    <a:lnTo>
                      <a:pt x="972" y="190"/>
                    </a:lnTo>
                    <a:lnTo>
                      <a:pt x="970" y="188"/>
                    </a:lnTo>
                    <a:lnTo>
                      <a:pt x="970" y="187"/>
                    </a:lnTo>
                    <a:lnTo>
                      <a:pt x="969" y="187"/>
                    </a:lnTo>
                    <a:lnTo>
                      <a:pt x="969" y="187"/>
                    </a:lnTo>
                    <a:lnTo>
                      <a:pt x="964" y="187"/>
                    </a:lnTo>
                    <a:lnTo>
                      <a:pt x="964" y="187"/>
                    </a:lnTo>
                    <a:lnTo>
                      <a:pt x="962" y="186"/>
                    </a:lnTo>
                    <a:lnTo>
                      <a:pt x="962" y="186"/>
                    </a:lnTo>
                    <a:lnTo>
                      <a:pt x="959" y="186"/>
                    </a:lnTo>
                    <a:lnTo>
                      <a:pt x="959" y="186"/>
                    </a:lnTo>
                    <a:lnTo>
                      <a:pt x="954" y="186"/>
                    </a:lnTo>
                    <a:lnTo>
                      <a:pt x="954" y="186"/>
                    </a:lnTo>
                    <a:lnTo>
                      <a:pt x="954" y="187"/>
                    </a:lnTo>
                    <a:lnTo>
                      <a:pt x="953" y="188"/>
                    </a:lnTo>
                    <a:lnTo>
                      <a:pt x="949" y="188"/>
                    </a:lnTo>
                    <a:lnTo>
                      <a:pt x="949" y="188"/>
                    </a:lnTo>
                    <a:lnTo>
                      <a:pt x="949" y="191"/>
                    </a:lnTo>
                    <a:lnTo>
                      <a:pt x="948" y="192"/>
                    </a:lnTo>
                    <a:lnTo>
                      <a:pt x="943" y="191"/>
                    </a:lnTo>
                    <a:lnTo>
                      <a:pt x="943" y="191"/>
                    </a:lnTo>
                    <a:lnTo>
                      <a:pt x="940" y="192"/>
                    </a:lnTo>
                    <a:lnTo>
                      <a:pt x="938" y="192"/>
                    </a:lnTo>
                    <a:lnTo>
                      <a:pt x="937" y="195"/>
                    </a:lnTo>
                    <a:lnTo>
                      <a:pt x="937" y="195"/>
                    </a:lnTo>
                    <a:lnTo>
                      <a:pt x="936" y="195"/>
                    </a:lnTo>
                    <a:lnTo>
                      <a:pt x="936" y="196"/>
                    </a:lnTo>
                    <a:lnTo>
                      <a:pt x="935" y="196"/>
                    </a:lnTo>
                    <a:lnTo>
                      <a:pt x="935" y="196"/>
                    </a:lnTo>
                    <a:lnTo>
                      <a:pt x="934" y="202"/>
                    </a:lnTo>
                    <a:lnTo>
                      <a:pt x="934" y="202"/>
                    </a:lnTo>
                    <a:lnTo>
                      <a:pt x="932" y="204"/>
                    </a:lnTo>
                    <a:lnTo>
                      <a:pt x="932" y="206"/>
                    </a:lnTo>
                    <a:lnTo>
                      <a:pt x="932" y="206"/>
                    </a:lnTo>
                    <a:lnTo>
                      <a:pt x="931" y="208"/>
                    </a:lnTo>
                    <a:lnTo>
                      <a:pt x="929" y="208"/>
                    </a:lnTo>
                    <a:lnTo>
                      <a:pt x="929" y="208"/>
                    </a:lnTo>
                    <a:lnTo>
                      <a:pt x="929" y="209"/>
                    </a:lnTo>
                    <a:lnTo>
                      <a:pt x="929" y="209"/>
                    </a:lnTo>
                    <a:lnTo>
                      <a:pt x="929" y="209"/>
                    </a:lnTo>
                    <a:lnTo>
                      <a:pt x="927" y="212"/>
                    </a:lnTo>
                    <a:lnTo>
                      <a:pt x="927" y="212"/>
                    </a:lnTo>
                    <a:lnTo>
                      <a:pt x="927" y="213"/>
                    </a:lnTo>
                    <a:lnTo>
                      <a:pt x="925" y="214"/>
                    </a:lnTo>
                    <a:lnTo>
                      <a:pt x="925" y="214"/>
                    </a:lnTo>
                    <a:lnTo>
                      <a:pt x="925" y="217"/>
                    </a:lnTo>
                    <a:lnTo>
                      <a:pt x="924" y="218"/>
                    </a:lnTo>
                    <a:lnTo>
                      <a:pt x="924" y="218"/>
                    </a:lnTo>
                    <a:lnTo>
                      <a:pt x="921" y="218"/>
                    </a:lnTo>
                    <a:lnTo>
                      <a:pt x="921" y="218"/>
                    </a:lnTo>
                    <a:lnTo>
                      <a:pt x="920" y="218"/>
                    </a:lnTo>
                    <a:lnTo>
                      <a:pt x="920" y="218"/>
                    </a:lnTo>
                    <a:lnTo>
                      <a:pt x="919" y="220"/>
                    </a:lnTo>
                    <a:lnTo>
                      <a:pt x="920" y="223"/>
                    </a:lnTo>
                    <a:lnTo>
                      <a:pt x="920" y="223"/>
                    </a:lnTo>
                    <a:lnTo>
                      <a:pt x="923" y="224"/>
                    </a:lnTo>
                    <a:lnTo>
                      <a:pt x="925" y="224"/>
                    </a:lnTo>
                    <a:lnTo>
                      <a:pt x="930" y="224"/>
                    </a:lnTo>
                    <a:lnTo>
                      <a:pt x="930" y="224"/>
                    </a:lnTo>
                    <a:lnTo>
                      <a:pt x="931" y="230"/>
                    </a:lnTo>
                    <a:lnTo>
                      <a:pt x="931" y="230"/>
                    </a:lnTo>
                    <a:lnTo>
                      <a:pt x="937" y="230"/>
                    </a:lnTo>
                    <a:lnTo>
                      <a:pt x="943" y="230"/>
                    </a:lnTo>
                    <a:lnTo>
                      <a:pt x="943" y="230"/>
                    </a:lnTo>
                    <a:lnTo>
                      <a:pt x="943" y="230"/>
                    </a:lnTo>
                    <a:lnTo>
                      <a:pt x="943" y="230"/>
                    </a:lnTo>
                    <a:lnTo>
                      <a:pt x="949" y="231"/>
                    </a:lnTo>
                    <a:lnTo>
                      <a:pt x="949" y="231"/>
                    </a:lnTo>
                    <a:lnTo>
                      <a:pt x="954" y="231"/>
                    </a:lnTo>
                    <a:lnTo>
                      <a:pt x="954" y="231"/>
                    </a:lnTo>
                    <a:lnTo>
                      <a:pt x="958" y="233"/>
                    </a:lnTo>
                    <a:lnTo>
                      <a:pt x="958" y="233"/>
                    </a:lnTo>
                    <a:lnTo>
                      <a:pt x="958" y="238"/>
                    </a:lnTo>
                    <a:lnTo>
                      <a:pt x="958" y="238"/>
                    </a:lnTo>
                    <a:lnTo>
                      <a:pt x="959" y="239"/>
                    </a:lnTo>
                    <a:lnTo>
                      <a:pt x="958" y="240"/>
                    </a:lnTo>
                    <a:lnTo>
                      <a:pt x="958" y="240"/>
                    </a:lnTo>
                    <a:lnTo>
                      <a:pt x="958" y="240"/>
                    </a:lnTo>
                    <a:lnTo>
                      <a:pt x="957" y="240"/>
                    </a:lnTo>
                    <a:lnTo>
                      <a:pt x="957" y="238"/>
                    </a:lnTo>
                    <a:lnTo>
                      <a:pt x="957" y="238"/>
                    </a:lnTo>
                    <a:lnTo>
                      <a:pt x="956" y="238"/>
                    </a:lnTo>
                    <a:lnTo>
                      <a:pt x="953" y="238"/>
                    </a:lnTo>
                    <a:lnTo>
                      <a:pt x="949" y="239"/>
                    </a:lnTo>
                    <a:lnTo>
                      <a:pt x="949" y="239"/>
                    </a:lnTo>
                    <a:lnTo>
                      <a:pt x="949" y="244"/>
                    </a:lnTo>
                    <a:lnTo>
                      <a:pt x="949" y="244"/>
                    </a:lnTo>
                    <a:lnTo>
                      <a:pt x="951" y="244"/>
                    </a:lnTo>
                    <a:lnTo>
                      <a:pt x="951" y="244"/>
                    </a:lnTo>
                    <a:lnTo>
                      <a:pt x="951" y="249"/>
                    </a:lnTo>
                    <a:lnTo>
                      <a:pt x="952" y="251"/>
                    </a:lnTo>
                    <a:lnTo>
                      <a:pt x="954" y="251"/>
                    </a:lnTo>
                    <a:lnTo>
                      <a:pt x="954" y="251"/>
                    </a:lnTo>
                    <a:lnTo>
                      <a:pt x="954" y="253"/>
                    </a:lnTo>
                    <a:lnTo>
                      <a:pt x="954" y="253"/>
                    </a:lnTo>
                    <a:lnTo>
                      <a:pt x="952" y="253"/>
                    </a:lnTo>
                    <a:lnTo>
                      <a:pt x="952" y="253"/>
                    </a:lnTo>
                    <a:lnTo>
                      <a:pt x="949" y="253"/>
                    </a:lnTo>
                    <a:lnTo>
                      <a:pt x="949" y="253"/>
                    </a:lnTo>
                    <a:lnTo>
                      <a:pt x="947" y="253"/>
                    </a:lnTo>
                    <a:lnTo>
                      <a:pt x="945" y="255"/>
                    </a:lnTo>
                    <a:lnTo>
                      <a:pt x="945" y="255"/>
                    </a:lnTo>
                    <a:lnTo>
                      <a:pt x="942" y="256"/>
                    </a:lnTo>
                    <a:lnTo>
                      <a:pt x="942" y="256"/>
                    </a:lnTo>
                    <a:lnTo>
                      <a:pt x="942" y="258"/>
                    </a:lnTo>
                    <a:lnTo>
                      <a:pt x="941" y="258"/>
                    </a:lnTo>
                    <a:lnTo>
                      <a:pt x="941" y="258"/>
                    </a:lnTo>
                    <a:lnTo>
                      <a:pt x="940" y="260"/>
                    </a:lnTo>
                    <a:lnTo>
                      <a:pt x="938" y="260"/>
                    </a:lnTo>
                    <a:lnTo>
                      <a:pt x="938" y="260"/>
                    </a:lnTo>
                    <a:lnTo>
                      <a:pt x="937" y="262"/>
                    </a:lnTo>
                    <a:lnTo>
                      <a:pt x="937" y="263"/>
                    </a:lnTo>
                    <a:lnTo>
                      <a:pt x="937" y="263"/>
                    </a:lnTo>
                    <a:lnTo>
                      <a:pt x="934" y="263"/>
                    </a:lnTo>
                    <a:lnTo>
                      <a:pt x="934" y="263"/>
                    </a:lnTo>
                    <a:lnTo>
                      <a:pt x="932" y="262"/>
                    </a:lnTo>
                    <a:lnTo>
                      <a:pt x="930" y="261"/>
                    </a:lnTo>
                    <a:lnTo>
                      <a:pt x="930" y="261"/>
                    </a:lnTo>
                    <a:lnTo>
                      <a:pt x="929" y="260"/>
                    </a:lnTo>
                    <a:lnTo>
                      <a:pt x="926" y="261"/>
                    </a:lnTo>
                    <a:lnTo>
                      <a:pt x="923" y="261"/>
                    </a:lnTo>
                    <a:lnTo>
                      <a:pt x="923" y="261"/>
                    </a:lnTo>
                    <a:lnTo>
                      <a:pt x="921" y="262"/>
                    </a:lnTo>
                    <a:lnTo>
                      <a:pt x="920" y="263"/>
                    </a:lnTo>
                    <a:lnTo>
                      <a:pt x="916" y="264"/>
                    </a:lnTo>
                    <a:lnTo>
                      <a:pt x="916" y="264"/>
                    </a:lnTo>
                    <a:lnTo>
                      <a:pt x="911" y="264"/>
                    </a:lnTo>
                    <a:lnTo>
                      <a:pt x="911" y="264"/>
                    </a:lnTo>
                    <a:lnTo>
                      <a:pt x="910" y="264"/>
                    </a:lnTo>
                    <a:lnTo>
                      <a:pt x="910" y="267"/>
                    </a:lnTo>
                    <a:lnTo>
                      <a:pt x="910" y="267"/>
                    </a:lnTo>
                    <a:lnTo>
                      <a:pt x="907" y="268"/>
                    </a:lnTo>
                    <a:lnTo>
                      <a:pt x="907" y="268"/>
                    </a:lnTo>
                    <a:lnTo>
                      <a:pt x="903" y="268"/>
                    </a:lnTo>
                    <a:lnTo>
                      <a:pt x="903" y="268"/>
                    </a:lnTo>
                    <a:lnTo>
                      <a:pt x="894" y="267"/>
                    </a:lnTo>
                    <a:lnTo>
                      <a:pt x="894" y="267"/>
                    </a:lnTo>
                    <a:lnTo>
                      <a:pt x="887" y="267"/>
                    </a:lnTo>
                    <a:lnTo>
                      <a:pt x="887" y="267"/>
                    </a:lnTo>
                    <a:lnTo>
                      <a:pt x="883" y="267"/>
                    </a:lnTo>
                    <a:lnTo>
                      <a:pt x="883" y="267"/>
                    </a:lnTo>
                    <a:lnTo>
                      <a:pt x="881" y="267"/>
                    </a:lnTo>
                    <a:lnTo>
                      <a:pt x="878" y="267"/>
                    </a:lnTo>
                    <a:lnTo>
                      <a:pt x="878" y="267"/>
                    </a:lnTo>
                    <a:lnTo>
                      <a:pt x="877" y="269"/>
                    </a:lnTo>
                    <a:lnTo>
                      <a:pt x="875" y="271"/>
                    </a:lnTo>
                    <a:lnTo>
                      <a:pt x="875" y="271"/>
                    </a:lnTo>
                    <a:lnTo>
                      <a:pt x="872" y="271"/>
                    </a:lnTo>
                    <a:lnTo>
                      <a:pt x="872" y="271"/>
                    </a:lnTo>
                    <a:lnTo>
                      <a:pt x="870" y="271"/>
                    </a:lnTo>
                    <a:lnTo>
                      <a:pt x="870" y="271"/>
                    </a:lnTo>
                    <a:lnTo>
                      <a:pt x="867" y="271"/>
                    </a:lnTo>
                    <a:lnTo>
                      <a:pt x="867" y="271"/>
                    </a:lnTo>
                    <a:lnTo>
                      <a:pt x="866" y="272"/>
                    </a:lnTo>
                    <a:lnTo>
                      <a:pt x="866" y="272"/>
                    </a:lnTo>
                    <a:lnTo>
                      <a:pt x="861" y="272"/>
                    </a:lnTo>
                    <a:lnTo>
                      <a:pt x="861" y="272"/>
                    </a:lnTo>
                    <a:lnTo>
                      <a:pt x="860" y="273"/>
                    </a:lnTo>
                    <a:lnTo>
                      <a:pt x="859" y="274"/>
                    </a:lnTo>
                    <a:lnTo>
                      <a:pt x="859" y="276"/>
                    </a:lnTo>
                    <a:lnTo>
                      <a:pt x="859" y="276"/>
                    </a:lnTo>
                    <a:lnTo>
                      <a:pt x="860" y="276"/>
                    </a:lnTo>
                    <a:lnTo>
                      <a:pt x="860" y="276"/>
                    </a:lnTo>
                    <a:lnTo>
                      <a:pt x="860" y="280"/>
                    </a:lnTo>
                    <a:lnTo>
                      <a:pt x="860" y="280"/>
                    </a:lnTo>
                    <a:lnTo>
                      <a:pt x="860" y="282"/>
                    </a:lnTo>
                    <a:lnTo>
                      <a:pt x="859" y="284"/>
                    </a:lnTo>
                    <a:lnTo>
                      <a:pt x="859" y="284"/>
                    </a:lnTo>
                    <a:lnTo>
                      <a:pt x="858" y="284"/>
                    </a:lnTo>
                    <a:lnTo>
                      <a:pt x="858" y="284"/>
                    </a:lnTo>
                    <a:lnTo>
                      <a:pt x="858" y="287"/>
                    </a:lnTo>
                    <a:lnTo>
                      <a:pt x="858" y="287"/>
                    </a:lnTo>
                    <a:lnTo>
                      <a:pt x="859" y="288"/>
                    </a:lnTo>
                    <a:lnTo>
                      <a:pt x="861" y="289"/>
                    </a:lnTo>
                    <a:lnTo>
                      <a:pt x="861" y="289"/>
                    </a:lnTo>
                    <a:lnTo>
                      <a:pt x="860" y="291"/>
                    </a:lnTo>
                    <a:lnTo>
                      <a:pt x="860" y="293"/>
                    </a:lnTo>
                    <a:lnTo>
                      <a:pt x="859" y="293"/>
                    </a:lnTo>
                    <a:lnTo>
                      <a:pt x="859" y="293"/>
                    </a:lnTo>
                    <a:lnTo>
                      <a:pt x="859" y="296"/>
                    </a:lnTo>
                    <a:lnTo>
                      <a:pt x="859" y="296"/>
                    </a:lnTo>
                    <a:lnTo>
                      <a:pt x="860" y="302"/>
                    </a:lnTo>
                    <a:lnTo>
                      <a:pt x="860" y="302"/>
                    </a:lnTo>
                    <a:lnTo>
                      <a:pt x="862" y="302"/>
                    </a:lnTo>
                    <a:lnTo>
                      <a:pt x="864" y="305"/>
                    </a:lnTo>
                    <a:lnTo>
                      <a:pt x="864" y="305"/>
                    </a:lnTo>
                    <a:lnTo>
                      <a:pt x="864" y="311"/>
                    </a:lnTo>
                    <a:lnTo>
                      <a:pt x="864" y="317"/>
                    </a:lnTo>
                    <a:lnTo>
                      <a:pt x="864" y="317"/>
                    </a:lnTo>
                    <a:lnTo>
                      <a:pt x="862" y="321"/>
                    </a:lnTo>
                    <a:lnTo>
                      <a:pt x="861" y="326"/>
                    </a:lnTo>
                    <a:lnTo>
                      <a:pt x="861" y="326"/>
                    </a:lnTo>
                    <a:lnTo>
                      <a:pt x="864" y="326"/>
                    </a:lnTo>
                    <a:lnTo>
                      <a:pt x="864" y="326"/>
                    </a:lnTo>
                    <a:lnTo>
                      <a:pt x="864" y="329"/>
                    </a:lnTo>
                    <a:lnTo>
                      <a:pt x="862" y="333"/>
                    </a:lnTo>
                    <a:lnTo>
                      <a:pt x="862" y="333"/>
                    </a:lnTo>
                    <a:lnTo>
                      <a:pt x="864" y="334"/>
                    </a:lnTo>
                    <a:lnTo>
                      <a:pt x="864" y="336"/>
                    </a:lnTo>
                    <a:lnTo>
                      <a:pt x="865" y="338"/>
                    </a:lnTo>
                    <a:lnTo>
                      <a:pt x="865" y="338"/>
                    </a:lnTo>
                    <a:lnTo>
                      <a:pt x="867" y="339"/>
                    </a:lnTo>
                    <a:lnTo>
                      <a:pt x="871" y="339"/>
                    </a:lnTo>
                    <a:lnTo>
                      <a:pt x="871" y="339"/>
                    </a:lnTo>
                    <a:lnTo>
                      <a:pt x="876" y="339"/>
                    </a:lnTo>
                    <a:lnTo>
                      <a:pt x="878" y="339"/>
                    </a:lnTo>
                    <a:lnTo>
                      <a:pt x="880" y="342"/>
                    </a:lnTo>
                    <a:lnTo>
                      <a:pt x="880" y="342"/>
                    </a:lnTo>
                    <a:lnTo>
                      <a:pt x="886" y="342"/>
                    </a:lnTo>
                    <a:lnTo>
                      <a:pt x="886" y="342"/>
                    </a:lnTo>
                    <a:lnTo>
                      <a:pt x="886" y="343"/>
                    </a:lnTo>
                    <a:lnTo>
                      <a:pt x="887" y="343"/>
                    </a:lnTo>
                    <a:lnTo>
                      <a:pt x="889" y="343"/>
                    </a:lnTo>
                    <a:lnTo>
                      <a:pt x="889" y="343"/>
                    </a:lnTo>
                    <a:lnTo>
                      <a:pt x="888" y="344"/>
                    </a:lnTo>
                    <a:lnTo>
                      <a:pt x="888" y="345"/>
                    </a:lnTo>
                    <a:lnTo>
                      <a:pt x="888" y="345"/>
                    </a:lnTo>
                    <a:lnTo>
                      <a:pt x="887" y="349"/>
                    </a:lnTo>
                    <a:lnTo>
                      <a:pt x="887" y="349"/>
                    </a:lnTo>
                    <a:lnTo>
                      <a:pt x="887" y="352"/>
                    </a:lnTo>
                    <a:lnTo>
                      <a:pt x="887" y="354"/>
                    </a:lnTo>
                    <a:lnTo>
                      <a:pt x="889" y="354"/>
                    </a:lnTo>
                    <a:lnTo>
                      <a:pt x="889" y="354"/>
                    </a:lnTo>
                    <a:lnTo>
                      <a:pt x="889" y="356"/>
                    </a:lnTo>
                    <a:lnTo>
                      <a:pt x="889" y="356"/>
                    </a:lnTo>
                    <a:lnTo>
                      <a:pt x="892" y="356"/>
                    </a:lnTo>
                    <a:lnTo>
                      <a:pt x="892" y="356"/>
                    </a:lnTo>
                    <a:lnTo>
                      <a:pt x="892" y="360"/>
                    </a:lnTo>
                    <a:lnTo>
                      <a:pt x="892" y="360"/>
                    </a:lnTo>
                    <a:lnTo>
                      <a:pt x="894" y="363"/>
                    </a:lnTo>
                    <a:lnTo>
                      <a:pt x="894" y="363"/>
                    </a:lnTo>
                    <a:lnTo>
                      <a:pt x="898" y="364"/>
                    </a:lnTo>
                    <a:lnTo>
                      <a:pt x="898" y="364"/>
                    </a:lnTo>
                    <a:lnTo>
                      <a:pt x="902" y="364"/>
                    </a:lnTo>
                    <a:lnTo>
                      <a:pt x="902" y="364"/>
                    </a:lnTo>
                    <a:lnTo>
                      <a:pt x="902" y="364"/>
                    </a:lnTo>
                    <a:lnTo>
                      <a:pt x="903" y="364"/>
                    </a:lnTo>
                    <a:lnTo>
                      <a:pt x="903" y="364"/>
                    </a:lnTo>
                    <a:lnTo>
                      <a:pt x="904" y="366"/>
                    </a:lnTo>
                    <a:lnTo>
                      <a:pt x="904" y="366"/>
                    </a:lnTo>
                    <a:lnTo>
                      <a:pt x="905" y="366"/>
                    </a:lnTo>
                    <a:lnTo>
                      <a:pt x="905" y="366"/>
                    </a:lnTo>
                    <a:lnTo>
                      <a:pt x="905" y="370"/>
                    </a:lnTo>
                    <a:lnTo>
                      <a:pt x="907" y="371"/>
                    </a:lnTo>
                    <a:lnTo>
                      <a:pt x="908" y="371"/>
                    </a:lnTo>
                    <a:lnTo>
                      <a:pt x="908" y="371"/>
                    </a:lnTo>
                    <a:lnTo>
                      <a:pt x="908" y="374"/>
                    </a:lnTo>
                    <a:lnTo>
                      <a:pt x="908" y="374"/>
                    </a:lnTo>
                    <a:lnTo>
                      <a:pt x="910" y="374"/>
                    </a:lnTo>
                    <a:lnTo>
                      <a:pt x="910" y="374"/>
                    </a:lnTo>
                    <a:lnTo>
                      <a:pt x="910" y="381"/>
                    </a:lnTo>
                    <a:lnTo>
                      <a:pt x="910" y="381"/>
                    </a:lnTo>
                    <a:lnTo>
                      <a:pt x="907" y="382"/>
                    </a:lnTo>
                    <a:lnTo>
                      <a:pt x="905" y="383"/>
                    </a:lnTo>
                    <a:lnTo>
                      <a:pt x="905" y="386"/>
                    </a:lnTo>
                    <a:lnTo>
                      <a:pt x="905" y="386"/>
                    </a:lnTo>
                    <a:lnTo>
                      <a:pt x="905" y="393"/>
                    </a:lnTo>
                    <a:lnTo>
                      <a:pt x="905" y="393"/>
                    </a:lnTo>
                    <a:lnTo>
                      <a:pt x="903" y="394"/>
                    </a:lnTo>
                    <a:lnTo>
                      <a:pt x="902" y="396"/>
                    </a:lnTo>
                    <a:lnTo>
                      <a:pt x="902" y="399"/>
                    </a:lnTo>
                    <a:lnTo>
                      <a:pt x="902" y="399"/>
                    </a:lnTo>
                    <a:lnTo>
                      <a:pt x="902" y="402"/>
                    </a:lnTo>
                    <a:lnTo>
                      <a:pt x="902" y="403"/>
                    </a:lnTo>
                    <a:lnTo>
                      <a:pt x="902" y="403"/>
                    </a:lnTo>
                    <a:lnTo>
                      <a:pt x="903" y="404"/>
                    </a:lnTo>
                    <a:lnTo>
                      <a:pt x="904" y="405"/>
                    </a:lnTo>
                    <a:lnTo>
                      <a:pt x="904" y="405"/>
                    </a:lnTo>
                    <a:lnTo>
                      <a:pt x="904" y="408"/>
                    </a:lnTo>
                    <a:lnTo>
                      <a:pt x="904" y="408"/>
                    </a:lnTo>
                    <a:lnTo>
                      <a:pt x="905" y="408"/>
                    </a:lnTo>
                    <a:lnTo>
                      <a:pt x="905" y="409"/>
                    </a:lnTo>
                    <a:lnTo>
                      <a:pt x="905" y="412"/>
                    </a:lnTo>
                    <a:lnTo>
                      <a:pt x="905" y="412"/>
                    </a:lnTo>
                    <a:lnTo>
                      <a:pt x="907" y="414"/>
                    </a:lnTo>
                    <a:lnTo>
                      <a:pt x="907" y="416"/>
                    </a:lnTo>
                    <a:lnTo>
                      <a:pt x="907" y="416"/>
                    </a:lnTo>
                    <a:lnTo>
                      <a:pt x="905" y="416"/>
                    </a:lnTo>
                    <a:lnTo>
                      <a:pt x="905" y="416"/>
                    </a:lnTo>
                    <a:lnTo>
                      <a:pt x="904" y="413"/>
                    </a:lnTo>
                    <a:lnTo>
                      <a:pt x="904" y="413"/>
                    </a:lnTo>
                    <a:lnTo>
                      <a:pt x="903" y="409"/>
                    </a:lnTo>
                    <a:lnTo>
                      <a:pt x="903" y="409"/>
                    </a:lnTo>
                    <a:lnTo>
                      <a:pt x="900" y="408"/>
                    </a:lnTo>
                    <a:lnTo>
                      <a:pt x="900" y="408"/>
                    </a:lnTo>
                    <a:lnTo>
                      <a:pt x="898" y="408"/>
                    </a:lnTo>
                    <a:lnTo>
                      <a:pt x="897" y="407"/>
                    </a:lnTo>
                    <a:lnTo>
                      <a:pt x="897" y="407"/>
                    </a:lnTo>
                    <a:lnTo>
                      <a:pt x="896" y="409"/>
                    </a:lnTo>
                    <a:lnTo>
                      <a:pt x="896" y="409"/>
                    </a:lnTo>
                    <a:lnTo>
                      <a:pt x="893" y="408"/>
                    </a:lnTo>
                    <a:lnTo>
                      <a:pt x="892" y="405"/>
                    </a:lnTo>
                    <a:lnTo>
                      <a:pt x="892" y="405"/>
                    </a:lnTo>
                    <a:lnTo>
                      <a:pt x="889" y="405"/>
                    </a:lnTo>
                    <a:lnTo>
                      <a:pt x="887" y="407"/>
                    </a:lnTo>
                    <a:lnTo>
                      <a:pt x="887" y="407"/>
                    </a:lnTo>
                    <a:lnTo>
                      <a:pt x="887" y="404"/>
                    </a:lnTo>
                    <a:lnTo>
                      <a:pt x="887" y="404"/>
                    </a:lnTo>
                    <a:lnTo>
                      <a:pt x="887" y="401"/>
                    </a:lnTo>
                    <a:lnTo>
                      <a:pt x="887" y="401"/>
                    </a:lnTo>
                    <a:lnTo>
                      <a:pt x="888" y="397"/>
                    </a:lnTo>
                    <a:lnTo>
                      <a:pt x="888" y="396"/>
                    </a:lnTo>
                    <a:lnTo>
                      <a:pt x="891" y="394"/>
                    </a:lnTo>
                    <a:lnTo>
                      <a:pt x="891" y="394"/>
                    </a:lnTo>
                    <a:lnTo>
                      <a:pt x="891" y="392"/>
                    </a:lnTo>
                    <a:lnTo>
                      <a:pt x="891" y="392"/>
                    </a:lnTo>
                    <a:lnTo>
                      <a:pt x="892" y="391"/>
                    </a:lnTo>
                    <a:lnTo>
                      <a:pt x="892" y="391"/>
                    </a:lnTo>
                    <a:lnTo>
                      <a:pt x="896" y="391"/>
                    </a:lnTo>
                    <a:lnTo>
                      <a:pt x="897" y="391"/>
                    </a:lnTo>
                    <a:lnTo>
                      <a:pt x="898" y="391"/>
                    </a:lnTo>
                    <a:lnTo>
                      <a:pt x="898" y="391"/>
                    </a:lnTo>
                    <a:lnTo>
                      <a:pt x="898" y="388"/>
                    </a:lnTo>
                    <a:lnTo>
                      <a:pt x="899" y="386"/>
                    </a:lnTo>
                    <a:lnTo>
                      <a:pt x="899" y="386"/>
                    </a:lnTo>
                    <a:lnTo>
                      <a:pt x="899" y="382"/>
                    </a:lnTo>
                    <a:lnTo>
                      <a:pt x="899" y="381"/>
                    </a:lnTo>
                    <a:lnTo>
                      <a:pt x="900" y="380"/>
                    </a:lnTo>
                    <a:lnTo>
                      <a:pt x="900" y="380"/>
                    </a:lnTo>
                    <a:lnTo>
                      <a:pt x="902" y="380"/>
                    </a:lnTo>
                    <a:lnTo>
                      <a:pt x="903" y="380"/>
                    </a:lnTo>
                    <a:lnTo>
                      <a:pt x="903" y="380"/>
                    </a:lnTo>
                    <a:lnTo>
                      <a:pt x="903" y="377"/>
                    </a:lnTo>
                    <a:lnTo>
                      <a:pt x="903" y="376"/>
                    </a:lnTo>
                    <a:lnTo>
                      <a:pt x="903" y="376"/>
                    </a:lnTo>
                    <a:lnTo>
                      <a:pt x="904" y="374"/>
                    </a:lnTo>
                    <a:lnTo>
                      <a:pt x="904" y="374"/>
                    </a:lnTo>
                    <a:lnTo>
                      <a:pt x="903" y="370"/>
                    </a:lnTo>
                    <a:lnTo>
                      <a:pt x="903" y="370"/>
                    </a:lnTo>
                    <a:lnTo>
                      <a:pt x="900" y="370"/>
                    </a:lnTo>
                    <a:lnTo>
                      <a:pt x="900" y="370"/>
                    </a:lnTo>
                    <a:lnTo>
                      <a:pt x="899" y="369"/>
                    </a:lnTo>
                    <a:lnTo>
                      <a:pt x="899" y="367"/>
                    </a:lnTo>
                    <a:lnTo>
                      <a:pt x="899" y="367"/>
                    </a:lnTo>
                    <a:lnTo>
                      <a:pt x="896" y="367"/>
                    </a:lnTo>
                    <a:lnTo>
                      <a:pt x="896" y="367"/>
                    </a:lnTo>
                    <a:lnTo>
                      <a:pt x="893" y="367"/>
                    </a:lnTo>
                    <a:lnTo>
                      <a:pt x="893" y="367"/>
                    </a:lnTo>
                    <a:lnTo>
                      <a:pt x="892" y="369"/>
                    </a:lnTo>
                    <a:lnTo>
                      <a:pt x="892" y="370"/>
                    </a:lnTo>
                    <a:lnTo>
                      <a:pt x="892" y="370"/>
                    </a:lnTo>
                    <a:lnTo>
                      <a:pt x="891" y="372"/>
                    </a:lnTo>
                    <a:lnTo>
                      <a:pt x="889" y="374"/>
                    </a:lnTo>
                    <a:lnTo>
                      <a:pt x="889" y="374"/>
                    </a:lnTo>
                    <a:lnTo>
                      <a:pt x="887" y="372"/>
                    </a:lnTo>
                    <a:lnTo>
                      <a:pt x="885" y="372"/>
                    </a:lnTo>
                    <a:lnTo>
                      <a:pt x="885" y="372"/>
                    </a:lnTo>
                    <a:lnTo>
                      <a:pt x="885" y="371"/>
                    </a:lnTo>
                    <a:lnTo>
                      <a:pt x="883" y="370"/>
                    </a:lnTo>
                    <a:lnTo>
                      <a:pt x="880" y="370"/>
                    </a:lnTo>
                    <a:lnTo>
                      <a:pt x="880" y="370"/>
                    </a:lnTo>
                    <a:lnTo>
                      <a:pt x="877" y="370"/>
                    </a:lnTo>
                    <a:lnTo>
                      <a:pt x="877" y="370"/>
                    </a:lnTo>
                    <a:lnTo>
                      <a:pt x="876" y="370"/>
                    </a:lnTo>
                    <a:lnTo>
                      <a:pt x="875" y="370"/>
                    </a:lnTo>
                    <a:lnTo>
                      <a:pt x="875" y="370"/>
                    </a:lnTo>
                    <a:lnTo>
                      <a:pt x="872" y="365"/>
                    </a:lnTo>
                    <a:lnTo>
                      <a:pt x="871" y="360"/>
                    </a:lnTo>
                    <a:lnTo>
                      <a:pt x="871" y="360"/>
                    </a:lnTo>
                    <a:lnTo>
                      <a:pt x="869" y="360"/>
                    </a:lnTo>
                    <a:lnTo>
                      <a:pt x="867" y="359"/>
                    </a:lnTo>
                    <a:lnTo>
                      <a:pt x="866" y="356"/>
                    </a:lnTo>
                    <a:lnTo>
                      <a:pt x="866" y="356"/>
                    </a:lnTo>
                    <a:lnTo>
                      <a:pt x="865" y="352"/>
                    </a:lnTo>
                    <a:lnTo>
                      <a:pt x="865" y="352"/>
                    </a:lnTo>
                    <a:lnTo>
                      <a:pt x="858" y="350"/>
                    </a:lnTo>
                    <a:lnTo>
                      <a:pt x="858" y="350"/>
                    </a:lnTo>
                    <a:lnTo>
                      <a:pt x="856" y="349"/>
                    </a:lnTo>
                    <a:lnTo>
                      <a:pt x="854" y="347"/>
                    </a:lnTo>
                    <a:lnTo>
                      <a:pt x="854" y="347"/>
                    </a:lnTo>
                    <a:lnTo>
                      <a:pt x="851" y="347"/>
                    </a:lnTo>
                    <a:lnTo>
                      <a:pt x="851" y="345"/>
                    </a:lnTo>
                    <a:lnTo>
                      <a:pt x="851" y="345"/>
                    </a:lnTo>
                    <a:lnTo>
                      <a:pt x="850" y="343"/>
                    </a:lnTo>
                    <a:lnTo>
                      <a:pt x="850" y="343"/>
                    </a:lnTo>
                    <a:lnTo>
                      <a:pt x="850" y="343"/>
                    </a:lnTo>
                    <a:lnTo>
                      <a:pt x="849" y="342"/>
                    </a:lnTo>
                    <a:lnTo>
                      <a:pt x="849" y="342"/>
                    </a:lnTo>
                    <a:lnTo>
                      <a:pt x="848" y="340"/>
                    </a:lnTo>
                    <a:lnTo>
                      <a:pt x="848" y="340"/>
                    </a:lnTo>
                    <a:lnTo>
                      <a:pt x="844" y="339"/>
                    </a:lnTo>
                    <a:lnTo>
                      <a:pt x="844" y="339"/>
                    </a:lnTo>
                    <a:lnTo>
                      <a:pt x="840" y="338"/>
                    </a:lnTo>
                    <a:lnTo>
                      <a:pt x="835" y="337"/>
                    </a:lnTo>
                    <a:lnTo>
                      <a:pt x="835" y="337"/>
                    </a:lnTo>
                    <a:lnTo>
                      <a:pt x="826" y="337"/>
                    </a:lnTo>
                    <a:lnTo>
                      <a:pt x="826" y="337"/>
                    </a:lnTo>
                    <a:lnTo>
                      <a:pt x="821" y="337"/>
                    </a:lnTo>
                    <a:lnTo>
                      <a:pt x="821" y="337"/>
                    </a:lnTo>
                    <a:lnTo>
                      <a:pt x="818" y="337"/>
                    </a:lnTo>
                    <a:lnTo>
                      <a:pt x="818" y="337"/>
                    </a:lnTo>
                    <a:lnTo>
                      <a:pt x="820" y="334"/>
                    </a:lnTo>
                    <a:lnTo>
                      <a:pt x="820" y="334"/>
                    </a:lnTo>
                    <a:lnTo>
                      <a:pt x="822" y="333"/>
                    </a:lnTo>
                    <a:lnTo>
                      <a:pt x="824" y="334"/>
                    </a:lnTo>
                    <a:lnTo>
                      <a:pt x="824" y="334"/>
                    </a:lnTo>
                    <a:lnTo>
                      <a:pt x="826" y="331"/>
                    </a:lnTo>
                    <a:lnTo>
                      <a:pt x="826" y="328"/>
                    </a:lnTo>
                    <a:lnTo>
                      <a:pt x="824" y="327"/>
                    </a:lnTo>
                    <a:lnTo>
                      <a:pt x="824" y="327"/>
                    </a:lnTo>
                    <a:lnTo>
                      <a:pt x="822" y="327"/>
                    </a:lnTo>
                    <a:lnTo>
                      <a:pt x="822" y="327"/>
                    </a:lnTo>
                    <a:lnTo>
                      <a:pt x="821" y="326"/>
                    </a:lnTo>
                    <a:lnTo>
                      <a:pt x="821" y="326"/>
                    </a:lnTo>
                    <a:lnTo>
                      <a:pt x="820" y="325"/>
                    </a:lnTo>
                    <a:lnTo>
                      <a:pt x="818" y="323"/>
                    </a:lnTo>
                    <a:lnTo>
                      <a:pt x="818" y="323"/>
                    </a:lnTo>
                    <a:lnTo>
                      <a:pt x="815" y="323"/>
                    </a:lnTo>
                    <a:lnTo>
                      <a:pt x="812" y="323"/>
                    </a:lnTo>
                    <a:lnTo>
                      <a:pt x="812" y="323"/>
                    </a:lnTo>
                    <a:lnTo>
                      <a:pt x="809" y="327"/>
                    </a:lnTo>
                    <a:lnTo>
                      <a:pt x="809" y="327"/>
                    </a:lnTo>
                    <a:lnTo>
                      <a:pt x="809" y="331"/>
                    </a:lnTo>
                    <a:lnTo>
                      <a:pt x="809" y="331"/>
                    </a:lnTo>
                    <a:lnTo>
                      <a:pt x="807" y="331"/>
                    </a:lnTo>
                    <a:lnTo>
                      <a:pt x="806" y="331"/>
                    </a:lnTo>
                    <a:lnTo>
                      <a:pt x="805" y="333"/>
                    </a:lnTo>
                    <a:lnTo>
                      <a:pt x="805" y="333"/>
                    </a:lnTo>
                    <a:lnTo>
                      <a:pt x="804" y="336"/>
                    </a:lnTo>
                    <a:lnTo>
                      <a:pt x="801" y="336"/>
                    </a:lnTo>
                    <a:lnTo>
                      <a:pt x="801" y="336"/>
                    </a:lnTo>
                    <a:lnTo>
                      <a:pt x="800" y="343"/>
                    </a:lnTo>
                    <a:lnTo>
                      <a:pt x="800" y="343"/>
                    </a:lnTo>
                    <a:lnTo>
                      <a:pt x="805" y="343"/>
                    </a:lnTo>
                    <a:lnTo>
                      <a:pt x="809" y="342"/>
                    </a:lnTo>
                    <a:lnTo>
                      <a:pt x="812" y="342"/>
                    </a:lnTo>
                    <a:lnTo>
                      <a:pt x="816" y="342"/>
                    </a:lnTo>
                    <a:lnTo>
                      <a:pt x="816" y="342"/>
                    </a:lnTo>
                    <a:lnTo>
                      <a:pt x="815" y="344"/>
                    </a:lnTo>
                    <a:lnTo>
                      <a:pt x="813" y="347"/>
                    </a:lnTo>
                    <a:lnTo>
                      <a:pt x="813" y="347"/>
                    </a:lnTo>
                    <a:lnTo>
                      <a:pt x="812" y="345"/>
                    </a:lnTo>
                    <a:lnTo>
                      <a:pt x="811" y="345"/>
                    </a:lnTo>
                    <a:lnTo>
                      <a:pt x="810" y="345"/>
                    </a:lnTo>
                    <a:lnTo>
                      <a:pt x="810" y="345"/>
                    </a:lnTo>
                    <a:lnTo>
                      <a:pt x="810" y="349"/>
                    </a:lnTo>
                    <a:lnTo>
                      <a:pt x="810" y="350"/>
                    </a:lnTo>
                    <a:lnTo>
                      <a:pt x="809" y="352"/>
                    </a:lnTo>
                    <a:lnTo>
                      <a:pt x="809" y="352"/>
                    </a:lnTo>
                    <a:lnTo>
                      <a:pt x="809" y="353"/>
                    </a:lnTo>
                    <a:lnTo>
                      <a:pt x="809" y="353"/>
                    </a:lnTo>
                    <a:lnTo>
                      <a:pt x="810" y="354"/>
                    </a:lnTo>
                    <a:lnTo>
                      <a:pt x="811" y="354"/>
                    </a:lnTo>
                    <a:lnTo>
                      <a:pt x="811" y="354"/>
                    </a:lnTo>
                    <a:lnTo>
                      <a:pt x="811" y="353"/>
                    </a:lnTo>
                    <a:lnTo>
                      <a:pt x="811" y="353"/>
                    </a:lnTo>
                    <a:lnTo>
                      <a:pt x="815" y="353"/>
                    </a:lnTo>
                    <a:lnTo>
                      <a:pt x="817" y="353"/>
                    </a:lnTo>
                    <a:lnTo>
                      <a:pt x="817" y="353"/>
                    </a:lnTo>
                    <a:lnTo>
                      <a:pt x="818" y="354"/>
                    </a:lnTo>
                    <a:lnTo>
                      <a:pt x="818" y="355"/>
                    </a:lnTo>
                    <a:lnTo>
                      <a:pt x="818" y="359"/>
                    </a:lnTo>
                    <a:lnTo>
                      <a:pt x="818" y="359"/>
                    </a:lnTo>
                    <a:lnTo>
                      <a:pt x="818" y="361"/>
                    </a:lnTo>
                    <a:lnTo>
                      <a:pt x="818" y="361"/>
                    </a:lnTo>
                    <a:lnTo>
                      <a:pt x="818" y="363"/>
                    </a:lnTo>
                    <a:lnTo>
                      <a:pt x="817" y="364"/>
                    </a:lnTo>
                    <a:lnTo>
                      <a:pt x="817" y="364"/>
                    </a:lnTo>
                    <a:lnTo>
                      <a:pt x="815" y="365"/>
                    </a:lnTo>
                    <a:lnTo>
                      <a:pt x="812" y="365"/>
                    </a:lnTo>
                    <a:lnTo>
                      <a:pt x="812" y="365"/>
                    </a:lnTo>
                    <a:lnTo>
                      <a:pt x="810" y="363"/>
                    </a:lnTo>
                    <a:lnTo>
                      <a:pt x="807" y="360"/>
                    </a:lnTo>
                    <a:lnTo>
                      <a:pt x="807" y="360"/>
                    </a:lnTo>
                    <a:lnTo>
                      <a:pt x="805" y="354"/>
                    </a:lnTo>
                    <a:lnTo>
                      <a:pt x="805" y="354"/>
                    </a:lnTo>
                    <a:lnTo>
                      <a:pt x="802" y="353"/>
                    </a:lnTo>
                    <a:lnTo>
                      <a:pt x="801" y="352"/>
                    </a:lnTo>
                    <a:lnTo>
                      <a:pt x="799" y="352"/>
                    </a:lnTo>
                    <a:lnTo>
                      <a:pt x="796" y="353"/>
                    </a:lnTo>
                    <a:lnTo>
                      <a:pt x="796" y="353"/>
                    </a:lnTo>
                    <a:lnTo>
                      <a:pt x="794" y="356"/>
                    </a:lnTo>
                    <a:lnTo>
                      <a:pt x="794" y="356"/>
                    </a:lnTo>
                    <a:lnTo>
                      <a:pt x="790" y="359"/>
                    </a:lnTo>
                    <a:lnTo>
                      <a:pt x="790" y="359"/>
                    </a:lnTo>
                    <a:lnTo>
                      <a:pt x="788" y="360"/>
                    </a:lnTo>
                    <a:lnTo>
                      <a:pt x="788" y="360"/>
                    </a:lnTo>
                    <a:lnTo>
                      <a:pt x="788" y="361"/>
                    </a:lnTo>
                    <a:lnTo>
                      <a:pt x="786" y="361"/>
                    </a:lnTo>
                    <a:lnTo>
                      <a:pt x="786" y="361"/>
                    </a:lnTo>
                    <a:lnTo>
                      <a:pt x="786" y="366"/>
                    </a:lnTo>
                    <a:lnTo>
                      <a:pt x="786" y="366"/>
                    </a:lnTo>
                    <a:lnTo>
                      <a:pt x="788" y="366"/>
                    </a:lnTo>
                    <a:lnTo>
                      <a:pt x="789" y="367"/>
                    </a:lnTo>
                    <a:lnTo>
                      <a:pt x="789" y="371"/>
                    </a:lnTo>
                    <a:lnTo>
                      <a:pt x="789" y="371"/>
                    </a:lnTo>
                    <a:lnTo>
                      <a:pt x="789" y="375"/>
                    </a:lnTo>
                    <a:lnTo>
                      <a:pt x="790" y="378"/>
                    </a:lnTo>
                    <a:lnTo>
                      <a:pt x="790" y="378"/>
                    </a:lnTo>
                    <a:lnTo>
                      <a:pt x="790" y="382"/>
                    </a:lnTo>
                    <a:lnTo>
                      <a:pt x="791" y="383"/>
                    </a:lnTo>
                    <a:lnTo>
                      <a:pt x="793" y="383"/>
                    </a:lnTo>
                    <a:lnTo>
                      <a:pt x="793" y="383"/>
                    </a:lnTo>
                    <a:lnTo>
                      <a:pt x="796" y="383"/>
                    </a:lnTo>
                    <a:lnTo>
                      <a:pt x="796" y="383"/>
                    </a:lnTo>
                    <a:lnTo>
                      <a:pt x="800" y="385"/>
                    </a:lnTo>
                    <a:lnTo>
                      <a:pt x="800" y="385"/>
                    </a:lnTo>
                    <a:lnTo>
                      <a:pt x="801" y="391"/>
                    </a:lnTo>
                    <a:lnTo>
                      <a:pt x="801" y="391"/>
                    </a:lnTo>
                    <a:lnTo>
                      <a:pt x="804" y="390"/>
                    </a:lnTo>
                    <a:lnTo>
                      <a:pt x="807" y="391"/>
                    </a:lnTo>
                    <a:lnTo>
                      <a:pt x="807" y="391"/>
                    </a:lnTo>
                    <a:lnTo>
                      <a:pt x="810" y="392"/>
                    </a:lnTo>
                    <a:lnTo>
                      <a:pt x="812" y="394"/>
                    </a:lnTo>
                    <a:lnTo>
                      <a:pt x="812" y="394"/>
                    </a:lnTo>
                    <a:lnTo>
                      <a:pt x="816" y="393"/>
                    </a:lnTo>
                    <a:lnTo>
                      <a:pt x="816" y="393"/>
                    </a:lnTo>
                    <a:lnTo>
                      <a:pt x="817" y="392"/>
                    </a:lnTo>
                    <a:lnTo>
                      <a:pt x="818" y="392"/>
                    </a:lnTo>
                    <a:lnTo>
                      <a:pt x="818" y="392"/>
                    </a:lnTo>
                    <a:lnTo>
                      <a:pt x="818" y="394"/>
                    </a:lnTo>
                    <a:lnTo>
                      <a:pt x="818" y="394"/>
                    </a:lnTo>
                    <a:lnTo>
                      <a:pt x="822" y="396"/>
                    </a:lnTo>
                    <a:lnTo>
                      <a:pt x="822" y="396"/>
                    </a:lnTo>
                    <a:lnTo>
                      <a:pt x="824" y="396"/>
                    </a:lnTo>
                    <a:lnTo>
                      <a:pt x="824" y="398"/>
                    </a:lnTo>
                    <a:lnTo>
                      <a:pt x="824" y="398"/>
                    </a:lnTo>
                    <a:lnTo>
                      <a:pt x="824" y="403"/>
                    </a:lnTo>
                    <a:lnTo>
                      <a:pt x="824" y="403"/>
                    </a:lnTo>
                    <a:lnTo>
                      <a:pt x="824" y="408"/>
                    </a:lnTo>
                    <a:lnTo>
                      <a:pt x="824" y="408"/>
                    </a:lnTo>
                    <a:lnTo>
                      <a:pt x="826" y="408"/>
                    </a:lnTo>
                    <a:lnTo>
                      <a:pt x="826" y="408"/>
                    </a:lnTo>
                    <a:lnTo>
                      <a:pt x="827" y="410"/>
                    </a:lnTo>
                    <a:lnTo>
                      <a:pt x="826" y="412"/>
                    </a:lnTo>
                    <a:lnTo>
                      <a:pt x="826" y="412"/>
                    </a:lnTo>
                    <a:lnTo>
                      <a:pt x="824" y="409"/>
                    </a:lnTo>
                    <a:lnTo>
                      <a:pt x="823" y="408"/>
                    </a:lnTo>
                    <a:lnTo>
                      <a:pt x="823" y="408"/>
                    </a:lnTo>
                    <a:lnTo>
                      <a:pt x="821" y="407"/>
                    </a:lnTo>
                    <a:lnTo>
                      <a:pt x="817" y="408"/>
                    </a:lnTo>
                    <a:lnTo>
                      <a:pt x="817" y="408"/>
                    </a:lnTo>
                    <a:lnTo>
                      <a:pt x="817" y="404"/>
                    </a:lnTo>
                    <a:lnTo>
                      <a:pt x="817" y="403"/>
                    </a:lnTo>
                    <a:lnTo>
                      <a:pt x="816" y="402"/>
                    </a:lnTo>
                    <a:lnTo>
                      <a:pt x="816" y="402"/>
                    </a:lnTo>
                    <a:lnTo>
                      <a:pt x="816" y="401"/>
                    </a:lnTo>
                    <a:lnTo>
                      <a:pt x="816" y="401"/>
                    </a:lnTo>
                    <a:lnTo>
                      <a:pt x="812" y="401"/>
                    </a:lnTo>
                    <a:lnTo>
                      <a:pt x="812" y="401"/>
                    </a:lnTo>
                    <a:lnTo>
                      <a:pt x="811" y="398"/>
                    </a:lnTo>
                    <a:lnTo>
                      <a:pt x="809" y="398"/>
                    </a:lnTo>
                    <a:lnTo>
                      <a:pt x="802" y="398"/>
                    </a:lnTo>
                    <a:lnTo>
                      <a:pt x="802" y="398"/>
                    </a:lnTo>
                    <a:lnTo>
                      <a:pt x="798" y="398"/>
                    </a:lnTo>
                    <a:lnTo>
                      <a:pt x="798" y="398"/>
                    </a:lnTo>
                    <a:lnTo>
                      <a:pt x="795" y="397"/>
                    </a:lnTo>
                    <a:lnTo>
                      <a:pt x="791" y="397"/>
                    </a:lnTo>
                    <a:lnTo>
                      <a:pt x="791" y="397"/>
                    </a:lnTo>
                    <a:lnTo>
                      <a:pt x="789" y="396"/>
                    </a:lnTo>
                    <a:lnTo>
                      <a:pt x="785" y="396"/>
                    </a:lnTo>
                    <a:lnTo>
                      <a:pt x="785" y="396"/>
                    </a:lnTo>
                    <a:lnTo>
                      <a:pt x="784" y="394"/>
                    </a:lnTo>
                    <a:lnTo>
                      <a:pt x="784" y="394"/>
                    </a:lnTo>
                    <a:lnTo>
                      <a:pt x="782" y="393"/>
                    </a:lnTo>
                    <a:lnTo>
                      <a:pt x="782" y="393"/>
                    </a:lnTo>
                    <a:lnTo>
                      <a:pt x="778" y="391"/>
                    </a:lnTo>
                    <a:lnTo>
                      <a:pt x="778" y="391"/>
                    </a:lnTo>
                    <a:lnTo>
                      <a:pt x="775" y="388"/>
                    </a:lnTo>
                    <a:lnTo>
                      <a:pt x="775" y="386"/>
                    </a:lnTo>
                    <a:lnTo>
                      <a:pt x="775" y="386"/>
                    </a:lnTo>
                    <a:lnTo>
                      <a:pt x="777" y="386"/>
                    </a:lnTo>
                    <a:lnTo>
                      <a:pt x="777" y="386"/>
                    </a:lnTo>
                    <a:lnTo>
                      <a:pt x="778" y="371"/>
                    </a:lnTo>
                    <a:lnTo>
                      <a:pt x="778" y="371"/>
                    </a:lnTo>
                    <a:lnTo>
                      <a:pt x="778" y="369"/>
                    </a:lnTo>
                    <a:lnTo>
                      <a:pt x="778" y="369"/>
                    </a:lnTo>
                    <a:lnTo>
                      <a:pt x="775" y="367"/>
                    </a:lnTo>
                    <a:lnTo>
                      <a:pt x="775" y="367"/>
                    </a:lnTo>
                    <a:lnTo>
                      <a:pt x="775" y="364"/>
                    </a:lnTo>
                    <a:lnTo>
                      <a:pt x="775" y="364"/>
                    </a:lnTo>
                    <a:lnTo>
                      <a:pt x="777" y="360"/>
                    </a:lnTo>
                    <a:lnTo>
                      <a:pt x="778" y="356"/>
                    </a:lnTo>
                    <a:lnTo>
                      <a:pt x="778" y="356"/>
                    </a:lnTo>
                    <a:lnTo>
                      <a:pt x="778" y="349"/>
                    </a:lnTo>
                    <a:lnTo>
                      <a:pt x="778" y="349"/>
                    </a:lnTo>
                    <a:lnTo>
                      <a:pt x="780" y="347"/>
                    </a:lnTo>
                    <a:lnTo>
                      <a:pt x="782" y="343"/>
                    </a:lnTo>
                    <a:lnTo>
                      <a:pt x="782" y="343"/>
                    </a:lnTo>
                    <a:lnTo>
                      <a:pt x="782" y="336"/>
                    </a:lnTo>
                    <a:lnTo>
                      <a:pt x="782" y="336"/>
                    </a:lnTo>
                    <a:lnTo>
                      <a:pt x="782" y="332"/>
                    </a:lnTo>
                    <a:lnTo>
                      <a:pt x="782" y="331"/>
                    </a:lnTo>
                    <a:lnTo>
                      <a:pt x="780" y="329"/>
                    </a:lnTo>
                    <a:lnTo>
                      <a:pt x="780" y="329"/>
                    </a:lnTo>
                    <a:lnTo>
                      <a:pt x="780" y="329"/>
                    </a:lnTo>
                    <a:lnTo>
                      <a:pt x="780" y="329"/>
                    </a:lnTo>
                    <a:lnTo>
                      <a:pt x="780" y="326"/>
                    </a:lnTo>
                    <a:lnTo>
                      <a:pt x="779" y="323"/>
                    </a:lnTo>
                    <a:lnTo>
                      <a:pt x="779" y="323"/>
                    </a:lnTo>
                    <a:lnTo>
                      <a:pt x="775" y="321"/>
                    </a:lnTo>
                    <a:lnTo>
                      <a:pt x="774" y="320"/>
                    </a:lnTo>
                    <a:lnTo>
                      <a:pt x="774" y="318"/>
                    </a:lnTo>
                    <a:lnTo>
                      <a:pt x="774" y="318"/>
                    </a:lnTo>
                    <a:lnTo>
                      <a:pt x="778" y="318"/>
                    </a:lnTo>
                    <a:lnTo>
                      <a:pt x="778" y="318"/>
                    </a:lnTo>
                    <a:lnTo>
                      <a:pt x="778" y="316"/>
                    </a:lnTo>
                    <a:lnTo>
                      <a:pt x="777" y="314"/>
                    </a:lnTo>
                    <a:lnTo>
                      <a:pt x="777" y="314"/>
                    </a:lnTo>
                    <a:lnTo>
                      <a:pt x="774" y="312"/>
                    </a:lnTo>
                    <a:lnTo>
                      <a:pt x="772" y="310"/>
                    </a:lnTo>
                    <a:lnTo>
                      <a:pt x="772" y="310"/>
                    </a:lnTo>
                    <a:lnTo>
                      <a:pt x="772" y="307"/>
                    </a:lnTo>
                    <a:lnTo>
                      <a:pt x="769" y="305"/>
                    </a:lnTo>
                    <a:lnTo>
                      <a:pt x="769" y="305"/>
                    </a:lnTo>
                    <a:lnTo>
                      <a:pt x="767" y="304"/>
                    </a:lnTo>
                    <a:lnTo>
                      <a:pt x="767" y="302"/>
                    </a:lnTo>
                    <a:lnTo>
                      <a:pt x="767" y="300"/>
                    </a:lnTo>
                    <a:lnTo>
                      <a:pt x="767" y="300"/>
                    </a:lnTo>
                    <a:lnTo>
                      <a:pt x="768" y="300"/>
                    </a:lnTo>
                    <a:lnTo>
                      <a:pt x="768" y="300"/>
                    </a:lnTo>
                    <a:lnTo>
                      <a:pt x="768" y="302"/>
                    </a:lnTo>
                    <a:lnTo>
                      <a:pt x="768" y="302"/>
                    </a:lnTo>
                    <a:lnTo>
                      <a:pt x="771" y="302"/>
                    </a:lnTo>
                    <a:lnTo>
                      <a:pt x="771" y="302"/>
                    </a:lnTo>
                    <a:lnTo>
                      <a:pt x="771" y="300"/>
                    </a:lnTo>
                    <a:lnTo>
                      <a:pt x="769" y="299"/>
                    </a:lnTo>
                    <a:lnTo>
                      <a:pt x="767" y="298"/>
                    </a:lnTo>
                    <a:lnTo>
                      <a:pt x="763" y="298"/>
                    </a:lnTo>
                    <a:lnTo>
                      <a:pt x="760" y="298"/>
                    </a:lnTo>
                    <a:lnTo>
                      <a:pt x="760" y="298"/>
                    </a:lnTo>
                    <a:lnTo>
                      <a:pt x="760" y="300"/>
                    </a:lnTo>
                    <a:lnTo>
                      <a:pt x="760" y="300"/>
                    </a:lnTo>
                    <a:lnTo>
                      <a:pt x="757" y="301"/>
                    </a:lnTo>
                    <a:lnTo>
                      <a:pt x="757" y="301"/>
                    </a:lnTo>
                    <a:lnTo>
                      <a:pt x="756" y="304"/>
                    </a:lnTo>
                    <a:lnTo>
                      <a:pt x="757" y="305"/>
                    </a:lnTo>
                    <a:lnTo>
                      <a:pt x="758" y="305"/>
                    </a:lnTo>
                    <a:lnTo>
                      <a:pt x="758" y="306"/>
                    </a:lnTo>
                    <a:lnTo>
                      <a:pt x="758" y="306"/>
                    </a:lnTo>
                    <a:lnTo>
                      <a:pt x="761" y="307"/>
                    </a:lnTo>
                    <a:lnTo>
                      <a:pt x="762" y="309"/>
                    </a:lnTo>
                    <a:lnTo>
                      <a:pt x="762" y="309"/>
                    </a:lnTo>
                    <a:lnTo>
                      <a:pt x="762" y="314"/>
                    </a:lnTo>
                    <a:lnTo>
                      <a:pt x="762" y="314"/>
                    </a:lnTo>
                    <a:lnTo>
                      <a:pt x="766" y="314"/>
                    </a:lnTo>
                    <a:lnTo>
                      <a:pt x="768" y="314"/>
                    </a:lnTo>
                    <a:lnTo>
                      <a:pt x="768" y="314"/>
                    </a:lnTo>
                    <a:lnTo>
                      <a:pt x="768" y="317"/>
                    </a:lnTo>
                    <a:lnTo>
                      <a:pt x="768" y="320"/>
                    </a:lnTo>
                    <a:lnTo>
                      <a:pt x="768" y="320"/>
                    </a:lnTo>
                    <a:lnTo>
                      <a:pt x="768" y="327"/>
                    </a:lnTo>
                    <a:lnTo>
                      <a:pt x="769" y="331"/>
                    </a:lnTo>
                    <a:lnTo>
                      <a:pt x="769" y="331"/>
                    </a:lnTo>
                    <a:lnTo>
                      <a:pt x="771" y="332"/>
                    </a:lnTo>
                    <a:lnTo>
                      <a:pt x="771" y="332"/>
                    </a:lnTo>
                    <a:lnTo>
                      <a:pt x="771" y="338"/>
                    </a:lnTo>
                    <a:lnTo>
                      <a:pt x="771" y="343"/>
                    </a:lnTo>
                    <a:lnTo>
                      <a:pt x="771" y="343"/>
                    </a:lnTo>
                    <a:lnTo>
                      <a:pt x="771" y="347"/>
                    </a:lnTo>
                    <a:lnTo>
                      <a:pt x="771" y="348"/>
                    </a:lnTo>
                    <a:lnTo>
                      <a:pt x="769" y="349"/>
                    </a:lnTo>
                    <a:lnTo>
                      <a:pt x="769" y="349"/>
                    </a:lnTo>
                    <a:lnTo>
                      <a:pt x="767" y="349"/>
                    </a:lnTo>
                    <a:lnTo>
                      <a:pt x="767" y="349"/>
                    </a:lnTo>
                    <a:lnTo>
                      <a:pt x="763" y="352"/>
                    </a:lnTo>
                    <a:lnTo>
                      <a:pt x="763" y="352"/>
                    </a:lnTo>
                    <a:lnTo>
                      <a:pt x="763" y="354"/>
                    </a:lnTo>
                    <a:lnTo>
                      <a:pt x="761" y="358"/>
                    </a:lnTo>
                    <a:lnTo>
                      <a:pt x="761" y="358"/>
                    </a:lnTo>
                    <a:lnTo>
                      <a:pt x="760" y="359"/>
                    </a:lnTo>
                    <a:lnTo>
                      <a:pt x="758" y="360"/>
                    </a:lnTo>
                    <a:lnTo>
                      <a:pt x="758" y="360"/>
                    </a:lnTo>
                    <a:lnTo>
                      <a:pt x="755" y="361"/>
                    </a:lnTo>
                    <a:lnTo>
                      <a:pt x="755" y="361"/>
                    </a:lnTo>
                    <a:lnTo>
                      <a:pt x="753" y="361"/>
                    </a:lnTo>
                    <a:lnTo>
                      <a:pt x="752" y="363"/>
                    </a:lnTo>
                    <a:lnTo>
                      <a:pt x="752" y="363"/>
                    </a:lnTo>
                    <a:lnTo>
                      <a:pt x="750" y="364"/>
                    </a:lnTo>
                    <a:lnTo>
                      <a:pt x="750" y="364"/>
                    </a:lnTo>
                    <a:lnTo>
                      <a:pt x="748" y="365"/>
                    </a:lnTo>
                    <a:lnTo>
                      <a:pt x="748" y="365"/>
                    </a:lnTo>
                    <a:lnTo>
                      <a:pt x="747" y="366"/>
                    </a:lnTo>
                    <a:lnTo>
                      <a:pt x="747" y="366"/>
                    </a:lnTo>
                    <a:lnTo>
                      <a:pt x="746" y="366"/>
                    </a:lnTo>
                    <a:lnTo>
                      <a:pt x="744" y="366"/>
                    </a:lnTo>
                    <a:lnTo>
                      <a:pt x="744" y="366"/>
                    </a:lnTo>
                    <a:lnTo>
                      <a:pt x="744" y="369"/>
                    </a:lnTo>
                    <a:lnTo>
                      <a:pt x="744" y="369"/>
                    </a:lnTo>
                    <a:lnTo>
                      <a:pt x="746" y="369"/>
                    </a:lnTo>
                    <a:lnTo>
                      <a:pt x="747" y="370"/>
                    </a:lnTo>
                    <a:lnTo>
                      <a:pt x="747" y="370"/>
                    </a:lnTo>
                    <a:lnTo>
                      <a:pt x="747" y="371"/>
                    </a:lnTo>
                    <a:lnTo>
                      <a:pt x="746" y="374"/>
                    </a:lnTo>
                    <a:lnTo>
                      <a:pt x="746" y="374"/>
                    </a:lnTo>
                    <a:lnTo>
                      <a:pt x="745" y="377"/>
                    </a:lnTo>
                    <a:lnTo>
                      <a:pt x="745" y="377"/>
                    </a:lnTo>
                    <a:lnTo>
                      <a:pt x="744" y="378"/>
                    </a:lnTo>
                    <a:lnTo>
                      <a:pt x="744" y="378"/>
                    </a:lnTo>
                    <a:lnTo>
                      <a:pt x="742" y="381"/>
                    </a:lnTo>
                    <a:lnTo>
                      <a:pt x="742" y="381"/>
                    </a:lnTo>
                    <a:lnTo>
                      <a:pt x="740" y="382"/>
                    </a:lnTo>
                    <a:lnTo>
                      <a:pt x="740" y="382"/>
                    </a:lnTo>
                    <a:lnTo>
                      <a:pt x="739" y="383"/>
                    </a:lnTo>
                    <a:lnTo>
                      <a:pt x="739" y="386"/>
                    </a:lnTo>
                    <a:lnTo>
                      <a:pt x="739" y="386"/>
                    </a:lnTo>
                    <a:lnTo>
                      <a:pt x="740" y="388"/>
                    </a:lnTo>
                    <a:lnTo>
                      <a:pt x="741" y="390"/>
                    </a:lnTo>
                    <a:lnTo>
                      <a:pt x="745" y="390"/>
                    </a:lnTo>
                    <a:lnTo>
                      <a:pt x="745" y="390"/>
                    </a:lnTo>
                    <a:lnTo>
                      <a:pt x="745" y="391"/>
                    </a:lnTo>
                    <a:lnTo>
                      <a:pt x="744" y="392"/>
                    </a:lnTo>
                    <a:lnTo>
                      <a:pt x="744" y="392"/>
                    </a:lnTo>
                    <a:lnTo>
                      <a:pt x="745" y="392"/>
                    </a:lnTo>
                    <a:lnTo>
                      <a:pt x="745" y="392"/>
                    </a:lnTo>
                    <a:lnTo>
                      <a:pt x="746" y="394"/>
                    </a:lnTo>
                    <a:lnTo>
                      <a:pt x="746" y="394"/>
                    </a:lnTo>
                    <a:lnTo>
                      <a:pt x="747" y="394"/>
                    </a:lnTo>
                    <a:lnTo>
                      <a:pt x="747" y="396"/>
                    </a:lnTo>
                    <a:lnTo>
                      <a:pt x="747" y="398"/>
                    </a:lnTo>
                    <a:lnTo>
                      <a:pt x="747" y="398"/>
                    </a:lnTo>
                    <a:lnTo>
                      <a:pt x="748" y="403"/>
                    </a:lnTo>
                    <a:lnTo>
                      <a:pt x="748" y="403"/>
                    </a:lnTo>
                    <a:lnTo>
                      <a:pt x="748" y="409"/>
                    </a:lnTo>
                    <a:lnTo>
                      <a:pt x="748" y="409"/>
                    </a:lnTo>
                    <a:lnTo>
                      <a:pt x="750" y="410"/>
                    </a:lnTo>
                    <a:lnTo>
                      <a:pt x="750" y="412"/>
                    </a:lnTo>
                    <a:lnTo>
                      <a:pt x="751" y="412"/>
                    </a:lnTo>
                    <a:lnTo>
                      <a:pt x="751" y="412"/>
                    </a:lnTo>
                    <a:lnTo>
                      <a:pt x="751" y="412"/>
                    </a:lnTo>
                    <a:lnTo>
                      <a:pt x="751" y="412"/>
                    </a:lnTo>
                    <a:lnTo>
                      <a:pt x="753" y="414"/>
                    </a:lnTo>
                    <a:lnTo>
                      <a:pt x="753" y="414"/>
                    </a:lnTo>
                    <a:lnTo>
                      <a:pt x="755" y="418"/>
                    </a:lnTo>
                    <a:lnTo>
                      <a:pt x="756" y="420"/>
                    </a:lnTo>
                    <a:lnTo>
                      <a:pt x="756" y="420"/>
                    </a:lnTo>
                    <a:lnTo>
                      <a:pt x="757" y="421"/>
                    </a:lnTo>
                    <a:lnTo>
                      <a:pt x="758" y="423"/>
                    </a:lnTo>
                    <a:lnTo>
                      <a:pt x="758" y="423"/>
                    </a:lnTo>
                    <a:lnTo>
                      <a:pt x="758" y="428"/>
                    </a:lnTo>
                    <a:lnTo>
                      <a:pt x="758" y="428"/>
                    </a:lnTo>
                    <a:lnTo>
                      <a:pt x="758" y="431"/>
                    </a:lnTo>
                    <a:lnTo>
                      <a:pt x="758" y="436"/>
                    </a:lnTo>
                    <a:lnTo>
                      <a:pt x="758" y="436"/>
                    </a:lnTo>
                    <a:lnTo>
                      <a:pt x="757" y="437"/>
                    </a:lnTo>
                    <a:lnTo>
                      <a:pt x="756" y="437"/>
                    </a:lnTo>
                    <a:lnTo>
                      <a:pt x="756" y="437"/>
                    </a:lnTo>
                    <a:lnTo>
                      <a:pt x="753" y="441"/>
                    </a:lnTo>
                    <a:lnTo>
                      <a:pt x="753" y="441"/>
                    </a:lnTo>
                    <a:lnTo>
                      <a:pt x="752" y="443"/>
                    </a:lnTo>
                    <a:lnTo>
                      <a:pt x="752" y="443"/>
                    </a:lnTo>
                    <a:lnTo>
                      <a:pt x="751" y="446"/>
                    </a:lnTo>
                    <a:lnTo>
                      <a:pt x="751" y="447"/>
                    </a:lnTo>
                    <a:lnTo>
                      <a:pt x="751" y="447"/>
                    </a:lnTo>
                    <a:lnTo>
                      <a:pt x="751" y="451"/>
                    </a:lnTo>
                    <a:lnTo>
                      <a:pt x="751" y="454"/>
                    </a:lnTo>
                    <a:lnTo>
                      <a:pt x="751" y="454"/>
                    </a:lnTo>
                    <a:lnTo>
                      <a:pt x="751" y="458"/>
                    </a:lnTo>
                    <a:lnTo>
                      <a:pt x="750" y="462"/>
                    </a:lnTo>
                    <a:lnTo>
                      <a:pt x="750" y="462"/>
                    </a:lnTo>
                    <a:lnTo>
                      <a:pt x="748" y="466"/>
                    </a:lnTo>
                    <a:lnTo>
                      <a:pt x="748" y="466"/>
                    </a:lnTo>
                    <a:lnTo>
                      <a:pt x="748" y="468"/>
                    </a:lnTo>
                    <a:lnTo>
                      <a:pt x="747" y="469"/>
                    </a:lnTo>
                    <a:lnTo>
                      <a:pt x="747" y="469"/>
                    </a:lnTo>
                    <a:lnTo>
                      <a:pt x="747" y="470"/>
                    </a:lnTo>
                    <a:lnTo>
                      <a:pt x="748" y="472"/>
                    </a:lnTo>
                    <a:lnTo>
                      <a:pt x="748" y="472"/>
                    </a:lnTo>
                    <a:lnTo>
                      <a:pt x="748" y="474"/>
                    </a:lnTo>
                    <a:lnTo>
                      <a:pt x="748" y="474"/>
                    </a:lnTo>
                    <a:lnTo>
                      <a:pt x="750" y="475"/>
                    </a:lnTo>
                    <a:lnTo>
                      <a:pt x="750" y="475"/>
                    </a:lnTo>
                    <a:lnTo>
                      <a:pt x="751" y="479"/>
                    </a:lnTo>
                    <a:lnTo>
                      <a:pt x="751" y="483"/>
                    </a:lnTo>
                    <a:lnTo>
                      <a:pt x="751" y="483"/>
                    </a:lnTo>
                    <a:lnTo>
                      <a:pt x="751" y="488"/>
                    </a:lnTo>
                    <a:lnTo>
                      <a:pt x="752" y="494"/>
                    </a:lnTo>
                    <a:lnTo>
                      <a:pt x="752" y="494"/>
                    </a:lnTo>
                    <a:lnTo>
                      <a:pt x="751" y="494"/>
                    </a:lnTo>
                    <a:lnTo>
                      <a:pt x="751" y="494"/>
                    </a:lnTo>
                    <a:lnTo>
                      <a:pt x="751" y="497"/>
                    </a:lnTo>
                    <a:lnTo>
                      <a:pt x="751" y="497"/>
                    </a:lnTo>
                    <a:lnTo>
                      <a:pt x="755" y="499"/>
                    </a:lnTo>
                    <a:lnTo>
                      <a:pt x="757" y="499"/>
                    </a:lnTo>
                    <a:lnTo>
                      <a:pt x="758" y="497"/>
                    </a:lnTo>
                    <a:lnTo>
                      <a:pt x="758" y="497"/>
                    </a:lnTo>
                    <a:lnTo>
                      <a:pt x="760" y="496"/>
                    </a:lnTo>
                    <a:lnTo>
                      <a:pt x="762" y="496"/>
                    </a:lnTo>
                    <a:lnTo>
                      <a:pt x="762" y="496"/>
                    </a:lnTo>
                    <a:lnTo>
                      <a:pt x="764" y="499"/>
                    </a:lnTo>
                    <a:lnTo>
                      <a:pt x="764" y="499"/>
                    </a:lnTo>
                    <a:lnTo>
                      <a:pt x="766" y="499"/>
                    </a:lnTo>
                    <a:lnTo>
                      <a:pt x="766" y="499"/>
                    </a:lnTo>
                    <a:lnTo>
                      <a:pt x="766" y="499"/>
                    </a:lnTo>
                    <a:lnTo>
                      <a:pt x="769" y="499"/>
                    </a:lnTo>
                    <a:lnTo>
                      <a:pt x="772" y="499"/>
                    </a:lnTo>
                    <a:lnTo>
                      <a:pt x="772" y="499"/>
                    </a:lnTo>
                    <a:lnTo>
                      <a:pt x="775" y="499"/>
                    </a:lnTo>
                    <a:lnTo>
                      <a:pt x="777" y="497"/>
                    </a:lnTo>
                    <a:lnTo>
                      <a:pt x="777" y="496"/>
                    </a:lnTo>
                    <a:lnTo>
                      <a:pt x="777" y="496"/>
                    </a:lnTo>
                    <a:lnTo>
                      <a:pt x="777" y="494"/>
                    </a:lnTo>
                    <a:lnTo>
                      <a:pt x="779" y="491"/>
                    </a:lnTo>
                    <a:lnTo>
                      <a:pt x="779" y="491"/>
                    </a:lnTo>
                    <a:lnTo>
                      <a:pt x="782" y="492"/>
                    </a:lnTo>
                    <a:lnTo>
                      <a:pt x="784" y="492"/>
                    </a:lnTo>
                    <a:lnTo>
                      <a:pt x="784" y="492"/>
                    </a:lnTo>
                    <a:lnTo>
                      <a:pt x="784" y="491"/>
                    </a:lnTo>
                    <a:lnTo>
                      <a:pt x="784" y="491"/>
                    </a:lnTo>
                    <a:lnTo>
                      <a:pt x="786" y="491"/>
                    </a:lnTo>
                    <a:lnTo>
                      <a:pt x="790" y="492"/>
                    </a:lnTo>
                    <a:lnTo>
                      <a:pt x="790" y="492"/>
                    </a:lnTo>
                    <a:lnTo>
                      <a:pt x="791" y="495"/>
                    </a:lnTo>
                    <a:lnTo>
                      <a:pt x="794" y="495"/>
                    </a:lnTo>
                    <a:lnTo>
                      <a:pt x="794" y="495"/>
                    </a:lnTo>
                    <a:lnTo>
                      <a:pt x="795" y="495"/>
                    </a:lnTo>
                    <a:lnTo>
                      <a:pt x="798" y="496"/>
                    </a:lnTo>
                    <a:lnTo>
                      <a:pt x="798" y="496"/>
                    </a:lnTo>
                    <a:lnTo>
                      <a:pt x="799" y="499"/>
                    </a:lnTo>
                    <a:lnTo>
                      <a:pt x="799" y="499"/>
                    </a:lnTo>
                    <a:lnTo>
                      <a:pt x="800" y="501"/>
                    </a:lnTo>
                    <a:lnTo>
                      <a:pt x="802" y="502"/>
                    </a:lnTo>
                    <a:lnTo>
                      <a:pt x="802" y="502"/>
                    </a:lnTo>
                    <a:lnTo>
                      <a:pt x="805" y="502"/>
                    </a:lnTo>
                    <a:lnTo>
                      <a:pt x="806" y="504"/>
                    </a:lnTo>
                    <a:lnTo>
                      <a:pt x="806" y="505"/>
                    </a:lnTo>
                    <a:lnTo>
                      <a:pt x="806" y="505"/>
                    </a:lnTo>
                    <a:lnTo>
                      <a:pt x="810" y="505"/>
                    </a:lnTo>
                    <a:lnTo>
                      <a:pt x="810" y="505"/>
                    </a:lnTo>
                    <a:lnTo>
                      <a:pt x="810" y="507"/>
                    </a:lnTo>
                    <a:lnTo>
                      <a:pt x="810" y="507"/>
                    </a:lnTo>
                    <a:lnTo>
                      <a:pt x="812" y="508"/>
                    </a:lnTo>
                    <a:lnTo>
                      <a:pt x="812" y="508"/>
                    </a:lnTo>
                    <a:lnTo>
                      <a:pt x="812" y="515"/>
                    </a:lnTo>
                    <a:lnTo>
                      <a:pt x="812" y="515"/>
                    </a:lnTo>
                    <a:lnTo>
                      <a:pt x="813" y="518"/>
                    </a:lnTo>
                    <a:lnTo>
                      <a:pt x="813" y="518"/>
                    </a:lnTo>
                    <a:lnTo>
                      <a:pt x="815" y="518"/>
                    </a:lnTo>
                    <a:lnTo>
                      <a:pt x="816" y="518"/>
                    </a:lnTo>
                    <a:lnTo>
                      <a:pt x="816" y="518"/>
                    </a:lnTo>
                    <a:lnTo>
                      <a:pt x="817" y="524"/>
                    </a:lnTo>
                    <a:lnTo>
                      <a:pt x="817" y="524"/>
                    </a:lnTo>
                    <a:lnTo>
                      <a:pt x="820" y="524"/>
                    </a:lnTo>
                    <a:lnTo>
                      <a:pt x="820" y="524"/>
                    </a:lnTo>
                    <a:lnTo>
                      <a:pt x="820" y="527"/>
                    </a:lnTo>
                    <a:lnTo>
                      <a:pt x="820" y="529"/>
                    </a:lnTo>
                    <a:lnTo>
                      <a:pt x="820" y="529"/>
                    </a:lnTo>
                    <a:lnTo>
                      <a:pt x="821" y="532"/>
                    </a:lnTo>
                    <a:lnTo>
                      <a:pt x="822" y="534"/>
                    </a:lnTo>
                    <a:lnTo>
                      <a:pt x="822" y="534"/>
                    </a:lnTo>
                    <a:lnTo>
                      <a:pt x="822" y="534"/>
                    </a:lnTo>
                    <a:lnTo>
                      <a:pt x="822" y="534"/>
                    </a:lnTo>
                    <a:lnTo>
                      <a:pt x="817" y="535"/>
                    </a:lnTo>
                    <a:lnTo>
                      <a:pt x="817" y="535"/>
                    </a:lnTo>
                    <a:lnTo>
                      <a:pt x="816" y="537"/>
                    </a:lnTo>
                    <a:lnTo>
                      <a:pt x="815" y="537"/>
                    </a:lnTo>
                    <a:lnTo>
                      <a:pt x="812" y="537"/>
                    </a:lnTo>
                    <a:lnTo>
                      <a:pt x="812" y="537"/>
                    </a:lnTo>
                    <a:lnTo>
                      <a:pt x="812" y="543"/>
                    </a:lnTo>
                    <a:lnTo>
                      <a:pt x="812" y="550"/>
                    </a:lnTo>
                    <a:lnTo>
                      <a:pt x="812" y="550"/>
                    </a:lnTo>
                    <a:lnTo>
                      <a:pt x="811" y="550"/>
                    </a:lnTo>
                    <a:lnTo>
                      <a:pt x="811" y="550"/>
                    </a:lnTo>
                    <a:lnTo>
                      <a:pt x="811" y="551"/>
                    </a:lnTo>
                    <a:lnTo>
                      <a:pt x="812" y="553"/>
                    </a:lnTo>
                    <a:lnTo>
                      <a:pt x="812" y="553"/>
                    </a:lnTo>
                    <a:lnTo>
                      <a:pt x="812" y="556"/>
                    </a:lnTo>
                    <a:lnTo>
                      <a:pt x="812" y="556"/>
                    </a:lnTo>
                    <a:lnTo>
                      <a:pt x="820" y="556"/>
                    </a:lnTo>
                    <a:lnTo>
                      <a:pt x="820" y="556"/>
                    </a:lnTo>
                    <a:lnTo>
                      <a:pt x="820" y="560"/>
                    </a:lnTo>
                    <a:lnTo>
                      <a:pt x="823" y="561"/>
                    </a:lnTo>
                    <a:lnTo>
                      <a:pt x="823" y="561"/>
                    </a:lnTo>
                    <a:lnTo>
                      <a:pt x="829" y="561"/>
                    </a:lnTo>
                    <a:lnTo>
                      <a:pt x="829" y="561"/>
                    </a:lnTo>
                    <a:lnTo>
                      <a:pt x="829" y="560"/>
                    </a:lnTo>
                    <a:lnTo>
                      <a:pt x="829" y="560"/>
                    </a:lnTo>
                    <a:lnTo>
                      <a:pt x="831" y="560"/>
                    </a:lnTo>
                    <a:lnTo>
                      <a:pt x="831" y="561"/>
                    </a:lnTo>
                    <a:lnTo>
                      <a:pt x="831" y="562"/>
                    </a:lnTo>
                    <a:lnTo>
                      <a:pt x="831" y="562"/>
                    </a:lnTo>
                    <a:lnTo>
                      <a:pt x="822" y="562"/>
                    </a:lnTo>
                    <a:lnTo>
                      <a:pt x="822" y="562"/>
                    </a:lnTo>
                    <a:lnTo>
                      <a:pt x="818" y="565"/>
                    </a:lnTo>
                    <a:lnTo>
                      <a:pt x="816" y="567"/>
                    </a:lnTo>
                    <a:lnTo>
                      <a:pt x="816" y="567"/>
                    </a:lnTo>
                    <a:lnTo>
                      <a:pt x="815" y="565"/>
                    </a:lnTo>
                    <a:lnTo>
                      <a:pt x="815" y="562"/>
                    </a:lnTo>
                    <a:lnTo>
                      <a:pt x="815" y="562"/>
                    </a:lnTo>
                    <a:lnTo>
                      <a:pt x="815" y="560"/>
                    </a:lnTo>
                    <a:lnTo>
                      <a:pt x="815" y="560"/>
                    </a:lnTo>
                    <a:lnTo>
                      <a:pt x="812" y="559"/>
                    </a:lnTo>
                    <a:lnTo>
                      <a:pt x="812" y="559"/>
                    </a:lnTo>
                    <a:lnTo>
                      <a:pt x="807" y="555"/>
                    </a:lnTo>
                    <a:lnTo>
                      <a:pt x="807" y="555"/>
                    </a:lnTo>
                    <a:lnTo>
                      <a:pt x="806" y="555"/>
                    </a:lnTo>
                    <a:lnTo>
                      <a:pt x="806" y="555"/>
                    </a:lnTo>
                    <a:lnTo>
                      <a:pt x="805" y="553"/>
                    </a:lnTo>
                    <a:lnTo>
                      <a:pt x="805" y="553"/>
                    </a:lnTo>
                    <a:lnTo>
                      <a:pt x="809" y="553"/>
                    </a:lnTo>
                    <a:lnTo>
                      <a:pt x="809" y="553"/>
                    </a:lnTo>
                    <a:lnTo>
                      <a:pt x="809" y="548"/>
                    </a:lnTo>
                    <a:lnTo>
                      <a:pt x="809" y="548"/>
                    </a:lnTo>
                    <a:lnTo>
                      <a:pt x="809" y="545"/>
                    </a:lnTo>
                    <a:lnTo>
                      <a:pt x="809" y="545"/>
                    </a:lnTo>
                    <a:lnTo>
                      <a:pt x="806" y="544"/>
                    </a:lnTo>
                    <a:lnTo>
                      <a:pt x="806" y="544"/>
                    </a:lnTo>
                    <a:lnTo>
                      <a:pt x="806" y="542"/>
                    </a:lnTo>
                    <a:lnTo>
                      <a:pt x="806" y="542"/>
                    </a:lnTo>
                    <a:lnTo>
                      <a:pt x="807" y="540"/>
                    </a:lnTo>
                    <a:lnTo>
                      <a:pt x="810" y="539"/>
                    </a:lnTo>
                    <a:lnTo>
                      <a:pt x="810" y="539"/>
                    </a:lnTo>
                    <a:lnTo>
                      <a:pt x="810" y="538"/>
                    </a:lnTo>
                    <a:lnTo>
                      <a:pt x="809" y="535"/>
                    </a:lnTo>
                    <a:lnTo>
                      <a:pt x="807" y="533"/>
                    </a:lnTo>
                    <a:lnTo>
                      <a:pt x="805" y="532"/>
                    </a:lnTo>
                    <a:lnTo>
                      <a:pt x="805" y="532"/>
                    </a:lnTo>
                    <a:lnTo>
                      <a:pt x="807" y="532"/>
                    </a:lnTo>
                    <a:lnTo>
                      <a:pt x="810" y="532"/>
                    </a:lnTo>
                    <a:lnTo>
                      <a:pt x="810" y="532"/>
                    </a:lnTo>
                    <a:lnTo>
                      <a:pt x="810" y="530"/>
                    </a:lnTo>
                    <a:lnTo>
                      <a:pt x="809" y="529"/>
                    </a:lnTo>
                    <a:lnTo>
                      <a:pt x="807" y="528"/>
                    </a:lnTo>
                    <a:lnTo>
                      <a:pt x="807" y="527"/>
                    </a:lnTo>
                    <a:lnTo>
                      <a:pt x="807" y="527"/>
                    </a:lnTo>
                    <a:lnTo>
                      <a:pt x="809" y="527"/>
                    </a:lnTo>
                    <a:lnTo>
                      <a:pt x="809" y="527"/>
                    </a:lnTo>
                    <a:lnTo>
                      <a:pt x="809" y="524"/>
                    </a:lnTo>
                    <a:lnTo>
                      <a:pt x="809" y="522"/>
                    </a:lnTo>
                    <a:lnTo>
                      <a:pt x="809" y="522"/>
                    </a:lnTo>
                    <a:lnTo>
                      <a:pt x="809" y="519"/>
                    </a:lnTo>
                    <a:lnTo>
                      <a:pt x="807" y="519"/>
                    </a:lnTo>
                    <a:lnTo>
                      <a:pt x="804" y="518"/>
                    </a:lnTo>
                    <a:lnTo>
                      <a:pt x="804" y="518"/>
                    </a:lnTo>
                    <a:lnTo>
                      <a:pt x="802" y="517"/>
                    </a:lnTo>
                    <a:lnTo>
                      <a:pt x="801" y="515"/>
                    </a:lnTo>
                    <a:lnTo>
                      <a:pt x="801" y="515"/>
                    </a:lnTo>
                    <a:lnTo>
                      <a:pt x="799" y="513"/>
                    </a:lnTo>
                    <a:lnTo>
                      <a:pt x="799" y="513"/>
                    </a:lnTo>
                    <a:lnTo>
                      <a:pt x="798" y="513"/>
                    </a:lnTo>
                    <a:lnTo>
                      <a:pt x="796" y="512"/>
                    </a:lnTo>
                    <a:lnTo>
                      <a:pt x="796" y="512"/>
                    </a:lnTo>
                    <a:lnTo>
                      <a:pt x="796" y="510"/>
                    </a:lnTo>
                    <a:lnTo>
                      <a:pt x="796" y="510"/>
                    </a:lnTo>
                    <a:lnTo>
                      <a:pt x="796" y="506"/>
                    </a:lnTo>
                    <a:lnTo>
                      <a:pt x="796" y="506"/>
                    </a:lnTo>
                    <a:lnTo>
                      <a:pt x="796" y="504"/>
                    </a:lnTo>
                    <a:lnTo>
                      <a:pt x="794" y="502"/>
                    </a:lnTo>
                    <a:lnTo>
                      <a:pt x="794" y="502"/>
                    </a:lnTo>
                    <a:lnTo>
                      <a:pt x="791" y="501"/>
                    </a:lnTo>
                    <a:lnTo>
                      <a:pt x="788" y="501"/>
                    </a:lnTo>
                    <a:lnTo>
                      <a:pt x="788" y="501"/>
                    </a:lnTo>
                    <a:lnTo>
                      <a:pt x="785" y="502"/>
                    </a:lnTo>
                    <a:lnTo>
                      <a:pt x="784" y="502"/>
                    </a:lnTo>
                    <a:lnTo>
                      <a:pt x="783" y="505"/>
                    </a:lnTo>
                    <a:lnTo>
                      <a:pt x="783" y="505"/>
                    </a:lnTo>
                    <a:lnTo>
                      <a:pt x="778" y="505"/>
                    </a:lnTo>
                    <a:lnTo>
                      <a:pt x="778" y="505"/>
                    </a:lnTo>
                    <a:lnTo>
                      <a:pt x="778" y="507"/>
                    </a:lnTo>
                    <a:lnTo>
                      <a:pt x="778" y="507"/>
                    </a:lnTo>
                    <a:lnTo>
                      <a:pt x="779" y="507"/>
                    </a:lnTo>
                    <a:lnTo>
                      <a:pt x="779" y="507"/>
                    </a:lnTo>
                    <a:lnTo>
                      <a:pt x="779" y="507"/>
                    </a:lnTo>
                    <a:lnTo>
                      <a:pt x="779" y="507"/>
                    </a:lnTo>
                    <a:lnTo>
                      <a:pt x="775" y="507"/>
                    </a:lnTo>
                    <a:lnTo>
                      <a:pt x="775" y="507"/>
                    </a:lnTo>
                    <a:lnTo>
                      <a:pt x="772" y="508"/>
                    </a:lnTo>
                    <a:lnTo>
                      <a:pt x="772" y="508"/>
                    </a:lnTo>
                    <a:lnTo>
                      <a:pt x="769" y="508"/>
                    </a:lnTo>
                    <a:lnTo>
                      <a:pt x="767" y="510"/>
                    </a:lnTo>
                    <a:lnTo>
                      <a:pt x="767" y="510"/>
                    </a:lnTo>
                    <a:lnTo>
                      <a:pt x="766" y="511"/>
                    </a:lnTo>
                    <a:lnTo>
                      <a:pt x="764" y="513"/>
                    </a:lnTo>
                    <a:lnTo>
                      <a:pt x="764" y="513"/>
                    </a:lnTo>
                    <a:lnTo>
                      <a:pt x="762" y="513"/>
                    </a:lnTo>
                    <a:lnTo>
                      <a:pt x="761" y="515"/>
                    </a:lnTo>
                    <a:lnTo>
                      <a:pt x="761" y="515"/>
                    </a:lnTo>
                    <a:lnTo>
                      <a:pt x="761" y="517"/>
                    </a:lnTo>
                    <a:lnTo>
                      <a:pt x="761" y="519"/>
                    </a:lnTo>
                    <a:lnTo>
                      <a:pt x="762" y="519"/>
                    </a:lnTo>
                    <a:lnTo>
                      <a:pt x="762" y="519"/>
                    </a:lnTo>
                    <a:lnTo>
                      <a:pt x="762" y="527"/>
                    </a:lnTo>
                    <a:lnTo>
                      <a:pt x="762" y="527"/>
                    </a:lnTo>
                    <a:lnTo>
                      <a:pt x="761" y="527"/>
                    </a:lnTo>
                    <a:lnTo>
                      <a:pt x="760" y="528"/>
                    </a:lnTo>
                    <a:lnTo>
                      <a:pt x="760" y="532"/>
                    </a:lnTo>
                    <a:lnTo>
                      <a:pt x="760" y="532"/>
                    </a:lnTo>
                    <a:lnTo>
                      <a:pt x="762" y="533"/>
                    </a:lnTo>
                    <a:lnTo>
                      <a:pt x="764" y="533"/>
                    </a:lnTo>
                    <a:lnTo>
                      <a:pt x="764" y="533"/>
                    </a:lnTo>
                    <a:lnTo>
                      <a:pt x="764" y="538"/>
                    </a:lnTo>
                    <a:lnTo>
                      <a:pt x="766" y="542"/>
                    </a:lnTo>
                    <a:lnTo>
                      <a:pt x="766" y="542"/>
                    </a:lnTo>
                    <a:lnTo>
                      <a:pt x="767" y="545"/>
                    </a:lnTo>
                    <a:lnTo>
                      <a:pt x="767" y="550"/>
                    </a:lnTo>
                    <a:lnTo>
                      <a:pt x="767" y="550"/>
                    </a:lnTo>
                    <a:lnTo>
                      <a:pt x="767" y="555"/>
                    </a:lnTo>
                    <a:lnTo>
                      <a:pt x="767" y="555"/>
                    </a:lnTo>
                    <a:lnTo>
                      <a:pt x="766" y="557"/>
                    </a:lnTo>
                    <a:lnTo>
                      <a:pt x="766" y="557"/>
                    </a:lnTo>
                    <a:lnTo>
                      <a:pt x="764" y="559"/>
                    </a:lnTo>
                    <a:lnTo>
                      <a:pt x="764" y="559"/>
                    </a:lnTo>
                    <a:lnTo>
                      <a:pt x="762" y="560"/>
                    </a:lnTo>
                    <a:lnTo>
                      <a:pt x="761" y="562"/>
                    </a:lnTo>
                    <a:lnTo>
                      <a:pt x="761" y="562"/>
                    </a:lnTo>
                    <a:lnTo>
                      <a:pt x="760" y="567"/>
                    </a:lnTo>
                    <a:lnTo>
                      <a:pt x="760" y="567"/>
                    </a:lnTo>
                    <a:lnTo>
                      <a:pt x="757" y="567"/>
                    </a:lnTo>
                    <a:lnTo>
                      <a:pt x="757" y="568"/>
                    </a:lnTo>
                    <a:lnTo>
                      <a:pt x="757" y="570"/>
                    </a:lnTo>
                    <a:lnTo>
                      <a:pt x="757" y="571"/>
                    </a:lnTo>
                    <a:lnTo>
                      <a:pt x="757" y="571"/>
                    </a:lnTo>
                    <a:lnTo>
                      <a:pt x="756" y="572"/>
                    </a:lnTo>
                    <a:lnTo>
                      <a:pt x="753" y="572"/>
                    </a:lnTo>
                    <a:lnTo>
                      <a:pt x="753" y="572"/>
                    </a:lnTo>
                    <a:lnTo>
                      <a:pt x="753" y="573"/>
                    </a:lnTo>
                    <a:lnTo>
                      <a:pt x="753" y="575"/>
                    </a:lnTo>
                    <a:lnTo>
                      <a:pt x="753" y="575"/>
                    </a:lnTo>
                    <a:lnTo>
                      <a:pt x="753" y="581"/>
                    </a:lnTo>
                    <a:lnTo>
                      <a:pt x="753" y="588"/>
                    </a:lnTo>
                    <a:lnTo>
                      <a:pt x="753" y="588"/>
                    </a:lnTo>
                    <a:lnTo>
                      <a:pt x="752" y="588"/>
                    </a:lnTo>
                    <a:lnTo>
                      <a:pt x="752" y="588"/>
                    </a:lnTo>
                    <a:lnTo>
                      <a:pt x="751" y="589"/>
                    </a:lnTo>
                    <a:lnTo>
                      <a:pt x="750" y="589"/>
                    </a:lnTo>
                    <a:lnTo>
                      <a:pt x="747" y="591"/>
                    </a:lnTo>
                    <a:lnTo>
                      <a:pt x="747" y="591"/>
                    </a:lnTo>
                    <a:lnTo>
                      <a:pt x="747" y="593"/>
                    </a:lnTo>
                    <a:lnTo>
                      <a:pt x="747" y="597"/>
                    </a:lnTo>
                    <a:lnTo>
                      <a:pt x="747" y="597"/>
                    </a:lnTo>
                    <a:lnTo>
                      <a:pt x="744" y="597"/>
                    </a:lnTo>
                    <a:lnTo>
                      <a:pt x="740" y="597"/>
                    </a:lnTo>
                    <a:lnTo>
                      <a:pt x="740" y="597"/>
                    </a:lnTo>
                    <a:lnTo>
                      <a:pt x="737" y="599"/>
                    </a:lnTo>
                    <a:lnTo>
                      <a:pt x="737" y="603"/>
                    </a:lnTo>
                    <a:lnTo>
                      <a:pt x="737" y="603"/>
                    </a:lnTo>
                    <a:lnTo>
                      <a:pt x="735" y="603"/>
                    </a:lnTo>
                    <a:lnTo>
                      <a:pt x="733" y="602"/>
                    </a:lnTo>
                    <a:lnTo>
                      <a:pt x="733" y="602"/>
                    </a:lnTo>
                    <a:lnTo>
                      <a:pt x="730" y="603"/>
                    </a:lnTo>
                    <a:lnTo>
                      <a:pt x="729" y="605"/>
                    </a:lnTo>
                    <a:lnTo>
                      <a:pt x="729" y="605"/>
                    </a:lnTo>
                    <a:lnTo>
                      <a:pt x="729" y="610"/>
                    </a:lnTo>
                    <a:lnTo>
                      <a:pt x="728" y="616"/>
                    </a:lnTo>
                    <a:lnTo>
                      <a:pt x="728" y="616"/>
                    </a:lnTo>
                    <a:lnTo>
                      <a:pt x="720" y="616"/>
                    </a:lnTo>
                    <a:lnTo>
                      <a:pt x="720" y="616"/>
                    </a:lnTo>
                    <a:lnTo>
                      <a:pt x="719" y="615"/>
                    </a:lnTo>
                    <a:lnTo>
                      <a:pt x="718" y="614"/>
                    </a:lnTo>
                    <a:lnTo>
                      <a:pt x="714" y="614"/>
                    </a:lnTo>
                    <a:lnTo>
                      <a:pt x="714" y="614"/>
                    </a:lnTo>
                    <a:lnTo>
                      <a:pt x="710" y="614"/>
                    </a:lnTo>
                    <a:lnTo>
                      <a:pt x="706" y="614"/>
                    </a:lnTo>
                    <a:lnTo>
                      <a:pt x="706" y="614"/>
                    </a:lnTo>
                    <a:lnTo>
                      <a:pt x="703" y="613"/>
                    </a:lnTo>
                    <a:lnTo>
                      <a:pt x="703" y="613"/>
                    </a:lnTo>
                    <a:lnTo>
                      <a:pt x="699" y="613"/>
                    </a:lnTo>
                    <a:lnTo>
                      <a:pt x="699" y="613"/>
                    </a:lnTo>
                    <a:lnTo>
                      <a:pt x="695" y="613"/>
                    </a:lnTo>
                    <a:lnTo>
                      <a:pt x="691" y="611"/>
                    </a:lnTo>
                    <a:lnTo>
                      <a:pt x="691" y="611"/>
                    </a:lnTo>
                    <a:lnTo>
                      <a:pt x="691" y="609"/>
                    </a:lnTo>
                    <a:lnTo>
                      <a:pt x="691" y="608"/>
                    </a:lnTo>
                    <a:lnTo>
                      <a:pt x="691" y="606"/>
                    </a:lnTo>
                    <a:lnTo>
                      <a:pt x="691" y="606"/>
                    </a:lnTo>
                    <a:lnTo>
                      <a:pt x="695" y="606"/>
                    </a:lnTo>
                    <a:lnTo>
                      <a:pt x="695" y="606"/>
                    </a:lnTo>
                    <a:lnTo>
                      <a:pt x="698" y="606"/>
                    </a:lnTo>
                    <a:lnTo>
                      <a:pt x="698" y="606"/>
                    </a:lnTo>
                    <a:lnTo>
                      <a:pt x="698" y="606"/>
                    </a:lnTo>
                    <a:lnTo>
                      <a:pt x="698" y="606"/>
                    </a:lnTo>
                    <a:lnTo>
                      <a:pt x="708" y="606"/>
                    </a:lnTo>
                    <a:lnTo>
                      <a:pt x="708" y="606"/>
                    </a:lnTo>
                    <a:lnTo>
                      <a:pt x="708" y="604"/>
                    </a:lnTo>
                    <a:lnTo>
                      <a:pt x="708" y="604"/>
                    </a:lnTo>
                    <a:lnTo>
                      <a:pt x="713" y="604"/>
                    </a:lnTo>
                    <a:lnTo>
                      <a:pt x="713" y="604"/>
                    </a:lnTo>
                    <a:lnTo>
                      <a:pt x="715" y="602"/>
                    </a:lnTo>
                    <a:lnTo>
                      <a:pt x="715" y="602"/>
                    </a:lnTo>
                    <a:lnTo>
                      <a:pt x="717" y="600"/>
                    </a:lnTo>
                    <a:lnTo>
                      <a:pt x="718" y="599"/>
                    </a:lnTo>
                    <a:lnTo>
                      <a:pt x="718" y="599"/>
                    </a:lnTo>
                    <a:lnTo>
                      <a:pt x="718" y="597"/>
                    </a:lnTo>
                    <a:lnTo>
                      <a:pt x="718" y="595"/>
                    </a:lnTo>
                    <a:lnTo>
                      <a:pt x="717" y="595"/>
                    </a:lnTo>
                    <a:lnTo>
                      <a:pt x="717" y="595"/>
                    </a:lnTo>
                    <a:lnTo>
                      <a:pt x="717" y="592"/>
                    </a:lnTo>
                    <a:lnTo>
                      <a:pt x="717" y="592"/>
                    </a:lnTo>
                    <a:lnTo>
                      <a:pt x="718" y="591"/>
                    </a:lnTo>
                    <a:lnTo>
                      <a:pt x="718" y="591"/>
                    </a:lnTo>
                    <a:lnTo>
                      <a:pt x="720" y="591"/>
                    </a:lnTo>
                    <a:lnTo>
                      <a:pt x="722" y="591"/>
                    </a:lnTo>
                    <a:lnTo>
                      <a:pt x="722" y="591"/>
                    </a:lnTo>
                    <a:lnTo>
                      <a:pt x="722" y="588"/>
                    </a:lnTo>
                    <a:lnTo>
                      <a:pt x="722" y="587"/>
                    </a:lnTo>
                    <a:lnTo>
                      <a:pt x="722" y="587"/>
                    </a:lnTo>
                    <a:lnTo>
                      <a:pt x="723" y="586"/>
                    </a:lnTo>
                    <a:lnTo>
                      <a:pt x="723" y="584"/>
                    </a:lnTo>
                    <a:lnTo>
                      <a:pt x="724" y="582"/>
                    </a:lnTo>
                    <a:lnTo>
                      <a:pt x="724" y="582"/>
                    </a:lnTo>
                    <a:lnTo>
                      <a:pt x="728" y="582"/>
                    </a:lnTo>
                    <a:lnTo>
                      <a:pt x="733" y="582"/>
                    </a:lnTo>
                    <a:lnTo>
                      <a:pt x="733" y="582"/>
                    </a:lnTo>
                    <a:lnTo>
                      <a:pt x="731" y="578"/>
                    </a:lnTo>
                    <a:lnTo>
                      <a:pt x="729" y="577"/>
                    </a:lnTo>
                    <a:lnTo>
                      <a:pt x="729" y="577"/>
                    </a:lnTo>
                    <a:lnTo>
                      <a:pt x="728" y="575"/>
                    </a:lnTo>
                    <a:lnTo>
                      <a:pt x="728" y="575"/>
                    </a:lnTo>
                    <a:lnTo>
                      <a:pt x="728" y="575"/>
                    </a:lnTo>
                    <a:lnTo>
                      <a:pt x="728" y="575"/>
                    </a:lnTo>
                    <a:lnTo>
                      <a:pt x="729" y="575"/>
                    </a:lnTo>
                    <a:lnTo>
                      <a:pt x="729" y="575"/>
                    </a:lnTo>
                    <a:lnTo>
                      <a:pt x="730" y="567"/>
                    </a:lnTo>
                    <a:lnTo>
                      <a:pt x="730" y="567"/>
                    </a:lnTo>
                    <a:lnTo>
                      <a:pt x="730" y="567"/>
                    </a:lnTo>
                    <a:lnTo>
                      <a:pt x="731" y="566"/>
                    </a:lnTo>
                    <a:lnTo>
                      <a:pt x="731" y="566"/>
                    </a:lnTo>
                    <a:lnTo>
                      <a:pt x="733" y="565"/>
                    </a:lnTo>
                    <a:lnTo>
                      <a:pt x="733" y="565"/>
                    </a:lnTo>
                    <a:lnTo>
                      <a:pt x="734" y="564"/>
                    </a:lnTo>
                    <a:lnTo>
                      <a:pt x="733" y="562"/>
                    </a:lnTo>
                    <a:lnTo>
                      <a:pt x="733" y="562"/>
                    </a:lnTo>
                    <a:lnTo>
                      <a:pt x="737" y="560"/>
                    </a:lnTo>
                    <a:lnTo>
                      <a:pt x="737" y="560"/>
                    </a:lnTo>
                    <a:lnTo>
                      <a:pt x="739" y="560"/>
                    </a:lnTo>
                    <a:lnTo>
                      <a:pt x="740" y="559"/>
                    </a:lnTo>
                    <a:lnTo>
                      <a:pt x="740" y="559"/>
                    </a:lnTo>
                    <a:lnTo>
                      <a:pt x="741" y="557"/>
                    </a:lnTo>
                    <a:lnTo>
                      <a:pt x="740" y="556"/>
                    </a:lnTo>
                    <a:lnTo>
                      <a:pt x="740" y="556"/>
                    </a:lnTo>
                    <a:lnTo>
                      <a:pt x="741" y="554"/>
                    </a:lnTo>
                    <a:lnTo>
                      <a:pt x="741" y="553"/>
                    </a:lnTo>
                    <a:lnTo>
                      <a:pt x="741" y="553"/>
                    </a:lnTo>
                    <a:lnTo>
                      <a:pt x="742" y="549"/>
                    </a:lnTo>
                    <a:lnTo>
                      <a:pt x="742" y="545"/>
                    </a:lnTo>
                    <a:lnTo>
                      <a:pt x="742" y="545"/>
                    </a:lnTo>
                    <a:lnTo>
                      <a:pt x="741" y="537"/>
                    </a:lnTo>
                    <a:lnTo>
                      <a:pt x="741" y="537"/>
                    </a:lnTo>
                    <a:lnTo>
                      <a:pt x="742" y="533"/>
                    </a:lnTo>
                    <a:lnTo>
                      <a:pt x="744" y="529"/>
                    </a:lnTo>
                    <a:lnTo>
                      <a:pt x="744" y="529"/>
                    </a:lnTo>
                    <a:lnTo>
                      <a:pt x="746" y="526"/>
                    </a:lnTo>
                    <a:lnTo>
                      <a:pt x="747" y="522"/>
                    </a:lnTo>
                    <a:lnTo>
                      <a:pt x="747" y="522"/>
                    </a:lnTo>
                    <a:lnTo>
                      <a:pt x="746" y="519"/>
                    </a:lnTo>
                    <a:lnTo>
                      <a:pt x="744" y="516"/>
                    </a:lnTo>
                    <a:lnTo>
                      <a:pt x="741" y="515"/>
                    </a:lnTo>
                    <a:lnTo>
                      <a:pt x="737" y="513"/>
                    </a:lnTo>
                    <a:lnTo>
                      <a:pt x="737" y="513"/>
                    </a:lnTo>
                    <a:lnTo>
                      <a:pt x="736" y="512"/>
                    </a:lnTo>
                    <a:lnTo>
                      <a:pt x="735" y="511"/>
                    </a:lnTo>
                    <a:lnTo>
                      <a:pt x="735" y="511"/>
                    </a:lnTo>
                    <a:lnTo>
                      <a:pt x="734" y="507"/>
                    </a:lnTo>
                    <a:lnTo>
                      <a:pt x="734" y="507"/>
                    </a:lnTo>
                    <a:lnTo>
                      <a:pt x="734" y="506"/>
                    </a:lnTo>
                    <a:lnTo>
                      <a:pt x="734" y="506"/>
                    </a:lnTo>
                    <a:lnTo>
                      <a:pt x="734" y="504"/>
                    </a:lnTo>
                    <a:lnTo>
                      <a:pt x="734" y="504"/>
                    </a:lnTo>
                    <a:lnTo>
                      <a:pt x="733" y="500"/>
                    </a:lnTo>
                    <a:lnTo>
                      <a:pt x="731" y="496"/>
                    </a:lnTo>
                    <a:lnTo>
                      <a:pt x="731" y="496"/>
                    </a:lnTo>
                    <a:lnTo>
                      <a:pt x="730" y="492"/>
                    </a:lnTo>
                    <a:lnTo>
                      <a:pt x="730" y="492"/>
                    </a:lnTo>
                    <a:lnTo>
                      <a:pt x="731" y="489"/>
                    </a:lnTo>
                    <a:lnTo>
                      <a:pt x="731" y="489"/>
                    </a:lnTo>
                    <a:lnTo>
                      <a:pt x="733" y="485"/>
                    </a:lnTo>
                    <a:lnTo>
                      <a:pt x="733" y="485"/>
                    </a:lnTo>
                    <a:lnTo>
                      <a:pt x="733" y="481"/>
                    </a:lnTo>
                    <a:lnTo>
                      <a:pt x="733" y="478"/>
                    </a:lnTo>
                    <a:lnTo>
                      <a:pt x="733" y="478"/>
                    </a:lnTo>
                    <a:lnTo>
                      <a:pt x="733" y="474"/>
                    </a:lnTo>
                    <a:lnTo>
                      <a:pt x="733" y="474"/>
                    </a:lnTo>
                    <a:lnTo>
                      <a:pt x="731" y="473"/>
                    </a:lnTo>
                    <a:lnTo>
                      <a:pt x="731" y="470"/>
                    </a:lnTo>
                    <a:lnTo>
                      <a:pt x="731" y="470"/>
                    </a:lnTo>
                    <a:lnTo>
                      <a:pt x="731" y="463"/>
                    </a:lnTo>
                    <a:lnTo>
                      <a:pt x="731" y="463"/>
                    </a:lnTo>
                    <a:lnTo>
                      <a:pt x="731" y="458"/>
                    </a:lnTo>
                    <a:lnTo>
                      <a:pt x="731" y="458"/>
                    </a:lnTo>
                    <a:lnTo>
                      <a:pt x="731" y="457"/>
                    </a:lnTo>
                    <a:lnTo>
                      <a:pt x="731" y="457"/>
                    </a:lnTo>
                    <a:lnTo>
                      <a:pt x="731" y="454"/>
                    </a:lnTo>
                    <a:lnTo>
                      <a:pt x="731" y="454"/>
                    </a:lnTo>
                    <a:lnTo>
                      <a:pt x="730" y="447"/>
                    </a:lnTo>
                    <a:lnTo>
                      <a:pt x="731" y="441"/>
                    </a:lnTo>
                    <a:lnTo>
                      <a:pt x="731" y="441"/>
                    </a:lnTo>
                    <a:lnTo>
                      <a:pt x="731" y="439"/>
                    </a:lnTo>
                    <a:lnTo>
                      <a:pt x="734" y="436"/>
                    </a:lnTo>
                    <a:lnTo>
                      <a:pt x="734" y="436"/>
                    </a:lnTo>
                    <a:lnTo>
                      <a:pt x="734" y="434"/>
                    </a:lnTo>
                    <a:lnTo>
                      <a:pt x="734" y="430"/>
                    </a:lnTo>
                    <a:lnTo>
                      <a:pt x="734" y="430"/>
                    </a:lnTo>
                    <a:lnTo>
                      <a:pt x="734" y="426"/>
                    </a:lnTo>
                    <a:lnTo>
                      <a:pt x="734" y="423"/>
                    </a:lnTo>
                    <a:lnTo>
                      <a:pt x="734" y="423"/>
                    </a:lnTo>
                    <a:lnTo>
                      <a:pt x="735" y="415"/>
                    </a:lnTo>
                    <a:lnTo>
                      <a:pt x="735" y="408"/>
                    </a:lnTo>
                    <a:lnTo>
                      <a:pt x="735" y="408"/>
                    </a:lnTo>
                    <a:lnTo>
                      <a:pt x="734" y="407"/>
                    </a:lnTo>
                    <a:lnTo>
                      <a:pt x="733" y="405"/>
                    </a:lnTo>
                    <a:lnTo>
                      <a:pt x="733" y="402"/>
                    </a:lnTo>
                    <a:lnTo>
                      <a:pt x="733" y="402"/>
                    </a:lnTo>
                    <a:lnTo>
                      <a:pt x="730" y="401"/>
                    </a:lnTo>
                    <a:lnTo>
                      <a:pt x="730" y="401"/>
                    </a:lnTo>
                    <a:lnTo>
                      <a:pt x="729" y="399"/>
                    </a:lnTo>
                    <a:lnTo>
                      <a:pt x="729" y="399"/>
                    </a:lnTo>
                    <a:lnTo>
                      <a:pt x="729" y="397"/>
                    </a:lnTo>
                    <a:lnTo>
                      <a:pt x="729" y="397"/>
                    </a:lnTo>
                    <a:lnTo>
                      <a:pt x="725" y="394"/>
                    </a:lnTo>
                    <a:lnTo>
                      <a:pt x="725" y="394"/>
                    </a:lnTo>
                    <a:lnTo>
                      <a:pt x="723" y="391"/>
                    </a:lnTo>
                    <a:lnTo>
                      <a:pt x="723" y="391"/>
                    </a:lnTo>
                    <a:lnTo>
                      <a:pt x="720" y="388"/>
                    </a:lnTo>
                    <a:lnTo>
                      <a:pt x="719" y="386"/>
                    </a:lnTo>
                    <a:lnTo>
                      <a:pt x="719" y="385"/>
                    </a:lnTo>
                    <a:lnTo>
                      <a:pt x="719" y="385"/>
                    </a:lnTo>
                    <a:lnTo>
                      <a:pt x="720" y="382"/>
                    </a:lnTo>
                    <a:lnTo>
                      <a:pt x="720" y="382"/>
                    </a:lnTo>
                    <a:lnTo>
                      <a:pt x="722" y="380"/>
                    </a:lnTo>
                    <a:lnTo>
                      <a:pt x="725" y="377"/>
                    </a:lnTo>
                    <a:lnTo>
                      <a:pt x="725" y="377"/>
                    </a:lnTo>
                    <a:lnTo>
                      <a:pt x="728" y="375"/>
                    </a:lnTo>
                    <a:lnTo>
                      <a:pt x="728" y="375"/>
                    </a:lnTo>
                    <a:lnTo>
                      <a:pt x="728" y="374"/>
                    </a:lnTo>
                    <a:lnTo>
                      <a:pt x="728" y="374"/>
                    </a:lnTo>
                    <a:lnTo>
                      <a:pt x="729" y="371"/>
                    </a:lnTo>
                    <a:lnTo>
                      <a:pt x="729" y="371"/>
                    </a:lnTo>
                    <a:lnTo>
                      <a:pt x="730" y="369"/>
                    </a:lnTo>
                    <a:lnTo>
                      <a:pt x="729" y="365"/>
                    </a:lnTo>
                    <a:lnTo>
                      <a:pt x="729" y="365"/>
                    </a:lnTo>
                    <a:lnTo>
                      <a:pt x="730" y="361"/>
                    </a:lnTo>
                    <a:lnTo>
                      <a:pt x="733" y="359"/>
                    </a:lnTo>
                    <a:lnTo>
                      <a:pt x="733" y="359"/>
                    </a:lnTo>
                    <a:lnTo>
                      <a:pt x="735" y="358"/>
                    </a:lnTo>
                    <a:lnTo>
                      <a:pt x="735" y="358"/>
                    </a:lnTo>
                    <a:lnTo>
                      <a:pt x="735" y="354"/>
                    </a:lnTo>
                    <a:lnTo>
                      <a:pt x="735" y="354"/>
                    </a:lnTo>
                    <a:lnTo>
                      <a:pt x="735" y="340"/>
                    </a:lnTo>
                    <a:lnTo>
                      <a:pt x="735" y="340"/>
                    </a:lnTo>
                    <a:lnTo>
                      <a:pt x="736" y="333"/>
                    </a:lnTo>
                    <a:lnTo>
                      <a:pt x="736" y="333"/>
                    </a:lnTo>
                    <a:lnTo>
                      <a:pt x="736" y="332"/>
                    </a:lnTo>
                    <a:lnTo>
                      <a:pt x="736" y="331"/>
                    </a:lnTo>
                    <a:lnTo>
                      <a:pt x="736" y="331"/>
                    </a:lnTo>
                    <a:lnTo>
                      <a:pt x="735" y="329"/>
                    </a:lnTo>
                    <a:lnTo>
                      <a:pt x="734" y="328"/>
                    </a:lnTo>
                    <a:lnTo>
                      <a:pt x="734" y="328"/>
                    </a:lnTo>
                    <a:lnTo>
                      <a:pt x="734" y="328"/>
                    </a:lnTo>
                    <a:lnTo>
                      <a:pt x="734" y="328"/>
                    </a:lnTo>
                    <a:lnTo>
                      <a:pt x="734" y="326"/>
                    </a:lnTo>
                    <a:lnTo>
                      <a:pt x="735" y="323"/>
                    </a:lnTo>
                    <a:lnTo>
                      <a:pt x="735" y="323"/>
                    </a:lnTo>
                    <a:lnTo>
                      <a:pt x="736" y="321"/>
                    </a:lnTo>
                    <a:lnTo>
                      <a:pt x="735" y="317"/>
                    </a:lnTo>
                    <a:lnTo>
                      <a:pt x="735" y="317"/>
                    </a:lnTo>
                    <a:lnTo>
                      <a:pt x="731" y="316"/>
                    </a:lnTo>
                    <a:lnTo>
                      <a:pt x="729" y="315"/>
                    </a:lnTo>
                    <a:lnTo>
                      <a:pt x="729" y="315"/>
                    </a:lnTo>
                    <a:lnTo>
                      <a:pt x="725" y="312"/>
                    </a:lnTo>
                    <a:lnTo>
                      <a:pt x="725" y="312"/>
                    </a:lnTo>
                    <a:lnTo>
                      <a:pt x="723" y="311"/>
                    </a:lnTo>
                    <a:lnTo>
                      <a:pt x="723" y="311"/>
                    </a:lnTo>
                    <a:lnTo>
                      <a:pt x="719" y="309"/>
                    </a:lnTo>
                    <a:lnTo>
                      <a:pt x="714" y="309"/>
                    </a:lnTo>
                    <a:lnTo>
                      <a:pt x="714" y="309"/>
                    </a:lnTo>
                    <a:lnTo>
                      <a:pt x="710" y="309"/>
                    </a:lnTo>
                    <a:lnTo>
                      <a:pt x="710" y="309"/>
                    </a:lnTo>
                    <a:lnTo>
                      <a:pt x="709" y="307"/>
                    </a:lnTo>
                    <a:lnTo>
                      <a:pt x="708" y="306"/>
                    </a:lnTo>
                    <a:lnTo>
                      <a:pt x="707" y="306"/>
                    </a:lnTo>
                    <a:lnTo>
                      <a:pt x="707" y="306"/>
                    </a:lnTo>
                    <a:lnTo>
                      <a:pt x="707" y="307"/>
                    </a:lnTo>
                    <a:lnTo>
                      <a:pt x="707" y="307"/>
                    </a:lnTo>
                    <a:lnTo>
                      <a:pt x="704" y="309"/>
                    </a:lnTo>
                    <a:lnTo>
                      <a:pt x="704" y="310"/>
                    </a:lnTo>
                    <a:lnTo>
                      <a:pt x="703" y="310"/>
                    </a:lnTo>
                    <a:lnTo>
                      <a:pt x="703" y="310"/>
                    </a:lnTo>
                    <a:lnTo>
                      <a:pt x="701" y="309"/>
                    </a:lnTo>
                    <a:lnTo>
                      <a:pt x="701" y="309"/>
                    </a:lnTo>
                    <a:lnTo>
                      <a:pt x="697" y="309"/>
                    </a:lnTo>
                    <a:lnTo>
                      <a:pt x="697" y="309"/>
                    </a:lnTo>
                    <a:lnTo>
                      <a:pt x="685" y="309"/>
                    </a:lnTo>
                    <a:lnTo>
                      <a:pt x="685" y="309"/>
                    </a:lnTo>
                    <a:lnTo>
                      <a:pt x="687" y="306"/>
                    </a:lnTo>
                    <a:lnTo>
                      <a:pt x="687" y="305"/>
                    </a:lnTo>
                    <a:lnTo>
                      <a:pt x="686" y="304"/>
                    </a:lnTo>
                    <a:lnTo>
                      <a:pt x="686" y="304"/>
                    </a:lnTo>
                    <a:lnTo>
                      <a:pt x="684" y="304"/>
                    </a:lnTo>
                    <a:lnTo>
                      <a:pt x="681" y="305"/>
                    </a:lnTo>
                    <a:lnTo>
                      <a:pt x="681" y="306"/>
                    </a:lnTo>
                    <a:lnTo>
                      <a:pt x="681" y="306"/>
                    </a:lnTo>
                    <a:lnTo>
                      <a:pt x="679" y="307"/>
                    </a:lnTo>
                    <a:lnTo>
                      <a:pt x="677" y="310"/>
                    </a:lnTo>
                    <a:lnTo>
                      <a:pt x="677" y="310"/>
                    </a:lnTo>
                    <a:lnTo>
                      <a:pt x="677" y="312"/>
                    </a:lnTo>
                    <a:lnTo>
                      <a:pt x="676" y="315"/>
                    </a:lnTo>
                    <a:lnTo>
                      <a:pt x="676" y="315"/>
                    </a:lnTo>
                    <a:lnTo>
                      <a:pt x="675" y="316"/>
                    </a:lnTo>
                    <a:lnTo>
                      <a:pt x="675" y="318"/>
                    </a:lnTo>
                    <a:lnTo>
                      <a:pt x="675" y="318"/>
                    </a:lnTo>
                    <a:lnTo>
                      <a:pt x="675" y="325"/>
                    </a:lnTo>
                    <a:lnTo>
                      <a:pt x="675" y="325"/>
                    </a:lnTo>
                    <a:lnTo>
                      <a:pt x="674" y="326"/>
                    </a:lnTo>
                    <a:lnTo>
                      <a:pt x="671" y="327"/>
                    </a:lnTo>
                    <a:lnTo>
                      <a:pt x="671" y="327"/>
                    </a:lnTo>
                    <a:lnTo>
                      <a:pt x="671" y="333"/>
                    </a:lnTo>
                    <a:lnTo>
                      <a:pt x="671" y="333"/>
                    </a:lnTo>
                    <a:lnTo>
                      <a:pt x="671" y="340"/>
                    </a:lnTo>
                    <a:lnTo>
                      <a:pt x="671" y="340"/>
                    </a:lnTo>
                    <a:lnTo>
                      <a:pt x="671" y="347"/>
                    </a:lnTo>
                    <a:lnTo>
                      <a:pt x="671" y="347"/>
                    </a:lnTo>
                    <a:lnTo>
                      <a:pt x="670" y="350"/>
                    </a:lnTo>
                    <a:lnTo>
                      <a:pt x="670" y="350"/>
                    </a:lnTo>
                    <a:lnTo>
                      <a:pt x="669" y="353"/>
                    </a:lnTo>
                    <a:lnTo>
                      <a:pt x="669" y="353"/>
                    </a:lnTo>
                    <a:lnTo>
                      <a:pt x="669" y="354"/>
                    </a:lnTo>
                    <a:lnTo>
                      <a:pt x="669" y="354"/>
                    </a:lnTo>
                    <a:lnTo>
                      <a:pt x="668" y="355"/>
                    </a:lnTo>
                    <a:lnTo>
                      <a:pt x="666" y="356"/>
                    </a:lnTo>
                    <a:lnTo>
                      <a:pt x="666" y="356"/>
                    </a:lnTo>
                    <a:lnTo>
                      <a:pt x="666" y="360"/>
                    </a:lnTo>
                    <a:lnTo>
                      <a:pt x="666" y="360"/>
                    </a:lnTo>
                    <a:lnTo>
                      <a:pt x="666" y="365"/>
                    </a:lnTo>
                    <a:lnTo>
                      <a:pt x="666" y="367"/>
                    </a:lnTo>
                    <a:lnTo>
                      <a:pt x="665" y="370"/>
                    </a:lnTo>
                    <a:lnTo>
                      <a:pt x="665" y="370"/>
                    </a:lnTo>
                    <a:lnTo>
                      <a:pt x="664" y="371"/>
                    </a:lnTo>
                    <a:lnTo>
                      <a:pt x="663" y="371"/>
                    </a:lnTo>
                    <a:lnTo>
                      <a:pt x="663" y="371"/>
                    </a:lnTo>
                    <a:lnTo>
                      <a:pt x="660" y="372"/>
                    </a:lnTo>
                    <a:lnTo>
                      <a:pt x="659" y="374"/>
                    </a:lnTo>
                    <a:lnTo>
                      <a:pt x="659" y="374"/>
                    </a:lnTo>
                    <a:lnTo>
                      <a:pt x="658" y="377"/>
                    </a:lnTo>
                    <a:lnTo>
                      <a:pt x="657" y="381"/>
                    </a:lnTo>
                    <a:lnTo>
                      <a:pt x="657" y="381"/>
                    </a:lnTo>
                    <a:lnTo>
                      <a:pt x="655" y="382"/>
                    </a:lnTo>
                    <a:lnTo>
                      <a:pt x="654" y="383"/>
                    </a:lnTo>
                    <a:lnTo>
                      <a:pt x="654" y="383"/>
                    </a:lnTo>
                    <a:lnTo>
                      <a:pt x="654" y="385"/>
                    </a:lnTo>
                    <a:lnTo>
                      <a:pt x="652" y="385"/>
                    </a:lnTo>
                    <a:lnTo>
                      <a:pt x="652" y="385"/>
                    </a:lnTo>
                    <a:lnTo>
                      <a:pt x="647" y="386"/>
                    </a:lnTo>
                    <a:lnTo>
                      <a:pt x="647" y="386"/>
                    </a:lnTo>
                    <a:lnTo>
                      <a:pt x="643" y="386"/>
                    </a:lnTo>
                    <a:lnTo>
                      <a:pt x="642" y="388"/>
                    </a:lnTo>
                    <a:lnTo>
                      <a:pt x="641" y="393"/>
                    </a:lnTo>
                    <a:lnTo>
                      <a:pt x="641" y="393"/>
                    </a:lnTo>
                    <a:lnTo>
                      <a:pt x="639" y="393"/>
                    </a:lnTo>
                    <a:lnTo>
                      <a:pt x="639" y="393"/>
                    </a:lnTo>
                    <a:lnTo>
                      <a:pt x="639" y="398"/>
                    </a:lnTo>
                    <a:lnTo>
                      <a:pt x="639" y="402"/>
                    </a:lnTo>
                    <a:lnTo>
                      <a:pt x="638" y="402"/>
                    </a:lnTo>
                    <a:lnTo>
                      <a:pt x="638" y="402"/>
                    </a:lnTo>
                    <a:lnTo>
                      <a:pt x="638" y="403"/>
                    </a:lnTo>
                    <a:lnTo>
                      <a:pt x="638" y="403"/>
                    </a:lnTo>
                    <a:lnTo>
                      <a:pt x="637" y="403"/>
                    </a:lnTo>
                    <a:lnTo>
                      <a:pt x="637" y="403"/>
                    </a:lnTo>
                    <a:lnTo>
                      <a:pt x="637" y="405"/>
                    </a:lnTo>
                    <a:lnTo>
                      <a:pt x="637" y="405"/>
                    </a:lnTo>
                    <a:lnTo>
                      <a:pt x="636" y="407"/>
                    </a:lnTo>
                    <a:lnTo>
                      <a:pt x="635" y="410"/>
                    </a:lnTo>
                    <a:lnTo>
                      <a:pt x="635" y="415"/>
                    </a:lnTo>
                    <a:lnTo>
                      <a:pt x="635" y="415"/>
                    </a:lnTo>
                    <a:lnTo>
                      <a:pt x="637" y="415"/>
                    </a:lnTo>
                    <a:lnTo>
                      <a:pt x="637" y="415"/>
                    </a:lnTo>
                    <a:lnTo>
                      <a:pt x="637" y="418"/>
                    </a:lnTo>
                    <a:lnTo>
                      <a:pt x="637" y="418"/>
                    </a:lnTo>
                    <a:lnTo>
                      <a:pt x="641" y="418"/>
                    </a:lnTo>
                    <a:lnTo>
                      <a:pt x="643" y="416"/>
                    </a:lnTo>
                    <a:lnTo>
                      <a:pt x="643" y="416"/>
                    </a:lnTo>
                    <a:lnTo>
                      <a:pt x="646" y="419"/>
                    </a:lnTo>
                    <a:lnTo>
                      <a:pt x="647" y="421"/>
                    </a:lnTo>
                    <a:lnTo>
                      <a:pt x="647" y="421"/>
                    </a:lnTo>
                    <a:lnTo>
                      <a:pt x="647" y="424"/>
                    </a:lnTo>
                    <a:lnTo>
                      <a:pt x="647" y="424"/>
                    </a:lnTo>
                    <a:lnTo>
                      <a:pt x="646" y="424"/>
                    </a:lnTo>
                    <a:lnTo>
                      <a:pt x="646" y="424"/>
                    </a:lnTo>
                    <a:lnTo>
                      <a:pt x="646" y="429"/>
                    </a:lnTo>
                    <a:lnTo>
                      <a:pt x="646" y="429"/>
                    </a:lnTo>
                    <a:lnTo>
                      <a:pt x="646" y="430"/>
                    </a:lnTo>
                    <a:lnTo>
                      <a:pt x="644" y="432"/>
                    </a:lnTo>
                    <a:lnTo>
                      <a:pt x="644" y="432"/>
                    </a:lnTo>
                    <a:lnTo>
                      <a:pt x="646" y="434"/>
                    </a:lnTo>
                    <a:lnTo>
                      <a:pt x="646" y="436"/>
                    </a:lnTo>
                    <a:lnTo>
                      <a:pt x="644" y="440"/>
                    </a:lnTo>
                    <a:lnTo>
                      <a:pt x="644" y="440"/>
                    </a:lnTo>
                    <a:lnTo>
                      <a:pt x="643" y="442"/>
                    </a:lnTo>
                    <a:lnTo>
                      <a:pt x="643" y="442"/>
                    </a:lnTo>
                    <a:lnTo>
                      <a:pt x="643" y="443"/>
                    </a:lnTo>
                    <a:lnTo>
                      <a:pt x="643" y="443"/>
                    </a:lnTo>
                    <a:lnTo>
                      <a:pt x="643" y="445"/>
                    </a:lnTo>
                    <a:lnTo>
                      <a:pt x="642" y="446"/>
                    </a:lnTo>
                    <a:lnTo>
                      <a:pt x="642" y="446"/>
                    </a:lnTo>
                    <a:lnTo>
                      <a:pt x="643" y="446"/>
                    </a:lnTo>
                    <a:lnTo>
                      <a:pt x="644" y="446"/>
                    </a:lnTo>
                    <a:lnTo>
                      <a:pt x="644" y="446"/>
                    </a:lnTo>
                    <a:lnTo>
                      <a:pt x="646" y="447"/>
                    </a:lnTo>
                    <a:lnTo>
                      <a:pt x="646" y="447"/>
                    </a:lnTo>
                    <a:lnTo>
                      <a:pt x="648" y="450"/>
                    </a:lnTo>
                    <a:lnTo>
                      <a:pt x="648" y="451"/>
                    </a:lnTo>
                    <a:lnTo>
                      <a:pt x="648" y="451"/>
                    </a:lnTo>
                    <a:lnTo>
                      <a:pt x="648" y="456"/>
                    </a:lnTo>
                    <a:lnTo>
                      <a:pt x="644" y="459"/>
                    </a:lnTo>
                    <a:lnTo>
                      <a:pt x="644" y="459"/>
                    </a:lnTo>
                    <a:lnTo>
                      <a:pt x="642" y="457"/>
                    </a:lnTo>
                    <a:lnTo>
                      <a:pt x="639" y="457"/>
                    </a:lnTo>
                    <a:lnTo>
                      <a:pt x="639" y="457"/>
                    </a:lnTo>
                    <a:lnTo>
                      <a:pt x="639" y="454"/>
                    </a:lnTo>
                    <a:lnTo>
                      <a:pt x="639" y="454"/>
                    </a:lnTo>
                    <a:lnTo>
                      <a:pt x="638" y="456"/>
                    </a:lnTo>
                    <a:lnTo>
                      <a:pt x="637" y="458"/>
                    </a:lnTo>
                    <a:lnTo>
                      <a:pt x="637" y="458"/>
                    </a:lnTo>
                    <a:lnTo>
                      <a:pt x="637" y="461"/>
                    </a:lnTo>
                    <a:lnTo>
                      <a:pt x="638" y="463"/>
                    </a:lnTo>
                    <a:lnTo>
                      <a:pt x="638" y="463"/>
                    </a:lnTo>
                    <a:lnTo>
                      <a:pt x="638" y="467"/>
                    </a:lnTo>
                    <a:lnTo>
                      <a:pt x="638" y="467"/>
                    </a:lnTo>
                    <a:lnTo>
                      <a:pt x="638" y="475"/>
                    </a:lnTo>
                    <a:lnTo>
                      <a:pt x="638" y="475"/>
                    </a:lnTo>
                    <a:lnTo>
                      <a:pt x="641" y="484"/>
                    </a:lnTo>
                    <a:lnTo>
                      <a:pt x="641" y="484"/>
                    </a:lnTo>
                    <a:lnTo>
                      <a:pt x="643" y="485"/>
                    </a:lnTo>
                    <a:lnTo>
                      <a:pt x="647" y="485"/>
                    </a:lnTo>
                    <a:lnTo>
                      <a:pt x="647" y="485"/>
                    </a:lnTo>
                    <a:lnTo>
                      <a:pt x="648" y="481"/>
                    </a:lnTo>
                    <a:lnTo>
                      <a:pt x="648" y="477"/>
                    </a:lnTo>
                    <a:lnTo>
                      <a:pt x="648" y="477"/>
                    </a:lnTo>
                    <a:lnTo>
                      <a:pt x="650" y="477"/>
                    </a:lnTo>
                    <a:lnTo>
                      <a:pt x="653" y="477"/>
                    </a:lnTo>
                    <a:lnTo>
                      <a:pt x="653" y="477"/>
                    </a:lnTo>
                    <a:lnTo>
                      <a:pt x="654" y="479"/>
                    </a:lnTo>
                    <a:lnTo>
                      <a:pt x="654" y="479"/>
                    </a:lnTo>
                    <a:lnTo>
                      <a:pt x="654" y="481"/>
                    </a:lnTo>
                    <a:lnTo>
                      <a:pt x="654" y="481"/>
                    </a:lnTo>
                    <a:lnTo>
                      <a:pt x="657" y="481"/>
                    </a:lnTo>
                    <a:lnTo>
                      <a:pt x="657" y="481"/>
                    </a:lnTo>
                    <a:lnTo>
                      <a:pt x="657" y="483"/>
                    </a:lnTo>
                    <a:lnTo>
                      <a:pt x="657" y="483"/>
                    </a:lnTo>
                    <a:lnTo>
                      <a:pt x="657" y="483"/>
                    </a:lnTo>
                    <a:lnTo>
                      <a:pt x="657" y="483"/>
                    </a:lnTo>
                    <a:lnTo>
                      <a:pt x="657" y="489"/>
                    </a:lnTo>
                    <a:lnTo>
                      <a:pt x="657" y="489"/>
                    </a:lnTo>
                    <a:lnTo>
                      <a:pt x="658" y="489"/>
                    </a:lnTo>
                    <a:lnTo>
                      <a:pt x="658" y="489"/>
                    </a:lnTo>
                    <a:lnTo>
                      <a:pt x="659" y="495"/>
                    </a:lnTo>
                    <a:lnTo>
                      <a:pt x="659" y="496"/>
                    </a:lnTo>
                    <a:lnTo>
                      <a:pt x="661" y="497"/>
                    </a:lnTo>
                    <a:lnTo>
                      <a:pt x="661" y="497"/>
                    </a:lnTo>
                    <a:lnTo>
                      <a:pt x="663" y="502"/>
                    </a:lnTo>
                    <a:lnTo>
                      <a:pt x="663" y="502"/>
                    </a:lnTo>
                    <a:lnTo>
                      <a:pt x="665" y="504"/>
                    </a:lnTo>
                    <a:lnTo>
                      <a:pt x="668" y="504"/>
                    </a:lnTo>
                    <a:lnTo>
                      <a:pt x="668" y="504"/>
                    </a:lnTo>
                    <a:lnTo>
                      <a:pt x="668" y="506"/>
                    </a:lnTo>
                    <a:lnTo>
                      <a:pt x="668" y="506"/>
                    </a:lnTo>
                    <a:lnTo>
                      <a:pt x="671" y="506"/>
                    </a:lnTo>
                    <a:lnTo>
                      <a:pt x="671" y="506"/>
                    </a:lnTo>
                    <a:lnTo>
                      <a:pt x="673" y="510"/>
                    </a:lnTo>
                    <a:lnTo>
                      <a:pt x="673" y="510"/>
                    </a:lnTo>
                    <a:lnTo>
                      <a:pt x="673" y="513"/>
                    </a:lnTo>
                    <a:lnTo>
                      <a:pt x="673" y="513"/>
                    </a:lnTo>
                    <a:lnTo>
                      <a:pt x="673" y="517"/>
                    </a:lnTo>
                    <a:lnTo>
                      <a:pt x="674" y="522"/>
                    </a:lnTo>
                    <a:lnTo>
                      <a:pt x="674" y="522"/>
                    </a:lnTo>
                    <a:lnTo>
                      <a:pt x="671" y="522"/>
                    </a:lnTo>
                    <a:lnTo>
                      <a:pt x="671" y="524"/>
                    </a:lnTo>
                    <a:lnTo>
                      <a:pt x="670" y="526"/>
                    </a:lnTo>
                    <a:lnTo>
                      <a:pt x="670" y="528"/>
                    </a:lnTo>
                    <a:lnTo>
                      <a:pt x="670" y="528"/>
                    </a:lnTo>
                    <a:lnTo>
                      <a:pt x="669" y="529"/>
                    </a:lnTo>
                    <a:lnTo>
                      <a:pt x="669" y="529"/>
                    </a:lnTo>
                    <a:lnTo>
                      <a:pt x="668" y="532"/>
                    </a:lnTo>
                    <a:lnTo>
                      <a:pt x="668" y="532"/>
                    </a:lnTo>
                    <a:lnTo>
                      <a:pt x="668" y="533"/>
                    </a:lnTo>
                    <a:lnTo>
                      <a:pt x="668" y="533"/>
                    </a:lnTo>
                    <a:lnTo>
                      <a:pt x="666" y="534"/>
                    </a:lnTo>
                    <a:lnTo>
                      <a:pt x="666" y="535"/>
                    </a:lnTo>
                    <a:lnTo>
                      <a:pt x="666" y="535"/>
                    </a:lnTo>
                    <a:lnTo>
                      <a:pt x="664" y="535"/>
                    </a:lnTo>
                    <a:lnTo>
                      <a:pt x="663" y="534"/>
                    </a:lnTo>
                    <a:lnTo>
                      <a:pt x="663" y="532"/>
                    </a:lnTo>
                    <a:lnTo>
                      <a:pt x="663" y="532"/>
                    </a:lnTo>
                    <a:lnTo>
                      <a:pt x="661" y="529"/>
                    </a:lnTo>
                    <a:lnTo>
                      <a:pt x="660" y="526"/>
                    </a:lnTo>
                    <a:lnTo>
                      <a:pt x="660" y="526"/>
                    </a:lnTo>
                    <a:lnTo>
                      <a:pt x="658" y="527"/>
                    </a:lnTo>
                    <a:lnTo>
                      <a:pt x="657" y="526"/>
                    </a:lnTo>
                    <a:lnTo>
                      <a:pt x="657" y="526"/>
                    </a:lnTo>
                    <a:lnTo>
                      <a:pt x="655" y="526"/>
                    </a:lnTo>
                    <a:lnTo>
                      <a:pt x="655" y="524"/>
                    </a:lnTo>
                    <a:lnTo>
                      <a:pt x="655" y="522"/>
                    </a:lnTo>
                    <a:lnTo>
                      <a:pt x="655" y="522"/>
                    </a:lnTo>
                    <a:lnTo>
                      <a:pt x="654" y="519"/>
                    </a:lnTo>
                    <a:lnTo>
                      <a:pt x="653" y="517"/>
                    </a:lnTo>
                    <a:lnTo>
                      <a:pt x="653" y="517"/>
                    </a:lnTo>
                    <a:lnTo>
                      <a:pt x="650" y="516"/>
                    </a:lnTo>
                    <a:lnTo>
                      <a:pt x="649" y="516"/>
                    </a:lnTo>
                    <a:lnTo>
                      <a:pt x="649" y="515"/>
                    </a:lnTo>
                    <a:lnTo>
                      <a:pt x="649" y="515"/>
                    </a:lnTo>
                    <a:lnTo>
                      <a:pt x="647" y="515"/>
                    </a:lnTo>
                    <a:lnTo>
                      <a:pt x="647" y="515"/>
                    </a:lnTo>
                    <a:lnTo>
                      <a:pt x="646" y="512"/>
                    </a:lnTo>
                    <a:lnTo>
                      <a:pt x="646" y="512"/>
                    </a:lnTo>
                    <a:lnTo>
                      <a:pt x="644" y="511"/>
                    </a:lnTo>
                    <a:lnTo>
                      <a:pt x="642" y="511"/>
                    </a:lnTo>
                    <a:lnTo>
                      <a:pt x="642" y="511"/>
                    </a:lnTo>
                    <a:lnTo>
                      <a:pt x="642" y="510"/>
                    </a:lnTo>
                    <a:lnTo>
                      <a:pt x="642" y="510"/>
                    </a:lnTo>
                    <a:lnTo>
                      <a:pt x="641" y="508"/>
                    </a:lnTo>
                    <a:lnTo>
                      <a:pt x="641" y="508"/>
                    </a:lnTo>
                    <a:lnTo>
                      <a:pt x="641" y="507"/>
                    </a:lnTo>
                    <a:lnTo>
                      <a:pt x="638" y="507"/>
                    </a:lnTo>
                    <a:lnTo>
                      <a:pt x="637" y="506"/>
                    </a:lnTo>
                    <a:lnTo>
                      <a:pt x="636" y="504"/>
                    </a:lnTo>
                    <a:lnTo>
                      <a:pt x="636" y="504"/>
                    </a:lnTo>
                    <a:lnTo>
                      <a:pt x="632" y="504"/>
                    </a:lnTo>
                    <a:lnTo>
                      <a:pt x="632" y="504"/>
                    </a:lnTo>
                    <a:lnTo>
                      <a:pt x="632" y="501"/>
                    </a:lnTo>
                    <a:lnTo>
                      <a:pt x="630" y="500"/>
                    </a:lnTo>
                    <a:lnTo>
                      <a:pt x="630" y="500"/>
                    </a:lnTo>
                    <a:lnTo>
                      <a:pt x="628" y="500"/>
                    </a:lnTo>
                    <a:lnTo>
                      <a:pt x="628" y="500"/>
                    </a:lnTo>
                    <a:lnTo>
                      <a:pt x="627" y="499"/>
                    </a:lnTo>
                    <a:lnTo>
                      <a:pt x="627" y="499"/>
                    </a:lnTo>
                    <a:lnTo>
                      <a:pt x="623" y="499"/>
                    </a:lnTo>
                    <a:lnTo>
                      <a:pt x="623" y="499"/>
                    </a:lnTo>
                    <a:lnTo>
                      <a:pt x="621" y="495"/>
                    </a:lnTo>
                    <a:lnTo>
                      <a:pt x="619" y="492"/>
                    </a:lnTo>
                    <a:lnTo>
                      <a:pt x="616" y="491"/>
                    </a:lnTo>
                    <a:lnTo>
                      <a:pt x="616" y="491"/>
                    </a:lnTo>
                    <a:lnTo>
                      <a:pt x="616" y="491"/>
                    </a:lnTo>
                    <a:lnTo>
                      <a:pt x="616" y="491"/>
                    </a:lnTo>
                    <a:lnTo>
                      <a:pt x="614" y="490"/>
                    </a:lnTo>
                    <a:lnTo>
                      <a:pt x="611" y="490"/>
                    </a:lnTo>
                    <a:lnTo>
                      <a:pt x="611" y="490"/>
                    </a:lnTo>
                    <a:lnTo>
                      <a:pt x="611" y="485"/>
                    </a:lnTo>
                    <a:lnTo>
                      <a:pt x="611" y="485"/>
                    </a:lnTo>
                    <a:lnTo>
                      <a:pt x="606" y="485"/>
                    </a:lnTo>
                    <a:lnTo>
                      <a:pt x="606" y="485"/>
                    </a:lnTo>
                    <a:lnTo>
                      <a:pt x="606" y="484"/>
                    </a:lnTo>
                    <a:lnTo>
                      <a:pt x="605" y="481"/>
                    </a:lnTo>
                    <a:lnTo>
                      <a:pt x="605" y="481"/>
                    </a:lnTo>
                    <a:lnTo>
                      <a:pt x="604" y="480"/>
                    </a:lnTo>
                    <a:lnTo>
                      <a:pt x="601" y="480"/>
                    </a:lnTo>
                    <a:lnTo>
                      <a:pt x="601" y="480"/>
                    </a:lnTo>
                    <a:lnTo>
                      <a:pt x="599" y="478"/>
                    </a:lnTo>
                    <a:lnTo>
                      <a:pt x="597" y="475"/>
                    </a:lnTo>
                    <a:lnTo>
                      <a:pt x="597" y="475"/>
                    </a:lnTo>
                    <a:lnTo>
                      <a:pt x="593" y="475"/>
                    </a:lnTo>
                    <a:lnTo>
                      <a:pt x="593" y="475"/>
                    </a:lnTo>
                    <a:lnTo>
                      <a:pt x="589" y="473"/>
                    </a:lnTo>
                    <a:lnTo>
                      <a:pt x="589" y="473"/>
                    </a:lnTo>
                    <a:lnTo>
                      <a:pt x="585" y="473"/>
                    </a:lnTo>
                    <a:lnTo>
                      <a:pt x="585" y="473"/>
                    </a:lnTo>
                    <a:lnTo>
                      <a:pt x="583" y="473"/>
                    </a:lnTo>
                    <a:lnTo>
                      <a:pt x="581" y="472"/>
                    </a:lnTo>
                    <a:lnTo>
                      <a:pt x="581" y="472"/>
                    </a:lnTo>
                    <a:lnTo>
                      <a:pt x="581" y="472"/>
                    </a:lnTo>
                    <a:lnTo>
                      <a:pt x="579" y="470"/>
                    </a:lnTo>
                    <a:lnTo>
                      <a:pt x="579" y="470"/>
                    </a:lnTo>
                    <a:lnTo>
                      <a:pt x="578" y="469"/>
                    </a:lnTo>
                    <a:lnTo>
                      <a:pt x="577" y="469"/>
                    </a:lnTo>
                    <a:lnTo>
                      <a:pt x="573" y="468"/>
                    </a:lnTo>
                    <a:lnTo>
                      <a:pt x="573" y="468"/>
                    </a:lnTo>
                    <a:lnTo>
                      <a:pt x="566" y="467"/>
                    </a:lnTo>
                    <a:lnTo>
                      <a:pt x="566" y="467"/>
                    </a:lnTo>
                    <a:lnTo>
                      <a:pt x="561" y="467"/>
                    </a:lnTo>
                    <a:lnTo>
                      <a:pt x="561" y="467"/>
                    </a:lnTo>
                    <a:lnTo>
                      <a:pt x="557" y="466"/>
                    </a:lnTo>
                    <a:lnTo>
                      <a:pt x="557" y="466"/>
                    </a:lnTo>
                    <a:lnTo>
                      <a:pt x="554" y="466"/>
                    </a:lnTo>
                    <a:lnTo>
                      <a:pt x="550" y="466"/>
                    </a:lnTo>
                    <a:lnTo>
                      <a:pt x="550" y="466"/>
                    </a:lnTo>
                    <a:lnTo>
                      <a:pt x="549" y="463"/>
                    </a:lnTo>
                    <a:lnTo>
                      <a:pt x="549" y="463"/>
                    </a:lnTo>
                    <a:lnTo>
                      <a:pt x="545" y="463"/>
                    </a:lnTo>
                    <a:lnTo>
                      <a:pt x="545" y="463"/>
                    </a:lnTo>
                    <a:lnTo>
                      <a:pt x="540" y="464"/>
                    </a:lnTo>
                    <a:lnTo>
                      <a:pt x="540" y="464"/>
                    </a:lnTo>
                    <a:lnTo>
                      <a:pt x="540" y="467"/>
                    </a:lnTo>
                    <a:lnTo>
                      <a:pt x="540" y="467"/>
                    </a:lnTo>
                    <a:lnTo>
                      <a:pt x="541" y="467"/>
                    </a:lnTo>
                    <a:lnTo>
                      <a:pt x="541" y="467"/>
                    </a:lnTo>
                    <a:lnTo>
                      <a:pt x="541" y="469"/>
                    </a:lnTo>
                    <a:lnTo>
                      <a:pt x="541" y="469"/>
                    </a:lnTo>
                    <a:lnTo>
                      <a:pt x="541" y="469"/>
                    </a:lnTo>
                    <a:lnTo>
                      <a:pt x="539" y="470"/>
                    </a:lnTo>
                    <a:lnTo>
                      <a:pt x="539" y="470"/>
                    </a:lnTo>
                    <a:lnTo>
                      <a:pt x="536" y="472"/>
                    </a:lnTo>
                    <a:lnTo>
                      <a:pt x="534" y="472"/>
                    </a:lnTo>
                    <a:lnTo>
                      <a:pt x="533" y="473"/>
                    </a:lnTo>
                    <a:lnTo>
                      <a:pt x="533" y="474"/>
                    </a:lnTo>
                    <a:lnTo>
                      <a:pt x="533" y="474"/>
                    </a:lnTo>
                    <a:lnTo>
                      <a:pt x="535" y="481"/>
                    </a:lnTo>
                    <a:lnTo>
                      <a:pt x="535" y="481"/>
                    </a:lnTo>
                    <a:lnTo>
                      <a:pt x="535" y="484"/>
                    </a:lnTo>
                    <a:lnTo>
                      <a:pt x="536" y="485"/>
                    </a:lnTo>
                    <a:lnTo>
                      <a:pt x="536" y="485"/>
                    </a:lnTo>
                    <a:lnTo>
                      <a:pt x="538" y="486"/>
                    </a:lnTo>
                    <a:lnTo>
                      <a:pt x="539" y="488"/>
                    </a:lnTo>
                    <a:lnTo>
                      <a:pt x="539" y="488"/>
                    </a:lnTo>
                    <a:lnTo>
                      <a:pt x="539" y="497"/>
                    </a:lnTo>
                    <a:lnTo>
                      <a:pt x="539" y="497"/>
                    </a:lnTo>
                    <a:lnTo>
                      <a:pt x="543" y="497"/>
                    </a:lnTo>
                    <a:lnTo>
                      <a:pt x="543" y="497"/>
                    </a:lnTo>
                    <a:lnTo>
                      <a:pt x="543" y="495"/>
                    </a:lnTo>
                    <a:lnTo>
                      <a:pt x="543" y="495"/>
                    </a:lnTo>
                    <a:lnTo>
                      <a:pt x="544" y="495"/>
                    </a:lnTo>
                    <a:lnTo>
                      <a:pt x="544" y="495"/>
                    </a:lnTo>
                    <a:lnTo>
                      <a:pt x="544" y="504"/>
                    </a:lnTo>
                    <a:lnTo>
                      <a:pt x="544" y="504"/>
                    </a:lnTo>
                    <a:lnTo>
                      <a:pt x="543" y="507"/>
                    </a:lnTo>
                    <a:lnTo>
                      <a:pt x="540" y="511"/>
                    </a:lnTo>
                    <a:lnTo>
                      <a:pt x="540" y="511"/>
                    </a:lnTo>
                    <a:lnTo>
                      <a:pt x="538" y="513"/>
                    </a:lnTo>
                    <a:lnTo>
                      <a:pt x="535" y="515"/>
                    </a:lnTo>
                    <a:lnTo>
                      <a:pt x="535" y="515"/>
                    </a:lnTo>
                    <a:lnTo>
                      <a:pt x="530" y="515"/>
                    </a:lnTo>
                    <a:lnTo>
                      <a:pt x="530" y="515"/>
                    </a:lnTo>
                    <a:lnTo>
                      <a:pt x="529" y="516"/>
                    </a:lnTo>
                    <a:lnTo>
                      <a:pt x="527" y="516"/>
                    </a:lnTo>
                    <a:lnTo>
                      <a:pt x="527" y="516"/>
                    </a:lnTo>
                    <a:lnTo>
                      <a:pt x="527" y="522"/>
                    </a:lnTo>
                    <a:lnTo>
                      <a:pt x="527" y="522"/>
                    </a:lnTo>
                    <a:lnTo>
                      <a:pt x="528" y="526"/>
                    </a:lnTo>
                    <a:lnTo>
                      <a:pt x="528" y="526"/>
                    </a:lnTo>
                    <a:lnTo>
                      <a:pt x="528" y="529"/>
                    </a:lnTo>
                    <a:lnTo>
                      <a:pt x="528" y="529"/>
                    </a:lnTo>
                    <a:lnTo>
                      <a:pt x="527" y="530"/>
                    </a:lnTo>
                    <a:lnTo>
                      <a:pt x="527" y="530"/>
                    </a:lnTo>
                    <a:lnTo>
                      <a:pt x="521" y="530"/>
                    </a:lnTo>
                    <a:lnTo>
                      <a:pt x="521" y="530"/>
                    </a:lnTo>
                    <a:lnTo>
                      <a:pt x="518" y="529"/>
                    </a:lnTo>
                    <a:lnTo>
                      <a:pt x="517" y="528"/>
                    </a:lnTo>
                    <a:lnTo>
                      <a:pt x="517" y="528"/>
                    </a:lnTo>
                    <a:lnTo>
                      <a:pt x="517" y="524"/>
                    </a:lnTo>
                    <a:lnTo>
                      <a:pt x="517" y="522"/>
                    </a:lnTo>
                    <a:lnTo>
                      <a:pt x="517" y="522"/>
                    </a:lnTo>
                    <a:lnTo>
                      <a:pt x="517" y="519"/>
                    </a:lnTo>
                    <a:lnTo>
                      <a:pt x="517" y="519"/>
                    </a:lnTo>
                    <a:lnTo>
                      <a:pt x="516" y="517"/>
                    </a:lnTo>
                    <a:lnTo>
                      <a:pt x="516" y="517"/>
                    </a:lnTo>
                    <a:lnTo>
                      <a:pt x="517" y="516"/>
                    </a:lnTo>
                    <a:lnTo>
                      <a:pt x="518" y="516"/>
                    </a:lnTo>
                    <a:lnTo>
                      <a:pt x="521" y="516"/>
                    </a:lnTo>
                    <a:lnTo>
                      <a:pt x="521" y="516"/>
                    </a:lnTo>
                    <a:lnTo>
                      <a:pt x="521" y="513"/>
                    </a:lnTo>
                    <a:lnTo>
                      <a:pt x="521" y="512"/>
                    </a:lnTo>
                    <a:lnTo>
                      <a:pt x="517" y="511"/>
                    </a:lnTo>
                    <a:lnTo>
                      <a:pt x="517" y="511"/>
                    </a:lnTo>
                    <a:lnTo>
                      <a:pt x="518" y="507"/>
                    </a:lnTo>
                    <a:lnTo>
                      <a:pt x="518" y="507"/>
                    </a:lnTo>
                    <a:lnTo>
                      <a:pt x="517" y="506"/>
                    </a:lnTo>
                    <a:lnTo>
                      <a:pt x="516" y="504"/>
                    </a:lnTo>
                    <a:lnTo>
                      <a:pt x="516" y="504"/>
                    </a:lnTo>
                    <a:lnTo>
                      <a:pt x="519" y="504"/>
                    </a:lnTo>
                    <a:lnTo>
                      <a:pt x="519" y="504"/>
                    </a:lnTo>
                    <a:lnTo>
                      <a:pt x="518" y="502"/>
                    </a:lnTo>
                    <a:lnTo>
                      <a:pt x="518" y="502"/>
                    </a:lnTo>
                    <a:lnTo>
                      <a:pt x="513" y="502"/>
                    </a:lnTo>
                    <a:lnTo>
                      <a:pt x="508" y="504"/>
                    </a:lnTo>
                    <a:lnTo>
                      <a:pt x="508" y="504"/>
                    </a:lnTo>
                    <a:lnTo>
                      <a:pt x="506" y="504"/>
                    </a:lnTo>
                    <a:lnTo>
                      <a:pt x="506" y="504"/>
                    </a:lnTo>
                    <a:lnTo>
                      <a:pt x="506" y="505"/>
                    </a:lnTo>
                    <a:lnTo>
                      <a:pt x="506" y="506"/>
                    </a:lnTo>
                    <a:lnTo>
                      <a:pt x="506" y="506"/>
                    </a:lnTo>
                    <a:lnTo>
                      <a:pt x="503" y="506"/>
                    </a:lnTo>
                    <a:lnTo>
                      <a:pt x="501" y="506"/>
                    </a:lnTo>
                    <a:lnTo>
                      <a:pt x="501" y="506"/>
                    </a:lnTo>
                    <a:lnTo>
                      <a:pt x="498" y="506"/>
                    </a:lnTo>
                    <a:lnTo>
                      <a:pt x="496" y="508"/>
                    </a:lnTo>
                    <a:lnTo>
                      <a:pt x="496" y="508"/>
                    </a:lnTo>
                    <a:lnTo>
                      <a:pt x="495" y="510"/>
                    </a:lnTo>
                    <a:lnTo>
                      <a:pt x="492" y="511"/>
                    </a:lnTo>
                    <a:lnTo>
                      <a:pt x="492" y="511"/>
                    </a:lnTo>
                    <a:lnTo>
                      <a:pt x="487" y="511"/>
                    </a:lnTo>
                    <a:lnTo>
                      <a:pt x="485" y="512"/>
                    </a:lnTo>
                    <a:lnTo>
                      <a:pt x="484" y="513"/>
                    </a:lnTo>
                    <a:lnTo>
                      <a:pt x="484" y="513"/>
                    </a:lnTo>
                    <a:lnTo>
                      <a:pt x="486" y="513"/>
                    </a:lnTo>
                    <a:lnTo>
                      <a:pt x="487" y="512"/>
                    </a:lnTo>
                    <a:lnTo>
                      <a:pt x="487" y="512"/>
                    </a:lnTo>
                    <a:lnTo>
                      <a:pt x="490" y="512"/>
                    </a:lnTo>
                    <a:lnTo>
                      <a:pt x="490" y="512"/>
                    </a:lnTo>
                    <a:lnTo>
                      <a:pt x="491" y="517"/>
                    </a:lnTo>
                    <a:lnTo>
                      <a:pt x="491" y="519"/>
                    </a:lnTo>
                    <a:lnTo>
                      <a:pt x="490" y="521"/>
                    </a:lnTo>
                    <a:lnTo>
                      <a:pt x="490" y="521"/>
                    </a:lnTo>
                    <a:lnTo>
                      <a:pt x="486" y="521"/>
                    </a:lnTo>
                    <a:lnTo>
                      <a:pt x="481" y="521"/>
                    </a:lnTo>
                    <a:lnTo>
                      <a:pt x="481" y="521"/>
                    </a:lnTo>
                    <a:lnTo>
                      <a:pt x="481" y="518"/>
                    </a:lnTo>
                    <a:lnTo>
                      <a:pt x="480" y="517"/>
                    </a:lnTo>
                    <a:lnTo>
                      <a:pt x="475" y="517"/>
                    </a:lnTo>
                    <a:lnTo>
                      <a:pt x="475" y="517"/>
                    </a:lnTo>
                    <a:lnTo>
                      <a:pt x="475" y="518"/>
                    </a:lnTo>
                    <a:lnTo>
                      <a:pt x="475" y="518"/>
                    </a:lnTo>
                    <a:lnTo>
                      <a:pt x="468" y="518"/>
                    </a:lnTo>
                    <a:lnTo>
                      <a:pt x="468" y="518"/>
                    </a:lnTo>
                    <a:lnTo>
                      <a:pt x="465" y="517"/>
                    </a:lnTo>
                    <a:lnTo>
                      <a:pt x="465" y="517"/>
                    </a:lnTo>
                    <a:lnTo>
                      <a:pt x="464" y="517"/>
                    </a:lnTo>
                    <a:lnTo>
                      <a:pt x="462" y="517"/>
                    </a:lnTo>
                    <a:lnTo>
                      <a:pt x="462" y="517"/>
                    </a:lnTo>
                    <a:lnTo>
                      <a:pt x="460" y="518"/>
                    </a:lnTo>
                    <a:lnTo>
                      <a:pt x="460" y="521"/>
                    </a:lnTo>
                    <a:lnTo>
                      <a:pt x="460" y="521"/>
                    </a:lnTo>
                    <a:lnTo>
                      <a:pt x="460" y="522"/>
                    </a:lnTo>
                    <a:lnTo>
                      <a:pt x="459" y="522"/>
                    </a:lnTo>
                    <a:lnTo>
                      <a:pt x="456" y="522"/>
                    </a:lnTo>
                    <a:lnTo>
                      <a:pt x="456" y="522"/>
                    </a:lnTo>
                    <a:lnTo>
                      <a:pt x="452" y="522"/>
                    </a:lnTo>
                    <a:lnTo>
                      <a:pt x="452" y="522"/>
                    </a:lnTo>
                    <a:lnTo>
                      <a:pt x="451" y="526"/>
                    </a:lnTo>
                    <a:lnTo>
                      <a:pt x="448" y="526"/>
                    </a:lnTo>
                    <a:lnTo>
                      <a:pt x="448" y="526"/>
                    </a:lnTo>
                    <a:lnTo>
                      <a:pt x="447" y="538"/>
                    </a:lnTo>
                    <a:lnTo>
                      <a:pt x="447" y="538"/>
                    </a:lnTo>
                    <a:lnTo>
                      <a:pt x="446" y="537"/>
                    </a:lnTo>
                    <a:lnTo>
                      <a:pt x="443" y="535"/>
                    </a:lnTo>
                    <a:lnTo>
                      <a:pt x="443" y="535"/>
                    </a:lnTo>
                    <a:lnTo>
                      <a:pt x="442" y="534"/>
                    </a:lnTo>
                    <a:lnTo>
                      <a:pt x="441" y="532"/>
                    </a:lnTo>
                    <a:lnTo>
                      <a:pt x="441" y="532"/>
                    </a:lnTo>
                    <a:lnTo>
                      <a:pt x="438" y="532"/>
                    </a:lnTo>
                    <a:lnTo>
                      <a:pt x="437" y="533"/>
                    </a:lnTo>
                    <a:lnTo>
                      <a:pt x="436" y="534"/>
                    </a:lnTo>
                    <a:lnTo>
                      <a:pt x="435" y="535"/>
                    </a:lnTo>
                    <a:lnTo>
                      <a:pt x="435" y="535"/>
                    </a:lnTo>
                    <a:lnTo>
                      <a:pt x="434" y="535"/>
                    </a:lnTo>
                    <a:lnTo>
                      <a:pt x="434" y="535"/>
                    </a:lnTo>
                    <a:lnTo>
                      <a:pt x="431" y="537"/>
                    </a:lnTo>
                    <a:lnTo>
                      <a:pt x="431" y="537"/>
                    </a:lnTo>
                    <a:lnTo>
                      <a:pt x="430" y="538"/>
                    </a:lnTo>
                    <a:lnTo>
                      <a:pt x="427" y="538"/>
                    </a:lnTo>
                    <a:lnTo>
                      <a:pt x="427" y="538"/>
                    </a:lnTo>
                    <a:lnTo>
                      <a:pt x="427" y="539"/>
                    </a:lnTo>
                    <a:lnTo>
                      <a:pt x="427" y="539"/>
                    </a:lnTo>
                    <a:lnTo>
                      <a:pt x="427" y="537"/>
                    </a:lnTo>
                    <a:lnTo>
                      <a:pt x="429" y="534"/>
                    </a:lnTo>
                    <a:lnTo>
                      <a:pt x="429" y="534"/>
                    </a:lnTo>
                    <a:lnTo>
                      <a:pt x="425" y="534"/>
                    </a:lnTo>
                    <a:lnTo>
                      <a:pt x="425" y="534"/>
                    </a:lnTo>
                    <a:lnTo>
                      <a:pt x="422" y="534"/>
                    </a:lnTo>
                    <a:lnTo>
                      <a:pt x="422" y="534"/>
                    </a:lnTo>
                    <a:lnTo>
                      <a:pt x="424" y="533"/>
                    </a:lnTo>
                    <a:lnTo>
                      <a:pt x="424" y="533"/>
                    </a:lnTo>
                    <a:lnTo>
                      <a:pt x="422" y="532"/>
                    </a:lnTo>
                    <a:lnTo>
                      <a:pt x="424" y="532"/>
                    </a:lnTo>
                    <a:lnTo>
                      <a:pt x="426" y="530"/>
                    </a:lnTo>
                    <a:lnTo>
                      <a:pt x="426" y="530"/>
                    </a:lnTo>
                    <a:lnTo>
                      <a:pt x="429" y="530"/>
                    </a:lnTo>
                    <a:lnTo>
                      <a:pt x="429" y="530"/>
                    </a:lnTo>
                    <a:lnTo>
                      <a:pt x="432" y="532"/>
                    </a:lnTo>
                    <a:lnTo>
                      <a:pt x="432" y="532"/>
                    </a:lnTo>
                    <a:lnTo>
                      <a:pt x="432" y="533"/>
                    </a:lnTo>
                    <a:lnTo>
                      <a:pt x="432" y="533"/>
                    </a:lnTo>
                    <a:lnTo>
                      <a:pt x="434" y="529"/>
                    </a:lnTo>
                    <a:lnTo>
                      <a:pt x="434" y="524"/>
                    </a:lnTo>
                    <a:lnTo>
                      <a:pt x="434" y="524"/>
                    </a:lnTo>
                    <a:lnTo>
                      <a:pt x="432" y="521"/>
                    </a:lnTo>
                    <a:lnTo>
                      <a:pt x="432" y="519"/>
                    </a:lnTo>
                    <a:lnTo>
                      <a:pt x="430" y="518"/>
                    </a:lnTo>
                    <a:lnTo>
                      <a:pt x="430" y="518"/>
                    </a:lnTo>
                    <a:lnTo>
                      <a:pt x="430" y="515"/>
                    </a:lnTo>
                    <a:lnTo>
                      <a:pt x="430" y="515"/>
                    </a:lnTo>
                    <a:lnTo>
                      <a:pt x="432" y="513"/>
                    </a:lnTo>
                    <a:lnTo>
                      <a:pt x="434" y="512"/>
                    </a:lnTo>
                    <a:lnTo>
                      <a:pt x="434" y="512"/>
                    </a:lnTo>
                    <a:lnTo>
                      <a:pt x="435" y="510"/>
                    </a:lnTo>
                    <a:lnTo>
                      <a:pt x="432" y="508"/>
                    </a:lnTo>
                    <a:lnTo>
                      <a:pt x="429" y="507"/>
                    </a:lnTo>
                    <a:lnTo>
                      <a:pt x="429" y="507"/>
                    </a:lnTo>
                    <a:lnTo>
                      <a:pt x="430" y="506"/>
                    </a:lnTo>
                    <a:lnTo>
                      <a:pt x="432" y="505"/>
                    </a:lnTo>
                    <a:lnTo>
                      <a:pt x="437" y="505"/>
                    </a:lnTo>
                    <a:lnTo>
                      <a:pt x="437" y="505"/>
                    </a:lnTo>
                    <a:lnTo>
                      <a:pt x="443" y="504"/>
                    </a:lnTo>
                    <a:lnTo>
                      <a:pt x="443" y="504"/>
                    </a:lnTo>
                    <a:lnTo>
                      <a:pt x="445" y="502"/>
                    </a:lnTo>
                    <a:lnTo>
                      <a:pt x="445" y="500"/>
                    </a:lnTo>
                    <a:lnTo>
                      <a:pt x="445" y="500"/>
                    </a:lnTo>
                    <a:lnTo>
                      <a:pt x="441" y="501"/>
                    </a:lnTo>
                    <a:lnTo>
                      <a:pt x="437" y="501"/>
                    </a:lnTo>
                    <a:lnTo>
                      <a:pt x="437" y="501"/>
                    </a:lnTo>
                    <a:lnTo>
                      <a:pt x="429" y="502"/>
                    </a:lnTo>
                    <a:lnTo>
                      <a:pt x="429" y="502"/>
                    </a:lnTo>
                    <a:lnTo>
                      <a:pt x="427" y="502"/>
                    </a:lnTo>
                    <a:lnTo>
                      <a:pt x="426" y="504"/>
                    </a:lnTo>
                    <a:lnTo>
                      <a:pt x="426" y="504"/>
                    </a:lnTo>
                    <a:lnTo>
                      <a:pt x="425" y="506"/>
                    </a:lnTo>
                    <a:lnTo>
                      <a:pt x="425" y="506"/>
                    </a:lnTo>
                    <a:lnTo>
                      <a:pt x="421" y="506"/>
                    </a:lnTo>
                    <a:lnTo>
                      <a:pt x="418" y="507"/>
                    </a:lnTo>
                    <a:lnTo>
                      <a:pt x="418" y="507"/>
                    </a:lnTo>
                    <a:lnTo>
                      <a:pt x="416" y="510"/>
                    </a:lnTo>
                    <a:lnTo>
                      <a:pt x="416" y="510"/>
                    </a:lnTo>
                    <a:lnTo>
                      <a:pt x="415" y="512"/>
                    </a:lnTo>
                    <a:lnTo>
                      <a:pt x="414" y="513"/>
                    </a:lnTo>
                    <a:lnTo>
                      <a:pt x="414" y="513"/>
                    </a:lnTo>
                    <a:lnTo>
                      <a:pt x="413" y="515"/>
                    </a:lnTo>
                    <a:lnTo>
                      <a:pt x="411" y="515"/>
                    </a:lnTo>
                    <a:lnTo>
                      <a:pt x="411" y="515"/>
                    </a:lnTo>
                    <a:lnTo>
                      <a:pt x="408" y="516"/>
                    </a:lnTo>
                    <a:lnTo>
                      <a:pt x="408" y="516"/>
                    </a:lnTo>
                    <a:lnTo>
                      <a:pt x="408" y="517"/>
                    </a:lnTo>
                    <a:lnTo>
                      <a:pt x="407" y="518"/>
                    </a:lnTo>
                    <a:lnTo>
                      <a:pt x="407" y="518"/>
                    </a:lnTo>
                    <a:lnTo>
                      <a:pt x="405" y="521"/>
                    </a:lnTo>
                    <a:lnTo>
                      <a:pt x="405" y="521"/>
                    </a:lnTo>
                    <a:lnTo>
                      <a:pt x="408" y="521"/>
                    </a:lnTo>
                    <a:lnTo>
                      <a:pt x="409" y="519"/>
                    </a:lnTo>
                    <a:lnTo>
                      <a:pt x="409" y="519"/>
                    </a:lnTo>
                    <a:lnTo>
                      <a:pt x="409" y="521"/>
                    </a:lnTo>
                    <a:lnTo>
                      <a:pt x="409" y="521"/>
                    </a:lnTo>
                    <a:lnTo>
                      <a:pt x="411" y="522"/>
                    </a:lnTo>
                    <a:lnTo>
                      <a:pt x="411" y="522"/>
                    </a:lnTo>
                    <a:lnTo>
                      <a:pt x="411" y="522"/>
                    </a:lnTo>
                    <a:lnTo>
                      <a:pt x="411" y="522"/>
                    </a:lnTo>
                    <a:lnTo>
                      <a:pt x="411" y="522"/>
                    </a:lnTo>
                    <a:lnTo>
                      <a:pt x="411" y="524"/>
                    </a:lnTo>
                    <a:lnTo>
                      <a:pt x="410" y="528"/>
                    </a:lnTo>
                    <a:lnTo>
                      <a:pt x="410" y="528"/>
                    </a:lnTo>
                    <a:lnTo>
                      <a:pt x="408" y="530"/>
                    </a:lnTo>
                    <a:lnTo>
                      <a:pt x="405" y="530"/>
                    </a:lnTo>
                    <a:lnTo>
                      <a:pt x="405" y="530"/>
                    </a:lnTo>
                    <a:lnTo>
                      <a:pt x="405" y="524"/>
                    </a:lnTo>
                    <a:lnTo>
                      <a:pt x="405" y="524"/>
                    </a:lnTo>
                    <a:lnTo>
                      <a:pt x="404" y="523"/>
                    </a:lnTo>
                    <a:lnTo>
                      <a:pt x="404" y="523"/>
                    </a:lnTo>
                    <a:lnTo>
                      <a:pt x="404" y="522"/>
                    </a:lnTo>
                    <a:lnTo>
                      <a:pt x="404" y="522"/>
                    </a:lnTo>
                    <a:lnTo>
                      <a:pt x="400" y="522"/>
                    </a:lnTo>
                    <a:lnTo>
                      <a:pt x="400" y="522"/>
                    </a:lnTo>
                    <a:lnTo>
                      <a:pt x="400" y="522"/>
                    </a:lnTo>
                    <a:lnTo>
                      <a:pt x="400" y="522"/>
                    </a:lnTo>
                    <a:lnTo>
                      <a:pt x="399" y="522"/>
                    </a:lnTo>
                    <a:lnTo>
                      <a:pt x="398" y="522"/>
                    </a:lnTo>
                    <a:lnTo>
                      <a:pt x="398" y="522"/>
                    </a:lnTo>
                    <a:lnTo>
                      <a:pt x="394" y="523"/>
                    </a:lnTo>
                    <a:lnTo>
                      <a:pt x="394" y="523"/>
                    </a:lnTo>
                    <a:lnTo>
                      <a:pt x="391" y="523"/>
                    </a:lnTo>
                    <a:lnTo>
                      <a:pt x="391" y="523"/>
                    </a:lnTo>
                    <a:lnTo>
                      <a:pt x="389" y="522"/>
                    </a:lnTo>
                    <a:lnTo>
                      <a:pt x="388" y="522"/>
                    </a:lnTo>
                    <a:lnTo>
                      <a:pt x="387" y="522"/>
                    </a:lnTo>
                    <a:lnTo>
                      <a:pt x="387" y="522"/>
                    </a:lnTo>
                    <a:lnTo>
                      <a:pt x="386" y="524"/>
                    </a:lnTo>
                    <a:lnTo>
                      <a:pt x="386" y="524"/>
                    </a:lnTo>
                    <a:lnTo>
                      <a:pt x="383" y="526"/>
                    </a:lnTo>
                    <a:lnTo>
                      <a:pt x="383" y="526"/>
                    </a:lnTo>
                    <a:lnTo>
                      <a:pt x="382" y="528"/>
                    </a:lnTo>
                    <a:lnTo>
                      <a:pt x="382" y="528"/>
                    </a:lnTo>
                    <a:lnTo>
                      <a:pt x="380" y="529"/>
                    </a:lnTo>
                    <a:lnTo>
                      <a:pt x="380" y="529"/>
                    </a:lnTo>
                    <a:lnTo>
                      <a:pt x="380" y="532"/>
                    </a:lnTo>
                    <a:lnTo>
                      <a:pt x="380" y="532"/>
                    </a:lnTo>
                    <a:lnTo>
                      <a:pt x="376" y="533"/>
                    </a:lnTo>
                    <a:lnTo>
                      <a:pt x="373" y="534"/>
                    </a:lnTo>
                    <a:lnTo>
                      <a:pt x="373" y="534"/>
                    </a:lnTo>
                    <a:lnTo>
                      <a:pt x="372" y="537"/>
                    </a:lnTo>
                    <a:lnTo>
                      <a:pt x="371" y="538"/>
                    </a:lnTo>
                    <a:lnTo>
                      <a:pt x="371" y="538"/>
                    </a:lnTo>
                    <a:lnTo>
                      <a:pt x="367" y="542"/>
                    </a:lnTo>
                    <a:lnTo>
                      <a:pt x="367" y="542"/>
                    </a:lnTo>
                    <a:lnTo>
                      <a:pt x="366" y="543"/>
                    </a:lnTo>
                    <a:lnTo>
                      <a:pt x="366" y="543"/>
                    </a:lnTo>
                    <a:lnTo>
                      <a:pt x="364" y="544"/>
                    </a:lnTo>
                    <a:lnTo>
                      <a:pt x="364" y="544"/>
                    </a:lnTo>
                    <a:lnTo>
                      <a:pt x="362" y="546"/>
                    </a:lnTo>
                    <a:lnTo>
                      <a:pt x="362" y="546"/>
                    </a:lnTo>
                    <a:lnTo>
                      <a:pt x="362" y="548"/>
                    </a:lnTo>
                    <a:lnTo>
                      <a:pt x="362" y="548"/>
                    </a:lnTo>
                    <a:lnTo>
                      <a:pt x="360" y="548"/>
                    </a:lnTo>
                    <a:lnTo>
                      <a:pt x="360" y="548"/>
                    </a:lnTo>
                    <a:lnTo>
                      <a:pt x="356" y="549"/>
                    </a:lnTo>
                    <a:lnTo>
                      <a:pt x="356" y="549"/>
                    </a:lnTo>
                    <a:lnTo>
                      <a:pt x="351" y="550"/>
                    </a:lnTo>
                    <a:lnTo>
                      <a:pt x="351" y="550"/>
                    </a:lnTo>
                    <a:lnTo>
                      <a:pt x="349" y="551"/>
                    </a:lnTo>
                    <a:lnTo>
                      <a:pt x="348" y="551"/>
                    </a:lnTo>
                    <a:lnTo>
                      <a:pt x="348" y="550"/>
                    </a:lnTo>
                    <a:lnTo>
                      <a:pt x="348" y="550"/>
                    </a:lnTo>
                    <a:lnTo>
                      <a:pt x="347" y="550"/>
                    </a:lnTo>
                    <a:lnTo>
                      <a:pt x="347" y="550"/>
                    </a:lnTo>
                    <a:lnTo>
                      <a:pt x="347" y="551"/>
                    </a:lnTo>
                    <a:lnTo>
                      <a:pt x="347" y="551"/>
                    </a:lnTo>
                    <a:lnTo>
                      <a:pt x="348" y="550"/>
                    </a:lnTo>
                    <a:lnTo>
                      <a:pt x="348" y="550"/>
                    </a:lnTo>
                    <a:lnTo>
                      <a:pt x="349" y="553"/>
                    </a:lnTo>
                    <a:lnTo>
                      <a:pt x="349" y="553"/>
                    </a:lnTo>
                    <a:lnTo>
                      <a:pt x="348" y="556"/>
                    </a:lnTo>
                    <a:lnTo>
                      <a:pt x="348" y="556"/>
                    </a:lnTo>
                    <a:lnTo>
                      <a:pt x="347" y="556"/>
                    </a:lnTo>
                    <a:lnTo>
                      <a:pt x="347" y="556"/>
                    </a:lnTo>
                    <a:lnTo>
                      <a:pt x="347" y="557"/>
                    </a:lnTo>
                    <a:lnTo>
                      <a:pt x="347" y="557"/>
                    </a:lnTo>
                    <a:lnTo>
                      <a:pt x="344" y="559"/>
                    </a:lnTo>
                    <a:lnTo>
                      <a:pt x="344" y="559"/>
                    </a:lnTo>
                    <a:lnTo>
                      <a:pt x="342" y="559"/>
                    </a:lnTo>
                    <a:lnTo>
                      <a:pt x="339" y="559"/>
                    </a:lnTo>
                    <a:lnTo>
                      <a:pt x="339" y="559"/>
                    </a:lnTo>
                    <a:lnTo>
                      <a:pt x="338" y="560"/>
                    </a:lnTo>
                    <a:lnTo>
                      <a:pt x="338" y="562"/>
                    </a:lnTo>
                    <a:lnTo>
                      <a:pt x="338" y="562"/>
                    </a:lnTo>
                    <a:lnTo>
                      <a:pt x="334" y="562"/>
                    </a:lnTo>
                    <a:lnTo>
                      <a:pt x="334" y="562"/>
                    </a:lnTo>
                    <a:lnTo>
                      <a:pt x="334" y="567"/>
                    </a:lnTo>
                    <a:lnTo>
                      <a:pt x="334" y="571"/>
                    </a:lnTo>
                    <a:lnTo>
                      <a:pt x="334" y="571"/>
                    </a:lnTo>
                    <a:lnTo>
                      <a:pt x="334" y="573"/>
                    </a:lnTo>
                    <a:lnTo>
                      <a:pt x="333" y="575"/>
                    </a:lnTo>
                    <a:lnTo>
                      <a:pt x="333" y="575"/>
                    </a:lnTo>
                    <a:lnTo>
                      <a:pt x="332" y="578"/>
                    </a:lnTo>
                    <a:lnTo>
                      <a:pt x="332" y="578"/>
                    </a:lnTo>
                    <a:lnTo>
                      <a:pt x="332" y="583"/>
                    </a:lnTo>
                    <a:lnTo>
                      <a:pt x="332" y="583"/>
                    </a:lnTo>
                    <a:lnTo>
                      <a:pt x="332" y="587"/>
                    </a:lnTo>
                    <a:lnTo>
                      <a:pt x="332" y="587"/>
                    </a:lnTo>
                    <a:lnTo>
                      <a:pt x="332" y="588"/>
                    </a:lnTo>
                    <a:lnTo>
                      <a:pt x="332" y="591"/>
                    </a:lnTo>
                    <a:lnTo>
                      <a:pt x="332" y="591"/>
                    </a:lnTo>
                    <a:lnTo>
                      <a:pt x="329" y="591"/>
                    </a:lnTo>
                    <a:lnTo>
                      <a:pt x="328" y="591"/>
                    </a:lnTo>
                    <a:lnTo>
                      <a:pt x="328" y="591"/>
                    </a:lnTo>
                    <a:lnTo>
                      <a:pt x="327" y="591"/>
                    </a:lnTo>
                    <a:lnTo>
                      <a:pt x="327" y="591"/>
                    </a:lnTo>
                    <a:lnTo>
                      <a:pt x="324" y="591"/>
                    </a:lnTo>
                    <a:lnTo>
                      <a:pt x="322" y="591"/>
                    </a:lnTo>
                    <a:lnTo>
                      <a:pt x="322" y="591"/>
                    </a:lnTo>
                    <a:lnTo>
                      <a:pt x="321" y="593"/>
                    </a:lnTo>
                    <a:lnTo>
                      <a:pt x="321" y="593"/>
                    </a:lnTo>
                    <a:lnTo>
                      <a:pt x="317" y="593"/>
                    </a:lnTo>
                    <a:lnTo>
                      <a:pt x="317" y="593"/>
                    </a:lnTo>
                    <a:lnTo>
                      <a:pt x="315" y="592"/>
                    </a:lnTo>
                    <a:lnTo>
                      <a:pt x="312" y="592"/>
                    </a:lnTo>
                    <a:lnTo>
                      <a:pt x="312" y="592"/>
                    </a:lnTo>
                    <a:lnTo>
                      <a:pt x="306" y="592"/>
                    </a:lnTo>
                    <a:lnTo>
                      <a:pt x="306" y="592"/>
                    </a:lnTo>
                    <a:lnTo>
                      <a:pt x="307" y="592"/>
                    </a:lnTo>
                    <a:lnTo>
                      <a:pt x="307" y="592"/>
                    </a:lnTo>
                    <a:lnTo>
                      <a:pt x="304" y="592"/>
                    </a:lnTo>
                    <a:lnTo>
                      <a:pt x="304" y="592"/>
                    </a:lnTo>
                    <a:lnTo>
                      <a:pt x="302" y="591"/>
                    </a:lnTo>
                    <a:lnTo>
                      <a:pt x="301" y="589"/>
                    </a:lnTo>
                    <a:lnTo>
                      <a:pt x="301" y="589"/>
                    </a:lnTo>
                    <a:lnTo>
                      <a:pt x="301" y="587"/>
                    </a:lnTo>
                    <a:lnTo>
                      <a:pt x="301" y="586"/>
                    </a:lnTo>
                    <a:lnTo>
                      <a:pt x="300" y="584"/>
                    </a:lnTo>
                    <a:lnTo>
                      <a:pt x="300" y="584"/>
                    </a:lnTo>
                    <a:lnTo>
                      <a:pt x="300" y="582"/>
                    </a:lnTo>
                    <a:lnTo>
                      <a:pt x="300" y="582"/>
                    </a:lnTo>
                    <a:lnTo>
                      <a:pt x="299" y="581"/>
                    </a:lnTo>
                    <a:lnTo>
                      <a:pt x="299" y="581"/>
                    </a:lnTo>
                    <a:lnTo>
                      <a:pt x="295" y="578"/>
                    </a:lnTo>
                    <a:lnTo>
                      <a:pt x="295" y="578"/>
                    </a:lnTo>
                    <a:lnTo>
                      <a:pt x="291" y="575"/>
                    </a:lnTo>
                    <a:lnTo>
                      <a:pt x="291" y="575"/>
                    </a:lnTo>
                    <a:lnTo>
                      <a:pt x="288" y="573"/>
                    </a:lnTo>
                    <a:lnTo>
                      <a:pt x="288" y="573"/>
                    </a:lnTo>
                    <a:lnTo>
                      <a:pt x="288" y="570"/>
                    </a:lnTo>
                    <a:lnTo>
                      <a:pt x="288" y="570"/>
                    </a:lnTo>
                    <a:lnTo>
                      <a:pt x="288" y="567"/>
                    </a:lnTo>
                    <a:lnTo>
                      <a:pt x="289" y="566"/>
                    </a:lnTo>
                    <a:lnTo>
                      <a:pt x="289" y="566"/>
                    </a:lnTo>
                    <a:lnTo>
                      <a:pt x="291" y="566"/>
                    </a:lnTo>
                    <a:lnTo>
                      <a:pt x="291" y="566"/>
                    </a:lnTo>
                    <a:lnTo>
                      <a:pt x="293" y="564"/>
                    </a:lnTo>
                    <a:lnTo>
                      <a:pt x="293" y="564"/>
                    </a:lnTo>
                    <a:lnTo>
                      <a:pt x="294" y="562"/>
                    </a:lnTo>
                    <a:lnTo>
                      <a:pt x="296" y="562"/>
                    </a:lnTo>
                    <a:lnTo>
                      <a:pt x="296" y="562"/>
                    </a:lnTo>
                    <a:lnTo>
                      <a:pt x="295" y="562"/>
                    </a:lnTo>
                    <a:lnTo>
                      <a:pt x="295" y="562"/>
                    </a:lnTo>
                    <a:lnTo>
                      <a:pt x="295" y="557"/>
                    </a:lnTo>
                    <a:lnTo>
                      <a:pt x="295" y="557"/>
                    </a:lnTo>
                    <a:lnTo>
                      <a:pt x="300" y="555"/>
                    </a:lnTo>
                    <a:lnTo>
                      <a:pt x="300" y="555"/>
                    </a:lnTo>
                    <a:lnTo>
                      <a:pt x="305" y="555"/>
                    </a:lnTo>
                    <a:lnTo>
                      <a:pt x="305" y="555"/>
                    </a:lnTo>
                    <a:lnTo>
                      <a:pt x="310" y="554"/>
                    </a:lnTo>
                    <a:lnTo>
                      <a:pt x="310" y="554"/>
                    </a:lnTo>
                    <a:lnTo>
                      <a:pt x="316" y="554"/>
                    </a:lnTo>
                    <a:lnTo>
                      <a:pt x="316" y="554"/>
                    </a:lnTo>
                    <a:lnTo>
                      <a:pt x="316" y="545"/>
                    </a:lnTo>
                    <a:lnTo>
                      <a:pt x="316" y="545"/>
                    </a:lnTo>
                    <a:lnTo>
                      <a:pt x="315" y="543"/>
                    </a:lnTo>
                    <a:lnTo>
                      <a:pt x="313" y="542"/>
                    </a:lnTo>
                    <a:lnTo>
                      <a:pt x="313" y="542"/>
                    </a:lnTo>
                    <a:lnTo>
                      <a:pt x="313" y="539"/>
                    </a:lnTo>
                    <a:lnTo>
                      <a:pt x="312" y="538"/>
                    </a:lnTo>
                    <a:lnTo>
                      <a:pt x="311" y="538"/>
                    </a:lnTo>
                    <a:lnTo>
                      <a:pt x="311" y="538"/>
                    </a:lnTo>
                    <a:lnTo>
                      <a:pt x="311" y="537"/>
                    </a:lnTo>
                    <a:lnTo>
                      <a:pt x="311" y="535"/>
                    </a:lnTo>
                    <a:lnTo>
                      <a:pt x="309" y="535"/>
                    </a:lnTo>
                    <a:lnTo>
                      <a:pt x="309" y="535"/>
                    </a:lnTo>
                    <a:lnTo>
                      <a:pt x="307" y="532"/>
                    </a:lnTo>
                    <a:lnTo>
                      <a:pt x="307" y="532"/>
                    </a:lnTo>
                    <a:lnTo>
                      <a:pt x="304" y="529"/>
                    </a:lnTo>
                    <a:lnTo>
                      <a:pt x="304" y="529"/>
                    </a:lnTo>
                    <a:lnTo>
                      <a:pt x="304" y="527"/>
                    </a:lnTo>
                    <a:lnTo>
                      <a:pt x="304" y="524"/>
                    </a:lnTo>
                    <a:lnTo>
                      <a:pt x="304" y="524"/>
                    </a:lnTo>
                    <a:lnTo>
                      <a:pt x="300" y="523"/>
                    </a:lnTo>
                    <a:lnTo>
                      <a:pt x="300" y="523"/>
                    </a:lnTo>
                    <a:lnTo>
                      <a:pt x="295" y="523"/>
                    </a:lnTo>
                    <a:lnTo>
                      <a:pt x="295" y="523"/>
                    </a:lnTo>
                    <a:lnTo>
                      <a:pt x="295" y="522"/>
                    </a:lnTo>
                    <a:lnTo>
                      <a:pt x="294" y="521"/>
                    </a:lnTo>
                    <a:lnTo>
                      <a:pt x="290" y="521"/>
                    </a:lnTo>
                    <a:lnTo>
                      <a:pt x="290" y="521"/>
                    </a:lnTo>
                    <a:lnTo>
                      <a:pt x="286" y="521"/>
                    </a:lnTo>
                    <a:lnTo>
                      <a:pt x="286" y="521"/>
                    </a:lnTo>
                    <a:lnTo>
                      <a:pt x="280" y="521"/>
                    </a:lnTo>
                    <a:lnTo>
                      <a:pt x="278" y="521"/>
                    </a:lnTo>
                    <a:lnTo>
                      <a:pt x="275" y="522"/>
                    </a:lnTo>
                    <a:lnTo>
                      <a:pt x="275" y="522"/>
                    </a:lnTo>
                    <a:lnTo>
                      <a:pt x="273" y="519"/>
                    </a:lnTo>
                    <a:lnTo>
                      <a:pt x="271" y="518"/>
                    </a:lnTo>
                    <a:lnTo>
                      <a:pt x="271" y="518"/>
                    </a:lnTo>
                    <a:lnTo>
                      <a:pt x="267" y="517"/>
                    </a:lnTo>
                    <a:lnTo>
                      <a:pt x="267" y="517"/>
                    </a:lnTo>
                    <a:lnTo>
                      <a:pt x="266" y="517"/>
                    </a:lnTo>
                    <a:lnTo>
                      <a:pt x="266" y="517"/>
                    </a:lnTo>
                    <a:lnTo>
                      <a:pt x="264" y="515"/>
                    </a:lnTo>
                    <a:lnTo>
                      <a:pt x="264" y="515"/>
                    </a:lnTo>
                    <a:lnTo>
                      <a:pt x="263" y="513"/>
                    </a:lnTo>
                    <a:lnTo>
                      <a:pt x="261" y="513"/>
                    </a:lnTo>
                    <a:lnTo>
                      <a:pt x="261" y="513"/>
                    </a:lnTo>
                    <a:lnTo>
                      <a:pt x="261" y="516"/>
                    </a:lnTo>
                    <a:lnTo>
                      <a:pt x="261" y="517"/>
                    </a:lnTo>
                    <a:lnTo>
                      <a:pt x="261" y="517"/>
                    </a:lnTo>
                    <a:lnTo>
                      <a:pt x="262" y="518"/>
                    </a:lnTo>
                    <a:lnTo>
                      <a:pt x="262" y="518"/>
                    </a:lnTo>
                    <a:lnTo>
                      <a:pt x="262" y="518"/>
                    </a:lnTo>
                    <a:lnTo>
                      <a:pt x="263" y="519"/>
                    </a:lnTo>
                    <a:lnTo>
                      <a:pt x="263" y="519"/>
                    </a:lnTo>
                    <a:lnTo>
                      <a:pt x="264" y="521"/>
                    </a:lnTo>
                    <a:lnTo>
                      <a:pt x="264" y="521"/>
                    </a:lnTo>
                    <a:lnTo>
                      <a:pt x="267" y="522"/>
                    </a:lnTo>
                    <a:lnTo>
                      <a:pt x="267" y="522"/>
                    </a:lnTo>
                    <a:lnTo>
                      <a:pt x="269" y="524"/>
                    </a:lnTo>
                    <a:lnTo>
                      <a:pt x="271" y="526"/>
                    </a:lnTo>
                    <a:lnTo>
                      <a:pt x="272" y="526"/>
                    </a:lnTo>
                    <a:lnTo>
                      <a:pt x="272" y="526"/>
                    </a:lnTo>
                    <a:lnTo>
                      <a:pt x="272" y="527"/>
                    </a:lnTo>
                    <a:lnTo>
                      <a:pt x="273" y="528"/>
                    </a:lnTo>
                    <a:lnTo>
                      <a:pt x="274" y="529"/>
                    </a:lnTo>
                    <a:lnTo>
                      <a:pt x="274" y="529"/>
                    </a:lnTo>
                    <a:lnTo>
                      <a:pt x="275" y="532"/>
                    </a:lnTo>
                    <a:lnTo>
                      <a:pt x="275" y="532"/>
                    </a:lnTo>
                    <a:lnTo>
                      <a:pt x="277" y="534"/>
                    </a:lnTo>
                    <a:lnTo>
                      <a:pt x="277" y="534"/>
                    </a:lnTo>
                    <a:lnTo>
                      <a:pt x="277" y="534"/>
                    </a:lnTo>
                    <a:lnTo>
                      <a:pt x="277" y="534"/>
                    </a:lnTo>
                    <a:lnTo>
                      <a:pt x="277" y="535"/>
                    </a:lnTo>
                    <a:lnTo>
                      <a:pt x="277" y="535"/>
                    </a:lnTo>
                    <a:lnTo>
                      <a:pt x="277" y="535"/>
                    </a:lnTo>
                    <a:lnTo>
                      <a:pt x="277" y="539"/>
                    </a:lnTo>
                    <a:lnTo>
                      <a:pt x="277" y="542"/>
                    </a:lnTo>
                    <a:lnTo>
                      <a:pt x="277" y="542"/>
                    </a:lnTo>
                    <a:lnTo>
                      <a:pt x="275" y="544"/>
                    </a:lnTo>
                    <a:lnTo>
                      <a:pt x="274" y="548"/>
                    </a:lnTo>
                    <a:lnTo>
                      <a:pt x="274" y="548"/>
                    </a:lnTo>
                    <a:lnTo>
                      <a:pt x="274" y="554"/>
                    </a:lnTo>
                    <a:lnTo>
                      <a:pt x="274" y="554"/>
                    </a:lnTo>
                    <a:lnTo>
                      <a:pt x="273" y="560"/>
                    </a:lnTo>
                    <a:lnTo>
                      <a:pt x="273" y="560"/>
                    </a:lnTo>
                    <a:lnTo>
                      <a:pt x="273" y="564"/>
                    </a:lnTo>
                    <a:lnTo>
                      <a:pt x="272" y="565"/>
                    </a:lnTo>
                    <a:lnTo>
                      <a:pt x="269" y="570"/>
                    </a:lnTo>
                    <a:lnTo>
                      <a:pt x="269" y="570"/>
                    </a:lnTo>
                    <a:lnTo>
                      <a:pt x="269" y="571"/>
                    </a:lnTo>
                    <a:lnTo>
                      <a:pt x="269" y="572"/>
                    </a:lnTo>
                    <a:lnTo>
                      <a:pt x="268" y="576"/>
                    </a:lnTo>
                    <a:lnTo>
                      <a:pt x="268" y="576"/>
                    </a:lnTo>
                    <a:lnTo>
                      <a:pt x="269" y="580"/>
                    </a:lnTo>
                    <a:lnTo>
                      <a:pt x="271" y="581"/>
                    </a:lnTo>
                    <a:lnTo>
                      <a:pt x="272" y="581"/>
                    </a:lnTo>
                    <a:lnTo>
                      <a:pt x="272" y="581"/>
                    </a:lnTo>
                    <a:lnTo>
                      <a:pt x="272" y="582"/>
                    </a:lnTo>
                    <a:lnTo>
                      <a:pt x="272" y="582"/>
                    </a:lnTo>
                    <a:lnTo>
                      <a:pt x="277" y="582"/>
                    </a:lnTo>
                    <a:lnTo>
                      <a:pt x="277" y="582"/>
                    </a:lnTo>
                    <a:lnTo>
                      <a:pt x="275" y="583"/>
                    </a:lnTo>
                    <a:lnTo>
                      <a:pt x="275" y="586"/>
                    </a:lnTo>
                    <a:lnTo>
                      <a:pt x="275" y="586"/>
                    </a:lnTo>
                    <a:lnTo>
                      <a:pt x="275" y="586"/>
                    </a:lnTo>
                    <a:lnTo>
                      <a:pt x="275" y="586"/>
                    </a:lnTo>
                    <a:lnTo>
                      <a:pt x="275" y="587"/>
                    </a:lnTo>
                    <a:lnTo>
                      <a:pt x="275" y="587"/>
                    </a:lnTo>
                    <a:lnTo>
                      <a:pt x="278" y="588"/>
                    </a:lnTo>
                    <a:lnTo>
                      <a:pt x="279" y="591"/>
                    </a:lnTo>
                    <a:lnTo>
                      <a:pt x="279" y="591"/>
                    </a:lnTo>
                    <a:lnTo>
                      <a:pt x="279" y="595"/>
                    </a:lnTo>
                    <a:lnTo>
                      <a:pt x="279" y="595"/>
                    </a:lnTo>
                    <a:lnTo>
                      <a:pt x="279" y="598"/>
                    </a:lnTo>
                    <a:lnTo>
                      <a:pt x="279" y="600"/>
                    </a:lnTo>
                    <a:lnTo>
                      <a:pt x="279" y="600"/>
                    </a:lnTo>
                    <a:lnTo>
                      <a:pt x="279" y="603"/>
                    </a:lnTo>
                    <a:lnTo>
                      <a:pt x="279" y="603"/>
                    </a:lnTo>
                    <a:lnTo>
                      <a:pt x="279" y="606"/>
                    </a:lnTo>
                    <a:lnTo>
                      <a:pt x="279" y="606"/>
                    </a:lnTo>
                    <a:lnTo>
                      <a:pt x="279" y="609"/>
                    </a:lnTo>
                    <a:lnTo>
                      <a:pt x="277" y="611"/>
                    </a:lnTo>
                    <a:lnTo>
                      <a:pt x="277" y="611"/>
                    </a:lnTo>
                    <a:lnTo>
                      <a:pt x="275" y="613"/>
                    </a:lnTo>
                    <a:lnTo>
                      <a:pt x="274" y="614"/>
                    </a:lnTo>
                    <a:lnTo>
                      <a:pt x="274" y="615"/>
                    </a:lnTo>
                    <a:lnTo>
                      <a:pt x="274" y="615"/>
                    </a:lnTo>
                    <a:lnTo>
                      <a:pt x="274" y="622"/>
                    </a:lnTo>
                    <a:lnTo>
                      <a:pt x="274" y="622"/>
                    </a:lnTo>
                    <a:lnTo>
                      <a:pt x="273" y="621"/>
                    </a:lnTo>
                    <a:lnTo>
                      <a:pt x="271" y="620"/>
                    </a:lnTo>
                    <a:lnTo>
                      <a:pt x="271" y="620"/>
                    </a:lnTo>
                    <a:lnTo>
                      <a:pt x="271" y="618"/>
                    </a:lnTo>
                    <a:lnTo>
                      <a:pt x="268" y="615"/>
                    </a:lnTo>
                    <a:lnTo>
                      <a:pt x="268" y="615"/>
                    </a:lnTo>
                    <a:lnTo>
                      <a:pt x="266" y="614"/>
                    </a:lnTo>
                    <a:lnTo>
                      <a:pt x="266" y="614"/>
                    </a:lnTo>
                    <a:lnTo>
                      <a:pt x="263" y="613"/>
                    </a:lnTo>
                    <a:lnTo>
                      <a:pt x="263" y="613"/>
                    </a:lnTo>
                    <a:lnTo>
                      <a:pt x="261" y="610"/>
                    </a:lnTo>
                    <a:lnTo>
                      <a:pt x="257" y="610"/>
                    </a:lnTo>
                    <a:lnTo>
                      <a:pt x="253" y="611"/>
                    </a:lnTo>
                    <a:lnTo>
                      <a:pt x="251" y="610"/>
                    </a:lnTo>
                    <a:lnTo>
                      <a:pt x="251" y="610"/>
                    </a:lnTo>
                    <a:lnTo>
                      <a:pt x="251" y="608"/>
                    </a:lnTo>
                    <a:lnTo>
                      <a:pt x="251" y="608"/>
                    </a:lnTo>
                    <a:lnTo>
                      <a:pt x="247" y="606"/>
                    </a:lnTo>
                    <a:lnTo>
                      <a:pt x="245" y="606"/>
                    </a:lnTo>
                    <a:lnTo>
                      <a:pt x="245" y="606"/>
                    </a:lnTo>
                    <a:lnTo>
                      <a:pt x="245" y="608"/>
                    </a:lnTo>
                    <a:lnTo>
                      <a:pt x="245" y="608"/>
                    </a:lnTo>
                    <a:lnTo>
                      <a:pt x="242" y="608"/>
                    </a:lnTo>
                    <a:lnTo>
                      <a:pt x="242" y="608"/>
                    </a:lnTo>
                    <a:lnTo>
                      <a:pt x="240" y="615"/>
                    </a:lnTo>
                    <a:lnTo>
                      <a:pt x="240" y="615"/>
                    </a:lnTo>
                    <a:lnTo>
                      <a:pt x="240" y="618"/>
                    </a:lnTo>
                    <a:lnTo>
                      <a:pt x="240" y="618"/>
                    </a:lnTo>
                    <a:lnTo>
                      <a:pt x="239" y="620"/>
                    </a:lnTo>
                    <a:lnTo>
                      <a:pt x="239" y="620"/>
                    </a:lnTo>
                    <a:lnTo>
                      <a:pt x="237" y="620"/>
                    </a:lnTo>
                    <a:lnTo>
                      <a:pt x="237" y="620"/>
                    </a:lnTo>
                    <a:lnTo>
                      <a:pt x="236" y="621"/>
                    </a:lnTo>
                    <a:lnTo>
                      <a:pt x="234" y="622"/>
                    </a:lnTo>
                    <a:lnTo>
                      <a:pt x="230" y="624"/>
                    </a:lnTo>
                    <a:lnTo>
                      <a:pt x="230" y="624"/>
                    </a:lnTo>
                    <a:lnTo>
                      <a:pt x="230" y="625"/>
                    </a:lnTo>
                    <a:lnTo>
                      <a:pt x="230" y="625"/>
                    </a:lnTo>
                    <a:lnTo>
                      <a:pt x="226" y="626"/>
                    </a:lnTo>
                    <a:lnTo>
                      <a:pt x="226" y="626"/>
                    </a:lnTo>
                    <a:lnTo>
                      <a:pt x="222" y="626"/>
                    </a:lnTo>
                    <a:lnTo>
                      <a:pt x="222" y="626"/>
                    </a:lnTo>
                    <a:lnTo>
                      <a:pt x="220" y="629"/>
                    </a:lnTo>
                    <a:lnTo>
                      <a:pt x="219" y="630"/>
                    </a:lnTo>
                    <a:lnTo>
                      <a:pt x="219" y="630"/>
                    </a:lnTo>
                    <a:lnTo>
                      <a:pt x="218" y="631"/>
                    </a:lnTo>
                    <a:lnTo>
                      <a:pt x="218" y="631"/>
                    </a:lnTo>
                    <a:lnTo>
                      <a:pt x="217" y="632"/>
                    </a:lnTo>
                    <a:lnTo>
                      <a:pt x="217" y="633"/>
                    </a:lnTo>
                    <a:lnTo>
                      <a:pt x="217" y="633"/>
                    </a:lnTo>
                    <a:lnTo>
                      <a:pt x="215" y="635"/>
                    </a:lnTo>
                    <a:lnTo>
                      <a:pt x="214" y="636"/>
                    </a:lnTo>
                    <a:lnTo>
                      <a:pt x="214" y="636"/>
                    </a:lnTo>
                    <a:lnTo>
                      <a:pt x="213" y="637"/>
                    </a:lnTo>
                    <a:lnTo>
                      <a:pt x="212" y="638"/>
                    </a:lnTo>
                    <a:lnTo>
                      <a:pt x="212" y="638"/>
                    </a:lnTo>
                    <a:lnTo>
                      <a:pt x="210" y="640"/>
                    </a:lnTo>
                    <a:lnTo>
                      <a:pt x="209" y="640"/>
                    </a:lnTo>
                    <a:lnTo>
                      <a:pt x="209" y="640"/>
                    </a:lnTo>
                    <a:lnTo>
                      <a:pt x="207" y="643"/>
                    </a:lnTo>
                    <a:lnTo>
                      <a:pt x="207" y="643"/>
                    </a:lnTo>
                    <a:lnTo>
                      <a:pt x="206" y="645"/>
                    </a:lnTo>
                    <a:lnTo>
                      <a:pt x="204" y="646"/>
                    </a:lnTo>
                    <a:lnTo>
                      <a:pt x="204" y="646"/>
                    </a:lnTo>
                    <a:lnTo>
                      <a:pt x="204" y="649"/>
                    </a:lnTo>
                    <a:lnTo>
                      <a:pt x="204" y="649"/>
                    </a:lnTo>
                    <a:lnTo>
                      <a:pt x="204" y="659"/>
                    </a:lnTo>
                    <a:lnTo>
                      <a:pt x="204" y="659"/>
                    </a:lnTo>
                    <a:lnTo>
                      <a:pt x="206" y="659"/>
                    </a:lnTo>
                    <a:lnTo>
                      <a:pt x="206" y="659"/>
                    </a:lnTo>
                    <a:lnTo>
                      <a:pt x="207" y="660"/>
                    </a:lnTo>
                    <a:lnTo>
                      <a:pt x="208" y="660"/>
                    </a:lnTo>
                    <a:lnTo>
                      <a:pt x="208" y="660"/>
                    </a:lnTo>
                    <a:lnTo>
                      <a:pt x="209" y="662"/>
                    </a:lnTo>
                    <a:lnTo>
                      <a:pt x="209" y="662"/>
                    </a:lnTo>
                    <a:lnTo>
                      <a:pt x="212" y="663"/>
                    </a:lnTo>
                    <a:lnTo>
                      <a:pt x="213" y="664"/>
                    </a:lnTo>
                    <a:lnTo>
                      <a:pt x="213" y="665"/>
                    </a:lnTo>
                    <a:lnTo>
                      <a:pt x="213" y="665"/>
                    </a:lnTo>
                    <a:lnTo>
                      <a:pt x="214" y="671"/>
                    </a:lnTo>
                    <a:lnTo>
                      <a:pt x="214" y="676"/>
                    </a:lnTo>
                    <a:lnTo>
                      <a:pt x="214" y="676"/>
                    </a:lnTo>
                    <a:lnTo>
                      <a:pt x="213" y="676"/>
                    </a:lnTo>
                    <a:lnTo>
                      <a:pt x="213" y="676"/>
                    </a:lnTo>
                    <a:lnTo>
                      <a:pt x="212" y="674"/>
                    </a:lnTo>
                    <a:lnTo>
                      <a:pt x="212" y="674"/>
                    </a:lnTo>
                    <a:lnTo>
                      <a:pt x="208" y="674"/>
                    </a:lnTo>
                    <a:lnTo>
                      <a:pt x="208" y="674"/>
                    </a:lnTo>
                    <a:lnTo>
                      <a:pt x="207" y="674"/>
                    </a:lnTo>
                    <a:lnTo>
                      <a:pt x="206" y="676"/>
                    </a:lnTo>
                    <a:lnTo>
                      <a:pt x="206" y="676"/>
                    </a:lnTo>
                    <a:lnTo>
                      <a:pt x="204" y="679"/>
                    </a:lnTo>
                    <a:lnTo>
                      <a:pt x="204" y="679"/>
                    </a:lnTo>
                    <a:lnTo>
                      <a:pt x="206" y="681"/>
                    </a:lnTo>
                    <a:lnTo>
                      <a:pt x="206" y="683"/>
                    </a:lnTo>
                    <a:lnTo>
                      <a:pt x="206" y="683"/>
                    </a:lnTo>
                    <a:lnTo>
                      <a:pt x="203" y="683"/>
                    </a:lnTo>
                    <a:lnTo>
                      <a:pt x="201" y="683"/>
                    </a:lnTo>
                    <a:lnTo>
                      <a:pt x="201" y="683"/>
                    </a:lnTo>
                    <a:lnTo>
                      <a:pt x="198" y="680"/>
                    </a:lnTo>
                    <a:lnTo>
                      <a:pt x="197" y="678"/>
                    </a:lnTo>
                    <a:lnTo>
                      <a:pt x="197" y="678"/>
                    </a:lnTo>
                    <a:lnTo>
                      <a:pt x="193" y="676"/>
                    </a:lnTo>
                    <a:lnTo>
                      <a:pt x="190" y="675"/>
                    </a:lnTo>
                    <a:lnTo>
                      <a:pt x="190" y="675"/>
                    </a:lnTo>
                    <a:lnTo>
                      <a:pt x="190" y="675"/>
                    </a:lnTo>
                    <a:lnTo>
                      <a:pt x="190" y="675"/>
                    </a:lnTo>
                    <a:lnTo>
                      <a:pt x="185" y="674"/>
                    </a:lnTo>
                    <a:lnTo>
                      <a:pt x="185" y="674"/>
                    </a:lnTo>
                    <a:lnTo>
                      <a:pt x="184" y="673"/>
                    </a:lnTo>
                    <a:lnTo>
                      <a:pt x="184" y="673"/>
                    </a:lnTo>
                    <a:lnTo>
                      <a:pt x="181" y="673"/>
                    </a:lnTo>
                    <a:lnTo>
                      <a:pt x="179" y="670"/>
                    </a:lnTo>
                    <a:lnTo>
                      <a:pt x="179" y="670"/>
                    </a:lnTo>
                    <a:lnTo>
                      <a:pt x="176" y="668"/>
                    </a:lnTo>
                    <a:lnTo>
                      <a:pt x="176" y="668"/>
                    </a:lnTo>
                    <a:lnTo>
                      <a:pt x="172" y="668"/>
                    </a:lnTo>
                    <a:lnTo>
                      <a:pt x="172" y="668"/>
                    </a:lnTo>
                    <a:lnTo>
                      <a:pt x="172" y="665"/>
                    </a:lnTo>
                    <a:lnTo>
                      <a:pt x="172" y="665"/>
                    </a:lnTo>
                    <a:lnTo>
                      <a:pt x="172" y="665"/>
                    </a:lnTo>
                    <a:lnTo>
                      <a:pt x="171" y="664"/>
                    </a:lnTo>
                    <a:lnTo>
                      <a:pt x="171" y="664"/>
                    </a:lnTo>
                    <a:lnTo>
                      <a:pt x="168" y="660"/>
                    </a:lnTo>
                    <a:lnTo>
                      <a:pt x="168" y="660"/>
                    </a:lnTo>
                    <a:lnTo>
                      <a:pt x="164" y="658"/>
                    </a:lnTo>
                    <a:lnTo>
                      <a:pt x="161" y="658"/>
                    </a:lnTo>
                    <a:lnTo>
                      <a:pt x="159" y="659"/>
                    </a:lnTo>
                    <a:lnTo>
                      <a:pt x="159" y="659"/>
                    </a:lnTo>
                    <a:lnTo>
                      <a:pt x="158" y="662"/>
                    </a:lnTo>
                    <a:lnTo>
                      <a:pt x="158" y="664"/>
                    </a:lnTo>
                    <a:lnTo>
                      <a:pt x="158" y="667"/>
                    </a:lnTo>
                    <a:lnTo>
                      <a:pt x="155" y="668"/>
                    </a:lnTo>
                    <a:lnTo>
                      <a:pt x="155" y="668"/>
                    </a:lnTo>
                    <a:lnTo>
                      <a:pt x="154" y="669"/>
                    </a:lnTo>
                    <a:lnTo>
                      <a:pt x="152" y="670"/>
                    </a:lnTo>
                    <a:lnTo>
                      <a:pt x="152" y="670"/>
                    </a:lnTo>
                    <a:lnTo>
                      <a:pt x="152" y="670"/>
                    </a:lnTo>
                    <a:lnTo>
                      <a:pt x="152" y="671"/>
                    </a:lnTo>
                    <a:lnTo>
                      <a:pt x="153" y="673"/>
                    </a:lnTo>
                    <a:lnTo>
                      <a:pt x="153" y="674"/>
                    </a:lnTo>
                    <a:lnTo>
                      <a:pt x="153" y="674"/>
                    </a:lnTo>
                    <a:lnTo>
                      <a:pt x="154" y="675"/>
                    </a:lnTo>
                    <a:lnTo>
                      <a:pt x="155" y="676"/>
                    </a:lnTo>
                    <a:lnTo>
                      <a:pt x="155" y="676"/>
                    </a:lnTo>
                    <a:lnTo>
                      <a:pt x="157" y="679"/>
                    </a:lnTo>
                    <a:lnTo>
                      <a:pt x="158" y="681"/>
                    </a:lnTo>
                    <a:lnTo>
                      <a:pt x="158" y="681"/>
                    </a:lnTo>
                    <a:lnTo>
                      <a:pt x="159" y="685"/>
                    </a:lnTo>
                    <a:lnTo>
                      <a:pt x="161" y="686"/>
                    </a:lnTo>
                    <a:lnTo>
                      <a:pt x="161" y="686"/>
                    </a:lnTo>
                    <a:lnTo>
                      <a:pt x="163" y="687"/>
                    </a:lnTo>
                    <a:lnTo>
                      <a:pt x="164" y="687"/>
                    </a:lnTo>
                    <a:lnTo>
                      <a:pt x="164" y="687"/>
                    </a:lnTo>
                    <a:lnTo>
                      <a:pt x="164" y="690"/>
                    </a:lnTo>
                    <a:lnTo>
                      <a:pt x="165" y="691"/>
                    </a:lnTo>
                    <a:lnTo>
                      <a:pt x="169" y="691"/>
                    </a:lnTo>
                    <a:lnTo>
                      <a:pt x="169" y="691"/>
                    </a:lnTo>
                    <a:lnTo>
                      <a:pt x="170" y="689"/>
                    </a:lnTo>
                    <a:lnTo>
                      <a:pt x="170" y="689"/>
                    </a:lnTo>
                    <a:lnTo>
                      <a:pt x="172" y="689"/>
                    </a:lnTo>
                    <a:lnTo>
                      <a:pt x="176" y="690"/>
                    </a:lnTo>
                    <a:lnTo>
                      <a:pt x="176" y="690"/>
                    </a:lnTo>
                    <a:lnTo>
                      <a:pt x="176" y="697"/>
                    </a:lnTo>
                    <a:lnTo>
                      <a:pt x="176" y="697"/>
                    </a:lnTo>
                    <a:lnTo>
                      <a:pt x="176" y="698"/>
                    </a:lnTo>
                    <a:lnTo>
                      <a:pt x="177" y="700"/>
                    </a:lnTo>
                    <a:lnTo>
                      <a:pt x="177" y="700"/>
                    </a:lnTo>
                    <a:lnTo>
                      <a:pt x="175" y="702"/>
                    </a:lnTo>
                    <a:lnTo>
                      <a:pt x="174" y="703"/>
                    </a:lnTo>
                    <a:lnTo>
                      <a:pt x="174" y="703"/>
                    </a:lnTo>
                    <a:lnTo>
                      <a:pt x="175" y="703"/>
                    </a:lnTo>
                    <a:lnTo>
                      <a:pt x="175" y="703"/>
                    </a:lnTo>
                    <a:lnTo>
                      <a:pt x="175" y="705"/>
                    </a:lnTo>
                    <a:lnTo>
                      <a:pt x="174" y="706"/>
                    </a:lnTo>
                    <a:lnTo>
                      <a:pt x="171" y="706"/>
                    </a:lnTo>
                    <a:lnTo>
                      <a:pt x="171" y="706"/>
                    </a:lnTo>
                    <a:lnTo>
                      <a:pt x="171" y="709"/>
                    </a:lnTo>
                    <a:lnTo>
                      <a:pt x="170" y="709"/>
                    </a:lnTo>
                    <a:lnTo>
                      <a:pt x="169" y="711"/>
                    </a:lnTo>
                    <a:lnTo>
                      <a:pt x="169" y="711"/>
                    </a:lnTo>
                    <a:lnTo>
                      <a:pt x="166" y="711"/>
                    </a:lnTo>
                    <a:lnTo>
                      <a:pt x="165" y="709"/>
                    </a:lnTo>
                    <a:lnTo>
                      <a:pt x="165" y="706"/>
                    </a:lnTo>
                    <a:lnTo>
                      <a:pt x="165" y="706"/>
                    </a:lnTo>
                    <a:lnTo>
                      <a:pt x="160" y="706"/>
                    </a:lnTo>
                    <a:lnTo>
                      <a:pt x="158" y="706"/>
                    </a:lnTo>
                    <a:lnTo>
                      <a:pt x="157" y="705"/>
                    </a:lnTo>
                    <a:lnTo>
                      <a:pt x="157" y="705"/>
                    </a:lnTo>
                    <a:lnTo>
                      <a:pt x="155" y="703"/>
                    </a:lnTo>
                    <a:lnTo>
                      <a:pt x="154" y="701"/>
                    </a:lnTo>
                    <a:lnTo>
                      <a:pt x="154" y="701"/>
                    </a:lnTo>
                    <a:lnTo>
                      <a:pt x="152" y="700"/>
                    </a:lnTo>
                    <a:lnTo>
                      <a:pt x="149" y="700"/>
                    </a:lnTo>
                    <a:lnTo>
                      <a:pt x="149" y="700"/>
                    </a:lnTo>
                    <a:lnTo>
                      <a:pt x="147" y="698"/>
                    </a:lnTo>
                    <a:lnTo>
                      <a:pt x="147" y="696"/>
                    </a:lnTo>
                    <a:lnTo>
                      <a:pt x="147" y="696"/>
                    </a:lnTo>
                    <a:lnTo>
                      <a:pt x="146" y="695"/>
                    </a:lnTo>
                    <a:lnTo>
                      <a:pt x="143" y="694"/>
                    </a:lnTo>
                    <a:lnTo>
                      <a:pt x="143" y="694"/>
                    </a:lnTo>
                    <a:lnTo>
                      <a:pt x="143" y="691"/>
                    </a:lnTo>
                    <a:lnTo>
                      <a:pt x="143" y="690"/>
                    </a:lnTo>
                    <a:lnTo>
                      <a:pt x="142" y="689"/>
                    </a:lnTo>
                    <a:lnTo>
                      <a:pt x="142" y="689"/>
                    </a:lnTo>
                    <a:lnTo>
                      <a:pt x="139" y="689"/>
                    </a:lnTo>
                    <a:lnTo>
                      <a:pt x="138" y="689"/>
                    </a:lnTo>
                    <a:lnTo>
                      <a:pt x="138" y="689"/>
                    </a:lnTo>
                    <a:lnTo>
                      <a:pt x="137" y="690"/>
                    </a:lnTo>
                    <a:lnTo>
                      <a:pt x="136" y="690"/>
                    </a:lnTo>
                    <a:lnTo>
                      <a:pt x="136" y="690"/>
                    </a:lnTo>
                    <a:lnTo>
                      <a:pt x="134" y="692"/>
                    </a:lnTo>
                    <a:lnTo>
                      <a:pt x="134" y="692"/>
                    </a:lnTo>
                    <a:lnTo>
                      <a:pt x="133" y="691"/>
                    </a:lnTo>
                    <a:lnTo>
                      <a:pt x="133" y="690"/>
                    </a:lnTo>
                    <a:lnTo>
                      <a:pt x="133" y="690"/>
                    </a:lnTo>
                    <a:lnTo>
                      <a:pt x="132" y="687"/>
                    </a:lnTo>
                    <a:lnTo>
                      <a:pt x="132" y="687"/>
                    </a:lnTo>
                    <a:lnTo>
                      <a:pt x="130" y="684"/>
                    </a:lnTo>
                    <a:lnTo>
                      <a:pt x="126" y="683"/>
                    </a:lnTo>
                    <a:lnTo>
                      <a:pt x="126" y="683"/>
                    </a:lnTo>
                    <a:lnTo>
                      <a:pt x="127" y="675"/>
                    </a:lnTo>
                    <a:lnTo>
                      <a:pt x="127" y="671"/>
                    </a:lnTo>
                    <a:lnTo>
                      <a:pt x="127" y="668"/>
                    </a:lnTo>
                    <a:lnTo>
                      <a:pt x="127" y="668"/>
                    </a:lnTo>
                    <a:lnTo>
                      <a:pt x="125" y="663"/>
                    </a:lnTo>
                    <a:lnTo>
                      <a:pt x="125" y="663"/>
                    </a:lnTo>
                    <a:lnTo>
                      <a:pt x="123" y="659"/>
                    </a:lnTo>
                    <a:lnTo>
                      <a:pt x="123" y="659"/>
                    </a:lnTo>
                    <a:lnTo>
                      <a:pt x="122" y="656"/>
                    </a:lnTo>
                    <a:lnTo>
                      <a:pt x="122" y="656"/>
                    </a:lnTo>
                    <a:lnTo>
                      <a:pt x="121" y="656"/>
                    </a:lnTo>
                    <a:lnTo>
                      <a:pt x="121" y="656"/>
                    </a:lnTo>
                    <a:lnTo>
                      <a:pt x="120" y="653"/>
                    </a:lnTo>
                    <a:lnTo>
                      <a:pt x="121" y="651"/>
                    </a:lnTo>
                    <a:lnTo>
                      <a:pt x="121" y="651"/>
                    </a:lnTo>
                    <a:lnTo>
                      <a:pt x="125" y="647"/>
                    </a:lnTo>
                    <a:lnTo>
                      <a:pt x="125" y="647"/>
                    </a:lnTo>
                    <a:lnTo>
                      <a:pt x="125" y="645"/>
                    </a:lnTo>
                    <a:lnTo>
                      <a:pt x="125" y="642"/>
                    </a:lnTo>
                    <a:lnTo>
                      <a:pt x="125" y="642"/>
                    </a:lnTo>
                    <a:lnTo>
                      <a:pt x="125" y="640"/>
                    </a:lnTo>
                    <a:lnTo>
                      <a:pt x="123" y="637"/>
                    </a:lnTo>
                    <a:lnTo>
                      <a:pt x="123" y="637"/>
                    </a:lnTo>
                    <a:lnTo>
                      <a:pt x="125" y="637"/>
                    </a:lnTo>
                    <a:lnTo>
                      <a:pt x="125" y="637"/>
                    </a:lnTo>
                    <a:lnTo>
                      <a:pt x="125" y="638"/>
                    </a:lnTo>
                    <a:lnTo>
                      <a:pt x="126" y="640"/>
                    </a:lnTo>
                    <a:lnTo>
                      <a:pt x="127" y="640"/>
                    </a:lnTo>
                    <a:lnTo>
                      <a:pt x="127" y="641"/>
                    </a:lnTo>
                    <a:lnTo>
                      <a:pt x="127" y="641"/>
                    </a:lnTo>
                    <a:lnTo>
                      <a:pt x="130" y="640"/>
                    </a:lnTo>
                    <a:lnTo>
                      <a:pt x="130" y="637"/>
                    </a:lnTo>
                    <a:lnTo>
                      <a:pt x="127" y="632"/>
                    </a:lnTo>
                    <a:lnTo>
                      <a:pt x="127" y="632"/>
                    </a:lnTo>
                    <a:lnTo>
                      <a:pt x="127" y="631"/>
                    </a:lnTo>
                    <a:lnTo>
                      <a:pt x="126" y="631"/>
                    </a:lnTo>
                    <a:lnTo>
                      <a:pt x="123" y="631"/>
                    </a:lnTo>
                    <a:lnTo>
                      <a:pt x="123" y="631"/>
                    </a:lnTo>
                    <a:lnTo>
                      <a:pt x="122" y="630"/>
                    </a:lnTo>
                    <a:lnTo>
                      <a:pt x="123" y="627"/>
                    </a:lnTo>
                    <a:lnTo>
                      <a:pt x="123" y="626"/>
                    </a:lnTo>
                    <a:lnTo>
                      <a:pt x="122" y="625"/>
                    </a:lnTo>
                    <a:lnTo>
                      <a:pt x="122" y="625"/>
                    </a:lnTo>
                    <a:lnTo>
                      <a:pt x="121" y="624"/>
                    </a:lnTo>
                    <a:lnTo>
                      <a:pt x="117" y="622"/>
                    </a:lnTo>
                    <a:lnTo>
                      <a:pt x="117" y="622"/>
                    </a:lnTo>
                    <a:lnTo>
                      <a:pt x="116" y="621"/>
                    </a:lnTo>
                    <a:lnTo>
                      <a:pt x="115" y="619"/>
                    </a:lnTo>
                    <a:lnTo>
                      <a:pt x="115" y="619"/>
                    </a:lnTo>
                    <a:lnTo>
                      <a:pt x="114" y="618"/>
                    </a:lnTo>
                    <a:lnTo>
                      <a:pt x="111" y="615"/>
                    </a:lnTo>
                    <a:lnTo>
                      <a:pt x="111" y="615"/>
                    </a:lnTo>
                    <a:lnTo>
                      <a:pt x="110" y="615"/>
                    </a:lnTo>
                    <a:lnTo>
                      <a:pt x="110" y="615"/>
                    </a:lnTo>
                    <a:lnTo>
                      <a:pt x="110" y="613"/>
                    </a:lnTo>
                    <a:lnTo>
                      <a:pt x="110" y="613"/>
                    </a:lnTo>
                    <a:lnTo>
                      <a:pt x="108" y="613"/>
                    </a:lnTo>
                    <a:lnTo>
                      <a:pt x="108" y="613"/>
                    </a:lnTo>
                    <a:lnTo>
                      <a:pt x="108" y="609"/>
                    </a:lnTo>
                    <a:lnTo>
                      <a:pt x="108" y="609"/>
                    </a:lnTo>
                    <a:lnTo>
                      <a:pt x="106" y="608"/>
                    </a:lnTo>
                    <a:lnTo>
                      <a:pt x="106" y="606"/>
                    </a:lnTo>
                    <a:lnTo>
                      <a:pt x="106" y="606"/>
                    </a:lnTo>
                    <a:lnTo>
                      <a:pt x="105" y="605"/>
                    </a:lnTo>
                    <a:lnTo>
                      <a:pt x="105" y="605"/>
                    </a:lnTo>
                    <a:lnTo>
                      <a:pt x="104" y="605"/>
                    </a:lnTo>
                    <a:lnTo>
                      <a:pt x="104" y="605"/>
                    </a:lnTo>
                    <a:lnTo>
                      <a:pt x="103" y="603"/>
                    </a:lnTo>
                    <a:lnTo>
                      <a:pt x="99" y="602"/>
                    </a:lnTo>
                    <a:lnTo>
                      <a:pt x="99" y="602"/>
                    </a:lnTo>
                    <a:lnTo>
                      <a:pt x="99" y="600"/>
                    </a:lnTo>
                    <a:lnTo>
                      <a:pt x="99" y="600"/>
                    </a:lnTo>
                    <a:lnTo>
                      <a:pt x="97" y="599"/>
                    </a:lnTo>
                    <a:lnTo>
                      <a:pt x="94" y="598"/>
                    </a:lnTo>
                    <a:lnTo>
                      <a:pt x="92" y="594"/>
                    </a:lnTo>
                    <a:lnTo>
                      <a:pt x="92" y="594"/>
                    </a:lnTo>
                    <a:lnTo>
                      <a:pt x="90" y="592"/>
                    </a:lnTo>
                    <a:lnTo>
                      <a:pt x="89" y="589"/>
                    </a:lnTo>
                    <a:lnTo>
                      <a:pt x="89" y="589"/>
                    </a:lnTo>
                    <a:lnTo>
                      <a:pt x="89" y="587"/>
                    </a:lnTo>
                    <a:lnTo>
                      <a:pt x="89" y="587"/>
                    </a:lnTo>
                    <a:lnTo>
                      <a:pt x="88" y="584"/>
                    </a:lnTo>
                    <a:lnTo>
                      <a:pt x="88" y="584"/>
                    </a:lnTo>
                    <a:lnTo>
                      <a:pt x="88" y="584"/>
                    </a:lnTo>
                    <a:lnTo>
                      <a:pt x="88" y="584"/>
                    </a:lnTo>
                    <a:lnTo>
                      <a:pt x="90" y="583"/>
                    </a:lnTo>
                    <a:lnTo>
                      <a:pt x="90" y="583"/>
                    </a:lnTo>
                    <a:lnTo>
                      <a:pt x="90" y="586"/>
                    </a:lnTo>
                    <a:lnTo>
                      <a:pt x="92" y="588"/>
                    </a:lnTo>
                    <a:lnTo>
                      <a:pt x="92" y="588"/>
                    </a:lnTo>
                    <a:lnTo>
                      <a:pt x="94" y="589"/>
                    </a:lnTo>
                    <a:lnTo>
                      <a:pt x="97" y="591"/>
                    </a:lnTo>
                    <a:lnTo>
                      <a:pt x="97" y="591"/>
                    </a:lnTo>
                    <a:lnTo>
                      <a:pt x="97" y="592"/>
                    </a:lnTo>
                    <a:lnTo>
                      <a:pt x="98" y="594"/>
                    </a:lnTo>
                    <a:lnTo>
                      <a:pt x="98" y="594"/>
                    </a:lnTo>
                    <a:lnTo>
                      <a:pt x="99" y="597"/>
                    </a:lnTo>
                    <a:lnTo>
                      <a:pt x="99" y="597"/>
                    </a:lnTo>
                    <a:lnTo>
                      <a:pt x="101" y="598"/>
                    </a:lnTo>
                    <a:lnTo>
                      <a:pt x="105" y="598"/>
                    </a:lnTo>
                    <a:lnTo>
                      <a:pt x="105" y="598"/>
                    </a:lnTo>
                    <a:lnTo>
                      <a:pt x="105" y="597"/>
                    </a:lnTo>
                    <a:lnTo>
                      <a:pt x="105" y="597"/>
                    </a:lnTo>
                    <a:lnTo>
                      <a:pt x="109" y="597"/>
                    </a:lnTo>
                    <a:lnTo>
                      <a:pt x="109" y="597"/>
                    </a:lnTo>
                    <a:lnTo>
                      <a:pt x="109" y="599"/>
                    </a:lnTo>
                    <a:lnTo>
                      <a:pt x="110" y="602"/>
                    </a:lnTo>
                    <a:lnTo>
                      <a:pt x="110" y="602"/>
                    </a:lnTo>
                    <a:lnTo>
                      <a:pt x="112" y="602"/>
                    </a:lnTo>
                    <a:lnTo>
                      <a:pt x="116" y="602"/>
                    </a:lnTo>
                    <a:lnTo>
                      <a:pt x="116" y="602"/>
                    </a:lnTo>
                    <a:lnTo>
                      <a:pt x="116" y="600"/>
                    </a:lnTo>
                    <a:lnTo>
                      <a:pt x="116" y="600"/>
                    </a:lnTo>
                    <a:lnTo>
                      <a:pt x="119" y="600"/>
                    </a:lnTo>
                    <a:lnTo>
                      <a:pt x="119" y="600"/>
                    </a:lnTo>
                    <a:lnTo>
                      <a:pt x="120" y="606"/>
                    </a:lnTo>
                    <a:lnTo>
                      <a:pt x="121" y="608"/>
                    </a:lnTo>
                    <a:lnTo>
                      <a:pt x="125" y="609"/>
                    </a:lnTo>
                    <a:lnTo>
                      <a:pt x="125" y="609"/>
                    </a:lnTo>
                    <a:lnTo>
                      <a:pt x="125" y="606"/>
                    </a:lnTo>
                    <a:lnTo>
                      <a:pt x="125" y="606"/>
                    </a:lnTo>
                    <a:lnTo>
                      <a:pt x="127" y="606"/>
                    </a:lnTo>
                    <a:lnTo>
                      <a:pt x="130" y="606"/>
                    </a:lnTo>
                    <a:lnTo>
                      <a:pt x="130" y="606"/>
                    </a:lnTo>
                    <a:lnTo>
                      <a:pt x="133" y="610"/>
                    </a:lnTo>
                    <a:lnTo>
                      <a:pt x="133" y="610"/>
                    </a:lnTo>
                    <a:lnTo>
                      <a:pt x="136" y="613"/>
                    </a:lnTo>
                    <a:lnTo>
                      <a:pt x="136" y="613"/>
                    </a:lnTo>
                    <a:lnTo>
                      <a:pt x="139" y="614"/>
                    </a:lnTo>
                    <a:lnTo>
                      <a:pt x="143" y="614"/>
                    </a:lnTo>
                    <a:lnTo>
                      <a:pt x="143" y="614"/>
                    </a:lnTo>
                    <a:lnTo>
                      <a:pt x="147" y="614"/>
                    </a:lnTo>
                    <a:lnTo>
                      <a:pt x="147" y="614"/>
                    </a:lnTo>
                    <a:lnTo>
                      <a:pt x="152" y="616"/>
                    </a:lnTo>
                    <a:lnTo>
                      <a:pt x="152" y="616"/>
                    </a:lnTo>
                    <a:lnTo>
                      <a:pt x="154" y="616"/>
                    </a:lnTo>
                    <a:lnTo>
                      <a:pt x="154" y="616"/>
                    </a:lnTo>
                    <a:lnTo>
                      <a:pt x="155" y="616"/>
                    </a:lnTo>
                    <a:lnTo>
                      <a:pt x="158" y="616"/>
                    </a:lnTo>
                    <a:lnTo>
                      <a:pt x="158" y="616"/>
                    </a:lnTo>
                    <a:lnTo>
                      <a:pt x="158" y="618"/>
                    </a:lnTo>
                    <a:lnTo>
                      <a:pt x="158" y="618"/>
                    </a:lnTo>
                    <a:lnTo>
                      <a:pt x="164" y="618"/>
                    </a:lnTo>
                    <a:lnTo>
                      <a:pt x="164" y="618"/>
                    </a:lnTo>
                    <a:lnTo>
                      <a:pt x="164" y="619"/>
                    </a:lnTo>
                    <a:lnTo>
                      <a:pt x="165" y="621"/>
                    </a:lnTo>
                    <a:lnTo>
                      <a:pt x="165" y="621"/>
                    </a:lnTo>
                    <a:lnTo>
                      <a:pt x="168" y="621"/>
                    </a:lnTo>
                    <a:lnTo>
                      <a:pt x="170" y="621"/>
                    </a:lnTo>
                    <a:lnTo>
                      <a:pt x="170" y="621"/>
                    </a:lnTo>
                    <a:lnTo>
                      <a:pt x="170" y="624"/>
                    </a:lnTo>
                    <a:lnTo>
                      <a:pt x="170" y="624"/>
                    </a:lnTo>
                    <a:lnTo>
                      <a:pt x="171" y="625"/>
                    </a:lnTo>
                    <a:lnTo>
                      <a:pt x="172" y="626"/>
                    </a:lnTo>
                    <a:lnTo>
                      <a:pt x="172" y="626"/>
                    </a:lnTo>
                    <a:lnTo>
                      <a:pt x="175" y="626"/>
                    </a:lnTo>
                    <a:lnTo>
                      <a:pt x="176" y="626"/>
                    </a:lnTo>
                    <a:lnTo>
                      <a:pt x="176" y="626"/>
                    </a:lnTo>
                    <a:lnTo>
                      <a:pt x="186" y="626"/>
                    </a:lnTo>
                    <a:lnTo>
                      <a:pt x="186" y="626"/>
                    </a:lnTo>
                    <a:lnTo>
                      <a:pt x="187" y="624"/>
                    </a:lnTo>
                    <a:lnTo>
                      <a:pt x="187" y="624"/>
                    </a:lnTo>
                    <a:lnTo>
                      <a:pt x="191" y="624"/>
                    </a:lnTo>
                    <a:lnTo>
                      <a:pt x="195" y="624"/>
                    </a:lnTo>
                    <a:lnTo>
                      <a:pt x="195" y="624"/>
                    </a:lnTo>
                    <a:lnTo>
                      <a:pt x="195" y="622"/>
                    </a:lnTo>
                    <a:lnTo>
                      <a:pt x="196" y="620"/>
                    </a:lnTo>
                    <a:lnTo>
                      <a:pt x="196" y="619"/>
                    </a:lnTo>
                    <a:lnTo>
                      <a:pt x="198" y="618"/>
                    </a:lnTo>
                    <a:lnTo>
                      <a:pt x="198" y="618"/>
                    </a:lnTo>
                    <a:lnTo>
                      <a:pt x="202" y="618"/>
                    </a:lnTo>
                    <a:lnTo>
                      <a:pt x="206" y="618"/>
                    </a:lnTo>
                    <a:lnTo>
                      <a:pt x="206" y="618"/>
                    </a:lnTo>
                    <a:lnTo>
                      <a:pt x="207" y="618"/>
                    </a:lnTo>
                    <a:lnTo>
                      <a:pt x="208" y="616"/>
                    </a:lnTo>
                    <a:lnTo>
                      <a:pt x="210" y="615"/>
                    </a:lnTo>
                    <a:lnTo>
                      <a:pt x="212" y="615"/>
                    </a:lnTo>
                    <a:lnTo>
                      <a:pt x="212" y="615"/>
                    </a:lnTo>
                    <a:lnTo>
                      <a:pt x="213" y="611"/>
                    </a:lnTo>
                    <a:lnTo>
                      <a:pt x="214" y="609"/>
                    </a:lnTo>
                    <a:lnTo>
                      <a:pt x="214" y="609"/>
                    </a:lnTo>
                    <a:lnTo>
                      <a:pt x="217" y="608"/>
                    </a:lnTo>
                    <a:lnTo>
                      <a:pt x="218" y="606"/>
                    </a:lnTo>
                    <a:lnTo>
                      <a:pt x="218" y="606"/>
                    </a:lnTo>
                    <a:lnTo>
                      <a:pt x="219" y="605"/>
                    </a:lnTo>
                    <a:lnTo>
                      <a:pt x="220" y="604"/>
                    </a:lnTo>
                    <a:lnTo>
                      <a:pt x="220" y="604"/>
                    </a:lnTo>
                    <a:lnTo>
                      <a:pt x="223" y="600"/>
                    </a:lnTo>
                    <a:lnTo>
                      <a:pt x="223" y="600"/>
                    </a:lnTo>
                    <a:lnTo>
                      <a:pt x="226" y="597"/>
                    </a:lnTo>
                    <a:lnTo>
                      <a:pt x="226" y="597"/>
                    </a:lnTo>
                    <a:lnTo>
                      <a:pt x="229" y="593"/>
                    </a:lnTo>
                    <a:lnTo>
                      <a:pt x="230" y="588"/>
                    </a:lnTo>
                    <a:lnTo>
                      <a:pt x="230" y="588"/>
                    </a:lnTo>
                    <a:lnTo>
                      <a:pt x="230" y="584"/>
                    </a:lnTo>
                    <a:lnTo>
                      <a:pt x="230" y="584"/>
                    </a:lnTo>
                    <a:lnTo>
                      <a:pt x="231" y="582"/>
                    </a:lnTo>
                    <a:lnTo>
                      <a:pt x="230" y="578"/>
                    </a:lnTo>
                    <a:lnTo>
                      <a:pt x="230" y="578"/>
                    </a:lnTo>
                    <a:lnTo>
                      <a:pt x="229" y="578"/>
                    </a:lnTo>
                    <a:lnTo>
                      <a:pt x="229" y="578"/>
                    </a:lnTo>
                    <a:lnTo>
                      <a:pt x="229" y="576"/>
                    </a:lnTo>
                    <a:lnTo>
                      <a:pt x="229" y="576"/>
                    </a:lnTo>
                    <a:lnTo>
                      <a:pt x="228" y="570"/>
                    </a:lnTo>
                    <a:lnTo>
                      <a:pt x="228" y="570"/>
                    </a:lnTo>
                    <a:lnTo>
                      <a:pt x="228" y="570"/>
                    </a:lnTo>
                    <a:lnTo>
                      <a:pt x="228" y="570"/>
                    </a:lnTo>
                    <a:lnTo>
                      <a:pt x="226" y="567"/>
                    </a:lnTo>
                    <a:lnTo>
                      <a:pt x="226" y="567"/>
                    </a:lnTo>
                    <a:lnTo>
                      <a:pt x="225" y="564"/>
                    </a:lnTo>
                    <a:lnTo>
                      <a:pt x="225" y="564"/>
                    </a:lnTo>
                    <a:lnTo>
                      <a:pt x="225" y="562"/>
                    </a:lnTo>
                    <a:lnTo>
                      <a:pt x="225" y="562"/>
                    </a:lnTo>
                    <a:lnTo>
                      <a:pt x="225" y="560"/>
                    </a:lnTo>
                    <a:lnTo>
                      <a:pt x="225" y="560"/>
                    </a:lnTo>
                    <a:lnTo>
                      <a:pt x="225" y="556"/>
                    </a:lnTo>
                    <a:lnTo>
                      <a:pt x="225" y="556"/>
                    </a:lnTo>
                    <a:lnTo>
                      <a:pt x="223" y="556"/>
                    </a:lnTo>
                    <a:lnTo>
                      <a:pt x="223" y="556"/>
                    </a:lnTo>
                    <a:lnTo>
                      <a:pt x="222" y="556"/>
                    </a:lnTo>
                    <a:lnTo>
                      <a:pt x="222" y="556"/>
                    </a:lnTo>
                    <a:lnTo>
                      <a:pt x="219" y="555"/>
                    </a:lnTo>
                    <a:lnTo>
                      <a:pt x="218" y="554"/>
                    </a:lnTo>
                    <a:lnTo>
                      <a:pt x="218" y="554"/>
                    </a:lnTo>
                    <a:lnTo>
                      <a:pt x="217" y="554"/>
                    </a:lnTo>
                    <a:lnTo>
                      <a:pt x="215" y="554"/>
                    </a:lnTo>
                    <a:lnTo>
                      <a:pt x="215" y="554"/>
                    </a:lnTo>
                    <a:lnTo>
                      <a:pt x="215" y="553"/>
                    </a:lnTo>
                    <a:lnTo>
                      <a:pt x="215" y="553"/>
                    </a:lnTo>
                    <a:lnTo>
                      <a:pt x="214" y="551"/>
                    </a:lnTo>
                    <a:lnTo>
                      <a:pt x="214" y="549"/>
                    </a:lnTo>
                    <a:lnTo>
                      <a:pt x="214" y="549"/>
                    </a:lnTo>
                    <a:lnTo>
                      <a:pt x="213" y="549"/>
                    </a:lnTo>
                    <a:lnTo>
                      <a:pt x="210" y="548"/>
                    </a:lnTo>
                    <a:lnTo>
                      <a:pt x="210" y="548"/>
                    </a:lnTo>
                    <a:lnTo>
                      <a:pt x="209" y="546"/>
                    </a:lnTo>
                    <a:lnTo>
                      <a:pt x="209" y="546"/>
                    </a:lnTo>
                    <a:lnTo>
                      <a:pt x="209" y="544"/>
                    </a:lnTo>
                    <a:lnTo>
                      <a:pt x="209" y="544"/>
                    </a:lnTo>
                    <a:lnTo>
                      <a:pt x="208" y="540"/>
                    </a:lnTo>
                    <a:lnTo>
                      <a:pt x="207" y="539"/>
                    </a:lnTo>
                    <a:lnTo>
                      <a:pt x="204" y="539"/>
                    </a:lnTo>
                    <a:lnTo>
                      <a:pt x="204" y="539"/>
                    </a:lnTo>
                    <a:lnTo>
                      <a:pt x="204" y="543"/>
                    </a:lnTo>
                    <a:lnTo>
                      <a:pt x="204" y="543"/>
                    </a:lnTo>
                    <a:lnTo>
                      <a:pt x="202" y="543"/>
                    </a:lnTo>
                    <a:lnTo>
                      <a:pt x="198" y="542"/>
                    </a:lnTo>
                    <a:lnTo>
                      <a:pt x="198" y="542"/>
                    </a:lnTo>
                    <a:lnTo>
                      <a:pt x="198" y="539"/>
                    </a:lnTo>
                    <a:lnTo>
                      <a:pt x="197" y="539"/>
                    </a:lnTo>
                    <a:lnTo>
                      <a:pt x="196" y="538"/>
                    </a:lnTo>
                    <a:lnTo>
                      <a:pt x="196" y="538"/>
                    </a:lnTo>
                    <a:lnTo>
                      <a:pt x="196" y="537"/>
                    </a:lnTo>
                    <a:lnTo>
                      <a:pt x="193" y="534"/>
                    </a:lnTo>
                    <a:lnTo>
                      <a:pt x="190" y="532"/>
                    </a:lnTo>
                    <a:lnTo>
                      <a:pt x="190" y="532"/>
                    </a:lnTo>
                    <a:lnTo>
                      <a:pt x="188" y="528"/>
                    </a:lnTo>
                    <a:lnTo>
                      <a:pt x="188" y="528"/>
                    </a:lnTo>
                    <a:lnTo>
                      <a:pt x="186" y="528"/>
                    </a:lnTo>
                    <a:lnTo>
                      <a:pt x="185" y="528"/>
                    </a:lnTo>
                    <a:lnTo>
                      <a:pt x="185" y="528"/>
                    </a:lnTo>
                    <a:lnTo>
                      <a:pt x="182" y="528"/>
                    </a:lnTo>
                    <a:lnTo>
                      <a:pt x="182" y="527"/>
                    </a:lnTo>
                    <a:lnTo>
                      <a:pt x="182" y="524"/>
                    </a:lnTo>
                    <a:lnTo>
                      <a:pt x="182" y="524"/>
                    </a:lnTo>
                    <a:lnTo>
                      <a:pt x="180" y="523"/>
                    </a:lnTo>
                    <a:lnTo>
                      <a:pt x="177" y="522"/>
                    </a:lnTo>
                    <a:lnTo>
                      <a:pt x="177" y="522"/>
                    </a:lnTo>
                    <a:lnTo>
                      <a:pt x="175" y="522"/>
                    </a:lnTo>
                    <a:lnTo>
                      <a:pt x="174" y="521"/>
                    </a:lnTo>
                    <a:lnTo>
                      <a:pt x="174" y="521"/>
                    </a:lnTo>
                    <a:lnTo>
                      <a:pt x="172" y="518"/>
                    </a:lnTo>
                    <a:lnTo>
                      <a:pt x="172" y="516"/>
                    </a:lnTo>
                    <a:lnTo>
                      <a:pt x="172" y="513"/>
                    </a:lnTo>
                    <a:lnTo>
                      <a:pt x="171" y="512"/>
                    </a:lnTo>
                    <a:lnTo>
                      <a:pt x="171" y="512"/>
                    </a:lnTo>
                    <a:lnTo>
                      <a:pt x="168" y="511"/>
                    </a:lnTo>
                    <a:lnTo>
                      <a:pt x="168" y="511"/>
                    </a:lnTo>
                    <a:lnTo>
                      <a:pt x="165" y="508"/>
                    </a:lnTo>
                    <a:lnTo>
                      <a:pt x="164" y="506"/>
                    </a:lnTo>
                    <a:lnTo>
                      <a:pt x="164" y="506"/>
                    </a:lnTo>
                    <a:lnTo>
                      <a:pt x="161" y="506"/>
                    </a:lnTo>
                    <a:lnTo>
                      <a:pt x="159" y="506"/>
                    </a:lnTo>
                    <a:lnTo>
                      <a:pt x="159" y="506"/>
                    </a:lnTo>
                    <a:lnTo>
                      <a:pt x="159" y="505"/>
                    </a:lnTo>
                    <a:lnTo>
                      <a:pt x="158" y="504"/>
                    </a:lnTo>
                    <a:lnTo>
                      <a:pt x="157" y="501"/>
                    </a:lnTo>
                    <a:lnTo>
                      <a:pt x="157" y="501"/>
                    </a:lnTo>
                    <a:lnTo>
                      <a:pt x="155" y="500"/>
                    </a:lnTo>
                    <a:lnTo>
                      <a:pt x="153" y="500"/>
                    </a:lnTo>
                    <a:lnTo>
                      <a:pt x="153" y="500"/>
                    </a:lnTo>
                    <a:lnTo>
                      <a:pt x="150" y="499"/>
                    </a:lnTo>
                    <a:lnTo>
                      <a:pt x="149" y="497"/>
                    </a:lnTo>
                    <a:lnTo>
                      <a:pt x="149" y="497"/>
                    </a:lnTo>
                    <a:lnTo>
                      <a:pt x="147" y="496"/>
                    </a:lnTo>
                    <a:lnTo>
                      <a:pt x="146" y="496"/>
                    </a:lnTo>
                    <a:lnTo>
                      <a:pt x="143" y="496"/>
                    </a:lnTo>
                    <a:lnTo>
                      <a:pt x="141" y="495"/>
                    </a:lnTo>
                    <a:lnTo>
                      <a:pt x="141" y="495"/>
                    </a:lnTo>
                    <a:lnTo>
                      <a:pt x="139" y="494"/>
                    </a:lnTo>
                    <a:lnTo>
                      <a:pt x="139" y="494"/>
                    </a:lnTo>
                    <a:lnTo>
                      <a:pt x="138" y="492"/>
                    </a:lnTo>
                    <a:lnTo>
                      <a:pt x="138" y="492"/>
                    </a:lnTo>
                    <a:lnTo>
                      <a:pt x="136" y="491"/>
                    </a:lnTo>
                    <a:lnTo>
                      <a:pt x="133" y="491"/>
                    </a:lnTo>
                    <a:lnTo>
                      <a:pt x="133" y="491"/>
                    </a:lnTo>
                    <a:lnTo>
                      <a:pt x="125" y="490"/>
                    </a:lnTo>
                    <a:lnTo>
                      <a:pt x="125" y="490"/>
                    </a:lnTo>
                    <a:lnTo>
                      <a:pt x="122" y="490"/>
                    </a:lnTo>
                    <a:lnTo>
                      <a:pt x="121" y="489"/>
                    </a:lnTo>
                    <a:lnTo>
                      <a:pt x="121" y="489"/>
                    </a:lnTo>
                    <a:lnTo>
                      <a:pt x="120" y="488"/>
                    </a:lnTo>
                    <a:lnTo>
                      <a:pt x="119" y="485"/>
                    </a:lnTo>
                    <a:lnTo>
                      <a:pt x="119" y="485"/>
                    </a:lnTo>
                    <a:lnTo>
                      <a:pt x="116" y="485"/>
                    </a:lnTo>
                    <a:lnTo>
                      <a:pt x="114" y="484"/>
                    </a:lnTo>
                    <a:lnTo>
                      <a:pt x="114" y="484"/>
                    </a:lnTo>
                    <a:lnTo>
                      <a:pt x="112" y="484"/>
                    </a:lnTo>
                    <a:lnTo>
                      <a:pt x="111" y="484"/>
                    </a:lnTo>
                    <a:lnTo>
                      <a:pt x="111" y="484"/>
                    </a:lnTo>
                    <a:lnTo>
                      <a:pt x="111" y="485"/>
                    </a:lnTo>
                    <a:lnTo>
                      <a:pt x="112" y="486"/>
                    </a:lnTo>
                    <a:lnTo>
                      <a:pt x="112" y="486"/>
                    </a:lnTo>
                    <a:lnTo>
                      <a:pt x="105" y="486"/>
                    </a:lnTo>
                    <a:lnTo>
                      <a:pt x="105" y="486"/>
                    </a:lnTo>
                    <a:lnTo>
                      <a:pt x="105" y="481"/>
                    </a:lnTo>
                    <a:lnTo>
                      <a:pt x="105" y="481"/>
                    </a:lnTo>
                    <a:lnTo>
                      <a:pt x="101" y="481"/>
                    </a:lnTo>
                    <a:lnTo>
                      <a:pt x="101" y="481"/>
                    </a:lnTo>
                    <a:lnTo>
                      <a:pt x="98" y="481"/>
                    </a:lnTo>
                    <a:lnTo>
                      <a:pt x="98" y="481"/>
                    </a:lnTo>
                    <a:lnTo>
                      <a:pt x="94" y="479"/>
                    </a:lnTo>
                    <a:lnTo>
                      <a:pt x="94" y="479"/>
                    </a:lnTo>
                    <a:lnTo>
                      <a:pt x="89" y="479"/>
                    </a:lnTo>
                    <a:lnTo>
                      <a:pt x="89" y="479"/>
                    </a:lnTo>
                    <a:lnTo>
                      <a:pt x="88" y="477"/>
                    </a:lnTo>
                    <a:lnTo>
                      <a:pt x="88" y="477"/>
                    </a:lnTo>
                    <a:lnTo>
                      <a:pt x="85" y="477"/>
                    </a:lnTo>
                    <a:lnTo>
                      <a:pt x="85" y="477"/>
                    </a:lnTo>
                    <a:lnTo>
                      <a:pt x="83" y="474"/>
                    </a:lnTo>
                    <a:lnTo>
                      <a:pt x="83" y="474"/>
                    </a:lnTo>
                    <a:lnTo>
                      <a:pt x="82" y="474"/>
                    </a:lnTo>
                    <a:lnTo>
                      <a:pt x="81" y="473"/>
                    </a:lnTo>
                    <a:lnTo>
                      <a:pt x="81" y="473"/>
                    </a:lnTo>
                    <a:lnTo>
                      <a:pt x="81" y="470"/>
                    </a:lnTo>
                    <a:lnTo>
                      <a:pt x="82" y="469"/>
                    </a:lnTo>
                    <a:lnTo>
                      <a:pt x="82" y="469"/>
                    </a:lnTo>
                    <a:lnTo>
                      <a:pt x="82" y="470"/>
                    </a:lnTo>
                    <a:lnTo>
                      <a:pt x="83" y="472"/>
                    </a:lnTo>
                    <a:lnTo>
                      <a:pt x="85" y="472"/>
                    </a:lnTo>
                    <a:lnTo>
                      <a:pt x="85" y="472"/>
                    </a:lnTo>
                    <a:lnTo>
                      <a:pt x="87" y="474"/>
                    </a:lnTo>
                    <a:lnTo>
                      <a:pt x="87" y="474"/>
                    </a:lnTo>
                    <a:lnTo>
                      <a:pt x="89" y="474"/>
                    </a:lnTo>
                    <a:lnTo>
                      <a:pt x="92" y="474"/>
                    </a:lnTo>
                    <a:lnTo>
                      <a:pt x="92" y="474"/>
                    </a:lnTo>
                    <a:lnTo>
                      <a:pt x="92" y="474"/>
                    </a:lnTo>
                    <a:lnTo>
                      <a:pt x="92" y="474"/>
                    </a:lnTo>
                    <a:lnTo>
                      <a:pt x="94" y="474"/>
                    </a:lnTo>
                    <a:lnTo>
                      <a:pt x="97" y="475"/>
                    </a:lnTo>
                    <a:lnTo>
                      <a:pt x="97" y="475"/>
                    </a:lnTo>
                    <a:lnTo>
                      <a:pt x="97" y="473"/>
                    </a:lnTo>
                    <a:lnTo>
                      <a:pt x="97" y="473"/>
                    </a:lnTo>
                    <a:lnTo>
                      <a:pt x="97" y="472"/>
                    </a:lnTo>
                    <a:lnTo>
                      <a:pt x="97" y="472"/>
                    </a:lnTo>
                    <a:lnTo>
                      <a:pt x="98" y="468"/>
                    </a:lnTo>
                    <a:lnTo>
                      <a:pt x="98" y="468"/>
                    </a:lnTo>
                    <a:lnTo>
                      <a:pt x="97" y="467"/>
                    </a:lnTo>
                    <a:lnTo>
                      <a:pt x="94" y="467"/>
                    </a:lnTo>
                    <a:lnTo>
                      <a:pt x="92" y="467"/>
                    </a:lnTo>
                    <a:lnTo>
                      <a:pt x="90" y="467"/>
                    </a:lnTo>
                    <a:lnTo>
                      <a:pt x="90" y="467"/>
                    </a:lnTo>
                    <a:lnTo>
                      <a:pt x="89" y="463"/>
                    </a:lnTo>
                    <a:lnTo>
                      <a:pt x="89" y="463"/>
                    </a:lnTo>
                    <a:lnTo>
                      <a:pt x="87" y="461"/>
                    </a:lnTo>
                    <a:lnTo>
                      <a:pt x="87" y="461"/>
                    </a:lnTo>
                    <a:lnTo>
                      <a:pt x="83" y="458"/>
                    </a:lnTo>
                    <a:lnTo>
                      <a:pt x="79" y="457"/>
                    </a:lnTo>
                    <a:lnTo>
                      <a:pt x="79" y="457"/>
                    </a:lnTo>
                    <a:lnTo>
                      <a:pt x="79" y="459"/>
                    </a:lnTo>
                    <a:lnTo>
                      <a:pt x="79" y="462"/>
                    </a:lnTo>
                    <a:lnTo>
                      <a:pt x="79" y="462"/>
                    </a:lnTo>
                    <a:lnTo>
                      <a:pt x="81" y="466"/>
                    </a:lnTo>
                    <a:lnTo>
                      <a:pt x="81" y="466"/>
                    </a:lnTo>
                    <a:lnTo>
                      <a:pt x="79" y="466"/>
                    </a:lnTo>
                    <a:lnTo>
                      <a:pt x="78" y="464"/>
                    </a:lnTo>
                    <a:lnTo>
                      <a:pt x="78" y="464"/>
                    </a:lnTo>
                    <a:lnTo>
                      <a:pt x="77" y="463"/>
                    </a:lnTo>
                    <a:lnTo>
                      <a:pt x="76" y="462"/>
                    </a:lnTo>
                    <a:lnTo>
                      <a:pt x="76" y="462"/>
                    </a:lnTo>
                    <a:lnTo>
                      <a:pt x="74" y="464"/>
                    </a:lnTo>
                    <a:lnTo>
                      <a:pt x="74" y="467"/>
                    </a:lnTo>
                    <a:lnTo>
                      <a:pt x="74" y="467"/>
                    </a:lnTo>
                    <a:lnTo>
                      <a:pt x="74" y="470"/>
                    </a:lnTo>
                    <a:lnTo>
                      <a:pt x="74" y="470"/>
                    </a:lnTo>
                    <a:lnTo>
                      <a:pt x="72" y="468"/>
                    </a:lnTo>
                    <a:lnTo>
                      <a:pt x="70" y="466"/>
                    </a:lnTo>
                    <a:lnTo>
                      <a:pt x="70" y="466"/>
                    </a:lnTo>
                    <a:lnTo>
                      <a:pt x="67" y="466"/>
                    </a:lnTo>
                    <a:lnTo>
                      <a:pt x="66" y="466"/>
                    </a:lnTo>
                    <a:lnTo>
                      <a:pt x="66" y="466"/>
                    </a:lnTo>
                    <a:lnTo>
                      <a:pt x="65" y="466"/>
                    </a:lnTo>
                    <a:lnTo>
                      <a:pt x="63" y="464"/>
                    </a:lnTo>
                    <a:lnTo>
                      <a:pt x="62" y="463"/>
                    </a:lnTo>
                    <a:lnTo>
                      <a:pt x="61" y="462"/>
                    </a:lnTo>
                    <a:lnTo>
                      <a:pt x="61" y="462"/>
                    </a:lnTo>
                    <a:lnTo>
                      <a:pt x="61" y="466"/>
                    </a:lnTo>
                    <a:lnTo>
                      <a:pt x="61" y="466"/>
                    </a:lnTo>
                    <a:lnTo>
                      <a:pt x="62" y="468"/>
                    </a:lnTo>
                    <a:lnTo>
                      <a:pt x="62" y="468"/>
                    </a:lnTo>
                    <a:lnTo>
                      <a:pt x="62" y="474"/>
                    </a:lnTo>
                    <a:lnTo>
                      <a:pt x="62" y="474"/>
                    </a:lnTo>
                    <a:lnTo>
                      <a:pt x="59" y="474"/>
                    </a:lnTo>
                    <a:lnTo>
                      <a:pt x="55" y="473"/>
                    </a:lnTo>
                    <a:lnTo>
                      <a:pt x="55" y="473"/>
                    </a:lnTo>
                    <a:lnTo>
                      <a:pt x="52" y="472"/>
                    </a:lnTo>
                    <a:lnTo>
                      <a:pt x="52" y="472"/>
                    </a:lnTo>
                    <a:lnTo>
                      <a:pt x="51" y="468"/>
                    </a:lnTo>
                    <a:lnTo>
                      <a:pt x="51" y="468"/>
                    </a:lnTo>
                    <a:lnTo>
                      <a:pt x="50" y="474"/>
                    </a:lnTo>
                    <a:lnTo>
                      <a:pt x="50" y="474"/>
                    </a:lnTo>
                    <a:lnTo>
                      <a:pt x="49" y="477"/>
                    </a:lnTo>
                    <a:lnTo>
                      <a:pt x="49" y="477"/>
                    </a:lnTo>
                    <a:lnTo>
                      <a:pt x="47" y="479"/>
                    </a:lnTo>
                    <a:lnTo>
                      <a:pt x="47" y="479"/>
                    </a:lnTo>
                    <a:lnTo>
                      <a:pt x="46" y="481"/>
                    </a:lnTo>
                    <a:lnTo>
                      <a:pt x="46" y="481"/>
                    </a:lnTo>
                    <a:lnTo>
                      <a:pt x="45" y="481"/>
                    </a:lnTo>
                    <a:lnTo>
                      <a:pt x="45" y="481"/>
                    </a:lnTo>
                    <a:lnTo>
                      <a:pt x="44" y="481"/>
                    </a:lnTo>
                    <a:lnTo>
                      <a:pt x="44" y="481"/>
                    </a:lnTo>
                    <a:lnTo>
                      <a:pt x="44" y="483"/>
                    </a:lnTo>
                    <a:lnTo>
                      <a:pt x="44" y="483"/>
                    </a:lnTo>
                    <a:lnTo>
                      <a:pt x="41" y="484"/>
                    </a:lnTo>
                    <a:lnTo>
                      <a:pt x="41" y="484"/>
                    </a:lnTo>
                    <a:lnTo>
                      <a:pt x="40" y="485"/>
                    </a:lnTo>
                    <a:lnTo>
                      <a:pt x="39" y="485"/>
                    </a:lnTo>
                    <a:lnTo>
                      <a:pt x="39" y="485"/>
                    </a:lnTo>
                    <a:lnTo>
                      <a:pt x="38" y="489"/>
                    </a:lnTo>
                    <a:lnTo>
                      <a:pt x="38" y="489"/>
                    </a:lnTo>
                    <a:lnTo>
                      <a:pt x="39" y="491"/>
                    </a:lnTo>
                    <a:lnTo>
                      <a:pt x="39" y="491"/>
                    </a:lnTo>
                    <a:lnTo>
                      <a:pt x="39" y="491"/>
                    </a:lnTo>
                    <a:lnTo>
                      <a:pt x="39" y="491"/>
                    </a:lnTo>
                    <a:lnTo>
                      <a:pt x="40" y="494"/>
                    </a:lnTo>
                    <a:lnTo>
                      <a:pt x="40" y="494"/>
                    </a:lnTo>
                    <a:lnTo>
                      <a:pt x="38" y="494"/>
                    </a:lnTo>
                    <a:lnTo>
                      <a:pt x="36" y="495"/>
                    </a:lnTo>
                    <a:lnTo>
                      <a:pt x="36" y="495"/>
                    </a:lnTo>
                    <a:lnTo>
                      <a:pt x="34" y="496"/>
                    </a:lnTo>
                    <a:lnTo>
                      <a:pt x="33" y="496"/>
                    </a:lnTo>
                    <a:lnTo>
                      <a:pt x="33" y="496"/>
                    </a:lnTo>
                    <a:lnTo>
                      <a:pt x="30" y="494"/>
                    </a:lnTo>
                    <a:lnTo>
                      <a:pt x="30" y="494"/>
                    </a:lnTo>
                    <a:lnTo>
                      <a:pt x="30" y="496"/>
                    </a:lnTo>
                    <a:lnTo>
                      <a:pt x="30" y="496"/>
                    </a:lnTo>
                    <a:lnTo>
                      <a:pt x="29" y="499"/>
                    </a:lnTo>
                    <a:lnTo>
                      <a:pt x="28" y="500"/>
                    </a:lnTo>
                    <a:lnTo>
                      <a:pt x="28" y="500"/>
                    </a:lnTo>
                    <a:lnTo>
                      <a:pt x="25" y="501"/>
                    </a:lnTo>
                    <a:lnTo>
                      <a:pt x="24" y="502"/>
                    </a:lnTo>
                    <a:lnTo>
                      <a:pt x="24" y="502"/>
                    </a:lnTo>
                    <a:lnTo>
                      <a:pt x="24" y="504"/>
                    </a:lnTo>
                    <a:lnTo>
                      <a:pt x="25" y="504"/>
                    </a:lnTo>
                    <a:lnTo>
                      <a:pt x="27" y="505"/>
                    </a:lnTo>
                    <a:lnTo>
                      <a:pt x="27" y="505"/>
                    </a:lnTo>
                    <a:lnTo>
                      <a:pt x="27" y="507"/>
                    </a:lnTo>
                    <a:lnTo>
                      <a:pt x="25" y="510"/>
                    </a:lnTo>
                    <a:lnTo>
                      <a:pt x="25" y="510"/>
                    </a:lnTo>
                    <a:lnTo>
                      <a:pt x="25" y="512"/>
                    </a:lnTo>
                    <a:lnTo>
                      <a:pt x="25" y="512"/>
                    </a:lnTo>
                    <a:lnTo>
                      <a:pt x="24" y="515"/>
                    </a:lnTo>
                    <a:lnTo>
                      <a:pt x="24" y="515"/>
                    </a:lnTo>
                    <a:lnTo>
                      <a:pt x="24" y="519"/>
                    </a:lnTo>
                    <a:lnTo>
                      <a:pt x="24" y="519"/>
                    </a:lnTo>
                    <a:lnTo>
                      <a:pt x="24" y="522"/>
                    </a:lnTo>
                    <a:lnTo>
                      <a:pt x="24" y="522"/>
                    </a:lnTo>
                    <a:lnTo>
                      <a:pt x="24" y="523"/>
                    </a:lnTo>
                    <a:lnTo>
                      <a:pt x="24" y="523"/>
                    </a:lnTo>
                    <a:lnTo>
                      <a:pt x="25" y="528"/>
                    </a:lnTo>
                    <a:lnTo>
                      <a:pt x="25" y="528"/>
                    </a:lnTo>
                    <a:lnTo>
                      <a:pt x="25" y="532"/>
                    </a:lnTo>
                    <a:lnTo>
                      <a:pt x="28" y="534"/>
                    </a:lnTo>
                    <a:lnTo>
                      <a:pt x="35" y="538"/>
                    </a:lnTo>
                    <a:lnTo>
                      <a:pt x="35" y="538"/>
                    </a:lnTo>
                    <a:lnTo>
                      <a:pt x="35" y="539"/>
                    </a:lnTo>
                    <a:lnTo>
                      <a:pt x="35" y="539"/>
                    </a:lnTo>
                    <a:lnTo>
                      <a:pt x="36" y="540"/>
                    </a:lnTo>
                    <a:lnTo>
                      <a:pt x="38" y="542"/>
                    </a:lnTo>
                    <a:lnTo>
                      <a:pt x="38" y="542"/>
                    </a:lnTo>
                    <a:lnTo>
                      <a:pt x="41" y="545"/>
                    </a:lnTo>
                    <a:lnTo>
                      <a:pt x="41" y="545"/>
                    </a:lnTo>
                    <a:lnTo>
                      <a:pt x="43" y="549"/>
                    </a:lnTo>
                    <a:lnTo>
                      <a:pt x="43" y="549"/>
                    </a:lnTo>
                    <a:lnTo>
                      <a:pt x="43" y="551"/>
                    </a:lnTo>
                    <a:lnTo>
                      <a:pt x="44" y="553"/>
                    </a:lnTo>
                    <a:lnTo>
                      <a:pt x="44" y="553"/>
                    </a:lnTo>
                    <a:lnTo>
                      <a:pt x="43" y="554"/>
                    </a:lnTo>
                    <a:lnTo>
                      <a:pt x="43" y="554"/>
                    </a:lnTo>
                    <a:lnTo>
                      <a:pt x="45" y="554"/>
                    </a:lnTo>
                    <a:lnTo>
                      <a:pt x="45" y="554"/>
                    </a:lnTo>
                    <a:lnTo>
                      <a:pt x="46" y="555"/>
                    </a:lnTo>
                    <a:lnTo>
                      <a:pt x="46" y="555"/>
                    </a:lnTo>
                    <a:lnTo>
                      <a:pt x="46" y="556"/>
                    </a:lnTo>
                    <a:lnTo>
                      <a:pt x="47" y="557"/>
                    </a:lnTo>
                    <a:lnTo>
                      <a:pt x="49" y="557"/>
                    </a:lnTo>
                    <a:lnTo>
                      <a:pt x="49" y="557"/>
                    </a:lnTo>
                    <a:lnTo>
                      <a:pt x="49" y="561"/>
                    </a:lnTo>
                    <a:lnTo>
                      <a:pt x="47" y="564"/>
                    </a:lnTo>
                    <a:lnTo>
                      <a:pt x="46" y="564"/>
                    </a:lnTo>
                    <a:lnTo>
                      <a:pt x="46" y="564"/>
                    </a:lnTo>
                    <a:lnTo>
                      <a:pt x="45" y="565"/>
                    </a:lnTo>
                    <a:lnTo>
                      <a:pt x="45" y="565"/>
                    </a:lnTo>
                    <a:lnTo>
                      <a:pt x="44" y="566"/>
                    </a:lnTo>
                    <a:lnTo>
                      <a:pt x="43" y="567"/>
                    </a:lnTo>
                    <a:lnTo>
                      <a:pt x="41" y="571"/>
                    </a:lnTo>
                    <a:lnTo>
                      <a:pt x="41" y="571"/>
                    </a:lnTo>
                    <a:lnTo>
                      <a:pt x="38" y="578"/>
                    </a:lnTo>
                    <a:lnTo>
                      <a:pt x="38" y="578"/>
                    </a:lnTo>
                    <a:lnTo>
                      <a:pt x="35" y="582"/>
                    </a:lnTo>
                    <a:lnTo>
                      <a:pt x="35" y="582"/>
                    </a:lnTo>
                    <a:lnTo>
                      <a:pt x="34" y="586"/>
                    </a:lnTo>
                    <a:lnTo>
                      <a:pt x="34" y="586"/>
                    </a:lnTo>
                    <a:lnTo>
                      <a:pt x="34" y="587"/>
                    </a:lnTo>
                    <a:lnTo>
                      <a:pt x="34" y="589"/>
                    </a:lnTo>
                    <a:lnTo>
                      <a:pt x="34" y="589"/>
                    </a:lnTo>
                    <a:lnTo>
                      <a:pt x="35" y="593"/>
                    </a:lnTo>
                    <a:lnTo>
                      <a:pt x="35" y="593"/>
                    </a:lnTo>
                    <a:lnTo>
                      <a:pt x="36" y="597"/>
                    </a:lnTo>
                    <a:lnTo>
                      <a:pt x="36" y="597"/>
                    </a:lnTo>
                    <a:lnTo>
                      <a:pt x="40" y="604"/>
                    </a:lnTo>
                    <a:lnTo>
                      <a:pt x="40" y="604"/>
                    </a:lnTo>
                    <a:lnTo>
                      <a:pt x="41" y="608"/>
                    </a:lnTo>
                    <a:lnTo>
                      <a:pt x="43" y="610"/>
                    </a:lnTo>
                    <a:lnTo>
                      <a:pt x="43" y="610"/>
                    </a:lnTo>
                    <a:lnTo>
                      <a:pt x="45" y="615"/>
                    </a:lnTo>
                    <a:lnTo>
                      <a:pt x="45" y="615"/>
                    </a:lnTo>
                    <a:lnTo>
                      <a:pt x="46" y="619"/>
                    </a:lnTo>
                    <a:lnTo>
                      <a:pt x="46" y="619"/>
                    </a:lnTo>
                    <a:lnTo>
                      <a:pt x="47" y="621"/>
                    </a:lnTo>
                    <a:lnTo>
                      <a:pt x="47" y="621"/>
                    </a:lnTo>
                    <a:lnTo>
                      <a:pt x="49" y="627"/>
                    </a:lnTo>
                    <a:lnTo>
                      <a:pt x="49" y="627"/>
                    </a:lnTo>
                    <a:lnTo>
                      <a:pt x="49" y="632"/>
                    </a:lnTo>
                    <a:lnTo>
                      <a:pt x="50" y="637"/>
                    </a:lnTo>
                    <a:lnTo>
                      <a:pt x="50" y="637"/>
                    </a:lnTo>
                    <a:lnTo>
                      <a:pt x="47" y="638"/>
                    </a:lnTo>
                    <a:lnTo>
                      <a:pt x="44" y="641"/>
                    </a:lnTo>
                    <a:lnTo>
                      <a:pt x="44" y="641"/>
                    </a:lnTo>
                    <a:lnTo>
                      <a:pt x="45" y="642"/>
                    </a:lnTo>
                    <a:lnTo>
                      <a:pt x="45" y="642"/>
                    </a:lnTo>
                    <a:lnTo>
                      <a:pt x="46" y="643"/>
                    </a:lnTo>
                    <a:lnTo>
                      <a:pt x="46" y="645"/>
                    </a:lnTo>
                    <a:lnTo>
                      <a:pt x="46" y="645"/>
                    </a:lnTo>
                    <a:lnTo>
                      <a:pt x="44" y="651"/>
                    </a:lnTo>
                    <a:lnTo>
                      <a:pt x="44" y="651"/>
                    </a:lnTo>
                    <a:lnTo>
                      <a:pt x="41" y="653"/>
                    </a:lnTo>
                    <a:lnTo>
                      <a:pt x="41" y="653"/>
                    </a:lnTo>
                    <a:lnTo>
                      <a:pt x="41" y="653"/>
                    </a:lnTo>
                    <a:lnTo>
                      <a:pt x="41" y="653"/>
                    </a:lnTo>
                    <a:lnTo>
                      <a:pt x="46" y="656"/>
                    </a:lnTo>
                    <a:lnTo>
                      <a:pt x="46" y="656"/>
                    </a:lnTo>
                    <a:lnTo>
                      <a:pt x="46" y="658"/>
                    </a:lnTo>
                    <a:lnTo>
                      <a:pt x="46" y="660"/>
                    </a:lnTo>
                    <a:lnTo>
                      <a:pt x="46" y="660"/>
                    </a:lnTo>
                    <a:lnTo>
                      <a:pt x="44" y="662"/>
                    </a:lnTo>
                    <a:lnTo>
                      <a:pt x="43" y="663"/>
                    </a:lnTo>
                    <a:lnTo>
                      <a:pt x="43" y="663"/>
                    </a:lnTo>
                    <a:lnTo>
                      <a:pt x="43" y="665"/>
                    </a:lnTo>
                    <a:lnTo>
                      <a:pt x="44" y="668"/>
                    </a:lnTo>
                    <a:lnTo>
                      <a:pt x="44" y="668"/>
                    </a:lnTo>
                    <a:lnTo>
                      <a:pt x="44" y="670"/>
                    </a:lnTo>
                    <a:lnTo>
                      <a:pt x="46" y="671"/>
                    </a:lnTo>
                    <a:lnTo>
                      <a:pt x="46" y="671"/>
                    </a:lnTo>
                    <a:lnTo>
                      <a:pt x="49" y="671"/>
                    </a:lnTo>
                    <a:lnTo>
                      <a:pt x="50" y="673"/>
                    </a:lnTo>
                    <a:lnTo>
                      <a:pt x="50" y="673"/>
                    </a:lnTo>
                    <a:lnTo>
                      <a:pt x="51" y="676"/>
                    </a:lnTo>
                    <a:lnTo>
                      <a:pt x="51" y="678"/>
                    </a:lnTo>
                    <a:lnTo>
                      <a:pt x="50" y="678"/>
                    </a:lnTo>
                    <a:lnTo>
                      <a:pt x="50" y="678"/>
                    </a:lnTo>
                    <a:lnTo>
                      <a:pt x="50" y="683"/>
                    </a:lnTo>
                    <a:lnTo>
                      <a:pt x="50" y="687"/>
                    </a:lnTo>
                    <a:lnTo>
                      <a:pt x="50" y="687"/>
                    </a:lnTo>
                    <a:lnTo>
                      <a:pt x="51" y="687"/>
                    </a:lnTo>
                    <a:lnTo>
                      <a:pt x="51" y="687"/>
                    </a:lnTo>
                    <a:lnTo>
                      <a:pt x="52" y="689"/>
                    </a:lnTo>
                    <a:lnTo>
                      <a:pt x="52" y="689"/>
                    </a:lnTo>
                    <a:lnTo>
                      <a:pt x="54" y="690"/>
                    </a:lnTo>
                    <a:lnTo>
                      <a:pt x="54" y="690"/>
                    </a:lnTo>
                    <a:lnTo>
                      <a:pt x="57" y="694"/>
                    </a:lnTo>
                    <a:lnTo>
                      <a:pt x="57" y="694"/>
                    </a:lnTo>
                    <a:lnTo>
                      <a:pt x="56" y="697"/>
                    </a:lnTo>
                    <a:lnTo>
                      <a:pt x="55" y="700"/>
                    </a:lnTo>
                    <a:lnTo>
                      <a:pt x="55" y="700"/>
                    </a:lnTo>
                    <a:lnTo>
                      <a:pt x="55" y="703"/>
                    </a:lnTo>
                    <a:lnTo>
                      <a:pt x="52" y="707"/>
                    </a:lnTo>
                    <a:lnTo>
                      <a:pt x="52" y="707"/>
                    </a:lnTo>
                    <a:lnTo>
                      <a:pt x="51" y="708"/>
                    </a:lnTo>
                    <a:lnTo>
                      <a:pt x="50" y="708"/>
                    </a:lnTo>
                    <a:lnTo>
                      <a:pt x="49" y="708"/>
                    </a:lnTo>
                    <a:lnTo>
                      <a:pt x="49" y="709"/>
                    </a:lnTo>
                    <a:lnTo>
                      <a:pt x="49" y="709"/>
                    </a:lnTo>
                    <a:lnTo>
                      <a:pt x="51" y="714"/>
                    </a:lnTo>
                    <a:lnTo>
                      <a:pt x="55" y="718"/>
                    </a:lnTo>
                    <a:lnTo>
                      <a:pt x="55" y="718"/>
                    </a:lnTo>
                    <a:lnTo>
                      <a:pt x="57" y="721"/>
                    </a:lnTo>
                    <a:lnTo>
                      <a:pt x="60" y="723"/>
                    </a:lnTo>
                    <a:lnTo>
                      <a:pt x="60" y="723"/>
                    </a:lnTo>
                    <a:lnTo>
                      <a:pt x="62" y="724"/>
                    </a:lnTo>
                    <a:lnTo>
                      <a:pt x="65" y="725"/>
                    </a:lnTo>
                    <a:lnTo>
                      <a:pt x="65" y="725"/>
                    </a:lnTo>
                    <a:lnTo>
                      <a:pt x="66" y="727"/>
                    </a:lnTo>
                    <a:lnTo>
                      <a:pt x="67" y="729"/>
                    </a:lnTo>
                    <a:lnTo>
                      <a:pt x="67" y="729"/>
                    </a:lnTo>
                    <a:lnTo>
                      <a:pt x="70" y="733"/>
                    </a:lnTo>
                    <a:lnTo>
                      <a:pt x="71" y="735"/>
                    </a:lnTo>
                    <a:lnTo>
                      <a:pt x="71" y="735"/>
                    </a:lnTo>
                    <a:lnTo>
                      <a:pt x="73" y="739"/>
                    </a:lnTo>
                    <a:lnTo>
                      <a:pt x="73" y="743"/>
                    </a:lnTo>
                    <a:lnTo>
                      <a:pt x="73" y="743"/>
                    </a:lnTo>
                    <a:lnTo>
                      <a:pt x="72" y="746"/>
                    </a:lnTo>
                    <a:lnTo>
                      <a:pt x="72" y="746"/>
                    </a:lnTo>
                    <a:lnTo>
                      <a:pt x="71" y="749"/>
                    </a:lnTo>
                    <a:lnTo>
                      <a:pt x="70" y="750"/>
                    </a:lnTo>
                    <a:lnTo>
                      <a:pt x="70" y="750"/>
                    </a:lnTo>
                    <a:lnTo>
                      <a:pt x="68" y="751"/>
                    </a:lnTo>
                    <a:lnTo>
                      <a:pt x="68" y="751"/>
                    </a:lnTo>
                    <a:lnTo>
                      <a:pt x="68" y="751"/>
                    </a:lnTo>
                    <a:lnTo>
                      <a:pt x="68" y="751"/>
                    </a:lnTo>
                    <a:lnTo>
                      <a:pt x="66" y="756"/>
                    </a:lnTo>
                    <a:lnTo>
                      <a:pt x="66" y="756"/>
                    </a:lnTo>
                    <a:lnTo>
                      <a:pt x="63" y="760"/>
                    </a:lnTo>
                    <a:lnTo>
                      <a:pt x="63" y="760"/>
                    </a:lnTo>
                    <a:lnTo>
                      <a:pt x="60" y="763"/>
                    </a:lnTo>
                    <a:lnTo>
                      <a:pt x="59" y="766"/>
                    </a:lnTo>
                    <a:lnTo>
                      <a:pt x="57" y="768"/>
                    </a:lnTo>
                    <a:lnTo>
                      <a:pt x="57" y="768"/>
                    </a:lnTo>
                    <a:lnTo>
                      <a:pt x="56" y="768"/>
                    </a:lnTo>
                    <a:lnTo>
                      <a:pt x="56" y="770"/>
                    </a:lnTo>
                    <a:lnTo>
                      <a:pt x="55" y="772"/>
                    </a:lnTo>
                    <a:lnTo>
                      <a:pt x="54" y="774"/>
                    </a:lnTo>
                    <a:lnTo>
                      <a:pt x="52" y="776"/>
                    </a:lnTo>
                    <a:lnTo>
                      <a:pt x="52" y="776"/>
                    </a:lnTo>
                    <a:lnTo>
                      <a:pt x="51" y="778"/>
                    </a:lnTo>
                    <a:lnTo>
                      <a:pt x="51" y="778"/>
                    </a:lnTo>
                    <a:lnTo>
                      <a:pt x="49" y="779"/>
                    </a:lnTo>
                    <a:lnTo>
                      <a:pt x="47" y="781"/>
                    </a:lnTo>
                    <a:lnTo>
                      <a:pt x="47" y="781"/>
                    </a:lnTo>
                    <a:lnTo>
                      <a:pt x="46" y="783"/>
                    </a:lnTo>
                    <a:lnTo>
                      <a:pt x="45" y="784"/>
                    </a:lnTo>
                    <a:lnTo>
                      <a:pt x="45" y="784"/>
                    </a:lnTo>
                    <a:lnTo>
                      <a:pt x="43" y="787"/>
                    </a:lnTo>
                    <a:lnTo>
                      <a:pt x="40" y="790"/>
                    </a:lnTo>
                    <a:lnTo>
                      <a:pt x="40" y="790"/>
                    </a:lnTo>
                    <a:lnTo>
                      <a:pt x="39" y="792"/>
                    </a:lnTo>
                    <a:lnTo>
                      <a:pt x="38" y="793"/>
                    </a:lnTo>
                    <a:lnTo>
                      <a:pt x="38" y="793"/>
                    </a:lnTo>
                    <a:lnTo>
                      <a:pt x="36" y="795"/>
                    </a:lnTo>
                    <a:lnTo>
                      <a:pt x="36" y="795"/>
                    </a:lnTo>
                    <a:lnTo>
                      <a:pt x="35" y="797"/>
                    </a:lnTo>
                    <a:lnTo>
                      <a:pt x="35" y="797"/>
                    </a:lnTo>
                    <a:lnTo>
                      <a:pt x="34" y="798"/>
                    </a:lnTo>
                    <a:lnTo>
                      <a:pt x="34" y="798"/>
                    </a:lnTo>
                    <a:lnTo>
                      <a:pt x="33" y="799"/>
                    </a:lnTo>
                    <a:lnTo>
                      <a:pt x="33" y="799"/>
                    </a:lnTo>
                    <a:lnTo>
                      <a:pt x="30" y="801"/>
                    </a:lnTo>
                    <a:lnTo>
                      <a:pt x="30" y="801"/>
                    </a:lnTo>
                    <a:lnTo>
                      <a:pt x="27" y="806"/>
                    </a:lnTo>
                    <a:lnTo>
                      <a:pt x="27" y="806"/>
                    </a:lnTo>
                    <a:lnTo>
                      <a:pt x="25" y="808"/>
                    </a:lnTo>
                    <a:lnTo>
                      <a:pt x="24" y="809"/>
                    </a:lnTo>
                    <a:lnTo>
                      <a:pt x="24" y="809"/>
                    </a:lnTo>
                    <a:lnTo>
                      <a:pt x="23" y="810"/>
                    </a:lnTo>
                    <a:lnTo>
                      <a:pt x="23" y="810"/>
                    </a:lnTo>
                    <a:lnTo>
                      <a:pt x="22" y="810"/>
                    </a:lnTo>
                    <a:lnTo>
                      <a:pt x="22" y="810"/>
                    </a:lnTo>
                    <a:lnTo>
                      <a:pt x="19" y="812"/>
                    </a:lnTo>
                    <a:lnTo>
                      <a:pt x="18" y="815"/>
                    </a:lnTo>
                    <a:lnTo>
                      <a:pt x="18" y="815"/>
                    </a:lnTo>
                    <a:lnTo>
                      <a:pt x="17" y="816"/>
                    </a:lnTo>
                    <a:lnTo>
                      <a:pt x="16" y="817"/>
                    </a:lnTo>
                    <a:lnTo>
                      <a:pt x="16" y="817"/>
                    </a:lnTo>
                    <a:lnTo>
                      <a:pt x="13" y="819"/>
                    </a:lnTo>
                    <a:lnTo>
                      <a:pt x="12" y="821"/>
                    </a:lnTo>
                    <a:lnTo>
                      <a:pt x="12" y="821"/>
                    </a:lnTo>
                    <a:lnTo>
                      <a:pt x="9" y="822"/>
                    </a:lnTo>
                    <a:lnTo>
                      <a:pt x="9" y="822"/>
                    </a:lnTo>
                    <a:lnTo>
                      <a:pt x="13" y="823"/>
                    </a:lnTo>
                    <a:lnTo>
                      <a:pt x="13" y="823"/>
                    </a:lnTo>
                    <a:lnTo>
                      <a:pt x="19" y="823"/>
                    </a:lnTo>
                    <a:lnTo>
                      <a:pt x="19" y="823"/>
                    </a:lnTo>
                    <a:lnTo>
                      <a:pt x="22" y="821"/>
                    </a:lnTo>
                    <a:lnTo>
                      <a:pt x="22" y="819"/>
                    </a:lnTo>
                    <a:lnTo>
                      <a:pt x="22" y="819"/>
                    </a:lnTo>
                    <a:lnTo>
                      <a:pt x="25" y="819"/>
                    </a:lnTo>
                    <a:lnTo>
                      <a:pt x="25" y="819"/>
                    </a:lnTo>
                    <a:lnTo>
                      <a:pt x="25" y="821"/>
                    </a:lnTo>
                    <a:lnTo>
                      <a:pt x="25" y="821"/>
                    </a:lnTo>
                    <a:lnTo>
                      <a:pt x="24" y="822"/>
                    </a:lnTo>
                    <a:lnTo>
                      <a:pt x="22" y="822"/>
                    </a:lnTo>
                    <a:lnTo>
                      <a:pt x="22" y="822"/>
                    </a:lnTo>
                    <a:lnTo>
                      <a:pt x="22" y="825"/>
                    </a:lnTo>
                    <a:lnTo>
                      <a:pt x="22" y="825"/>
                    </a:lnTo>
                    <a:lnTo>
                      <a:pt x="21" y="825"/>
                    </a:lnTo>
                    <a:lnTo>
                      <a:pt x="21" y="825"/>
                    </a:lnTo>
                    <a:lnTo>
                      <a:pt x="23" y="830"/>
                    </a:lnTo>
                    <a:lnTo>
                      <a:pt x="23" y="830"/>
                    </a:lnTo>
                    <a:lnTo>
                      <a:pt x="32" y="831"/>
                    </a:lnTo>
                    <a:lnTo>
                      <a:pt x="32" y="831"/>
                    </a:lnTo>
                    <a:lnTo>
                      <a:pt x="30" y="831"/>
                    </a:lnTo>
                    <a:lnTo>
                      <a:pt x="30" y="831"/>
                    </a:lnTo>
                    <a:lnTo>
                      <a:pt x="33" y="832"/>
                    </a:lnTo>
                    <a:lnTo>
                      <a:pt x="35" y="833"/>
                    </a:lnTo>
                    <a:lnTo>
                      <a:pt x="40" y="832"/>
                    </a:lnTo>
                    <a:lnTo>
                      <a:pt x="40" y="832"/>
                    </a:lnTo>
                    <a:lnTo>
                      <a:pt x="43" y="832"/>
                    </a:lnTo>
                    <a:lnTo>
                      <a:pt x="45" y="832"/>
                    </a:lnTo>
                    <a:lnTo>
                      <a:pt x="45" y="832"/>
                    </a:lnTo>
                    <a:lnTo>
                      <a:pt x="46" y="833"/>
                    </a:lnTo>
                    <a:lnTo>
                      <a:pt x="46" y="835"/>
                    </a:lnTo>
                    <a:lnTo>
                      <a:pt x="46" y="837"/>
                    </a:lnTo>
                    <a:lnTo>
                      <a:pt x="46" y="837"/>
                    </a:lnTo>
                    <a:lnTo>
                      <a:pt x="49" y="838"/>
                    </a:lnTo>
                    <a:lnTo>
                      <a:pt x="50" y="839"/>
                    </a:lnTo>
                    <a:lnTo>
                      <a:pt x="50" y="841"/>
                    </a:lnTo>
                    <a:lnTo>
                      <a:pt x="50" y="841"/>
                    </a:lnTo>
                    <a:lnTo>
                      <a:pt x="49" y="843"/>
                    </a:lnTo>
                    <a:lnTo>
                      <a:pt x="47" y="842"/>
                    </a:lnTo>
                    <a:lnTo>
                      <a:pt x="43" y="841"/>
                    </a:lnTo>
                    <a:lnTo>
                      <a:pt x="43" y="841"/>
                    </a:lnTo>
                    <a:lnTo>
                      <a:pt x="38" y="841"/>
                    </a:lnTo>
                    <a:lnTo>
                      <a:pt x="38" y="841"/>
                    </a:lnTo>
                    <a:lnTo>
                      <a:pt x="34" y="839"/>
                    </a:lnTo>
                    <a:lnTo>
                      <a:pt x="32" y="839"/>
                    </a:lnTo>
                    <a:lnTo>
                      <a:pt x="30" y="841"/>
                    </a:lnTo>
                    <a:lnTo>
                      <a:pt x="30" y="841"/>
                    </a:lnTo>
                    <a:lnTo>
                      <a:pt x="30" y="843"/>
                    </a:lnTo>
                    <a:lnTo>
                      <a:pt x="30" y="844"/>
                    </a:lnTo>
                    <a:lnTo>
                      <a:pt x="30" y="846"/>
                    </a:lnTo>
                    <a:lnTo>
                      <a:pt x="30" y="846"/>
                    </a:lnTo>
                    <a:lnTo>
                      <a:pt x="28" y="846"/>
                    </a:lnTo>
                    <a:lnTo>
                      <a:pt x="25" y="844"/>
                    </a:lnTo>
                    <a:lnTo>
                      <a:pt x="25" y="844"/>
                    </a:lnTo>
                    <a:lnTo>
                      <a:pt x="24" y="843"/>
                    </a:lnTo>
                    <a:lnTo>
                      <a:pt x="24" y="843"/>
                    </a:lnTo>
                    <a:lnTo>
                      <a:pt x="24" y="843"/>
                    </a:lnTo>
                    <a:lnTo>
                      <a:pt x="23" y="844"/>
                    </a:lnTo>
                    <a:lnTo>
                      <a:pt x="23" y="846"/>
                    </a:lnTo>
                    <a:lnTo>
                      <a:pt x="23" y="849"/>
                    </a:lnTo>
                    <a:lnTo>
                      <a:pt x="23" y="849"/>
                    </a:lnTo>
                    <a:lnTo>
                      <a:pt x="22" y="848"/>
                    </a:lnTo>
                    <a:lnTo>
                      <a:pt x="21" y="848"/>
                    </a:lnTo>
                    <a:lnTo>
                      <a:pt x="21" y="846"/>
                    </a:lnTo>
                    <a:lnTo>
                      <a:pt x="21" y="846"/>
                    </a:lnTo>
                    <a:lnTo>
                      <a:pt x="18" y="846"/>
                    </a:lnTo>
                    <a:lnTo>
                      <a:pt x="17" y="846"/>
                    </a:lnTo>
                    <a:lnTo>
                      <a:pt x="16" y="849"/>
                    </a:lnTo>
                    <a:lnTo>
                      <a:pt x="14" y="855"/>
                    </a:lnTo>
                    <a:lnTo>
                      <a:pt x="14" y="855"/>
                    </a:lnTo>
                    <a:lnTo>
                      <a:pt x="14" y="857"/>
                    </a:lnTo>
                    <a:lnTo>
                      <a:pt x="14" y="857"/>
                    </a:lnTo>
                    <a:lnTo>
                      <a:pt x="16" y="855"/>
                    </a:lnTo>
                    <a:lnTo>
                      <a:pt x="16" y="855"/>
                    </a:lnTo>
                    <a:lnTo>
                      <a:pt x="17" y="855"/>
                    </a:lnTo>
                    <a:lnTo>
                      <a:pt x="18" y="855"/>
                    </a:lnTo>
                    <a:lnTo>
                      <a:pt x="18" y="855"/>
                    </a:lnTo>
                    <a:lnTo>
                      <a:pt x="18" y="857"/>
                    </a:lnTo>
                    <a:lnTo>
                      <a:pt x="18" y="858"/>
                    </a:lnTo>
                    <a:lnTo>
                      <a:pt x="18" y="858"/>
                    </a:lnTo>
                    <a:lnTo>
                      <a:pt x="18" y="860"/>
                    </a:lnTo>
                    <a:lnTo>
                      <a:pt x="18" y="860"/>
                    </a:lnTo>
                    <a:lnTo>
                      <a:pt x="17" y="861"/>
                    </a:lnTo>
                    <a:lnTo>
                      <a:pt x="16" y="861"/>
                    </a:lnTo>
                    <a:lnTo>
                      <a:pt x="14" y="863"/>
                    </a:lnTo>
                    <a:lnTo>
                      <a:pt x="13" y="863"/>
                    </a:lnTo>
                    <a:lnTo>
                      <a:pt x="13" y="863"/>
                    </a:lnTo>
                    <a:lnTo>
                      <a:pt x="12" y="865"/>
                    </a:lnTo>
                    <a:lnTo>
                      <a:pt x="12" y="865"/>
                    </a:lnTo>
                    <a:lnTo>
                      <a:pt x="12" y="869"/>
                    </a:lnTo>
                    <a:lnTo>
                      <a:pt x="12" y="869"/>
                    </a:lnTo>
                    <a:lnTo>
                      <a:pt x="7" y="868"/>
                    </a:lnTo>
                    <a:lnTo>
                      <a:pt x="7" y="868"/>
                    </a:lnTo>
                    <a:lnTo>
                      <a:pt x="5" y="869"/>
                    </a:lnTo>
                    <a:lnTo>
                      <a:pt x="1" y="870"/>
                    </a:lnTo>
                    <a:lnTo>
                      <a:pt x="1" y="870"/>
                    </a:lnTo>
                    <a:lnTo>
                      <a:pt x="0" y="871"/>
                    </a:lnTo>
                    <a:lnTo>
                      <a:pt x="0" y="874"/>
                    </a:lnTo>
                    <a:lnTo>
                      <a:pt x="0" y="874"/>
                    </a:lnTo>
                    <a:lnTo>
                      <a:pt x="2" y="877"/>
                    </a:lnTo>
                    <a:lnTo>
                      <a:pt x="2" y="877"/>
                    </a:lnTo>
                    <a:lnTo>
                      <a:pt x="2" y="882"/>
                    </a:lnTo>
                    <a:lnTo>
                      <a:pt x="3" y="885"/>
                    </a:lnTo>
                    <a:lnTo>
                      <a:pt x="5" y="887"/>
                    </a:lnTo>
                    <a:lnTo>
                      <a:pt x="5" y="887"/>
                    </a:lnTo>
                    <a:lnTo>
                      <a:pt x="6" y="887"/>
                    </a:lnTo>
                    <a:lnTo>
                      <a:pt x="6" y="888"/>
                    </a:lnTo>
                    <a:lnTo>
                      <a:pt x="6" y="888"/>
                    </a:lnTo>
                    <a:lnTo>
                      <a:pt x="6" y="891"/>
                    </a:lnTo>
                    <a:lnTo>
                      <a:pt x="6" y="891"/>
                    </a:lnTo>
                    <a:lnTo>
                      <a:pt x="7" y="893"/>
                    </a:lnTo>
                    <a:lnTo>
                      <a:pt x="9" y="895"/>
                    </a:lnTo>
                    <a:lnTo>
                      <a:pt x="9" y="895"/>
                    </a:lnTo>
                    <a:lnTo>
                      <a:pt x="9" y="896"/>
                    </a:lnTo>
                    <a:lnTo>
                      <a:pt x="9" y="896"/>
                    </a:lnTo>
                    <a:lnTo>
                      <a:pt x="9" y="897"/>
                    </a:lnTo>
                    <a:lnTo>
                      <a:pt x="9" y="897"/>
                    </a:lnTo>
                    <a:lnTo>
                      <a:pt x="11" y="901"/>
                    </a:lnTo>
                    <a:lnTo>
                      <a:pt x="11" y="901"/>
                    </a:lnTo>
                    <a:lnTo>
                      <a:pt x="13" y="903"/>
                    </a:lnTo>
                    <a:lnTo>
                      <a:pt x="13" y="904"/>
                    </a:lnTo>
                    <a:lnTo>
                      <a:pt x="12" y="906"/>
                    </a:lnTo>
                    <a:lnTo>
                      <a:pt x="12" y="906"/>
                    </a:lnTo>
                    <a:lnTo>
                      <a:pt x="11" y="906"/>
                    </a:lnTo>
                    <a:lnTo>
                      <a:pt x="9" y="906"/>
                    </a:lnTo>
                    <a:lnTo>
                      <a:pt x="9" y="906"/>
                    </a:lnTo>
                    <a:lnTo>
                      <a:pt x="8" y="907"/>
                    </a:lnTo>
                    <a:lnTo>
                      <a:pt x="8" y="908"/>
                    </a:lnTo>
                    <a:lnTo>
                      <a:pt x="8" y="908"/>
                    </a:lnTo>
                    <a:lnTo>
                      <a:pt x="7" y="909"/>
                    </a:lnTo>
                    <a:lnTo>
                      <a:pt x="6" y="911"/>
                    </a:lnTo>
                    <a:lnTo>
                      <a:pt x="6" y="911"/>
                    </a:lnTo>
                    <a:lnTo>
                      <a:pt x="6" y="913"/>
                    </a:lnTo>
                    <a:lnTo>
                      <a:pt x="6" y="913"/>
                    </a:lnTo>
                    <a:lnTo>
                      <a:pt x="8" y="913"/>
                    </a:lnTo>
                    <a:lnTo>
                      <a:pt x="8" y="913"/>
                    </a:lnTo>
                    <a:lnTo>
                      <a:pt x="9" y="914"/>
                    </a:lnTo>
                    <a:lnTo>
                      <a:pt x="9" y="914"/>
                    </a:lnTo>
                    <a:lnTo>
                      <a:pt x="9" y="915"/>
                    </a:lnTo>
                    <a:lnTo>
                      <a:pt x="9" y="915"/>
                    </a:lnTo>
                    <a:lnTo>
                      <a:pt x="9" y="918"/>
                    </a:lnTo>
                    <a:lnTo>
                      <a:pt x="11" y="919"/>
                    </a:lnTo>
                    <a:lnTo>
                      <a:pt x="11" y="919"/>
                    </a:lnTo>
                    <a:lnTo>
                      <a:pt x="13" y="922"/>
                    </a:lnTo>
                    <a:lnTo>
                      <a:pt x="13" y="922"/>
                    </a:lnTo>
                    <a:lnTo>
                      <a:pt x="13" y="925"/>
                    </a:lnTo>
                    <a:lnTo>
                      <a:pt x="13" y="925"/>
                    </a:lnTo>
                    <a:lnTo>
                      <a:pt x="13" y="925"/>
                    </a:lnTo>
                    <a:lnTo>
                      <a:pt x="13" y="925"/>
                    </a:lnTo>
                    <a:lnTo>
                      <a:pt x="12" y="928"/>
                    </a:lnTo>
                    <a:lnTo>
                      <a:pt x="12" y="929"/>
                    </a:lnTo>
                    <a:lnTo>
                      <a:pt x="12" y="929"/>
                    </a:lnTo>
                    <a:lnTo>
                      <a:pt x="13" y="929"/>
                    </a:lnTo>
                    <a:lnTo>
                      <a:pt x="13" y="929"/>
                    </a:lnTo>
                    <a:lnTo>
                      <a:pt x="13" y="930"/>
                    </a:lnTo>
                    <a:lnTo>
                      <a:pt x="12" y="931"/>
                    </a:lnTo>
                    <a:lnTo>
                      <a:pt x="11" y="933"/>
                    </a:lnTo>
                    <a:lnTo>
                      <a:pt x="11" y="934"/>
                    </a:lnTo>
                    <a:lnTo>
                      <a:pt x="11" y="934"/>
                    </a:lnTo>
                    <a:lnTo>
                      <a:pt x="14" y="934"/>
                    </a:lnTo>
                    <a:lnTo>
                      <a:pt x="14" y="934"/>
                    </a:lnTo>
                    <a:lnTo>
                      <a:pt x="16" y="936"/>
                    </a:lnTo>
                    <a:lnTo>
                      <a:pt x="16" y="936"/>
                    </a:lnTo>
                    <a:lnTo>
                      <a:pt x="16" y="937"/>
                    </a:lnTo>
                    <a:lnTo>
                      <a:pt x="16" y="937"/>
                    </a:lnTo>
                    <a:lnTo>
                      <a:pt x="16" y="939"/>
                    </a:lnTo>
                    <a:lnTo>
                      <a:pt x="16" y="939"/>
                    </a:lnTo>
                    <a:lnTo>
                      <a:pt x="17" y="939"/>
                    </a:lnTo>
                    <a:lnTo>
                      <a:pt x="17" y="939"/>
                    </a:lnTo>
                    <a:lnTo>
                      <a:pt x="17" y="940"/>
                    </a:lnTo>
                    <a:lnTo>
                      <a:pt x="17" y="941"/>
                    </a:lnTo>
                    <a:lnTo>
                      <a:pt x="19" y="942"/>
                    </a:lnTo>
                    <a:lnTo>
                      <a:pt x="19" y="942"/>
                    </a:lnTo>
                    <a:lnTo>
                      <a:pt x="19" y="945"/>
                    </a:lnTo>
                    <a:lnTo>
                      <a:pt x="19" y="947"/>
                    </a:lnTo>
                    <a:lnTo>
                      <a:pt x="19" y="947"/>
                    </a:lnTo>
                    <a:lnTo>
                      <a:pt x="21" y="950"/>
                    </a:lnTo>
                    <a:lnTo>
                      <a:pt x="21" y="950"/>
                    </a:lnTo>
                    <a:lnTo>
                      <a:pt x="21" y="952"/>
                    </a:lnTo>
                    <a:lnTo>
                      <a:pt x="21" y="952"/>
                    </a:lnTo>
                    <a:lnTo>
                      <a:pt x="19" y="955"/>
                    </a:lnTo>
                    <a:lnTo>
                      <a:pt x="19" y="955"/>
                    </a:lnTo>
                    <a:lnTo>
                      <a:pt x="18" y="955"/>
                    </a:lnTo>
                    <a:lnTo>
                      <a:pt x="18" y="955"/>
                    </a:lnTo>
                    <a:lnTo>
                      <a:pt x="19" y="956"/>
                    </a:lnTo>
                    <a:lnTo>
                      <a:pt x="21" y="957"/>
                    </a:lnTo>
                    <a:lnTo>
                      <a:pt x="21" y="957"/>
                    </a:lnTo>
                    <a:lnTo>
                      <a:pt x="24" y="956"/>
                    </a:lnTo>
                    <a:lnTo>
                      <a:pt x="24" y="956"/>
                    </a:lnTo>
                    <a:lnTo>
                      <a:pt x="27" y="956"/>
                    </a:lnTo>
                    <a:lnTo>
                      <a:pt x="27" y="956"/>
                    </a:lnTo>
                    <a:lnTo>
                      <a:pt x="28" y="957"/>
                    </a:lnTo>
                    <a:lnTo>
                      <a:pt x="28" y="958"/>
                    </a:lnTo>
                    <a:lnTo>
                      <a:pt x="28" y="960"/>
                    </a:lnTo>
                    <a:lnTo>
                      <a:pt x="29" y="960"/>
                    </a:lnTo>
                    <a:lnTo>
                      <a:pt x="29" y="960"/>
                    </a:lnTo>
                    <a:lnTo>
                      <a:pt x="32" y="960"/>
                    </a:lnTo>
                    <a:lnTo>
                      <a:pt x="33" y="960"/>
                    </a:lnTo>
                    <a:lnTo>
                      <a:pt x="33" y="960"/>
                    </a:lnTo>
                    <a:lnTo>
                      <a:pt x="34" y="958"/>
                    </a:lnTo>
                    <a:lnTo>
                      <a:pt x="35" y="960"/>
                    </a:lnTo>
                    <a:lnTo>
                      <a:pt x="35" y="960"/>
                    </a:lnTo>
                    <a:lnTo>
                      <a:pt x="35" y="960"/>
                    </a:lnTo>
                    <a:lnTo>
                      <a:pt x="35" y="960"/>
                    </a:lnTo>
                    <a:lnTo>
                      <a:pt x="36" y="960"/>
                    </a:lnTo>
                    <a:lnTo>
                      <a:pt x="36" y="960"/>
                    </a:lnTo>
                    <a:lnTo>
                      <a:pt x="38" y="961"/>
                    </a:lnTo>
                    <a:lnTo>
                      <a:pt x="38" y="961"/>
                    </a:lnTo>
                    <a:lnTo>
                      <a:pt x="39" y="961"/>
                    </a:lnTo>
                    <a:lnTo>
                      <a:pt x="39" y="962"/>
                    </a:lnTo>
                    <a:lnTo>
                      <a:pt x="39" y="962"/>
                    </a:lnTo>
                    <a:lnTo>
                      <a:pt x="39" y="964"/>
                    </a:lnTo>
                    <a:lnTo>
                      <a:pt x="39" y="964"/>
                    </a:lnTo>
                    <a:lnTo>
                      <a:pt x="39" y="966"/>
                    </a:lnTo>
                    <a:lnTo>
                      <a:pt x="39" y="966"/>
                    </a:lnTo>
                    <a:lnTo>
                      <a:pt x="41" y="967"/>
                    </a:lnTo>
                    <a:lnTo>
                      <a:pt x="41" y="967"/>
                    </a:lnTo>
                    <a:lnTo>
                      <a:pt x="41" y="966"/>
                    </a:lnTo>
                    <a:lnTo>
                      <a:pt x="43" y="966"/>
                    </a:lnTo>
                    <a:lnTo>
                      <a:pt x="43" y="966"/>
                    </a:lnTo>
                    <a:lnTo>
                      <a:pt x="45" y="964"/>
                    </a:lnTo>
                    <a:lnTo>
                      <a:pt x="45" y="964"/>
                    </a:lnTo>
                    <a:lnTo>
                      <a:pt x="47" y="963"/>
                    </a:lnTo>
                    <a:lnTo>
                      <a:pt x="47" y="963"/>
                    </a:lnTo>
                    <a:lnTo>
                      <a:pt x="49" y="963"/>
                    </a:lnTo>
                    <a:lnTo>
                      <a:pt x="49" y="963"/>
                    </a:lnTo>
                    <a:lnTo>
                      <a:pt x="50" y="963"/>
                    </a:lnTo>
                    <a:lnTo>
                      <a:pt x="50" y="963"/>
                    </a:lnTo>
                    <a:lnTo>
                      <a:pt x="50" y="962"/>
                    </a:lnTo>
                    <a:lnTo>
                      <a:pt x="50" y="962"/>
                    </a:lnTo>
                    <a:lnTo>
                      <a:pt x="52" y="963"/>
                    </a:lnTo>
                    <a:lnTo>
                      <a:pt x="52" y="963"/>
                    </a:lnTo>
                    <a:lnTo>
                      <a:pt x="54" y="964"/>
                    </a:lnTo>
                    <a:lnTo>
                      <a:pt x="54" y="964"/>
                    </a:lnTo>
                    <a:lnTo>
                      <a:pt x="55" y="964"/>
                    </a:lnTo>
                    <a:lnTo>
                      <a:pt x="55" y="964"/>
                    </a:lnTo>
                    <a:lnTo>
                      <a:pt x="57" y="966"/>
                    </a:lnTo>
                    <a:lnTo>
                      <a:pt x="59" y="968"/>
                    </a:lnTo>
                    <a:lnTo>
                      <a:pt x="59" y="968"/>
                    </a:lnTo>
                    <a:lnTo>
                      <a:pt x="60" y="968"/>
                    </a:lnTo>
                    <a:lnTo>
                      <a:pt x="60" y="968"/>
                    </a:lnTo>
                    <a:lnTo>
                      <a:pt x="60" y="968"/>
                    </a:lnTo>
                    <a:lnTo>
                      <a:pt x="60" y="968"/>
                    </a:lnTo>
                    <a:lnTo>
                      <a:pt x="61" y="969"/>
                    </a:lnTo>
                    <a:lnTo>
                      <a:pt x="61" y="969"/>
                    </a:lnTo>
                    <a:lnTo>
                      <a:pt x="62" y="971"/>
                    </a:lnTo>
                    <a:lnTo>
                      <a:pt x="62" y="971"/>
                    </a:lnTo>
                    <a:lnTo>
                      <a:pt x="63" y="974"/>
                    </a:lnTo>
                    <a:lnTo>
                      <a:pt x="63" y="974"/>
                    </a:lnTo>
                    <a:lnTo>
                      <a:pt x="62" y="975"/>
                    </a:lnTo>
                    <a:lnTo>
                      <a:pt x="62" y="977"/>
                    </a:lnTo>
                    <a:lnTo>
                      <a:pt x="62" y="977"/>
                    </a:lnTo>
                    <a:lnTo>
                      <a:pt x="61" y="978"/>
                    </a:lnTo>
                    <a:lnTo>
                      <a:pt x="62" y="980"/>
                    </a:lnTo>
                    <a:lnTo>
                      <a:pt x="62" y="980"/>
                    </a:lnTo>
                    <a:lnTo>
                      <a:pt x="63" y="980"/>
                    </a:lnTo>
                    <a:lnTo>
                      <a:pt x="65" y="983"/>
                    </a:lnTo>
                    <a:lnTo>
                      <a:pt x="65" y="983"/>
                    </a:lnTo>
                    <a:lnTo>
                      <a:pt x="66" y="984"/>
                    </a:lnTo>
                    <a:lnTo>
                      <a:pt x="66" y="984"/>
                    </a:lnTo>
                    <a:lnTo>
                      <a:pt x="65" y="987"/>
                    </a:lnTo>
                    <a:lnTo>
                      <a:pt x="65" y="987"/>
                    </a:lnTo>
                    <a:lnTo>
                      <a:pt x="63" y="987"/>
                    </a:lnTo>
                    <a:lnTo>
                      <a:pt x="63" y="987"/>
                    </a:lnTo>
                    <a:lnTo>
                      <a:pt x="63" y="988"/>
                    </a:lnTo>
                    <a:lnTo>
                      <a:pt x="63" y="988"/>
                    </a:lnTo>
                    <a:lnTo>
                      <a:pt x="63" y="988"/>
                    </a:lnTo>
                    <a:lnTo>
                      <a:pt x="62" y="989"/>
                    </a:lnTo>
                    <a:lnTo>
                      <a:pt x="62" y="989"/>
                    </a:lnTo>
                    <a:lnTo>
                      <a:pt x="61" y="989"/>
                    </a:lnTo>
                    <a:lnTo>
                      <a:pt x="61" y="989"/>
                    </a:lnTo>
                    <a:lnTo>
                      <a:pt x="61" y="990"/>
                    </a:lnTo>
                    <a:lnTo>
                      <a:pt x="61" y="991"/>
                    </a:lnTo>
                    <a:lnTo>
                      <a:pt x="61" y="991"/>
                    </a:lnTo>
                    <a:lnTo>
                      <a:pt x="62" y="994"/>
                    </a:lnTo>
                    <a:lnTo>
                      <a:pt x="62" y="994"/>
                    </a:lnTo>
                    <a:lnTo>
                      <a:pt x="63" y="995"/>
                    </a:lnTo>
                    <a:lnTo>
                      <a:pt x="63" y="995"/>
                    </a:lnTo>
                    <a:lnTo>
                      <a:pt x="66" y="996"/>
                    </a:lnTo>
                    <a:lnTo>
                      <a:pt x="66" y="996"/>
                    </a:lnTo>
                    <a:lnTo>
                      <a:pt x="67" y="996"/>
                    </a:lnTo>
                    <a:lnTo>
                      <a:pt x="67" y="998"/>
                    </a:lnTo>
                    <a:lnTo>
                      <a:pt x="67" y="998"/>
                    </a:lnTo>
                    <a:lnTo>
                      <a:pt x="66" y="1001"/>
                    </a:lnTo>
                    <a:lnTo>
                      <a:pt x="66" y="1001"/>
                    </a:lnTo>
                    <a:lnTo>
                      <a:pt x="70" y="1002"/>
                    </a:lnTo>
                    <a:lnTo>
                      <a:pt x="70" y="1002"/>
                    </a:lnTo>
                    <a:lnTo>
                      <a:pt x="71" y="1005"/>
                    </a:lnTo>
                    <a:lnTo>
                      <a:pt x="71" y="1006"/>
                    </a:lnTo>
                    <a:lnTo>
                      <a:pt x="71" y="1006"/>
                    </a:lnTo>
                    <a:lnTo>
                      <a:pt x="71" y="1009"/>
                    </a:lnTo>
                    <a:lnTo>
                      <a:pt x="73" y="1010"/>
                    </a:lnTo>
                    <a:lnTo>
                      <a:pt x="73" y="1010"/>
                    </a:lnTo>
                    <a:lnTo>
                      <a:pt x="77" y="1012"/>
                    </a:lnTo>
                    <a:lnTo>
                      <a:pt x="77" y="1012"/>
                    </a:lnTo>
                    <a:lnTo>
                      <a:pt x="78" y="1012"/>
                    </a:lnTo>
                    <a:lnTo>
                      <a:pt x="81" y="1013"/>
                    </a:lnTo>
                    <a:lnTo>
                      <a:pt x="81" y="1013"/>
                    </a:lnTo>
                    <a:lnTo>
                      <a:pt x="81" y="1015"/>
                    </a:lnTo>
                    <a:lnTo>
                      <a:pt x="79" y="1017"/>
                    </a:lnTo>
                    <a:lnTo>
                      <a:pt x="79" y="1017"/>
                    </a:lnTo>
                    <a:lnTo>
                      <a:pt x="78" y="1018"/>
                    </a:lnTo>
                    <a:lnTo>
                      <a:pt x="79" y="1020"/>
                    </a:lnTo>
                    <a:lnTo>
                      <a:pt x="79" y="1020"/>
                    </a:lnTo>
                    <a:lnTo>
                      <a:pt x="81" y="1021"/>
                    </a:lnTo>
                    <a:lnTo>
                      <a:pt x="81" y="1021"/>
                    </a:lnTo>
                    <a:lnTo>
                      <a:pt x="82" y="1020"/>
                    </a:lnTo>
                    <a:lnTo>
                      <a:pt x="82" y="1020"/>
                    </a:lnTo>
                    <a:lnTo>
                      <a:pt x="84" y="1021"/>
                    </a:lnTo>
                    <a:lnTo>
                      <a:pt x="84" y="1021"/>
                    </a:lnTo>
                    <a:lnTo>
                      <a:pt x="85" y="1021"/>
                    </a:lnTo>
                    <a:lnTo>
                      <a:pt x="85" y="1021"/>
                    </a:lnTo>
                    <a:lnTo>
                      <a:pt x="87" y="1022"/>
                    </a:lnTo>
                    <a:lnTo>
                      <a:pt x="87" y="1022"/>
                    </a:lnTo>
                    <a:lnTo>
                      <a:pt x="87" y="1022"/>
                    </a:lnTo>
                    <a:lnTo>
                      <a:pt x="87" y="1022"/>
                    </a:lnTo>
                    <a:lnTo>
                      <a:pt x="87" y="1023"/>
                    </a:lnTo>
                    <a:lnTo>
                      <a:pt x="87" y="1023"/>
                    </a:lnTo>
                    <a:lnTo>
                      <a:pt x="87" y="1025"/>
                    </a:lnTo>
                    <a:lnTo>
                      <a:pt x="87" y="1025"/>
                    </a:lnTo>
                    <a:lnTo>
                      <a:pt x="87" y="1026"/>
                    </a:lnTo>
                    <a:lnTo>
                      <a:pt x="88" y="1027"/>
                    </a:lnTo>
                    <a:lnTo>
                      <a:pt x="88" y="1027"/>
                    </a:lnTo>
                    <a:lnTo>
                      <a:pt x="90" y="1028"/>
                    </a:lnTo>
                    <a:lnTo>
                      <a:pt x="90" y="1028"/>
                    </a:lnTo>
                    <a:lnTo>
                      <a:pt x="92" y="1031"/>
                    </a:lnTo>
                    <a:lnTo>
                      <a:pt x="92" y="1031"/>
                    </a:lnTo>
                    <a:lnTo>
                      <a:pt x="92" y="1032"/>
                    </a:lnTo>
                    <a:lnTo>
                      <a:pt x="92" y="1032"/>
                    </a:lnTo>
                    <a:lnTo>
                      <a:pt x="92" y="1033"/>
                    </a:lnTo>
                    <a:lnTo>
                      <a:pt x="92" y="1033"/>
                    </a:lnTo>
                    <a:lnTo>
                      <a:pt x="90" y="1033"/>
                    </a:lnTo>
                    <a:lnTo>
                      <a:pt x="89" y="1033"/>
                    </a:lnTo>
                    <a:lnTo>
                      <a:pt x="89" y="1033"/>
                    </a:lnTo>
                    <a:lnTo>
                      <a:pt x="88" y="1034"/>
                    </a:lnTo>
                    <a:lnTo>
                      <a:pt x="87" y="1037"/>
                    </a:lnTo>
                    <a:lnTo>
                      <a:pt x="87" y="1037"/>
                    </a:lnTo>
                    <a:lnTo>
                      <a:pt x="84" y="1039"/>
                    </a:lnTo>
                    <a:lnTo>
                      <a:pt x="83" y="1040"/>
                    </a:lnTo>
                    <a:lnTo>
                      <a:pt x="83" y="1040"/>
                    </a:lnTo>
                    <a:lnTo>
                      <a:pt x="81" y="1039"/>
                    </a:lnTo>
                    <a:lnTo>
                      <a:pt x="78" y="1038"/>
                    </a:lnTo>
                    <a:lnTo>
                      <a:pt x="78" y="1038"/>
                    </a:lnTo>
                    <a:lnTo>
                      <a:pt x="77" y="1038"/>
                    </a:lnTo>
                    <a:lnTo>
                      <a:pt x="77" y="1038"/>
                    </a:lnTo>
                    <a:lnTo>
                      <a:pt x="76" y="1038"/>
                    </a:lnTo>
                    <a:lnTo>
                      <a:pt x="76" y="1038"/>
                    </a:lnTo>
                    <a:lnTo>
                      <a:pt x="76" y="1037"/>
                    </a:lnTo>
                    <a:lnTo>
                      <a:pt x="76" y="1037"/>
                    </a:lnTo>
                    <a:lnTo>
                      <a:pt x="74" y="1037"/>
                    </a:lnTo>
                    <a:lnTo>
                      <a:pt x="74" y="1037"/>
                    </a:lnTo>
                    <a:lnTo>
                      <a:pt x="72" y="1037"/>
                    </a:lnTo>
                    <a:lnTo>
                      <a:pt x="72" y="1037"/>
                    </a:lnTo>
                    <a:lnTo>
                      <a:pt x="71" y="1036"/>
                    </a:lnTo>
                    <a:lnTo>
                      <a:pt x="71" y="1036"/>
                    </a:lnTo>
                    <a:lnTo>
                      <a:pt x="71" y="1038"/>
                    </a:lnTo>
                    <a:lnTo>
                      <a:pt x="71" y="1038"/>
                    </a:lnTo>
                    <a:lnTo>
                      <a:pt x="70" y="1039"/>
                    </a:lnTo>
                    <a:lnTo>
                      <a:pt x="70" y="1039"/>
                    </a:lnTo>
                    <a:lnTo>
                      <a:pt x="68" y="1042"/>
                    </a:lnTo>
                    <a:lnTo>
                      <a:pt x="68" y="1042"/>
                    </a:lnTo>
                    <a:lnTo>
                      <a:pt x="70" y="1043"/>
                    </a:lnTo>
                    <a:lnTo>
                      <a:pt x="70" y="1043"/>
                    </a:lnTo>
                    <a:lnTo>
                      <a:pt x="71" y="1044"/>
                    </a:lnTo>
                    <a:lnTo>
                      <a:pt x="71" y="1044"/>
                    </a:lnTo>
                    <a:lnTo>
                      <a:pt x="72" y="1047"/>
                    </a:lnTo>
                    <a:lnTo>
                      <a:pt x="73" y="1047"/>
                    </a:lnTo>
                    <a:lnTo>
                      <a:pt x="73" y="1047"/>
                    </a:lnTo>
                    <a:lnTo>
                      <a:pt x="73" y="1049"/>
                    </a:lnTo>
                    <a:lnTo>
                      <a:pt x="73" y="1049"/>
                    </a:lnTo>
                    <a:lnTo>
                      <a:pt x="72" y="1050"/>
                    </a:lnTo>
                    <a:lnTo>
                      <a:pt x="72" y="1050"/>
                    </a:lnTo>
                    <a:lnTo>
                      <a:pt x="72" y="1050"/>
                    </a:lnTo>
                    <a:lnTo>
                      <a:pt x="74" y="1053"/>
                    </a:lnTo>
                    <a:lnTo>
                      <a:pt x="74" y="1053"/>
                    </a:lnTo>
                    <a:lnTo>
                      <a:pt x="74" y="1054"/>
                    </a:lnTo>
                    <a:lnTo>
                      <a:pt x="74" y="1054"/>
                    </a:lnTo>
                    <a:lnTo>
                      <a:pt x="73" y="1055"/>
                    </a:lnTo>
                    <a:lnTo>
                      <a:pt x="73" y="1056"/>
                    </a:lnTo>
                    <a:lnTo>
                      <a:pt x="73" y="1056"/>
                    </a:lnTo>
                    <a:lnTo>
                      <a:pt x="74" y="1058"/>
                    </a:lnTo>
                    <a:lnTo>
                      <a:pt x="74" y="1058"/>
                    </a:lnTo>
                    <a:lnTo>
                      <a:pt x="73" y="1059"/>
                    </a:lnTo>
                    <a:lnTo>
                      <a:pt x="74" y="1060"/>
                    </a:lnTo>
                    <a:lnTo>
                      <a:pt x="74" y="1060"/>
                    </a:lnTo>
                    <a:lnTo>
                      <a:pt x="74" y="1061"/>
                    </a:lnTo>
                    <a:lnTo>
                      <a:pt x="76" y="1063"/>
                    </a:lnTo>
                    <a:lnTo>
                      <a:pt x="76" y="1063"/>
                    </a:lnTo>
                    <a:lnTo>
                      <a:pt x="77" y="1063"/>
                    </a:lnTo>
                    <a:lnTo>
                      <a:pt x="77" y="1064"/>
                    </a:lnTo>
                    <a:lnTo>
                      <a:pt x="77" y="1064"/>
                    </a:lnTo>
                    <a:lnTo>
                      <a:pt x="76" y="1065"/>
                    </a:lnTo>
                    <a:lnTo>
                      <a:pt x="74" y="1065"/>
                    </a:lnTo>
                    <a:lnTo>
                      <a:pt x="74" y="1065"/>
                    </a:lnTo>
                    <a:lnTo>
                      <a:pt x="77" y="1065"/>
                    </a:lnTo>
                    <a:lnTo>
                      <a:pt x="77" y="1065"/>
                    </a:lnTo>
                    <a:lnTo>
                      <a:pt x="81" y="1066"/>
                    </a:lnTo>
                    <a:lnTo>
                      <a:pt x="81" y="1066"/>
                    </a:lnTo>
                    <a:lnTo>
                      <a:pt x="82" y="1066"/>
                    </a:lnTo>
                    <a:lnTo>
                      <a:pt x="83" y="1066"/>
                    </a:lnTo>
                    <a:lnTo>
                      <a:pt x="83" y="1066"/>
                    </a:lnTo>
                    <a:lnTo>
                      <a:pt x="84" y="1065"/>
                    </a:lnTo>
                    <a:lnTo>
                      <a:pt x="84" y="1064"/>
                    </a:lnTo>
                    <a:lnTo>
                      <a:pt x="84" y="1064"/>
                    </a:lnTo>
                    <a:lnTo>
                      <a:pt x="85" y="1060"/>
                    </a:lnTo>
                    <a:lnTo>
                      <a:pt x="85" y="1060"/>
                    </a:lnTo>
                    <a:lnTo>
                      <a:pt x="87" y="1059"/>
                    </a:lnTo>
                    <a:lnTo>
                      <a:pt x="88" y="1060"/>
                    </a:lnTo>
                    <a:lnTo>
                      <a:pt x="88" y="1060"/>
                    </a:lnTo>
                    <a:lnTo>
                      <a:pt x="89" y="1061"/>
                    </a:lnTo>
                    <a:lnTo>
                      <a:pt x="92" y="1061"/>
                    </a:lnTo>
                    <a:lnTo>
                      <a:pt x="92" y="1061"/>
                    </a:lnTo>
                    <a:lnTo>
                      <a:pt x="94" y="1061"/>
                    </a:lnTo>
                    <a:lnTo>
                      <a:pt x="94" y="1061"/>
                    </a:lnTo>
                    <a:lnTo>
                      <a:pt x="97" y="1061"/>
                    </a:lnTo>
                    <a:lnTo>
                      <a:pt x="98" y="1060"/>
                    </a:lnTo>
                    <a:lnTo>
                      <a:pt x="98" y="1060"/>
                    </a:lnTo>
                    <a:lnTo>
                      <a:pt x="99" y="1060"/>
                    </a:lnTo>
                    <a:lnTo>
                      <a:pt x="100" y="1059"/>
                    </a:lnTo>
                    <a:lnTo>
                      <a:pt x="100" y="1059"/>
                    </a:lnTo>
                    <a:lnTo>
                      <a:pt x="104" y="1060"/>
                    </a:lnTo>
                    <a:lnTo>
                      <a:pt x="104" y="1060"/>
                    </a:lnTo>
                    <a:lnTo>
                      <a:pt x="104" y="1061"/>
                    </a:lnTo>
                    <a:lnTo>
                      <a:pt x="105" y="1061"/>
                    </a:lnTo>
                    <a:lnTo>
                      <a:pt x="105" y="1061"/>
                    </a:lnTo>
                    <a:lnTo>
                      <a:pt x="106" y="1060"/>
                    </a:lnTo>
                    <a:lnTo>
                      <a:pt x="108" y="1059"/>
                    </a:lnTo>
                    <a:lnTo>
                      <a:pt x="108" y="1059"/>
                    </a:lnTo>
                    <a:lnTo>
                      <a:pt x="110" y="1059"/>
                    </a:lnTo>
                    <a:lnTo>
                      <a:pt x="111" y="1060"/>
                    </a:lnTo>
                    <a:lnTo>
                      <a:pt x="111" y="1060"/>
                    </a:lnTo>
                    <a:lnTo>
                      <a:pt x="112" y="1061"/>
                    </a:lnTo>
                    <a:lnTo>
                      <a:pt x="112" y="1061"/>
                    </a:lnTo>
                    <a:lnTo>
                      <a:pt x="114" y="1063"/>
                    </a:lnTo>
                    <a:lnTo>
                      <a:pt x="114" y="1063"/>
                    </a:lnTo>
                    <a:lnTo>
                      <a:pt x="115" y="1064"/>
                    </a:lnTo>
                    <a:lnTo>
                      <a:pt x="115" y="1065"/>
                    </a:lnTo>
                    <a:lnTo>
                      <a:pt x="115" y="1065"/>
                    </a:lnTo>
                    <a:lnTo>
                      <a:pt x="115" y="1066"/>
                    </a:lnTo>
                    <a:lnTo>
                      <a:pt x="115" y="1069"/>
                    </a:lnTo>
                    <a:lnTo>
                      <a:pt x="115" y="1069"/>
                    </a:lnTo>
                    <a:lnTo>
                      <a:pt x="116" y="1070"/>
                    </a:lnTo>
                    <a:lnTo>
                      <a:pt x="116" y="1070"/>
                    </a:lnTo>
                    <a:lnTo>
                      <a:pt x="119" y="1071"/>
                    </a:lnTo>
                    <a:lnTo>
                      <a:pt x="120" y="1072"/>
                    </a:lnTo>
                    <a:lnTo>
                      <a:pt x="120" y="1075"/>
                    </a:lnTo>
                    <a:lnTo>
                      <a:pt x="120" y="1075"/>
                    </a:lnTo>
                    <a:lnTo>
                      <a:pt x="117" y="1076"/>
                    </a:lnTo>
                    <a:lnTo>
                      <a:pt x="117" y="1076"/>
                    </a:lnTo>
                    <a:lnTo>
                      <a:pt x="115" y="1076"/>
                    </a:lnTo>
                    <a:lnTo>
                      <a:pt x="115" y="1076"/>
                    </a:lnTo>
                    <a:lnTo>
                      <a:pt x="114" y="1076"/>
                    </a:lnTo>
                    <a:lnTo>
                      <a:pt x="114" y="1077"/>
                    </a:lnTo>
                    <a:lnTo>
                      <a:pt x="115" y="1077"/>
                    </a:lnTo>
                    <a:lnTo>
                      <a:pt x="115" y="1077"/>
                    </a:lnTo>
                    <a:lnTo>
                      <a:pt x="115" y="1078"/>
                    </a:lnTo>
                    <a:lnTo>
                      <a:pt x="115" y="1078"/>
                    </a:lnTo>
                    <a:lnTo>
                      <a:pt x="116" y="1078"/>
                    </a:lnTo>
                    <a:lnTo>
                      <a:pt x="116" y="1080"/>
                    </a:lnTo>
                    <a:lnTo>
                      <a:pt x="116" y="1082"/>
                    </a:lnTo>
                    <a:lnTo>
                      <a:pt x="116" y="1082"/>
                    </a:lnTo>
                    <a:lnTo>
                      <a:pt x="116" y="1082"/>
                    </a:lnTo>
                    <a:lnTo>
                      <a:pt x="116" y="1083"/>
                    </a:lnTo>
                    <a:lnTo>
                      <a:pt x="116" y="1083"/>
                    </a:lnTo>
                    <a:lnTo>
                      <a:pt x="119" y="1085"/>
                    </a:lnTo>
                    <a:lnTo>
                      <a:pt x="119" y="1085"/>
                    </a:lnTo>
                    <a:lnTo>
                      <a:pt x="117" y="1086"/>
                    </a:lnTo>
                    <a:lnTo>
                      <a:pt x="119" y="1086"/>
                    </a:lnTo>
                    <a:lnTo>
                      <a:pt x="119" y="1086"/>
                    </a:lnTo>
                    <a:lnTo>
                      <a:pt x="120" y="1087"/>
                    </a:lnTo>
                    <a:lnTo>
                      <a:pt x="121" y="1087"/>
                    </a:lnTo>
                    <a:lnTo>
                      <a:pt x="121" y="1087"/>
                    </a:lnTo>
                    <a:lnTo>
                      <a:pt x="122" y="1088"/>
                    </a:lnTo>
                    <a:lnTo>
                      <a:pt x="125" y="1089"/>
                    </a:lnTo>
                    <a:lnTo>
                      <a:pt x="125" y="1089"/>
                    </a:lnTo>
                    <a:lnTo>
                      <a:pt x="126" y="1089"/>
                    </a:lnTo>
                    <a:lnTo>
                      <a:pt x="126" y="1089"/>
                    </a:lnTo>
                    <a:lnTo>
                      <a:pt x="127" y="1089"/>
                    </a:lnTo>
                    <a:lnTo>
                      <a:pt x="127" y="1089"/>
                    </a:lnTo>
                    <a:lnTo>
                      <a:pt x="128" y="1089"/>
                    </a:lnTo>
                    <a:lnTo>
                      <a:pt x="128" y="1089"/>
                    </a:lnTo>
                    <a:lnTo>
                      <a:pt x="131" y="1089"/>
                    </a:lnTo>
                    <a:lnTo>
                      <a:pt x="131" y="1092"/>
                    </a:lnTo>
                    <a:lnTo>
                      <a:pt x="131" y="1092"/>
                    </a:lnTo>
                    <a:lnTo>
                      <a:pt x="133" y="1092"/>
                    </a:lnTo>
                    <a:lnTo>
                      <a:pt x="133" y="1093"/>
                    </a:lnTo>
                    <a:lnTo>
                      <a:pt x="133" y="1093"/>
                    </a:lnTo>
                    <a:lnTo>
                      <a:pt x="134" y="1093"/>
                    </a:lnTo>
                    <a:lnTo>
                      <a:pt x="134" y="1094"/>
                    </a:lnTo>
                    <a:lnTo>
                      <a:pt x="134" y="1097"/>
                    </a:lnTo>
                    <a:lnTo>
                      <a:pt x="134" y="1097"/>
                    </a:lnTo>
                    <a:lnTo>
                      <a:pt x="136" y="1101"/>
                    </a:lnTo>
                    <a:lnTo>
                      <a:pt x="136" y="1101"/>
                    </a:lnTo>
                    <a:lnTo>
                      <a:pt x="136" y="1101"/>
                    </a:lnTo>
                    <a:lnTo>
                      <a:pt x="136" y="1101"/>
                    </a:lnTo>
                    <a:lnTo>
                      <a:pt x="136" y="1103"/>
                    </a:lnTo>
                    <a:lnTo>
                      <a:pt x="136" y="1103"/>
                    </a:lnTo>
                    <a:lnTo>
                      <a:pt x="136" y="1105"/>
                    </a:lnTo>
                    <a:lnTo>
                      <a:pt x="136" y="1107"/>
                    </a:lnTo>
                    <a:lnTo>
                      <a:pt x="136" y="1107"/>
                    </a:lnTo>
                    <a:lnTo>
                      <a:pt x="138" y="1109"/>
                    </a:lnTo>
                    <a:lnTo>
                      <a:pt x="141" y="1109"/>
                    </a:lnTo>
                    <a:lnTo>
                      <a:pt x="141" y="1109"/>
                    </a:lnTo>
                    <a:lnTo>
                      <a:pt x="141" y="1108"/>
                    </a:lnTo>
                    <a:lnTo>
                      <a:pt x="142" y="1108"/>
                    </a:lnTo>
                    <a:lnTo>
                      <a:pt x="142" y="1108"/>
                    </a:lnTo>
                    <a:lnTo>
                      <a:pt x="144" y="1108"/>
                    </a:lnTo>
                    <a:lnTo>
                      <a:pt x="144" y="1108"/>
                    </a:lnTo>
                    <a:lnTo>
                      <a:pt x="146" y="1107"/>
                    </a:lnTo>
                    <a:lnTo>
                      <a:pt x="146" y="1107"/>
                    </a:lnTo>
                    <a:lnTo>
                      <a:pt x="148" y="1109"/>
                    </a:lnTo>
                    <a:lnTo>
                      <a:pt x="148" y="1109"/>
                    </a:lnTo>
                    <a:lnTo>
                      <a:pt x="150" y="1110"/>
                    </a:lnTo>
                    <a:lnTo>
                      <a:pt x="152" y="1112"/>
                    </a:lnTo>
                    <a:lnTo>
                      <a:pt x="152" y="1112"/>
                    </a:lnTo>
                    <a:lnTo>
                      <a:pt x="154" y="1112"/>
                    </a:lnTo>
                    <a:lnTo>
                      <a:pt x="155" y="1110"/>
                    </a:lnTo>
                    <a:lnTo>
                      <a:pt x="158" y="1109"/>
                    </a:lnTo>
                    <a:lnTo>
                      <a:pt x="158" y="1109"/>
                    </a:lnTo>
                    <a:lnTo>
                      <a:pt x="163" y="1109"/>
                    </a:lnTo>
                    <a:lnTo>
                      <a:pt x="163" y="1109"/>
                    </a:lnTo>
                    <a:lnTo>
                      <a:pt x="165" y="1109"/>
                    </a:lnTo>
                    <a:lnTo>
                      <a:pt x="165" y="1109"/>
                    </a:lnTo>
                    <a:lnTo>
                      <a:pt x="166" y="1109"/>
                    </a:lnTo>
                    <a:lnTo>
                      <a:pt x="166" y="1109"/>
                    </a:lnTo>
                    <a:lnTo>
                      <a:pt x="166" y="1109"/>
                    </a:lnTo>
                    <a:lnTo>
                      <a:pt x="166" y="1109"/>
                    </a:lnTo>
                    <a:lnTo>
                      <a:pt x="168" y="1109"/>
                    </a:lnTo>
                    <a:lnTo>
                      <a:pt x="169" y="1110"/>
                    </a:lnTo>
                    <a:lnTo>
                      <a:pt x="170" y="1112"/>
                    </a:lnTo>
                    <a:lnTo>
                      <a:pt x="170" y="1112"/>
                    </a:lnTo>
                    <a:lnTo>
                      <a:pt x="170" y="1113"/>
                    </a:lnTo>
                    <a:lnTo>
                      <a:pt x="171" y="1115"/>
                    </a:lnTo>
                    <a:lnTo>
                      <a:pt x="171" y="1115"/>
                    </a:lnTo>
                    <a:lnTo>
                      <a:pt x="172" y="1116"/>
                    </a:lnTo>
                    <a:lnTo>
                      <a:pt x="172" y="1116"/>
                    </a:lnTo>
                    <a:lnTo>
                      <a:pt x="175" y="1119"/>
                    </a:lnTo>
                    <a:lnTo>
                      <a:pt x="175" y="1119"/>
                    </a:lnTo>
                    <a:lnTo>
                      <a:pt x="175" y="1120"/>
                    </a:lnTo>
                    <a:lnTo>
                      <a:pt x="176" y="1121"/>
                    </a:lnTo>
                    <a:lnTo>
                      <a:pt x="176" y="1121"/>
                    </a:lnTo>
                    <a:lnTo>
                      <a:pt x="180" y="1120"/>
                    </a:lnTo>
                    <a:lnTo>
                      <a:pt x="180" y="1120"/>
                    </a:lnTo>
                    <a:lnTo>
                      <a:pt x="180" y="1118"/>
                    </a:lnTo>
                    <a:lnTo>
                      <a:pt x="180" y="1118"/>
                    </a:lnTo>
                    <a:lnTo>
                      <a:pt x="182" y="1118"/>
                    </a:lnTo>
                    <a:lnTo>
                      <a:pt x="184" y="1119"/>
                    </a:lnTo>
                    <a:lnTo>
                      <a:pt x="184" y="1119"/>
                    </a:lnTo>
                    <a:lnTo>
                      <a:pt x="186" y="1119"/>
                    </a:lnTo>
                    <a:lnTo>
                      <a:pt x="188" y="1119"/>
                    </a:lnTo>
                    <a:lnTo>
                      <a:pt x="188" y="1119"/>
                    </a:lnTo>
                    <a:lnTo>
                      <a:pt x="190" y="1120"/>
                    </a:lnTo>
                    <a:lnTo>
                      <a:pt x="190" y="1120"/>
                    </a:lnTo>
                    <a:lnTo>
                      <a:pt x="191" y="1123"/>
                    </a:lnTo>
                    <a:lnTo>
                      <a:pt x="191" y="1123"/>
                    </a:lnTo>
                    <a:lnTo>
                      <a:pt x="193" y="1123"/>
                    </a:lnTo>
                    <a:lnTo>
                      <a:pt x="196" y="1123"/>
                    </a:lnTo>
                    <a:lnTo>
                      <a:pt x="196" y="1123"/>
                    </a:lnTo>
                    <a:lnTo>
                      <a:pt x="196" y="1123"/>
                    </a:lnTo>
                    <a:lnTo>
                      <a:pt x="197" y="1123"/>
                    </a:lnTo>
                    <a:lnTo>
                      <a:pt x="198" y="1125"/>
                    </a:lnTo>
                    <a:lnTo>
                      <a:pt x="198" y="1125"/>
                    </a:lnTo>
                    <a:lnTo>
                      <a:pt x="202" y="1125"/>
                    </a:lnTo>
                    <a:lnTo>
                      <a:pt x="202" y="1125"/>
                    </a:lnTo>
                    <a:lnTo>
                      <a:pt x="203" y="1126"/>
                    </a:lnTo>
                    <a:lnTo>
                      <a:pt x="203" y="1126"/>
                    </a:lnTo>
                    <a:lnTo>
                      <a:pt x="204" y="1127"/>
                    </a:lnTo>
                    <a:lnTo>
                      <a:pt x="204" y="1127"/>
                    </a:lnTo>
                    <a:lnTo>
                      <a:pt x="206" y="1130"/>
                    </a:lnTo>
                    <a:lnTo>
                      <a:pt x="206" y="1130"/>
                    </a:lnTo>
                    <a:lnTo>
                      <a:pt x="207" y="1130"/>
                    </a:lnTo>
                    <a:lnTo>
                      <a:pt x="208" y="1129"/>
                    </a:lnTo>
                    <a:lnTo>
                      <a:pt x="208" y="1129"/>
                    </a:lnTo>
                    <a:lnTo>
                      <a:pt x="210" y="1130"/>
                    </a:lnTo>
                    <a:lnTo>
                      <a:pt x="210" y="1130"/>
                    </a:lnTo>
                    <a:lnTo>
                      <a:pt x="210" y="1130"/>
                    </a:lnTo>
                    <a:lnTo>
                      <a:pt x="209" y="1131"/>
                    </a:lnTo>
                    <a:lnTo>
                      <a:pt x="209" y="1131"/>
                    </a:lnTo>
                    <a:lnTo>
                      <a:pt x="210" y="1134"/>
                    </a:lnTo>
                    <a:lnTo>
                      <a:pt x="210" y="1134"/>
                    </a:lnTo>
                    <a:lnTo>
                      <a:pt x="212" y="1135"/>
                    </a:lnTo>
                    <a:lnTo>
                      <a:pt x="212" y="1135"/>
                    </a:lnTo>
                    <a:lnTo>
                      <a:pt x="213" y="1136"/>
                    </a:lnTo>
                    <a:lnTo>
                      <a:pt x="213" y="1136"/>
                    </a:lnTo>
                    <a:lnTo>
                      <a:pt x="213" y="1139"/>
                    </a:lnTo>
                    <a:lnTo>
                      <a:pt x="213" y="1139"/>
                    </a:lnTo>
                    <a:lnTo>
                      <a:pt x="210" y="1139"/>
                    </a:lnTo>
                    <a:lnTo>
                      <a:pt x="210" y="1139"/>
                    </a:lnTo>
                    <a:lnTo>
                      <a:pt x="208" y="1139"/>
                    </a:lnTo>
                    <a:lnTo>
                      <a:pt x="208" y="1139"/>
                    </a:lnTo>
                    <a:lnTo>
                      <a:pt x="206" y="1140"/>
                    </a:lnTo>
                    <a:lnTo>
                      <a:pt x="206" y="1140"/>
                    </a:lnTo>
                    <a:lnTo>
                      <a:pt x="206" y="1141"/>
                    </a:lnTo>
                    <a:lnTo>
                      <a:pt x="206" y="1141"/>
                    </a:lnTo>
                    <a:lnTo>
                      <a:pt x="206" y="1141"/>
                    </a:lnTo>
                    <a:lnTo>
                      <a:pt x="206" y="1143"/>
                    </a:lnTo>
                    <a:lnTo>
                      <a:pt x="206" y="1143"/>
                    </a:lnTo>
                    <a:lnTo>
                      <a:pt x="207" y="1145"/>
                    </a:lnTo>
                    <a:lnTo>
                      <a:pt x="207" y="1145"/>
                    </a:lnTo>
                    <a:lnTo>
                      <a:pt x="208" y="1146"/>
                    </a:lnTo>
                    <a:lnTo>
                      <a:pt x="208" y="1148"/>
                    </a:lnTo>
                    <a:lnTo>
                      <a:pt x="208" y="1148"/>
                    </a:lnTo>
                    <a:lnTo>
                      <a:pt x="207" y="1148"/>
                    </a:lnTo>
                    <a:lnTo>
                      <a:pt x="206" y="1150"/>
                    </a:lnTo>
                    <a:lnTo>
                      <a:pt x="206" y="1150"/>
                    </a:lnTo>
                    <a:lnTo>
                      <a:pt x="204" y="1152"/>
                    </a:lnTo>
                    <a:lnTo>
                      <a:pt x="206" y="1153"/>
                    </a:lnTo>
                    <a:lnTo>
                      <a:pt x="206" y="1153"/>
                    </a:lnTo>
                    <a:lnTo>
                      <a:pt x="207" y="1154"/>
                    </a:lnTo>
                    <a:lnTo>
                      <a:pt x="207" y="1154"/>
                    </a:lnTo>
                    <a:lnTo>
                      <a:pt x="208" y="1157"/>
                    </a:lnTo>
                    <a:lnTo>
                      <a:pt x="208" y="1157"/>
                    </a:lnTo>
                    <a:lnTo>
                      <a:pt x="208" y="1158"/>
                    </a:lnTo>
                    <a:lnTo>
                      <a:pt x="208" y="1158"/>
                    </a:lnTo>
                    <a:lnTo>
                      <a:pt x="207" y="1159"/>
                    </a:lnTo>
                    <a:lnTo>
                      <a:pt x="207" y="1161"/>
                    </a:lnTo>
                    <a:lnTo>
                      <a:pt x="207" y="1161"/>
                    </a:lnTo>
                    <a:lnTo>
                      <a:pt x="209" y="1162"/>
                    </a:lnTo>
                    <a:lnTo>
                      <a:pt x="209" y="1162"/>
                    </a:lnTo>
                    <a:lnTo>
                      <a:pt x="208" y="1163"/>
                    </a:lnTo>
                    <a:lnTo>
                      <a:pt x="208" y="1163"/>
                    </a:lnTo>
                    <a:lnTo>
                      <a:pt x="209" y="1164"/>
                    </a:lnTo>
                    <a:lnTo>
                      <a:pt x="209" y="1164"/>
                    </a:lnTo>
                    <a:lnTo>
                      <a:pt x="208" y="1165"/>
                    </a:lnTo>
                    <a:lnTo>
                      <a:pt x="207" y="1167"/>
                    </a:lnTo>
                    <a:lnTo>
                      <a:pt x="207" y="1167"/>
                    </a:lnTo>
                    <a:lnTo>
                      <a:pt x="207" y="1167"/>
                    </a:lnTo>
                    <a:lnTo>
                      <a:pt x="206" y="1168"/>
                    </a:lnTo>
                    <a:lnTo>
                      <a:pt x="206" y="1168"/>
                    </a:lnTo>
                    <a:lnTo>
                      <a:pt x="206" y="1169"/>
                    </a:lnTo>
                    <a:lnTo>
                      <a:pt x="206" y="1169"/>
                    </a:lnTo>
                    <a:lnTo>
                      <a:pt x="204" y="1170"/>
                    </a:lnTo>
                    <a:lnTo>
                      <a:pt x="203" y="1172"/>
                    </a:lnTo>
                    <a:lnTo>
                      <a:pt x="203" y="1172"/>
                    </a:lnTo>
                    <a:lnTo>
                      <a:pt x="196" y="1172"/>
                    </a:lnTo>
                    <a:lnTo>
                      <a:pt x="196" y="1172"/>
                    </a:lnTo>
                    <a:lnTo>
                      <a:pt x="192" y="1170"/>
                    </a:lnTo>
                    <a:lnTo>
                      <a:pt x="191" y="1170"/>
                    </a:lnTo>
                    <a:lnTo>
                      <a:pt x="190" y="1173"/>
                    </a:lnTo>
                    <a:lnTo>
                      <a:pt x="190" y="1173"/>
                    </a:lnTo>
                    <a:lnTo>
                      <a:pt x="190" y="1174"/>
                    </a:lnTo>
                    <a:lnTo>
                      <a:pt x="188" y="1175"/>
                    </a:lnTo>
                    <a:lnTo>
                      <a:pt x="188" y="1175"/>
                    </a:lnTo>
                    <a:lnTo>
                      <a:pt x="186" y="1175"/>
                    </a:lnTo>
                    <a:lnTo>
                      <a:pt x="184" y="1177"/>
                    </a:lnTo>
                    <a:lnTo>
                      <a:pt x="184" y="1177"/>
                    </a:lnTo>
                    <a:lnTo>
                      <a:pt x="184" y="1178"/>
                    </a:lnTo>
                    <a:lnTo>
                      <a:pt x="184" y="1179"/>
                    </a:lnTo>
                    <a:lnTo>
                      <a:pt x="184" y="1179"/>
                    </a:lnTo>
                    <a:lnTo>
                      <a:pt x="182" y="1183"/>
                    </a:lnTo>
                    <a:lnTo>
                      <a:pt x="182" y="1183"/>
                    </a:lnTo>
                    <a:lnTo>
                      <a:pt x="182" y="1186"/>
                    </a:lnTo>
                    <a:lnTo>
                      <a:pt x="181" y="1189"/>
                    </a:lnTo>
                    <a:lnTo>
                      <a:pt x="180" y="1189"/>
                    </a:lnTo>
                    <a:lnTo>
                      <a:pt x="180" y="1189"/>
                    </a:lnTo>
                    <a:lnTo>
                      <a:pt x="181" y="1190"/>
                    </a:lnTo>
                    <a:lnTo>
                      <a:pt x="181" y="1190"/>
                    </a:lnTo>
                    <a:lnTo>
                      <a:pt x="185" y="1191"/>
                    </a:lnTo>
                    <a:lnTo>
                      <a:pt x="190" y="1190"/>
                    </a:lnTo>
                    <a:lnTo>
                      <a:pt x="190" y="1190"/>
                    </a:lnTo>
                    <a:lnTo>
                      <a:pt x="190" y="1189"/>
                    </a:lnTo>
                    <a:lnTo>
                      <a:pt x="191" y="1188"/>
                    </a:lnTo>
                    <a:lnTo>
                      <a:pt x="193" y="1186"/>
                    </a:lnTo>
                    <a:lnTo>
                      <a:pt x="193" y="1186"/>
                    </a:lnTo>
                    <a:lnTo>
                      <a:pt x="193" y="1191"/>
                    </a:lnTo>
                    <a:lnTo>
                      <a:pt x="193" y="1191"/>
                    </a:lnTo>
                    <a:lnTo>
                      <a:pt x="191" y="1191"/>
                    </a:lnTo>
                    <a:lnTo>
                      <a:pt x="190" y="1192"/>
                    </a:lnTo>
                    <a:lnTo>
                      <a:pt x="190" y="1192"/>
                    </a:lnTo>
                    <a:lnTo>
                      <a:pt x="187" y="1194"/>
                    </a:lnTo>
                    <a:lnTo>
                      <a:pt x="186" y="1194"/>
                    </a:lnTo>
                    <a:lnTo>
                      <a:pt x="186" y="1194"/>
                    </a:lnTo>
                    <a:lnTo>
                      <a:pt x="184" y="1195"/>
                    </a:lnTo>
                    <a:lnTo>
                      <a:pt x="182" y="1196"/>
                    </a:lnTo>
                    <a:lnTo>
                      <a:pt x="182" y="1201"/>
                    </a:lnTo>
                    <a:lnTo>
                      <a:pt x="182" y="1201"/>
                    </a:lnTo>
                    <a:lnTo>
                      <a:pt x="182" y="1201"/>
                    </a:lnTo>
                    <a:lnTo>
                      <a:pt x="182" y="1201"/>
                    </a:lnTo>
                    <a:lnTo>
                      <a:pt x="181" y="1199"/>
                    </a:lnTo>
                    <a:lnTo>
                      <a:pt x="181" y="1199"/>
                    </a:lnTo>
                    <a:lnTo>
                      <a:pt x="179" y="1199"/>
                    </a:lnTo>
                    <a:lnTo>
                      <a:pt x="177" y="1200"/>
                    </a:lnTo>
                    <a:lnTo>
                      <a:pt x="176" y="1201"/>
                    </a:lnTo>
                    <a:lnTo>
                      <a:pt x="176" y="1201"/>
                    </a:lnTo>
                    <a:lnTo>
                      <a:pt x="174" y="1201"/>
                    </a:lnTo>
                    <a:lnTo>
                      <a:pt x="174" y="1201"/>
                    </a:lnTo>
                    <a:lnTo>
                      <a:pt x="174" y="1206"/>
                    </a:lnTo>
                    <a:lnTo>
                      <a:pt x="174" y="1206"/>
                    </a:lnTo>
                    <a:lnTo>
                      <a:pt x="175" y="1206"/>
                    </a:lnTo>
                    <a:lnTo>
                      <a:pt x="175" y="1206"/>
                    </a:lnTo>
                    <a:lnTo>
                      <a:pt x="174" y="1206"/>
                    </a:lnTo>
                    <a:lnTo>
                      <a:pt x="174" y="1206"/>
                    </a:lnTo>
                    <a:lnTo>
                      <a:pt x="175" y="1207"/>
                    </a:lnTo>
                    <a:lnTo>
                      <a:pt x="175" y="1207"/>
                    </a:lnTo>
                    <a:lnTo>
                      <a:pt x="175" y="1207"/>
                    </a:lnTo>
                    <a:lnTo>
                      <a:pt x="175" y="1207"/>
                    </a:lnTo>
                    <a:lnTo>
                      <a:pt x="181" y="1208"/>
                    </a:lnTo>
                    <a:lnTo>
                      <a:pt x="181" y="1208"/>
                    </a:lnTo>
                    <a:lnTo>
                      <a:pt x="181" y="1211"/>
                    </a:lnTo>
                    <a:lnTo>
                      <a:pt x="181" y="1211"/>
                    </a:lnTo>
                    <a:lnTo>
                      <a:pt x="182" y="1211"/>
                    </a:lnTo>
                    <a:lnTo>
                      <a:pt x="182" y="1211"/>
                    </a:lnTo>
                    <a:lnTo>
                      <a:pt x="182" y="1216"/>
                    </a:lnTo>
                    <a:lnTo>
                      <a:pt x="182" y="1216"/>
                    </a:lnTo>
                    <a:lnTo>
                      <a:pt x="181" y="1215"/>
                    </a:lnTo>
                    <a:lnTo>
                      <a:pt x="179" y="1213"/>
                    </a:lnTo>
                    <a:lnTo>
                      <a:pt x="179" y="1213"/>
                    </a:lnTo>
                    <a:lnTo>
                      <a:pt x="179" y="1215"/>
                    </a:lnTo>
                    <a:lnTo>
                      <a:pt x="179" y="1215"/>
                    </a:lnTo>
                    <a:lnTo>
                      <a:pt x="177" y="1215"/>
                    </a:lnTo>
                    <a:lnTo>
                      <a:pt x="176" y="1216"/>
                    </a:lnTo>
                    <a:lnTo>
                      <a:pt x="176" y="1216"/>
                    </a:lnTo>
                    <a:lnTo>
                      <a:pt x="175" y="1216"/>
                    </a:lnTo>
                    <a:lnTo>
                      <a:pt x="174" y="1217"/>
                    </a:lnTo>
                    <a:lnTo>
                      <a:pt x="174" y="1219"/>
                    </a:lnTo>
                    <a:lnTo>
                      <a:pt x="174" y="1219"/>
                    </a:lnTo>
                    <a:lnTo>
                      <a:pt x="171" y="1221"/>
                    </a:lnTo>
                    <a:lnTo>
                      <a:pt x="171" y="1221"/>
                    </a:lnTo>
                    <a:lnTo>
                      <a:pt x="171" y="1223"/>
                    </a:lnTo>
                    <a:lnTo>
                      <a:pt x="171" y="1223"/>
                    </a:lnTo>
                    <a:lnTo>
                      <a:pt x="168" y="1223"/>
                    </a:lnTo>
                    <a:lnTo>
                      <a:pt x="168" y="1223"/>
                    </a:lnTo>
                    <a:lnTo>
                      <a:pt x="169" y="1228"/>
                    </a:lnTo>
                    <a:lnTo>
                      <a:pt x="169" y="1232"/>
                    </a:lnTo>
                    <a:lnTo>
                      <a:pt x="169" y="1232"/>
                    </a:lnTo>
                    <a:lnTo>
                      <a:pt x="164" y="1232"/>
                    </a:lnTo>
                    <a:lnTo>
                      <a:pt x="161" y="1232"/>
                    </a:lnTo>
                    <a:lnTo>
                      <a:pt x="161" y="1232"/>
                    </a:lnTo>
                    <a:lnTo>
                      <a:pt x="159" y="1229"/>
                    </a:lnTo>
                    <a:lnTo>
                      <a:pt x="158" y="1228"/>
                    </a:lnTo>
                    <a:lnTo>
                      <a:pt x="157" y="1228"/>
                    </a:lnTo>
                    <a:lnTo>
                      <a:pt x="157" y="1228"/>
                    </a:lnTo>
                    <a:lnTo>
                      <a:pt x="157" y="1230"/>
                    </a:lnTo>
                    <a:lnTo>
                      <a:pt x="157" y="1230"/>
                    </a:lnTo>
                    <a:lnTo>
                      <a:pt x="158" y="1232"/>
                    </a:lnTo>
                    <a:lnTo>
                      <a:pt x="158" y="1232"/>
                    </a:lnTo>
                    <a:lnTo>
                      <a:pt x="155" y="1233"/>
                    </a:lnTo>
                    <a:lnTo>
                      <a:pt x="154" y="1234"/>
                    </a:lnTo>
                    <a:lnTo>
                      <a:pt x="153" y="1235"/>
                    </a:lnTo>
                    <a:lnTo>
                      <a:pt x="153" y="1235"/>
                    </a:lnTo>
                    <a:lnTo>
                      <a:pt x="153" y="1235"/>
                    </a:lnTo>
                    <a:lnTo>
                      <a:pt x="153" y="1235"/>
                    </a:lnTo>
                    <a:lnTo>
                      <a:pt x="160" y="1237"/>
                    </a:lnTo>
                    <a:lnTo>
                      <a:pt x="160" y="1237"/>
                    </a:lnTo>
                    <a:lnTo>
                      <a:pt x="161" y="1237"/>
                    </a:lnTo>
                    <a:lnTo>
                      <a:pt x="161" y="1237"/>
                    </a:lnTo>
                    <a:lnTo>
                      <a:pt x="161" y="1240"/>
                    </a:lnTo>
                    <a:lnTo>
                      <a:pt x="161" y="1240"/>
                    </a:lnTo>
                    <a:lnTo>
                      <a:pt x="163" y="1242"/>
                    </a:lnTo>
                    <a:lnTo>
                      <a:pt x="163" y="1244"/>
                    </a:lnTo>
                    <a:lnTo>
                      <a:pt x="163" y="1244"/>
                    </a:lnTo>
                    <a:lnTo>
                      <a:pt x="165" y="1244"/>
                    </a:lnTo>
                    <a:lnTo>
                      <a:pt x="168" y="1245"/>
                    </a:lnTo>
                    <a:lnTo>
                      <a:pt x="168" y="1245"/>
                    </a:lnTo>
                    <a:lnTo>
                      <a:pt x="169" y="1246"/>
                    </a:lnTo>
                    <a:lnTo>
                      <a:pt x="170" y="1246"/>
                    </a:lnTo>
                    <a:lnTo>
                      <a:pt x="174" y="1246"/>
                    </a:lnTo>
                    <a:lnTo>
                      <a:pt x="174" y="1246"/>
                    </a:lnTo>
                    <a:lnTo>
                      <a:pt x="174" y="1248"/>
                    </a:lnTo>
                    <a:lnTo>
                      <a:pt x="176" y="1249"/>
                    </a:lnTo>
                    <a:lnTo>
                      <a:pt x="180" y="1251"/>
                    </a:lnTo>
                    <a:lnTo>
                      <a:pt x="184" y="1253"/>
                    </a:lnTo>
                    <a:lnTo>
                      <a:pt x="186" y="1255"/>
                    </a:lnTo>
                    <a:lnTo>
                      <a:pt x="186" y="1255"/>
                    </a:lnTo>
                    <a:lnTo>
                      <a:pt x="192" y="1256"/>
                    </a:lnTo>
                    <a:lnTo>
                      <a:pt x="192" y="1256"/>
                    </a:lnTo>
                    <a:lnTo>
                      <a:pt x="204" y="1271"/>
                    </a:lnTo>
                    <a:lnTo>
                      <a:pt x="204" y="1271"/>
                    </a:lnTo>
                    <a:lnTo>
                      <a:pt x="207" y="1273"/>
                    </a:lnTo>
                    <a:lnTo>
                      <a:pt x="208" y="1275"/>
                    </a:lnTo>
                    <a:lnTo>
                      <a:pt x="208" y="1275"/>
                    </a:lnTo>
                    <a:lnTo>
                      <a:pt x="208" y="1275"/>
                    </a:lnTo>
                    <a:lnTo>
                      <a:pt x="209" y="1273"/>
                    </a:lnTo>
                    <a:lnTo>
                      <a:pt x="209" y="1273"/>
                    </a:lnTo>
                    <a:lnTo>
                      <a:pt x="210" y="1270"/>
                    </a:lnTo>
                    <a:lnTo>
                      <a:pt x="210" y="1270"/>
                    </a:lnTo>
                    <a:lnTo>
                      <a:pt x="212" y="1270"/>
                    </a:lnTo>
                    <a:lnTo>
                      <a:pt x="212" y="1270"/>
                    </a:lnTo>
                    <a:lnTo>
                      <a:pt x="213" y="1270"/>
                    </a:lnTo>
                    <a:lnTo>
                      <a:pt x="213" y="1270"/>
                    </a:lnTo>
                    <a:lnTo>
                      <a:pt x="215" y="1270"/>
                    </a:lnTo>
                    <a:lnTo>
                      <a:pt x="215" y="1270"/>
                    </a:lnTo>
                    <a:lnTo>
                      <a:pt x="217" y="1270"/>
                    </a:lnTo>
                    <a:lnTo>
                      <a:pt x="217" y="1270"/>
                    </a:lnTo>
                    <a:lnTo>
                      <a:pt x="218" y="1271"/>
                    </a:lnTo>
                    <a:lnTo>
                      <a:pt x="218" y="1271"/>
                    </a:lnTo>
                    <a:lnTo>
                      <a:pt x="219" y="1271"/>
                    </a:lnTo>
                    <a:lnTo>
                      <a:pt x="219" y="1270"/>
                    </a:lnTo>
                    <a:lnTo>
                      <a:pt x="219" y="1270"/>
                    </a:lnTo>
                    <a:lnTo>
                      <a:pt x="220" y="1270"/>
                    </a:lnTo>
                    <a:lnTo>
                      <a:pt x="220" y="1270"/>
                    </a:lnTo>
                    <a:lnTo>
                      <a:pt x="222" y="1271"/>
                    </a:lnTo>
                    <a:lnTo>
                      <a:pt x="222" y="1271"/>
                    </a:lnTo>
                    <a:lnTo>
                      <a:pt x="223" y="1272"/>
                    </a:lnTo>
                    <a:lnTo>
                      <a:pt x="223" y="1272"/>
                    </a:lnTo>
                    <a:lnTo>
                      <a:pt x="224" y="1273"/>
                    </a:lnTo>
                    <a:lnTo>
                      <a:pt x="224" y="1273"/>
                    </a:lnTo>
                    <a:lnTo>
                      <a:pt x="225" y="1275"/>
                    </a:lnTo>
                    <a:lnTo>
                      <a:pt x="226" y="1276"/>
                    </a:lnTo>
                    <a:lnTo>
                      <a:pt x="226" y="1276"/>
                    </a:lnTo>
                    <a:lnTo>
                      <a:pt x="229" y="1276"/>
                    </a:lnTo>
                    <a:lnTo>
                      <a:pt x="229" y="1276"/>
                    </a:lnTo>
                    <a:lnTo>
                      <a:pt x="229" y="1275"/>
                    </a:lnTo>
                    <a:lnTo>
                      <a:pt x="229" y="1275"/>
                    </a:lnTo>
                    <a:lnTo>
                      <a:pt x="229" y="1275"/>
                    </a:lnTo>
                    <a:lnTo>
                      <a:pt x="229" y="1275"/>
                    </a:lnTo>
                    <a:lnTo>
                      <a:pt x="230" y="1275"/>
                    </a:lnTo>
                    <a:lnTo>
                      <a:pt x="230" y="1275"/>
                    </a:lnTo>
                    <a:lnTo>
                      <a:pt x="231" y="1275"/>
                    </a:lnTo>
                    <a:lnTo>
                      <a:pt x="231" y="1275"/>
                    </a:lnTo>
                    <a:lnTo>
                      <a:pt x="234" y="1275"/>
                    </a:lnTo>
                    <a:lnTo>
                      <a:pt x="234" y="1275"/>
                    </a:lnTo>
                    <a:lnTo>
                      <a:pt x="234" y="1276"/>
                    </a:lnTo>
                    <a:lnTo>
                      <a:pt x="234" y="1276"/>
                    </a:lnTo>
                    <a:lnTo>
                      <a:pt x="235" y="1277"/>
                    </a:lnTo>
                    <a:lnTo>
                      <a:pt x="236" y="1277"/>
                    </a:lnTo>
                    <a:lnTo>
                      <a:pt x="236" y="1277"/>
                    </a:lnTo>
                    <a:lnTo>
                      <a:pt x="237" y="1277"/>
                    </a:lnTo>
                    <a:lnTo>
                      <a:pt x="237" y="1277"/>
                    </a:lnTo>
                    <a:lnTo>
                      <a:pt x="237" y="1277"/>
                    </a:lnTo>
                    <a:lnTo>
                      <a:pt x="237" y="1277"/>
                    </a:lnTo>
                    <a:lnTo>
                      <a:pt x="239" y="1277"/>
                    </a:lnTo>
                    <a:lnTo>
                      <a:pt x="239" y="1277"/>
                    </a:lnTo>
                    <a:lnTo>
                      <a:pt x="240" y="1277"/>
                    </a:lnTo>
                    <a:lnTo>
                      <a:pt x="240" y="1277"/>
                    </a:lnTo>
                    <a:lnTo>
                      <a:pt x="241" y="1278"/>
                    </a:lnTo>
                    <a:lnTo>
                      <a:pt x="244" y="1278"/>
                    </a:lnTo>
                    <a:lnTo>
                      <a:pt x="244" y="1278"/>
                    </a:lnTo>
                    <a:lnTo>
                      <a:pt x="245" y="1277"/>
                    </a:lnTo>
                    <a:lnTo>
                      <a:pt x="247" y="1277"/>
                    </a:lnTo>
                    <a:lnTo>
                      <a:pt x="247" y="1277"/>
                    </a:lnTo>
                    <a:lnTo>
                      <a:pt x="248" y="1277"/>
                    </a:lnTo>
                    <a:lnTo>
                      <a:pt x="248" y="1277"/>
                    </a:lnTo>
                    <a:lnTo>
                      <a:pt x="250" y="1277"/>
                    </a:lnTo>
                    <a:lnTo>
                      <a:pt x="250" y="1277"/>
                    </a:lnTo>
                    <a:lnTo>
                      <a:pt x="251" y="1278"/>
                    </a:lnTo>
                    <a:lnTo>
                      <a:pt x="251" y="1278"/>
                    </a:lnTo>
                    <a:lnTo>
                      <a:pt x="255" y="1278"/>
                    </a:lnTo>
                    <a:lnTo>
                      <a:pt x="255" y="1278"/>
                    </a:lnTo>
                    <a:lnTo>
                      <a:pt x="256" y="1280"/>
                    </a:lnTo>
                    <a:lnTo>
                      <a:pt x="258" y="1281"/>
                    </a:lnTo>
                    <a:lnTo>
                      <a:pt x="258" y="1281"/>
                    </a:lnTo>
                    <a:lnTo>
                      <a:pt x="261" y="1283"/>
                    </a:lnTo>
                    <a:lnTo>
                      <a:pt x="261" y="1283"/>
                    </a:lnTo>
                    <a:lnTo>
                      <a:pt x="263" y="1283"/>
                    </a:lnTo>
                    <a:lnTo>
                      <a:pt x="263" y="1283"/>
                    </a:lnTo>
                    <a:lnTo>
                      <a:pt x="264" y="1284"/>
                    </a:lnTo>
                    <a:lnTo>
                      <a:pt x="264" y="1284"/>
                    </a:lnTo>
                    <a:lnTo>
                      <a:pt x="266" y="1284"/>
                    </a:lnTo>
                    <a:lnTo>
                      <a:pt x="266" y="1284"/>
                    </a:lnTo>
                    <a:lnTo>
                      <a:pt x="267" y="1286"/>
                    </a:lnTo>
                    <a:lnTo>
                      <a:pt x="267" y="1286"/>
                    </a:lnTo>
                    <a:lnTo>
                      <a:pt x="268" y="1286"/>
                    </a:lnTo>
                    <a:lnTo>
                      <a:pt x="268" y="1286"/>
                    </a:lnTo>
                    <a:lnTo>
                      <a:pt x="268" y="1286"/>
                    </a:lnTo>
                    <a:lnTo>
                      <a:pt x="268" y="1286"/>
                    </a:lnTo>
                    <a:lnTo>
                      <a:pt x="269" y="1287"/>
                    </a:lnTo>
                    <a:lnTo>
                      <a:pt x="269" y="1287"/>
                    </a:lnTo>
                    <a:lnTo>
                      <a:pt x="269" y="1288"/>
                    </a:lnTo>
                    <a:lnTo>
                      <a:pt x="269" y="1288"/>
                    </a:lnTo>
                    <a:lnTo>
                      <a:pt x="269" y="1289"/>
                    </a:lnTo>
                    <a:lnTo>
                      <a:pt x="269" y="1289"/>
                    </a:lnTo>
                    <a:lnTo>
                      <a:pt x="271" y="1291"/>
                    </a:lnTo>
                    <a:lnTo>
                      <a:pt x="271" y="1291"/>
                    </a:lnTo>
                    <a:lnTo>
                      <a:pt x="272" y="1292"/>
                    </a:lnTo>
                    <a:lnTo>
                      <a:pt x="272" y="1292"/>
                    </a:lnTo>
                    <a:lnTo>
                      <a:pt x="273" y="1291"/>
                    </a:lnTo>
                    <a:lnTo>
                      <a:pt x="273" y="1291"/>
                    </a:lnTo>
                    <a:lnTo>
                      <a:pt x="274" y="1291"/>
                    </a:lnTo>
                    <a:lnTo>
                      <a:pt x="274" y="1291"/>
                    </a:lnTo>
                    <a:lnTo>
                      <a:pt x="277" y="1289"/>
                    </a:lnTo>
                    <a:lnTo>
                      <a:pt x="277" y="1289"/>
                    </a:lnTo>
                    <a:lnTo>
                      <a:pt x="278" y="1289"/>
                    </a:lnTo>
                    <a:lnTo>
                      <a:pt x="279" y="1288"/>
                    </a:lnTo>
                    <a:lnTo>
                      <a:pt x="279" y="1288"/>
                    </a:lnTo>
                    <a:lnTo>
                      <a:pt x="282" y="1288"/>
                    </a:lnTo>
                    <a:lnTo>
                      <a:pt x="282" y="1288"/>
                    </a:lnTo>
                    <a:lnTo>
                      <a:pt x="282" y="1287"/>
                    </a:lnTo>
                    <a:lnTo>
                      <a:pt x="282" y="1287"/>
                    </a:lnTo>
                    <a:lnTo>
                      <a:pt x="283" y="1288"/>
                    </a:lnTo>
                    <a:lnTo>
                      <a:pt x="284" y="1288"/>
                    </a:lnTo>
                    <a:lnTo>
                      <a:pt x="284" y="1288"/>
                    </a:lnTo>
                    <a:lnTo>
                      <a:pt x="285" y="1289"/>
                    </a:lnTo>
                    <a:lnTo>
                      <a:pt x="285" y="1289"/>
                    </a:lnTo>
                    <a:lnTo>
                      <a:pt x="286" y="1289"/>
                    </a:lnTo>
                    <a:lnTo>
                      <a:pt x="286" y="1289"/>
                    </a:lnTo>
                    <a:lnTo>
                      <a:pt x="286" y="1288"/>
                    </a:lnTo>
                    <a:lnTo>
                      <a:pt x="286" y="1288"/>
                    </a:lnTo>
                    <a:lnTo>
                      <a:pt x="289" y="1288"/>
                    </a:lnTo>
                    <a:lnTo>
                      <a:pt x="289" y="1288"/>
                    </a:lnTo>
                    <a:lnTo>
                      <a:pt x="290" y="1288"/>
                    </a:lnTo>
                    <a:lnTo>
                      <a:pt x="290" y="1288"/>
                    </a:lnTo>
                    <a:lnTo>
                      <a:pt x="290" y="1289"/>
                    </a:lnTo>
                    <a:lnTo>
                      <a:pt x="290" y="1289"/>
                    </a:lnTo>
                    <a:lnTo>
                      <a:pt x="291" y="1289"/>
                    </a:lnTo>
                    <a:lnTo>
                      <a:pt x="291" y="1289"/>
                    </a:lnTo>
                    <a:lnTo>
                      <a:pt x="293" y="1289"/>
                    </a:lnTo>
                    <a:lnTo>
                      <a:pt x="293" y="1289"/>
                    </a:lnTo>
                    <a:lnTo>
                      <a:pt x="293" y="1289"/>
                    </a:lnTo>
                    <a:lnTo>
                      <a:pt x="293" y="1292"/>
                    </a:lnTo>
                    <a:lnTo>
                      <a:pt x="293" y="1292"/>
                    </a:lnTo>
                    <a:lnTo>
                      <a:pt x="294" y="1292"/>
                    </a:lnTo>
                    <a:lnTo>
                      <a:pt x="294" y="1292"/>
                    </a:lnTo>
                    <a:lnTo>
                      <a:pt x="295" y="1292"/>
                    </a:lnTo>
                    <a:lnTo>
                      <a:pt x="295" y="1292"/>
                    </a:lnTo>
                    <a:lnTo>
                      <a:pt x="297" y="1292"/>
                    </a:lnTo>
                    <a:lnTo>
                      <a:pt x="297" y="1292"/>
                    </a:lnTo>
                    <a:lnTo>
                      <a:pt x="301" y="1292"/>
                    </a:lnTo>
                    <a:lnTo>
                      <a:pt x="301" y="1292"/>
                    </a:lnTo>
                    <a:lnTo>
                      <a:pt x="301" y="1293"/>
                    </a:lnTo>
                    <a:lnTo>
                      <a:pt x="302" y="1294"/>
                    </a:lnTo>
                    <a:lnTo>
                      <a:pt x="302" y="1294"/>
                    </a:lnTo>
                    <a:lnTo>
                      <a:pt x="301" y="1297"/>
                    </a:lnTo>
                    <a:lnTo>
                      <a:pt x="300" y="1298"/>
                    </a:lnTo>
                    <a:lnTo>
                      <a:pt x="300" y="1298"/>
                    </a:lnTo>
                    <a:lnTo>
                      <a:pt x="300" y="1299"/>
                    </a:lnTo>
                    <a:lnTo>
                      <a:pt x="300" y="1299"/>
                    </a:lnTo>
                    <a:lnTo>
                      <a:pt x="300" y="1299"/>
                    </a:lnTo>
                    <a:lnTo>
                      <a:pt x="300" y="1300"/>
                    </a:lnTo>
                    <a:lnTo>
                      <a:pt x="300" y="1300"/>
                    </a:lnTo>
                    <a:lnTo>
                      <a:pt x="304" y="1300"/>
                    </a:lnTo>
                    <a:lnTo>
                      <a:pt x="304" y="1300"/>
                    </a:lnTo>
                    <a:lnTo>
                      <a:pt x="304" y="1302"/>
                    </a:lnTo>
                    <a:lnTo>
                      <a:pt x="304" y="1302"/>
                    </a:lnTo>
                    <a:lnTo>
                      <a:pt x="305" y="1303"/>
                    </a:lnTo>
                    <a:lnTo>
                      <a:pt x="305" y="1303"/>
                    </a:lnTo>
                    <a:lnTo>
                      <a:pt x="306" y="1303"/>
                    </a:lnTo>
                    <a:lnTo>
                      <a:pt x="306" y="1303"/>
                    </a:lnTo>
                    <a:lnTo>
                      <a:pt x="309" y="1303"/>
                    </a:lnTo>
                    <a:lnTo>
                      <a:pt x="309" y="1303"/>
                    </a:lnTo>
                    <a:lnTo>
                      <a:pt x="309" y="1304"/>
                    </a:lnTo>
                    <a:lnTo>
                      <a:pt x="309" y="1304"/>
                    </a:lnTo>
                    <a:lnTo>
                      <a:pt x="310" y="1305"/>
                    </a:lnTo>
                    <a:lnTo>
                      <a:pt x="310" y="1305"/>
                    </a:lnTo>
                    <a:lnTo>
                      <a:pt x="311" y="1305"/>
                    </a:lnTo>
                    <a:lnTo>
                      <a:pt x="311" y="1305"/>
                    </a:lnTo>
                    <a:lnTo>
                      <a:pt x="312" y="1306"/>
                    </a:lnTo>
                    <a:lnTo>
                      <a:pt x="312" y="1306"/>
                    </a:lnTo>
                    <a:lnTo>
                      <a:pt x="312" y="1308"/>
                    </a:lnTo>
                    <a:lnTo>
                      <a:pt x="312" y="1308"/>
                    </a:lnTo>
                    <a:lnTo>
                      <a:pt x="312" y="1306"/>
                    </a:lnTo>
                    <a:lnTo>
                      <a:pt x="312" y="1306"/>
                    </a:lnTo>
                    <a:lnTo>
                      <a:pt x="312" y="1308"/>
                    </a:lnTo>
                    <a:lnTo>
                      <a:pt x="312" y="1308"/>
                    </a:lnTo>
                    <a:lnTo>
                      <a:pt x="312" y="1308"/>
                    </a:lnTo>
                    <a:lnTo>
                      <a:pt x="312" y="1308"/>
                    </a:lnTo>
                    <a:lnTo>
                      <a:pt x="313" y="1308"/>
                    </a:lnTo>
                    <a:lnTo>
                      <a:pt x="313" y="1308"/>
                    </a:lnTo>
                    <a:lnTo>
                      <a:pt x="315" y="1309"/>
                    </a:lnTo>
                    <a:lnTo>
                      <a:pt x="315" y="1309"/>
                    </a:lnTo>
                    <a:lnTo>
                      <a:pt x="316" y="1308"/>
                    </a:lnTo>
                    <a:lnTo>
                      <a:pt x="316" y="1308"/>
                    </a:lnTo>
                    <a:lnTo>
                      <a:pt x="316" y="1308"/>
                    </a:lnTo>
                    <a:lnTo>
                      <a:pt x="316" y="1308"/>
                    </a:lnTo>
                    <a:lnTo>
                      <a:pt x="317" y="1308"/>
                    </a:lnTo>
                    <a:lnTo>
                      <a:pt x="317" y="1308"/>
                    </a:lnTo>
                    <a:lnTo>
                      <a:pt x="317" y="1308"/>
                    </a:lnTo>
                    <a:lnTo>
                      <a:pt x="317" y="1308"/>
                    </a:lnTo>
                    <a:lnTo>
                      <a:pt x="318" y="1309"/>
                    </a:lnTo>
                    <a:lnTo>
                      <a:pt x="318" y="1309"/>
                    </a:lnTo>
                    <a:lnTo>
                      <a:pt x="320" y="1309"/>
                    </a:lnTo>
                    <a:lnTo>
                      <a:pt x="320" y="1309"/>
                    </a:lnTo>
                    <a:lnTo>
                      <a:pt x="320" y="1310"/>
                    </a:lnTo>
                    <a:lnTo>
                      <a:pt x="320" y="1310"/>
                    </a:lnTo>
                    <a:lnTo>
                      <a:pt x="322" y="1311"/>
                    </a:lnTo>
                    <a:lnTo>
                      <a:pt x="322" y="1311"/>
                    </a:lnTo>
                    <a:lnTo>
                      <a:pt x="322" y="1313"/>
                    </a:lnTo>
                    <a:lnTo>
                      <a:pt x="322" y="1313"/>
                    </a:lnTo>
                    <a:lnTo>
                      <a:pt x="323" y="1313"/>
                    </a:lnTo>
                    <a:lnTo>
                      <a:pt x="323" y="1313"/>
                    </a:lnTo>
                    <a:lnTo>
                      <a:pt x="323" y="1314"/>
                    </a:lnTo>
                    <a:lnTo>
                      <a:pt x="323" y="1314"/>
                    </a:lnTo>
                    <a:lnTo>
                      <a:pt x="323" y="1314"/>
                    </a:lnTo>
                    <a:lnTo>
                      <a:pt x="323" y="1314"/>
                    </a:lnTo>
                    <a:lnTo>
                      <a:pt x="326" y="1318"/>
                    </a:lnTo>
                    <a:lnTo>
                      <a:pt x="326" y="1318"/>
                    </a:lnTo>
                    <a:lnTo>
                      <a:pt x="326" y="1320"/>
                    </a:lnTo>
                    <a:lnTo>
                      <a:pt x="326" y="1320"/>
                    </a:lnTo>
                    <a:lnTo>
                      <a:pt x="327" y="1320"/>
                    </a:lnTo>
                    <a:lnTo>
                      <a:pt x="327" y="1320"/>
                    </a:lnTo>
                    <a:lnTo>
                      <a:pt x="328" y="1321"/>
                    </a:lnTo>
                    <a:lnTo>
                      <a:pt x="328" y="1321"/>
                    </a:lnTo>
                    <a:lnTo>
                      <a:pt x="331" y="1321"/>
                    </a:lnTo>
                    <a:lnTo>
                      <a:pt x="331" y="1321"/>
                    </a:lnTo>
                    <a:lnTo>
                      <a:pt x="332" y="1321"/>
                    </a:lnTo>
                    <a:lnTo>
                      <a:pt x="332" y="1321"/>
                    </a:lnTo>
                    <a:lnTo>
                      <a:pt x="333" y="1322"/>
                    </a:lnTo>
                    <a:lnTo>
                      <a:pt x="334" y="1321"/>
                    </a:lnTo>
                    <a:lnTo>
                      <a:pt x="334" y="1321"/>
                    </a:lnTo>
                    <a:lnTo>
                      <a:pt x="335" y="1321"/>
                    </a:lnTo>
                    <a:lnTo>
                      <a:pt x="335" y="1321"/>
                    </a:lnTo>
                    <a:lnTo>
                      <a:pt x="335" y="1320"/>
                    </a:lnTo>
                    <a:lnTo>
                      <a:pt x="335" y="1320"/>
                    </a:lnTo>
                    <a:lnTo>
                      <a:pt x="337" y="1319"/>
                    </a:lnTo>
                    <a:lnTo>
                      <a:pt x="337" y="1319"/>
                    </a:lnTo>
                    <a:lnTo>
                      <a:pt x="337" y="1318"/>
                    </a:lnTo>
                    <a:lnTo>
                      <a:pt x="337" y="1318"/>
                    </a:lnTo>
                    <a:lnTo>
                      <a:pt x="338" y="1318"/>
                    </a:lnTo>
                    <a:lnTo>
                      <a:pt x="338" y="1318"/>
                    </a:lnTo>
                    <a:lnTo>
                      <a:pt x="338" y="1316"/>
                    </a:lnTo>
                    <a:lnTo>
                      <a:pt x="338" y="1316"/>
                    </a:lnTo>
                    <a:lnTo>
                      <a:pt x="338" y="1315"/>
                    </a:lnTo>
                    <a:lnTo>
                      <a:pt x="338" y="1315"/>
                    </a:lnTo>
                    <a:lnTo>
                      <a:pt x="340" y="1315"/>
                    </a:lnTo>
                    <a:lnTo>
                      <a:pt x="340" y="1315"/>
                    </a:lnTo>
                    <a:lnTo>
                      <a:pt x="342" y="1315"/>
                    </a:lnTo>
                    <a:lnTo>
                      <a:pt x="342" y="1315"/>
                    </a:lnTo>
                    <a:lnTo>
                      <a:pt x="343" y="1314"/>
                    </a:lnTo>
                    <a:lnTo>
                      <a:pt x="343" y="1314"/>
                    </a:lnTo>
                    <a:lnTo>
                      <a:pt x="344" y="1313"/>
                    </a:lnTo>
                    <a:lnTo>
                      <a:pt x="344" y="1313"/>
                    </a:lnTo>
                    <a:lnTo>
                      <a:pt x="344" y="1311"/>
                    </a:lnTo>
                    <a:lnTo>
                      <a:pt x="344" y="1311"/>
                    </a:lnTo>
                    <a:lnTo>
                      <a:pt x="345" y="1311"/>
                    </a:lnTo>
                    <a:lnTo>
                      <a:pt x="345" y="1311"/>
                    </a:lnTo>
                    <a:lnTo>
                      <a:pt x="345" y="1309"/>
                    </a:lnTo>
                    <a:lnTo>
                      <a:pt x="345" y="1309"/>
                    </a:lnTo>
                    <a:lnTo>
                      <a:pt x="347" y="1308"/>
                    </a:lnTo>
                    <a:lnTo>
                      <a:pt x="347" y="1308"/>
                    </a:lnTo>
                    <a:lnTo>
                      <a:pt x="347" y="1308"/>
                    </a:lnTo>
                    <a:lnTo>
                      <a:pt x="347" y="1308"/>
                    </a:lnTo>
                    <a:lnTo>
                      <a:pt x="345" y="1306"/>
                    </a:lnTo>
                    <a:lnTo>
                      <a:pt x="345" y="1306"/>
                    </a:lnTo>
                    <a:lnTo>
                      <a:pt x="345" y="1306"/>
                    </a:lnTo>
                    <a:lnTo>
                      <a:pt x="345" y="1306"/>
                    </a:lnTo>
                    <a:lnTo>
                      <a:pt x="345" y="1306"/>
                    </a:lnTo>
                    <a:lnTo>
                      <a:pt x="345" y="1306"/>
                    </a:lnTo>
                    <a:lnTo>
                      <a:pt x="345" y="1305"/>
                    </a:lnTo>
                    <a:lnTo>
                      <a:pt x="345" y="1305"/>
                    </a:lnTo>
                    <a:lnTo>
                      <a:pt x="344" y="1305"/>
                    </a:lnTo>
                    <a:lnTo>
                      <a:pt x="344" y="1305"/>
                    </a:lnTo>
                    <a:lnTo>
                      <a:pt x="342" y="1304"/>
                    </a:lnTo>
                    <a:lnTo>
                      <a:pt x="342" y="1304"/>
                    </a:lnTo>
                    <a:lnTo>
                      <a:pt x="342" y="1302"/>
                    </a:lnTo>
                    <a:lnTo>
                      <a:pt x="340" y="1300"/>
                    </a:lnTo>
                    <a:lnTo>
                      <a:pt x="340" y="1300"/>
                    </a:lnTo>
                    <a:lnTo>
                      <a:pt x="338" y="1297"/>
                    </a:lnTo>
                    <a:lnTo>
                      <a:pt x="338" y="1297"/>
                    </a:lnTo>
                    <a:lnTo>
                      <a:pt x="337" y="1294"/>
                    </a:lnTo>
                    <a:lnTo>
                      <a:pt x="335" y="1293"/>
                    </a:lnTo>
                    <a:lnTo>
                      <a:pt x="335" y="1293"/>
                    </a:lnTo>
                    <a:lnTo>
                      <a:pt x="334" y="1291"/>
                    </a:lnTo>
                    <a:lnTo>
                      <a:pt x="332" y="1289"/>
                    </a:lnTo>
                    <a:lnTo>
                      <a:pt x="332" y="1289"/>
                    </a:lnTo>
                    <a:lnTo>
                      <a:pt x="332" y="1284"/>
                    </a:lnTo>
                    <a:lnTo>
                      <a:pt x="332" y="1284"/>
                    </a:lnTo>
                    <a:lnTo>
                      <a:pt x="329" y="1283"/>
                    </a:lnTo>
                    <a:lnTo>
                      <a:pt x="329" y="1283"/>
                    </a:lnTo>
                    <a:lnTo>
                      <a:pt x="329" y="1276"/>
                    </a:lnTo>
                    <a:lnTo>
                      <a:pt x="329" y="1276"/>
                    </a:lnTo>
                    <a:lnTo>
                      <a:pt x="329" y="1272"/>
                    </a:lnTo>
                    <a:lnTo>
                      <a:pt x="329" y="1267"/>
                    </a:lnTo>
                    <a:lnTo>
                      <a:pt x="329" y="1267"/>
                    </a:lnTo>
                    <a:lnTo>
                      <a:pt x="331" y="1267"/>
                    </a:lnTo>
                    <a:lnTo>
                      <a:pt x="332" y="1266"/>
                    </a:lnTo>
                    <a:lnTo>
                      <a:pt x="332" y="1266"/>
                    </a:lnTo>
                    <a:lnTo>
                      <a:pt x="332" y="1265"/>
                    </a:lnTo>
                    <a:lnTo>
                      <a:pt x="333" y="1265"/>
                    </a:lnTo>
                    <a:lnTo>
                      <a:pt x="333" y="1265"/>
                    </a:lnTo>
                    <a:lnTo>
                      <a:pt x="334" y="1260"/>
                    </a:lnTo>
                    <a:lnTo>
                      <a:pt x="334" y="1260"/>
                    </a:lnTo>
                    <a:lnTo>
                      <a:pt x="333" y="1261"/>
                    </a:lnTo>
                    <a:lnTo>
                      <a:pt x="332" y="1261"/>
                    </a:lnTo>
                    <a:lnTo>
                      <a:pt x="332" y="1261"/>
                    </a:lnTo>
                    <a:lnTo>
                      <a:pt x="329" y="1264"/>
                    </a:lnTo>
                    <a:lnTo>
                      <a:pt x="327" y="1266"/>
                    </a:lnTo>
                    <a:lnTo>
                      <a:pt x="327" y="1266"/>
                    </a:lnTo>
                    <a:lnTo>
                      <a:pt x="327" y="1262"/>
                    </a:lnTo>
                    <a:lnTo>
                      <a:pt x="327" y="1259"/>
                    </a:lnTo>
                    <a:lnTo>
                      <a:pt x="327" y="1259"/>
                    </a:lnTo>
                    <a:lnTo>
                      <a:pt x="324" y="1256"/>
                    </a:lnTo>
                    <a:lnTo>
                      <a:pt x="323" y="1256"/>
                    </a:lnTo>
                    <a:lnTo>
                      <a:pt x="322" y="1257"/>
                    </a:lnTo>
                    <a:lnTo>
                      <a:pt x="322" y="1257"/>
                    </a:lnTo>
                    <a:lnTo>
                      <a:pt x="322" y="1253"/>
                    </a:lnTo>
                    <a:lnTo>
                      <a:pt x="321" y="1250"/>
                    </a:lnTo>
                    <a:lnTo>
                      <a:pt x="320" y="1250"/>
                    </a:lnTo>
                    <a:lnTo>
                      <a:pt x="320" y="1250"/>
                    </a:lnTo>
                    <a:lnTo>
                      <a:pt x="318" y="1248"/>
                    </a:lnTo>
                    <a:lnTo>
                      <a:pt x="318" y="1248"/>
                    </a:lnTo>
                    <a:lnTo>
                      <a:pt x="320" y="1246"/>
                    </a:lnTo>
                    <a:lnTo>
                      <a:pt x="321" y="1245"/>
                    </a:lnTo>
                    <a:lnTo>
                      <a:pt x="321" y="1245"/>
                    </a:lnTo>
                    <a:lnTo>
                      <a:pt x="321" y="1246"/>
                    </a:lnTo>
                    <a:lnTo>
                      <a:pt x="321" y="1246"/>
                    </a:lnTo>
                    <a:lnTo>
                      <a:pt x="323" y="1246"/>
                    </a:lnTo>
                    <a:lnTo>
                      <a:pt x="324" y="1245"/>
                    </a:lnTo>
                    <a:lnTo>
                      <a:pt x="326" y="1240"/>
                    </a:lnTo>
                    <a:lnTo>
                      <a:pt x="326" y="1240"/>
                    </a:lnTo>
                    <a:lnTo>
                      <a:pt x="326" y="1239"/>
                    </a:lnTo>
                    <a:lnTo>
                      <a:pt x="326" y="1239"/>
                    </a:lnTo>
                    <a:lnTo>
                      <a:pt x="327" y="1237"/>
                    </a:lnTo>
                    <a:lnTo>
                      <a:pt x="327" y="1237"/>
                    </a:lnTo>
                    <a:lnTo>
                      <a:pt x="328" y="1233"/>
                    </a:lnTo>
                    <a:lnTo>
                      <a:pt x="328" y="1233"/>
                    </a:lnTo>
                    <a:lnTo>
                      <a:pt x="328" y="1230"/>
                    </a:lnTo>
                    <a:lnTo>
                      <a:pt x="331" y="1229"/>
                    </a:lnTo>
                    <a:lnTo>
                      <a:pt x="331" y="1229"/>
                    </a:lnTo>
                    <a:lnTo>
                      <a:pt x="331" y="1238"/>
                    </a:lnTo>
                    <a:lnTo>
                      <a:pt x="331" y="1238"/>
                    </a:lnTo>
                    <a:lnTo>
                      <a:pt x="333" y="1235"/>
                    </a:lnTo>
                    <a:lnTo>
                      <a:pt x="333" y="1235"/>
                    </a:lnTo>
                    <a:lnTo>
                      <a:pt x="333" y="1233"/>
                    </a:lnTo>
                    <a:lnTo>
                      <a:pt x="333" y="1233"/>
                    </a:lnTo>
                    <a:lnTo>
                      <a:pt x="337" y="1232"/>
                    </a:lnTo>
                    <a:lnTo>
                      <a:pt x="339" y="1232"/>
                    </a:lnTo>
                    <a:lnTo>
                      <a:pt x="339" y="1232"/>
                    </a:lnTo>
                    <a:lnTo>
                      <a:pt x="343" y="1229"/>
                    </a:lnTo>
                    <a:lnTo>
                      <a:pt x="343" y="1229"/>
                    </a:lnTo>
                    <a:lnTo>
                      <a:pt x="344" y="1227"/>
                    </a:lnTo>
                    <a:lnTo>
                      <a:pt x="344" y="1226"/>
                    </a:lnTo>
                    <a:lnTo>
                      <a:pt x="344" y="1226"/>
                    </a:lnTo>
                    <a:lnTo>
                      <a:pt x="347" y="1226"/>
                    </a:lnTo>
                    <a:lnTo>
                      <a:pt x="350" y="1226"/>
                    </a:lnTo>
                    <a:lnTo>
                      <a:pt x="350" y="1226"/>
                    </a:lnTo>
                    <a:lnTo>
                      <a:pt x="350" y="1223"/>
                    </a:lnTo>
                    <a:lnTo>
                      <a:pt x="350" y="1222"/>
                    </a:lnTo>
                    <a:lnTo>
                      <a:pt x="350" y="1222"/>
                    </a:lnTo>
                    <a:lnTo>
                      <a:pt x="353" y="1221"/>
                    </a:lnTo>
                    <a:lnTo>
                      <a:pt x="353" y="1221"/>
                    </a:lnTo>
                    <a:lnTo>
                      <a:pt x="353" y="1218"/>
                    </a:lnTo>
                    <a:lnTo>
                      <a:pt x="355" y="1217"/>
                    </a:lnTo>
                    <a:lnTo>
                      <a:pt x="355" y="1217"/>
                    </a:lnTo>
                    <a:lnTo>
                      <a:pt x="356" y="1215"/>
                    </a:lnTo>
                    <a:lnTo>
                      <a:pt x="356" y="1215"/>
                    </a:lnTo>
                    <a:lnTo>
                      <a:pt x="359" y="1213"/>
                    </a:lnTo>
                    <a:lnTo>
                      <a:pt x="359" y="1213"/>
                    </a:lnTo>
                    <a:lnTo>
                      <a:pt x="359" y="1212"/>
                    </a:lnTo>
                    <a:lnTo>
                      <a:pt x="359" y="1212"/>
                    </a:lnTo>
                    <a:lnTo>
                      <a:pt x="359" y="1212"/>
                    </a:lnTo>
                    <a:lnTo>
                      <a:pt x="359" y="1212"/>
                    </a:lnTo>
                    <a:lnTo>
                      <a:pt x="359" y="1212"/>
                    </a:lnTo>
                    <a:lnTo>
                      <a:pt x="358" y="1208"/>
                    </a:lnTo>
                    <a:lnTo>
                      <a:pt x="354" y="1205"/>
                    </a:lnTo>
                    <a:lnTo>
                      <a:pt x="354" y="1205"/>
                    </a:lnTo>
                    <a:lnTo>
                      <a:pt x="350" y="1202"/>
                    </a:lnTo>
                    <a:lnTo>
                      <a:pt x="345" y="1201"/>
                    </a:lnTo>
                    <a:lnTo>
                      <a:pt x="345" y="1201"/>
                    </a:lnTo>
                    <a:lnTo>
                      <a:pt x="345" y="1200"/>
                    </a:lnTo>
                    <a:lnTo>
                      <a:pt x="347" y="1199"/>
                    </a:lnTo>
                    <a:lnTo>
                      <a:pt x="347" y="1199"/>
                    </a:lnTo>
                    <a:lnTo>
                      <a:pt x="350" y="1200"/>
                    </a:lnTo>
                    <a:lnTo>
                      <a:pt x="351" y="1200"/>
                    </a:lnTo>
                    <a:lnTo>
                      <a:pt x="353" y="1200"/>
                    </a:lnTo>
                    <a:lnTo>
                      <a:pt x="353" y="1200"/>
                    </a:lnTo>
                    <a:lnTo>
                      <a:pt x="353" y="1197"/>
                    </a:lnTo>
                    <a:lnTo>
                      <a:pt x="353" y="1196"/>
                    </a:lnTo>
                    <a:lnTo>
                      <a:pt x="351" y="1191"/>
                    </a:lnTo>
                    <a:lnTo>
                      <a:pt x="351" y="1191"/>
                    </a:lnTo>
                    <a:lnTo>
                      <a:pt x="350" y="1189"/>
                    </a:lnTo>
                    <a:lnTo>
                      <a:pt x="348" y="1186"/>
                    </a:lnTo>
                    <a:lnTo>
                      <a:pt x="348" y="1186"/>
                    </a:lnTo>
                    <a:lnTo>
                      <a:pt x="347" y="1185"/>
                    </a:lnTo>
                    <a:lnTo>
                      <a:pt x="347" y="1183"/>
                    </a:lnTo>
                    <a:lnTo>
                      <a:pt x="347" y="1183"/>
                    </a:lnTo>
                    <a:lnTo>
                      <a:pt x="343" y="1183"/>
                    </a:lnTo>
                    <a:lnTo>
                      <a:pt x="343" y="1183"/>
                    </a:lnTo>
                    <a:lnTo>
                      <a:pt x="342" y="1178"/>
                    </a:lnTo>
                    <a:lnTo>
                      <a:pt x="342" y="1178"/>
                    </a:lnTo>
                    <a:lnTo>
                      <a:pt x="338" y="1175"/>
                    </a:lnTo>
                    <a:lnTo>
                      <a:pt x="335" y="1175"/>
                    </a:lnTo>
                    <a:lnTo>
                      <a:pt x="335" y="1175"/>
                    </a:lnTo>
                    <a:lnTo>
                      <a:pt x="332" y="1174"/>
                    </a:lnTo>
                    <a:lnTo>
                      <a:pt x="328" y="1173"/>
                    </a:lnTo>
                    <a:lnTo>
                      <a:pt x="328" y="1173"/>
                    </a:lnTo>
                    <a:lnTo>
                      <a:pt x="328" y="1174"/>
                    </a:lnTo>
                    <a:lnTo>
                      <a:pt x="327" y="1175"/>
                    </a:lnTo>
                    <a:lnTo>
                      <a:pt x="327" y="1177"/>
                    </a:lnTo>
                    <a:lnTo>
                      <a:pt x="326" y="1177"/>
                    </a:lnTo>
                    <a:lnTo>
                      <a:pt x="326" y="1177"/>
                    </a:lnTo>
                    <a:lnTo>
                      <a:pt x="324" y="1174"/>
                    </a:lnTo>
                    <a:lnTo>
                      <a:pt x="324" y="1174"/>
                    </a:lnTo>
                    <a:lnTo>
                      <a:pt x="322" y="1173"/>
                    </a:lnTo>
                    <a:lnTo>
                      <a:pt x="322" y="1173"/>
                    </a:lnTo>
                    <a:lnTo>
                      <a:pt x="321" y="1170"/>
                    </a:lnTo>
                    <a:lnTo>
                      <a:pt x="321" y="1168"/>
                    </a:lnTo>
                    <a:lnTo>
                      <a:pt x="321" y="1168"/>
                    </a:lnTo>
                    <a:lnTo>
                      <a:pt x="322" y="1168"/>
                    </a:lnTo>
                    <a:lnTo>
                      <a:pt x="322" y="1168"/>
                    </a:lnTo>
                    <a:lnTo>
                      <a:pt x="323" y="1164"/>
                    </a:lnTo>
                    <a:lnTo>
                      <a:pt x="322" y="1163"/>
                    </a:lnTo>
                    <a:lnTo>
                      <a:pt x="322" y="1163"/>
                    </a:lnTo>
                    <a:lnTo>
                      <a:pt x="321" y="1162"/>
                    </a:lnTo>
                    <a:lnTo>
                      <a:pt x="318" y="1162"/>
                    </a:lnTo>
                    <a:lnTo>
                      <a:pt x="318" y="1162"/>
                    </a:lnTo>
                    <a:lnTo>
                      <a:pt x="316" y="1161"/>
                    </a:lnTo>
                    <a:lnTo>
                      <a:pt x="315" y="1159"/>
                    </a:lnTo>
                    <a:lnTo>
                      <a:pt x="315" y="1159"/>
                    </a:lnTo>
                    <a:lnTo>
                      <a:pt x="315" y="1156"/>
                    </a:lnTo>
                    <a:lnTo>
                      <a:pt x="316" y="1151"/>
                    </a:lnTo>
                    <a:lnTo>
                      <a:pt x="316" y="1151"/>
                    </a:lnTo>
                    <a:lnTo>
                      <a:pt x="318" y="1146"/>
                    </a:lnTo>
                    <a:lnTo>
                      <a:pt x="320" y="1143"/>
                    </a:lnTo>
                    <a:lnTo>
                      <a:pt x="322" y="1142"/>
                    </a:lnTo>
                    <a:lnTo>
                      <a:pt x="322" y="1142"/>
                    </a:lnTo>
                    <a:lnTo>
                      <a:pt x="322" y="1140"/>
                    </a:lnTo>
                    <a:lnTo>
                      <a:pt x="321" y="1139"/>
                    </a:lnTo>
                    <a:lnTo>
                      <a:pt x="318" y="1136"/>
                    </a:lnTo>
                    <a:lnTo>
                      <a:pt x="318" y="1136"/>
                    </a:lnTo>
                    <a:lnTo>
                      <a:pt x="318" y="1131"/>
                    </a:lnTo>
                    <a:lnTo>
                      <a:pt x="318" y="1127"/>
                    </a:lnTo>
                    <a:lnTo>
                      <a:pt x="318" y="1127"/>
                    </a:lnTo>
                    <a:lnTo>
                      <a:pt x="318" y="1125"/>
                    </a:lnTo>
                    <a:lnTo>
                      <a:pt x="320" y="1123"/>
                    </a:lnTo>
                    <a:lnTo>
                      <a:pt x="324" y="1120"/>
                    </a:lnTo>
                    <a:lnTo>
                      <a:pt x="324" y="1120"/>
                    </a:lnTo>
                    <a:lnTo>
                      <a:pt x="327" y="1119"/>
                    </a:lnTo>
                    <a:lnTo>
                      <a:pt x="328" y="1116"/>
                    </a:lnTo>
                    <a:lnTo>
                      <a:pt x="328" y="1115"/>
                    </a:lnTo>
                    <a:lnTo>
                      <a:pt x="328" y="1115"/>
                    </a:lnTo>
                    <a:lnTo>
                      <a:pt x="327" y="1115"/>
                    </a:lnTo>
                    <a:lnTo>
                      <a:pt x="327" y="1115"/>
                    </a:lnTo>
                    <a:lnTo>
                      <a:pt x="327" y="1113"/>
                    </a:lnTo>
                    <a:lnTo>
                      <a:pt x="327" y="1110"/>
                    </a:lnTo>
                    <a:lnTo>
                      <a:pt x="327" y="1110"/>
                    </a:lnTo>
                    <a:lnTo>
                      <a:pt x="332" y="1110"/>
                    </a:lnTo>
                    <a:lnTo>
                      <a:pt x="332" y="1110"/>
                    </a:lnTo>
                    <a:lnTo>
                      <a:pt x="333" y="1112"/>
                    </a:lnTo>
                    <a:lnTo>
                      <a:pt x="334" y="1113"/>
                    </a:lnTo>
                    <a:lnTo>
                      <a:pt x="334" y="1113"/>
                    </a:lnTo>
                    <a:lnTo>
                      <a:pt x="335" y="1115"/>
                    </a:lnTo>
                    <a:lnTo>
                      <a:pt x="335" y="1115"/>
                    </a:lnTo>
                    <a:lnTo>
                      <a:pt x="338" y="1116"/>
                    </a:lnTo>
                    <a:lnTo>
                      <a:pt x="340" y="1118"/>
                    </a:lnTo>
                    <a:lnTo>
                      <a:pt x="340" y="1118"/>
                    </a:lnTo>
                    <a:lnTo>
                      <a:pt x="340" y="1121"/>
                    </a:lnTo>
                    <a:lnTo>
                      <a:pt x="340" y="1123"/>
                    </a:lnTo>
                    <a:lnTo>
                      <a:pt x="342" y="1124"/>
                    </a:lnTo>
                    <a:lnTo>
                      <a:pt x="342" y="1124"/>
                    </a:lnTo>
                    <a:lnTo>
                      <a:pt x="343" y="1124"/>
                    </a:lnTo>
                    <a:lnTo>
                      <a:pt x="347" y="1123"/>
                    </a:lnTo>
                    <a:lnTo>
                      <a:pt x="350" y="1120"/>
                    </a:lnTo>
                    <a:lnTo>
                      <a:pt x="350" y="1120"/>
                    </a:lnTo>
                    <a:lnTo>
                      <a:pt x="350" y="1118"/>
                    </a:lnTo>
                    <a:lnTo>
                      <a:pt x="350" y="1114"/>
                    </a:lnTo>
                    <a:lnTo>
                      <a:pt x="350" y="1114"/>
                    </a:lnTo>
                    <a:lnTo>
                      <a:pt x="350" y="1109"/>
                    </a:lnTo>
                    <a:lnTo>
                      <a:pt x="349" y="1107"/>
                    </a:lnTo>
                    <a:lnTo>
                      <a:pt x="348" y="1105"/>
                    </a:lnTo>
                    <a:lnTo>
                      <a:pt x="348" y="1105"/>
                    </a:lnTo>
                    <a:lnTo>
                      <a:pt x="350" y="1104"/>
                    </a:lnTo>
                    <a:lnTo>
                      <a:pt x="351" y="1104"/>
                    </a:lnTo>
                    <a:lnTo>
                      <a:pt x="351" y="1104"/>
                    </a:lnTo>
                    <a:lnTo>
                      <a:pt x="353" y="1103"/>
                    </a:lnTo>
                    <a:lnTo>
                      <a:pt x="355" y="1102"/>
                    </a:lnTo>
                    <a:lnTo>
                      <a:pt x="358" y="1101"/>
                    </a:lnTo>
                    <a:lnTo>
                      <a:pt x="359" y="1098"/>
                    </a:lnTo>
                    <a:lnTo>
                      <a:pt x="359" y="1098"/>
                    </a:lnTo>
                    <a:lnTo>
                      <a:pt x="360" y="1098"/>
                    </a:lnTo>
                    <a:lnTo>
                      <a:pt x="360" y="1097"/>
                    </a:lnTo>
                    <a:lnTo>
                      <a:pt x="360" y="1092"/>
                    </a:lnTo>
                    <a:lnTo>
                      <a:pt x="360" y="1092"/>
                    </a:lnTo>
                    <a:lnTo>
                      <a:pt x="364" y="1092"/>
                    </a:lnTo>
                    <a:lnTo>
                      <a:pt x="365" y="1089"/>
                    </a:lnTo>
                    <a:lnTo>
                      <a:pt x="366" y="1088"/>
                    </a:lnTo>
                    <a:lnTo>
                      <a:pt x="366" y="1088"/>
                    </a:lnTo>
                    <a:lnTo>
                      <a:pt x="371" y="1088"/>
                    </a:lnTo>
                    <a:lnTo>
                      <a:pt x="375" y="1088"/>
                    </a:lnTo>
                    <a:lnTo>
                      <a:pt x="377" y="1087"/>
                    </a:lnTo>
                    <a:lnTo>
                      <a:pt x="377" y="1087"/>
                    </a:lnTo>
                    <a:lnTo>
                      <a:pt x="377" y="1083"/>
                    </a:lnTo>
                    <a:lnTo>
                      <a:pt x="377" y="1081"/>
                    </a:lnTo>
                    <a:lnTo>
                      <a:pt x="378" y="1080"/>
                    </a:lnTo>
                    <a:lnTo>
                      <a:pt x="381" y="1078"/>
                    </a:lnTo>
                    <a:lnTo>
                      <a:pt x="381" y="1078"/>
                    </a:lnTo>
                    <a:lnTo>
                      <a:pt x="381" y="1076"/>
                    </a:lnTo>
                    <a:lnTo>
                      <a:pt x="381" y="1076"/>
                    </a:lnTo>
                    <a:lnTo>
                      <a:pt x="391" y="1076"/>
                    </a:lnTo>
                    <a:lnTo>
                      <a:pt x="391" y="1076"/>
                    </a:lnTo>
                    <a:lnTo>
                      <a:pt x="391" y="1081"/>
                    </a:lnTo>
                    <a:lnTo>
                      <a:pt x="391" y="1083"/>
                    </a:lnTo>
                    <a:lnTo>
                      <a:pt x="393" y="1083"/>
                    </a:lnTo>
                    <a:lnTo>
                      <a:pt x="393" y="1083"/>
                    </a:lnTo>
                    <a:lnTo>
                      <a:pt x="394" y="1082"/>
                    </a:lnTo>
                    <a:lnTo>
                      <a:pt x="394" y="1082"/>
                    </a:lnTo>
                    <a:lnTo>
                      <a:pt x="394" y="1085"/>
                    </a:lnTo>
                    <a:lnTo>
                      <a:pt x="394" y="1085"/>
                    </a:lnTo>
                    <a:lnTo>
                      <a:pt x="398" y="1085"/>
                    </a:lnTo>
                    <a:lnTo>
                      <a:pt x="398" y="1085"/>
                    </a:lnTo>
                    <a:lnTo>
                      <a:pt x="398" y="1082"/>
                    </a:lnTo>
                    <a:lnTo>
                      <a:pt x="399" y="1078"/>
                    </a:lnTo>
                    <a:lnTo>
                      <a:pt x="399" y="1078"/>
                    </a:lnTo>
                    <a:lnTo>
                      <a:pt x="402" y="1078"/>
                    </a:lnTo>
                    <a:lnTo>
                      <a:pt x="405" y="1078"/>
                    </a:lnTo>
                    <a:lnTo>
                      <a:pt x="405" y="1078"/>
                    </a:lnTo>
                    <a:lnTo>
                      <a:pt x="405" y="1076"/>
                    </a:lnTo>
                    <a:lnTo>
                      <a:pt x="405" y="1075"/>
                    </a:lnTo>
                    <a:lnTo>
                      <a:pt x="405" y="1075"/>
                    </a:lnTo>
                    <a:lnTo>
                      <a:pt x="408" y="1076"/>
                    </a:lnTo>
                    <a:lnTo>
                      <a:pt x="408" y="1077"/>
                    </a:lnTo>
                    <a:lnTo>
                      <a:pt x="408" y="1080"/>
                    </a:lnTo>
                    <a:lnTo>
                      <a:pt x="409" y="1082"/>
                    </a:lnTo>
                    <a:lnTo>
                      <a:pt x="410" y="1083"/>
                    </a:lnTo>
                    <a:lnTo>
                      <a:pt x="411" y="1083"/>
                    </a:lnTo>
                    <a:lnTo>
                      <a:pt x="411" y="1083"/>
                    </a:lnTo>
                    <a:lnTo>
                      <a:pt x="419" y="1083"/>
                    </a:lnTo>
                    <a:lnTo>
                      <a:pt x="422" y="1083"/>
                    </a:lnTo>
                    <a:lnTo>
                      <a:pt x="427" y="1083"/>
                    </a:lnTo>
                    <a:lnTo>
                      <a:pt x="427" y="1083"/>
                    </a:lnTo>
                    <a:lnTo>
                      <a:pt x="426" y="1085"/>
                    </a:lnTo>
                    <a:lnTo>
                      <a:pt x="426" y="1087"/>
                    </a:lnTo>
                    <a:lnTo>
                      <a:pt x="427" y="1089"/>
                    </a:lnTo>
                    <a:lnTo>
                      <a:pt x="427" y="1089"/>
                    </a:lnTo>
                    <a:lnTo>
                      <a:pt x="432" y="1089"/>
                    </a:lnTo>
                    <a:lnTo>
                      <a:pt x="436" y="1091"/>
                    </a:lnTo>
                    <a:lnTo>
                      <a:pt x="437" y="1092"/>
                    </a:lnTo>
                    <a:lnTo>
                      <a:pt x="437" y="1092"/>
                    </a:lnTo>
                    <a:lnTo>
                      <a:pt x="438" y="1093"/>
                    </a:lnTo>
                    <a:lnTo>
                      <a:pt x="438" y="1096"/>
                    </a:lnTo>
                    <a:lnTo>
                      <a:pt x="438" y="1098"/>
                    </a:lnTo>
                    <a:lnTo>
                      <a:pt x="441" y="1099"/>
                    </a:lnTo>
                    <a:lnTo>
                      <a:pt x="441" y="1099"/>
                    </a:lnTo>
                    <a:lnTo>
                      <a:pt x="441" y="1105"/>
                    </a:lnTo>
                    <a:lnTo>
                      <a:pt x="441" y="1105"/>
                    </a:lnTo>
                    <a:lnTo>
                      <a:pt x="445" y="1105"/>
                    </a:lnTo>
                    <a:lnTo>
                      <a:pt x="445" y="1105"/>
                    </a:lnTo>
                    <a:lnTo>
                      <a:pt x="445" y="1099"/>
                    </a:lnTo>
                    <a:lnTo>
                      <a:pt x="445" y="1099"/>
                    </a:lnTo>
                    <a:lnTo>
                      <a:pt x="443" y="1098"/>
                    </a:lnTo>
                    <a:lnTo>
                      <a:pt x="443" y="1098"/>
                    </a:lnTo>
                    <a:lnTo>
                      <a:pt x="442" y="1097"/>
                    </a:lnTo>
                    <a:lnTo>
                      <a:pt x="443" y="1096"/>
                    </a:lnTo>
                    <a:lnTo>
                      <a:pt x="447" y="1096"/>
                    </a:lnTo>
                    <a:lnTo>
                      <a:pt x="447" y="1096"/>
                    </a:lnTo>
                    <a:lnTo>
                      <a:pt x="448" y="1098"/>
                    </a:lnTo>
                    <a:lnTo>
                      <a:pt x="448" y="1098"/>
                    </a:lnTo>
                    <a:lnTo>
                      <a:pt x="453" y="1099"/>
                    </a:lnTo>
                    <a:lnTo>
                      <a:pt x="453" y="1099"/>
                    </a:lnTo>
                    <a:lnTo>
                      <a:pt x="453" y="1101"/>
                    </a:lnTo>
                    <a:lnTo>
                      <a:pt x="452" y="1101"/>
                    </a:lnTo>
                    <a:lnTo>
                      <a:pt x="452" y="1101"/>
                    </a:lnTo>
                    <a:lnTo>
                      <a:pt x="456" y="1103"/>
                    </a:lnTo>
                    <a:lnTo>
                      <a:pt x="459" y="1104"/>
                    </a:lnTo>
                    <a:lnTo>
                      <a:pt x="459" y="1104"/>
                    </a:lnTo>
                    <a:lnTo>
                      <a:pt x="460" y="1105"/>
                    </a:lnTo>
                    <a:lnTo>
                      <a:pt x="462" y="1105"/>
                    </a:lnTo>
                    <a:lnTo>
                      <a:pt x="462" y="1105"/>
                    </a:lnTo>
                    <a:lnTo>
                      <a:pt x="464" y="1104"/>
                    </a:lnTo>
                    <a:lnTo>
                      <a:pt x="465" y="1104"/>
                    </a:lnTo>
                    <a:lnTo>
                      <a:pt x="467" y="1103"/>
                    </a:lnTo>
                    <a:lnTo>
                      <a:pt x="467" y="1103"/>
                    </a:lnTo>
                    <a:lnTo>
                      <a:pt x="468" y="1103"/>
                    </a:lnTo>
                    <a:lnTo>
                      <a:pt x="468" y="1102"/>
                    </a:lnTo>
                    <a:lnTo>
                      <a:pt x="468" y="1099"/>
                    </a:lnTo>
                    <a:lnTo>
                      <a:pt x="469" y="1099"/>
                    </a:lnTo>
                    <a:lnTo>
                      <a:pt x="469" y="1099"/>
                    </a:lnTo>
                    <a:lnTo>
                      <a:pt x="469" y="1097"/>
                    </a:lnTo>
                    <a:lnTo>
                      <a:pt x="470" y="1097"/>
                    </a:lnTo>
                    <a:lnTo>
                      <a:pt x="474" y="1096"/>
                    </a:lnTo>
                    <a:lnTo>
                      <a:pt x="474" y="1096"/>
                    </a:lnTo>
                    <a:lnTo>
                      <a:pt x="474" y="1096"/>
                    </a:lnTo>
                    <a:lnTo>
                      <a:pt x="474" y="1096"/>
                    </a:lnTo>
                    <a:lnTo>
                      <a:pt x="478" y="1096"/>
                    </a:lnTo>
                    <a:lnTo>
                      <a:pt x="478" y="1096"/>
                    </a:lnTo>
                    <a:lnTo>
                      <a:pt x="478" y="1094"/>
                    </a:lnTo>
                    <a:lnTo>
                      <a:pt x="478" y="1094"/>
                    </a:lnTo>
                    <a:lnTo>
                      <a:pt x="486" y="1094"/>
                    </a:lnTo>
                    <a:lnTo>
                      <a:pt x="486" y="1094"/>
                    </a:lnTo>
                    <a:lnTo>
                      <a:pt x="487" y="1098"/>
                    </a:lnTo>
                    <a:lnTo>
                      <a:pt x="487" y="1098"/>
                    </a:lnTo>
                    <a:lnTo>
                      <a:pt x="491" y="1098"/>
                    </a:lnTo>
                    <a:lnTo>
                      <a:pt x="491" y="1098"/>
                    </a:lnTo>
                    <a:lnTo>
                      <a:pt x="492" y="1092"/>
                    </a:lnTo>
                    <a:lnTo>
                      <a:pt x="492" y="1092"/>
                    </a:lnTo>
                    <a:lnTo>
                      <a:pt x="500" y="1091"/>
                    </a:lnTo>
                    <a:lnTo>
                      <a:pt x="506" y="1092"/>
                    </a:lnTo>
                    <a:lnTo>
                      <a:pt x="506" y="1092"/>
                    </a:lnTo>
                    <a:lnTo>
                      <a:pt x="506" y="1093"/>
                    </a:lnTo>
                    <a:lnTo>
                      <a:pt x="508" y="1094"/>
                    </a:lnTo>
                    <a:lnTo>
                      <a:pt x="508" y="1094"/>
                    </a:lnTo>
                    <a:lnTo>
                      <a:pt x="508" y="1098"/>
                    </a:lnTo>
                    <a:lnTo>
                      <a:pt x="511" y="1101"/>
                    </a:lnTo>
                    <a:lnTo>
                      <a:pt x="511" y="1101"/>
                    </a:lnTo>
                    <a:lnTo>
                      <a:pt x="513" y="1102"/>
                    </a:lnTo>
                    <a:lnTo>
                      <a:pt x="514" y="1102"/>
                    </a:lnTo>
                    <a:lnTo>
                      <a:pt x="514" y="1102"/>
                    </a:lnTo>
                    <a:lnTo>
                      <a:pt x="514" y="1103"/>
                    </a:lnTo>
                    <a:lnTo>
                      <a:pt x="514" y="1103"/>
                    </a:lnTo>
                    <a:lnTo>
                      <a:pt x="521" y="1103"/>
                    </a:lnTo>
                    <a:lnTo>
                      <a:pt x="522" y="1104"/>
                    </a:lnTo>
                    <a:lnTo>
                      <a:pt x="523" y="1107"/>
                    </a:lnTo>
                    <a:lnTo>
                      <a:pt x="523" y="1107"/>
                    </a:lnTo>
                    <a:lnTo>
                      <a:pt x="525" y="1107"/>
                    </a:lnTo>
                    <a:lnTo>
                      <a:pt x="529" y="1105"/>
                    </a:lnTo>
                    <a:lnTo>
                      <a:pt x="529" y="1105"/>
                    </a:lnTo>
                    <a:lnTo>
                      <a:pt x="530" y="1102"/>
                    </a:lnTo>
                    <a:lnTo>
                      <a:pt x="532" y="1098"/>
                    </a:lnTo>
                    <a:lnTo>
                      <a:pt x="532" y="1098"/>
                    </a:lnTo>
                    <a:lnTo>
                      <a:pt x="533" y="1099"/>
                    </a:lnTo>
                    <a:lnTo>
                      <a:pt x="533" y="1101"/>
                    </a:lnTo>
                    <a:lnTo>
                      <a:pt x="533" y="1103"/>
                    </a:lnTo>
                    <a:lnTo>
                      <a:pt x="534" y="1104"/>
                    </a:lnTo>
                    <a:lnTo>
                      <a:pt x="534" y="1104"/>
                    </a:lnTo>
                    <a:lnTo>
                      <a:pt x="538" y="1104"/>
                    </a:lnTo>
                    <a:lnTo>
                      <a:pt x="538" y="1104"/>
                    </a:lnTo>
                    <a:lnTo>
                      <a:pt x="540" y="1104"/>
                    </a:lnTo>
                    <a:lnTo>
                      <a:pt x="540" y="1104"/>
                    </a:lnTo>
                    <a:lnTo>
                      <a:pt x="540" y="1104"/>
                    </a:lnTo>
                    <a:lnTo>
                      <a:pt x="540" y="1104"/>
                    </a:lnTo>
                    <a:lnTo>
                      <a:pt x="547" y="1103"/>
                    </a:lnTo>
                    <a:lnTo>
                      <a:pt x="547" y="1103"/>
                    </a:lnTo>
                    <a:lnTo>
                      <a:pt x="551" y="1102"/>
                    </a:lnTo>
                    <a:lnTo>
                      <a:pt x="552" y="1101"/>
                    </a:lnTo>
                    <a:lnTo>
                      <a:pt x="552" y="1098"/>
                    </a:lnTo>
                    <a:lnTo>
                      <a:pt x="552" y="1098"/>
                    </a:lnTo>
                    <a:lnTo>
                      <a:pt x="554" y="1091"/>
                    </a:lnTo>
                    <a:lnTo>
                      <a:pt x="555" y="1088"/>
                    </a:lnTo>
                    <a:lnTo>
                      <a:pt x="559" y="1087"/>
                    </a:lnTo>
                    <a:lnTo>
                      <a:pt x="559" y="1087"/>
                    </a:lnTo>
                    <a:lnTo>
                      <a:pt x="555" y="1086"/>
                    </a:lnTo>
                    <a:lnTo>
                      <a:pt x="552" y="1085"/>
                    </a:lnTo>
                    <a:lnTo>
                      <a:pt x="552" y="1085"/>
                    </a:lnTo>
                    <a:lnTo>
                      <a:pt x="551" y="1082"/>
                    </a:lnTo>
                    <a:lnTo>
                      <a:pt x="549" y="1082"/>
                    </a:lnTo>
                    <a:lnTo>
                      <a:pt x="544" y="1082"/>
                    </a:lnTo>
                    <a:lnTo>
                      <a:pt x="544" y="1082"/>
                    </a:lnTo>
                    <a:lnTo>
                      <a:pt x="544" y="1080"/>
                    </a:lnTo>
                    <a:lnTo>
                      <a:pt x="543" y="1078"/>
                    </a:lnTo>
                    <a:lnTo>
                      <a:pt x="536" y="1078"/>
                    </a:lnTo>
                    <a:lnTo>
                      <a:pt x="536" y="1078"/>
                    </a:lnTo>
                    <a:lnTo>
                      <a:pt x="536" y="1076"/>
                    </a:lnTo>
                    <a:lnTo>
                      <a:pt x="536" y="1074"/>
                    </a:lnTo>
                    <a:lnTo>
                      <a:pt x="535" y="1072"/>
                    </a:lnTo>
                    <a:lnTo>
                      <a:pt x="535" y="1072"/>
                    </a:lnTo>
                    <a:lnTo>
                      <a:pt x="534" y="1072"/>
                    </a:lnTo>
                    <a:lnTo>
                      <a:pt x="533" y="1072"/>
                    </a:lnTo>
                    <a:lnTo>
                      <a:pt x="533" y="1074"/>
                    </a:lnTo>
                    <a:lnTo>
                      <a:pt x="532" y="1074"/>
                    </a:lnTo>
                    <a:lnTo>
                      <a:pt x="532" y="1074"/>
                    </a:lnTo>
                    <a:lnTo>
                      <a:pt x="529" y="1071"/>
                    </a:lnTo>
                    <a:lnTo>
                      <a:pt x="529" y="1070"/>
                    </a:lnTo>
                    <a:lnTo>
                      <a:pt x="529" y="1069"/>
                    </a:lnTo>
                    <a:lnTo>
                      <a:pt x="529" y="1069"/>
                    </a:lnTo>
                    <a:lnTo>
                      <a:pt x="533" y="1069"/>
                    </a:lnTo>
                    <a:lnTo>
                      <a:pt x="534" y="1069"/>
                    </a:lnTo>
                    <a:lnTo>
                      <a:pt x="534" y="1066"/>
                    </a:lnTo>
                    <a:lnTo>
                      <a:pt x="534" y="1066"/>
                    </a:lnTo>
                    <a:lnTo>
                      <a:pt x="538" y="1066"/>
                    </a:lnTo>
                    <a:lnTo>
                      <a:pt x="540" y="1065"/>
                    </a:lnTo>
                    <a:lnTo>
                      <a:pt x="540" y="1064"/>
                    </a:lnTo>
                    <a:lnTo>
                      <a:pt x="540" y="1064"/>
                    </a:lnTo>
                    <a:lnTo>
                      <a:pt x="541" y="1064"/>
                    </a:lnTo>
                    <a:lnTo>
                      <a:pt x="541" y="1064"/>
                    </a:lnTo>
                    <a:lnTo>
                      <a:pt x="543" y="1063"/>
                    </a:lnTo>
                    <a:lnTo>
                      <a:pt x="543" y="1063"/>
                    </a:lnTo>
                    <a:lnTo>
                      <a:pt x="544" y="1063"/>
                    </a:lnTo>
                    <a:lnTo>
                      <a:pt x="544" y="1063"/>
                    </a:lnTo>
                    <a:lnTo>
                      <a:pt x="544" y="1063"/>
                    </a:lnTo>
                    <a:lnTo>
                      <a:pt x="546" y="1061"/>
                    </a:lnTo>
                    <a:lnTo>
                      <a:pt x="547" y="1060"/>
                    </a:lnTo>
                    <a:lnTo>
                      <a:pt x="547" y="1060"/>
                    </a:lnTo>
                    <a:lnTo>
                      <a:pt x="547" y="1058"/>
                    </a:lnTo>
                    <a:lnTo>
                      <a:pt x="545" y="1054"/>
                    </a:lnTo>
                    <a:lnTo>
                      <a:pt x="544" y="1051"/>
                    </a:lnTo>
                    <a:lnTo>
                      <a:pt x="541" y="1050"/>
                    </a:lnTo>
                    <a:lnTo>
                      <a:pt x="541" y="1050"/>
                    </a:lnTo>
                    <a:lnTo>
                      <a:pt x="541" y="1049"/>
                    </a:lnTo>
                    <a:lnTo>
                      <a:pt x="543" y="1049"/>
                    </a:lnTo>
                    <a:lnTo>
                      <a:pt x="543" y="1049"/>
                    </a:lnTo>
                    <a:lnTo>
                      <a:pt x="545" y="1045"/>
                    </a:lnTo>
                    <a:lnTo>
                      <a:pt x="547" y="1043"/>
                    </a:lnTo>
                    <a:lnTo>
                      <a:pt x="547" y="1043"/>
                    </a:lnTo>
                    <a:lnTo>
                      <a:pt x="552" y="1043"/>
                    </a:lnTo>
                    <a:lnTo>
                      <a:pt x="555" y="1043"/>
                    </a:lnTo>
                    <a:lnTo>
                      <a:pt x="556" y="1044"/>
                    </a:lnTo>
                    <a:lnTo>
                      <a:pt x="556" y="1044"/>
                    </a:lnTo>
                    <a:lnTo>
                      <a:pt x="561" y="1043"/>
                    </a:lnTo>
                    <a:lnTo>
                      <a:pt x="563" y="1042"/>
                    </a:lnTo>
                    <a:lnTo>
                      <a:pt x="563" y="1039"/>
                    </a:lnTo>
                    <a:lnTo>
                      <a:pt x="563" y="1039"/>
                    </a:lnTo>
                    <a:lnTo>
                      <a:pt x="559" y="1039"/>
                    </a:lnTo>
                    <a:lnTo>
                      <a:pt x="559" y="1039"/>
                    </a:lnTo>
                    <a:lnTo>
                      <a:pt x="557" y="1036"/>
                    </a:lnTo>
                    <a:lnTo>
                      <a:pt x="557" y="1036"/>
                    </a:lnTo>
                    <a:lnTo>
                      <a:pt x="554" y="1036"/>
                    </a:lnTo>
                    <a:lnTo>
                      <a:pt x="550" y="1036"/>
                    </a:lnTo>
                    <a:lnTo>
                      <a:pt x="550" y="1036"/>
                    </a:lnTo>
                    <a:lnTo>
                      <a:pt x="549" y="1033"/>
                    </a:lnTo>
                    <a:lnTo>
                      <a:pt x="549" y="1032"/>
                    </a:lnTo>
                    <a:lnTo>
                      <a:pt x="549" y="1031"/>
                    </a:lnTo>
                    <a:lnTo>
                      <a:pt x="549" y="1031"/>
                    </a:lnTo>
                    <a:lnTo>
                      <a:pt x="554" y="1031"/>
                    </a:lnTo>
                    <a:lnTo>
                      <a:pt x="555" y="1029"/>
                    </a:lnTo>
                    <a:lnTo>
                      <a:pt x="555" y="1027"/>
                    </a:lnTo>
                    <a:lnTo>
                      <a:pt x="555" y="1027"/>
                    </a:lnTo>
                    <a:lnTo>
                      <a:pt x="549" y="1027"/>
                    </a:lnTo>
                    <a:lnTo>
                      <a:pt x="546" y="1027"/>
                    </a:lnTo>
                    <a:lnTo>
                      <a:pt x="545" y="1025"/>
                    </a:lnTo>
                    <a:lnTo>
                      <a:pt x="545" y="1025"/>
                    </a:lnTo>
                    <a:lnTo>
                      <a:pt x="547" y="1023"/>
                    </a:lnTo>
                    <a:lnTo>
                      <a:pt x="550" y="1021"/>
                    </a:lnTo>
                    <a:lnTo>
                      <a:pt x="550" y="1021"/>
                    </a:lnTo>
                    <a:lnTo>
                      <a:pt x="550" y="1020"/>
                    </a:lnTo>
                    <a:lnTo>
                      <a:pt x="549" y="1018"/>
                    </a:lnTo>
                    <a:lnTo>
                      <a:pt x="547" y="1017"/>
                    </a:lnTo>
                    <a:lnTo>
                      <a:pt x="546" y="1016"/>
                    </a:lnTo>
                    <a:lnTo>
                      <a:pt x="546" y="1016"/>
                    </a:lnTo>
                    <a:lnTo>
                      <a:pt x="546" y="1016"/>
                    </a:lnTo>
                    <a:lnTo>
                      <a:pt x="546" y="1016"/>
                    </a:lnTo>
                    <a:lnTo>
                      <a:pt x="549" y="1016"/>
                    </a:lnTo>
                    <a:lnTo>
                      <a:pt x="549" y="1016"/>
                    </a:lnTo>
                    <a:lnTo>
                      <a:pt x="549" y="1013"/>
                    </a:lnTo>
                    <a:lnTo>
                      <a:pt x="549" y="1013"/>
                    </a:lnTo>
                    <a:lnTo>
                      <a:pt x="554" y="1013"/>
                    </a:lnTo>
                    <a:lnTo>
                      <a:pt x="554" y="1013"/>
                    </a:lnTo>
                    <a:lnTo>
                      <a:pt x="554" y="1015"/>
                    </a:lnTo>
                    <a:lnTo>
                      <a:pt x="554" y="1015"/>
                    </a:lnTo>
                    <a:lnTo>
                      <a:pt x="560" y="1016"/>
                    </a:lnTo>
                    <a:lnTo>
                      <a:pt x="560" y="1016"/>
                    </a:lnTo>
                    <a:lnTo>
                      <a:pt x="561" y="1017"/>
                    </a:lnTo>
                    <a:lnTo>
                      <a:pt x="561" y="1017"/>
                    </a:lnTo>
                    <a:lnTo>
                      <a:pt x="561" y="1015"/>
                    </a:lnTo>
                    <a:lnTo>
                      <a:pt x="561" y="1015"/>
                    </a:lnTo>
                    <a:lnTo>
                      <a:pt x="565" y="1015"/>
                    </a:lnTo>
                    <a:lnTo>
                      <a:pt x="568" y="1016"/>
                    </a:lnTo>
                    <a:lnTo>
                      <a:pt x="568" y="1016"/>
                    </a:lnTo>
                    <a:lnTo>
                      <a:pt x="568" y="1017"/>
                    </a:lnTo>
                    <a:lnTo>
                      <a:pt x="568" y="1017"/>
                    </a:lnTo>
                    <a:lnTo>
                      <a:pt x="571" y="1017"/>
                    </a:lnTo>
                    <a:lnTo>
                      <a:pt x="571" y="1017"/>
                    </a:lnTo>
                    <a:lnTo>
                      <a:pt x="571" y="1015"/>
                    </a:lnTo>
                    <a:lnTo>
                      <a:pt x="571" y="1015"/>
                    </a:lnTo>
                    <a:lnTo>
                      <a:pt x="573" y="1015"/>
                    </a:lnTo>
                    <a:lnTo>
                      <a:pt x="576" y="1013"/>
                    </a:lnTo>
                    <a:lnTo>
                      <a:pt x="576" y="1013"/>
                    </a:lnTo>
                    <a:lnTo>
                      <a:pt x="579" y="1012"/>
                    </a:lnTo>
                    <a:lnTo>
                      <a:pt x="581" y="1012"/>
                    </a:lnTo>
                    <a:lnTo>
                      <a:pt x="581" y="1010"/>
                    </a:lnTo>
                    <a:lnTo>
                      <a:pt x="581" y="1010"/>
                    </a:lnTo>
                    <a:lnTo>
                      <a:pt x="593" y="1010"/>
                    </a:lnTo>
                    <a:lnTo>
                      <a:pt x="593" y="1010"/>
                    </a:lnTo>
                    <a:lnTo>
                      <a:pt x="594" y="1009"/>
                    </a:lnTo>
                    <a:lnTo>
                      <a:pt x="595" y="1007"/>
                    </a:lnTo>
                    <a:lnTo>
                      <a:pt x="600" y="1007"/>
                    </a:lnTo>
                    <a:lnTo>
                      <a:pt x="600" y="1007"/>
                    </a:lnTo>
                    <a:lnTo>
                      <a:pt x="604" y="1007"/>
                    </a:lnTo>
                    <a:lnTo>
                      <a:pt x="604" y="1007"/>
                    </a:lnTo>
                    <a:lnTo>
                      <a:pt x="606" y="1005"/>
                    </a:lnTo>
                    <a:lnTo>
                      <a:pt x="609" y="1004"/>
                    </a:lnTo>
                    <a:lnTo>
                      <a:pt x="609" y="1004"/>
                    </a:lnTo>
                    <a:lnTo>
                      <a:pt x="612" y="1005"/>
                    </a:lnTo>
                    <a:lnTo>
                      <a:pt x="615" y="1006"/>
                    </a:lnTo>
                    <a:lnTo>
                      <a:pt x="616" y="1004"/>
                    </a:lnTo>
                    <a:lnTo>
                      <a:pt x="616" y="1004"/>
                    </a:lnTo>
                    <a:lnTo>
                      <a:pt x="616" y="1002"/>
                    </a:lnTo>
                    <a:lnTo>
                      <a:pt x="616" y="1000"/>
                    </a:lnTo>
                    <a:lnTo>
                      <a:pt x="616" y="998"/>
                    </a:lnTo>
                    <a:lnTo>
                      <a:pt x="619" y="998"/>
                    </a:lnTo>
                    <a:lnTo>
                      <a:pt x="619" y="998"/>
                    </a:lnTo>
                    <a:lnTo>
                      <a:pt x="619" y="996"/>
                    </a:lnTo>
                    <a:lnTo>
                      <a:pt x="619" y="996"/>
                    </a:lnTo>
                    <a:lnTo>
                      <a:pt x="626" y="996"/>
                    </a:lnTo>
                    <a:lnTo>
                      <a:pt x="626" y="996"/>
                    </a:lnTo>
                    <a:lnTo>
                      <a:pt x="626" y="996"/>
                    </a:lnTo>
                    <a:lnTo>
                      <a:pt x="626" y="996"/>
                    </a:lnTo>
                    <a:lnTo>
                      <a:pt x="628" y="996"/>
                    </a:lnTo>
                    <a:lnTo>
                      <a:pt x="632" y="995"/>
                    </a:lnTo>
                    <a:lnTo>
                      <a:pt x="638" y="995"/>
                    </a:lnTo>
                    <a:lnTo>
                      <a:pt x="638" y="995"/>
                    </a:lnTo>
                    <a:lnTo>
                      <a:pt x="642" y="995"/>
                    </a:lnTo>
                    <a:lnTo>
                      <a:pt x="646" y="994"/>
                    </a:lnTo>
                    <a:lnTo>
                      <a:pt x="646" y="994"/>
                    </a:lnTo>
                    <a:lnTo>
                      <a:pt x="646" y="993"/>
                    </a:lnTo>
                    <a:lnTo>
                      <a:pt x="646" y="993"/>
                    </a:lnTo>
                    <a:lnTo>
                      <a:pt x="649" y="991"/>
                    </a:lnTo>
                    <a:lnTo>
                      <a:pt x="649" y="991"/>
                    </a:lnTo>
                    <a:lnTo>
                      <a:pt x="649" y="989"/>
                    </a:lnTo>
                    <a:lnTo>
                      <a:pt x="649" y="989"/>
                    </a:lnTo>
                    <a:lnTo>
                      <a:pt x="657" y="989"/>
                    </a:lnTo>
                    <a:lnTo>
                      <a:pt x="657" y="989"/>
                    </a:lnTo>
                    <a:lnTo>
                      <a:pt x="658" y="989"/>
                    </a:lnTo>
                    <a:lnTo>
                      <a:pt x="659" y="988"/>
                    </a:lnTo>
                    <a:lnTo>
                      <a:pt x="659" y="987"/>
                    </a:lnTo>
                    <a:lnTo>
                      <a:pt x="660" y="985"/>
                    </a:lnTo>
                    <a:lnTo>
                      <a:pt x="660" y="985"/>
                    </a:lnTo>
                    <a:lnTo>
                      <a:pt x="661" y="984"/>
                    </a:lnTo>
                    <a:lnTo>
                      <a:pt x="663" y="984"/>
                    </a:lnTo>
                    <a:lnTo>
                      <a:pt x="663" y="984"/>
                    </a:lnTo>
                    <a:lnTo>
                      <a:pt x="664" y="983"/>
                    </a:lnTo>
                    <a:lnTo>
                      <a:pt x="664" y="982"/>
                    </a:lnTo>
                    <a:lnTo>
                      <a:pt x="664" y="982"/>
                    </a:lnTo>
                    <a:lnTo>
                      <a:pt x="666" y="979"/>
                    </a:lnTo>
                    <a:lnTo>
                      <a:pt x="670" y="979"/>
                    </a:lnTo>
                    <a:lnTo>
                      <a:pt x="670" y="979"/>
                    </a:lnTo>
                    <a:lnTo>
                      <a:pt x="671" y="978"/>
                    </a:lnTo>
                    <a:lnTo>
                      <a:pt x="670" y="975"/>
                    </a:lnTo>
                    <a:lnTo>
                      <a:pt x="670" y="975"/>
                    </a:lnTo>
                    <a:lnTo>
                      <a:pt x="671" y="977"/>
                    </a:lnTo>
                    <a:lnTo>
                      <a:pt x="673" y="977"/>
                    </a:lnTo>
                    <a:lnTo>
                      <a:pt x="673" y="979"/>
                    </a:lnTo>
                    <a:lnTo>
                      <a:pt x="673" y="979"/>
                    </a:lnTo>
                    <a:lnTo>
                      <a:pt x="674" y="979"/>
                    </a:lnTo>
                    <a:lnTo>
                      <a:pt x="674" y="979"/>
                    </a:lnTo>
                    <a:lnTo>
                      <a:pt x="674" y="975"/>
                    </a:lnTo>
                    <a:lnTo>
                      <a:pt x="674" y="975"/>
                    </a:lnTo>
                    <a:lnTo>
                      <a:pt x="675" y="975"/>
                    </a:lnTo>
                    <a:lnTo>
                      <a:pt x="675" y="975"/>
                    </a:lnTo>
                    <a:lnTo>
                      <a:pt x="675" y="977"/>
                    </a:lnTo>
                    <a:lnTo>
                      <a:pt x="676" y="978"/>
                    </a:lnTo>
                    <a:lnTo>
                      <a:pt x="679" y="979"/>
                    </a:lnTo>
                    <a:lnTo>
                      <a:pt x="682" y="979"/>
                    </a:lnTo>
                    <a:lnTo>
                      <a:pt x="685" y="978"/>
                    </a:lnTo>
                    <a:lnTo>
                      <a:pt x="685" y="978"/>
                    </a:lnTo>
                    <a:lnTo>
                      <a:pt x="685" y="979"/>
                    </a:lnTo>
                    <a:lnTo>
                      <a:pt x="687" y="980"/>
                    </a:lnTo>
                    <a:lnTo>
                      <a:pt x="690" y="982"/>
                    </a:lnTo>
                    <a:lnTo>
                      <a:pt x="690" y="982"/>
                    </a:lnTo>
                    <a:lnTo>
                      <a:pt x="691" y="983"/>
                    </a:lnTo>
                    <a:lnTo>
                      <a:pt x="692" y="984"/>
                    </a:lnTo>
                    <a:lnTo>
                      <a:pt x="692" y="984"/>
                    </a:lnTo>
                    <a:lnTo>
                      <a:pt x="695" y="984"/>
                    </a:lnTo>
                    <a:lnTo>
                      <a:pt x="695" y="984"/>
                    </a:lnTo>
                    <a:lnTo>
                      <a:pt x="698" y="980"/>
                    </a:lnTo>
                    <a:lnTo>
                      <a:pt x="698" y="980"/>
                    </a:lnTo>
                    <a:lnTo>
                      <a:pt x="704" y="980"/>
                    </a:lnTo>
                    <a:lnTo>
                      <a:pt x="704" y="980"/>
                    </a:lnTo>
                    <a:lnTo>
                      <a:pt x="706" y="984"/>
                    </a:lnTo>
                    <a:lnTo>
                      <a:pt x="707" y="988"/>
                    </a:lnTo>
                    <a:lnTo>
                      <a:pt x="707" y="988"/>
                    </a:lnTo>
                    <a:lnTo>
                      <a:pt x="707" y="991"/>
                    </a:lnTo>
                    <a:lnTo>
                      <a:pt x="709" y="995"/>
                    </a:lnTo>
                    <a:lnTo>
                      <a:pt x="709" y="995"/>
                    </a:lnTo>
                    <a:lnTo>
                      <a:pt x="708" y="996"/>
                    </a:lnTo>
                    <a:lnTo>
                      <a:pt x="708" y="996"/>
                    </a:lnTo>
                    <a:lnTo>
                      <a:pt x="713" y="996"/>
                    </a:lnTo>
                    <a:lnTo>
                      <a:pt x="713" y="996"/>
                    </a:lnTo>
                    <a:lnTo>
                      <a:pt x="712" y="999"/>
                    </a:lnTo>
                    <a:lnTo>
                      <a:pt x="709" y="999"/>
                    </a:lnTo>
                    <a:lnTo>
                      <a:pt x="709" y="999"/>
                    </a:lnTo>
                    <a:lnTo>
                      <a:pt x="709" y="1006"/>
                    </a:lnTo>
                    <a:lnTo>
                      <a:pt x="707" y="1011"/>
                    </a:lnTo>
                    <a:lnTo>
                      <a:pt x="707" y="1011"/>
                    </a:lnTo>
                    <a:lnTo>
                      <a:pt x="712" y="1011"/>
                    </a:lnTo>
                    <a:lnTo>
                      <a:pt x="715" y="1011"/>
                    </a:lnTo>
                    <a:lnTo>
                      <a:pt x="715" y="1011"/>
                    </a:lnTo>
                    <a:lnTo>
                      <a:pt x="715" y="1017"/>
                    </a:lnTo>
                    <a:lnTo>
                      <a:pt x="715" y="1017"/>
                    </a:lnTo>
                    <a:lnTo>
                      <a:pt x="718" y="1017"/>
                    </a:lnTo>
                    <a:lnTo>
                      <a:pt x="720" y="1016"/>
                    </a:lnTo>
                    <a:lnTo>
                      <a:pt x="720" y="1016"/>
                    </a:lnTo>
                    <a:lnTo>
                      <a:pt x="720" y="1013"/>
                    </a:lnTo>
                    <a:lnTo>
                      <a:pt x="720" y="1011"/>
                    </a:lnTo>
                    <a:lnTo>
                      <a:pt x="720" y="1011"/>
                    </a:lnTo>
                    <a:lnTo>
                      <a:pt x="725" y="1011"/>
                    </a:lnTo>
                    <a:lnTo>
                      <a:pt x="725" y="1011"/>
                    </a:lnTo>
                    <a:lnTo>
                      <a:pt x="724" y="1009"/>
                    </a:lnTo>
                    <a:lnTo>
                      <a:pt x="724" y="1007"/>
                    </a:lnTo>
                    <a:lnTo>
                      <a:pt x="724" y="1007"/>
                    </a:lnTo>
                    <a:lnTo>
                      <a:pt x="725" y="1007"/>
                    </a:lnTo>
                    <a:lnTo>
                      <a:pt x="726" y="1010"/>
                    </a:lnTo>
                    <a:lnTo>
                      <a:pt x="726" y="1010"/>
                    </a:lnTo>
                    <a:lnTo>
                      <a:pt x="731" y="1011"/>
                    </a:lnTo>
                    <a:lnTo>
                      <a:pt x="731" y="1011"/>
                    </a:lnTo>
                    <a:lnTo>
                      <a:pt x="731" y="1013"/>
                    </a:lnTo>
                    <a:lnTo>
                      <a:pt x="731" y="1013"/>
                    </a:lnTo>
                    <a:lnTo>
                      <a:pt x="736" y="1015"/>
                    </a:lnTo>
                    <a:lnTo>
                      <a:pt x="740" y="1016"/>
                    </a:lnTo>
                    <a:lnTo>
                      <a:pt x="745" y="1017"/>
                    </a:lnTo>
                    <a:lnTo>
                      <a:pt x="747" y="1016"/>
                    </a:lnTo>
                    <a:lnTo>
                      <a:pt x="748" y="1016"/>
                    </a:lnTo>
                    <a:lnTo>
                      <a:pt x="748" y="1016"/>
                    </a:lnTo>
                    <a:lnTo>
                      <a:pt x="748" y="1020"/>
                    </a:lnTo>
                    <a:lnTo>
                      <a:pt x="748" y="1020"/>
                    </a:lnTo>
                    <a:lnTo>
                      <a:pt x="745" y="1020"/>
                    </a:lnTo>
                    <a:lnTo>
                      <a:pt x="744" y="1022"/>
                    </a:lnTo>
                    <a:lnTo>
                      <a:pt x="742" y="1025"/>
                    </a:lnTo>
                    <a:lnTo>
                      <a:pt x="742" y="1027"/>
                    </a:lnTo>
                    <a:lnTo>
                      <a:pt x="742" y="1027"/>
                    </a:lnTo>
                    <a:lnTo>
                      <a:pt x="742" y="1031"/>
                    </a:lnTo>
                    <a:lnTo>
                      <a:pt x="745" y="1029"/>
                    </a:lnTo>
                    <a:lnTo>
                      <a:pt x="745" y="1029"/>
                    </a:lnTo>
                    <a:lnTo>
                      <a:pt x="747" y="1027"/>
                    </a:lnTo>
                    <a:lnTo>
                      <a:pt x="748" y="1027"/>
                    </a:lnTo>
                    <a:lnTo>
                      <a:pt x="751" y="1027"/>
                    </a:lnTo>
                    <a:lnTo>
                      <a:pt x="751" y="1027"/>
                    </a:lnTo>
                    <a:lnTo>
                      <a:pt x="751" y="1026"/>
                    </a:lnTo>
                    <a:lnTo>
                      <a:pt x="753" y="1025"/>
                    </a:lnTo>
                    <a:lnTo>
                      <a:pt x="753" y="1025"/>
                    </a:lnTo>
                    <a:lnTo>
                      <a:pt x="755" y="1025"/>
                    </a:lnTo>
                    <a:lnTo>
                      <a:pt x="756" y="1026"/>
                    </a:lnTo>
                    <a:lnTo>
                      <a:pt x="756" y="1026"/>
                    </a:lnTo>
                    <a:lnTo>
                      <a:pt x="758" y="1026"/>
                    </a:lnTo>
                    <a:lnTo>
                      <a:pt x="758" y="1026"/>
                    </a:lnTo>
                    <a:lnTo>
                      <a:pt x="758" y="1027"/>
                    </a:lnTo>
                    <a:lnTo>
                      <a:pt x="760" y="1028"/>
                    </a:lnTo>
                    <a:lnTo>
                      <a:pt x="762" y="1029"/>
                    </a:lnTo>
                    <a:lnTo>
                      <a:pt x="762" y="1029"/>
                    </a:lnTo>
                    <a:lnTo>
                      <a:pt x="762" y="1026"/>
                    </a:lnTo>
                    <a:lnTo>
                      <a:pt x="762" y="1026"/>
                    </a:lnTo>
                    <a:lnTo>
                      <a:pt x="764" y="1026"/>
                    </a:lnTo>
                    <a:lnTo>
                      <a:pt x="764" y="1026"/>
                    </a:lnTo>
                    <a:lnTo>
                      <a:pt x="766" y="1022"/>
                    </a:lnTo>
                    <a:lnTo>
                      <a:pt x="766" y="1022"/>
                    </a:lnTo>
                    <a:lnTo>
                      <a:pt x="769" y="1022"/>
                    </a:lnTo>
                    <a:lnTo>
                      <a:pt x="769" y="1022"/>
                    </a:lnTo>
                    <a:lnTo>
                      <a:pt x="772" y="1021"/>
                    </a:lnTo>
                    <a:lnTo>
                      <a:pt x="774" y="1020"/>
                    </a:lnTo>
                    <a:lnTo>
                      <a:pt x="774" y="1020"/>
                    </a:lnTo>
                    <a:lnTo>
                      <a:pt x="774" y="1017"/>
                    </a:lnTo>
                    <a:lnTo>
                      <a:pt x="774" y="1017"/>
                    </a:lnTo>
                    <a:lnTo>
                      <a:pt x="777" y="1016"/>
                    </a:lnTo>
                    <a:lnTo>
                      <a:pt x="777" y="1016"/>
                    </a:lnTo>
                    <a:lnTo>
                      <a:pt x="778" y="1015"/>
                    </a:lnTo>
                    <a:lnTo>
                      <a:pt x="778" y="1015"/>
                    </a:lnTo>
                    <a:lnTo>
                      <a:pt x="782" y="1013"/>
                    </a:lnTo>
                    <a:lnTo>
                      <a:pt x="782" y="1013"/>
                    </a:lnTo>
                    <a:lnTo>
                      <a:pt x="784" y="1012"/>
                    </a:lnTo>
                    <a:lnTo>
                      <a:pt x="785" y="1011"/>
                    </a:lnTo>
                    <a:lnTo>
                      <a:pt x="785" y="1009"/>
                    </a:lnTo>
                    <a:lnTo>
                      <a:pt x="786" y="1007"/>
                    </a:lnTo>
                    <a:lnTo>
                      <a:pt x="786" y="1007"/>
                    </a:lnTo>
                    <a:lnTo>
                      <a:pt x="802" y="1002"/>
                    </a:lnTo>
                    <a:lnTo>
                      <a:pt x="802" y="1002"/>
                    </a:lnTo>
                    <a:lnTo>
                      <a:pt x="801" y="1011"/>
                    </a:lnTo>
                    <a:lnTo>
                      <a:pt x="801" y="1011"/>
                    </a:lnTo>
                    <a:lnTo>
                      <a:pt x="794" y="1011"/>
                    </a:lnTo>
                    <a:lnTo>
                      <a:pt x="794" y="1011"/>
                    </a:lnTo>
                    <a:lnTo>
                      <a:pt x="794" y="1013"/>
                    </a:lnTo>
                    <a:lnTo>
                      <a:pt x="795" y="1016"/>
                    </a:lnTo>
                    <a:lnTo>
                      <a:pt x="795" y="1016"/>
                    </a:lnTo>
                    <a:lnTo>
                      <a:pt x="798" y="1017"/>
                    </a:lnTo>
                    <a:lnTo>
                      <a:pt x="798" y="1017"/>
                    </a:lnTo>
                    <a:lnTo>
                      <a:pt x="798" y="1018"/>
                    </a:lnTo>
                    <a:lnTo>
                      <a:pt x="798" y="1018"/>
                    </a:lnTo>
                    <a:lnTo>
                      <a:pt x="801" y="1018"/>
                    </a:lnTo>
                    <a:lnTo>
                      <a:pt x="801" y="1018"/>
                    </a:lnTo>
                    <a:lnTo>
                      <a:pt x="802" y="1022"/>
                    </a:lnTo>
                    <a:lnTo>
                      <a:pt x="802" y="1022"/>
                    </a:lnTo>
                    <a:lnTo>
                      <a:pt x="805" y="1023"/>
                    </a:lnTo>
                    <a:lnTo>
                      <a:pt x="809" y="1025"/>
                    </a:lnTo>
                    <a:lnTo>
                      <a:pt x="809" y="1025"/>
                    </a:lnTo>
                    <a:lnTo>
                      <a:pt x="809" y="1028"/>
                    </a:lnTo>
                    <a:lnTo>
                      <a:pt x="809" y="1029"/>
                    </a:lnTo>
                    <a:lnTo>
                      <a:pt x="810" y="1031"/>
                    </a:lnTo>
                    <a:lnTo>
                      <a:pt x="810" y="1031"/>
                    </a:lnTo>
                    <a:lnTo>
                      <a:pt x="816" y="1033"/>
                    </a:lnTo>
                    <a:lnTo>
                      <a:pt x="816" y="1033"/>
                    </a:lnTo>
                    <a:lnTo>
                      <a:pt x="817" y="1037"/>
                    </a:lnTo>
                    <a:lnTo>
                      <a:pt x="820" y="1040"/>
                    </a:lnTo>
                    <a:lnTo>
                      <a:pt x="820" y="1040"/>
                    </a:lnTo>
                    <a:lnTo>
                      <a:pt x="821" y="1040"/>
                    </a:lnTo>
                    <a:lnTo>
                      <a:pt x="821" y="1040"/>
                    </a:lnTo>
                    <a:lnTo>
                      <a:pt x="824" y="1048"/>
                    </a:lnTo>
                    <a:lnTo>
                      <a:pt x="824" y="1048"/>
                    </a:lnTo>
                    <a:lnTo>
                      <a:pt x="827" y="1051"/>
                    </a:lnTo>
                    <a:lnTo>
                      <a:pt x="829" y="1054"/>
                    </a:lnTo>
                    <a:lnTo>
                      <a:pt x="829" y="1054"/>
                    </a:lnTo>
                    <a:lnTo>
                      <a:pt x="829" y="1056"/>
                    </a:lnTo>
                    <a:lnTo>
                      <a:pt x="831" y="1058"/>
                    </a:lnTo>
                    <a:lnTo>
                      <a:pt x="832" y="1060"/>
                    </a:lnTo>
                    <a:lnTo>
                      <a:pt x="833" y="1061"/>
                    </a:lnTo>
                    <a:lnTo>
                      <a:pt x="833" y="1061"/>
                    </a:lnTo>
                    <a:lnTo>
                      <a:pt x="838" y="1072"/>
                    </a:lnTo>
                    <a:lnTo>
                      <a:pt x="838" y="1072"/>
                    </a:lnTo>
                    <a:lnTo>
                      <a:pt x="839" y="1072"/>
                    </a:lnTo>
                    <a:lnTo>
                      <a:pt x="840" y="1075"/>
                    </a:lnTo>
                    <a:lnTo>
                      <a:pt x="842" y="1077"/>
                    </a:lnTo>
                    <a:lnTo>
                      <a:pt x="843" y="1078"/>
                    </a:lnTo>
                    <a:lnTo>
                      <a:pt x="843" y="1078"/>
                    </a:lnTo>
                    <a:lnTo>
                      <a:pt x="845" y="1086"/>
                    </a:lnTo>
                    <a:lnTo>
                      <a:pt x="848" y="1093"/>
                    </a:lnTo>
                    <a:lnTo>
                      <a:pt x="848" y="1093"/>
                    </a:lnTo>
                    <a:lnTo>
                      <a:pt x="850" y="1096"/>
                    </a:lnTo>
                    <a:lnTo>
                      <a:pt x="850" y="1096"/>
                    </a:lnTo>
                    <a:lnTo>
                      <a:pt x="850" y="1098"/>
                    </a:lnTo>
                    <a:lnTo>
                      <a:pt x="850" y="1098"/>
                    </a:lnTo>
                    <a:lnTo>
                      <a:pt x="850" y="1098"/>
                    </a:lnTo>
                    <a:lnTo>
                      <a:pt x="850" y="1099"/>
                    </a:lnTo>
                    <a:lnTo>
                      <a:pt x="851" y="1101"/>
                    </a:lnTo>
                    <a:lnTo>
                      <a:pt x="851" y="1101"/>
                    </a:lnTo>
                    <a:lnTo>
                      <a:pt x="854" y="1101"/>
                    </a:lnTo>
                    <a:lnTo>
                      <a:pt x="855" y="1101"/>
                    </a:lnTo>
                    <a:lnTo>
                      <a:pt x="855" y="1098"/>
                    </a:lnTo>
                    <a:lnTo>
                      <a:pt x="855" y="1098"/>
                    </a:lnTo>
                    <a:lnTo>
                      <a:pt x="859" y="1098"/>
                    </a:lnTo>
                    <a:lnTo>
                      <a:pt x="859" y="1098"/>
                    </a:lnTo>
                    <a:lnTo>
                      <a:pt x="859" y="1094"/>
                    </a:lnTo>
                    <a:lnTo>
                      <a:pt x="859" y="1094"/>
                    </a:lnTo>
                    <a:lnTo>
                      <a:pt x="859" y="1092"/>
                    </a:lnTo>
                    <a:lnTo>
                      <a:pt x="859" y="1092"/>
                    </a:lnTo>
                    <a:lnTo>
                      <a:pt x="859" y="1091"/>
                    </a:lnTo>
                    <a:lnTo>
                      <a:pt x="859" y="1091"/>
                    </a:lnTo>
                    <a:lnTo>
                      <a:pt x="861" y="1091"/>
                    </a:lnTo>
                    <a:lnTo>
                      <a:pt x="861" y="1089"/>
                    </a:lnTo>
                    <a:lnTo>
                      <a:pt x="862" y="1086"/>
                    </a:lnTo>
                    <a:lnTo>
                      <a:pt x="862" y="1086"/>
                    </a:lnTo>
                    <a:lnTo>
                      <a:pt x="865" y="1087"/>
                    </a:lnTo>
                    <a:lnTo>
                      <a:pt x="865" y="1087"/>
                    </a:lnTo>
                    <a:lnTo>
                      <a:pt x="865" y="1088"/>
                    </a:lnTo>
                    <a:lnTo>
                      <a:pt x="865" y="1088"/>
                    </a:lnTo>
                    <a:lnTo>
                      <a:pt x="870" y="1088"/>
                    </a:lnTo>
                    <a:lnTo>
                      <a:pt x="870" y="1088"/>
                    </a:lnTo>
                    <a:lnTo>
                      <a:pt x="870" y="1094"/>
                    </a:lnTo>
                    <a:lnTo>
                      <a:pt x="871" y="1096"/>
                    </a:lnTo>
                    <a:lnTo>
                      <a:pt x="873" y="1096"/>
                    </a:lnTo>
                    <a:lnTo>
                      <a:pt x="873" y="1096"/>
                    </a:lnTo>
                    <a:lnTo>
                      <a:pt x="873" y="1097"/>
                    </a:lnTo>
                    <a:lnTo>
                      <a:pt x="875" y="1098"/>
                    </a:lnTo>
                    <a:lnTo>
                      <a:pt x="875" y="1098"/>
                    </a:lnTo>
                    <a:lnTo>
                      <a:pt x="875" y="1098"/>
                    </a:lnTo>
                    <a:lnTo>
                      <a:pt x="875" y="1098"/>
                    </a:lnTo>
                    <a:lnTo>
                      <a:pt x="875" y="1102"/>
                    </a:lnTo>
                    <a:lnTo>
                      <a:pt x="875" y="1102"/>
                    </a:lnTo>
                    <a:lnTo>
                      <a:pt x="886" y="1102"/>
                    </a:lnTo>
                    <a:lnTo>
                      <a:pt x="886" y="1102"/>
                    </a:lnTo>
                    <a:lnTo>
                      <a:pt x="891" y="1103"/>
                    </a:lnTo>
                    <a:lnTo>
                      <a:pt x="893" y="1102"/>
                    </a:lnTo>
                    <a:lnTo>
                      <a:pt x="893" y="1099"/>
                    </a:lnTo>
                    <a:lnTo>
                      <a:pt x="893" y="1099"/>
                    </a:lnTo>
                    <a:lnTo>
                      <a:pt x="896" y="1099"/>
                    </a:lnTo>
                    <a:lnTo>
                      <a:pt x="898" y="1098"/>
                    </a:lnTo>
                    <a:lnTo>
                      <a:pt x="898" y="1098"/>
                    </a:lnTo>
                    <a:lnTo>
                      <a:pt x="902" y="1098"/>
                    </a:lnTo>
                    <a:lnTo>
                      <a:pt x="902" y="1098"/>
                    </a:lnTo>
                    <a:lnTo>
                      <a:pt x="905" y="1098"/>
                    </a:lnTo>
                    <a:lnTo>
                      <a:pt x="907" y="1097"/>
                    </a:lnTo>
                    <a:lnTo>
                      <a:pt x="907" y="1096"/>
                    </a:lnTo>
                    <a:lnTo>
                      <a:pt x="907" y="1096"/>
                    </a:lnTo>
                    <a:lnTo>
                      <a:pt x="911" y="1096"/>
                    </a:lnTo>
                    <a:lnTo>
                      <a:pt x="911" y="1096"/>
                    </a:lnTo>
                    <a:lnTo>
                      <a:pt x="911" y="1098"/>
                    </a:lnTo>
                    <a:lnTo>
                      <a:pt x="911" y="1098"/>
                    </a:lnTo>
                    <a:lnTo>
                      <a:pt x="911" y="1099"/>
                    </a:lnTo>
                    <a:lnTo>
                      <a:pt x="913" y="1101"/>
                    </a:lnTo>
                    <a:lnTo>
                      <a:pt x="918" y="1102"/>
                    </a:lnTo>
                    <a:lnTo>
                      <a:pt x="918" y="1102"/>
                    </a:lnTo>
                    <a:lnTo>
                      <a:pt x="918" y="1112"/>
                    </a:lnTo>
                    <a:lnTo>
                      <a:pt x="918" y="1112"/>
                    </a:lnTo>
                    <a:lnTo>
                      <a:pt x="924" y="1113"/>
                    </a:lnTo>
                    <a:lnTo>
                      <a:pt x="924" y="1113"/>
                    </a:lnTo>
                    <a:lnTo>
                      <a:pt x="925" y="1115"/>
                    </a:lnTo>
                    <a:lnTo>
                      <a:pt x="925" y="1115"/>
                    </a:lnTo>
                    <a:lnTo>
                      <a:pt x="929" y="1116"/>
                    </a:lnTo>
                    <a:lnTo>
                      <a:pt x="932" y="1118"/>
                    </a:lnTo>
                    <a:lnTo>
                      <a:pt x="932" y="1118"/>
                    </a:lnTo>
                    <a:lnTo>
                      <a:pt x="932" y="1121"/>
                    </a:lnTo>
                    <a:lnTo>
                      <a:pt x="932" y="1121"/>
                    </a:lnTo>
                    <a:lnTo>
                      <a:pt x="932" y="1123"/>
                    </a:lnTo>
                    <a:lnTo>
                      <a:pt x="934" y="1123"/>
                    </a:lnTo>
                    <a:lnTo>
                      <a:pt x="935" y="1124"/>
                    </a:lnTo>
                    <a:lnTo>
                      <a:pt x="935" y="1124"/>
                    </a:lnTo>
                    <a:lnTo>
                      <a:pt x="935" y="1124"/>
                    </a:lnTo>
                    <a:lnTo>
                      <a:pt x="935" y="1127"/>
                    </a:lnTo>
                    <a:lnTo>
                      <a:pt x="935" y="1130"/>
                    </a:lnTo>
                    <a:lnTo>
                      <a:pt x="935" y="1130"/>
                    </a:lnTo>
                    <a:lnTo>
                      <a:pt x="940" y="1130"/>
                    </a:lnTo>
                    <a:lnTo>
                      <a:pt x="940" y="1130"/>
                    </a:lnTo>
                    <a:lnTo>
                      <a:pt x="940" y="1132"/>
                    </a:lnTo>
                    <a:lnTo>
                      <a:pt x="940" y="1132"/>
                    </a:lnTo>
                    <a:lnTo>
                      <a:pt x="949" y="1132"/>
                    </a:lnTo>
                    <a:lnTo>
                      <a:pt x="949" y="1132"/>
                    </a:lnTo>
                    <a:lnTo>
                      <a:pt x="948" y="1134"/>
                    </a:lnTo>
                    <a:lnTo>
                      <a:pt x="948" y="1134"/>
                    </a:lnTo>
                    <a:lnTo>
                      <a:pt x="951" y="1134"/>
                    </a:lnTo>
                    <a:lnTo>
                      <a:pt x="953" y="1134"/>
                    </a:lnTo>
                    <a:lnTo>
                      <a:pt x="953" y="1134"/>
                    </a:lnTo>
                    <a:lnTo>
                      <a:pt x="953" y="1131"/>
                    </a:lnTo>
                    <a:lnTo>
                      <a:pt x="953" y="1131"/>
                    </a:lnTo>
                    <a:lnTo>
                      <a:pt x="956" y="1131"/>
                    </a:lnTo>
                    <a:lnTo>
                      <a:pt x="957" y="1129"/>
                    </a:lnTo>
                    <a:lnTo>
                      <a:pt x="957" y="1125"/>
                    </a:lnTo>
                    <a:lnTo>
                      <a:pt x="957" y="1125"/>
                    </a:lnTo>
                    <a:lnTo>
                      <a:pt x="961" y="1125"/>
                    </a:lnTo>
                    <a:lnTo>
                      <a:pt x="961" y="1125"/>
                    </a:lnTo>
                    <a:lnTo>
                      <a:pt x="961" y="1130"/>
                    </a:lnTo>
                    <a:lnTo>
                      <a:pt x="961" y="1130"/>
                    </a:lnTo>
                    <a:lnTo>
                      <a:pt x="959" y="1130"/>
                    </a:lnTo>
                    <a:lnTo>
                      <a:pt x="959" y="1130"/>
                    </a:lnTo>
                    <a:lnTo>
                      <a:pt x="959" y="1134"/>
                    </a:lnTo>
                    <a:lnTo>
                      <a:pt x="959" y="1134"/>
                    </a:lnTo>
                    <a:lnTo>
                      <a:pt x="962" y="1135"/>
                    </a:lnTo>
                    <a:lnTo>
                      <a:pt x="963" y="1136"/>
                    </a:lnTo>
                    <a:lnTo>
                      <a:pt x="964" y="1141"/>
                    </a:lnTo>
                    <a:lnTo>
                      <a:pt x="964" y="1141"/>
                    </a:lnTo>
                    <a:lnTo>
                      <a:pt x="964" y="1141"/>
                    </a:lnTo>
                    <a:lnTo>
                      <a:pt x="964" y="1141"/>
                    </a:lnTo>
                    <a:lnTo>
                      <a:pt x="967" y="1141"/>
                    </a:lnTo>
                    <a:lnTo>
                      <a:pt x="967" y="1141"/>
                    </a:lnTo>
                    <a:lnTo>
                      <a:pt x="969" y="1141"/>
                    </a:lnTo>
                    <a:lnTo>
                      <a:pt x="969" y="1141"/>
                    </a:lnTo>
                    <a:lnTo>
                      <a:pt x="969" y="1143"/>
                    </a:lnTo>
                    <a:lnTo>
                      <a:pt x="969" y="1143"/>
                    </a:lnTo>
                    <a:lnTo>
                      <a:pt x="973" y="1143"/>
                    </a:lnTo>
                    <a:lnTo>
                      <a:pt x="975" y="1142"/>
                    </a:lnTo>
                    <a:lnTo>
                      <a:pt x="975" y="1142"/>
                    </a:lnTo>
                    <a:lnTo>
                      <a:pt x="979" y="1141"/>
                    </a:lnTo>
                    <a:lnTo>
                      <a:pt x="979" y="1141"/>
                    </a:lnTo>
                    <a:lnTo>
                      <a:pt x="980" y="1139"/>
                    </a:lnTo>
                    <a:lnTo>
                      <a:pt x="981" y="1136"/>
                    </a:lnTo>
                    <a:lnTo>
                      <a:pt x="981" y="1136"/>
                    </a:lnTo>
                    <a:lnTo>
                      <a:pt x="984" y="1135"/>
                    </a:lnTo>
                    <a:lnTo>
                      <a:pt x="986" y="1134"/>
                    </a:lnTo>
                    <a:lnTo>
                      <a:pt x="986" y="1134"/>
                    </a:lnTo>
                    <a:lnTo>
                      <a:pt x="991" y="1132"/>
                    </a:lnTo>
                    <a:lnTo>
                      <a:pt x="991" y="1132"/>
                    </a:lnTo>
                    <a:lnTo>
                      <a:pt x="994" y="1134"/>
                    </a:lnTo>
                    <a:lnTo>
                      <a:pt x="996" y="1134"/>
                    </a:lnTo>
                    <a:lnTo>
                      <a:pt x="996" y="1134"/>
                    </a:lnTo>
                    <a:lnTo>
                      <a:pt x="997" y="1134"/>
                    </a:lnTo>
                    <a:lnTo>
                      <a:pt x="997" y="1132"/>
                    </a:lnTo>
                    <a:lnTo>
                      <a:pt x="997" y="1132"/>
                    </a:lnTo>
                    <a:lnTo>
                      <a:pt x="998" y="1130"/>
                    </a:lnTo>
                    <a:lnTo>
                      <a:pt x="998" y="1130"/>
                    </a:lnTo>
                    <a:lnTo>
                      <a:pt x="1001" y="1130"/>
                    </a:lnTo>
                    <a:lnTo>
                      <a:pt x="1002" y="1130"/>
                    </a:lnTo>
                    <a:lnTo>
                      <a:pt x="1002" y="1130"/>
                    </a:lnTo>
                    <a:lnTo>
                      <a:pt x="1003" y="1129"/>
                    </a:lnTo>
                    <a:lnTo>
                      <a:pt x="1003" y="1129"/>
                    </a:lnTo>
                    <a:lnTo>
                      <a:pt x="1007" y="1126"/>
                    </a:lnTo>
                    <a:lnTo>
                      <a:pt x="1010" y="1125"/>
                    </a:lnTo>
                    <a:lnTo>
                      <a:pt x="1010" y="1123"/>
                    </a:lnTo>
                    <a:lnTo>
                      <a:pt x="1010" y="1123"/>
                    </a:lnTo>
                    <a:lnTo>
                      <a:pt x="1007" y="1121"/>
                    </a:lnTo>
                    <a:lnTo>
                      <a:pt x="1007" y="1121"/>
                    </a:lnTo>
                    <a:lnTo>
                      <a:pt x="1013" y="1121"/>
                    </a:lnTo>
                    <a:lnTo>
                      <a:pt x="1013" y="1121"/>
                    </a:lnTo>
                    <a:lnTo>
                      <a:pt x="1014" y="1116"/>
                    </a:lnTo>
                    <a:lnTo>
                      <a:pt x="1016" y="1115"/>
                    </a:lnTo>
                    <a:lnTo>
                      <a:pt x="1019" y="1114"/>
                    </a:lnTo>
                    <a:lnTo>
                      <a:pt x="1019" y="1114"/>
                    </a:lnTo>
                    <a:lnTo>
                      <a:pt x="1022" y="1115"/>
                    </a:lnTo>
                    <a:lnTo>
                      <a:pt x="1022" y="1116"/>
                    </a:lnTo>
                    <a:lnTo>
                      <a:pt x="1023" y="1115"/>
                    </a:lnTo>
                    <a:lnTo>
                      <a:pt x="1023" y="1115"/>
                    </a:lnTo>
                    <a:lnTo>
                      <a:pt x="1024" y="1115"/>
                    </a:lnTo>
                    <a:lnTo>
                      <a:pt x="1024" y="1114"/>
                    </a:lnTo>
                    <a:lnTo>
                      <a:pt x="1024" y="1112"/>
                    </a:lnTo>
                    <a:lnTo>
                      <a:pt x="1024" y="1112"/>
                    </a:lnTo>
                    <a:lnTo>
                      <a:pt x="1033" y="1109"/>
                    </a:lnTo>
                    <a:lnTo>
                      <a:pt x="1033" y="1109"/>
                    </a:lnTo>
                    <a:lnTo>
                      <a:pt x="1034" y="1107"/>
                    </a:lnTo>
                    <a:lnTo>
                      <a:pt x="1035" y="1105"/>
                    </a:lnTo>
                    <a:lnTo>
                      <a:pt x="1039" y="1105"/>
                    </a:lnTo>
                    <a:lnTo>
                      <a:pt x="1039" y="1105"/>
                    </a:lnTo>
                    <a:lnTo>
                      <a:pt x="1040" y="1102"/>
                    </a:lnTo>
                    <a:lnTo>
                      <a:pt x="1040" y="1102"/>
                    </a:lnTo>
                    <a:lnTo>
                      <a:pt x="1045" y="1102"/>
                    </a:lnTo>
                    <a:lnTo>
                      <a:pt x="1045" y="1102"/>
                    </a:lnTo>
                    <a:lnTo>
                      <a:pt x="1045" y="1101"/>
                    </a:lnTo>
                    <a:lnTo>
                      <a:pt x="1045" y="1101"/>
                    </a:lnTo>
                    <a:lnTo>
                      <a:pt x="1052" y="1102"/>
                    </a:lnTo>
                    <a:lnTo>
                      <a:pt x="1060" y="1102"/>
                    </a:lnTo>
                    <a:lnTo>
                      <a:pt x="1060" y="1102"/>
                    </a:lnTo>
                    <a:lnTo>
                      <a:pt x="1060" y="1105"/>
                    </a:lnTo>
                    <a:lnTo>
                      <a:pt x="1060" y="1105"/>
                    </a:lnTo>
                    <a:lnTo>
                      <a:pt x="1068" y="1105"/>
                    </a:lnTo>
                    <a:lnTo>
                      <a:pt x="1077" y="1105"/>
                    </a:lnTo>
                    <a:lnTo>
                      <a:pt x="1077" y="1105"/>
                    </a:lnTo>
                    <a:lnTo>
                      <a:pt x="1077" y="1107"/>
                    </a:lnTo>
                    <a:lnTo>
                      <a:pt x="1077" y="1107"/>
                    </a:lnTo>
                    <a:lnTo>
                      <a:pt x="1079" y="1108"/>
                    </a:lnTo>
                    <a:lnTo>
                      <a:pt x="1082" y="1110"/>
                    </a:lnTo>
                    <a:lnTo>
                      <a:pt x="1082" y="1115"/>
                    </a:lnTo>
                    <a:lnTo>
                      <a:pt x="1082" y="1115"/>
                    </a:lnTo>
                    <a:lnTo>
                      <a:pt x="1083" y="1118"/>
                    </a:lnTo>
                    <a:lnTo>
                      <a:pt x="1084" y="1119"/>
                    </a:lnTo>
                    <a:lnTo>
                      <a:pt x="1089" y="1120"/>
                    </a:lnTo>
                    <a:lnTo>
                      <a:pt x="1089" y="1120"/>
                    </a:lnTo>
                    <a:lnTo>
                      <a:pt x="1090" y="1119"/>
                    </a:lnTo>
                    <a:lnTo>
                      <a:pt x="1090" y="1119"/>
                    </a:lnTo>
                    <a:lnTo>
                      <a:pt x="1094" y="1121"/>
                    </a:lnTo>
                    <a:lnTo>
                      <a:pt x="1098" y="1123"/>
                    </a:lnTo>
                    <a:lnTo>
                      <a:pt x="1106" y="1121"/>
                    </a:lnTo>
                    <a:lnTo>
                      <a:pt x="1106" y="1121"/>
                    </a:lnTo>
                    <a:lnTo>
                      <a:pt x="1106" y="1120"/>
                    </a:lnTo>
                    <a:lnTo>
                      <a:pt x="1106" y="1120"/>
                    </a:lnTo>
                    <a:lnTo>
                      <a:pt x="1110" y="1121"/>
                    </a:lnTo>
                    <a:lnTo>
                      <a:pt x="1112" y="1121"/>
                    </a:lnTo>
                    <a:lnTo>
                      <a:pt x="1112" y="1124"/>
                    </a:lnTo>
                    <a:lnTo>
                      <a:pt x="1112" y="1124"/>
                    </a:lnTo>
                    <a:lnTo>
                      <a:pt x="1116" y="1124"/>
                    </a:lnTo>
                    <a:lnTo>
                      <a:pt x="1119" y="1125"/>
                    </a:lnTo>
                    <a:lnTo>
                      <a:pt x="1119" y="1126"/>
                    </a:lnTo>
                    <a:lnTo>
                      <a:pt x="1119" y="1126"/>
                    </a:lnTo>
                    <a:lnTo>
                      <a:pt x="1120" y="1125"/>
                    </a:lnTo>
                    <a:lnTo>
                      <a:pt x="1122" y="1125"/>
                    </a:lnTo>
                    <a:lnTo>
                      <a:pt x="1127" y="1125"/>
                    </a:lnTo>
                    <a:lnTo>
                      <a:pt x="1127" y="1125"/>
                    </a:lnTo>
                    <a:lnTo>
                      <a:pt x="1128" y="1126"/>
                    </a:lnTo>
                    <a:lnTo>
                      <a:pt x="1128" y="1126"/>
                    </a:lnTo>
                    <a:lnTo>
                      <a:pt x="1131" y="1127"/>
                    </a:lnTo>
                    <a:lnTo>
                      <a:pt x="1131" y="1127"/>
                    </a:lnTo>
                    <a:lnTo>
                      <a:pt x="1133" y="1126"/>
                    </a:lnTo>
                    <a:lnTo>
                      <a:pt x="1135" y="1125"/>
                    </a:lnTo>
                    <a:lnTo>
                      <a:pt x="1135" y="1123"/>
                    </a:lnTo>
                    <a:lnTo>
                      <a:pt x="1135" y="1123"/>
                    </a:lnTo>
                    <a:lnTo>
                      <a:pt x="1139" y="1121"/>
                    </a:lnTo>
                    <a:lnTo>
                      <a:pt x="1139" y="1121"/>
                    </a:lnTo>
                    <a:lnTo>
                      <a:pt x="1139" y="1119"/>
                    </a:lnTo>
                    <a:lnTo>
                      <a:pt x="1141" y="1118"/>
                    </a:lnTo>
                    <a:lnTo>
                      <a:pt x="1142" y="1116"/>
                    </a:lnTo>
                    <a:lnTo>
                      <a:pt x="1142" y="1116"/>
                    </a:lnTo>
                    <a:lnTo>
                      <a:pt x="1146" y="1115"/>
                    </a:lnTo>
                    <a:lnTo>
                      <a:pt x="1146" y="1114"/>
                    </a:lnTo>
                    <a:lnTo>
                      <a:pt x="1146" y="1112"/>
                    </a:lnTo>
                    <a:lnTo>
                      <a:pt x="1146" y="1112"/>
                    </a:lnTo>
                    <a:lnTo>
                      <a:pt x="1144" y="1107"/>
                    </a:lnTo>
                    <a:lnTo>
                      <a:pt x="1144" y="1107"/>
                    </a:lnTo>
                    <a:lnTo>
                      <a:pt x="1143" y="1104"/>
                    </a:lnTo>
                    <a:lnTo>
                      <a:pt x="1139" y="1103"/>
                    </a:lnTo>
                    <a:lnTo>
                      <a:pt x="1139" y="1103"/>
                    </a:lnTo>
                    <a:lnTo>
                      <a:pt x="1139" y="1099"/>
                    </a:lnTo>
                    <a:lnTo>
                      <a:pt x="1139" y="1097"/>
                    </a:lnTo>
                    <a:lnTo>
                      <a:pt x="1138" y="1097"/>
                    </a:lnTo>
                    <a:lnTo>
                      <a:pt x="1138" y="1097"/>
                    </a:lnTo>
                    <a:lnTo>
                      <a:pt x="1138" y="1093"/>
                    </a:lnTo>
                    <a:lnTo>
                      <a:pt x="1139" y="1091"/>
                    </a:lnTo>
                    <a:lnTo>
                      <a:pt x="1139" y="1091"/>
                    </a:lnTo>
                    <a:lnTo>
                      <a:pt x="1139" y="1082"/>
                    </a:lnTo>
                    <a:lnTo>
                      <a:pt x="1139" y="1082"/>
                    </a:lnTo>
                    <a:lnTo>
                      <a:pt x="1142" y="1082"/>
                    </a:lnTo>
                    <a:lnTo>
                      <a:pt x="1144" y="1082"/>
                    </a:lnTo>
                    <a:lnTo>
                      <a:pt x="1144" y="1082"/>
                    </a:lnTo>
                    <a:lnTo>
                      <a:pt x="1144" y="1080"/>
                    </a:lnTo>
                    <a:lnTo>
                      <a:pt x="1144" y="1078"/>
                    </a:lnTo>
                    <a:lnTo>
                      <a:pt x="1144" y="1078"/>
                    </a:lnTo>
                    <a:lnTo>
                      <a:pt x="1146" y="1076"/>
                    </a:lnTo>
                    <a:lnTo>
                      <a:pt x="1146" y="1076"/>
                    </a:lnTo>
                    <a:lnTo>
                      <a:pt x="1150" y="1071"/>
                    </a:lnTo>
                    <a:lnTo>
                      <a:pt x="1150" y="1071"/>
                    </a:lnTo>
                    <a:lnTo>
                      <a:pt x="1154" y="1070"/>
                    </a:lnTo>
                    <a:lnTo>
                      <a:pt x="1155" y="1067"/>
                    </a:lnTo>
                    <a:lnTo>
                      <a:pt x="1155" y="1066"/>
                    </a:lnTo>
                    <a:lnTo>
                      <a:pt x="1155" y="1066"/>
                    </a:lnTo>
                    <a:lnTo>
                      <a:pt x="1157" y="1066"/>
                    </a:lnTo>
                    <a:lnTo>
                      <a:pt x="1159" y="1067"/>
                    </a:lnTo>
                    <a:lnTo>
                      <a:pt x="1161" y="1070"/>
                    </a:lnTo>
                    <a:lnTo>
                      <a:pt x="1161" y="1070"/>
                    </a:lnTo>
                    <a:lnTo>
                      <a:pt x="1163" y="1071"/>
                    </a:lnTo>
                    <a:lnTo>
                      <a:pt x="1163" y="1071"/>
                    </a:lnTo>
                    <a:lnTo>
                      <a:pt x="1166" y="1071"/>
                    </a:lnTo>
                    <a:lnTo>
                      <a:pt x="1166" y="1071"/>
                    </a:lnTo>
                    <a:lnTo>
                      <a:pt x="1169" y="1072"/>
                    </a:lnTo>
                    <a:lnTo>
                      <a:pt x="1171" y="1074"/>
                    </a:lnTo>
                    <a:lnTo>
                      <a:pt x="1171" y="1074"/>
                    </a:lnTo>
                    <a:lnTo>
                      <a:pt x="1173" y="1077"/>
                    </a:lnTo>
                    <a:lnTo>
                      <a:pt x="1173" y="1077"/>
                    </a:lnTo>
                    <a:lnTo>
                      <a:pt x="1179" y="1077"/>
                    </a:lnTo>
                    <a:lnTo>
                      <a:pt x="1186" y="1077"/>
                    </a:lnTo>
                    <a:lnTo>
                      <a:pt x="1186" y="1077"/>
                    </a:lnTo>
                    <a:lnTo>
                      <a:pt x="1186" y="1077"/>
                    </a:lnTo>
                    <a:lnTo>
                      <a:pt x="1186" y="1077"/>
                    </a:lnTo>
                    <a:lnTo>
                      <a:pt x="1187" y="1080"/>
                    </a:lnTo>
                    <a:lnTo>
                      <a:pt x="1188" y="1080"/>
                    </a:lnTo>
                    <a:lnTo>
                      <a:pt x="1193" y="1081"/>
                    </a:lnTo>
                    <a:lnTo>
                      <a:pt x="1193" y="1081"/>
                    </a:lnTo>
                    <a:lnTo>
                      <a:pt x="1195" y="1082"/>
                    </a:lnTo>
                    <a:lnTo>
                      <a:pt x="1197" y="1083"/>
                    </a:lnTo>
                    <a:lnTo>
                      <a:pt x="1199" y="1085"/>
                    </a:lnTo>
                    <a:lnTo>
                      <a:pt x="1202" y="1086"/>
                    </a:lnTo>
                    <a:lnTo>
                      <a:pt x="1202" y="1086"/>
                    </a:lnTo>
                    <a:lnTo>
                      <a:pt x="1203" y="1086"/>
                    </a:lnTo>
                    <a:lnTo>
                      <a:pt x="1206" y="1086"/>
                    </a:lnTo>
                    <a:lnTo>
                      <a:pt x="1206" y="1086"/>
                    </a:lnTo>
                    <a:lnTo>
                      <a:pt x="1207" y="1088"/>
                    </a:lnTo>
                    <a:lnTo>
                      <a:pt x="1207" y="1091"/>
                    </a:lnTo>
                    <a:lnTo>
                      <a:pt x="1207" y="1091"/>
                    </a:lnTo>
                    <a:lnTo>
                      <a:pt x="1207" y="1093"/>
                    </a:lnTo>
                    <a:lnTo>
                      <a:pt x="1207" y="1097"/>
                    </a:lnTo>
                    <a:lnTo>
                      <a:pt x="1207" y="1097"/>
                    </a:lnTo>
                    <a:lnTo>
                      <a:pt x="1207" y="1099"/>
                    </a:lnTo>
                    <a:lnTo>
                      <a:pt x="1208" y="1102"/>
                    </a:lnTo>
                    <a:lnTo>
                      <a:pt x="1208" y="1102"/>
                    </a:lnTo>
                    <a:lnTo>
                      <a:pt x="1209" y="1102"/>
                    </a:lnTo>
                    <a:lnTo>
                      <a:pt x="1211" y="1103"/>
                    </a:lnTo>
                    <a:lnTo>
                      <a:pt x="1211" y="1103"/>
                    </a:lnTo>
                    <a:lnTo>
                      <a:pt x="1213" y="1107"/>
                    </a:lnTo>
                    <a:lnTo>
                      <a:pt x="1213" y="1107"/>
                    </a:lnTo>
                    <a:lnTo>
                      <a:pt x="1213" y="1109"/>
                    </a:lnTo>
                    <a:lnTo>
                      <a:pt x="1215" y="1110"/>
                    </a:lnTo>
                    <a:lnTo>
                      <a:pt x="1219" y="1110"/>
                    </a:lnTo>
                    <a:lnTo>
                      <a:pt x="1219" y="1110"/>
                    </a:lnTo>
                    <a:lnTo>
                      <a:pt x="1222" y="1114"/>
                    </a:lnTo>
                    <a:lnTo>
                      <a:pt x="1223" y="1115"/>
                    </a:lnTo>
                    <a:lnTo>
                      <a:pt x="1226" y="1115"/>
                    </a:lnTo>
                    <a:lnTo>
                      <a:pt x="1226" y="1115"/>
                    </a:lnTo>
                    <a:lnTo>
                      <a:pt x="1230" y="1115"/>
                    </a:lnTo>
                    <a:lnTo>
                      <a:pt x="1233" y="1116"/>
                    </a:lnTo>
                    <a:lnTo>
                      <a:pt x="1235" y="1116"/>
                    </a:lnTo>
                    <a:lnTo>
                      <a:pt x="1239" y="1116"/>
                    </a:lnTo>
                    <a:lnTo>
                      <a:pt x="1239" y="1116"/>
                    </a:lnTo>
                    <a:lnTo>
                      <a:pt x="1241" y="1115"/>
                    </a:lnTo>
                    <a:lnTo>
                      <a:pt x="1242" y="1114"/>
                    </a:lnTo>
                    <a:lnTo>
                      <a:pt x="1242" y="1115"/>
                    </a:lnTo>
                    <a:lnTo>
                      <a:pt x="1242" y="1115"/>
                    </a:lnTo>
                    <a:lnTo>
                      <a:pt x="1244" y="1114"/>
                    </a:lnTo>
                    <a:lnTo>
                      <a:pt x="1246" y="1113"/>
                    </a:lnTo>
                    <a:lnTo>
                      <a:pt x="1246" y="1113"/>
                    </a:lnTo>
                    <a:lnTo>
                      <a:pt x="1246" y="1113"/>
                    </a:lnTo>
                    <a:lnTo>
                      <a:pt x="1247" y="1112"/>
                    </a:lnTo>
                    <a:lnTo>
                      <a:pt x="1247" y="1112"/>
                    </a:lnTo>
                    <a:lnTo>
                      <a:pt x="1257" y="1112"/>
                    </a:lnTo>
                    <a:lnTo>
                      <a:pt x="1257" y="1112"/>
                    </a:lnTo>
                    <a:lnTo>
                      <a:pt x="1258" y="1110"/>
                    </a:lnTo>
                    <a:lnTo>
                      <a:pt x="1258" y="1110"/>
                    </a:lnTo>
                    <a:lnTo>
                      <a:pt x="1263" y="1108"/>
                    </a:lnTo>
                    <a:lnTo>
                      <a:pt x="1263" y="1108"/>
                    </a:lnTo>
                    <a:lnTo>
                      <a:pt x="1263" y="1109"/>
                    </a:lnTo>
                    <a:lnTo>
                      <a:pt x="1264" y="1110"/>
                    </a:lnTo>
                    <a:lnTo>
                      <a:pt x="1268" y="1112"/>
                    </a:lnTo>
                    <a:lnTo>
                      <a:pt x="1275" y="1113"/>
                    </a:lnTo>
                    <a:lnTo>
                      <a:pt x="1275" y="1113"/>
                    </a:lnTo>
                    <a:lnTo>
                      <a:pt x="1277" y="1113"/>
                    </a:lnTo>
                    <a:lnTo>
                      <a:pt x="1278" y="1113"/>
                    </a:lnTo>
                    <a:lnTo>
                      <a:pt x="1278" y="1113"/>
                    </a:lnTo>
                    <a:lnTo>
                      <a:pt x="1282" y="1113"/>
                    </a:lnTo>
                    <a:lnTo>
                      <a:pt x="1282" y="1113"/>
                    </a:lnTo>
                    <a:lnTo>
                      <a:pt x="1283" y="1118"/>
                    </a:lnTo>
                    <a:lnTo>
                      <a:pt x="1283" y="1118"/>
                    </a:lnTo>
                    <a:lnTo>
                      <a:pt x="1284" y="1119"/>
                    </a:lnTo>
                    <a:lnTo>
                      <a:pt x="1286" y="1119"/>
                    </a:lnTo>
                    <a:lnTo>
                      <a:pt x="1286" y="1119"/>
                    </a:lnTo>
                    <a:lnTo>
                      <a:pt x="1285" y="1119"/>
                    </a:lnTo>
                    <a:lnTo>
                      <a:pt x="1285" y="1119"/>
                    </a:lnTo>
                    <a:lnTo>
                      <a:pt x="1290" y="1120"/>
                    </a:lnTo>
                    <a:lnTo>
                      <a:pt x="1294" y="1120"/>
                    </a:lnTo>
                    <a:lnTo>
                      <a:pt x="1294" y="1120"/>
                    </a:lnTo>
                    <a:lnTo>
                      <a:pt x="1298" y="1123"/>
                    </a:lnTo>
                    <a:lnTo>
                      <a:pt x="1302" y="1123"/>
                    </a:lnTo>
                    <a:lnTo>
                      <a:pt x="1302" y="1123"/>
                    </a:lnTo>
                    <a:lnTo>
                      <a:pt x="1301" y="1124"/>
                    </a:lnTo>
                    <a:lnTo>
                      <a:pt x="1301" y="1126"/>
                    </a:lnTo>
                    <a:lnTo>
                      <a:pt x="1302" y="1130"/>
                    </a:lnTo>
                    <a:lnTo>
                      <a:pt x="1302" y="1130"/>
                    </a:lnTo>
                    <a:lnTo>
                      <a:pt x="1305" y="1130"/>
                    </a:lnTo>
                    <a:lnTo>
                      <a:pt x="1305" y="1130"/>
                    </a:lnTo>
                    <a:lnTo>
                      <a:pt x="1307" y="1137"/>
                    </a:lnTo>
                    <a:lnTo>
                      <a:pt x="1307" y="1137"/>
                    </a:lnTo>
                    <a:lnTo>
                      <a:pt x="1311" y="1137"/>
                    </a:lnTo>
                    <a:lnTo>
                      <a:pt x="1315" y="1137"/>
                    </a:lnTo>
                    <a:lnTo>
                      <a:pt x="1315" y="1137"/>
                    </a:lnTo>
                    <a:lnTo>
                      <a:pt x="1317" y="1136"/>
                    </a:lnTo>
                    <a:lnTo>
                      <a:pt x="1321" y="1136"/>
                    </a:lnTo>
                    <a:lnTo>
                      <a:pt x="1321" y="1136"/>
                    </a:lnTo>
                    <a:lnTo>
                      <a:pt x="1322" y="1139"/>
                    </a:lnTo>
                    <a:lnTo>
                      <a:pt x="1323" y="1139"/>
                    </a:lnTo>
                    <a:lnTo>
                      <a:pt x="1327" y="1139"/>
                    </a:lnTo>
                    <a:lnTo>
                      <a:pt x="1327" y="1139"/>
                    </a:lnTo>
                    <a:lnTo>
                      <a:pt x="1329" y="1140"/>
                    </a:lnTo>
                    <a:lnTo>
                      <a:pt x="1333" y="1141"/>
                    </a:lnTo>
                    <a:lnTo>
                      <a:pt x="1333" y="1141"/>
                    </a:lnTo>
                    <a:lnTo>
                      <a:pt x="1338" y="1141"/>
                    </a:lnTo>
                    <a:lnTo>
                      <a:pt x="1338" y="1141"/>
                    </a:lnTo>
                    <a:lnTo>
                      <a:pt x="1339" y="1141"/>
                    </a:lnTo>
                    <a:lnTo>
                      <a:pt x="1340" y="1141"/>
                    </a:lnTo>
                    <a:lnTo>
                      <a:pt x="1340" y="1141"/>
                    </a:lnTo>
                    <a:lnTo>
                      <a:pt x="1343" y="1141"/>
                    </a:lnTo>
                    <a:lnTo>
                      <a:pt x="1345" y="1141"/>
                    </a:lnTo>
                    <a:lnTo>
                      <a:pt x="1345" y="1141"/>
                    </a:lnTo>
                    <a:lnTo>
                      <a:pt x="1348" y="1141"/>
                    </a:lnTo>
                    <a:lnTo>
                      <a:pt x="1349" y="1140"/>
                    </a:lnTo>
                    <a:lnTo>
                      <a:pt x="1351" y="1139"/>
                    </a:lnTo>
                    <a:lnTo>
                      <a:pt x="1351" y="1139"/>
                    </a:lnTo>
                    <a:lnTo>
                      <a:pt x="1356" y="1139"/>
                    </a:lnTo>
                    <a:lnTo>
                      <a:pt x="1356" y="1139"/>
                    </a:lnTo>
                    <a:lnTo>
                      <a:pt x="1360" y="1137"/>
                    </a:lnTo>
                    <a:lnTo>
                      <a:pt x="1360" y="1137"/>
                    </a:lnTo>
                    <a:lnTo>
                      <a:pt x="1366" y="1137"/>
                    </a:lnTo>
                    <a:lnTo>
                      <a:pt x="1366" y="1137"/>
                    </a:lnTo>
                    <a:lnTo>
                      <a:pt x="1367" y="1135"/>
                    </a:lnTo>
                    <a:lnTo>
                      <a:pt x="1370" y="1134"/>
                    </a:lnTo>
                    <a:lnTo>
                      <a:pt x="1374" y="1134"/>
                    </a:lnTo>
                    <a:lnTo>
                      <a:pt x="1374" y="1134"/>
                    </a:lnTo>
                    <a:lnTo>
                      <a:pt x="1377" y="1134"/>
                    </a:lnTo>
                    <a:lnTo>
                      <a:pt x="1381" y="1134"/>
                    </a:lnTo>
                    <a:lnTo>
                      <a:pt x="1381" y="1134"/>
                    </a:lnTo>
                    <a:lnTo>
                      <a:pt x="1381" y="1131"/>
                    </a:lnTo>
                    <a:lnTo>
                      <a:pt x="1381" y="1127"/>
                    </a:lnTo>
                    <a:lnTo>
                      <a:pt x="1381" y="1127"/>
                    </a:lnTo>
                    <a:lnTo>
                      <a:pt x="1383" y="1126"/>
                    </a:lnTo>
                    <a:lnTo>
                      <a:pt x="1386" y="1125"/>
                    </a:lnTo>
                    <a:lnTo>
                      <a:pt x="1386" y="1125"/>
                    </a:lnTo>
                    <a:lnTo>
                      <a:pt x="1387" y="1124"/>
                    </a:lnTo>
                    <a:lnTo>
                      <a:pt x="1388" y="1121"/>
                    </a:lnTo>
                    <a:lnTo>
                      <a:pt x="1388" y="1121"/>
                    </a:lnTo>
                    <a:lnTo>
                      <a:pt x="1392" y="1120"/>
                    </a:lnTo>
                    <a:lnTo>
                      <a:pt x="1394" y="1119"/>
                    </a:lnTo>
                    <a:lnTo>
                      <a:pt x="1394" y="1119"/>
                    </a:lnTo>
                    <a:lnTo>
                      <a:pt x="1399" y="1115"/>
                    </a:lnTo>
                    <a:lnTo>
                      <a:pt x="1400" y="1114"/>
                    </a:lnTo>
                    <a:lnTo>
                      <a:pt x="1403" y="1113"/>
                    </a:lnTo>
                    <a:lnTo>
                      <a:pt x="1403" y="1113"/>
                    </a:lnTo>
                    <a:lnTo>
                      <a:pt x="1408" y="1114"/>
                    </a:lnTo>
                    <a:lnTo>
                      <a:pt x="1408" y="1114"/>
                    </a:lnTo>
                    <a:lnTo>
                      <a:pt x="1413" y="1115"/>
                    </a:lnTo>
                    <a:lnTo>
                      <a:pt x="1413" y="1115"/>
                    </a:lnTo>
                    <a:lnTo>
                      <a:pt x="1415" y="1116"/>
                    </a:lnTo>
                    <a:lnTo>
                      <a:pt x="1416" y="1119"/>
                    </a:lnTo>
                    <a:lnTo>
                      <a:pt x="1416" y="1119"/>
                    </a:lnTo>
                    <a:lnTo>
                      <a:pt x="1415" y="1121"/>
                    </a:lnTo>
                    <a:lnTo>
                      <a:pt x="1418" y="1121"/>
                    </a:lnTo>
                    <a:lnTo>
                      <a:pt x="1418" y="1121"/>
                    </a:lnTo>
                    <a:lnTo>
                      <a:pt x="1420" y="1121"/>
                    </a:lnTo>
                    <a:lnTo>
                      <a:pt x="1423" y="1123"/>
                    </a:lnTo>
                    <a:lnTo>
                      <a:pt x="1423" y="1123"/>
                    </a:lnTo>
                    <a:lnTo>
                      <a:pt x="1430" y="1123"/>
                    </a:lnTo>
                    <a:lnTo>
                      <a:pt x="1430" y="1123"/>
                    </a:lnTo>
                    <a:lnTo>
                      <a:pt x="1431" y="1120"/>
                    </a:lnTo>
                    <a:lnTo>
                      <a:pt x="1431" y="1120"/>
                    </a:lnTo>
                    <a:lnTo>
                      <a:pt x="1435" y="1119"/>
                    </a:lnTo>
                    <a:lnTo>
                      <a:pt x="1438" y="1119"/>
                    </a:lnTo>
                    <a:lnTo>
                      <a:pt x="1438" y="1119"/>
                    </a:lnTo>
                    <a:lnTo>
                      <a:pt x="1440" y="1123"/>
                    </a:lnTo>
                    <a:lnTo>
                      <a:pt x="1440" y="1123"/>
                    </a:lnTo>
                    <a:lnTo>
                      <a:pt x="1441" y="1123"/>
                    </a:lnTo>
                    <a:lnTo>
                      <a:pt x="1441" y="1123"/>
                    </a:lnTo>
                    <a:lnTo>
                      <a:pt x="1446" y="1123"/>
                    </a:lnTo>
                    <a:lnTo>
                      <a:pt x="1446" y="1123"/>
                    </a:lnTo>
                    <a:lnTo>
                      <a:pt x="1446" y="1127"/>
                    </a:lnTo>
                    <a:lnTo>
                      <a:pt x="1446" y="1127"/>
                    </a:lnTo>
                    <a:lnTo>
                      <a:pt x="1452" y="1127"/>
                    </a:lnTo>
                    <a:lnTo>
                      <a:pt x="1452" y="1127"/>
                    </a:lnTo>
                    <a:lnTo>
                      <a:pt x="1458" y="1130"/>
                    </a:lnTo>
                    <a:lnTo>
                      <a:pt x="1458" y="1130"/>
                    </a:lnTo>
                    <a:lnTo>
                      <a:pt x="1462" y="1130"/>
                    </a:lnTo>
                    <a:lnTo>
                      <a:pt x="1464" y="1130"/>
                    </a:lnTo>
                    <a:lnTo>
                      <a:pt x="1467" y="1129"/>
                    </a:lnTo>
                    <a:lnTo>
                      <a:pt x="1469" y="1126"/>
                    </a:lnTo>
                    <a:lnTo>
                      <a:pt x="1469" y="1126"/>
                    </a:lnTo>
                    <a:lnTo>
                      <a:pt x="1469" y="1124"/>
                    </a:lnTo>
                    <a:lnTo>
                      <a:pt x="1469" y="1124"/>
                    </a:lnTo>
                    <a:lnTo>
                      <a:pt x="1470" y="1123"/>
                    </a:lnTo>
                    <a:lnTo>
                      <a:pt x="1473" y="1121"/>
                    </a:lnTo>
                    <a:lnTo>
                      <a:pt x="1473" y="1121"/>
                    </a:lnTo>
                    <a:lnTo>
                      <a:pt x="1476" y="1121"/>
                    </a:lnTo>
                    <a:lnTo>
                      <a:pt x="1479" y="1121"/>
                    </a:lnTo>
                    <a:lnTo>
                      <a:pt x="1479" y="1121"/>
                    </a:lnTo>
                    <a:lnTo>
                      <a:pt x="1484" y="1118"/>
                    </a:lnTo>
                    <a:lnTo>
                      <a:pt x="1484" y="1118"/>
                    </a:lnTo>
                    <a:lnTo>
                      <a:pt x="1485" y="1115"/>
                    </a:lnTo>
                    <a:lnTo>
                      <a:pt x="1485" y="1112"/>
                    </a:lnTo>
                    <a:lnTo>
                      <a:pt x="1485" y="1112"/>
                    </a:lnTo>
                    <a:lnTo>
                      <a:pt x="1483" y="1110"/>
                    </a:lnTo>
                    <a:lnTo>
                      <a:pt x="1483" y="1109"/>
                    </a:lnTo>
                    <a:lnTo>
                      <a:pt x="1484" y="1104"/>
                    </a:lnTo>
                    <a:lnTo>
                      <a:pt x="1484" y="1104"/>
                    </a:lnTo>
                    <a:lnTo>
                      <a:pt x="1485" y="1103"/>
                    </a:lnTo>
                    <a:lnTo>
                      <a:pt x="1486" y="1102"/>
                    </a:lnTo>
                    <a:lnTo>
                      <a:pt x="1487" y="1098"/>
                    </a:lnTo>
                    <a:lnTo>
                      <a:pt x="1487" y="1098"/>
                    </a:lnTo>
                    <a:lnTo>
                      <a:pt x="1489" y="1094"/>
                    </a:lnTo>
                    <a:lnTo>
                      <a:pt x="1491" y="1089"/>
                    </a:lnTo>
                    <a:lnTo>
                      <a:pt x="1491" y="1089"/>
                    </a:lnTo>
                    <a:lnTo>
                      <a:pt x="1494" y="1087"/>
                    </a:lnTo>
                    <a:lnTo>
                      <a:pt x="1496" y="1083"/>
                    </a:lnTo>
                    <a:lnTo>
                      <a:pt x="1496" y="1083"/>
                    </a:lnTo>
                    <a:lnTo>
                      <a:pt x="1496" y="1078"/>
                    </a:lnTo>
                    <a:lnTo>
                      <a:pt x="1496" y="1074"/>
                    </a:lnTo>
                    <a:lnTo>
                      <a:pt x="1496" y="1074"/>
                    </a:lnTo>
                    <a:lnTo>
                      <a:pt x="1501" y="1072"/>
                    </a:lnTo>
                    <a:lnTo>
                      <a:pt x="1505" y="1069"/>
                    </a:lnTo>
                    <a:lnTo>
                      <a:pt x="1505" y="1069"/>
                    </a:lnTo>
                    <a:lnTo>
                      <a:pt x="1507" y="1066"/>
                    </a:lnTo>
                    <a:lnTo>
                      <a:pt x="1508" y="1063"/>
                    </a:lnTo>
                    <a:lnTo>
                      <a:pt x="1508" y="1063"/>
                    </a:lnTo>
                    <a:lnTo>
                      <a:pt x="1508" y="1056"/>
                    </a:lnTo>
                    <a:lnTo>
                      <a:pt x="1507" y="1050"/>
                    </a:lnTo>
                    <a:lnTo>
                      <a:pt x="1507" y="1050"/>
                    </a:lnTo>
                    <a:lnTo>
                      <a:pt x="1497" y="1050"/>
                    </a:lnTo>
                    <a:lnTo>
                      <a:pt x="1497" y="1050"/>
                    </a:lnTo>
                    <a:lnTo>
                      <a:pt x="1496" y="1048"/>
                    </a:lnTo>
                    <a:lnTo>
                      <a:pt x="1496" y="1047"/>
                    </a:lnTo>
                    <a:lnTo>
                      <a:pt x="1496" y="1047"/>
                    </a:lnTo>
                    <a:lnTo>
                      <a:pt x="1497" y="1044"/>
                    </a:lnTo>
                    <a:lnTo>
                      <a:pt x="1497" y="1044"/>
                    </a:lnTo>
                    <a:lnTo>
                      <a:pt x="1503" y="1037"/>
                    </a:lnTo>
                    <a:lnTo>
                      <a:pt x="1507" y="1033"/>
                    </a:lnTo>
                    <a:lnTo>
                      <a:pt x="1511" y="1031"/>
                    </a:lnTo>
                    <a:lnTo>
                      <a:pt x="1511" y="1031"/>
                    </a:lnTo>
                    <a:lnTo>
                      <a:pt x="1514" y="1029"/>
                    </a:lnTo>
                    <a:lnTo>
                      <a:pt x="1518" y="1031"/>
                    </a:lnTo>
                    <a:lnTo>
                      <a:pt x="1521" y="1031"/>
                    </a:lnTo>
                    <a:lnTo>
                      <a:pt x="1524" y="1031"/>
                    </a:lnTo>
                    <a:lnTo>
                      <a:pt x="1524" y="1031"/>
                    </a:lnTo>
                    <a:lnTo>
                      <a:pt x="1527" y="1029"/>
                    </a:lnTo>
                    <a:lnTo>
                      <a:pt x="1529" y="1027"/>
                    </a:lnTo>
                    <a:lnTo>
                      <a:pt x="1529" y="1027"/>
                    </a:lnTo>
                    <a:lnTo>
                      <a:pt x="1534" y="1026"/>
                    </a:lnTo>
                    <a:lnTo>
                      <a:pt x="1534" y="1026"/>
                    </a:lnTo>
                    <a:lnTo>
                      <a:pt x="1534" y="1028"/>
                    </a:lnTo>
                    <a:lnTo>
                      <a:pt x="1534" y="1028"/>
                    </a:lnTo>
                    <a:lnTo>
                      <a:pt x="1540" y="1028"/>
                    </a:lnTo>
                    <a:lnTo>
                      <a:pt x="1545" y="1027"/>
                    </a:lnTo>
                    <a:lnTo>
                      <a:pt x="1545" y="1027"/>
                    </a:lnTo>
                    <a:lnTo>
                      <a:pt x="1551" y="1026"/>
                    </a:lnTo>
                    <a:lnTo>
                      <a:pt x="1556" y="1026"/>
                    </a:lnTo>
                    <a:lnTo>
                      <a:pt x="1556" y="1026"/>
                    </a:lnTo>
                    <a:lnTo>
                      <a:pt x="1556" y="1027"/>
                    </a:lnTo>
                    <a:lnTo>
                      <a:pt x="1556" y="1027"/>
                    </a:lnTo>
                    <a:lnTo>
                      <a:pt x="1565" y="1027"/>
                    </a:lnTo>
                    <a:lnTo>
                      <a:pt x="1565" y="1027"/>
                    </a:lnTo>
                    <a:lnTo>
                      <a:pt x="1565" y="1031"/>
                    </a:lnTo>
                    <a:lnTo>
                      <a:pt x="1567" y="1032"/>
                    </a:lnTo>
                    <a:lnTo>
                      <a:pt x="1567" y="1032"/>
                    </a:lnTo>
                    <a:lnTo>
                      <a:pt x="1570" y="1034"/>
                    </a:lnTo>
                    <a:lnTo>
                      <a:pt x="1572" y="1036"/>
                    </a:lnTo>
                    <a:lnTo>
                      <a:pt x="1572" y="1036"/>
                    </a:lnTo>
                    <a:lnTo>
                      <a:pt x="1574" y="1036"/>
                    </a:lnTo>
                    <a:lnTo>
                      <a:pt x="1574" y="1033"/>
                    </a:lnTo>
                    <a:lnTo>
                      <a:pt x="1574" y="1033"/>
                    </a:lnTo>
                    <a:lnTo>
                      <a:pt x="1581" y="1034"/>
                    </a:lnTo>
                    <a:lnTo>
                      <a:pt x="1581" y="1034"/>
                    </a:lnTo>
                    <a:lnTo>
                      <a:pt x="1587" y="1037"/>
                    </a:lnTo>
                    <a:lnTo>
                      <a:pt x="1589" y="1039"/>
                    </a:lnTo>
                    <a:lnTo>
                      <a:pt x="1589" y="1042"/>
                    </a:lnTo>
                    <a:lnTo>
                      <a:pt x="1589" y="1042"/>
                    </a:lnTo>
                    <a:lnTo>
                      <a:pt x="1587" y="1040"/>
                    </a:lnTo>
                    <a:lnTo>
                      <a:pt x="1587" y="1040"/>
                    </a:lnTo>
                    <a:lnTo>
                      <a:pt x="1587" y="1043"/>
                    </a:lnTo>
                    <a:lnTo>
                      <a:pt x="1587" y="1043"/>
                    </a:lnTo>
                    <a:lnTo>
                      <a:pt x="1589" y="1045"/>
                    </a:lnTo>
                    <a:lnTo>
                      <a:pt x="1592" y="1045"/>
                    </a:lnTo>
                    <a:lnTo>
                      <a:pt x="1593" y="1047"/>
                    </a:lnTo>
                    <a:lnTo>
                      <a:pt x="1593" y="1049"/>
                    </a:lnTo>
                    <a:lnTo>
                      <a:pt x="1593" y="1049"/>
                    </a:lnTo>
                    <a:lnTo>
                      <a:pt x="1594" y="1051"/>
                    </a:lnTo>
                    <a:lnTo>
                      <a:pt x="1595" y="1054"/>
                    </a:lnTo>
                    <a:lnTo>
                      <a:pt x="1595" y="1054"/>
                    </a:lnTo>
                    <a:lnTo>
                      <a:pt x="1595" y="1055"/>
                    </a:lnTo>
                    <a:lnTo>
                      <a:pt x="1597" y="1055"/>
                    </a:lnTo>
                    <a:lnTo>
                      <a:pt x="1598" y="1055"/>
                    </a:lnTo>
                    <a:lnTo>
                      <a:pt x="1598" y="1056"/>
                    </a:lnTo>
                    <a:lnTo>
                      <a:pt x="1598" y="1056"/>
                    </a:lnTo>
                    <a:lnTo>
                      <a:pt x="1599" y="1058"/>
                    </a:lnTo>
                    <a:lnTo>
                      <a:pt x="1599" y="1060"/>
                    </a:lnTo>
                    <a:lnTo>
                      <a:pt x="1599" y="1060"/>
                    </a:lnTo>
                    <a:lnTo>
                      <a:pt x="1600" y="1067"/>
                    </a:lnTo>
                    <a:lnTo>
                      <a:pt x="1600" y="1067"/>
                    </a:lnTo>
                    <a:lnTo>
                      <a:pt x="1600" y="1070"/>
                    </a:lnTo>
                    <a:lnTo>
                      <a:pt x="1601" y="1071"/>
                    </a:lnTo>
                    <a:lnTo>
                      <a:pt x="1601" y="1071"/>
                    </a:lnTo>
                    <a:lnTo>
                      <a:pt x="1605" y="1074"/>
                    </a:lnTo>
                    <a:lnTo>
                      <a:pt x="1605" y="1074"/>
                    </a:lnTo>
                    <a:lnTo>
                      <a:pt x="1604" y="1076"/>
                    </a:lnTo>
                    <a:lnTo>
                      <a:pt x="1604" y="1080"/>
                    </a:lnTo>
                    <a:lnTo>
                      <a:pt x="1605" y="1087"/>
                    </a:lnTo>
                    <a:lnTo>
                      <a:pt x="1605" y="1087"/>
                    </a:lnTo>
                    <a:lnTo>
                      <a:pt x="1608" y="1094"/>
                    </a:lnTo>
                    <a:lnTo>
                      <a:pt x="1608" y="1094"/>
                    </a:lnTo>
                    <a:lnTo>
                      <a:pt x="1608" y="1097"/>
                    </a:lnTo>
                    <a:lnTo>
                      <a:pt x="1609" y="1098"/>
                    </a:lnTo>
                    <a:lnTo>
                      <a:pt x="1609" y="1098"/>
                    </a:lnTo>
                    <a:lnTo>
                      <a:pt x="1611" y="1099"/>
                    </a:lnTo>
                    <a:lnTo>
                      <a:pt x="1611" y="1101"/>
                    </a:lnTo>
                    <a:lnTo>
                      <a:pt x="1612" y="1102"/>
                    </a:lnTo>
                    <a:lnTo>
                      <a:pt x="1612" y="1102"/>
                    </a:lnTo>
                    <a:lnTo>
                      <a:pt x="1612" y="1103"/>
                    </a:lnTo>
                    <a:lnTo>
                      <a:pt x="1614" y="1104"/>
                    </a:lnTo>
                    <a:lnTo>
                      <a:pt x="1614" y="1104"/>
                    </a:lnTo>
                    <a:lnTo>
                      <a:pt x="1614" y="1108"/>
                    </a:lnTo>
                    <a:lnTo>
                      <a:pt x="1615" y="1110"/>
                    </a:lnTo>
                    <a:lnTo>
                      <a:pt x="1616" y="1112"/>
                    </a:lnTo>
                    <a:lnTo>
                      <a:pt x="1616" y="1115"/>
                    </a:lnTo>
                    <a:lnTo>
                      <a:pt x="1616" y="1115"/>
                    </a:lnTo>
                    <a:lnTo>
                      <a:pt x="1617" y="1116"/>
                    </a:lnTo>
                    <a:lnTo>
                      <a:pt x="1617" y="1120"/>
                    </a:lnTo>
                    <a:lnTo>
                      <a:pt x="1617" y="1124"/>
                    </a:lnTo>
                    <a:lnTo>
                      <a:pt x="1619" y="1125"/>
                    </a:lnTo>
                    <a:lnTo>
                      <a:pt x="1619" y="1125"/>
                    </a:lnTo>
                    <a:lnTo>
                      <a:pt x="1620" y="1127"/>
                    </a:lnTo>
                    <a:lnTo>
                      <a:pt x="1621" y="1127"/>
                    </a:lnTo>
                    <a:lnTo>
                      <a:pt x="1622" y="1129"/>
                    </a:lnTo>
                    <a:lnTo>
                      <a:pt x="1624" y="1131"/>
                    </a:lnTo>
                    <a:lnTo>
                      <a:pt x="1624" y="1131"/>
                    </a:lnTo>
                    <a:lnTo>
                      <a:pt x="1630" y="1132"/>
                    </a:lnTo>
                    <a:lnTo>
                      <a:pt x="1632" y="1132"/>
                    </a:lnTo>
                    <a:lnTo>
                      <a:pt x="1633" y="1131"/>
                    </a:lnTo>
                    <a:lnTo>
                      <a:pt x="1633" y="1131"/>
                    </a:lnTo>
                    <a:lnTo>
                      <a:pt x="1633" y="1131"/>
                    </a:lnTo>
                    <a:lnTo>
                      <a:pt x="1635" y="1130"/>
                    </a:lnTo>
                    <a:lnTo>
                      <a:pt x="1635" y="1130"/>
                    </a:lnTo>
                    <a:lnTo>
                      <a:pt x="1636" y="1131"/>
                    </a:lnTo>
                    <a:lnTo>
                      <a:pt x="1636" y="1131"/>
                    </a:lnTo>
                    <a:lnTo>
                      <a:pt x="1637" y="1132"/>
                    </a:lnTo>
                    <a:lnTo>
                      <a:pt x="1639" y="1135"/>
                    </a:lnTo>
                    <a:lnTo>
                      <a:pt x="1639" y="1135"/>
                    </a:lnTo>
                    <a:lnTo>
                      <a:pt x="1642" y="1136"/>
                    </a:lnTo>
                    <a:lnTo>
                      <a:pt x="1644" y="1136"/>
                    </a:lnTo>
                    <a:lnTo>
                      <a:pt x="1648" y="1135"/>
                    </a:lnTo>
                    <a:lnTo>
                      <a:pt x="1648" y="1135"/>
                    </a:lnTo>
                    <a:lnTo>
                      <a:pt x="1649" y="1137"/>
                    </a:lnTo>
                    <a:lnTo>
                      <a:pt x="1650" y="1139"/>
                    </a:lnTo>
                    <a:lnTo>
                      <a:pt x="1652" y="1140"/>
                    </a:lnTo>
                    <a:lnTo>
                      <a:pt x="1652" y="1141"/>
                    </a:lnTo>
                    <a:lnTo>
                      <a:pt x="1652" y="1141"/>
                    </a:lnTo>
                    <a:lnTo>
                      <a:pt x="1653" y="1141"/>
                    </a:lnTo>
                    <a:lnTo>
                      <a:pt x="1653" y="1142"/>
                    </a:lnTo>
                    <a:lnTo>
                      <a:pt x="1654" y="1143"/>
                    </a:lnTo>
                    <a:lnTo>
                      <a:pt x="1655" y="1145"/>
                    </a:lnTo>
                    <a:lnTo>
                      <a:pt x="1655" y="1145"/>
                    </a:lnTo>
                    <a:lnTo>
                      <a:pt x="1657" y="1145"/>
                    </a:lnTo>
                    <a:lnTo>
                      <a:pt x="1659" y="1145"/>
                    </a:lnTo>
                    <a:lnTo>
                      <a:pt x="1659" y="1145"/>
                    </a:lnTo>
                    <a:lnTo>
                      <a:pt x="1660" y="1146"/>
                    </a:lnTo>
                    <a:lnTo>
                      <a:pt x="1662" y="1147"/>
                    </a:lnTo>
                    <a:lnTo>
                      <a:pt x="1662" y="1147"/>
                    </a:lnTo>
                    <a:lnTo>
                      <a:pt x="1665" y="1148"/>
                    </a:lnTo>
                    <a:lnTo>
                      <a:pt x="1665" y="1148"/>
                    </a:lnTo>
                    <a:lnTo>
                      <a:pt x="1666" y="1151"/>
                    </a:lnTo>
                    <a:lnTo>
                      <a:pt x="1666" y="1151"/>
                    </a:lnTo>
                    <a:lnTo>
                      <a:pt x="1666" y="1158"/>
                    </a:lnTo>
                    <a:lnTo>
                      <a:pt x="1666" y="1158"/>
                    </a:lnTo>
                    <a:lnTo>
                      <a:pt x="1669" y="1159"/>
                    </a:lnTo>
                    <a:lnTo>
                      <a:pt x="1669" y="1162"/>
                    </a:lnTo>
                    <a:lnTo>
                      <a:pt x="1669" y="1168"/>
                    </a:lnTo>
                    <a:lnTo>
                      <a:pt x="1669" y="1168"/>
                    </a:lnTo>
                    <a:lnTo>
                      <a:pt x="1670" y="1173"/>
                    </a:lnTo>
                    <a:lnTo>
                      <a:pt x="1671" y="1174"/>
                    </a:lnTo>
                    <a:lnTo>
                      <a:pt x="1674" y="1175"/>
                    </a:lnTo>
                    <a:lnTo>
                      <a:pt x="1674" y="1175"/>
                    </a:lnTo>
                    <a:lnTo>
                      <a:pt x="1685" y="1175"/>
                    </a:lnTo>
                    <a:lnTo>
                      <a:pt x="1685" y="1175"/>
                    </a:lnTo>
                    <a:lnTo>
                      <a:pt x="1691" y="1177"/>
                    </a:lnTo>
                    <a:lnTo>
                      <a:pt x="1697" y="1177"/>
                    </a:lnTo>
                    <a:lnTo>
                      <a:pt x="1697" y="1177"/>
                    </a:lnTo>
                    <a:lnTo>
                      <a:pt x="1697" y="1173"/>
                    </a:lnTo>
                    <a:lnTo>
                      <a:pt x="1697" y="1170"/>
                    </a:lnTo>
                    <a:lnTo>
                      <a:pt x="1697" y="1170"/>
                    </a:lnTo>
                    <a:lnTo>
                      <a:pt x="1699" y="1169"/>
                    </a:lnTo>
                    <a:lnTo>
                      <a:pt x="1701" y="1169"/>
                    </a:lnTo>
                    <a:lnTo>
                      <a:pt x="1706" y="1169"/>
                    </a:lnTo>
                    <a:lnTo>
                      <a:pt x="1706" y="1169"/>
                    </a:lnTo>
                    <a:lnTo>
                      <a:pt x="1706" y="1167"/>
                    </a:lnTo>
                    <a:lnTo>
                      <a:pt x="1706" y="1165"/>
                    </a:lnTo>
                    <a:lnTo>
                      <a:pt x="1709" y="1165"/>
                    </a:lnTo>
                    <a:lnTo>
                      <a:pt x="1709" y="1165"/>
                    </a:lnTo>
                    <a:lnTo>
                      <a:pt x="1714" y="1165"/>
                    </a:lnTo>
                    <a:lnTo>
                      <a:pt x="1714" y="1165"/>
                    </a:lnTo>
                    <a:lnTo>
                      <a:pt x="1717" y="1164"/>
                    </a:lnTo>
                    <a:lnTo>
                      <a:pt x="1718" y="1163"/>
                    </a:lnTo>
                    <a:lnTo>
                      <a:pt x="1718" y="1163"/>
                    </a:lnTo>
                    <a:lnTo>
                      <a:pt x="1725" y="1159"/>
                    </a:lnTo>
                    <a:lnTo>
                      <a:pt x="1729" y="1159"/>
                    </a:lnTo>
                    <a:lnTo>
                      <a:pt x="1733" y="1159"/>
                    </a:lnTo>
                    <a:lnTo>
                      <a:pt x="1733" y="1159"/>
                    </a:lnTo>
                    <a:lnTo>
                      <a:pt x="1733" y="1161"/>
                    </a:lnTo>
                    <a:lnTo>
                      <a:pt x="1731" y="1163"/>
                    </a:lnTo>
                    <a:lnTo>
                      <a:pt x="1730" y="1168"/>
                    </a:lnTo>
                    <a:lnTo>
                      <a:pt x="1730" y="1168"/>
                    </a:lnTo>
                    <a:lnTo>
                      <a:pt x="1731" y="1172"/>
                    </a:lnTo>
                    <a:lnTo>
                      <a:pt x="1733" y="1177"/>
                    </a:lnTo>
                    <a:lnTo>
                      <a:pt x="1733" y="1177"/>
                    </a:lnTo>
                    <a:lnTo>
                      <a:pt x="1733" y="1178"/>
                    </a:lnTo>
                    <a:lnTo>
                      <a:pt x="1731" y="1178"/>
                    </a:lnTo>
                    <a:lnTo>
                      <a:pt x="1731" y="1178"/>
                    </a:lnTo>
                    <a:lnTo>
                      <a:pt x="1730" y="1179"/>
                    </a:lnTo>
                    <a:lnTo>
                      <a:pt x="1730" y="1179"/>
                    </a:lnTo>
                    <a:lnTo>
                      <a:pt x="1728" y="1181"/>
                    </a:lnTo>
                    <a:lnTo>
                      <a:pt x="1728" y="1181"/>
                    </a:lnTo>
                    <a:lnTo>
                      <a:pt x="1728" y="1183"/>
                    </a:lnTo>
                    <a:lnTo>
                      <a:pt x="1726" y="1183"/>
                    </a:lnTo>
                    <a:lnTo>
                      <a:pt x="1724" y="1181"/>
                    </a:lnTo>
                    <a:lnTo>
                      <a:pt x="1724" y="1181"/>
                    </a:lnTo>
                    <a:lnTo>
                      <a:pt x="1723" y="1183"/>
                    </a:lnTo>
                    <a:lnTo>
                      <a:pt x="1723" y="1184"/>
                    </a:lnTo>
                    <a:lnTo>
                      <a:pt x="1724" y="1186"/>
                    </a:lnTo>
                    <a:lnTo>
                      <a:pt x="1724" y="1189"/>
                    </a:lnTo>
                    <a:lnTo>
                      <a:pt x="1724" y="1189"/>
                    </a:lnTo>
                    <a:lnTo>
                      <a:pt x="1723" y="1194"/>
                    </a:lnTo>
                    <a:lnTo>
                      <a:pt x="1723" y="1194"/>
                    </a:lnTo>
                    <a:lnTo>
                      <a:pt x="1722" y="1200"/>
                    </a:lnTo>
                    <a:lnTo>
                      <a:pt x="1722" y="1200"/>
                    </a:lnTo>
                    <a:lnTo>
                      <a:pt x="1720" y="1202"/>
                    </a:lnTo>
                    <a:lnTo>
                      <a:pt x="1719" y="1204"/>
                    </a:lnTo>
                    <a:lnTo>
                      <a:pt x="1719" y="1204"/>
                    </a:lnTo>
                    <a:lnTo>
                      <a:pt x="1718" y="1206"/>
                    </a:lnTo>
                    <a:lnTo>
                      <a:pt x="1718" y="1210"/>
                    </a:lnTo>
                    <a:lnTo>
                      <a:pt x="1718" y="1210"/>
                    </a:lnTo>
                    <a:lnTo>
                      <a:pt x="1715" y="1216"/>
                    </a:lnTo>
                    <a:lnTo>
                      <a:pt x="1714" y="1217"/>
                    </a:lnTo>
                    <a:lnTo>
                      <a:pt x="1711" y="1218"/>
                    </a:lnTo>
                    <a:lnTo>
                      <a:pt x="1711" y="1218"/>
                    </a:lnTo>
                    <a:lnTo>
                      <a:pt x="1712" y="1221"/>
                    </a:lnTo>
                    <a:lnTo>
                      <a:pt x="1712" y="1222"/>
                    </a:lnTo>
                    <a:lnTo>
                      <a:pt x="1712" y="1224"/>
                    </a:lnTo>
                    <a:lnTo>
                      <a:pt x="1712" y="1224"/>
                    </a:lnTo>
                    <a:lnTo>
                      <a:pt x="1711" y="1226"/>
                    </a:lnTo>
                    <a:lnTo>
                      <a:pt x="1709" y="1226"/>
                    </a:lnTo>
                    <a:lnTo>
                      <a:pt x="1708" y="1226"/>
                    </a:lnTo>
                    <a:lnTo>
                      <a:pt x="1707" y="1227"/>
                    </a:lnTo>
                    <a:lnTo>
                      <a:pt x="1707" y="1227"/>
                    </a:lnTo>
                    <a:lnTo>
                      <a:pt x="1706" y="1229"/>
                    </a:lnTo>
                    <a:lnTo>
                      <a:pt x="1706" y="1233"/>
                    </a:lnTo>
                    <a:lnTo>
                      <a:pt x="1706" y="1238"/>
                    </a:lnTo>
                    <a:lnTo>
                      <a:pt x="1706" y="1238"/>
                    </a:lnTo>
                    <a:lnTo>
                      <a:pt x="1699" y="1237"/>
                    </a:lnTo>
                    <a:lnTo>
                      <a:pt x="1699" y="1237"/>
                    </a:lnTo>
                    <a:lnTo>
                      <a:pt x="1696" y="1237"/>
                    </a:lnTo>
                    <a:lnTo>
                      <a:pt x="1693" y="1234"/>
                    </a:lnTo>
                    <a:lnTo>
                      <a:pt x="1693" y="1234"/>
                    </a:lnTo>
                    <a:lnTo>
                      <a:pt x="1691" y="1233"/>
                    </a:lnTo>
                    <a:lnTo>
                      <a:pt x="1687" y="1233"/>
                    </a:lnTo>
                    <a:lnTo>
                      <a:pt x="1685" y="1234"/>
                    </a:lnTo>
                    <a:lnTo>
                      <a:pt x="1682" y="1237"/>
                    </a:lnTo>
                    <a:lnTo>
                      <a:pt x="1682" y="1237"/>
                    </a:lnTo>
                    <a:lnTo>
                      <a:pt x="1681" y="1237"/>
                    </a:lnTo>
                    <a:lnTo>
                      <a:pt x="1681" y="1237"/>
                    </a:lnTo>
                    <a:lnTo>
                      <a:pt x="1681" y="1239"/>
                    </a:lnTo>
                    <a:lnTo>
                      <a:pt x="1680" y="1240"/>
                    </a:lnTo>
                    <a:lnTo>
                      <a:pt x="1676" y="1240"/>
                    </a:lnTo>
                    <a:lnTo>
                      <a:pt x="1676" y="1240"/>
                    </a:lnTo>
                    <a:lnTo>
                      <a:pt x="1674" y="1240"/>
                    </a:lnTo>
                    <a:lnTo>
                      <a:pt x="1673" y="1240"/>
                    </a:lnTo>
                    <a:lnTo>
                      <a:pt x="1673" y="1240"/>
                    </a:lnTo>
                    <a:lnTo>
                      <a:pt x="1671" y="1240"/>
                    </a:lnTo>
                    <a:lnTo>
                      <a:pt x="1670" y="1242"/>
                    </a:lnTo>
                    <a:lnTo>
                      <a:pt x="1670" y="1242"/>
                    </a:lnTo>
                    <a:lnTo>
                      <a:pt x="1671" y="1243"/>
                    </a:lnTo>
                    <a:lnTo>
                      <a:pt x="1671" y="1244"/>
                    </a:lnTo>
                    <a:lnTo>
                      <a:pt x="1671" y="1244"/>
                    </a:lnTo>
                    <a:lnTo>
                      <a:pt x="1673" y="1245"/>
                    </a:lnTo>
                    <a:lnTo>
                      <a:pt x="1674" y="1246"/>
                    </a:lnTo>
                    <a:lnTo>
                      <a:pt x="1674" y="1246"/>
                    </a:lnTo>
                    <a:lnTo>
                      <a:pt x="1674" y="1249"/>
                    </a:lnTo>
                    <a:lnTo>
                      <a:pt x="1674" y="1253"/>
                    </a:lnTo>
                    <a:lnTo>
                      <a:pt x="1674" y="1253"/>
                    </a:lnTo>
                    <a:lnTo>
                      <a:pt x="1675" y="1259"/>
                    </a:lnTo>
                    <a:lnTo>
                      <a:pt x="1675" y="1262"/>
                    </a:lnTo>
                    <a:lnTo>
                      <a:pt x="1673" y="1265"/>
                    </a:lnTo>
                    <a:lnTo>
                      <a:pt x="1673" y="1265"/>
                    </a:lnTo>
                    <a:lnTo>
                      <a:pt x="1674" y="1270"/>
                    </a:lnTo>
                    <a:lnTo>
                      <a:pt x="1674" y="1275"/>
                    </a:lnTo>
                    <a:lnTo>
                      <a:pt x="1674" y="1275"/>
                    </a:lnTo>
                    <a:lnTo>
                      <a:pt x="1674" y="1284"/>
                    </a:lnTo>
                    <a:lnTo>
                      <a:pt x="1674" y="1284"/>
                    </a:lnTo>
                    <a:lnTo>
                      <a:pt x="1668" y="1286"/>
                    </a:lnTo>
                    <a:lnTo>
                      <a:pt x="1665" y="1287"/>
                    </a:lnTo>
                    <a:lnTo>
                      <a:pt x="1663" y="1288"/>
                    </a:lnTo>
                    <a:lnTo>
                      <a:pt x="1663" y="1288"/>
                    </a:lnTo>
                    <a:lnTo>
                      <a:pt x="1664" y="1291"/>
                    </a:lnTo>
                    <a:lnTo>
                      <a:pt x="1664" y="1291"/>
                    </a:lnTo>
                    <a:lnTo>
                      <a:pt x="1669" y="1291"/>
                    </a:lnTo>
                    <a:lnTo>
                      <a:pt x="1669" y="1291"/>
                    </a:lnTo>
                    <a:lnTo>
                      <a:pt x="1670" y="1291"/>
                    </a:lnTo>
                    <a:lnTo>
                      <a:pt x="1670" y="1291"/>
                    </a:lnTo>
                    <a:lnTo>
                      <a:pt x="1674" y="1291"/>
                    </a:lnTo>
                    <a:lnTo>
                      <a:pt x="1674" y="1291"/>
                    </a:lnTo>
                    <a:lnTo>
                      <a:pt x="1674" y="1294"/>
                    </a:lnTo>
                    <a:lnTo>
                      <a:pt x="1674" y="1294"/>
                    </a:lnTo>
                    <a:lnTo>
                      <a:pt x="1675" y="1294"/>
                    </a:lnTo>
                    <a:lnTo>
                      <a:pt x="1676" y="1294"/>
                    </a:lnTo>
                    <a:lnTo>
                      <a:pt x="1677" y="1292"/>
                    </a:lnTo>
                    <a:lnTo>
                      <a:pt x="1677" y="1287"/>
                    </a:lnTo>
                    <a:lnTo>
                      <a:pt x="1677" y="1287"/>
                    </a:lnTo>
                    <a:lnTo>
                      <a:pt x="1680" y="1286"/>
                    </a:lnTo>
                    <a:lnTo>
                      <a:pt x="1681" y="1284"/>
                    </a:lnTo>
                    <a:lnTo>
                      <a:pt x="1681" y="1284"/>
                    </a:lnTo>
                    <a:lnTo>
                      <a:pt x="1682" y="1282"/>
                    </a:lnTo>
                    <a:lnTo>
                      <a:pt x="1684" y="1280"/>
                    </a:lnTo>
                    <a:lnTo>
                      <a:pt x="1684" y="1280"/>
                    </a:lnTo>
                    <a:lnTo>
                      <a:pt x="1684" y="1283"/>
                    </a:lnTo>
                    <a:lnTo>
                      <a:pt x="1684" y="1283"/>
                    </a:lnTo>
                    <a:lnTo>
                      <a:pt x="1686" y="1283"/>
                    </a:lnTo>
                    <a:lnTo>
                      <a:pt x="1688" y="1283"/>
                    </a:lnTo>
                    <a:lnTo>
                      <a:pt x="1688" y="1283"/>
                    </a:lnTo>
                    <a:lnTo>
                      <a:pt x="1690" y="1282"/>
                    </a:lnTo>
                    <a:lnTo>
                      <a:pt x="1692" y="1280"/>
                    </a:lnTo>
                    <a:lnTo>
                      <a:pt x="1692" y="1280"/>
                    </a:lnTo>
                    <a:lnTo>
                      <a:pt x="1691" y="1283"/>
                    </a:lnTo>
                    <a:lnTo>
                      <a:pt x="1692" y="1286"/>
                    </a:lnTo>
                    <a:lnTo>
                      <a:pt x="1692" y="1286"/>
                    </a:lnTo>
                    <a:lnTo>
                      <a:pt x="1693" y="1287"/>
                    </a:lnTo>
                    <a:lnTo>
                      <a:pt x="1695" y="1287"/>
                    </a:lnTo>
                    <a:lnTo>
                      <a:pt x="1698" y="1287"/>
                    </a:lnTo>
                    <a:lnTo>
                      <a:pt x="1698" y="1287"/>
                    </a:lnTo>
                    <a:lnTo>
                      <a:pt x="1698" y="1291"/>
                    </a:lnTo>
                    <a:lnTo>
                      <a:pt x="1698" y="1291"/>
                    </a:lnTo>
                    <a:lnTo>
                      <a:pt x="1706" y="1291"/>
                    </a:lnTo>
                    <a:lnTo>
                      <a:pt x="1706" y="1291"/>
                    </a:lnTo>
                    <a:lnTo>
                      <a:pt x="1707" y="1289"/>
                    </a:lnTo>
                    <a:lnTo>
                      <a:pt x="1708" y="1289"/>
                    </a:lnTo>
                    <a:lnTo>
                      <a:pt x="1708" y="1289"/>
                    </a:lnTo>
                    <a:lnTo>
                      <a:pt x="1712" y="1288"/>
                    </a:lnTo>
                    <a:lnTo>
                      <a:pt x="1712" y="1288"/>
                    </a:lnTo>
                    <a:lnTo>
                      <a:pt x="1713" y="1288"/>
                    </a:lnTo>
                    <a:lnTo>
                      <a:pt x="1714" y="1287"/>
                    </a:lnTo>
                    <a:lnTo>
                      <a:pt x="1714" y="1287"/>
                    </a:lnTo>
                    <a:lnTo>
                      <a:pt x="1717" y="1286"/>
                    </a:lnTo>
                    <a:lnTo>
                      <a:pt x="1719" y="1286"/>
                    </a:lnTo>
                    <a:lnTo>
                      <a:pt x="1719" y="1286"/>
                    </a:lnTo>
                    <a:lnTo>
                      <a:pt x="1722" y="1284"/>
                    </a:lnTo>
                    <a:lnTo>
                      <a:pt x="1725" y="1283"/>
                    </a:lnTo>
                    <a:lnTo>
                      <a:pt x="1725" y="1283"/>
                    </a:lnTo>
                    <a:lnTo>
                      <a:pt x="1725" y="1281"/>
                    </a:lnTo>
                    <a:lnTo>
                      <a:pt x="1726" y="1280"/>
                    </a:lnTo>
                    <a:lnTo>
                      <a:pt x="1729" y="1278"/>
                    </a:lnTo>
                    <a:lnTo>
                      <a:pt x="1729" y="1278"/>
                    </a:lnTo>
                    <a:lnTo>
                      <a:pt x="1731" y="1278"/>
                    </a:lnTo>
                    <a:lnTo>
                      <a:pt x="1733" y="1277"/>
                    </a:lnTo>
                    <a:lnTo>
                      <a:pt x="1733" y="1277"/>
                    </a:lnTo>
                    <a:lnTo>
                      <a:pt x="1733" y="1277"/>
                    </a:lnTo>
                    <a:lnTo>
                      <a:pt x="1735" y="1272"/>
                    </a:lnTo>
                    <a:lnTo>
                      <a:pt x="1737" y="1271"/>
                    </a:lnTo>
                    <a:lnTo>
                      <a:pt x="1740" y="1271"/>
                    </a:lnTo>
                    <a:lnTo>
                      <a:pt x="1740" y="1271"/>
                    </a:lnTo>
                    <a:lnTo>
                      <a:pt x="1740" y="1270"/>
                    </a:lnTo>
                    <a:lnTo>
                      <a:pt x="1740" y="1270"/>
                    </a:lnTo>
                    <a:lnTo>
                      <a:pt x="1742" y="1268"/>
                    </a:lnTo>
                    <a:lnTo>
                      <a:pt x="1745" y="1266"/>
                    </a:lnTo>
                    <a:lnTo>
                      <a:pt x="1745" y="1266"/>
                    </a:lnTo>
                    <a:lnTo>
                      <a:pt x="1745" y="1262"/>
                    </a:lnTo>
                    <a:lnTo>
                      <a:pt x="1745" y="1261"/>
                    </a:lnTo>
                    <a:lnTo>
                      <a:pt x="1747" y="1260"/>
                    </a:lnTo>
                    <a:lnTo>
                      <a:pt x="1747" y="1260"/>
                    </a:lnTo>
                    <a:lnTo>
                      <a:pt x="1747" y="1259"/>
                    </a:lnTo>
                    <a:lnTo>
                      <a:pt x="1749" y="1256"/>
                    </a:lnTo>
                    <a:lnTo>
                      <a:pt x="1749" y="1256"/>
                    </a:lnTo>
                    <a:lnTo>
                      <a:pt x="1751" y="1254"/>
                    </a:lnTo>
                    <a:lnTo>
                      <a:pt x="1753" y="1253"/>
                    </a:lnTo>
                    <a:lnTo>
                      <a:pt x="1753" y="1253"/>
                    </a:lnTo>
                    <a:lnTo>
                      <a:pt x="1755" y="1251"/>
                    </a:lnTo>
                    <a:lnTo>
                      <a:pt x="1755" y="1249"/>
                    </a:lnTo>
                    <a:lnTo>
                      <a:pt x="1755" y="1249"/>
                    </a:lnTo>
                    <a:lnTo>
                      <a:pt x="1756" y="1246"/>
                    </a:lnTo>
                    <a:lnTo>
                      <a:pt x="1758" y="1244"/>
                    </a:lnTo>
                    <a:lnTo>
                      <a:pt x="1758" y="1244"/>
                    </a:lnTo>
                    <a:lnTo>
                      <a:pt x="1761" y="1242"/>
                    </a:lnTo>
                    <a:lnTo>
                      <a:pt x="1761" y="1242"/>
                    </a:lnTo>
                    <a:lnTo>
                      <a:pt x="1762" y="1239"/>
                    </a:lnTo>
                    <a:lnTo>
                      <a:pt x="1762" y="1239"/>
                    </a:lnTo>
                    <a:lnTo>
                      <a:pt x="1766" y="1235"/>
                    </a:lnTo>
                    <a:lnTo>
                      <a:pt x="1769" y="1232"/>
                    </a:lnTo>
                    <a:lnTo>
                      <a:pt x="1769" y="1232"/>
                    </a:lnTo>
                    <a:lnTo>
                      <a:pt x="1772" y="1228"/>
                    </a:lnTo>
                    <a:lnTo>
                      <a:pt x="1775" y="1226"/>
                    </a:lnTo>
                    <a:lnTo>
                      <a:pt x="1775" y="1226"/>
                    </a:lnTo>
                    <a:lnTo>
                      <a:pt x="1775" y="1223"/>
                    </a:lnTo>
                    <a:lnTo>
                      <a:pt x="1775" y="1223"/>
                    </a:lnTo>
                    <a:lnTo>
                      <a:pt x="1778" y="1222"/>
                    </a:lnTo>
                    <a:lnTo>
                      <a:pt x="1778" y="1222"/>
                    </a:lnTo>
                    <a:lnTo>
                      <a:pt x="1779" y="1221"/>
                    </a:lnTo>
                    <a:lnTo>
                      <a:pt x="1779" y="1218"/>
                    </a:lnTo>
                    <a:lnTo>
                      <a:pt x="1779" y="1218"/>
                    </a:lnTo>
                    <a:lnTo>
                      <a:pt x="1782" y="1217"/>
                    </a:lnTo>
                    <a:lnTo>
                      <a:pt x="1784" y="1216"/>
                    </a:lnTo>
                    <a:lnTo>
                      <a:pt x="1784" y="1216"/>
                    </a:lnTo>
                    <a:lnTo>
                      <a:pt x="1785" y="1212"/>
                    </a:lnTo>
                    <a:lnTo>
                      <a:pt x="1785" y="1210"/>
                    </a:lnTo>
                    <a:lnTo>
                      <a:pt x="1785" y="1210"/>
                    </a:lnTo>
                    <a:lnTo>
                      <a:pt x="1787" y="1208"/>
                    </a:lnTo>
                    <a:lnTo>
                      <a:pt x="1789" y="1207"/>
                    </a:lnTo>
                    <a:lnTo>
                      <a:pt x="1789" y="1207"/>
                    </a:lnTo>
                    <a:lnTo>
                      <a:pt x="1789" y="1206"/>
                    </a:lnTo>
                    <a:lnTo>
                      <a:pt x="1790" y="1205"/>
                    </a:lnTo>
                    <a:lnTo>
                      <a:pt x="1791" y="1204"/>
                    </a:lnTo>
                    <a:lnTo>
                      <a:pt x="1791" y="1202"/>
                    </a:lnTo>
                    <a:lnTo>
                      <a:pt x="1791" y="1202"/>
                    </a:lnTo>
                    <a:lnTo>
                      <a:pt x="1793" y="1196"/>
                    </a:lnTo>
                    <a:lnTo>
                      <a:pt x="1793" y="1196"/>
                    </a:lnTo>
                    <a:lnTo>
                      <a:pt x="1793" y="1196"/>
                    </a:lnTo>
                    <a:lnTo>
                      <a:pt x="1793" y="1196"/>
                    </a:lnTo>
                    <a:lnTo>
                      <a:pt x="1794" y="1192"/>
                    </a:lnTo>
                    <a:lnTo>
                      <a:pt x="1794" y="1190"/>
                    </a:lnTo>
                    <a:lnTo>
                      <a:pt x="1794" y="1190"/>
                    </a:lnTo>
                    <a:lnTo>
                      <a:pt x="1799" y="1189"/>
                    </a:lnTo>
                    <a:lnTo>
                      <a:pt x="1799" y="1189"/>
                    </a:lnTo>
                    <a:lnTo>
                      <a:pt x="1799" y="1188"/>
                    </a:lnTo>
                    <a:lnTo>
                      <a:pt x="1799" y="1185"/>
                    </a:lnTo>
                    <a:lnTo>
                      <a:pt x="1800" y="1180"/>
                    </a:lnTo>
                    <a:lnTo>
                      <a:pt x="1800" y="1180"/>
                    </a:lnTo>
                    <a:lnTo>
                      <a:pt x="1802" y="1177"/>
                    </a:lnTo>
                    <a:lnTo>
                      <a:pt x="1806" y="1174"/>
                    </a:lnTo>
                    <a:lnTo>
                      <a:pt x="1806" y="1174"/>
                    </a:lnTo>
                    <a:lnTo>
                      <a:pt x="1807" y="1170"/>
                    </a:lnTo>
                    <a:lnTo>
                      <a:pt x="1811" y="1169"/>
                    </a:lnTo>
                    <a:lnTo>
                      <a:pt x="1811" y="1169"/>
                    </a:lnTo>
                    <a:lnTo>
                      <a:pt x="1811" y="1167"/>
                    </a:lnTo>
                    <a:lnTo>
                      <a:pt x="1812" y="1165"/>
                    </a:lnTo>
                    <a:lnTo>
                      <a:pt x="1813" y="1164"/>
                    </a:lnTo>
                    <a:lnTo>
                      <a:pt x="1815" y="1162"/>
                    </a:lnTo>
                    <a:lnTo>
                      <a:pt x="1815" y="1162"/>
                    </a:lnTo>
                    <a:lnTo>
                      <a:pt x="1818" y="1161"/>
                    </a:lnTo>
                    <a:lnTo>
                      <a:pt x="1818" y="1161"/>
                    </a:lnTo>
                    <a:lnTo>
                      <a:pt x="1818" y="1158"/>
                    </a:lnTo>
                    <a:lnTo>
                      <a:pt x="1820" y="1156"/>
                    </a:lnTo>
                    <a:lnTo>
                      <a:pt x="1820" y="1156"/>
                    </a:lnTo>
                    <a:lnTo>
                      <a:pt x="1820" y="1153"/>
                    </a:lnTo>
                    <a:lnTo>
                      <a:pt x="1820" y="1150"/>
                    </a:lnTo>
                    <a:lnTo>
                      <a:pt x="1820" y="1150"/>
                    </a:lnTo>
                    <a:lnTo>
                      <a:pt x="1821" y="1146"/>
                    </a:lnTo>
                    <a:lnTo>
                      <a:pt x="1821" y="1146"/>
                    </a:lnTo>
                    <a:lnTo>
                      <a:pt x="1822" y="1140"/>
                    </a:lnTo>
                    <a:lnTo>
                      <a:pt x="1822" y="1140"/>
                    </a:lnTo>
                    <a:lnTo>
                      <a:pt x="1823" y="1127"/>
                    </a:lnTo>
                    <a:lnTo>
                      <a:pt x="1823" y="1127"/>
                    </a:lnTo>
                    <a:lnTo>
                      <a:pt x="1823" y="1121"/>
                    </a:lnTo>
                    <a:lnTo>
                      <a:pt x="1825" y="1120"/>
                    </a:lnTo>
                    <a:lnTo>
                      <a:pt x="1827" y="1119"/>
                    </a:lnTo>
                    <a:lnTo>
                      <a:pt x="1827" y="1119"/>
                    </a:lnTo>
                    <a:lnTo>
                      <a:pt x="1827" y="1118"/>
                    </a:lnTo>
                    <a:lnTo>
                      <a:pt x="1827" y="1116"/>
                    </a:lnTo>
                    <a:lnTo>
                      <a:pt x="1825" y="1116"/>
                    </a:lnTo>
                    <a:lnTo>
                      <a:pt x="1825" y="1116"/>
                    </a:lnTo>
                    <a:lnTo>
                      <a:pt x="1825" y="1105"/>
                    </a:lnTo>
                    <a:lnTo>
                      <a:pt x="1825" y="1105"/>
                    </a:lnTo>
                    <a:lnTo>
                      <a:pt x="1825" y="1101"/>
                    </a:lnTo>
                    <a:lnTo>
                      <a:pt x="1825" y="1101"/>
                    </a:lnTo>
                    <a:lnTo>
                      <a:pt x="1826" y="1098"/>
                    </a:lnTo>
                    <a:lnTo>
                      <a:pt x="1827" y="1096"/>
                    </a:lnTo>
                    <a:lnTo>
                      <a:pt x="1827" y="1096"/>
                    </a:lnTo>
                    <a:lnTo>
                      <a:pt x="1827" y="1091"/>
                    </a:lnTo>
                    <a:lnTo>
                      <a:pt x="1827" y="1091"/>
                    </a:lnTo>
                    <a:lnTo>
                      <a:pt x="1828" y="1087"/>
                    </a:lnTo>
                    <a:lnTo>
                      <a:pt x="1829" y="1086"/>
                    </a:lnTo>
                    <a:lnTo>
                      <a:pt x="1832" y="1086"/>
                    </a:lnTo>
                    <a:lnTo>
                      <a:pt x="1832" y="1086"/>
                    </a:lnTo>
                    <a:lnTo>
                      <a:pt x="1832" y="1077"/>
                    </a:lnTo>
                    <a:lnTo>
                      <a:pt x="1833" y="1074"/>
                    </a:lnTo>
                    <a:lnTo>
                      <a:pt x="1834" y="1072"/>
                    </a:lnTo>
                    <a:lnTo>
                      <a:pt x="1836" y="1072"/>
                    </a:lnTo>
                    <a:lnTo>
                      <a:pt x="1836" y="1072"/>
                    </a:lnTo>
                    <a:lnTo>
                      <a:pt x="1837" y="1066"/>
                    </a:lnTo>
                    <a:lnTo>
                      <a:pt x="1838" y="1063"/>
                    </a:lnTo>
                    <a:lnTo>
                      <a:pt x="1839" y="1063"/>
                    </a:lnTo>
                    <a:lnTo>
                      <a:pt x="1840" y="1061"/>
                    </a:lnTo>
                    <a:lnTo>
                      <a:pt x="1840" y="1061"/>
                    </a:lnTo>
                    <a:lnTo>
                      <a:pt x="1840" y="1060"/>
                    </a:lnTo>
                    <a:lnTo>
                      <a:pt x="1839" y="1059"/>
                    </a:lnTo>
                    <a:lnTo>
                      <a:pt x="1837" y="1055"/>
                    </a:lnTo>
                    <a:lnTo>
                      <a:pt x="1837" y="1055"/>
                    </a:lnTo>
                    <a:lnTo>
                      <a:pt x="1836" y="1051"/>
                    </a:lnTo>
                    <a:lnTo>
                      <a:pt x="1836" y="1047"/>
                    </a:lnTo>
                    <a:lnTo>
                      <a:pt x="1836" y="1047"/>
                    </a:lnTo>
                    <a:lnTo>
                      <a:pt x="1837" y="1038"/>
                    </a:lnTo>
                    <a:lnTo>
                      <a:pt x="1837" y="1038"/>
                    </a:lnTo>
                    <a:lnTo>
                      <a:pt x="1837" y="1034"/>
                    </a:lnTo>
                    <a:lnTo>
                      <a:pt x="1838" y="1029"/>
                    </a:lnTo>
                    <a:lnTo>
                      <a:pt x="1838" y="1029"/>
                    </a:lnTo>
                    <a:lnTo>
                      <a:pt x="1834" y="1029"/>
                    </a:lnTo>
                    <a:lnTo>
                      <a:pt x="1834" y="1029"/>
                    </a:lnTo>
                    <a:lnTo>
                      <a:pt x="1832" y="1025"/>
                    </a:lnTo>
                    <a:lnTo>
                      <a:pt x="1831" y="1020"/>
                    </a:lnTo>
                    <a:lnTo>
                      <a:pt x="1831" y="1020"/>
                    </a:lnTo>
                    <a:lnTo>
                      <a:pt x="1826" y="1020"/>
                    </a:lnTo>
                    <a:lnTo>
                      <a:pt x="1826" y="1020"/>
                    </a:lnTo>
                    <a:lnTo>
                      <a:pt x="1826" y="1018"/>
                    </a:lnTo>
                    <a:lnTo>
                      <a:pt x="1826" y="1018"/>
                    </a:lnTo>
                    <a:lnTo>
                      <a:pt x="1825" y="1017"/>
                    </a:lnTo>
                    <a:lnTo>
                      <a:pt x="1823" y="1017"/>
                    </a:lnTo>
                    <a:lnTo>
                      <a:pt x="1822" y="1015"/>
                    </a:lnTo>
                    <a:lnTo>
                      <a:pt x="1822" y="1015"/>
                    </a:lnTo>
                    <a:lnTo>
                      <a:pt x="1820" y="1012"/>
                    </a:lnTo>
                    <a:lnTo>
                      <a:pt x="1818" y="1009"/>
                    </a:lnTo>
                    <a:lnTo>
                      <a:pt x="1818" y="1009"/>
                    </a:lnTo>
                    <a:lnTo>
                      <a:pt x="1815" y="1009"/>
                    </a:lnTo>
                    <a:lnTo>
                      <a:pt x="1815" y="1009"/>
                    </a:lnTo>
                    <a:lnTo>
                      <a:pt x="1813" y="1007"/>
                    </a:lnTo>
                    <a:lnTo>
                      <a:pt x="1812" y="1006"/>
                    </a:lnTo>
                    <a:lnTo>
                      <a:pt x="1809" y="1006"/>
                    </a:lnTo>
                    <a:lnTo>
                      <a:pt x="1809" y="1006"/>
                    </a:lnTo>
                    <a:lnTo>
                      <a:pt x="1809" y="1007"/>
                    </a:lnTo>
                    <a:lnTo>
                      <a:pt x="1809" y="1007"/>
                    </a:lnTo>
                    <a:lnTo>
                      <a:pt x="1805" y="1007"/>
                    </a:lnTo>
                    <a:lnTo>
                      <a:pt x="1801" y="1006"/>
                    </a:lnTo>
                    <a:lnTo>
                      <a:pt x="1798" y="1006"/>
                    </a:lnTo>
                    <a:lnTo>
                      <a:pt x="1794" y="1006"/>
                    </a:lnTo>
                    <a:lnTo>
                      <a:pt x="1794" y="1006"/>
                    </a:lnTo>
                    <a:lnTo>
                      <a:pt x="1794" y="1009"/>
                    </a:lnTo>
                    <a:lnTo>
                      <a:pt x="1794" y="1010"/>
                    </a:lnTo>
                    <a:lnTo>
                      <a:pt x="1795" y="1012"/>
                    </a:lnTo>
                    <a:lnTo>
                      <a:pt x="1795" y="1015"/>
                    </a:lnTo>
                    <a:lnTo>
                      <a:pt x="1795" y="1015"/>
                    </a:lnTo>
                    <a:lnTo>
                      <a:pt x="1795" y="1012"/>
                    </a:lnTo>
                    <a:lnTo>
                      <a:pt x="1795" y="1012"/>
                    </a:lnTo>
                    <a:lnTo>
                      <a:pt x="1791" y="1012"/>
                    </a:lnTo>
                    <a:lnTo>
                      <a:pt x="1789" y="1013"/>
                    </a:lnTo>
                    <a:lnTo>
                      <a:pt x="1789" y="1013"/>
                    </a:lnTo>
                    <a:lnTo>
                      <a:pt x="1789" y="1022"/>
                    </a:lnTo>
                    <a:lnTo>
                      <a:pt x="1789" y="1022"/>
                    </a:lnTo>
                    <a:lnTo>
                      <a:pt x="1787" y="1023"/>
                    </a:lnTo>
                    <a:lnTo>
                      <a:pt x="1783" y="1023"/>
                    </a:lnTo>
                    <a:lnTo>
                      <a:pt x="1783" y="1023"/>
                    </a:lnTo>
                    <a:lnTo>
                      <a:pt x="1779" y="1025"/>
                    </a:lnTo>
                    <a:lnTo>
                      <a:pt x="1775" y="1025"/>
                    </a:lnTo>
                    <a:lnTo>
                      <a:pt x="1775" y="1025"/>
                    </a:lnTo>
                    <a:lnTo>
                      <a:pt x="1775" y="1021"/>
                    </a:lnTo>
                    <a:lnTo>
                      <a:pt x="1775" y="1021"/>
                    </a:lnTo>
                    <a:lnTo>
                      <a:pt x="1778" y="1020"/>
                    </a:lnTo>
                    <a:lnTo>
                      <a:pt x="1778" y="1017"/>
                    </a:lnTo>
                    <a:lnTo>
                      <a:pt x="1778" y="1012"/>
                    </a:lnTo>
                    <a:lnTo>
                      <a:pt x="1778" y="1012"/>
                    </a:lnTo>
                    <a:lnTo>
                      <a:pt x="1775" y="1011"/>
                    </a:lnTo>
                    <a:lnTo>
                      <a:pt x="1775" y="1009"/>
                    </a:lnTo>
                    <a:lnTo>
                      <a:pt x="1775" y="1009"/>
                    </a:lnTo>
                    <a:lnTo>
                      <a:pt x="1778" y="1009"/>
                    </a:lnTo>
                    <a:lnTo>
                      <a:pt x="1779" y="1007"/>
                    </a:lnTo>
                    <a:lnTo>
                      <a:pt x="1780" y="1004"/>
                    </a:lnTo>
                    <a:lnTo>
                      <a:pt x="1780" y="1004"/>
                    </a:lnTo>
                    <a:lnTo>
                      <a:pt x="1775" y="1004"/>
                    </a:lnTo>
                    <a:lnTo>
                      <a:pt x="1775" y="1004"/>
                    </a:lnTo>
                    <a:lnTo>
                      <a:pt x="1775" y="1005"/>
                    </a:lnTo>
                    <a:lnTo>
                      <a:pt x="1775" y="1005"/>
                    </a:lnTo>
                    <a:lnTo>
                      <a:pt x="1771" y="1006"/>
                    </a:lnTo>
                    <a:lnTo>
                      <a:pt x="1769" y="1009"/>
                    </a:lnTo>
                    <a:lnTo>
                      <a:pt x="1769" y="1010"/>
                    </a:lnTo>
                    <a:lnTo>
                      <a:pt x="1769" y="1010"/>
                    </a:lnTo>
                    <a:lnTo>
                      <a:pt x="1773" y="1011"/>
                    </a:lnTo>
                    <a:lnTo>
                      <a:pt x="1773" y="1011"/>
                    </a:lnTo>
                    <a:lnTo>
                      <a:pt x="1773" y="1017"/>
                    </a:lnTo>
                    <a:lnTo>
                      <a:pt x="1773" y="1017"/>
                    </a:lnTo>
                    <a:lnTo>
                      <a:pt x="1768" y="1017"/>
                    </a:lnTo>
                    <a:lnTo>
                      <a:pt x="1766" y="1017"/>
                    </a:lnTo>
                    <a:lnTo>
                      <a:pt x="1766" y="1020"/>
                    </a:lnTo>
                    <a:lnTo>
                      <a:pt x="1766" y="1020"/>
                    </a:lnTo>
                    <a:lnTo>
                      <a:pt x="1766" y="1007"/>
                    </a:lnTo>
                    <a:lnTo>
                      <a:pt x="1766" y="1007"/>
                    </a:lnTo>
                    <a:lnTo>
                      <a:pt x="1766" y="1000"/>
                    </a:lnTo>
                    <a:lnTo>
                      <a:pt x="1766" y="994"/>
                    </a:lnTo>
                    <a:lnTo>
                      <a:pt x="1766" y="994"/>
                    </a:lnTo>
                    <a:lnTo>
                      <a:pt x="1761" y="995"/>
                    </a:lnTo>
                    <a:lnTo>
                      <a:pt x="1758" y="998"/>
                    </a:lnTo>
                    <a:lnTo>
                      <a:pt x="1758" y="998"/>
                    </a:lnTo>
                    <a:lnTo>
                      <a:pt x="1753" y="996"/>
                    </a:lnTo>
                    <a:lnTo>
                      <a:pt x="1749" y="996"/>
                    </a:lnTo>
                    <a:lnTo>
                      <a:pt x="1749" y="996"/>
                    </a:lnTo>
                    <a:lnTo>
                      <a:pt x="1746" y="993"/>
                    </a:lnTo>
                    <a:lnTo>
                      <a:pt x="1741" y="991"/>
                    </a:lnTo>
                    <a:lnTo>
                      <a:pt x="1741" y="991"/>
                    </a:lnTo>
                    <a:lnTo>
                      <a:pt x="1741" y="989"/>
                    </a:lnTo>
                    <a:lnTo>
                      <a:pt x="1741" y="987"/>
                    </a:lnTo>
                    <a:lnTo>
                      <a:pt x="1744" y="985"/>
                    </a:lnTo>
                    <a:lnTo>
                      <a:pt x="1746" y="984"/>
                    </a:lnTo>
                    <a:lnTo>
                      <a:pt x="1746" y="984"/>
                    </a:lnTo>
                    <a:lnTo>
                      <a:pt x="1749" y="984"/>
                    </a:lnTo>
                    <a:lnTo>
                      <a:pt x="1751" y="983"/>
                    </a:lnTo>
                    <a:lnTo>
                      <a:pt x="1751" y="983"/>
                    </a:lnTo>
                    <a:lnTo>
                      <a:pt x="1752" y="980"/>
                    </a:lnTo>
                    <a:lnTo>
                      <a:pt x="1752" y="978"/>
                    </a:lnTo>
                    <a:lnTo>
                      <a:pt x="1752" y="978"/>
                    </a:lnTo>
                    <a:lnTo>
                      <a:pt x="1752" y="977"/>
                    </a:lnTo>
                    <a:lnTo>
                      <a:pt x="1753" y="974"/>
                    </a:lnTo>
                    <a:lnTo>
                      <a:pt x="1753" y="974"/>
                    </a:lnTo>
                    <a:lnTo>
                      <a:pt x="1756" y="974"/>
                    </a:lnTo>
                    <a:lnTo>
                      <a:pt x="1758" y="974"/>
                    </a:lnTo>
                    <a:lnTo>
                      <a:pt x="1758" y="974"/>
                    </a:lnTo>
                    <a:lnTo>
                      <a:pt x="1762" y="971"/>
                    </a:lnTo>
                    <a:lnTo>
                      <a:pt x="1764" y="968"/>
                    </a:lnTo>
                    <a:lnTo>
                      <a:pt x="1767" y="968"/>
                    </a:lnTo>
                    <a:lnTo>
                      <a:pt x="1767" y="968"/>
                    </a:lnTo>
                    <a:lnTo>
                      <a:pt x="1766" y="967"/>
                    </a:lnTo>
                    <a:lnTo>
                      <a:pt x="1766" y="966"/>
                    </a:lnTo>
                    <a:lnTo>
                      <a:pt x="1766" y="966"/>
                    </a:lnTo>
                    <a:lnTo>
                      <a:pt x="1766" y="962"/>
                    </a:lnTo>
                    <a:lnTo>
                      <a:pt x="1766" y="962"/>
                    </a:lnTo>
                    <a:lnTo>
                      <a:pt x="1769" y="962"/>
                    </a:lnTo>
                    <a:lnTo>
                      <a:pt x="1772" y="961"/>
                    </a:lnTo>
                    <a:lnTo>
                      <a:pt x="1773" y="958"/>
                    </a:lnTo>
                    <a:lnTo>
                      <a:pt x="1774" y="956"/>
                    </a:lnTo>
                    <a:lnTo>
                      <a:pt x="1774" y="956"/>
                    </a:lnTo>
                    <a:lnTo>
                      <a:pt x="1779" y="955"/>
                    </a:lnTo>
                    <a:lnTo>
                      <a:pt x="1782" y="953"/>
                    </a:lnTo>
                    <a:lnTo>
                      <a:pt x="1784" y="951"/>
                    </a:lnTo>
                    <a:lnTo>
                      <a:pt x="1784" y="951"/>
                    </a:lnTo>
                    <a:lnTo>
                      <a:pt x="1785" y="946"/>
                    </a:lnTo>
                    <a:lnTo>
                      <a:pt x="1787" y="945"/>
                    </a:lnTo>
                    <a:lnTo>
                      <a:pt x="1788" y="944"/>
                    </a:lnTo>
                    <a:lnTo>
                      <a:pt x="1788" y="945"/>
                    </a:lnTo>
                    <a:lnTo>
                      <a:pt x="1788" y="945"/>
                    </a:lnTo>
                    <a:lnTo>
                      <a:pt x="1789" y="945"/>
                    </a:lnTo>
                    <a:lnTo>
                      <a:pt x="1789" y="945"/>
                    </a:lnTo>
                    <a:lnTo>
                      <a:pt x="1789" y="941"/>
                    </a:lnTo>
                    <a:lnTo>
                      <a:pt x="1790" y="937"/>
                    </a:lnTo>
                    <a:lnTo>
                      <a:pt x="1790" y="937"/>
                    </a:lnTo>
                    <a:lnTo>
                      <a:pt x="1791" y="935"/>
                    </a:lnTo>
                    <a:lnTo>
                      <a:pt x="1791" y="935"/>
                    </a:lnTo>
                    <a:lnTo>
                      <a:pt x="1793" y="934"/>
                    </a:lnTo>
                    <a:lnTo>
                      <a:pt x="1794" y="933"/>
                    </a:lnTo>
                    <a:lnTo>
                      <a:pt x="1794" y="933"/>
                    </a:lnTo>
                    <a:lnTo>
                      <a:pt x="1795" y="930"/>
                    </a:lnTo>
                    <a:lnTo>
                      <a:pt x="1795" y="930"/>
                    </a:lnTo>
                    <a:lnTo>
                      <a:pt x="1798" y="930"/>
                    </a:lnTo>
                    <a:lnTo>
                      <a:pt x="1798" y="930"/>
                    </a:lnTo>
                    <a:lnTo>
                      <a:pt x="1798" y="926"/>
                    </a:lnTo>
                    <a:lnTo>
                      <a:pt x="1798" y="925"/>
                    </a:lnTo>
                    <a:lnTo>
                      <a:pt x="1799" y="924"/>
                    </a:lnTo>
                    <a:lnTo>
                      <a:pt x="1799" y="924"/>
                    </a:lnTo>
                    <a:lnTo>
                      <a:pt x="1802" y="923"/>
                    </a:lnTo>
                    <a:lnTo>
                      <a:pt x="1804" y="923"/>
                    </a:lnTo>
                    <a:lnTo>
                      <a:pt x="1805" y="923"/>
                    </a:lnTo>
                    <a:lnTo>
                      <a:pt x="1805" y="923"/>
                    </a:lnTo>
                    <a:lnTo>
                      <a:pt x="1805" y="919"/>
                    </a:lnTo>
                    <a:lnTo>
                      <a:pt x="1806" y="918"/>
                    </a:lnTo>
                    <a:lnTo>
                      <a:pt x="1807" y="917"/>
                    </a:lnTo>
                    <a:lnTo>
                      <a:pt x="1807" y="917"/>
                    </a:lnTo>
                    <a:lnTo>
                      <a:pt x="1810" y="917"/>
                    </a:lnTo>
                    <a:lnTo>
                      <a:pt x="1812" y="917"/>
                    </a:lnTo>
                    <a:lnTo>
                      <a:pt x="1812" y="917"/>
                    </a:lnTo>
                    <a:lnTo>
                      <a:pt x="1811" y="917"/>
                    </a:lnTo>
                    <a:lnTo>
                      <a:pt x="1811" y="917"/>
                    </a:lnTo>
                    <a:lnTo>
                      <a:pt x="1817" y="914"/>
                    </a:lnTo>
                    <a:lnTo>
                      <a:pt x="1817" y="914"/>
                    </a:lnTo>
                    <a:lnTo>
                      <a:pt x="1818" y="911"/>
                    </a:lnTo>
                    <a:lnTo>
                      <a:pt x="1818" y="907"/>
                    </a:lnTo>
                    <a:lnTo>
                      <a:pt x="1818" y="907"/>
                    </a:lnTo>
                    <a:lnTo>
                      <a:pt x="1823" y="907"/>
                    </a:lnTo>
                    <a:lnTo>
                      <a:pt x="1823" y="907"/>
                    </a:lnTo>
                    <a:lnTo>
                      <a:pt x="1823" y="904"/>
                    </a:lnTo>
                    <a:lnTo>
                      <a:pt x="1825" y="902"/>
                    </a:lnTo>
                    <a:lnTo>
                      <a:pt x="1825" y="902"/>
                    </a:lnTo>
                    <a:lnTo>
                      <a:pt x="1825" y="896"/>
                    </a:lnTo>
                    <a:lnTo>
                      <a:pt x="1825" y="896"/>
                    </a:lnTo>
                    <a:lnTo>
                      <a:pt x="1826" y="893"/>
                    </a:lnTo>
                    <a:lnTo>
                      <a:pt x="1827" y="891"/>
                    </a:lnTo>
                    <a:lnTo>
                      <a:pt x="1831" y="887"/>
                    </a:lnTo>
                    <a:lnTo>
                      <a:pt x="1831" y="887"/>
                    </a:lnTo>
                    <a:lnTo>
                      <a:pt x="1836" y="885"/>
                    </a:lnTo>
                    <a:lnTo>
                      <a:pt x="1840" y="882"/>
                    </a:lnTo>
                    <a:lnTo>
                      <a:pt x="1840" y="882"/>
                    </a:lnTo>
                    <a:lnTo>
                      <a:pt x="1840" y="881"/>
                    </a:lnTo>
                    <a:lnTo>
                      <a:pt x="1842" y="880"/>
                    </a:lnTo>
                    <a:lnTo>
                      <a:pt x="1842" y="880"/>
                    </a:lnTo>
                    <a:lnTo>
                      <a:pt x="1844" y="879"/>
                    </a:lnTo>
                    <a:lnTo>
                      <a:pt x="1845" y="879"/>
                    </a:lnTo>
                    <a:lnTo>
                      <a:pt x="1845" y="879"/>
                    </a:lnTo>
                    <a:lnTo>
                      <a:pt x="1848" y="879"/>
                    </a:lnTo>
                    <a:lnTo>
                      <a:pt x="1850" y="877"/>
                    </a:lnTo>
                    <a:lnTo>
                      <a:pt x="1850" y="877"/>
                    </a:lnTo>
                    <a:lnTo>
                      <a:pt x="1850" y="871"/>
                    </a:lnTo>
                    <a:lnTo>
                      <a:pt x="1850" y="868"/>
                    </a:lnTo>
                    <a:lnTo>
                      <a:pt x="1851" y="865"/>
                    </a:lnTo>
                    <a:lnTo>
                      <a:pt x="1851" y="865"/>
                    </a:lnTo>
                    <a:lnTo>
                      <a:pt x="1855" y="864"/>
                    </a:lnTo>
                    <a:lnTo>
                      <a:pt x="1859" y="863"/>
                    </a:lnTo>
                    <a:lnTo>
                      <a:pt x="1862" y="863"/>
                    </a:lnTo>
                    <a:lnTo>
                      <a:pt x="1864" y="860"/>
                    </a:lnTo>
                    <a:lnTo>
                      <a:pt x="1864" y="860"/>
                    </a:lnTo>
                    <a:lnTo>
                      <a:pt x="1872" y="860"/>
                    </a:lnTo>
                    <a:lnTo>
                      <a:pt x="1872" y="860"/>
                    </a:lnTo>
                    <a:lnTo>
                      <a:pt x="1876" y="859"/>
                    </a:lnTo>
                    <a:lnTo>
                      <a:pt x="1876" y="859"/>
                    </a:lnTo>
                    <a:lnTo>
                      <a:pt x="1876" y="858"/>
                    </a:lnTo>
                    <a:lnTo>
                      <a:pt x="1876" y="858"/>
                    </a:lnTo>
                    <a:lnTo>
                      <a:pt x="1883" y="857"/>
                    </a:lnTo>
                    <a:lnTo>
                      <a:pt x="1891" y="857"/>
                    </a:lnTo>
                    <a:lnTo>
                      <a:pt x="1891" y="857"/>
                    </a:lnTo>
                    <a:lnTo>
                      <a:pt x="1899" y="857"/>
                    </a:lnTo>
                    <a:lnTo>
                      <a:pt x="1908" y="857"/>
                    </a:lnTo>
                    <a:lnTo>
                      <a:pt x="1908" y="857"/>
                    </a:lnTo>
                    <a:lnTo>
                      <a:pt x="1909" y="859"/>
                    </a:lnTo>
                    <a:lnTo>
                      <a:pt x="1909" y="859"/>
                    </a:lnTo>
                    <a:lnTo>
                      <a:pt x="1915" y="859"/>
                    </a:lnTo>
                    <a:lnTo>
                      <a:pt x="1915" y="859"/>
                    </a:lnTo>
                    <a:lnTo>
                      <a:pt x="1915" y="864"/>
                    </a:lnTo>
                    <a:lnTo>
                      <a:pt x="1915" y="864"/>
                    </a:lnTo>
                    <a:lnTo>
                      <a:pt x="1919" y="864"/>
                    </a:lnTo>
                    <a:lnTo>
                      <a:pt x="1919" y="864"/>
                    </a:lnTo>
                    <a:lnTo>
                      <a:pt x="1920" y="858"/>
                    </a:lnTo>
                    <a:lnTo>
                      <a:pt x="1920" y="858"/>
                    </a:lnTo>
                    <a:lnTo>
                      <a:pt x="1921" y="858"/>
                    </a:lnTo>
                    <a:lnTo>
                      <a:pt x="1921" y="858"/>
                    </a:lnTo>
                    <a:lnTo>
                      <a:pt x="1924" y="857"/>
                    </a:lnTo>
                    <a:lnTo>
                      <a:pt x="1926" y="857"/>
                    </a:lnTo>
                    <a:lnTo>
                      <a:pt x="1931" y="858"/>
                    </a:lnTo>
                    <a:lnTo>
                      <a:pt x="1931" y="858"/>
                    </a:lnTo>
                    <a:lnTo>
                      <a:pt x="1931" y="860"/>
                    </a:lnTo>
                    <a:lnTo>
                      <a:pt x="1931" y="860"/>
                    </a:lnTo>
                    <a:lnTo>
                      <a:pt x="1932" y="859"/>
                    </a:lnTo>
                    <a:lnTo>
                      <a:pt x="1935" y="860"/>
                    </a:lnTo>
                    <a:lnTo>
                      <a:pt x="1940" y="861"/>
                    </a:lnTo>
                    <a:lnTo>
                      <a:pt x="1940" y="861"/>
                    </a:lnTo>
                    <a:lnTo>
                      <a:pt x="1941" y="860"/>
                    </a:lnTo>
                    <a:lnTo>
                      <a:pt x="1943" y="860"/>
                    </a:lnTo>
                    <a:lnTo>
                      <a:pt x="1943" y="860"/>
                    </a:lnTo>
                    <a:lnTo>
                      <a:pt x="1941" y="859"/>
                    </a:lnTo>
                    <a:lnTo>
                      <a:pt x="1941" y="859"/>
                    </a:lnTo>
                    <a:lnTo>
                      <a:pt x="1945" y="857"/>
                    </a:lnTo>
                    <a:lnTo>
                      <a:pt x="1947" y="855"/>
                    </a:lnTo>
                    <a:lnTo>
                      <a:pt x="1947" y="855"/>
                    </a:lnTo>
                    <a:lnTo>
                      <a:pt x="1948" y="858"/>
                    </a:lnTo>
                    <a:lnTo>
                      <a:pt x="1948" y="858"/>
                    </a:lnTo>
                    <a:lnTo>
                      <a:pt x="1954" y="858"/>
                    </a:lnTo>
                    <a:lnTo>
                      <a:pt x="1954" y="858"/>
                    </a:lnTo>
                    <a:lnTo>
                      <a:pt x="1956" y="860"/>
                    </a:lnTo>
                    <a:lnTo>
                      <a:pt x="1956" y="860"/>
                    </a:lnTo>
                    <a:lnTo>
                      <a:pt x="1962" y="860"/>
                    </a:lnTo>
                    <a:lnTo>
                      <a:pt x="1962" y="860"/>
                    </a:lnTo>
                    <a:lnTo>
                      <a:pt x="1962" y="857"/>
                    </a:lnTo>
                    <a:lnTo>
                      <a:pt x="1962" y="854"/>
                    </a:lnTo>
                    <a:lnTo>
                      <a:pt x="1961" y="853"/>
                    </a:lnTo>
                    <a:lnTo>
                      <a:pt x="1961" y="853"/>
                    </a:lnTo>
                    <a:lnTo>
                      <a:pt x="1963" y="853"/>
                    </a:lnTo>
                    <a:lnTo>
                      <a:pt x="1963" y="853"/>
                    </a:lnTo>
                    <a:lnTo>
                      <a:pt x="1963" y="852"/>
                    </a:lnTo>
                    <a:lnTo>
                      <a:pt x="1963" y="852"/>
                    </a:lnTo>
                    <a:lnTo>
                      <a:pt x="1964" y="852"/>
                    </a:lnTo>
                    <a:lnTo>
                      <a:pt x="1965" y="850"/>
                    </a:lnTo>
                    <a:lnTo>
                      <a:pt x="1965" y="849"/>
                    </a:lnTo>
                    <a:lnTo>
                      <a:pt x="1967" y="848"/>
                    </a:lnTo>
                    <a:lnTo>
                      <a:pt x="1967" y="848"/>
                    </a:lnTo>
                    <a:lnTo>
                      <a:pt x="1972" y="848"/>
                    </a:lnTo>
                    <a:lnTo>
                      <a:pt x="1976" y="848"/>
                    </a:lnTo>
                    <a:lnTo>
                      <a:pt x="1976" y="848"/>
                    </a:lnTo>
                    <a:lnTo>
                      <a:pt x="1976" y="848"/>
                    </a:lnTo>
                    <a:lnTo>
                      <a:pt x="1976" y="848"/>
                    </a:lnTo>
                    <a:lnTo>
                      <a:pt x="1978" y="848"/>
                    </a:lnTo>
                    <a:lnTo>
                      <a:pt x="1979" y="847"/>
                    </a:lnTo>
                    <a:lnTo>
                      <a:pt x="1979" y="847"/>
                    </a:lnTo>
                    <a:lnTo>
                      <a:pt x="1981" y="847"/>
                    </a:lnTo>
                    <a:lnTo>
                      <a:pt x="1981" y="847"/>
                    </a:lnTo>
                    <a:lnTo>
                      <a:pt x="1981" y="848"/>
                    </a:lnTo>
                    <a:lnTo>
                      <a:pt x="1981" y="848"/>
                    </a:lnTo>
                    <a:lnTo>
                      <a:pt x="1984" y="848"/>
                    </a:lnTo>
                    <a:lnTo>
                      <a:pt x="1984" y="849"/>
                    </a:lnTo>
                    <a:lnTo>
                      <a:pt x="1985" y="850"/>
                    </a:lnTo>
                    <a:lnTo>
                      <a:pt x="1985" y="850"/>
                    </a:lnTo>
                    <a:lnTo>
                      <a:pt x="1987" y="852"/>
                    </a:lnTo>
                    <a:lnTo>
                      <a:pt x="1990" y="852"/>
                    </a:lnTo>
                    <a:lnTo>
                      <a:pt x="1990" y="852"/>
                    </a:lnTo>
                    <a:lnTo>
                      <a:pt x="1997" y="852"/>
                    </a:lnTo>
                    <a:lnTo>
                      <a:pt x="2003" y="852"/>
                    </a:lnTo>
                    <a:lnTo>
                      <a:pt x="2003" y="852"/>
                    </a:lnTo>
                    <a:lnTo>
                      <a:pt x="2003" y="858"/>
                    </a:lnTo>
                    <a:lnTo>
                      <a:pt x="2003" y="858"/>
                    </a:lnTo>
                    <a:lnTo>
                      <a:pt x="2007" y="859"/>
                    </a:lnTo>
                    <a:lnTo>
                      <a:pt x="2007" y="859"/>
                    </a:lnTo>
                    <a:lnTo>
                      <a:pt x="2007" y="860"/>
                    </a:lnTo>
                    <a:lnTo>
                      <a:pt x="2007" y="860"/>
                    </a:lnTo>
                    <a:lnTo>
                      <a:pt x="2013" y="860"/>
                    </a:lnTo>
                    <a:lnTo>
                      <a:pt x="2013" y="860"/>
                    </a:lnTo>
                    <a:lnTo>
                      <a:pt x="2011" y="861"/>
                    </a:lnTo>
                    <a:lnTo>
                      <a:pt x="2008" y="863"/>
                    </a:lnTo>
                    <a:lnTo>
                      <a:pt x="2003" y="863"/>
                    </a:lnTo>
                    <a:lnTo>
                      <a:pt x="2003" y="863"/>
                    </a:lnTo>
                    <a:lnTo>
                      <a:pt x="2001" y="861"/>
                    </a:lnTo>
                    <a:lnTo>
                      <a:pt x="1999" y="863"/>
                    </a:lnTo>
                    <a:lnTo>
                      <a:pt x="1999" y="863"/>
                    </a:lnTo>
                    <a:lnTo>
                      <a:pt x="1997" y="865"/>
                    </a:lnTo>
                    <a:lnTo>
                      <a:pt x="1997" y="868"/>
                    </a:lnTo>
                    <a:lnTo>
                      <a:pt x="1997" y="868"/>
                    </a:lnTo>
                    <a:lnTo>
                      <a:pt x="2000" y="868"/>
                    </a:lnTo>
                    <a:lnTo>
                      <a:pt x="2003" y="869"/>
                    </a:lnTo>
                    <a:lnTo>
                      <a:pt x="2003" y="869"/>
                    </a:lnTo>
                    <a:lnTo>
                      <a:pt x="2003" y="871"/>
                    </a:lnTo>
                    <a:lnTo>
                      <a:pt x="2003" y="871"/>
                    </a:lnTo>
                    <a:lnTo>
                      <a:pt x="2006" y="871"/>
                    </a:lnTo>
                    <a:lnTo>
                      <a:pt x="2010" y="870"/>
                    </a:lnTo>
                    <a:lnTo>
                      <a:pt x="2010" y="870"/>
                    </a:lnTo>
                    <a:lnTo>
                      <a:pt x="2012" y="870"/>
                    </a:lnTo>
                    <a:lnTo>
                      <a:pt x="2014" y="869"/>
                    </a:lnTo>
                    <a:lnTo>
                      <a:pt x="2014" y="869"/>
                    </a:lnTo>
                    <a:lnTo>
                      <a:pt x="2017" y="870"/>
                    </a:lnTo>
                    <a:lnTo>
                      <a:pt x="2021" y="871"/>
                    </a:lnTo>
                    <a:lnTo>
                      <a:pt x="2027" y="870"/>
                    </a:lnTo>
                    <a:lnTo>
                      <a:pt x="2027" y="870"/>
                    </a:lnTo>
                    <a:lnTo>
                      <a:pt x="2027" y="868"/>
                    </a:lnTo>
                    <a:lnTo>
                      <a:pt x="2027" y="865"/>
                    </a:lnTo>
                    <a:lnTo>
                      <a:pt x="2027" y="865"/>
                    </a:lnTo>
                    <a:lnTo>
                      <a:pt x="2035" y="865"/>
                    </a:lnTo>
                    <a:lnTo>
                      <a:pt x="2035" y="865"/>
                    </a:lnTo>
                    <a:lnTo>
                      <a:pt x="2035" y="863"/>
                    </a:lnTo>
                    <a:lnTo>
                      <a:pt x="2035" y="863"/>
                    </a:lnTo>
                    <a:lnTo>
                      <a:pt x="2037" y="863"/>
                    </a:lnTo>
                    <a:lnTo>
                      <a:pt x="2037" y="863"/>
                    </a:lnTo>
                    <a:lnTo>
                      <a:pt x="2037" y="864"/>
                    </a:lnTo>
                    <a:lnTo>
                      <a:pt x="2037" y="864"/>
                    </a:lnTo>
                    <a:lnTo>
                      <a:pt x="2044" y="864"/>
                    </a:lnTo>
                    <a:lnTo>
                      <a:pt x="2044" y="864"/>
                    </a:lnTo>
                    <a:lnTo>
                      <a:pt x="2049" y="865"/>
                    </a:lnTo>
                    <a:lnTo>
                      <a:pt x="2050" y="864"/>
                    </a:lnTo>
                    <a:lnTo>
                      <a:pt x="2051" y="861"/>
                    </a:lnTo>
                    <a:lnTo>
                      <a:pt x="2051" y="861"/>
                    </a:lnTo>
                    <a:lnTo>
                      <a:pt x="2056" y="863"/>
                    </a:lnTo>
                    <a:lnTo>
                      <a:pt x="2062" y="863"/>
                    </a:lnTo>
                    <a:lnTo>
                      <a:pt x="2062" y="863"/>
                    </a:lnTo>
                    <a:lnTo>
                      <a:pt x="2062" y="858"/>
                    </a:lnTo>
                    <a:lnTo>
                      <a:pt x="2061" y="854"/>
                    </a:lnTo>
                    <a:lnTo>
                      <a:pt x="2059" y="852"/>
                    </a:lnTo>
                    <a:lnTo>
                      <a:pt x="2055" y="849"/>
                    </a:lnTo>
                    <a:lnTo>
                      <a:pt x="2055" y="849"/>
                    </a:lnTo>
                    <a:lnTo>
                      <a:pt x="2055" y="852"/>
                    </a:lnTo>
                    <a:lnTo>
                      <a:pt x="2055" y="852"/>
                    </a:lnTo>
                    <a:lnTo>
                      <a:pt x="2052" y="852"/>
                    </a:lnTo>
                    <a:lnTo>
                      <a:pt x="2052" y="850"/>
                    </a:lnTo>
                    <a:lnTo>
                      <a:pt x="2052" y="850"/>
                    </a:lnTo>
                    <a:lnTo>
                      <a:pt x="2051" y="850"/>
                    </a:lnTo>
                    <a:lnTo>
                      <a:pt x="2051" y="850"/>
                    </a:lnTo>
                    <a:lnTo>
                      <a:pt x="2051" y="849"/>
                    </a:lnTo>
                    <a:lnTo>
                      <a:pt x="2051" y="849"/>
                    </a:lnTo>
                    <a:lnTo>
                      <a:pt x="2046" y="849"/>
                    </a:lnTo>
                    <a:lnTo>
                      <a:pt x="2046" y="849"/>
                    </a:lnTo>
                    <a:lnTo>
                      <a:pt x="2046" y="854"/>
                    </a:lnTo>
                    <a:lnTo>
                      <a:pt x="2046" y="854"/>
                    </a:lnTo>
                    <a:lnTo>
                      <a:pt x="2045" y="853"/>
                    </a:lnTo>
                    <a:lnTo>
                      <a:pt x="2044" y="852"/>
                    </a:lnTo>
                    <a:lnTo>
                      <a:pt x="2045" y="848"/>
                    </a:lnTo>
                    <a:lnTo>
                      <a:pt x="2045" y="848"/>
                    </a:lnTo>
                    <a:lnTo>
                      <a:pt x="2046" y="844"/>
                    </a:lnTo>
                    <a:lnTo>
                      <a:pt x="2046" y="841"/>
                    </a:lnTo>
                    <a:lnTo>
                      <a:pt x="2046" y="841"/>
                    </a:lnTo>
                    <a:lnTo>
                      <a:pt x="2051" y="841"/>
                    </a:lnTo>
                    <a:lnTo>
                      <a:pt x="2051" y="841"/>
                    </a:lnTo>
                    <a:lnTo>
                      <a:pt x="2050" y="839"/>
                    </a:lnTo>
                    <a:lnTo>
                      <a:pt x="2050" y="837"/>
                    </a:lnTo>
                    <a:lnTo>
                      <a:pt x="2051" y="833"/>
                    </a:lnTo>
                    <a:lnTo>
                      <a:pt x="2051" y="833"/>
                    </a:lnTo>
                    <a:lnTo>
                      <a:pt x="2054" y="831"/>
                    </a:lnTo>
                    <a:lnTo>
                      <a:pt x="2057" y="830"/>
                    </a:lnTo>
                    <a:lnTo>
                      <a:pt x="2057" y="830"/>
                    </a:lnTo>
                    <a:lnTo>
                      <a:pt x="2060" y="828"/>
                    </a:lnTo>
                    <a:lnTo>
                      <a:pt x="2061" y="826"/>
                    </a:lnTo>
                    <a:lnTo>
                      <a:pt x="2061" y="826"/>
                    </a:lnTo>
                    <a:lnTo>
                      <a:pt x="2062" y="822"/>
                    </a:lnTo>
                    <a:lnTo>
                      <a:pt x="2065" y="820"/>
                    </a:lnTo>
                    <a:lnTo>
                      <a:pt x="2065" y="820"/>
                    </a:lnTo>
                    <a:lnTo>
                      <a:pt x="2070" y="815"/>
                    </a:lnTo>
                    <a:lnTo>
                      <a:pt x="2070" y="815"/>
                    </a:lnTo>
                    <a:lnTo>
                      <a:pt x="2072" y="814"/>
                    </a:lnTo>
                    <a:lnTo>
                      <a:pt x="2075" y="811"/>
                    </a:lnTo>
                    <a:lnTo>
                      <a:pt x="2075" y="811"/>
                    </a:lnTo>
                    <a:lnTo>
                      <a:pt x="2075" y="809"/>
                    </a:lnTo>
                    <a:lnTo>
                      <a:pt x="2075" y="806"/>
                    </a:lnTo>
                    <a:lnTo>
                      <a:pt x="2075" y="801"/>
                    </a:lnTo>
                    <a:lnTo>
                      <a:pt x="2075" y="801"/>
                    </a:lnTo>
                    <a:lnTo>
                      <a:pt x="2081" y="801"/>
                    </a:lnTo>
                    <a:lnTo>
                      <a:pt x="2088" y="801"/>
                    </a:lnTo>
                    <a:lnTo>
                      <a:pt x="2088" y="801"/>
                    </a:lnTo>
                    <a:lnTo>
                      <a:pt x="2088" y="795"/>
                    </a:lnTo>
                    <a:lnTo>
                      <a:pt x="2087" y="793"/>
                    </a:lnTo>
                    <a:lnTo>
                      <a:pt x="2084" y="790"/>
                    </a:lnTo>
                    <a:lnTo>
                      <a:pt x="2084" y="790"/>
                    </a:lnTo>
                    <a:lnTo>
                      <a:pt x="2084" y="788"/>
                    </a:lnTo>
                    <a:lnTo>
                      <a:pt x="2084" y="788"/>
                    </a:lnTo>
                    <a:lnTo>
                      <a:pt x="2090" y="787"/>
                    </a:lnTo>
                    <a:lnTo>
                      <a:pt x="2090" y="787"/>
                    </a:lnTo>
                    <a:lnTo>
                      <a:pt x="2093" y="785"/>
                    </a:lnTo>
                    <a:lnTo>
                      <a:pt x="2093" y="783"/>
                    </a:lnTo>
                    <a:lnTo>
                      <a:pt x="2093" y="783"/>
                    </a:lnTo>
                    <a:lnTo>
                      <a:pt x="2098" y="782"/>
                    </a:lnTo>
                    <a:lnTo>
                      <a:pt x="2098" y="782"/>
                    </a:lnTo>
                    <a:lnTo>
                      <a:pt x="2099" y="781"/>
                    </a:lnTo>
                    <a:lnTo>
                      <a:pt x="2100" y="779"/>
                    </a:lnTo>
                    <a:lnTo>
                      <a:pt x="2100" y="779"/>
                    </a:lnTo>
                    <a:lnTo>
                      <a:pt x="2100" y="776"/>
                    </a:lnTo>
                    <a:lnTo>
                      <a:pt x="2100" y="776"/>
                    </a:lnTo>
                    <a:lnTo>
                      <a:pt x="2103" y="776"/>
                    </a:lnTo>
                    <a:lnTo>
                      <a:pt x="2103" y="776"/>
                    </a:lnTo>
                    <a:lnTo>
                      <a:pt x="2103" y="778"/>
                    </a:lnTo>
                    <a:lnTo>
                      <a:pt x="2103" y="778"/>
                    </a:lnTo>
                    <a:lnTo>
                      <a:pt x="2106" y="778"/>
                    </a:lnTo>
                    <a:lnTo>
                      <a:pt x="2106" y="778"/>
                    </a:lnTo>
                    <a:lnTo>
                      <a:pt x="2111" y="776"/>
                    </a:lnTo>
                    <a:lnTo>
                      <a:pt x="2111" y="776"/>
                    </a:lnTo>
                    <a:lnTo>
                      <a:pt x="2116" y="776"/>
                    </a:lnTo>
                    <a:lnTo>
                      <a:pt x="2121" y="776"/>
                    </a:lnTo>
                    <a:lnTo>
                      <a:pt x="2121" y="776"/>
                    </a:lnTo>
                    <a:lnTo>
                      <a:pt x="2121" y="774"/>
                    </a:lnTo>
                    <a:lnTo>
                      <a:pt x="2121" y="774"/>
                    </a:lnTo>
                    <a:lnTo>
                      <a:pt x="2126" y="774"/>
                    </a:lnTo>
                    <a:lnTo>
                      <a:pt x="2126" y="774"/>
                    </a:lnTo>
                    <a:lnTo>
                      <a:pt x="2126" y="776"/>
                    </a:lnTo>
                    <a:lnTo>
                      <a:pt x="2127" y="777"/>
                    </a:lnTo>
                    <a:lnTo>
                      <a:pt x="2131" y="777"/>
                    </a:lnTo>
                    <a:lnTo>
                      <a:pt x="2131" y="777"/>
                    </a:lnTo>
                    <a:lnTo>
                      <a:pt x="2131" y="782"/>
                    </a:lnTo>
                    <a:lnTo>
                      <a:pt x="2131" y="782"/>
                    </a:lnTo>
                    <a:lnTo>
                      <a:pt x="2132" y="781"/>
                    </a:lnTo>
                    <a:lnTo>
                      <a:pt x="2135" y="781"/>
                    </a:lnTo>
                    <a:lnTo>
                      <a:pt x="2136" y="782"/>
                    </a:lnTo>
                    <a:lnTo>
                      <a:pt x="2138" y="781"/>
                    </a:lnTo>
                    <a:lnTo>
                      <a:pt x="2138" y="781"/>
                    </a:lnTo>
                    <a:lnTo>
                      <a:pt x="2138" y="779"/>
                    </a:lnTo>
                    <a:lnTo>
                      <a:pt x="2138" y="778"/>
                    </a:lnTo>
                    <a:lnTo>
                      <a:pt x="2138" y="774"/>
                    </a:lnTo>
                    <a:lnTo>
                      <a:pt x="2138" y="774"/>
                    </a:lnTo>
                    <a:lnTo>
                      <a:pt x="2143" y="773"/>
                    </a:lnTo>
                    <a:lnTo>
                      <a:pt x="2143" y="773"/>
                    </a:lnTo>
                    <a:lnTo>
                      <a:pt x="2143" y="773"/>
                    </a:lnTo>
                    <a:lnTo>
                      <a:pt x="2143" y="773"/>
                    </a:lnTo>
                    <a:lnTo>
                      <a:pt x="2144" y="774"/>
                    </a:lnTo>
                    <a:lnTo>
                      <a:pt x="2146" y="776"/>
                    </a:lnTo>
                    <a:lnTo>
                      <a:pt x="2146" y="776"/>
                    </a:lnTo>
                    <a:lnTo>
                      <a:pt x="2147" y="777"/>
                    </a:lnTo>
                    <a:lnTo>
                      <a:pt x="2146" y="778"/>
                    </a:lnTo>
                    <a:lnTo>
                      <a:pt x="2144" y="779"/>
                    </a:lnTo>
                    <a:lnTo>
                      <a:pt x="2144" y="779"/>
                    </a:lnTo>
                    <a:lnTo>
                      <a:pt x="2144" y="782"/>
                    </a:lnTo>
                    <a:lnTo>
                      <a:pt x="2144" y="784"/>
                    </a:lnTo>
                    <a:lnTo>
                      <a:pt x="2144" y="784"/>
                    </a:lnTo>
                    <a:lnTo>
                      <a:pt x="2142" y="788"/>
                    </a:lnTo>
                    <a:lnTo>
                      <a:pt x="2141" y="792"/>
                    </a:lnTo>
                    <a:lnTo>
                      <a:pt x="2141" y="792"/>
                    </a:lnTo>
                    <a:lnTo>
                      <a:pt x="2138" y="793"/>
                    </a:lnTo>
                    <a:lnTo>
                      <a:pt x="2138" y="793"/>
                    </a:lnTo>
                    <a:lnTo>
                      <a:pt x="2138" y="798"/>
                    </a:lnTo>
                    <a:lnTo>
                      <a:pt x="2138" y="798"/>
                    </a:lnTo>
                    <a:lnTo>
                      <a:pt x="2137" y="799"/>
                    </a:lnTo>
                    <a:lnTo>
                      <a:pt x="2137" y="801"/>
                    </a:lnTo>
                    <a:lnTo>
                      <a:pt x="2137" y="801"/>
                    </a:lnTo>
                    <a:lnTo>
                      <a:pt x="2138" y="801"/>
                    </a:lnTo>
                    <a:lnTo>
                      <a:pt x="2138" y="801"/>
                    </a:lnTo>
                    <a:lnTo>
                      <a:pt x="2138" y="803"/>
                    </a:lnTo>
                    <a:lnTo>
                      <a:pt x="2138" y="804"/>
                    </a:lnTo>
                    <a:lnTo>
                      <a:pt x="2136" y="805"/>
                    </a:lnTo>
                    <a:lnTo>
                      <a:pt x="2136" y="805"/>
                    </a:lnTo>
                    <a:lnTo>
                      <a:pt x="2138" y="806"/>
                    </a:lnTo>
                    <a:lnTo>
                      <a:pt x="2141" y="806"/>
                    </a:lnTo>
                    <a:lnTo>
                      <a:pt x="2143" y="804"/>
                    </a:lnTo>
                    <a:lnTo>
                      <a:pt x="2142" y="801"/>
                    </a:lnTo>
                    <a:lnTo>
                      <a:pt x="2142" y="801"/>
                    </a:lnTo>
                    <a:lnTo>
                      <a:pt x="2143" y="803"/>
                    </a:lnTo>
                    <a:lnTo>
                      <a:pt x="2143" y="805"/>
                    </a:lnTo>
                    <a:lnTo>
                      <a:pt x="2144" y="811"/>
                    </a:lnTo>
                    <a:lnTo>
                      <a:pt x="2144" y="811"/>
                    </a:lnTo>
                    <a:lnTo>
                      <a:pt x="2143" y="812"/>
                    </a:lnTo>
                    <a:lnTo>
                      <a:pt x="2142" y="815"/>
                    </a:lnTo>
                    <a:lnTo>
                      <a:pt x="2142" y="815"/>
                    </a:lnTo>
                    <a:lnTo>
                      <a:pt x="2139" y="819"/>
                    </a:lnTo>
                    <a:lnTo>
                      <a:pt x="2139" y="819"/>
                    </a:lnTo>
                    <a:lnTo>
                      <a:pt x="2142" y="817"/>
                    </a:lnTo>
                    <a:lnTo>
                      <a:pt x="2143" y="816"/>
                    </a:lnTo>
                    <a:lnTo>
                      <a:pt x="2144" y="816"/>
                    </a:lnTo>
                    <a:lnTo>
                      <a:pt x="2144" y="816"/>
                    </a:lnTo>
                    <a:lnTo>
                      <a:pt x="2146" y="815"/>
                    </a:lnTo>
                    <a:lnTo>
                      <a:pt x="2146" y="815"/>
                    </a:lnTo>
                    <a:lnTo>
                      <a:pt x="2149" y="814"/>
                    </a:lnTo>
                    <a:lnTo>
                      <a:pt x="2149" y="814"/>
                    </a:lnTo>
                    <a:lnTo>
                      <a:pt x="2149" y="811"/>
                    </a:lnTo>
                    <a:lnTo>
                      <a:pt x="2152" y="811"/>
                    </a:lnTo>
                    <a:lnTo>
                      <a:pt x="2152" y="811"/>
                    </a:lnTo>
                    <a:lnTo>
                      <a:pt x="2153" y="808"/>
                    </a:lnTo>
                    <a:lnTo>
                      <a:pt x="2155" y="804"/>
                    </a:lnTo>
                    <a:lnTo>
                      <a:pt x="2155" y="804"/>
                    </a:lnTo>
                    <a:lnTo>
                      <a:pt x="2158" y="803"/>
                    </a:lnTo>
                    <a:lnTo>
                      <a:pt x="2158" y="803"/>
                    </a:lnTo>
                    <a:lnTo>
                      <a:pt x="2159" y="800"/>
                    </a:lnTo>
                    <a:lnTo>
                      <a:pt x="2159" y="798"/>
                    </a:lnTo>
                    <a:lnTo>
                      <a:pt x="2159" y="798"/>
                    </a:lnTo>
                    <a:lnTo>
                      <a:pt x="2163" y="798"/>
                    </a:lnTo>
                    <a:lnTo>
                      <a:pt x="2166" y="797"/>
                    </a:lnTo>
                    <a:lnTo>
                      <a:pt x="2166" y="797"/>
                    </a:lnTo>
                    <a:lnTo>
                      <a:pt x="2168" y="794"/>
                    </a:lnTo>
                    <a:lnTo>
                      <a:pt x="2168" y="790"/>
                    </a:lnTo>
                    <a:lnTo>
                      <a:pt x="2168" y="790"/>
                    </a:lnTo>
                    <a:lnTo>
                      <a:pt x="2173" y="790"/>
                    </a:lnTo>
                    <a:lnTo>
                      <a:pt x="2174" y="790"/>
                    </a:lnTo>
                    <a:lnTo>
                      <a:pt x="2175" y="789"/>
                    </a:lnTo>
                    <a:lnTo>
                      <a:pt x="2175" y="789"/>
                    </a:lnTo>
                    <a:lnTo>
                      <a:pt x="2175" y="785"/>
                    </a:lnTo>
                    <a:lnTo>
                      <a:pt x="2176" y="784"/>
                    </a:lnTo>
                    <a:lnTo>
                      <a:pt x="2177" y="783"/>
                    </a:lnTo>
                    <a:lnTo>
                      <a:pt x="2177" y="783"/>
                    </a:lnTo>
                    <a:lnTo>
                      <a:pt x="2179" y="783"/>
                    </a:lnTo>
                    <a:lnTo>
                      <a:pt x="2181" y="783"/>
                    </a:lnTo>
                    <a:lnTo>
                      <a:pt x="2185" y="784"/>
                    </a:lnTo>
                    <a:lnTo>
                      <a:pt x="2185" y="784"/>
                    </a:lnTo>
                    <a:lnTo>
                      <a:pt x="2187" y="784"/>
                    </a:lnTo>
                    <a:lnTo>
                      <a:pt x="2191" y="783"/>
                    </a:lnTo>
                    <a:lnTo>
                      <a:pt x="2191" y="783"/>
                    </a:lnTo>
                    <a:lnTo>
                      <a:pt x="2190" y="778"/>
                    </a:lnTo>
                    <a:lnTo>
                      <a:pt x="2190" y="773"/>
                    </a:lnTo>
                    <a:lnTo>
                      <a:pt x="2190" y="773"/>
                    </a:lnTo>
                    <a:lnTo>
                      <a:pt x="2190" y="762"/>
                    </a:lnTo>
                    <a:lnTo>
                      <a:pt x="2190" y="762"/>
                    </a:lnTo>
                    <a:lnTo>
                      <a:pt x="2192" y="762"/>
                    </a:lnTo>
                    <a:lnTo>
                      <a:pt x="2192" y="762"/>
                    </a:lnTo>
                    <a:lnTo>
                      <a:pt x="2193" y="760"/>
                    </a:lnTo>
                    <a:lnTo>
                      <a:pt x="2193" y="757"/>
                    </a:lnTo>
                    <a:lnTo>
                      <a:pt x="2193" y="757"/>
                    </a:lnTo>
                    <a:lnTo>
                      <a:pt x="2192" y="755"/>
                    </a:lnTo>
                    <a:lnTo>
                      <a:pt x="2193" y="752"/>
                    </a:lnTo>
                    <a:lnTo>
                      <a:pt x="2193" y="752"/>
                    </a:lnTo>
                    <a:lnTo>
                      <a:pt x="2196" y="750"/>
                    </a:lnTo>
                    <a:lnTo>
                      <a:pt x="2200" y="750"/>
                    </a:lnTo>
                    <a:lnTo>
                      <a:pt x="2206" y="750"/>
                    </a:lnTo>
                    <a:lnTo>
                      <a:pt x="2206" y="750"/>
                    </a:lnTo>
                    <a:lnTo>
                      <a:pt x="2207" y="746"/>
                    </a:lnTo>
                    <a:lnTo>
                      <a:pt x="2207" y="746"/>
                    </a:lnTo>
                    <a:lnTo>
                      <a:pt x="2209" y="746"/>
                    </a:lnTo>
                    <a:lnTo>
                      <a:pt x="2212" y="747"/>
                    </a:lnTo>
                    <a:lnTo>
                      <a:pt x="2212" y="747"/>
                    </a:lnTo>
                    <a:lnTo>
                      <a:pt x="2218" y="747"/>
                    </a:lnTo>
                    <a:lnTo>
                      <a:pt x="2218" y="747"/>
                    </a:lnTo>
                    <a:lnTo>
                      <a:pt x="2218" y="754"/>
                    </a:lnTo>
                    <a:lnTo>
                      <a:pt x="2218" y="754"/>
                    </a:lnTo>
                    <a:lnTo>
                      <a:pt x="2219" y="754"/>
                    </a:lnTo>
                    <a:lnTo>
                      <a:pt x="2219" y="754"/>
                    </a:lnTo>
                    <a:lnTo>
                      <a:pt x="2214" y="755"/>
                    </a:lnTo>
                    <a:lnTo>
                      <a:pt x="2214" y="755"/>
                    </a:lnTo>
                    <a:lnTo>
                      <a:pt x="2213" y="755"/>
                    </a:lnTo>
                    <a:lnTo>
                      <a:pt x="2213" y="755"/>
                    </a:lnTo>
                    <a:lnTo>
                      <a:pt x="2212" y="756"/>
                    </a:lnTo>
                    <a:lnTo>
                      <a:pt x="2212" y="756"/>
                    </a:lnTo>
                    <a:lnTo>
                      <a:pt x="2207" y="759"/>
                    </a:lnTo>
                    <a:lnTo>
                      <a:pt x="2207" y="759"/>
                    </a:lnTo>
                    <a:lnTo>
                      <a:pt x="2206" y="761"/>
                    </a:lnTo>
                    <a:lnTo>
                      <a:pt x="2206" y="762"/>
                    </a:lnTo>
                    <a:lnTo>
                      <a:pt x="2206" y="767"/>
                    </a:lnTo>
                    <a:lnTo>
                      <a:pt x="2206" y="773"/>
                    </a:lnTo>
                    <a:lnTo>
                      <a:pt x="2204" y="778"/>
                    </a:lnTo>
                    <a:lnTo>
                      <a:pt x="2204" y="778"/>
                    </a:lnTo>
                    <a:lnTo>
                      <a:pt x="2200" y="779"/>
                    </a:lnTo>
                    <a:lnTo>
                      <a:pt x="2200" y="779"/>
                    </a:lnTo>
                    <a:lnTo>
                      <a:pt x="2200" y="784"/>
                    </a:lnTo>
                    <a:lnTo>
                      <a:pt x="2200" y="789"/>
                    </a:lnTo>
                    <a:lnTo>
                      <a:pt x="2200" y="789"/>
                    </a:lnTo>
                    <a:lnTo>
                      <a:pt x="2202" y="792"/>
                    </a:lnTo>
                    <a:lnTo>
                      <a:pt x="2203" y="793"/>
                    </a:lnTo>
                    <a:lnTo>
                      <a:pt x="2203" y="795"/>
                    </a:lnTo>
                    <a:lnTo>
                      <a:pt x="2203" y="795"/>
                    </a:lnTo>
                    <a:lnTo>
                      <a:pt x="2201" y="795"/>
                    </a:lnTo>
                    <a:lnTo>
                      <a:pt x="2200" y="797"/>
                    </a:lnTo>
                    <a:lnTo>
                      <a:pt x="2198" y="799"/>
                    </a:lnTo>
                    <a:lnTo>
                      <a:pt x="2198" y="799"/>
                    </a:lnTo>
                    <a:lnTo>
                      <a:pt x="2196" y="801"/>
                    </a:lnTo>
                    <a:lnTo>
                      <a:pt x="2192" y="804"/>
                    </a:lnTo>
                    <a:lnTo>
                      <a:pt x="2192" y="804"/>
                    </a:lnTo>
                    <a:lnTo>
                      <a:pt x="2195" y="805"/>
                    </a:lnTo>
                    <a:lnTo>
                      <a:pt x="2196" y="808"/>
                    </a:lnTo>
                    <a:lnTo>
                      <a:pt x="2196" y="808"/>
                    </a:lnTo>
                    <a:lnTo>
                      <a:pt x="2198" y="808"/>
                    </a:lnTo>
                    <a:lnTo>
                      <a:pt x="2198" y="808"/>
                    </a:lnTo>
                    <a:lnTo>
                      <a:pt x="2198" y="809"/>
                    </a:lnTo>
                    <a:lnTo>
                      <a:pt x="2197" y="810"/>
                    </a:lnTo>
                    <a:lnTo>
                      <a:pt x="2195" y="810"/>
                    </a:lnTo>
                    <a:lnTo>
                      <a:pt x="2190" y="810"/>
                    </a:lnTo>
                    <a:lnTo>
                      <a:pt x="2190" y="810"/>
                    </a:lnTo>
                    <a:lnTo>
                      <a:pt x="2186" y="812"/>
                    </a:lnTo>
                    <a:lnTo>
                      <a:pt x="2185" y="815"/>
                    </a:lnTo>
                    <a:lnTo>
                      <a:pt x="2185" y="817"/>
                    </a:lnTo>
                    <a:lnTo>
                      <a:pt x="2185" y="817"/>
                    </a:lnTo>
                    <a:lnTo>
                      <a:pt x="2184" y="816"/>
                    </a:lnTo>
                    <a:lnTo>
                      <a:pt x="2182" y="816"/>
                    </a:lnTo>
                    <a:lnTo>
                      <a:pt x="2181" y="815"/>
                    </a:lnTo>
                    <a:lnTo>
                      <a:pt x="2181" y="815"/>
                    </a:lnTo>
                    <a:lnTo>
                      <a:pt x="2179" y="815"/>
                    </a:lnTo>
                    <a:lnTo>
                      <a:pt x="2177" y="816"/>
                    </a:lnTo>
                    <a:lnTo>
                      <a:pt x="2177" y="816"/>
                    </a:lnTo>
                    <a:lnTo>
                      <a:pt x="2176" y="819"/>
                    </a:lnTo>
                    <a:lnTo>
                      <a:pt x="2176" y="820"/>
                    </a:lnTo>
                    <a:lnTo>
                      <a:pt x="2175" y="821"/>
                    </a:lnTo>
                    <a:lnTo>
                      <a:pt x="2173" y="822"/>
                    </a:lnTo>
                    <a:lnTo>
                      <a:pt x="2173" y="822"/>
                    </a:lnTo>
                    <a:lnTo>
                      <a:pt x="2171" y="823"/>
                    </a:lnTo>
                    <a:lnTo>
                      <a:pt x="2171" y="825"/>
                    </a:lnTo>
                    <a:lnTo>
                      <a:pt x="2171" y="825"/>
                    </a:lnTo>
                    <a:lnTo>
                      <a:pt x="2169" y="826"/>
                    </a:lnTo>
                    <a:lnTo>
                      <a:pt x="2169" y="826"/>
                    </a:lnTo>
                    <a:lnTo>
                      <a:pt x="2169" y="828"/>
                    </a:lnTo>
                    <a:lnTo>
                      <a:pt x="2169" y="828"/>
                    </a:lnTo>
                    <a:lnTo>
                      <a:pt x="2168" y="832"/>
                    </a:lnTo>
                    <a:lnTo>
                      <a:pt x="2168" y="832"/>
                    </a:lnTo>
                    <a:lnTo>
                      <a:pt x="2165" y="832"/>
                    </a:lnTo>
                    <a:lnTo>
                      <a:pt x="2163" y="832"/>
                    </a:lnTo>
                    <a:lnTo>
                      <a:pt x="2163" y="832"/>
                    </a:lnTo>
                    <a:lnTo>
                      <a:pt x="2162" y="838"/>
                    </a:lnTo>
                    <a:lnTo>
                      <a:pt x="2162" y="838"/>
                    </a:lnTo>
                    <a:lnTo>
                      <a:pt x="2159" y="841"/>
                    </a:lnTo>
                    <a:lnTo>
                      <a:pt x="2158" y="843"/>
                    </a:lnTo>
                    <a:lnTo>
                      <a:pt x="2158" y="843"/>
                    </a:lnTo>
                    <a:lnTo>
                      <a:pt x="2154" y="846"/>
                    </a:lnTo>
                    <a:lnTo>
                      <a:pt x="2149" y="846"/>
                    </a:lnTo>
                    <a:lnTo>
                      <a:pt x="2149" y="846"/>
                    </a:lnTo>
                    <a:lnTo>
                      <a:pt x="2149" y="849"/>
                    </a:lnTo>
                    <a:lnTo>
                      <a:pt x="2149" y="849"/>
                    </a:lnTo>
                    <a:lnTo>
                      <a:pt x="2144" y="850"/>
                    </a:lnTo>
                    <a:lnTo>
                      <a:pt x="2144" y="850"/>
                    </a:lnTo>
                    <a:lnTo>
                      <a:pt x="2146" y="854"/>
                    </a:lnTo>
                    <a:lnTo>
                      <a:pt x="2144" y="858"/>
                    </a:lnTo>
                    <a:lnTo>
                      <a:pt x="2144" y="858"/>
                    </a:lnTo>
                    <a:lnTo>
                      <a:pt x="2143" y="859"/>
                    </a:lnTo>
                    <a:lnTo>
                      <a:pt x="2142" y="859"/>
                    </a:lnTo>
                    <a:lnTo>
                      <a:pt x="2138" y="859"/>
                    </a:lnTo>
                    <a:lnTo>
                      <a:pt x="2138" y="859"/>
                    </a:lnTo>
                    <a:lnTo>
                      <a:pt x="2136" y="863"/>
                    </a:lnTo>
                    <a:lnTo>
                      <a:pt x="2136" y="863"/>
                    </a:lnTo>
                    <a:lnTo>
                      <a:pt x="2136" y="864"/>
                    </a:lnTo>
                    <a:lnTo>
                      <a:pt x="2136" y="866"/>
                    </a:lnTo>
                    <a:lnTo>
                      <a:pt x="2136" y="866"/>
                    </a:lnTo>
                    <a:lnTo>
                      <a:pt x="2135" y="869"/>
                    </a:lnTo>
                    <a:lnTo>
                      <a:pt x="2132" y="870"/>
                    </a:lnTo>
                    <a:lnTo>
                      <a:pt x="2132" y="870"/>
                    </a:lnTo>
                    <a:lnTo>
                      <a:pt x="2132" y="875"/>
                    </a:lnTo>
                    <a:lnTo>
                      <a:pt x="2132" y="875"/>
                    </a:lnTo>
                    <a:lnTo>
                      <a:pt x="2128" y="876"/>
                    </a:lnTo>
                    <a:lnTo>
                      <a:pt x="2125" y="879"/>
                    </a:lnTo>
                    <a:lnTo>
                      <a:pt x="2122" y="882"/>
                    </a:lnTo>
                    <a:lnTo>
                      <a:pt x="2121" y="885"/>
                    </a:lnTo>
                    <a:lnTo>
                      <a:pt x="2121" y="885"/>
                    </a:lnTo>
                    <a:lnTo>
                      <a:pt x="2119" y="885"/>
                    </a:lnTo>
                    <a:lnTo>
                      <a:pt x="2119" y="887"/>
                    </a:lnTo>
                    <a:lnTo>
                      <a:pt x="2119" y="890"/>
                    </a:lnTo>
                    <a:lnTo>
                      <a:pt x="2119" y="890"/>
                    </a:lnTo>
                    <a:lnTo>
                      <a:pt x="2115" y="890"/>
                    </a:lnTo>
                    <a:lnTo>
                      <a:pt x="2113" y="891"/>
                    </a:lnTo>
                    <a:lnTo>
                      <a:pt x="2113" y="891"/>
                    </a:lnTo>
                    <a:lnTo>
                      <a:pt x="2111" y="892"/>
                    </a:lnTo>
                    <a:lnTo>
                      <a:pt x="2110" y="893"/>
                    </a:lnTo>
                    <a:lnTo>
                      <a:pt x="2110" y="895"/>
                    </a:lnTo>
                    <a:lnTo>
                      <a:pt x="2109" y="896"/>
                    </a:lnTo>
                    <a:lnTo>
                      <a:pt x="2109" y="896"/>
                    </a:lnTo>
                    <a:lnTo>
                      <a:pt x="2106" y="897"/>
                    </a:lnTo>
                    <a:lnTo>
                      <a:pt x="2103" y="897"/>
                    </a:lnTo>
                    <a:lnTo>
                      <a:pt x="2103" y="897"/>
                    </a:lnTo>
                    <a:lnTo>
                      <a:pt x="2101" y="897"/>
                    </a:lnTo>
                    <a:lnTo>
                      <a:pt x="2100" y="898"/>
                    </a:lnTo>
                    <a:lnTo>
                      <a:pt x="2100" y="899"/>
                    </a:lnTo>
                    <a:lnTo>
                      <a:pt x="2098" y="901"/>
                    </a:lnTo>
                    <a:lnTo>
                      <a:pt x="2098" y="901"/>
                    </a:lnTo>
                    <a:lnTo>
                      <a:pt x="2098" y="903"/>
                    </a:lnTo>
                    <a:lnTo>
                      <a:pt x="2098" y="903"/>
                    </a:lnTo>
                    <a:lnTo>
                      <a:pt x="2087" y="903"/>
                    </a:lnTo>
                    <a:lnTo>
                      <a:pt x="2087" y="903"/>
                    </a:lnTo>
                    <a:lnTo>
                      <a:pt x="2087" y="908"/>
                    </a:lnTo>
                    <a:lnTo>
                      <a:pt x="2088" y="912"/>
                    </a:lnTo>
                    <a:lnTo>
                      <a:pt x="2088" y="917"/>
                    </a:lnTo>
                    <a:lnTo>
                      <a:pt x="2087" y="922"/>
                    </a:lnTo>
                    <a:lnTo>
                      <a:pt x="2087" y="922"/>
                    </a:lnTo>
                    <a:lnTo>
                      <a:pt x="2084" y="924"/>
                    </a:lnTo>
                    <a:lnTo>
                      <a:pt x="2084" y="924"/>
                    </a:lnTo>
                    <a:lnTo>
                      <a:pt x="2083" y="925"/>
                    </a:lnTo>
                    <a:lnTo>
                      <a:pt x="2083" y="928"/>
                    </a:lnTo>
                    <a:lnTo>
                      <a:pt x="2083" y="928"/>
                    </a:lnTo>
                    <a:lnTo>
                      <a:pt x="2081" y="933"/>
                    </a:lnTo>
                    <a:lnTo>
                      <a:pt x="2078" y="937"/>
                    </a:lnTo>
                    <a:lnTo>
                      <a:pt x="2078" y="937"/>
                    </a:lnTo>
                    <a:lnTo>
                      <a:pt x="2077" y="937"/>
                    </a:lnTo>
                    <a:lnTo>
                      <a:pt x="2077" y="937"/>
                    </a:lnTo>
                    <a:lnTo>
                      <a:pt x="2076" y="939"/>
                    </a:lnTo>
                    <a:lnTo>
                      <a:pt x="2073" y="940"/>
                    </a:lnTo>
                    <a:lnTo>
                      <a:pt x="2070" y="942"/>
                    </a:lnTo>
                    <a:lnTo>
                      <a:pt x="2070" y="942"/>
                    </a:lnTo>
                    <a:lnTo>
                      <a:pt x="2070" y="945"/>
                    </a:lnTo>
                    <a:lnTo>
                      <a:pt x="2070" y="945"/>
                    </a:lnTo>
                    <a:lnTo>
                      <a:pt x="2070" y="947"/>
                    </a:lnTo>
                    <a:lnTo>
                      <a:pt x="2071" y="949"/>
                    </a:lnTo>
                    <a:lnTo>
                      <a:pt x="2071" y="949"/>
                    </a:lnTo>
                    <a:lnTo>
                      <a:pt x="2071" y="956"/>
                    </a:lnTo>
                    <a:lnTo>
                      <a:pt x="2070" y="961"/>
                    </a:lnTo>
                    <a:lnTo>
                      <a:pt x="2070" y="962"/>
                    </a:lnTo>
                    <a:lnTo>
                      <a:pt x="2068" y="962"/>
                    </a:lnTo>
                    <a:lnTo>
                      <a:pt x="2068" y="962"/>
                    </a:lnTo>
                    <a:lnTo>
                      <a:pt x="2068" y="967"/>
                    </a:lnTo>
                    <a:lnTo>
                      <a:pt x="2068" y="971"/>
                    </a:lnTo>
                    <a:lnTo>
                      <a:pt x="2068" y="971"/>
                    </a:lnTo>
                    <a:lnTo>
                      <a:pt x="2067" y="974"/>
                    </a:lnTo>
                    <a:lnTo>
                      <a:pt x="2066" y="979"/>
                    </a:lnTo>
                    <a:lnTo>
                      <a:pt x="2066" y="979"/>
                    </a:lnTo>
                    <a:lnTo>
                      <a:pt x="2066" y="989"/>
                    </a:lnTo>
                    <a:lnTo>
                      <a:pt x="2066" y="999"/>
                    </a:lnTo>
                    <a:lnTo>
                      <a:pt x="2066" y="999"/>
                    </a:lnTo>
                    <a:lnTo>
                      <a:pt x="2072" y="999"/>
                    </a:lnTo>
                    <a:lnTo>
                      <a:pt x="2072" y="999"/>
                    </a:lnTo>
                    <a:lnTo>
                      <a:pt x="2072" y="1002"/>
                    </a:lnTo>
                    <a:lnTo>
                      <a:pt x="2072" y="1002"/>
                    </a:lnTo>
                    <a:lnTo>
                      <a:pt x="2071" y="1005"/>
                    </a:lnTo>
                    <a:lnTo>
                      <a:pt x="2070" y="1007"/>
                    </a:lnTo>
                    <a:lnTo>
                      <a:pt x="2070" y="1007"/>
                    </a:lnTo>
                    <a:lnTo>
                      <a:pt x="2068" y="1011"/>
                    </a:lnTo>
                    <a:lnTo>
                      <a:pt x="2068" y="1016"/>
                    </a:lnTo>
                    <a:lnTo>
                      <a:pt x="2068" y="1016"/>
                    </a:lnTo>
                    <a:lnTo>
                      <a:pt x="2071" y="1016"/>
                    </a:lnTo>
                    <a:lnTo>
                      <a:pt x="2071" y="1016"/>
                    </a:lnTo>
                    <a:lnTo>
                      <a:pt x="2071" y="1023"/>
                    </a:lnTo>
                    <a:lnTo>
                      <a:pt x="2071" y="1023"/>
                    </a:lnTo>
                    <a:lnTo>
                      <a:pt x="2071" y="1027"/>
                    </a:lnTo>
                    <a:lnTo>
                      <a:pt x="2071" y="1027"/>
                    </a:lnTo>
                    <a:lnTo>
                      <a:pt x="2073" y="1031"/>
                    </a:lnTo>
                    <a:lnTo>
                      <a:pt x="2073" y="1031"/>
                    </a:lnTo>
                    <a:lnTo>
                      <a:pt x="2073" y="1034"/>
                    </a:lnTo>
                    <a:lnTo>
                      <a:pt x="2073" y="1038"/>
                    </a:lnTo>
                    <a:lnTo>
                      <a:pt x="2075" y="1042"/>
                    </a:lnTo>
                    <a:lnTo>
                      <a:pt x="2077" y="1042"/>
                    </a:lnTo>
                    <a:lnTo>
                      <a:pt x="2079" y="1042"/>
                    </a:lnTo>
                    <a:lnTo>
                      <a:pt x="2079" y="1042"/>
                    </a:lnTo>
                    <a:lnTo>
                      <a:pt x="2079" y="1045"/>
                    </a:lnTo>
                    <a:lnTo>
                      <a:pt x="2079" y="1045"/>
                    </a:lnTo>
                    <a:lnTo>
                      <a:pt x="2078" y="1045"/>
                    </a:lnTo>
                    <a:lnTo>
                      <a:pt x="2078" y="1045"/>
                    </a:lnTo>
                    <a:lnTo>
                      <a:pt x="2077" y="1055"/>
                    </a:lnTo>
                    <a:lnTo>
                      <a:pt x="2078" y="1060"/>
                    </a:lnTo>
                    <a:lnTo>
                      <a:pt x="2079" y="1061"/>
                    </a:lnTo>
                    <a:lnTo>
                      <a:pt x="2081" y="1063"/>
                    </a:lnTo>
                    <a:lnTo>
                      <a:pt x="2081" y="1063"/>
                    </a:lnTo>
                    <a:lnTo>
                      <a:pt x="2081" y="1066"/>
                    </a:lnTo>
                    <a:lnTo>
                      <a:pt x="2081" y="1069"/>
                    </a:lnTo>
                    <a:lnTo>
                      <a:pt x="2081" y="1069"/>
                    </a:lnTo>
                    <a:lnTo>
                      <a:pt x="2082" y="1076"/>
                    </a:lnTo>
                    <a:lnTo>
                      <a:pt x="2082" y="1076"/>
                    </a:lnTo>
                    <a:lnTo>
                      <a:pt x="2082" y="1083"/>
                    </a:lnTo>
                    <a:lnTo>
                      <a:pt x="2082" y="1083"/>
                    </a:lnTo>
                    <a:lnTo>
                      <a:pt x="2082" y="1087"/>
                    </a:lnTo>
                    <a:lnTo>
                      <a:pt x="2086" y="1088"/>
                    </a:lnTo>
                    <a:lnTo>
                      <a:pt x="2086" y="1088"/>
                    </a:lnTo>
                    <a:lnTo>
                      <a:pt x="2086" y="1096"/>
                    </a:lnTo>
                    <a:lnTo>
                      <a:pt x="2086" y="1096"/>
                    </a:lnTo>
                    <a:lnTo>
                      <a:pt x="2092" y="1096"/>
                    </a:lnTo>
                    <a:lnTo>
                      <a:pt x="2092" y="1096"/>
                    </a:lnTo>
                    <a:lnTo>
                      <a:pt x="2094" y="1094"/>
                    </a:lnTo>
                    <a:lnTo>
                      <a:pt x="2094" y="1091"/>
                    </a:lnTo>
                    <a:lnTo>
                      <a:pt x="2094" y="1091"/>
                    </a:lnTo>
                    <a:lnTo>
                      <a:pt x="2094" y="1088"/>
                    </a:lnTo>
                    <a:lnTo>
                      <a:pt x="2094" y="1088"/>
                    </a:lnTo>
                    <a:lnTo>
                      <a:pt x="2095" y="1086"/>
                    </a:lnTo>
                    <a:lnTo>
                      <a:pt x="2095" y="1086"/>
                    </a:lnTo>
                    <a:lnTo>
                      <a:pt x="2097" y="1085"/>
                    </a:lnTo>
                    <a:lnTo>
                      <a:pt x="2097" y="1083"/>
                    </a:lnTo>
                    <a:lnTo>
                      <a:pt x="2097" y="1083"/>
                    </a:lnTo>
                    <a:lnTo>
                      <a:pt x="2097" y="1081"/>
                    </a:lnTo>
                    <a:lnTo>
                      <a:pt x="2097" y="1081"/>
                    </a:lnTo>
                    <a:lnTo>
                      <a:pt x="2101" y="1080"/>
                    </a:lnTo>
                    <a:lnTo>
                      <a:pt x="2101" y="1080"/>
                    </a:lnTo>
                    <a:lnTo>
                      <a:pt x="2103" y="1076"/>
                    </a:lnTo>
                    <a:lnTo>
                      <a:pt x="2103" y="1076"/>
                    </a:lnTo>
                    <a:lnTo>
                      <a:pt x="2113" y="1075"/>
                    </a:lnTo>
                    <a:lnTo>
                      <a:pt x="2113" y="1075"/>
                    </a:lnTo>
                    <a:lnTo>
                      <a:pt x="2113" y="1072"/>
                    </a:lnTo>
                    <a:lnTo>
                      <a:pt x="2111" y="1069"/>
                    </a:lnTo>
                    <a:lnTo>
                      <a:pt x="2111" y="1069"/>
                    </a:lnTo>
                    <a:lnTo>
                      <a:pt x="2111" y="1065"/>
                    </a:lnTo>
                    <a:lnTo>
                      <a:pt x="2113" y="1061"/>
                    </a:lnTo>
                    <a:lnTo>
                      <a:pt x="2113" y="1061"/>
                    </a:lnTo>
                    <a:lnTo>
                      <a:pt x="2116" y="1054"/>
                    </a:lnTo>
                    <a:lnTo>
                      <a:pt x="2116" y="1051"/>
                    </a:lnTo>
                    <a:lnTo>
                      <a:pt x="2116" y="1048"/>
                    </a:lnTo>
                    <a:lnTo>
                      <a:pt x="2116" y="1048"/>
                    </a:lnTo>
                    <a:lnTo>
                      <a:pt x="2115" y="1047"/>
                    </a:lnTo>
                    <a:lnTo>
                      <a:pt x="2115" y="1047"/>
                    </a:lnTo>
                    <a:lnTo>
                      <a:pt x="2115" y="1044"/>
                    </a:lnTo>
                    <a:lnTo>
                      <a:pt x="2116" y="1044"/>
                    </a:lnTo>
                    <a:lnTo>
                      <a:pt x="2117" y="1044"/>
                    </a:lnTo>
                    <a:lnTo>
                      <a:pt x="2120" y="1043"/>
                    </a:lnTo>
                    <a:lnTo>
                      <a:pt x="2120" y="1043"/>
                    </a:lnTo>
                    <a:lnTo>
                      <a:pt x="2120" y="1040"/>
                    </a:lnTo>
                    <a:lnTo>
                      <a:pt x="2119" y="1039"/>
                    </a:lnTo>
                    <a:lnTo>
                      <a:pt x="2119" y="1039"/>
                    </a:lnTo>
                    <a:lnTo>
                      <a:pt x="2122" y="1037"/>
                    </a:lnTo>
                    <a:lnTo>
                      <a:pt x="2122" y="1037"/>
                    </a:lnTo>
                    <a:lnTo>
                      <a:pt x="2126" y="1036"/>
                    </a:lnTo>
                    <a:lnTo>
                      <a:pt x="2130" y="1036"/>
                    </a:lnTo>
                    <a:lnTo>
                      <a:pt x="2130" y="1036"/>
                    </a:lnTo>
                    <a:lnTo>
                      <a:pt x="2135" y="1036"/>
                    </a:lnTo>
                    <a:lnTo>
                      <a:pt x="2135" y="1036"/>
                    </a:lnTo>
                    <a:lnTo>
                      <a:pt x="2137" y="1038"/>
                    </a:lnTo>
                    <a:lnTo>
                      <a:pt x="2137" y="1038"/>
                    </a:lnTo>
                    <a:lnTo>
                      <a:pt x="2137" y="1031"/>
                    </a:lnTo>
                    <a:lnTo>
                      <a:pt x="2137" y="1031"/>
                    </a:lnTo>
                    <a:lnTo>
                      <a:pt x="2137" y="1026"/>
                    </a:lnTo>
                    <a:lnTo>
                      <a:pt x="2137" y="1022"/>
                    </a:lnTo>
                    <a:lnTo>
                      <a:pt x="2137" y="1022"/>
                    </a:lnTo>
                    <a:lnTo>
                      <a:pt x="2136" y="1021"/>
                    </a:lnTo>
                    <a:lnTo>
                      <a:pt x="2135" y="1020"/>
                    </a:lnTo>
                    <a:lnTo>
                      <a:pt x="2133" y="1018"/>
                    </a:lnTo>
                    <a:lnTo>
                      <a:pt x="2133" y="1016"/>
                    </a:lnTo>
                    <a:lnTo>
                      <a:pt x="2133" y="1016"/>
                    </a:lnTo>
                    <a:lnTo>
                      <a:pt x="2136" y="1012"/>
                    </a:lnTo>
                    <a:lnTo>
                      <a:pt x="2136" y="1012"/>
                    </a:lnTo>
                    <a:lnTo>
                      <a:pt x="2136" y="1009"/>
                    </a:lnTo>
                    <a:lnTo>
                      <a:pt x="2136" y="1009"/>
                    </a:lnTo>
                    <a:lnTo>
                      <a:pt x="2143" y="1007"/>
                    </a:lnTo>
                    <a:lnTo>
                      <a:pt x="2143" y="1007"/>
                    </a:lnTo>
                    <a:lnTo>
                      <a:pt x="2146" y="1006"/>
                    </a:lnTo>
                    <a:lnTo>
                      <a:pt x="2147" y="1004"/>
                    </a:lnTo>
                    <a:lnTo>
                      <a:pt x="2147" y="1004"/>
                    </a:lnTo>
                    <a:lnTo>
                      <a:pt x="2148" y="1001"/>
                    </a:lnTo>
                    <a:lnTo>
                      <a:pt x="2150" y="1001"/>
                    </a:lnTo>
                    <a:lnTo>
                      <a:pt x="2157" y="1000"/>
                    </a:lnTo>
                    <a:lnTo>
                      <a:pt x="2157" y="1000"/>
                    </a:lnTo>
                    <a:lnTo>
                      <a:pt x="2157" y="1001"/>
                    </a:lnTo>
                    <a:lnTo>
                      <a:pt x="2157" y="1001"/>
                    </a:lnTo>
                    <a:lnTo>
                      <a:pt x="2163" y="1001"/>
                    </a:lnTo>
                    <a:lnTo>
                      <a:pt x="2165" y="1001"/>
                    </a:lnTo>
                    <a:lnTo>
                      <a:pt x="2168" y="1000"/>
                    </a:lnTo>
                    <a:lnTo>
                      <a:pt x="2168" y="1000"/>
                    </a:lnTo>
                    <a:lnTo>
                      <a:pt x="2171" y="995"/>
                    </a:lnTo>
                    <a:lnTo>
                      <a:pt x="2171" y="990"/>
                    </a:lnTo>
                    <a:lnTo>
                      <a:pt x="2171" y="990"/>
                    </a:lnTo>
                    <a:lnTo>
                      <a:pt x="2170" y="985"/>
                    </a:lnTo>
                    <a:lnTo>
                      <a:pt x="2169" y="980"/>
                    </a:lnTo>
                    <a:lnTo>
                      <a:pt x="2169" y="980"/>
                    </a:lnTo>
                    <a:lnTo>
                      <a:pt x="2169" y="974"/>
                    </a:lnTo>
                    <a:lnTo>
                      <a:pt x="2168" y="971"/>
                    </a:lnTo>
                    <a:lnTo>
                      <a:pt x="2166" y="969"/>
                    </a:lnTo>
                    <a:lnTo>
                      <a:pt x="2166" y="969"/>
                    </a:lnTo>
                    <a:lnTo>
                      <a:pt x="2168" y="966"/>
                    </a:lnTo>
                    <a:lnTo>
                      <a:pt x="2168" y="963"/>
                    </a:lnTo>
                    <a:lnTo>
                      <a:pt x="2168" y="963"/>
                    </a:lnTo>
                    <a:lnTo>
                      <a:pt x="2168" y="960"/>
                    </a:lnTo>
                    <a:lnTo>
                      <a:pt x="2169" y="956"/>
                    </a:lnTo>
                    <a:lnTo>
                      <a:pt x="2169" y="956"/>
                    </a:lnTo>
                    <a:lnTo>
                      <a:pt x="2171" y="955"/>
                    </a:lnTo>
                    <a:lnTo>
                      <a:pt x="2174" y="953"/>
                    </a:lnTo>
                    <a:lnTo>
                      <a:pt x="2181" y="953"/>
                    </a:lnTo>
                    <a:lnTo>
                      <a:pt x="2181" y="953"/>
                    </a:lnTo>
                    <a:lnTo>
                      <a:pt x="2180" y="953"/>
                    </a:lnTo>
                    <a:lnTo>
                      <a:pt x="2180" y="953"/>
                    </a:lnTo>
                    <a:lnTo>
                      <a:pt x="2180" y="952"/>
                    </a:lnTo>
                    <a:lnTo>
                      <a:pt x="2180" y="952"/>
                    </a:lnTo>
                    <a:lnTo>
                      <a:pt x="2182" y="952"/>
                    </a:lnTo>
                    <a:lnTo>
                      <a:pt x="2184" y="953"/>
                    </a:lnTo>
                    <a:lnTo>
                      <a:pt x="2184" y="957"/>
                    </a:lnTo>
                    <a:lnTo>
                      <a:pt x="2184" y="957"/>
                    </a:lnTo>
                    <a:lnTo>
                      <a:pt x="2188" y="957"/>
                    </a:lnTo>
                    <a:lnTo>
                      <a:pt x="2188" y="957"/>
                    </a:lnTo>
                    <a:lnTo>
                      <a:pt x="2190" y="953"/>
                    </a:lnTo>
                    <a:lnTo>
                      <a:pt x="2190" y="953"/>
                    </a:lnTo>
                    <a:lnTo>
                      <a:pt x="2190" y="947"/>
                    </a:lnTo>
                    <a:lnTo>
                      <a:pt x="2190" y="947"/>
                    </a:lnTo>
                    <a:lnTo>
                      <a:pt x="2190" y="936"/>
                    </a:lnTo>
                    <a:lnTo>
                      <a:pt x="2190" y="936"/>
                    </a:lnTo>
                    <a:lnTo>
                      <a:pt x="2181" y="936"/>
                    </a:lnTo>
                    <a:lnTo>
                      <a:pt x="2181" y="936"/>
                    </a:lnTo>
                    <a:lnTo>
                      <a:pt x="2181" y="934"/>
                    </a:lnTo>
                    <a:lnTo>
                      <a:pt x="2182" y="931"/>
                    </a:lnTo>
                    <a:lnTo>
                      <a:pt x="2182" y="931"/>
                    </a:lnTo>
                    <a:lnTo>
                      <a:pt x="2182" y="929"/>
                    </a:lnTo>
                    <a:lnTo>
                      <a:pt x="2182" y="928"/>
                    </a:lnTo>
                    <a:lnTo>
                      <a:pt x="2182" y="928"/>
                    </a:lnTo>
                    <a:lnTo>
                      <a:pt x="2182" y="922"/>
                    </a:lnTo>
                    <a:lnTo>
                      <a:pt x="2184" y="917"/>
                    </a:lnTo>
                    <a:lnTo>
                      <a:pt x="2184" y="917"/>
                    </a:lnTo>
                    <a:lnTo>
                      <a:pt x="2185" y="915"/>
                    </a:lnTo>
                    <a:lnTo>
                      <a:pt x="2186" y="914"/>
                    </a:lnTo>
                    <a:lnTo>
                      <a:pt x="2186" y="914"/>
                    </a:lnTo>
                    <a:lnTo>
                      <a:pt x="2187" y="912"/>
                    </a:lnTo>
                    <a:lnTo>
                      <a:pt x="2187" y="909"/>
                    </a:lnTo>
                    <a:lnTo>
                      <a:pt x="2187" y="909"/>
                    </a:lnTo>
                    <a:lnTo>
                      <a:pt x="2190" y="907"/>
                    </a:lnTo>
                    <a:lnTo>
                      <a:pt x="2191" y="906"/>
                    </a:lnTo>
                    <a:lnTo>
                      <a:pt x="2191" y="903"/>
                    </a:lnTo>
                    <a:lnTo>
                      <a:pt x="2191" y="903"/>
                    </a:lnTo>
                    <a:lnTo>
                      <a:pt x="2188" y="903"/>
                    </a:lnTo>
                    <a:lnTo>
                      <a:pt x="2186" y="903"/>
                    </a:lnTo>
                    <a:lnTo>
                      <a:pt x="2186" y="903"/>
                    </a:lnTo>
                    <a:lnTo>
                      <a:pt x="2186" y="902"/>
                    </a:lnTo>
                    <a:lnTo>
                      <a:pt x="2185" y="899"/>
                    </a:lnTo>
                    <a:lnTo>
                      <a:pt x="2185" y="899"/>
                    </a:lnTo>
                    <a:lnTo>
                      <a:pt x="2184" y="897"/>
                    </a:lnTo>
                    <a:lnTo>
                      <a:pt x="2182" y="897"/>
                    </a:lnTo>
                    <a:lnTo>
                      <a:pt x="2180" y="897"/>
                    </a:lnTo>
                    <a:lnTo>
                      <a:pt x="2180" y="897"/>
                    </a:lnTo>
                    <a:lnTo>
                      <a:pt x="2180" y="899"/>
                    </a:lnTo>
                    <a:lnTo>
                      <a:pt x="2180" y="901"/>
                    </a:lnTo>
                    <a:lnTo>
                      <a:pt x="2179" y="902"/>
                    </a:lnTo>
                    <a:lnTo>
                      <a:pt x="2179" y="902"/>
                    </a:lnTo>
                    <a:lnTo>
                      <a:pt x="2176" y="903"/>
                    </a:lnTo>
                    <a:lnTo>
                      <a:pt x="2173" y="903"/>
                    </a:lnTo>
                    <a:lnTo>
                      <a:pt x="2173" y="903"/>
                    </a:lnTo>
                    <a:lnTo>
                      <a:pt x="2171" y="899"/>
                    </a:lnTo>
                    <a:lnTo>
                      <a:pt x="2171" y="896"/>
                    </a:lnTo>
                    <a:lnTo>
                      <a:pt x="2171" y="887"/>
                    </a:lnTo>
                    <a:lnTo>
                      <a:pt x="2171" y="887"/>
                    </a:lnTo>
                    <a:lnTo>
                      <a:pt x="2173" y="881"/>
                    </a:lnTo>
                    <a:lnTo>
                      <a:pt x="2174" y="877"/>
                    </a:lnTo>
                    <a:lnTo>
                      <a:pt x="2176" y="875"/>
                    </a:lnTo>
                    <a:lnTo>
                      <a:pt x="2176" y="875"/>
                    </a:lnTo>
                    <a:lnTo>
                      <a:pt x="2184" y="874"/>
                    </a:lnTo>
                    <a:lnTo>
                      <a:pt x="2184" y="874"/>
                    </a:lnTo>
                    <a:lnTo>
                      <a:pt x="2186" y="871"/>
                    </a:lnTo>
                    <a:lnTo>
                      <a:pt x="2188" y="871"/>
                    </a:lnTo>
                    <a:lnTo>
                      <a:pt x="2190" y="870"/>
                    </a:lnTo>
                    <a:lnTo>
                      <a:pt x="2190" y="870"/>
                    </a:lnTo>
                    <a:lnTo>
                      <a:pt x="2190" y="868"/>
                    </a:lnTo>
                    <a:lnTo>
                      <a:pt x="2190" y="868"/>
                    </a:lnTo>
                    <a:lnTo>
                      <a:pt x="2188" y="868"/>
                    </a:lnTo>
                    <a:lnTo>
                      <a:pt x="2186" y="866"/>
                    </a:lnTo>
                    <a:lnTo>
                      <a:pt x="2186" y="866"/>
                    </a:lnTo>
                    <a:lnTo>
                      <a:pt x="2190" y="865"/>
                    </a:lnTo>
                    <a:lnTo>
                      <a:pt x="2190" y="865"/>
                    </a:lnTo>
                    <a:lnTo>
                      <a:pt x="2191" y="858"/>
                    </a:lnTo>
                    <a:lnTo>
                      <a:pt x="2191" y="858"/>
                    </a:lnTo>
                    <a:lnTo>
                      <a:pt x="2191" y="853"/>
                    </a:lnTo>
                    <a:lnTo>
                      <a:pt x="2191" y="853"/>
                    </a:lnTo>
                    <a:lnTo>
                      <a:pt x="2192" y="852"/>
                    </a:lnTo>
                    <a:lnTo>
                      <a:pt x="2193" y="850"/>
                    </a:lnTo>
                    <a:lnTo>
                      <a:pt x="2197" y="849"/>
                    </a:lnTo>
                    <a:lnTo>
                      <a:pt x="2197" y="849"/>
                    </a:lnTo>
                    <a:lnTo>
                      <a:pt x="2197" y="846"/>
                    </a:lnTo>
                    <a:lnTo>
                      <a:pt x="2197" y="841"/>
                    </a:lnTo>
                    <a:lnTo>
                      <a:pt x="2198" y="837"/>
                    </a:lnTo>
                    <a:lnTo>
                      <a:pt x="2201" y="836"/>
                    </a:lnTo>
                    <a:lnTo>
                      <a:pt x="2203" y="836"/>
                    </a:lnTo>
                    <a:lnTo>
                      <a:pt x="2203" y="836"/>
                    </a:lnTo>
                    <a:lnTo>
                      <a:pt x="2203" y="837"/>
                    </a:lnTo>
                    <a:lnTo>
                      <a:pt x="2203" y="837"/>
                    </a:lnTo>
                    <a:lnTo>
                      <a:pt x="2204" y="837"/>
                    </a:lnTo>
                    <a:lnTo>
                      <a:pt x="2204" y="837"/>
                    </a:lnTo>
                    <a:lnTo>
                      <a:pt x="2204" y="838"/>
                    </a:lnTo>
                    <a:lnTo>
                      <a:pt x="2204" y="838"/>
                    </a:lnTo>
                    <a:lnTo>
                      <a:pt x="2208" y="839"/>
                    </a:lnTo>
                    <a:lnTo>
                      <a:pt x="2209" y="838"/>
                    </a:lnTo>
                    <a:lnTo>
                      <a:pt x="2211" y="837"/>
                    </a:lnTo>
                    <a:lnTo>
                      <a:pt x="2212" y="835"/>
                    </a:lnTo>
                    <a:lnTo>
                      <a:pt x="2212" y="835"/>
                    </a:lnTo>
                    <a:lnTo>
                      <a:pt x="2214" y="835"/>
                    </a:lnTo>
                    <a:lnTo>
                      <a:pt x="2214" y="835"/>
                    </a:lnTo>
                    <a:lnTo>
                      <a:pt x="2214" y="843"/>
                    </a:lnTo>
                    <a:lnTo>
                      <a:pt x="2214" y="843"/>
                    </a:lnTo>
                    <a:lnTo>
                      <a:pt x="2220" y="843"/>
                    </a:lnTo>
                    <a:lnTo>
                      <a:pt x="2223" y="842"/>
                    </a:lnTo>
                    <a:lnTo>
                      <a:pt x="2223" y="839"/>
                    </a:lnTo>
                    <a:lnTo>
                      <a:pt x="2223" y="839"/>
                    </a:lnTo>
                    <a:lnTo>
                      <a:pt x="2223" y="837"/>
                    </a:lnTo>
                    <a:lnTo>
                      <a:pt x="2224" y="835"/>
                    </a:lnTo>
                    <a:lnTo>
                      <a:pt x="2224" y="835"/>
                    </a:lnTo>
                    <a:lnTo>
                      <a:pt x="2226" y="833"/>
                    </a:lnTo>
                    <a:lnTo>
                      <a:pt x="2228" y="833"/>
                    </a:lnTo>
                    <a:lnTo>
                      <a:pt x="2230" y="833"/>
                    </a:lnTo>
                    <a:lnTo>
                      <a:pt x="2233" y="832"/>
                    </a:lnTo>
                    <a:lnTo>
                      <a:pt x="2233" y="832"/>
                    </a:lnTo>
                    <a:lnTo>
                      <a:pt x="2231" y="832"/>
                    </a:lnTo>
                    <a:lnTo>
                      <a:pt x="2231" y="832"/>
                    </a:lnTo>
                    <a:lnTo>
                      <a:pt x="2233" y="827"/>
                    </a:lnTo>
                    <a:lnTo>
                      <a:pt x="2233" y="822"/>
                    </a:lnTo>
                    <a:lnTo>
                      <a:pt x="2233" y="822"/>
                    </a:lnTo>
                    <a:lnTo>
                      <a:pt x="2239" y="822"/>
                    </a:lnTo>
                    <a:lnTo>
                      <a:pt x="2239" y="822"/>
                    </a:lnTo>
                    <a:lnTo>
                      <a:pt x="2239" y="833"/>
                    </a:lnTo>
                    <a:lnTo>
                      <a:pt x="2239" y="833"/>
                    </a:lnTo>
                    <a:lnTo>
                      <a:pt x="2238" y="839"/>
                    </a:lnTo>
                    <a:lnTo>
                      <a:pt x="2236" y="844"/>
                    </a:lnTo>
                    <a:lnTo>
                      <a:pt x="2236" y="844"/>
                    </a:lnTo>
                    <a:lnTo>
                      <a:pt x="2240" y="844"/>
                    </a:lnTo>
                    <a:lnTo>
                      <a:pt x="2244" y="844"/>
                    </a:lnTo>
                    <a:lnTo>
                      <a:pt x="2246" y="843"/>
                    </a:lnTo>
                    <a:lnTo>
                      <a:pt x="2247" y="839"/>
                    </a:lnTo>
                    <a:lnTo>
                      <a:pt x="2247" y="839"/>
                    </a:lnTo>
                    <a:lnTo>
                      <a:pt x="2247" y="833"/>
                    </a:lnTo>
                    <a:lnTo>
                      <a:pt x="2247" y="830"/>
                    </a:lnTo>
                    <a:lnTo>
                      <a:pt x="2247" y="827"/>
                    </a:lnTo>
                    <a:lnTo>
                      <a:pt x="2247" y="827"/>
                    </a:lnTo>
                    <a:lnTo>
                      <a:pt x="2251" y="827"/>
                    </a:lnTo>
                    <a:lnTo>
                      <a:pt x="2255" y="825"/>
                    </a:lnTo>
                    <a:lnTo>
                      <a:pt x="2255" y="825"/>
                    </a:lnTo>
                    <a:lnTo>
                      <a:pt x="2255" y="825"/>
                    </a:lnTo>
                    <a:lnTo>
                      <a:pt x="2255" y="825"/>
                    </a:lnTo>
                    <a:lnTo>
                      <a:pt x="2256" y="823"/>
                    </a:lnTo>
                    <a:lnTo>
                      <a:pt x="2256" y="823"/>
                    </a:lnTo>
                    <a:lnTo>
                      <a:pt x="2257" y="820"/>
                    </a:lnTo>
                    <a:lnTo>
                      <a:pt x="2257" y="820"/>
                    </a:lnTo>
                    <a:lnTo>
                      <a:pt x="2258" y="821"/>
                    </a:lnTo>
                    <a:lnTo>
                      <a:pt x="2261" y="821"/>
                    </a:lnTo>
                    <a:lnTo>
                      <a:pt x="2267" y="822"/>
                    </a:lnTo>
                    <a:lnTo>
                      <a:pt x="2277" y="820"/>
                    </a:lnTo>
                    <a:lnTo>
                      <a:pt x="2277" y="820"/>
                    </a:lnTo>
                    <a:lnTo>
                      <a:pt x="2277" y="819"/>
                    </a:lnTo>
                    <a:lnTo>
                      <a:pt x="2277" y="819"/>
                    </a:lnTo>
                    <a:lnTo>
                      <a:pt x="2283" y="819"/>
                    </a:lnTo>
                    <a:lnTo>
                      <a:pt x="2283" y="819"/>
                    </a:lnTo>
                    <a:lnTo>
                      <a:pt x="2285" y="819"/>
                    </a:lnTo>
                    <a:lnTo>
                      <a:pt x="2289" y="819"/>
                    </a:lnTo>
                    <a:lnTo>
                      <a:pt x="2289" y="819"/>
                    </a:lnTo>
                    <a:lnTo>
                      <a:pt x="2289" y="821"/>
                    </a:lnTo>
                    <a:lnTo>
                      <a:pt x="2289" y="823"/>
                    </a:lnTo>
                    <a:lnTo>
                      <a:pt x="2289" y="823"/>
                    </a:lnTo>
                    <a:lnTo>
                      <a:pt x="2293" y="825"/>
                    </a:lnTo>
                    <a:lnTo>
                      <a:pt x="2295" y="825"/>
                    </a:lnTo>
                    <a:lnTo>
                      <a:pt x="2295" y="825"/>
                    </a:lnTo>
                    <a:lnTo>
                      <a:pt x="2295" y="828"/>
                    </a:lnTo>
                    <a:lnTo>
                      <a:pt x="2295" y="833"/>
                    </a:lnTo>
                    <a:lnTo>
                      <a:pt x="2295" y="833"/>
                    </a:lnTo>
                    <a:lnTo>
                      <a:pt x="2298" y="835"/>
                    </a:lnTo>
                    <a:lnTo>
                      <a:pt x="2299" y="836"/>
                    </a:lnTo>
                    <a:lnTo>
                      <a:pt x="2302" y="836"/>
                    </a:lnTo>
                    <a:lnTo>
                      <a:pt x="2302" y="836"/>
                    </a:lnTo>
                    <a:lnTo>
                      <a:pt x="2302" y="838"/>
                    </a:lnTo>
                    <a:lnTo>
                      <a:pt x="2302" y="838"/>
                    </a:lnTo>
                    <a:lnTo>
                      <a:pt x="2305" y="838"/>
                    </a:lnTo>
                    <a:lnTo>
                      <a:pt x="2306" y="836"/>
                    </a:lnTo>
                    <a:lnTo>
                      <a:pt x="2306" y="836"/>
                    </a:lnTo>
                    <a:lnTo>
                      <a:pt x="2307" y="832"/>
                    </a:lnTo>
                    <a:lnTo>
                      <a:pt x="2307" y="828"/>
                    </a:lnTo>
                    <a:lnTo>
                      <a:pt x="2307" y="828"/>
                    </a:lnTo>
                    <a:lnTo>
                      <a:pt x="2310" y="825"/>
                    </a:lnTo>
                    <a:lnTo>
                      <a:pt x="2310" y="825"/>
                    </a:lnTo>
                    <a:lnTo>
                      <a:pt x="2312" y="823"/>
                    </a:lnTo>
                    <a:lnTo>
                      <a:pt x="2312" y="823"/>
                    </a:lnTo>
                    <a:lnTo>
                      <a:pt x="2313" y="822"/>
                    </a:lnTo>
                    <a:lnTo>
                      <a:pt x="2313" y="821"/>
                    </a:lnTo>
                    <a:lnTo>
                      <a:pt x="2313" y="821"/>
                    </a:lnTo>
                    <a:lnTo>
                      <a:pt x="2315" y="820"/>
                    </a:lnTo>
                    <a:lnTo>
                      <a:pt x="2316" y="817"/>
                    </a:lnTo>
                    <a:lnTo>
                      <a:pt x="2316" y="817"/>
                    </a:lnTo>
                    <a:lnTo>
                      <a:pt x="2321" y="817"/>
                    </a:lnTo>
                    <a:lnTo>
                      <a:pt x="2321" y="817"/>
                    </a:lnTo>
                    <a:lnTo>
                      <a:pt x="2321" y="814"/>
                    </a:lnTo>
                    <a:lnTo>
                      <a:pt x="2321" y="814"/>
                    </a:lnTo>
                    <a:lnTo>
                      <a:pt x="2322" y="812"/>
                    </a:lnTo>
                    <a:lnTo>
                      <a:pt x="2325" y="812"/>
                    </a:lnTo>
                    <a:lnTo>
                      <a:pt x="2325" y="812"/>
                    </a:lnTo>
                    <a:lnTo>
                      <a:pt x="2332" y="811"/>
                    </a:lnTo>
                    <a:lnTo>
                      <a:pt x="2332" y="811"/>
                    </a:lnTo>
                    <a:lnTo>
                      <a:pt x="2333" y="808"/>
                    </a:lnTo>
                    <a:lnTo>
                      <a:pt x="2333" y="808"/>
                    </a:lnTo>
                    <a:lnTo>
                      <a:pt x="2336" y="808"/>
                    </a:lnTo>
                    <a:lnTo>
                      <a:pt x="2336" y="806"/>
                    </a:lnTo>
                    <a:lnTo>
                      <a:pt x="2338" y="804"/>
                    </a:lnTo>
                    <a:lnTo>
                      <a:pt x="2338" y="804"/>
                    </a:lnTo>
                    <a:lnTo>
                      <a:pt x="2340" y="801"/>
                    </a:lnTo>
                    <a:lnTo>
                      <a:pt x="2342" y="800"/>
                    </a:lnTo>
                    <a:lnTo>
                      <a:pt x="2342" y="798"/>
                    </a:lnTo>
                    <a:lnTo>
                      <a:pt x="2342" y="798"/>
                    </a:lnTo>
                    <a:lnTo>
                      <a:pt x="2344" y="798"/>
                    </a:lnTo>
                    <a:lnTo>
                      <a:pt x="2345" y="795"/>
                    </a:lnTo>
                    <a:lnTo>
                      <a:pt x="2347" y="790"/>
                    </a:lnTo>
                    <a:lnTo>
                      <a:pt x="2347" y="790"/>
                    </a:lnTo>
                    <a:lnTo>
                      <a:pt x="2348" y="790"/>
                    </a:lnTo>
                    <a:lnTo>
                      <a:pt x="2350" y="792"/>
                    </a:lnTo>
                    <a:lnTo>
                      <a:pt x="2350" y="792"/>
                    </a:lnTo>
                    <a:lnTo>
                      <a:pt x="2351" y="788"/>
                    </a:lnTo>
                    <a:lnTo>
                      <a:pt x="2353" y="787"/>
                    </a:lnTo>
                    <a:lnTo>
                      <a:pt x="2354" y="785"/>
                    </a:lnTo>
                    <a:lnTo>
                      <a:pt x="2354" y="785"/>
                    </a:lnTo>
                    <a:lnTo>
                      <a:pt x="2356" y="784"/>
                    </a:lnTo>
                    <a:lnTo>
                      <a:pt x="2356" y="783"/>
                    </a:lnTo>
                    <a:lnTo>
                      <a:pt x="2356" y="781"/>
                    </a:lnTo>
                    <a:lnTo>
                      <a:pt x="2356" y="781"/>
                    </a:lnTo>
                    <a:lnTo>
                      <a:pt x="2360" y="782"/>
                    </a:lnTo>
                    <a:lnTo>
                      <a:pt x="2363" y="782"/>
                    </a:lnTo>
                    <a:lnTo>
                      <a:pt x="2364" y="781"/>
                    </a:lnTo>
                    <a:lnTo>
                      <a:pt x="2364" y="781"/>
                    </a:lnTo>
                    <a:lnTo>
                      <a:pt x="2365" y="779"/>
                    </a:lnTo>
                    <a:lnTo>
                      <a:pt x="2365" y="779"/>
                    </a:lnTo>
                    <a:lnTo>
                      <a:pt x="2370" y="778"/>
                    </a:lnTo>
                    <a:lnTo>
                      <a:pt x="2370" y="778"/>
                    </a:lnTo>
                    <a:lnTo>
                      <a:pt x="2380" y="776"/>
                    </a:lnTo>
                    <a:lnTo>
                      <a:pt x="2380" y="776"/>
                    </a:lnTo>
                    <a:lnTo>
                      <a:pt x="2380" y="772"/>
                    </a:lnTo>
                    <a:lnTo>
                      <a:pt x="2380" y="772"/>
                    </a:lnTo>
                    <a:lnTo>
                      <a:pt x="2382" y="771"/>
                    </a:lnTo>
                    <a:lnTo>
                      <a:pt x="2382" y="771"/>
                    </a:lnTo>
                    <a:lnTo>
                      <a:pt x="2383" y="768"/>
                    </a:lnTo>
                    <a:lnTo>
                      <a:pt x="2385" y="767"/>
                    </a:lnTo>
                    <a:lnTo>
                      <a:pt x="2389" y="767"/>
                    </a:lnTo>
                    <a:lnTo>
                      <a:pt x="2389" y="767"/>
                    </a:lnTo>
                    <a:lnTo>
                      <a:pt x="2389" y="766"/>
                    </a:lnTo>
                    <a:lnTo>
                      <a:pt x="2391" y="765"/>
                    </a:lnTo>
                    <a:lnTo>
                      <a:pt x="2396" y="763"/>
                    </a:lnTo>
                    <a:lnTo>
                      <a:pt x="2396" y="763"/>
                    </a:lnTo>
                    <a:lnTo>
                      <a:pt x="2399" y="762"/>
                    </a:lnTo>
                    <a:lnTo>
                      <a:pt x="2401" y="757"/>
                    </a:lnTo>
                    <a:lnTo>
                      <a:pt x="2401" y="757"/>
                    </a:lnTo>
                    <a:lnTo>
                      <a:pt x="2405" y="757"/>
                    </a:lnTo>
                    <a:lnTo>
                      <a:pt x="2405" y="757"/>
                    </a:lnTo>
                    <a:lnTo>
                      <a:pt x="2407" y="755"/>
                    </a:lnTo>
                    <a:lnTo>
                      <a:pt x="2409" y="754"/>
                    </a:lnTo>
                    <a:lnTo>
                      <a:pt x="2415" y="754"/>
                    </a:lnTo>
                    <a:lnTo>
                      <a:pt x="2415" y="754"/>
                    </a:lnTo>
                    <a:lnTo>
                      <a:pt x="2421" y="752"/>
                    </a:lnTo>
                    <a:lnTo>
                      <a:pt x="2427" y="752"/>
                    </a:lnTo>
                    <a:lnTo>
                      <a:pt x="2427" y="752"/>
                    </a:lnTo>
                    <a:lnTo>
                      <a:pt x="2432" y="754"/>
                    </a:lnTo>
                    <a:lnTo>
                      <a:pt x="2437" y="756"/>
                    </a:lnTo>
                    <a:lnTo>
                      <a:pt x="2437" y="756"/>
                    </a:lnTo>
                    <a:lnTo>
                      <a:pt x="2440" y="760"/>
                    </a:lnTo>
                    <a:lnTo>
                      <a:pt x="2440" y="760"/>
                    </a:lnTo>
                    <a:lnTo>
                      <a:pt x="2442" y="761"/>
                    </a:lnTo>
                    <a:lnTo>
                      <a:pt x="2445" y="761"/>
                    </a:lnTo>
                    <a:lnTo>
                      <a:pt x="2450" y="761"/>
                    </a:lnTo>
                    <a:lnTo>
                      <a:pt x="2450" y="761"/>
                    </a:lnTo>
                    <a:lnTo>
                      <a:pt x="2450" y="756"/>
                    </a:lnTo>
                    <a:lnTo>
                      <a:pt x="2448" y="754"/>
                    </a:lnTo>
                    <a:lnTo>
                      <a:pt x="2447" y="752"/>
                    </a:lnTo>
                    <a:lnTo>
                      <a:pt x="2447" y="752"/>
                    </a:lnTo>
                    <a:lnTo>
                      <a:pt x="2450" y="752"/>
                    </a:lnTo>
                    <a:lnTo>
                      <a:pt x="2450" y="752"/>
                    </a:lnTo>
                    <a:lnTo>
                      <a:pt x="2451" y="751"/>
                    </a:lnTo>
                    <a:lnTo>
                      <a:pt x="2452" y="750"/>
                    </a:lnTo>
                    <a:lnTo>
                      <a:pt x="2452" y="750"/>
                    </a:lnTo>
                    <a:lnTo>
                      <a:pt x="2451" y="747"/>
                    </a:lnTo>
                    <a:lnTo>
                      <a:pt x="2451" y="747"/>
                    </a:lnTo>
                    <a:lnTo>
                      <a:pt x="2453" y="746"/>
                    </a:lnTo>
                    <a:lnTo>
                      <a:pt x="2453" y="744"/>
                    </a:lnTo>
                    <a:lnTo>
                      <a:pt x="2453" y="739"/>
                    </a:lnTo>
                    <a:lnTo>
                      <a:pt x="2453" y="739"/>
                    </a:lnTo>
                    <a:lnTo>
                      <a:pt x="2452" y="739"/>
                    </a:lnTo>
                    <a:lnTo>
                      <a:pt x="2450" y="738"/>
                    </a:lnTo>
                    <a:lnTo>
                      <a:pt x="2450" y="738"/>
                    </a:lnTo>
                    <a:lnTo>
                      <a:pt x="2448" y="736"/>
                    </a:lnTo>
                    <a:lnTo>
                      <a:pt x="2448" y="734"/>
                    </a:lnTo>
                    <a:lnTo>
                      <a:pt x="2448" y="734"/>
                    </a:lnTo>
                    <a:lnTo>
                      <a:pt x="2450" y="733"/>
                    </a:lnTo>
                    <a:lnTo>
                      <a:pt x="2451" y="732"/>
                    </a:lnTo>
                    <a:lnTo>
                      <a:pt x="2451" y="732"/>
                    </a:lnTo>
                    <a:lnTo>
                      <a:pt x="2451" y="729"/>
                    </a:lnTo>
                    <a:lnTo>
                      <a:pt x="2450" y="727"/>
                    </a:lnTo>
                    <a:lnTo>
                      <a:pt x="2450" y="727"/>
                    </a:lnTo>
                    <a:lnTo>
                      <a:pt x="2445" y="724"/>
                    </a:lnTo>
                    <a:lnTo>
                      <a:pt x="2445" y="724"/>
                    </a:lnTo>
                    <a:lnTo>
                      <a:pt x="2443" y="723"/>
                    </a:lnTo>
                    <a:lnTo>
                      <a:pt x="2442" y="721"/>
                    </a:lnTo>
                    <a:lnTo>
                      <a:pt x="2442" y="721"/>
                    </a:lnTo>
                    <a:lnTo>
                      <a:pt x="2442" y="713"/>
                    </a:lnTo>
                    <a:lnTo>
                      <a:pt x="2442" y="713"/>
                    </a:lnTo>
                    <a:lnTo>
                      <a:pt x="2440" y="713"/>
                    </a:lnTo>
                    <a:lnTo>
                      <a:pt x="2440" y="713"/>
                    </a:lnTo>
                    <a:lnTo>
                      <a:pt x="2440" y="709"/>
                    </a:lnTo>
                    <a:lnTo>
                      <a:pt x="2441" y="707"/>
                    </a:lnTo>
                    <a:lnTo>
                      <a:pt x="2441" y="707"/>
                    </a:lnTo>
                    <a:lnTo>
                      <a:pt x="2441" y="701"/>
                    </a:lnTo>
                    <a:lnTo>
                      <a:pt x="2441" y="701"/>
                    </a:lnTo>
                    <a:lnTo>
                      <a:pt x="2436" y="701"/>
                    </a:lnTo>
                    <a:lnTo>
                      <a:pt x="2436" y="701"/>
                    </a:lnTo>
                    <a:lnTo>
                      <a:pt x="2436" y="698"/>
                    </a:lnTo>
                    <a:lnTo>
                      <a:pt x="2436" y="697"/>
                    </a:lnTo>
                    <a:lnTo>
                      <a:pt x="2437" y="696"/>
                    </a:lnTo>
                    <a:lnTo>
                      <a:pt x="2438" y="696"/>
                    </a:lnTo>
                    <a:lnTo>
                      <a:pt x="2438" y="696"/>
                    </a:lnTo>
                    <a:lnTo>
                      <a:pt x="2440" y="695"/>
                    </a:lnTo>
                    <a:lnTo>
                      <a:pt x="2438" y="694"/>
                    </a:lnTo>
                    <a:lnTo>
                      <a:pt x="2436" y="691"/>
                    </a:lnTo>
                    <a:lnTo>
                      <a:pt x="2436" y="691"/>
                    </a:lnTo>
                    <a:lnTo>
                      <a:pt x="2435" y="689"/>
                    </a:lnTo>
                    <a:lnTo>
                      <a:pt x="2434" y="686"/>
                    </a:lnTo>
                    <a:lnTo>
                      <a:pt x="2434" y="686"/>
                    </a:lnTo>
                    <a:lnTo>
                      <a:pt x="2431" y="686"/>
                    </a:lnTo>
                    <a:lnTo>
                      <a:pt x="2430" y="687"/>
                    </a:lnTo>
                    <a:lnTo>
                      <a:pt x="2427" y="690"/>
                    </a:lnTo>
                    <a:lnTo>
                      <a:pt x="2426" y="690"/>
                    </a:lnTo>
                    <a:lnTo>
                      <a:pt x="2426" y="690"/>
                    </a:lnTo>
                    <a:lnTo>
                      <a:pt x="2425" y="687"/>
                    </a:lnTo>
                    <a:lnTo>
                      <a:pt x="2424" y="686"/>
                    </a:lnTo>
                    <a:lnTo>
                      <a:pt x="2424" y="686"/>
                    </a:lnTo>
                    <a:lnTo>
                      <a:pt x="2424" y="684"/>
                    </a:lnTo>
                    <a:lnTo>
                      <a:pt x="2424" y="680"/>
                    </a:lnTo>
                    <a:lnTo>
                      <a:pt x="2424" y="680"/>
                    </a:lnTo>
                    <a:lnTo>
                      <a:pt x="2423" y="676"/>
                    </a:lnTo>
                    <a:lnTo>
                      <a:pt x="2423" y="676"/>
                    </a:lnTo>
                    <a:lnTo>
                      <a:pt x="2421" y="675"/>
                    </a:lnTo>
                    <a:lnTo>
                      <a:pt x="2420" y="674"/>
                    </a:lnTo>
                    <a:lnTo>
                      <a:pt x="2420" y="674"/>
                    </a:lnTo>
                    <a:lnTo>
                      <a:pt x="2420" y="671"/>
                    </a:lnTo>
                    <a:lnTo>
                      <a:pt x="2420" y="671"/>
                    </a:lnTo>
                    <a:lnTo>
                      <a:pt x="2423" y="671"/>
                    </a:lnTo>
                    <a:lnTo>
                      <a:pt x="2425" y="673"/>
                    </a:lnTo>
                    <a:lnTo>
                      <a:pt x="2429" y="675"/>
                    </a:lnTo>
                    <a:lnTo>
                      <a:pt x="2429" y="675"/>
                    </a:lnTo>
                    <a:lnTo>
                      <a:pt x="2435" y="675"/>
                    </a:lnTo>
                    <a:lnTo>
                      <a:pt x="2435" y="675"/>
                    </a:lnTo>
                    <a:lnTo>
                      <a:pt x="2438" y="676"/>
                    </a:lnTo>
                    <a:lnTo>
                      <a:pt x="2438" y="676"/>
                    </a:lnTo>
                    <a:lnTo>
                      <a:pt x="2443" y="675"/>
                    </a:lnTo>
                    <a:lnTo>
                      <a:pt x="2443" y="675"/>
                    </a:lnTo>
                    <a:lnTo>
                      <a:pt x="2445" y="674"/>
                    </a:lnTo>
                    <a:lnTo>
                      <a:pt x="2446" y="671"/>
                    </a:lnTo>
                    <a:lnTo>
                      <a:pt x="2446" y="671"/>
                    </a:lnTo>
                    <a:lnTo>
                      <a:pt x="2446" y="669"/>
                    </a:lnTo>
                    <a:lnTo>
                      <a:pt x="2448" y="668"/>
                    </a:lnTo>
                    <a:lnTo>
                      <a:pt x="2448" y="668"/>
                    </a:lnTo>
                    <a:lnTo>
                      <a:pt x="2452" y="668"/>
                    </a:lnTo>
                    <a:lnTo>
                      <a:pt x="2456" y="668"/>
                    </a:lnTo>
                    <a:lnTo>
                      <a:pt x="2456" y="668"/>
                    </a:lnTo>
                    <a:lnTo>
                      <a:pt x="2454" y="668"/>
                    </a:lnTo>
                    <a:lnTo>
                      <a:pt x="2454" y="668"/>
                    </a:lnTo>
                    <a:lnTo>
                      <a:pt x="2456" y="667"/>
                    </a:lnTo>
                    <a:lnTo>
                      <a:pt x="2456" y="667"/>
                    </a:lnTo>
                    <a:lnTo>
                      <a:pt x="2457" y="664"/>
                    </a:lnTo>
                    <a:lnTo>
                      <a:pt x="2457" y="664"/>
                    </a:lnTo>
                    <a:lnTo>
                      <a:pt x="2457" y="663"/>
                    </a:lnTo>
                    <a:lnTo>
                      <a:pt x="2458" y="662"/>
                    </a:lnTo>
                    <a:lnTo>
                      <a:pt x="2458" y="662"/>
                    </a:lnTo>
                    <a:lnTo>
                      <a:pt x="2459" y="659"/>
                    </a:lnTo>
                    <a:lnTo>
                      <a:pt x="2462" y="659"/>
                    </a:lnTo>
                    <a:lnTo>
                      <a:pt x="2462" y="659"/>
                    </a:lnTo>
                    <a:lnTo>
                      <a:pt x="2463" y="657"/>
                    </a:lnTo>
                    <a:lnTo>
                      <a:pt x="2464" y="654"/>
                    </a:lnTo>
                    <a:lnTo>
                      <a:pt x="2464" y="654"/>
                    </a:lnTo>
                    <a:lnTo>
                      <a:pt x="2467" y="653"/>
                    </a:lnTo>
                    <a:lnTo>
                      <a:pt x="2468" y="652"/>
                    </a:lnTo>
                    <a:lnTo>
                      <a:pt x="2468" y="647"/>
                    </a:lnTo>
                    <a:lnTo>
                      <a:pt x="2468" y="647"/>
                    </a:lnTo>
                    <a:lnTo>
                      <a:pt x="2469" y="645"/>
                    </a:lnTo>
                    <a:lnTo>
                      <a:pt x="2469" y="645"/>
                    </a:lnTo>
                    <a:lnTo>
                      <a:pt x="2469" y="642"/>
                    </a:lnTo>
                    <a:lnTo>
                      <a:pt x="2469" y="642"/>
                    </a:lnTo>
                    <a:lnTo>
                      <a:pt x="2469" y="640"/>
                    </a:lnTo>
                    <a:lnTo>
                      <a:pt x="2470" y="638"/>
                    </a:lnTo>
                    <a:lnTo>
                      <a:pt x="2472" y="638"/>
                    </a:lnTo>
                    <a:lnTo>
                      <a:pt x="2472" y="638"/>
                    </a:lnTo>
                    <a:lnTo>
                      <a:pt x="2472" y="636"/>
                    </a:lnTo>
                    <a:lnTo>
                      <a:pt x="2472" y="636"/>
                    </a:lnTo>
                    <a:lnTo>
                      <a:pt x="2469" y="635"/>
                    </a:lnTo>
                    <a:lnTo>
                      <a:pt x="2468" y="633"/>
                    </a:lnTo>
                    <a:lnTo>
                      <a:pt x="2467" y="627"/>
                    </a:lnTo>
                    <a:lnTo>
                      <a:pt x="2467" y="627"/>
                    </a:lnTo>
                    <a:lnTo>
                      <a:pt x="2464" y="624"/>
                    </a:lnTo>
                    <a:lnTo>
                      <a:pt x="2464" y="624"/>
                    </a:lnTo>
                    <a:lnTo>
                      <a:pt x="2464" y="621"/>
                    </a:lnTo>
                    <a:lnTo>
                      <a:pt x="2464" y="618"/>
                    </a:lnTo>
                    <a:lnTo>
                      <a:pt x="2464" y="618"/>
                    </a:lnTo>
                    <a:lnTo>
                      <a:pt x="2464" y="619"/>
                    </a:lnTo>
                    <a:lnTo>
                      <a:pt x="2464" y="619"/>
                    </a:lnTo>
                    <a:lnTo>
                      <a:pt x="2470" y="619"/>
                    </a:lnTo>
                    <a:lnTo>
                      <a:pt x="2470" y="619"/>
                    </a:lnTo>
                    <a:lnTo>
                      <a:pt x="2473" y="615"/>
                    </a:lnTo>
                    <a:lnTo>
                      <a:pt x="2473" y="615"/>
                    </a:lnTo>
                    <a:lnTo>
                      <a:pt x="2473" y="616"/>
                    </a:lnTo>
                    <a:lnTo>
                      <a:pt x="2473" y="616"/>
                    </a:lnTo>
                    <a:lnTo>
                      <a:pt x="2476" y="616"/>
                    </a:lnTo>
                    <a:lnTo>
                      <a:pt x="2479" y="615"/>
                    </a:lnTo>
                    <a:lnTo>
                      <a:pt x="2479" y="615"/>
                    </a:lnTo>
                    <a:lnTo>
                      <a:pt x="2480" y="613"/>
                    </a:lnTo>
                    <a:lnTo>
                      <a:pt x="2480" y="613"/>
                    </a:lnTo>
                    <a:lnTo>
                      <a:pt x="2481" y="611"/>
                    </a:lnTo>
                    <a:lnTo>
                      <a:pt x="2483" y="611"/>
                    </a:lnTo>
                    <a:lnTo>
                      <a:pt x="2483" y="610"/>
                    </a:lnTo>
                    <a:lnTo>
                      <a:pt x="2483" y="610"/>
                    </a:lnTo>
                    <a:lnTo>
                      <a:pt x="2483" y="618"/>
                    </a:lnTo>
                    <a:lnTo>
                      <a:pt x="2483" y="618"/>
                    </a:lnTo>
                    <a:lnTo>
                      <a:pt x="2479" y="618"/>
                    </a:lnTo>
                    <a:lnTo>
                      <a:pt x="2479" y="618"/>
                    </a:lnTo>
                    <a:lnTo>
                      <a:pt x="2479" y="629"/>
                    </a:lnTo>
                    <a:lnTo>
                      <a:pt x="2479" y="629"/>
                    </a:lnTo>
                    <a:lnTo>
                      <a:pt x="2479" y="631"/>
                    </a:lnTo>
                    <a:lnTo>
                      <a:pt x="2479" y="633"/>
                    </a:lnTo>
                    <a:lnTo>
                      <a:pt x="2479" y="633"/>
                    </a:lnTo>
                    <a:lnTo>
                      <a:pt x="2483" y="633"/>
                    </a:lnTo>
                    <a:lnTo>
                      <a:pt x="2486" y="633"/>
                    </a:lnTo>
                    <a:lnTo>
                      <a:pt x="2486" y="633"/>
                    </a:lnTo>
                    <a:lnTo>
                      <a:pt x="2485" y="635"/>
                    </a:lnTo>
                    <a:lnTo>
                      <a:pt x="2485" y="635"/>
                    </a:lnTo>
                    <a:lnTo>
                      <a:pt x="2485" y="643"/>
                    </a:lnTo>
                    <a:lnTo>
                      <a:pt x="2485" y="643"/>
                    </a:lnTo>
                    <a:lnTo>
                      <a:pt x="2490" y="642"/>
                    </a:lnTo>
                    <a:lnTo>
                      <a:pt x="2494" y="642"/>
                    </a:lnTo>
                    <a:lnTo>
                      <a:pt x="2494" y="642"/>
                    </a:lnTo>
                    <a:lnTo>
                      <a:pt x="2495" y="643"/>
                    </a:lnTo>
                    <a:lnTo>
                      <a:pt x="2495" y="643"/>
                    </a:lnTo>
                    <a:lnTo>
                      <a:pt x="2497" y="643"/>
                    </a:lnTo>
                    <a:lnTo>
                      <a:pt x="2500" y="645"/>
                    </a:lnTo>
                    <a:lnTo>
                      <a:pt x="2500" y="645"/>
                    </a:lnTo>
                    <a:lnTo>
                      <a:pt x="2501" y="642"/>
                    </a:lnTo>
                    <a:lnTo>
                      <a:pt x="2501" y="642"/>
                    </a:lnTo>
                    <a:lnTo>
                      <a:pt x="2505" y="641"/>
                    </a:lnTo>
                    <a:lnTo>
                      <a:pt x="2506" y="641"/>
                    </a:lnTo>
                    <a:lnTo>
                      <a:pt x="2506" y="640"/>
                    </a:lnTo>
                    <a:lnTo>
                      <a:pt x="2506" y="640"/>
                    </a:lnTo>
                    <a:lnTo>
                      <a:pt x="2507" y="641"/>
                    </a:lnTo>
                    <a:lnTo>
                      <a:pt x="2507" y="641"/>
                    </a:lnTo>
                    <a:lnTo>
                      <a:pt x="2510" y="641"/>
                    </a:lnTo>
                    <a:lnTo>
                      <a:pt x="2512" y="641"/>
                    </a:lnTo>
                    <a:lnTo>
                      <a:pt x="2512" y="641"/>
                    </a:lnTo>
                    <a:lnTo>
                      <a:pt x="2517" y="642"/>
                    </a:lnTo>
                    <a:lnTo>
                      <a:pt x="2517" y="642"/>
                    </a:lnTo>
                    <a:lnTo>
                      <a:pt x="2522" y="643"/>
                    </a:lnTo>
                    <a:lnTo>
                      <a:pt x="2522" y="643"/>
                    </a:lnTo>
                    <a:lnTo>
                      <a:pt x="2523" y="646"/>
                    </a:lnTo>
                    <a:lnTo>
                      <a:pt x="2523" y="646"/>
                    </a:lnTo>
                    <a:lnTo>
                      <a:pt x="2527" y="646"/>
                    </a:lnTo>
                    <a:lnTo>
                      <a:pt x="2527" y="646"/>
                    </a:lnTo>
                    <a:lnTo>
                      <a:pt x="2526" y="649"/>
                    </a:lnTo>
                    <a:lnTo>
                      <a:pt x="2526" y="654"/>
                    </a:lnTo>
                    <a:lnTo>
                      <a:pt x="2526" y="654"/>
                    </a:lnTo>
                    <a:lnTo>
                      <a:pt x="2527" y="663"/>
                    </a:lnTo>
                    <a:lnTo>
                      <a:pt x="2527" y="663"/>
                    </a:lnTo>
                    <a:lnTo>
                      <a:pt x="2529" y="663"/>
                    </a:lnTo>
                    <a:lnTo>
                      <a:pt x="2529" y="664"/>
                    </a:lnTo>
                    <a:lnTo>
                      <a:pt x="2529" y="668"/>
                    </a:lnTo>
                    <a:lnTo>
                      <a:pt x="2529" y="668"/>
                    </a:lnTo>
                    <a:lnTo>
                      <a:pt x="2532" y="668"/>
                    </a:lnTo>
                    <a:lnTo>
                      <a:pt x="2534" y="669"/>
                    </a:lnTo>
                    <a:lnTo>
                      <a:pt x="2534" y="669"/>
                    </a:lnTo>
                    <a:lnTo>
                      <a:pt x="2534" y="671"/>
                    </a:lnTo>
                    <a:lnTo>
                      <a:pt x="2537" y="671"/>
                    </a:lnTo>
                    <a:lnTo>
                      <a:pt x="2537" y="671"/>
                    </a:lnTo>
                    <a:lnTo>
                      <a:pt x="2538" y="674"/>
                    </a:lnTo>
                    <a:lnTo>
                      <a:pt x="2539" y="675"/>
                    </a:lnTo>
                    <a:lnTo>
                      <a:pt x="2540" y="675"/>
                    </a:lnTo>
                    <a:lnTo>
                      <a:pt x="2540" y="675"/>
                    </a:lnTo>
                    <a:lnTo>
                      <a:pt x="2541" y="670"/>
                    </a:lnTo>
                    <a:lnTo>
                      <a:pt x="2543" y="670"/>
                    </a:lnTo>
                    <a:lnTo>
                      <a:pt x="2545" y="670"/>
                    </a:lnTo>
                    <a:lnTo>
                      <a:pt x="2545" y="670"/>
                    </a:lnTo>
                    <a:lnTo>
                      <a:pt x="2546" y="675"/>
                    </a:lnTo>
                    <a:lnTo>
                      <a:pt x="2546" y="675"/>
                    </a:lnTo>
                    <a:lnTo>
                      <a:pt x="2548" y="676"/>
                    </a:lnTo>
                    <a:lnTo>
                      <a:pt x="2548" y="676"/>
                    </a:lnTo>
                    <a:lnTo>
                      <a:pt x="2548" y="678"/>
                    </a:lnTo>
                    <a:lnTo>
                      <a:pt x="2548" y="678"/>
                    </a:lnTo>
                    <a:lnTo>
                      <a:pt x="2551" y="678"/>
                    </a:lnTo>
                    <a:lnTo>
                      <a:pt x="2554" y="678"/>
                    </a:lnTo>
                    <a:lnTo>
                      <a:pt x="2554" y="678"/>
                    </a:lnTo>
                    <a:lnTo>
                      <a:pt x="2555" y="683"/>
                    </a:lnTo>
                    <a:lnTo>
                      <a:pt x="2555" y="684"/>
                    </a:lnTo>
                    <a:lnTo>
                      <a:pt x="2556" y="685"/>
                    </a:lnTo>
                    <a:lnTo>
                      <a:pt x="2556" y="685"/>
                    </a:lnTo>
                    <a:lnTo>
                      <a:pt x="2559" y="686"/>
                    </a:lnTo>
                    <a:lnTo>
                      <a:pt x="2561" y="686"/>
                    </a:lnTo>
                    <a:lnTo>
                      <a:pt x="2561" y="686"/>
                    </a:lnTo>
                    <a:lnTo>
                      <a:pt x="2563" y="687"/>
                    </a:lnTo>
                    <a:lnTo>
                      <a:pt x="2565" y="689"/>
                    </a:lnTo>
                    <a:lnTo>
                      <a:pt x="2565" y="689"/>
                    </a:lnTo>
                    <a:lnTo>
                      <a:pt x="2566" y="689"/>
                    </a:lnTo>
                    <a:lnTo>
                      <a:pt x="2567" y="689"/>
                    </a:lnTo>
                    <a:lnTo>
                      <a:pt x="2567" y="689"/>
                    </a:lnTo>
                    <a:lnTo>
                      <a:pt x="2567" y="690"/>
                    </a:lnTo>
                    <a:lnTo>
                      <a:pt x="2567" y="690"/>
                    </a:lnTo>
                    <a:lnTo>
                      <a:pt x="2578" y="690"/>
                    </a:lnTo>
                    <a:lnTo>
                      <a:pt x="2578" y="690"/>
                    </a:lnTo>
                    <a:lnTo>
                      <a:pt x="2578" y="687"/>
                    </a:lnTo>
                    <a:lnTo>
                      <a:pt x="2578" y="686"/>
                    </a:lnTo>
                    <a:lnTo>
                      <a:pt x="2578" y="686"/>
                    </a:lnTo>
                    <a:lnTo>
                      <a:pt x="2583" y="685"/>
                    </a:lnTo>
                    <a:lnTo>
                      <a:pt x="2583" y="685"/>
                    </a:lnTo>
                    <a:lnTo>
                      <a:pt x="2583" y="681"/>
                    </a:lnTo>
                    <a:lnTo>
                      <a:pt x="2582" y="678"/>
                    </a:lnTo>
                    <a:lnTo>
                      <a:pt x="2579" y="675"/>
                    </a:lnTo>
                    <a:lnTo>
                      <a:pt x="2576" y="674"/>
                    </a:lnTo>
                    <a:lnTo>
                      <a:pt x="2576" y="674"/>
                    </a:lnTo>
                    <a:lnTo>
                      <a:pt x="2576" y="671"/>
                    </a:lnTo>
                    <a:lnTo>
                      <a:pt x="2576" y="668"/>
                    </a:lnTo>
                    <a:lnTo>
                      <a:pt x="2576" y="668"/>
                    </a:lnTo>
                    <a:lnTo>
                      <a:pt x="2577" y="667"/>
                    </a:lnTo>
                    <a:lnTo>
                      <a:pt x="2578" y="667"/>
                    </a:lnTo>
                    <a:lnTo>
                      <a:pt x="2579" y="667"/>
                    </a:lnTo>
                    <a:lnTo>
                      <a:pt x="2581" y="664"/>
                    </a:lnTo>
                    <a:lnTo>
                      <a:pt x="2581" y="664"/>
                    </a:lnTo>
                    <a:lnTo>
                      <a:pt x="2586" y="664"/>
                    </a:lnTo>
                    <a:lnTo>
                      <a:pt x="2586" y="664"/>
                    </a:lnTo>
                    <a:lnTo>
                      <a:pt x="2586" y="663"/>
                    </a:lnTo>
                    <a:lnTo>
                      <a:pt x="2586" y="660"/>
                    </a:lnTo>
                    <a:lnTo>
                      <a:pt x="2586" y="660"/>
                    </a:lnTo>
                    <a:lnTo>
                      <a:pt x="2587" y="658"/>
                    </a:lnTo>
                    <a:lnTo>
                      <a:pt x="2587" y="658"/>
                    </a:lnTo>
                    <a:lnTo>
                      <a:pt x="2587" y="653"/>
                    </a:lnTo>
                    <a:lnTo>
                      <a:pt x="2587" y="653"/>
                    </a:lnTo>
                    <a:lnTo>
                      <a:pt x="2584" y="652"/>
                    </a:lnTo>
                    <a:lnTo>
                      <a:pt x="2584" y="652"/>
                    </a:lnTo>
                    <a:lnTo>
                      <a:pt x="2589" y="652"/>
                    </a:lnTo>
                    <a:lnTo>
                      <a:pt x="2592" y="651"/>
                    </a:lnTo>
                    <a:lnTo>
                      <a:pt x="2592" y="651"/>
                    </a:lnTo>
                    <a:lnTo>
                      <a:pt x="2592" y="651"/>
                    </a:lnTo>
                    <a:lnTo>
                      <a:pt x="2592" y="649"/>
                    </a:lnTo>
                    <a:lnTo>
                      <a:pt x="2589" y="648"/>
                    </a:lnTo>
                    <a:lnTo>
                      <a:pt x="2589" y="647"/>
                    </a:lnTo>
                    <a:lnTo>
                      <a:pt x="2589" y="645"/>
                    </a:lnTo>
                    <a:lnTo>
                      <a:pt x="2589" y="645"/>
                    </a:lnTo>
                    <a:lnTo>
                      <a:pt x="2590" y="643"/>
                    </a:lnTo>
                    <a:lnTo>
                      <a:pt x="2593" y="643"/>
                    </a:lnTo>
                    <a:lnTo>
                      <a:pt x="2593" y="643"/>
                    </a:lnTo>
                    <a:lnTo>
                      <a:pt x="2595" y="642"/>
                    </a:lnTo>
                    <a:lnTo>
                      <a:pt x="2595" y="642"/>
                    </a:lnTo>
                    <a:lnTo>
                      <a:pt x="2599" y="642"/>
                    </a:lnTo>
                    <a:lnTo>
                      <a:pt x="2604" y="643"/>
                    </a:lnTo>
                    <a:lnTo>
                      <a:pt x="2604" y="643"/>
                    </a:lnTo>
                    <a:lnTo>
                      <a:pt x="2604" y="643"/>
                    </a:lnTo>
                    <a:lnTo>
                      <a:pt x="2604" y="643"/>
                    </a:lnTo>
                    <a:lnTo>
                      <a:pt x="2605" y="645"/>
                    </a:lnTo>
                    <a:lnTo>
                      <a:pt x="2606" y="643"/>
                    </a:lnTo>
                    <a:lnTo>
                      <a:pt x="2606" y="640"/>
                    </a:lnTo>
                    <a:lnTo>
                      <a:pt x="2606" y="640"/>
                    </a:lnTo>
                    <a:lnTo>
                      <a:pt x="2606" y="638"/>
                    </a:lnTo>
                    <a:lnTo>
                      <a:pt x="2608" y="637"/>
                    </a:lnTo>
                    <a:lnTo>
                      <a:pt x="2608" y="637"/>
                    </a:lnTo>
                    <a:lnTo>
                      <a:pt x="2610" y="637"/>
                    </a:lnTo>
                    <a:lnTo>
                      <a:pt x="2613" y="637"/>
                    </a:lnTo>
                    <a:lnTo>
                      <a:pt x="2613" y="637"/>
                    </a:lnTo>
                    <a:lnTo>
                      <a:pt x="2613" y="638"/>
                    </a:lnTo>
                    <a:lnTo>
                      <a:pt x="2613" y="638"/>
                    </a:lnTo>
                    <a:lnTo>
                      <a:pt x="2613" y="626"/>
                    </a:lnTo>
                    <a:lnTo>
                      <a:pt x="2613" y="626"/>
                    </a:lnTo>
                    <a:lnTo>
                      <a:pt x="2615" y="626"/>
                    </a:lnTo>
                    <a:lnTo>
                      <a:pt x="2616" y="625"/>
                    </a:lnTo>
                    <a:lnTo>
                      <a:pt x="2619" y="624"/>
                    </a:lnTo>
                    <a:lnTo>
                      <a:pt x="2619" y="624"/>
                    </a:lnTo>
                    <a:lnTo>
                      <a:pt x="2621" y="622"/>
                    </a:lnTo>
                    <a:lnTo>
                      <a:pt x="2624" y="622"/>
                    </a:lnTo>
                    <a:lnTo>
                      <a:pt x="2624" y="622"/>
                    </a:lnTo>
                    <a:lnTo>
                      <a:pt x="2625" y="624"/>
                    </a:lnTo>
                    <a:lnTo>
                      <a:pt x="2625" y="624"/>
                    </a:lnTo>
                    <a:lnTo>
                      <a:pt x="2626" y="622"/>
                    </a:lnTo>
                    <a:lnTo>
                      <a:pt x="2626" y="620"/>
                    </a:lnTo>
                    <a:lnTo>
                      <a:pt x="2626" y="616"/>
                    </a:lnTo>
                    <a:lnTo>
                      <a:pt x="2626" y="616"/>
                    </a:lnTo>
                    <a:close/>
                  </a:path>
                </a:pathLst>
              </a:custGeom>
              <a:solidFill>
                <a:schemeClr val="bg1">
                  <a:lumMod val="8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26" name="A1_Uzbekistan">
              <a:extLst>
                <a:ext uri="{FF2B5EF4-FFF2-40B4-BE49-F238E27FC236}">
                  <a16:creationId xmlns:a16="http://schemas.microsoft.com/office/drawing/2014/main" id="{B4936F59-4E7D-4BB6-B84D-3BD0C1C8A7ED}"/>
                </a:ext>
              </a:extLst>
            </p:cNvPr>
            <p:cNvSpPr>
              <a:spLocks/>
            </p:cNvSpPr>
            <p:nvPr/>
          </p:nvSpPr>
          <p:spPr bwMode="auto">
            <a:xfrm>
              <a:off x="6112270" y="3075863"/>
              <a:ext cx="420659" cy="257020"/>
            </a:xfrm>
            <a:custGeom>
              <a:avLst/>
              <a:gdLst/>
              <a:ahLst/>
              <a:cxnLst>
                <a:cxn ang="0">
                  <a:pos x="266" y="101"/>
                </a:cxn>
                <a:cxn ang="0">
                  <a:pos x="255" y="95"/>
                </a:cxn>
                <a:cxn ang="0">
                  <a:pos x="249" y="96"/>
                </a:cxn>
                <a:cxn ang="0">
                  <a:pos x="241" y="98"/>
                </a:cxn>
                <a:cxn ang="0">
                  <a:pos x="236" y="92"/>
                </a:cxn>
                <a:cxn ang="0">
                  <a:pos x="239" y="80"/>
                </a:cxn>
                <a:cxn ang="0">
                  <a:pos x="236" y="79"/>
                </a:cxn>
                <a:cxn ang="0">
                  <a:pos x="217" y="91"/>
                </a:cxn>
                <a:cxn ang="0">
                  <a:pos x="208" y="100"/>
                </a:cxn>
                <a:cxn ang="0">
                  <a:pos x="198" y="109"/>
                </a:cxn>
                <a:cxn ang="0">
                  <a:pos x="190" y="98"/>
                </a:cxn>
                <a:cxn ang="0">
                  <a:pos x="163" y="59"/>
                </a:cxn>
                <a:cxn ang="0">
                  <a:pos x="82" y="31"/>
                </a:cxn>
                <a:cxn ang="0">
                  <a:pos x="0" y="40"/>
                </a:cxn>
                <a:cxn ang="0">
                  <a:pos x="0" y="96"/>
                </a:cxn>
                <a:cxn ang="0">
                  <a:pos x="14" y="96"/>
                </a:cxn>
                <a:cxn ang="0">
                  <a:pos x="18" y="91"/>
                </a:cxn>
                <a:cxn ang="0">
                  <a:pos x="18" y="81"/>
                </a:cxn>
                <a:cxn ang="0">
                  <a:pos x="30" y="76"/>
                </a:cxn>
                <a:cxn ang="0">
                  <a:pos x="35" y="70"/>
                </a:cxn>
                <a:cxn ang="0">
                  <a:pos x="40" y="74"/>
                </a:cxn>
                <a:cxn ang="0">
                  <a:pos x="38" y="70"/>
                </a:cxn>
                <a:cxn ang="0">
                  <a:pos x="37" y="67"/>
                </a:cxn>
                <a:cxn ang="0">
                  <a:pos x="42" y="65"/>
                </a:cxn>
                <a:cxn ang="0">
                  <a:pos x="48" y="67"/>
                </a:cxn>
                <a:cxn ang="0">
                  <a:pos x="54" y="71"/>
                </a:cxn>
                <a:cxn ang="0">
                  <a:pos x="62" y="74"/>
                </a:cxn>
                <a:cxn ang="0">
                  <a:pos x="65" y="76"/>
                </a:cxn>
                <a:cxn ang="0">
                  <a:pos x="67" y="79"/>
                </a:cxn>
                <a:cxn ang="0">
                  <a:pos x="69" y="86"/>
                </a:cxn>
                <a:cxn ang="0">
                  <a:pos x="67" y="92"/>
                </a:cxn>
                <a:cxn ang="0">
                  <a:pos x="75" y="97"/>
                </a:cxn>
                <a:cxn ang="0">
                  <a:pos x="82" y="97"/>
                </a:cxn>
                <a:cxn ang="0">
                  <a:pos x="92" y="97"/>
                </a:cxn>
                <a:cxn ang="0">
                  <a:pos x="154" y="158"/>
                </a:cxn>
                <a:cxn ang="0">
                  <a:pos x="163" y="161"/>
                </a:cxn>
                <a:cxn ang="0">
                  <a:pos x="172" y="165"/>
                </a:cxn>
                <a:cxn ang="0">
                  <a:pos x="171" y="173"/>
                </a:cxn>
                <a:cxn ang="0">
                  <a:pos x="176" y="178"/>
                </a:cxn>
                <a:cxn ang="0">
                  <a:pos x="190" y="182"/>
                </a:cxn>
                <a:cxn ang="0">
                  <a:pos x="194" y="168"/>
                </a:cxn>
                <a:cxn ang="0">
                  <a:pos x="200" y="160"/>
                </a:cxn>
                <a:cxn ang="0">
                  <a:pos x="194" y="145"/>
                </a:cxn>
                <a:cxn ang="0">
                  <a:pos x="184" y="136"/>
                </a:cxn>
                <a:cxn ang="0">
                  <a:pos x="192" y="130"/>
                </a:cxn>
                <a:cxn ang="0">
                  <a:pos x="206" y="124"/>
                </a:cxn>
                <a:cxn ang="0">
                  <a:pos x="205" y="119"/>
                </a:cxn>
                <a:cxn ang="0">
                  <a:pos x="215" y="117"/>
                </a:cxn>
                <a:cxn ang="0">
                  <a:pos x="219" y="108"/>
                </a:cxn>
                <a:cxn ang="0">
                  <a:pos x="230" y="102"/>
                </a:cxn>
                <a:cxn ang="0">
                  <a:pos x="236" y="109"/>
                </a:cxn>
                <a:cxn ang="0">
                  <a:pos x="232" y="116"/>
                </a:cxn>
                <a:cxn ang="0">
                  <a:pos x="237" y="119"/>
                </a:cxn>
                <a:cxn ang="0">
                  <a:pos x="250" y="119"/>
                </a:cxn>
                <a:cxn ang="0">
                  <a:pos x="259" y="113"/>
                </a:cxn>
                <a:cxn ang="0">
                  <a:pos x="268" y="112"/>
                </a:cxn>
                <a:cxn ang="0">
                  <a:pos x="275" y="108"/>
                </a:cxn>
              </a:cxnLst>
              <a:rect l="0" t="0" r="r" b="b"/>
              <a:pathLst>
                <a:path w="275" h="182">
                  <a:moveTo>
                    <a:pt x="275" y="107"/>
                  </a:moveTo>
                  <a:lnTo>
                    <a:pt x="275" y="107"/>
                  </a:lnTo>
                  <a:lnTo>
                    <a:pt x="274" y="106"/>
                  </a:lnTo>
                  <a:lnTo>
                    <a:pt x="274" y="106"/>
                  </a:lnTo>
                  <a:lnTo>
                    <a:pt x="269" y="105"/>
                  </a:lnTo>
                  <a:lnTo>
                    <a:pt x="269" y="105"/>
                  </a:lnTo>
                  <a:lnTo>
                    <a:pt x="266" y="103"/>
                  </a:lnTo>
                  <a:lnTo>
                    <a:pt x="266" y="101"/>
                  </a:lnTo>
                  <a:lnTo>
                    <a:pt x="266" y="101"/>
                  </a:lnTo>
                  <a:lnTo>
                    <a:pt x="261" y="101"/>
                  </a:lnTo>
                  <a:lnTo>
                    <a:pt x="261" y="101"/>
                  </a:lnTo>
                  <a:lnTo>
                    <a:pt x="261" y="100"/>
                  </a:lnTo>
                  <a:lnTo>
                    <a:pt x="260" y="98"/>
                  </a:lnTo>
                  <a:lnTo>
                    <a:pt x="257" y="98"/>
                  </a:lnTo>
                  <a:lnTo>
                    <a:pt x="257" y="98"/>
                  </a:lnTo>
                  <a:lnTo>
                    <a:pt x="255" y="95"/>
                  </a:lnTo>
                  <a:lnTo>
                    <a:pt x="254" y="92"/>
                  </a:lnTo>
                  <a:lnTo>
                    <a:pt x="253" y="91"/>
                  </a:lnTo>
                  <a:lnTo>
                    <a:pt x="253" y="91"/>
                  </a:lnTo>
                  <a:lnTo>
                    <a:pt x="252" y="92"/>
                  </a:lnTo>
                  <a:lnTo>
                    <a:pt x="250" y="95"/>
                  </a:lnTo>
                  <a:lnTo>
                    <a:pt x="250" y="95"/>
                  </a:lnTo>
                  <a:lnTo>
                    <a:pt x="250" y="96"/>
                  </a:lnTo>
                  <a:lnTo>
                    <a:pt x="249" y="96"/>
                  </a:lnTo>
                  <a:lnTo>
                    <a:pt x="248" y="98"/>
                  </a:lnTo>
                  <a:lnTo>
                    <a:pt x="248" y="98"/>
                  </a:lnTo>
                  <a:lnTo>
                    <a:pt x="247" y="98"/>
                  </a:lnTo>
                  <a:lnTo>
                    <a:pt x="245" y="98"/>
                  </a:lnTo>
                  <a:lnTo>
                    <a:pt x="245" y="98"/>
                  </a:lnTo>
                  <a:lnTo>
                    <a:pt x="243" y="98"/>
                  </a:lnTo>
                  <a:lnTo>
                    <a:pt x="241" y="98"/>
                  </a:lnTo>
                  <a:lnTo>
                    <a:pt x="241" y="98"/>
                  </a:lnTo>
                  <a:lnTo>
                    <a:pt x="238" y="97"/>
                  </a:lnTo>
                  <a:lnTo>
                    <a:pt x="238" y="95"/>
                  </a:lnTo>
                  <a:lnTo>
                    <a:pt x="238" y="95"/>
                  </a:lnTo>
                  <a:lnTo>
                    <a:pt x="238" y="94"/>
                  </a:lnTo>
                  <a:lnTo>
                    <a:pt x="238" y="94"/>
                  </a:lnTo>
                  <a:lnTo>
                    <a:pt x="237" y="92"/>
                  </a:lnTo>
                  <a:lnTo>
                    <a:pt x="236" y="92"/>
                  </a:lnTo>
                  <a:lnTo>
                    <a:pt x="236" y="92"/>
                  </a:lnTo>
                  <a:lnTo>
                    <a:pt x="230" y="90"/>
                  </a:lnTo>
                  <a:lnTo>
                    <a:pt x="230" y="90"/>
                  </a:lnTo>
                  <a:lnTo>
                    <a:pt x="232" y="86"/>
                  </a:lnTo>
                  <a:lnTo>
                    <a:pt x="234" y="85"/>
                  </a:lnTo>
                  <a:lnTo>
                    <a:pt x="237" y="84"/>
                  </a:lnTo>
                  <a:lnTo>
                    <a:pt x="237" y="84"/>
                  </a:lnTo>
                  <a:lnTo>
                    <a:pt x="237" y="81"/>
                  </a:lnTo>
                  <a:lnTo>
                    <a:pt x="239" y="80"/>
                  </a:lnTo>
                  <a:lnTo>
                    <a:pt x="243" y="79"/>
                  </a:lnTo>
                  <a:lnTo>
                    <a:pt x="243" y="79"/>
                  </a:lnTo>
                  <a:lnTo>
                    <a:pt x="243" y="76"/>
                  </a:lnTo>
                  <a:lnTo>
                    <a:pt x="243" y="76"/>
                  </a:lnTo>
                  <a:lnTo>
                    <a:pt x="241" y="76"/>
                  </a:lnTo>
                  <a:lnTo>
                    <a:pt x="241" y="76"/>
                  </a:lnTo>
                  <a:lnTo>
                    <a:pt x="238" y="78"/>
                  </a:lnTo>
                  <a:lnTo>
                    <a:pt x="236" y="79"/>
                  </a:lnTo>
                  <a:lnTo>
                    <a:pt x="236" y="79"/>
                  </a:lnTo>
                  <a:lnTo>
                    <a:pt x="233" y="78"/>
                  </a:lnTo>
                  <a:lnTo>
                    <a:pt x="231" y="79"/>
                  </a:lnTo>
                  <a:lnTo>
                    <a:pt x="231" y="79"/>
                  </a:lnTo>
                  <a:lnTo>
                    <a:pt x="228" y="82"/>
                  </a:lnTo>
                  <a:lnTo>
                    <a:pt x="225" y="85"/>
                  </a:lnTo>
                  <a:lnTo>
                    <a:pt x="217" y="91"/>
                  </a:lnTo>
                  <a:lnTo>
                    <a:pt x="217" y="91"/>
                  </a:lnTo>
                  <a:lnTo>
                    <a:pt x="216" y="92"/>
                  </a:lnTo>
                  <a:lnTo>
                    <a:pt x="212" y="94"/>
                  </a:lnTo>
                  <a:lnTo>
                    <a:pt x="212" y="94"/>
                  </a:lnTo>
                  <a:lnTo>
                    <a:pt x="209" y="95"/>
                  </a:lnTo>
                  <a:lnTo>
                    <a:pt x="209" y="95"/>
                  </a:lnTo>
                  <a:lnTo>
                    <a:pt x="208" y="97"/>
                  </a:lnTo>
                  <a:lnTo>
                    <a:pt x="208" y="100"/>
                  </a:lnTo>
                  <a:lnTo>
                    <a:pt x="208" y="100"/>
                  </a:lnTo>
                  <a:lnTo>
                    <a:pt x="205" y="101"/>
                  </a:lnTo>
                  <a:lnTo>
                    <a:pt x="201" y="102"/>
                  </a:lnTo>
                  <a:lnTo>
                    <a:pt x="201" y="102"/>
                  </a:lnTo>
                  <a:lnTo>
                    <a:pt x="203" y="103"/>
                  </a:lnTo>
                  <a:lnTo>
                    <a:pt x="203" y="106"/>
                  </a:lnTo>
                  <a:lnTo>
                    <a:pt x="204" y="111"/>
                  </a:lnTo>
                  <a:lnTo>
                    <a:pt x="204" y="111"/>
                  </a:lnTo>
                  <a:lnTo>
                    <a:pt x="198" y="109"/>
                  </a:lnTo>
                  <a:lnTo>
                    <a:pt x="195" y="108"/>
                  </a:lnTo>
                  <a:lnTo>
                    <a:pt x="194" y="107"/>
                  </a:lnTo>
                  <a:lnTo>
                    <a:pt x="194" y="107"/>
                  </a:lnTo>
                  <a:lnTo>
                    <a:pt x="194" y="105"/>
                  </a:lnTo>
                  <a:lnTo>
                    <a:pt x="194" y="102"/>
                  </a:lnTo>
                  <a:lnTo>
                    <a:pt x="194" y="102"/>
                  </a:lnTo>
                  <a:lnTo>
                    <a:pt x="193" y="100"/>
                  </a:lnTo>
                  <a:lnTo>
                    <a:pt x="190" y="98"/>
                  </a:lnTo>
                  <a:lnTo>
                    <a:pt x="183" y="98"/>
                  </a:lnTo>
                  <a:lnTo>
                    <a:pt x="183" y="98"/>
                  </a:lnTo>
                  <a:lnTo>
                    <a:pt x="172" y="98"/>
                  </a:lnTo>
                  <a:lnTo>
                    <a:pt x="171" y="84"/>
                  </a:lnTo>
                  <a:lnTo>
                    <a:pt x="161" y="81"/>
                  </a:lnTo>
                  <a:lnTo>
                    <a:pt x="161" y="71"/>
                  </a:lnTo>
                  <a:lnTo>
                    <a:pt x="163" y="71"/>
                  </a:lnTo>
                  <a:lnTo>
                    <a:pt x="163" y="59"/>
                  </a:lnTo>
                  <a:lnTo>
                    <a:pt x="160" y="60"/>
                  </a:lnTo>
                  <a:lnTo>
                    <a:pt x="155" y="52"/>
                  </a:lnTo>
                  <a:lnTo>
                    <a:pt x="149" y="47"/>
                  </a:lnTo>
                  <a:lnTo>
                    <a:pt x="144" y="42"/>
                  </a:lnTo>
                  <a:lnTo>
                    <a:pt x="138" y="46"/>
                  </a:lnTo>
                  <a:lnTo>
                    <a:pt x="117" y="44"/>
                  </a:lnTo>
                  <a:lnTo>
                    <a:pt x="97" y="47"/>
                  </a:lnTo>
                  <a:lnTo>
                    <a:pt x="82" y="31"/>
                  </a:lnTo>
                  <a:lnTo>
                    <a:pt x="82" y="27"/>
                  </a:lnTo>
                  <a:lnTo>
                    <a:pt x="43" y="0"/>
                  </a:lnTo>
                  <a:lnTo>
                    <a:pt x="43" y="0"/>
                  </a:lnTo>
                  <a:lnTo>
                    <a:pt x="0" y="13"/>
                  </a:lnTo>
                  <a:lnTo>
                    <a:pt x="0" y="13"/>
                  </a:lnTo>
                  <a:lnTo>
                    <a:pt x="0" y="18"/>
                  </a:lnTo>
                  <a:lnTo>
                    <a:pt x="0" y="26"/>
                  </a:lnTo>
                  <a:lnTo>
                    <a:pt x="0" y="40"/>
                  </a:lnTo>
                  <a:lnTo>
                    <a:pt x="0" y="40"/>
                  </a:lnTo>
                  <a:lnTo>
                    <a:pt x="0" y="76"/>
                  </a:lnTo>
                  <a:lnTo>
                    <a:pt x="0" y="76"/>
                  </a:lnTo>
                  <a:lnTo>
                    <a:pt x="0" y="90"/>
                  </a:lnTo>
                  <a:lnTo>
                    <a:pt x="0" y="90"/>
                  </a:lnTo>
                  <a:lnTo>
                    <a:pt x="0" y="95"/>
                  </a:lnTo>
                  <a:lnTo>
                    <a:pt x="0" y="95"/>
                  </a:lnTo>
                  <a:lnTo>
                    <a:pt x="0" y="96"/>
                  </a:lnTo>
                  <a:lnTo>
                    <a:pt x="0" y="96"/>
                  </a:lnTo>
                  <a:lnTo>
                    <a:pt x="0" y="95"/>
                  </a:lnTo>
                  <a:lnTo>
                    <a:pt x="0" y="95"/>
                  </a:lnTo>
                  <a:lnTo>
                    <a:pt x="3" y="96"/>
                  </a:lnTo>
                  <a:lnTo>
                    <a:pt x="3" y="96"/>
                  </a:lnTo>
                  <a:lnTo>
                    <a:pt x="9" y="96"/>
                  </a:lnTo>
                  <a:lnTo>
                    <a:pt x="9" y="96"/>
                  </a:lnTo>
                  <a:lnTo>
                    <a:pt x="14" y="96"/>
                  </a:lnTo>
                  <a:lnTo>
                    <a:pt x="14" y="96"/>
                  </a:lnTo>
                  <a:lnTo>
                    <a:pt x="18" y="95"/>
                  </a:lnTo>
                  <a:lnTo>
                    <a:pt x="18" y="95"/>
                  </a:lnTo>
                  <a:lnTo>
                    <a:pt x="19" y="95"/>
                  </a:lnTo>
                  <a:lnTo>
                    <a:pt x="19" y="92"/>
                  </a:lnTo>
                  <a:lnTo>
                    <a:pt x="19" y="92"/>
                  </a:lnTo>
                  <a:lnTo>
                    <a:pt x="18" y="91"/>
                  </a:lnTo>
                  <a:lnTo>
                    <a:pt x="18" y="91"/>
                  </a:lnTo>
                  <a:lnTo>
                    <a:pt x="18" y="89"/>
                  </a:lnTo>
                  <a:lnTo>
                    <a:pt x="18" y="89"/>
                  </a:lnTo>
                  <a:lnTo>
                    <a:pt x="18" y="85"/>
                  </a:lnTo>
                  <a:lnTo>
                    <a:pt x="18" y="85"/>
                  </a:lnTo>
                  <a:lnTo>
                    <a:pt x="18" y="82"/>
                  </a:lnTo>
                  <a:lnTo>
                    <a:pt x="18" y="82"/>
                  </a:lnTo>
                  <a:lnTo>
                    <a:pt x="18" y="81"/>
                  </a:lnTo>
                  <a:lnTo>
                    <a:pt x="18" y="81"/>
                  </a:lnTo>
                  <a:lnTo>
                    <a:pt x="20" y="80"/>
                  </a:lnTo>
                  <a:lnTo>
                    <a:pt x="20" y="80"/>
                  </a:lnTo>
                  <a:lnTo>
                    <a:pt x="22" y="78"/>
                  </a:lnTo>
                  <a:lnTo>
                    <a:pt x="22" y="78"/>
                  </a:lnTo>
                  <a:lnTo>
                    <a:pt x="25" y="78"/>
                  </a:lnTo>
                  <a:lnTo>
                    <a:pt x="27" y="78"/>
                  </a:lnTo>
                  <a:lnTo>
                    <a:pt x="27" y="78"/>
                  </a:lnTo>
                  <a:lnTo>
                    <a:pt x="30" y="76"/>
                  </a:lnTo>
                  <a:lnTo>
                    <a:pt x="31" y="76"/>
                  </a:lnTo>
                  <a:lnTo>
                    <a:pt x="31" y="75"/>
                  </a:lnTo>
                  <a:lnTo>
                    <a:pt x="31" y="75"/>
                  </a:lnTo>
                  <a:lnTo>
                    <a:pt x="32" y="73"/>
                  </a:lnTo>
                  <a:lnTo>
                    <a:pt x="32" y="73"/>
                  </a:lnTo>
                  <a:lnTo>
                    <a:pt x="32" y="70"/>
                  </a:lnTo>
                  <a:lnTo>
                    <a:pt x="32" y="70"/>
                  </a:lnTo>
                  <a:lnTo>
                    <a:pt x="35" y="70"/>
                  </a:lnTo>
                  <a:lnTo>
                    <a:pt x="35" y="70"/>
                  </a:lnTo>
                  <a:lnTo>
                    <a:pt x="35" y="70"/>
                  </a:lnTo>
                  <a:lnTo>
                    <a:pt x="35" y="70"/>
                  </a:lnTo>
                  <a:lnTo>
                    <a:pt x="38" y="71"/>
                  </a:lnTo>
                  <a:lnTo>
                    <a:pt x="38" y="71"/>
                  </a:lnTo>
                  <a:lnTo>
                    <a:pt x="38" y="73"/>
                  </a:lnTo>
                  <a:lnTo>
                    <a:pt x="40" y="74"/>
                  </a:lnTo>
                  <a:lnTo>
                    <a:pt x="40" y="74"/>
                  </a:lnTo>
                  <a:lnTo>
                    <a:pt x="41" y="74"/>
                  </a:lnTo>
                  <a:lnTo>
                    <a:pt x="41" y="73"/>
                  </a:lnTo>
                  <a:lnTo>
                    <a:pt x="41" y="73"/>
                  </a:lnTo>
                  <a:lnTo>
                    <a:pt x="41" y="71"/>
                  </a:lnTo>
                  <a:lnTo>
                    <a:pt x="40" y="71"/>
                  </a:lnTo>
                  <a:lnTo>
                    <a:pt x="40" y="71"/>
                  </a:lnTo>
                  <a:lnTo>
                    <a:pt x="40" y="71"/>
                  </a:lnTo>
                  <a:lnTo>
                    <a:pt x="38" y="70"/>
                  </a:lnTo>
                  <a:lnTo>
                    <a:pt x="38" y="70"/>
                  </a:lnTo>
                  <a:lnTo>
                    <a:pt x="38" y="69"/>
                  </a:lnTo>
                  <a:lnTo>
                    <a:pt x="38" y="69"/>
                  </a:lnTo>
                  <a:lnTo>
                    <a:pt x="38" y="68"/>
                  </a:lnTo>
                  <a:lnTo>
                    <a:pt x="38" y="68"/>
                  </a:lnTo>
                  <a:lnTo>
                    <a:pt x="37" y="68"/>
                  </a:lnTo>
                  <a:lnTo>
                    <a:pt x="37" y="68"/>
                  </a:lnTo>
                  <a:lnTo>
                    <a:pt x="37" y="67"/>
                  </a:lnTo>
                  <a:lnTo>
                    <a:pt x="37" y="67"/>
                  </a:lnTo>
                  <a:lnTo>
                    <a:pt x="37" y="67"/>
                  </a:lnTo>
                  <a:lnTo>
                    <a:pt x="37" y="67"/>
                  </a:lnTo>
                  <a:lnTo>
                    <a:pt x="37" y="65"/>
                  </a:lnTo>
                  <a:lnTo>
                    <a:pt x="38" y="65"/>
                  </a:lnTo>
                  <a:lnTo>
                    <a:pt x="38" y="65"/>
                  </a:lnTo>
                  <a:lnTo>
                    <a:pt x="41" y="65"/>
                  </a:lnTo>
                  <a:lnTo>
                    <a:pt x="42" y="65"/>
                  </a:lnTo>
                  <a:lnTo>
                    <a:pt x="42" y="65"/>
                  </a:lnTo>
                  <a:lnTo>
                    <a:pt x="43" y="64"/>
                  </a:lnTo>
                  <a:lnTo>
                    <a:pt x="43" y="63"/>
                  </a:lnTo>
                  <a:lnTo>
                    <a:pt x="45" y="63"/>
                  </a:lnTo>
                  <a:lnTo>
                    <a:pt x="45" y="63"/>
                  </a:lnTo>
                  <a:lnTo>
                    <a:pt x="47" y="65"/>
                  </a:lnTo>
                  <a:lnTo>
                    <a:pt x="47" y="65"/>
                  </a:lnTo>
                  <a:lnTo>
                    <a:pt x="48" y="67"/>
                  </a:lnTo>
                  <a:lnTo>
                    <a:pt x="49" y="68"/>
                  </a:lnTo>
                  <a:lnTo>
                    <a:pt x="49" y="68"/>
                  </a:lnTo>
                  <a:lnTo>
                    <a:pt x="51" y="68"/>
                  </a:lnTo>
                  <a:lnTo>
                    <a:pt x="52" y="69"/>
                  </a:lnTo>
                  <a:lnTo>
                    <a:pt x="52" y="69"/>
                  </a:lnTo>
                  <a:lnTo>
                    <a:pt x="53" y="70"/>
                  </a:lnTo>
                  <a:lnTo>
                    <a:pt x="53" y="70"/>
                  </a:lnTo>
                  <a:lnTo>
                    <a:pt x="54" y="71"/>
                  </a:lnTo>
                  <a:lnTo>
                    <a:pt x="54" y="71"/>
                  </a:lnTo>
                  <a:lnTo>
                    <a:pt x="56" y="73"/>
                  </a:lnTo>
                  <a:lnTo>
                    <a:pt x="56" y="73"/>
                  </a:lnTo>
                  <a:lnTo>
                    <a:pt x="58" y="74"/>
                  </a:lnTo>
                  <a:lnTo>
                    <a:pt x="58" y="74"/>
                  </a:lnTo>
                  <a:lnTo>
                    <a:pt x="60" y="74"/>
                  </a:lnTo>
                  <a:lnTo>
                    <a:pt x="60" y="74"/>
                  </a:lnTo>
                  <a:lnTo>
                    <a:pt x="62" y="74"/>
                  </a:lnTo>
                  <a:lnTo>
                    <a:pt x="63" y="73"/>
                  </a:lnTo>
                  <a:lnTo>
                    <a:pt x="63" y="73"/>
                  </a:lnTo>
                  <a:lnTo>
                    <a:pt x="64" y="73"/>
                  </a:lnTo>
                  <a:lnTo>
                    <a:pt x="65" y="74"/>
                  </a:lnTo>
                  <a:lnTo>
                    <a:pt x="65" y="74"/>
                  </a:lnTo>
                  <a:lnTo>
                    <a:pt x="65" y="75"/>
                  </a:lnTo>
                  <a:lnTo>
                    <a:pt x="65" y="76"/>
                  </a:lnTo>
                  <a:lnTo>
                    <a:pt x="65" y="76"/>
                  </a:lnTo>
                  <a:lnTo>
                    <a:pt x="65" y="78"/>
                  </a:lnTo>
                  <a:lnTo>
                    <a:pt x="65" y="78"/>
                  </a:lnTo>
                  <a:lnTo>
                    <a:pt x="65" y="78"/>
                  </a:lnTo>
                  <a:lnTo>
                    <a:pt x="65" y="78"/>
                  </a:lnTo>
                  <a:lnTo>
                    <a:pt x="67" y="79"/>
                  </a:lnTo>
                  <a:lnTo>
                    <a:pt x="67" y="79"/>
                  </a:lnTo>
                  <a:lnTo>
                    <a:pt x="67" y="79"/>
                  </a:lnTo>
                  <a:lnTo>
                    <a:pt x="67" y="79"/>
                  </a:lnTo>
                  <a:lnTo>
                    <a:pt x="65" y="80"/>
                  </a:lnTo>
                  <a:lnTo>
                    <a:pt x="65" y="81"/>
                  </a:lnTo>
                  <a:lnTo>
                    <a:pt x="65" y="81"/>
                  </a:lnTo>
                  <a:lnTo>
                    <a:pt x="67" y="82"/>
                  </a:lnTo>
                  <a:lnTo>
                    <a:pt x="67" y="82"/>
                  </a:lnTo>
                  <a:lnTo>
                    <a:pt x="68" y="84"/>
                  </a:lnTo>
                  <a:lnTo>
                    <a:pt x="69" y="86"/>
                  </a:lnTo>
                  <a:lnTo>
                    <a:pt x="69" y="86"/>
                  </a:lnTo>
                  <a:lnTo>
                    <a:pt x="65" y="85"/>
                  </a:lnTo>
                  <a:lnTo>
                    <a:pt x="65" y="85"/>
                  </a:lnTo>
                  <a:lnTo>
                    <a:pt x="67" y="87"/>
                  </a:lnTo>
                  <a:lnTo>
                    <a:pt x="67" y="89"/>
                  </a:lnTo>
                  <a:lnTo>
                    <a:pt x="67" y="89"/>
                  </a:lnTo>
                  <a:lnTo>
                    <a:pt x="67" y="91"/>
                  </a:lnTo>
                  <a:lnTo>
                    <a:pt x="67" y="92"/>
                  </a:lnTo>
                  <a:lnTo>
                    <a:pt x="67" y="92"/>
                  </a:lnTo>
                  <a:lnTo>
                    <a:pt x="68" y="94"/>
                  </a:lnTo>
                  <a:lnTo>
                    <a:pt x="69" y="95"/>
                  </a:lnTo>
                  <a:lnTo>
                    <a:pt x="69" y="95"/>
                  </a:lnTo>
                  <a:lnTo>
                    <a:pt x="73" y="97"/>
                  </a:lnTo>
                  <a:lnTo>
                    <a:pt x="73" y="97"/>
                  </a:lnTo>
                  <a:lnTo>
                    <a:pt x="73" y="96"/>
                  </a:lnTo>
                  <a:lnTo>
                    <a:pt x="73" y="96"/>
                  </a:lnTo>
                  <a:lnTo>
                    <a:pt x="75" y="97"/>
                  </a:lnTo>
                  <a:lnTo>
                    <a:pt x="75" y="97"/>
                  </a:lnTo>
                  <a:lnTo>
                    <a:pt x="78" y="97"/>
                  </a:lnTo>
                  <a:lnTo>
                    <a:pt x="78" y="97"/>
                  </a:lnTo>
                  <a:lnTo>
                    <a:pt x="80" y="96"/>
                  </a:lnTo>
                  <a:lnTo>
                    <a:pt x="80" y="96"/>
                  </a:lnTo>
                  <a:lnTo>
                    <a:pt x="81" y="96"/>
                  </a:lnTo>
                  <a:lnTo>
                    <a:pt x="82" y="97"/>
                  </a:lnTo>
                  <a:lnTo>
                    <a:pt x="82" y="97"/>
                  </a:lnTo>
                  <a:lnTo>
                    <a:pt x="84" y="98"/>
                  </a:lnTo>
                  <a:lnTo>
                    <a:pt x="85" y="98"/>
                  </a:lnTo>
                  <a:lnTo>
                    <a:pt x="85" y="98"/>
                  </a:lnTo>
                  <a:lnTo>
                    <a:pt x="86" y="98"/>
                  </a:lnTo>
                  <a:lnTo>
                    <a:pt x="86" y="97"/>
                  </a:lnTo>
                  <a:lnTo>
                    <a:pt x="86" y="97"/>
                  </a:lnTo>
                  <a:lnTo>
                    <a:pt x="89" y="96"/>
                  </a:lnTo>
                  <a:lnTo>
                    <a:pt x="92" y="97"/>
                  </a:lnTo>
                  <a:lnTo>
                    <a:pt x="92" y="97"/>
                  </a:lnTo>
                  <a:lnTo>
                    <a:pt x="95" y="100"/>
                  </a:lnTo>
                  <a:lnTo>
                    <a:pt x="100" y="111"/>
                  </a:lnTo>
                  <a:lnTo>
                    <a:pt x="103" y="113"/>
                  </a:lnTo>
                  <a:lnTo>
                    <a:pt x="105" y="123"/>
                  </a:lnTo>
                  <a:lnTo>
                    <a:pt x="133" y="144"/>
                  </a:lnTo>
                  <a:lnTo>
                    <a:pt x="135" y="145"/>
                  </a:lnTo>
                  <a:lnTo>
                    <a:pt x="154" y="158"/>
                  </a:lnTo>
                  <a:lnTo>
                    <a:pt x="154" y="158"/>
                  </a:lnTo>
                  <a:lnTo>
                    <a:pt x="158" y="158"/>
                  </a:lnTo>
                  <a:lnTo>
                    <a:pt x="158" y="158"/>
                  </a:lnTo>
                  <a:lnTo>
                    <a:pt x="161" y="158"/>
                  </a:lnTo>
                  <a:lnTo>
                    <a:pt x="162" y="160"/>
                  </a:lnTo>
                  <a:lnTo>
                    <a:pt x="162" y="160"/>
                  </a:lnTo>
                  <a:lnTo>
                    <a:pt x="163" y="161"/>
                  </a:lnTo>
                  <a:lnTo>
                    <a:pt x="163" y="161"/>
                  </a:lnTo>
                  <a:lnTo>
                    <a:pt x="165" y="161"/>
                  </a:lnTo>
                  <a:lnTo>
                    <a:pt x="165" y="161"/>
                  </a:lnTo>
                  <a:lnTo>
                    <a:pt x="166" y="163"/>
                  </a:lnTo>
                  <a:lnTo>
                    <a:pt x="166" y="163"/>
                  </a:lnTo>
                  <a:lnTo>
                    <a:pt x="168" y="163"/>
                  </a:lnTo>
                  <a:lnTo>
                    <a:pt x="171" y="163"/>
                  </a:lnTo>
                  <a:lnTo>
                    <a:pt x="171" y="163"/>
                  </a:lnTo>
                  <a:lnTo>
                    <a:pt x="172" y="165"/>
                  </a:lnTo>
                  <a:lnTo>
                    <a:pt x="172" y="167"/>
                  </a:lnTo>
                  <a:lnTo>
                    <a:pt x="172" y="167"/>
                  </a:lnTo>
                  <a:lnTo>
                    <a:pt x="172" y="168"/>
                  </a:lnTo>
                  <a:lnTo>
                    <a:pt x="172" y="168"/>
                  </a:lnTo>
                  <a:lnTo>
                    <a:pt x="171" y="171"/>
                  </a:lnTo>
                  <a:lnTo>
                    <a:pt x="171" y="171"/>
                  </a:lnTo>
                  <a:lnTo>
                    <a:pt x="171" y="173"/>
                  </a:lnTo>
                  <a:lnTo>
                    <a:pt x="171" y="173"/>
                  </a:lnTo>
                  <a:lnTo>
                    <a:pt x="170" y="174"/>
                  </a:lnTo>
                  <a:lnTo>
                    <a:pt x="170" y="174"/>
                  </a:lnTo>
                  <a:lnTo>
                    <a:pt x="170" y="177"/>
                  </a:lnTo>
                  <a:lnTo>
                    <a:pt x="170" y="177"/>
                  </a:lnTo>
                  <a:lnTo>
                    <a:pt x="171" y="178"/>
                  </a:lnTo>
                  <a:lnTo>
                    <a:pt x="171" y="178"/>
                  </a:lnTo>
                  <a:lnTo>
                    <a:pt x="173" y="178"/>
                  </a:lnTo>
                  <a:lnTo>
                    <a:pt x="176" y="178"/>
                  </a:lnTo>
                  <a:lnTo>
                    <a:pt x="176" y="178"/>
                  </a:lnTo>
                  <a:lnTo>
                    <a:pt x="178" y="179"/>
                  </a:lnTo>
                  <a:lnTo>
                    <a:pt x="178" y="179"/>
                  </a:lnTo>
                  <a:lnTo>
                    <a:pt x="183" y="179"/>
                  </a:lnTo>
                  <a:lnTo>
                    <a:pt x="183" y="179"/>
                  </a:lnTo>
                  <a:lnTo>
                    <a:pt x="187" y="181"/>
                  </a:lnTo>
                  <a:lnTo>
                    <a:pt x="187" y="181"/>
                  </a:lnTo>
                  <a:lnTo>
                    <a:pt x="190" y="182"/>
                  </a:lnTo>
                  <a:lnTo>
                    <a:pt x="190" y="182"/>
                  </a:lnTo>
                  <a:lnTo>
                    <a:pt x="190" y="181"/>
                  </a:lnTo>
                  <a:lnTo>
                    <a:pt x="190" y="181"/>
                  </a:lnTo>
                  <a:lnTo>
                    <a:pt x="190" y="176"/>
                  </a:lnTo>
                  <a:lnTo>
                    <a:pt x="190" y="174"/>
                  </a:lnTo>
                  <a:lnTo>
                    <a:pt x="192" y="172"/>
                  </a:lnTo>
                  <a:lnTo>
                    <a:pt x="192" y="172"/>
                  </a:lnTo>
                  <a:lnTo>
                    <a:pt x="194" y="168"/>
                  </a:lnTo>
                  <a:lnTo>
                    <a:pt x="194" y="168"/>
                  </a:lnTo>
                  <a:lnTo>
                    <a:pt x="196" y="166"/>
                  </a:lnTo>
                  <a:lnTo>
                    <a:pt x="196" y="166"/>
                  </a:lnTo>
                  <a:lnTo>
                    <a:pt x="198" y="165"/>
                  </a:lnTo>
                  <a:lnTo>
                    <a:pt x="200" y="163"/>
                  </a:lnTo>
                  <a:lnTo>
                    <a:pt x="200" y="163"/>
                  </a:lnTo>
                  <a:lnTo>
                    <a:pt x="200" y="161"/>
                  </a:lnTo>
                  <a:lnTo>
                    <a:pt x="200" y="160"/>
                  </a:lnTo>
                  <a:lnTo>
                    <a:pt x="200" y="160"/>
                  </a:lnTo>
                  <a:lnTo>
                    <a:pt x="199" y="150"/>
                  </a:lnTo>
                  <a:lnTo>
                    <a:pt x="199" y="150"/>
                  </a:lnTo>
                  <a:lnTo>
                    <a:pt x="198" y="150"/>
                  </a:lnTo>
                  <a:lnTo>
                    <a:pt x="196" y="149"/>
                  </a:lnTo>
                  <a:lnTo>
                    <a:pt x="195" y="146"/>
                  </a:lnTo>
                  <a:lnTo>
                    <a:pt x="195" y="146"/>
                  </a:lnTo>
                  <a:lnTo>
                    <a:pt x="194" y="145"/>
                  </a:lnTo>
                  <a:lnTo>
                    <a:pt x="193" y="145"/>
                  </a:lnTo>
                  <a:lnTo>
                    <a:pt x="190" y="144"/>
                  </a:lnTo>
                  <a:lnTo>
                    <a:pt x="190" y="144"/>
                  </a:lnTo>
                  <a:lnTo>
                    <a:pt x="189" y="143"/>
                  </a:lnTo>
                  <a:lnTo>
                    <a:pt x="187" y="140"/>
                  </a:lnTo>
                  <a:lnTo>
                    <a:pt x="187" y="140"/>
                  </a:lnTo>
                  <a:lnTo>
                    <a:pt x="185" y="138"/>
                  </a:lnTo>
                  <a:lnTo>
                    <a:pt x="184" y="136"/>
                  </a:lnTo>
                  <a:lnTo>
                    <a:pt x="185" y="136"/>
                  </a:lnTo>
                  <a:lnTo>
                    <a:pt x="185" y="136"/>
                  </a:lnTo>
                  <a:lnTo>
                    <a:pt x="185" y="134"/>
                  </a:lnTo>
                  <a:lnTo>
                    <a:pt x="187" y="132"/>
                  </a:lnTo>
                  <a:lnTo>
                    <a:pt x="187" y="132"/>
                  </a:lnTo>
                  <a:lnTo>
                    <a:pt x="189" y="130"/>
                  </a:lnTo>
                  <a:lnTo>
                    <a:pt x="192" y="130"/>
                  </a:lnTo>
                  <a:lnTo>
                    <a:pt x="192" y="130"/>
                  </a:lnTo>
                  <a:lnTo>
                    <a:pt x="195" y="132"/>
                  </a:lnTo>
                  <a:lnTo>
                    <a:pt x="199" y="133"/>
                  </a:lnTo>
                  <a:lnTo>
                    <a:pt x="199" y="133"/>
                  </a:lnTo>
                  <a:lnTo>
                    <a:pt x="201" y="132"/>
                  </a:lnTo>
                  <a:lnTo>
                    <a:pt x="203" y="129"/>
                  </a:lnTo>
                  <a:lnTo>
                    <a:pt x="203" y="129"/>
                  </a:lnTo>
                  <a:lnTo>
                    <a:pt x="206" y="127"/>
                  </a:lnTo>
                  <a:lnTo>
                    <a:pt x="206" y="124"/>
                  </a:lnTo>
                  <a:lnTo>
                    <a:pt x="206" y="123"/>
                  </a:lnTo>
                  <a:lnTo>
                    <a:pt x="206" y="123"/>
                  </a:lnTo>
                  <a:lnTo>
                    <a:pt x="204" y="122"/>
                  </a:lnTo>
                  <a:lnTo>
                    <a:pt x="204" y="122"/>
                  </a:lnTo>
                  <a:lnTo>
                    <a:pt x="204" y="120"/>
                  </a:lnTo>
                  <a:lnTo>
                    <a:pt x="204" y="120"/>
                  </a:lnTo>
                  <a:lnTo>
                    <a:pt x="204" y="119"/>
                  </a:lnTo>
                  <a:lnTo>
                    <a:pt x="205" y="119"/>
                  </a:lnTo>
                  <a:lnTo>
                    <a:pt x="208" y="119"/>
                  </a:lnTo>
                  <a:lnTo>
                    <a:pt x="208" y="119"/>
                  </a:lnTo>
                  <a:lnTo>
                    <a:pt x="209" y="119"/>
                  </a:lnTo>
                  <a:lnTo>
                    <a:pt x="209" y="119"/>
                  </a:lnTo>
                  <a:lnTo>
                    <a:pt x="214" y="120"/>
                  </a:lnTo>
                  <a:lnTo>
                    <a:pt x="215" y="119"/>
                  </a:lnTo>
                  <a:lnTo>
                    <a:pt x="215" y="117"/>
                  </a:lnTo>
                  <a:lnTo>
                    <a:pt x="215" y="117"/>
                  </a:lnTo>
                  <a:lnTo>
                    <a:pt x="214" y="112"/>
                  </a:lnTo>
                  <a:lnTo>
                    <a:pt x="214" y="111"/>
                  </a:lnTo>
                  <a:lnTo>
                    <a:pt x="215" y="109"/>
                  </a:lnTo>
                  <a:lnTo>
                    <a:pt x="215" y="109"/>
                  </a:lnTo>
                  <a:lnTo>
                    <a:pt x="215" y="107"/>
                  </a:lnTo>
                  <a:lnTo>
                    <a:pt x="215" y="107"/>
                  </a:lnTo>
                  <a:lnTo>
                    <a:pt x="217" y="107"/>
                  </a:lnTo>
                  <a:lnTo>
                    <a:pt x="219" y="108"/>
                  </a:lnTo>
                  <a:lnTo>
                    <a:pt x="221" y="109"/>
                  </a:lnTo>
                  <a:lnTo>
                    <a:pt x="223" y="108"/>
                  </a:lnTo>
                  <a:lnTo>
                    <a:pt x="223" y="108"/>
                  </a:lnTo>
                  <a:lnTo>
                    <a:pt x="226" y="106"/>
                  </a:lnTo>
                  <a:lnTo>
                    <a:pt x="230" y="103"/>
                  </a:lnTo>
                  <a:lnTo>
                    <a:pt x="230" y="103"/>
                  </a:lnTo>
                  <a:lnTo>
                    <a:pt x="230" y="102"/>
                  </a:lnTo>
                  <a:lnTo>
                    <a:pt x="230" y="102"/>
                  </a:lnTo>
                  <a:lnTo>
                    <a:pt x="231" y="102"/>
                  </a:lnTo>
                  <a:lnTo>
                    <a:pt x="232" y="103"/>
                  </a:lnTo>
                  <a:lnTo>
                    <a:pt x="233" y="106"/>
                  </a:lnTo>
                  <a:lnTo>
                    <a:pt x="233" y="106"/>
                  </a:lnTo>
                  <a:lnTo>
                    <a:pt x="236" y="107"/>
                  </a:lnTo>
                  <a:lnTo>
                    <a:pt x="236" y="108"/>
                  </a:lnTo>
                  <a:lnTo>
                    <a:pt x="236" y="109"/>
                  </a:lnTo>
                  <a:lnTo>
                    <a:pt x="236" y="109"/>
                  </a:lnTo>
                  <a:lnTo>
                    <a:pt x="231" y="112"/>
                  </a:lnTo>
                  <a:lnTo>
                    <a:pt x="231" y="112"/>
                  </a:lnTo>
                  <a:lnTo>
                    <a:pt x="230" y="113"/>
                  </a:lnTo>
                  <a:lnTo>
                    <a:pt x="230" y="113"/>
                  </a:lnTo>
                  <a:lnTo>
                    <a:pt x="230" y="114"/>
                  </a:lnTo>
                  <a:lnTo>
                    <a:pt x="230" y="114"/>
                  </a:lnTo>
                  <a:lnTo>
                    <a:pt x="231" y="114"/>
                  </a:lnTo>
                  <a:lnTo>
                    <a:pt x="232" y="116"/>
                  </a:lnTo>
                  <a:lnTo>
                    <a:pt x="232" y="116"/>
                  </a:lnTo>
                  <a:lnTo>
                    <a:pt x="232" y="116"/>
                  </a:lnTo>
                  <a:lnTo>
                    <a:pt x="232" y="116"/>
                  </a:lnTo>
                  <a:lnTo>
                    <a:pt x="234" y="116"/>
                  </a:lnTo>
                  <a:lnTo>
                    <a:pt x="236" y="117"/>
                  </a:lnTo>
                  <a:lnTo>
                    <a:pt x="236" y="118"/>
                  </a:lnTo>
                  <a:lnTo>
                    <a:pt x="237" y="119"/>
                  </a:lnTo>
                  <a:lnTo>
                    <a:pt x="237" y="119"/>
                  </a:lnTo>
                  <a:lnTo>
                    <a:pt x="238" y="119"/>
                  </a:lnTo>
                  <a:lnTo>
                    <a:pt x="238" y="119"/>
                  </a:lnTo>
                  <a:lnTo>
                    <a:pt x="243" y="117"/>
                  </a:lnTo>
                  <a:lnTo>
                    <a:pt x="243" y="117"/>
                  </a:lnTo>
                  <a:lnTo>
                    <a:pt x="247" y="117"/>
                  </a:lnTo>
                  <a:lnTo>
                    <a:pt x="247" y="117"/>
                  </a:lnTo>
                  <a:lnTo>
                    <a:pt x="249" y="118"/>
                  </a:lnTo>
                  <a:lnTo>
                    <a:pt x="250" y="119"/>
                  </a:lnTo>
                  <a:lnTo>
                    <a:pt x="250" y="119"/>
                  </a:lnTo>
                  <a:lnTo>
                    <a:pt x="252" y="119"/>
                  </a:lnTo>
                  <a:lnTo>
                    <a:pt x="253" y="119"/>
                  </a:lnTo>
                  <a:lnTo>
                    <a:pt x="254" y="118"/>
                  </a:lnTo>
                  <a:lnTo>
                    <a:pt x="257" y="118"/>
                  </a:lnTo>
                  <a:lnTo>
                    <a:pt x="257" y="118"/>
                  </a:lnTo>
                  <a:lnTo>
                    <a:pt x="258" y="116"/>
                  </a:lnTo>
                  <a:lnTo>
                    <a:pt x="259" y="113"/>
                  </a:lnTo>
                  <a:lnTo>
                    <a:pt x="259" y="113"/>
                  </a:lnTo>
                  <a:lnTo>
                    <a:pt x="261" y="113"/>
                  </a:lnTo>
                  <a:lnTo>
                    <a:pt x="264" y="114"/>
                  </a:lnTo>
                  <a:lnTo>
                    <a:pt x="264" y="114"/>
                  </a:lnTo>
                  <a:lnTo>
                    <a:pt x="265" y="112"/>
                  </a:lnTo>
                  <a:lnTo>
                    <a:pt x="265" y="111"/>
                  </a:lnTo>
                  <a:lnTo>
                    <a:pt x="265" y="111"/>
                  </a:lnTo>
                  <a:lnTo>
                    <a:pt x="268" y="112"/>
                  </a:lnTo>
                  <a:lnTo>
                    <a:pt x="269" y="113"/>
                  </a:lnTo>
                  <a:lnTo>
                    <a:pt x="269" y="113"/>
                  </a:lnTo>
                  <a:lnTo>
                    <a:pt x="269" y="111"/>
                  </a:lnTo>
                  <a:lnTo>
                    <a:pt x="270" y="108"/>
                  </a:lnTo>
                  <a:lnTo>
                    <a:pt x="270" y="108"/>
                  </a:lnTo>
                  <a:lnTo>
                    <a:pt x="271" y="107"/>
                  </a:lnTo>
                  <a:lnTo>
                    <a:pt x="272" y="107"/>
                  </a:lnTo>
                  <a:lnTo>
                    <a:pt x="275" y="108"/>
                  </a:lnTo>
                  <a:lnTo>
                    <a:pt x="275" y="108"/>
                  </a:lnTo>
                  <a:lnTo>
                    <a:pt x="275" y="107"/>
                  </a:lnTo>
                  <a:lnTo>
                    <a:pt x="275" y="10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27" name="A1_Canada">
              <a:extLst>
                <a:ext uri="{FF2B5EF4-FFF2-40B4-BE49-F238E27FC236}">
                  <a16:creationId xmlns:a16="http://schemas.microsoft.com/office/drawing/2014/main" id="{06635EE3-C933-45F3-B5D4-6E6B28100B0F}"/>
                </a:ext>
              </a:extLst>
            </p:cNvPr>
            <p:cNvGrpSpPr/>
            <p:nvPr/>
          </p:nvGrpSpPr>
          <p:grpSpPr>
            <a:xfrm>
              <a:off x="1270871" y="1642481"/>
              <a:ext cx="2106352" cy="1546359"/>
              <a:chOff x="-339728" y="-2522555"/>
              <a:chExt cx="4659396" cy="3705184"/>
            </a:xfrm>
            <a:grpFill/>
          </p:grpSpPr>
          <p:sp>
            <p:nvSpPr>
              <p:cNvPr id="846" name="Freeform 475">
                <a:extLst>
                  <a:ext uri="{FF2B5EF4-FFF2-40B4-BE49-F238E27FC236}">
                    <a16:creationId xmlns:a16="http://schemas.microsoft.com/office/drawing/2014/main" id="{454C7266-FB4D-4447-B2E3-B9C82C5F8FA2}"/>
                  </a:ext>
                </a:extLst>
              </p:cNvPr>
              <p:cNvSpPr>
                <a:spLocks noEditPoints="1"/>
              </p:cNvSpPr>
              <p:nvPr/>
            </p:nvSpPr>
            <p:spPr bwMode="auto">
              <a:xfrm>
                <a:off x="492668" y="-2522555"/>
                <a:ext cx="1353491" cy="1045572"/>
              </a:xfrm>
              <a:custGeom>
                <a:avLst/>
                <a:gdLst/>
                <a:ahLst/>
                <a:cxnLst>
                  <a:cxn ang="0">
                    <a:pos x="23" y="155"/>
                  </a:cxn>
                  <a:cxn ang="0">
                    <a:pos x="46" y="189"/>
                  </a:cxn>
                  <a:cxn ang="0">
                    <a:pos x="87" y="160"/>
                  </a:cxn>
                  <a:cxn ang="0">
                    <a:pos x="103" y="127"/>
                  </a:cxn>
                  <a:cxn ang="0">
                    <a:pos x="110" y="103"/>
                  </a:cxn>
                  <a:cxn ang="0">
                    <a:pos x="133" y="90"/>
                  </a:cxn>
                  <a:cxn ang="0">
                    <a:pos x="117" y="118"/>
                  </a:cxn>
                  <a:cxn ang="0">
                    <a:pos x="109" y="158"/>
                  </a:cxn>
                  <a:cxn ang="0">
                    <a:pos x="119" y="172"/>
                  </a:cxn>
                  <a:cxn ang="0">
                    <a:pos x="152" y="174"/>
                  </a:cxn>
                  <a:cxn ang="0">
                    <a:pos x="119" y="198"/>
                  </a:cxn>
                  <a:cxn ang="0">
                    <a:pos x="172" y="211"/>
                  </a:cxn>
                  <a:cxn ang="0">
                    <a:pos x="205" y="215"/>
                  </a:cxn>
                  <a:cxn ang="0">
                    <a:pos x="223" y="226"/>
                  </a:cxn>
                  <a:cxn ang="0">
                    <a:pos x="137" y="237"/>
                  </a:cxn>
                  <a:cxn ang="0">
                    <a:pos x="161" y="275"/>
                  </a:cxn>
                  <a:cxn ang="0">
                    <a:pos x="194" y="296"/>
                  </a:cxn>
                  <a:cxn ang="0">
                    <a:pos x="233" y="309"/>
                  </a:cxn>
                  <a:cxn ang="0">
                    <a:pos x="275" y="293"/>
                  </a:cxn>
                  <a:cxn ang="0">
                    <a:pos x="302" y="275"/>
                  </a:cxn>
                  <a:cxn ang="0">
                    <a:pos x="310" y="272"/>
                  </a:cxn>
                  <a:cxn ang="0">
                    <a:pos x="330" y="281"/>
                  </a:cxn>
                  <a:cxn ang="0">
                    <a:pos x="381" y="291"/>
                  </a:cxn>
                  <a:cxn ang="0">
                    <a:pos x="381" y="268"/>
                  </a:cxn>
                  <a:cxn ang="0">
                    <a:pos x="381" y="254"/>
                  </a:cxn>
                  <a:cxn ang="0">
                    <a:pos x="398" y="242"/>
                  </a:cxn>
                  <a:cxn ang="0">
                    <a:pos x="372" y="220"/>
                  </a:cxn>
                  <a:cxn ang="0">
                    <a:pos x="347" y="199"/>
                  </a:cxn>
                  <a:cxn ang="0">
                    <a:pos x="343" y="174"/>
                  </a:cxn>
                  <a:cxn ang="0">
                    <a:pos x="335" y="135"/>
                  </a:cxn>
                  <a:cxn ang="0">
                    <a:pos x="341" y="75"/>
                  </a:cxn>
                  <a:cxn ang="0">
                    <a:pos x="327" y="49"/>
                  </a:cxn>
                  <a:cxn ang="0">
                    <a:pos x="303" y="73"/>
                  </a:cxn>
                  <a:cxn ang="0">
                    <a:pos x="278" y="82"/>
                  </a:cxn>
                  <a:cxn ang="0">
                    <a:pos x="283" y="125"/>
                  </a:cxn>
                  <a:cxn ang="0">
                    <a:pos x="291" y="160"/>
                  </a:cxn>
                  <a:cxn ang="0">
                    <a:pos x="276" y="114"/>
                  </a:cxn>
                  <a:cxn ang="0">
                    <a:pos x="249" y="89"/>
                  </a:cxn>
                  <a:cxn ang="0">
                    <a:pos x="244" y="116"/>
                  </a:cxn>
                  <a:cxn ang="0">
                    <a:pos x="232" y="108"/>
                  </a:cxn>
                  <a:cxn ang="0">
                    <a:pos x="202" y="90"/>
                  </a:cxn>
                  <a:cxn ang="0">
                    <a:pos x="183" y="106"/>
                  </a:cxn>
                  <a:cxn ang="0">
                    <a:pos x="175" y="65"/>
                  </a:cxn>
                  <a:cxn ang="0">
                    <a:pos x="136" y="86"/>
                  </a:cxn>
                  <a:cxn ang="0">
                    <a:pos x="158" y="68"/>
                  </a:cxn>
                  <a:cxn ang="0">
                    <a:pos x="157" y="44"/>
                  </a:cxn>
                  <a:cxn ang="0">
                    <a:pos x="146" y="26"/>
                  </a:cxn>
                  <a:cxn ang="0">
                    <a:pos x="130" y="16"/>
                  </a:cxn>
                  <a:cxn ang="0">
                    <a:pos x="93" y="16"/>
                  </a:cxn>
                  <a:cxn ang="0">
                    <a:pos x="76" y="2"/>
                  </a:cxn>
                  <a:cxn ang="0">
                    <a:pos x="25" y="10"/>
                  </a:cxn>
                  <a:cxn ang="0">
                    <a:pos x="27" y="38"/>
                  </a:cxn>
                  <a:cxn ang="0">
                    <a:pos x="20" y="59"/>
                  </a:cxn>
                  <a:cxn ang="0">
                    <a:pos x="11" y="91"/>
                  </a:cxn>
                  <a:cxn ang="0">
                    <a:pos x="4" y="123"/>
                  </a:cxn>
                  <a:cxn ang="0">
                    <a:pos x="309" y="74"/>
                  </a:cxn>
                  <a:cxn ang="0">
                    <a:pos x="159" y="168"/>
                  </a:cxn>
                  <a:cxn ang="0">
                    <a:pos x="157" y="168"/>
                  </a:cxn>
                </a:cxnLst>
                <a:rect l="0" t="0" r="r" b="b"/>
                <a:pathLst>
                  <a:path w="400" h="309">
                    <a:moveTo>
                      <a:pt x="1" y="141"/>
                    </a:moveTo>
                    <a:lnTo>
                      <a:pt x="1" y="141"/>
                    </a:lnTo>
                    <a:lnTo>
                      <a:pt x="4" y="141"/>
                    </a:lnTo>
                    <a:lnTo>
                      <a:pt x="8" y="141"/>
                    </a:lnTo>
                    <a:lnTo>
                      <a:pt x="8" y="141"/>
                    </a:lnTo>
                    <a:lnTo>
                      <a:pt x="9" y="145"/>
                    </a:lnTo>
                    <a:lnTo>
                      <a:pt x="11" y="149"/>
                    </a:lnTo>
                    <a:lnTo>
                      <a:pt x="14" y="151"/>
                    </a:lnTo>
                    <a:lnTo>
                      <a:pt x="17" y="152"/>
                    </a:lnTo>
                    <a:lnTo>
                      <a:pt x="17" y="152"/>
                    </a:lnTo>
                    <a:lnTo>
                      <a:pt x="23" y="155"/>
                    </a:lnTo>
                    <a:lnTo>
                      <a:pt x="27" y="158"/>
                    </a:lnTo>
                    <a:lnTo>
                      <a:pt x="31" y="162"/>
                    </a:lnTo>
                    <a:lnTo>
                      <a:pt x="34" y="165"/>
                    </a:lnTo>
                    <a:lnTo>
                      <a:pt x="34" y="165"/>
                    </a:lnTo>
                    <a:lnTo>
                      <a:pt x="36" y="171"/>
                    </a:lnTo>
                    <a:lnTo>
                      <a:pt x="36" y="177"/>
                    </a:lnTo>
                    <a:lnTo>
                      <a:pt x="36" y="177"/>
                    </a:lnTo>
                    <a:lnTo>
                      <a:pt x="37" y="182"/>
                    </a:lnTo>
                    <a:lnTo>
                      <a:pt x="39" y="184"/>
                    </a:lnTo>
                    <a:lnTo>
                      <a:pt x="46" y="189"/>
                    </a:lnTo>
                    <a:lnTo>
                      <a:pt x="46" y="189"/>
                    </a:lnTo>
                    <a:lnTo>
                      <a:pt x="53" y="184"/>
                    </a:lnTo>
                    <a:lnTo>
                      <a:pt x="57" y="182"/>
                    </a:lnTo>
                    <a:lnTo>
                      <a:pt x="60" y="181"/>
                    </a:lnTo>
                    <a:lnTo>
                      <a:pt x="60" y="181"/>
                    </a:lnTo>
                    <a:lnTo>
                      <a:pt x="61" y="171"/>
                    </a:lnTo>
                    <a:lnTo>
                      <a:pt x="61" y="171"/>
                    </a:lnTo>
                    <a:lnTo>
                      <a:pt x="74" y="171"/>
                    </a:lnTo>
                    <a:lnTo>
                      <a:pt x="86" y="171"/>
                    </a:lnTo>
                    <a:lnTo>
                      <a:pt x="86" y="171"/>
                    </a:lnTo>
                    <a:lnTo>
                      <a:pt x="87" y="166"/>
                    </a:lnTo>
                    <a:lnTo>
                      <a:pt x="87" y="160"/>
                    </a:lnTo>
                    <a:lnTo>
                      <a:pt x="87" y="160"/>
                    </a:lnTo>
                    <a:lnTo>
                      <a:pt x="88" y="150"/>
                    </a:lnTo>
                    <a:lnTo>
                      <a:pt x="88" y="150"/>
                    </a:lnTo>
                    <a:lnTo>
                      <a:pt x="90" y="140"/>
                    </a:lnTo>
                    <a:lnTo>
                      <a:pt x="93" y="130"/>
                    </a:lnTo>
                    <a:lnTo>
                      <a:pt x="93" y="130"/>
                    </a:lnTo>
                    <a:lnTo>
                      <a:pt x="96" y="130"/>
                    </a:lnTo>
                    <a:lnTo>
                      <a:pt x="98" y="129"/>
                    </a:lnTo>
                    <a:lnTo>
                      <a:pt x="99" y="128"/>
                    </a:lnTo>
                    <a:lnTo>
                      <a:pt x="103" y="127"/>
                    </a:lnTo>
                    <a:lnTo>
                      <a:pt x="103" y="127"/>
                    </a:lnTo>
                    <a:lnTo>
                      <a:pt x="103" y="123"/>
                    </a:lnTo>
                    <a:lnTo>
                      <a:pt x="104" y="118"/>
                    </a:lnTo>
                    <a:lnTo>
                      <a:pt x="107" y="114"/>
                    </a:lnTo>
                    <a:lnTo>
                      <a:pt x="109" y="112"/>
                    </a:lnTo>
                    <a:lnTo>
                      <a:pt x="109" y="112"/>
                    </a:lnTo>
                    <a:lnTo>
                      <a:pt x="109" y="111"/>
                    </a:lnTo>
                    <a:lnTo>
                      <a:pt x="108" y="109"/>
                    </a:lnTo>
                    <a:lnTo>
                      <a:pt x="107" y="108"/>
                    </a:lnTo>
                    <a:lnTo>
                      <a:pt x="107" y="106"/>
                    </a:lnTo>
                    <a:lnTo>
                      <a:pt x="107" y="106"/>
                    </a:lnTo>
                    <a:lnTo>
                      <a:pt x="110" y="103"/>
                    </a:lnTo>
                    <a:lnTo>
                      <a:pt x="114" y="102"/>
                    </a:lnTo>
                    <a:lnTo>
                      <a:pt x="117" y="101"/>
                    </a:lnTo>
                    <a:lnTo>
                      <a:pt x="119" y="98"/>
                    </a:lnTo>
                    <a:lnTo>
                      <a:pt x="119" y="98"/>
                    </a:lnTo>
                    <a:lnTo>
                      <a:pt x="121" y="95"/>
                    </a:lnTo>
                    <a:lnTo>
                      <a:pt x="124" y="92"/>
                    </a:lnTo>
                    <a:lnTo>
                      <a:pt x="128" y="92"/>
                    </a:lnTo>
                    <a:lnTo>
                      <a:pt x="133" y="90"/>
                    </a:lnTo>
                    <a:lnTo>
                      <a:pt x="133" y="90"/>
                    </a:lnTo>
                    <a:lnTo>
                      <a:pt x="133" y="90"/>
                    </a:lnTo>
                    <a:lnTo>
                      <a:pt x="133" y="90"/>
                    </a:lnTo>
                    <a:lnTo>
                      <a:pt x="131" y="97"/>
                    </a:lnTo>
                    <a:lnTo>
                      <a:pt x="131" y="97"/>
                    </a:lnTo>
                    <a:lnTo>
                      <a:pt x="131" y="100"/>
                    </a:lnTo>
                    <a:lnTo>
                      <a:pt x="129" y="102"/>
                    </a:lnTo>
                    <a:lnTo>
                      <a:pt x="128" y="103"/>
                    </a:lnTo>
                    <a:lnTo>
                      <a:pt x="126" y="106"/>
                    </a:lnTo>
                    <a:lnTo>
                      <a:pt x="126" y="106"/>
                    </a:lnTo>
                    <a:lnTo>
                      <a:pt x="123" y="112"/>
                    </a:lnTo>
                    <a:lnTo>
                      <a:pt x="118" y="117"/>
                    </a:lnTo>
                    <a:lnTo>
                      <a:pt x="118" y="117"/>
                    </a:lnTo>
                    <a:lnTo>
                      <a:pt x="117" y="118"/>
                    </a:lnTo>
                    <a:lnTo>
                      <a:pt x="117" y="120"/>
                    </a:lnTo>
                    <a:lnTo>
                      <a:pt x="118" y="128"/>
                    </a:lnTo>
                    <a:lnTo>
                      <a:pt x="118" y="128"/>
                    </a:lnTo>
                    <a:lnTo>
                      <a:pt x="119" y="130"/>
                    </a:lnTo>
                    <a:lnTo>
                      <a:pt x="119" y="130"/>
                    </a:lnTo>
                    <a:lnTo>
                      <a:pt x="112" y="130"/>
                    </a:lnTo>
                    <a:lnTo>
                      <a:pt x="112" y="130"/>
                    </a:lnTo>
                    <a:lnTo>
                      <a:pt x="109" y="143"/>
                    </a:lnTo>
                    <a:lnTo>
                      <a:pt x="108" y="152"/>
                    </a:lnTo>
                    <a:lnTo>
                      <a:pt x="108" y="156"/>
                    </a:lnTo>
                    <a:lnTo>
                      <a:pt x="109" y="158"/>
                    </a:lnTo>
                    <a:lnTo>
                      <a:pt x="110" y="161"/>
                    </a:lnTo>
                    <a:lnTo>
                      <a:pt x="113" y="163"/>
                    </a:lnTo>
                    <a:lnTo>
                      <a:pt x="113" y="163"/>
                    </a:lnTo>
                    <a:lnTo>
                      <a:pt x="112" y="165"/>
                    </a:lnTo>
                    <a:lnTo>
                      <a:pt x="119" y="162"/>
                    </a:lnTo>
                    <a:lnTo>
                      <a:pt x="126" y="162"/>
                    </a:lnTo>
                    <a:lnTo>
                      <a:pt x="126" y="162"/>
                    </a:lnTo>
                    <a:lnTo>
                      <a:pt x="123" y="167"/>
                    </a:lnTo>
                    <a:lnTo>
                      <a:pt x="120" y="169"/>
                    </a:lnTo>
                    <a:lnTo>
                      <a:pt x="119" y="172"/>
                    </a:lnTo>
                    <a:lnTo>
                      <a:pt x="119" y="172"/>
                    </a:lnTo>
                    <a:lnTo>
                      <a:pt x="124" y="173"/>
                    </a:lnTo>
                    <a:lnTo>
                      <a:pt x="130" y="173"/>
                    </a:lnTo>
                    <a:lnTo>
                      <a:pt x="135" y="173"/>
                    </a:lnTo>
                    <a:lnTo>
                      <a:pt x="140" y="171"/>
                    </a:lnTo>
                    <a:lnTo>
                      <a:pt x="148" y="168"/>
                    </a:lnTo>
                    <a:lnTo>
                      <a:pt x="153" y="167"/>
                    </a:lnTo>
                    <a:lnTo>
                      <a:pt x="157" y="168"/>
                    </a:lnTo>
                    <a:lnTo>
                      <a:pt x="157" y="168"/>
                    </a:lnTo>
                    <a:lnTo>
                      <a:pt x="157" y="168"/>
                    </a:lnTo>
                    <a:lnTo>
                      <a:pt x="157" y="168"/>
                    </a:lnTo>
                    <a:lnTo>
                      <a:pt x="152" y="174"/>
                    </a:lnTo>
                    <a:lnTo>
                      <a:pt x="150" y="177"/>
                    </a:lnTo>
                    <a:lnTo>
                      <a:pt x="147" y="178"/>
                    </a:lnTo>
                    <a:lnTo>
                      <a:pt x="147" y="178"/>
                    </a:lnTo>
                    <a:lnTo>
                      <a:pt x="144" y="179"/>
                    </a:lnTo>
                    <a:lnTo>
                      <a:pt x="140" y="181"/>
                    </a:lnTo>
                    <a:lnTo>
                      <a:pt x="140" y="181"/>
                    </a:lnTo>
                    <a:lnTo>
                      <a:pt x="130" y="185"/>
                    </a:lnTo>
                    <a:lnTo>
                      <a:pt x="120" y="189"/>
                    </a:lnTo>
                    <a:lnTo>
                      <a:pt x="120" y="189"/>
                    </a:lnTo>
                    <a:lnTo>
                      <a:pt x="119" y="194"/>
                    </a:lnTo>
                    <a:lnTo>
                      <a:pt x="119" y="198"/>
                    </a:lnTo>
                    <a:lnTo>
                      <a:pt x="121" y="200"/>
                    </a:lnTo>
                    <a:lnTo>
                      <a:pt x="125" y="203"/>
                    </a:lnTo>
                    <a:lnTo>
                      <a:pt x="125" y="203"/>
                    </a:lnTo>
                    <a:lnTo>
                      <a:pt x="126" y="206"/>
                    </a:lnTo>
                    <a:lnTo>
                      <a:pt x="130" y="209"/>
                    </a:lnTo>
                    <a:lnTo>
                      <a:pt x="137" y="212"/>
                    </a:lnTo>
                    <a:lnTo>
                      <a:pt x="145" y="214"/>
                    </a:lnTo>
                    <a:lnTo>
                      <a:pt x="151" y="215"/>
                    </a:lnTo>
                    <a:lnTo>
                      <a:pt x="151" y="215"/>
                    </a:lnTo>
                    <a:lnTo>
                      <a:pt x="166" y="212"/>
                    </a:lnTo>
                    <a:lnTo>
                      <a:pt x="172" y="211"/>
                    </a:lnTo>
                    <a:lnTo>
                      <a:pt x="179" y="210"/>
                    </a:lnTo>
                    <a:lnTo>
                      <a:pt x="179" y="210"/>
                    </a:lnTo>
                    <a:lnTo>
                      <a:pt x="183" y="210"/>
                    </a:lnTo>
                    <a:lnTo>
                      <a:pt x="186" y="209"/>
                    </a:lnTo>
                    <a:lnTo>
                      <a:pt x="190" y="207"/>
                    </a:lnTo>
                    <a:lnTo>
                      <a:pt x="194" y="207"/>
                    </a:lnTo>
                    <a:lnTo>
                      <a:pt x="194" y="207"/>
                    </a:lnTo>
                    <a:lnTo>
                      <a:pt x="200" y="210"/>
                    </a:lnTo>
                    <a:lnTo>
                      <a:pt x="204" y="212"/>
                    </a:lnTo>
                    <a:lnTo>
                      <a:pt x="205" y="215"/>
                    </a:lnTo>
                    <a:lnTo>
                      <a:pt x="205" y="215"/>
                    </a:lnTo>
                    <a:lnTo>
                      <a:pt x="207" y="216"/>
                    </a:lnTo>
                    <a:lnTo>
                      <a:pt x="209" y="216"/>
                    </a:lnTo>
                    <a:lnTo>
                      <a:pt x="213" y="215"/>
                    </a:lnTo>
                    <a:lnTo>
                      <a:pt x="213" y="215"/>
                    </a:lnTo>
                    <a:lnTo>
                      <a:pt x="213" y="220"/>
                    </a:lnTo>
                    <a:lnTo>
                      <a:pt x="216" y="221"/>
                    </a:lnTo>
                    <a:lnTo>
                      <a:pt x="223" y="222"/>
                    </a:lnTo>
                    <a:lnTo>
                      <a:pt x="223" y="222"/>
                    </a:lnTo>
                    <a:lnTo>
                      <a:pt x="223" y="223"/>
                    </a:lnTo>
                    <a:lnTo>
                      <a:pt x="223" y="226"/>
                    </a:lnTo>
                    <a:lnTo>
                      <a:pt x="223" y="226"/>
                    </a:lnTo>
                    <a:lnTo>
                      <a:pt x="221" y="226"/>
                    </a:lnTo>
                    <a:lnTo>
                      <a:pt x="217" y="227"/>
                    </a:lnTo>
                    <a:lnTo>
                      <a:pt x="205" y="227"/>
                    </a:lnTo>
                    <a:lnTo>
                      <a:pt x="184" y="226"/>
                    </a:lnTo>
                    <a:lnTo>
                      <a:pt x="184" y="226"/>
                    </a:lnTo>
                    <a:lnTo>
                      <a:pt x="168" y="227"/>
                    </a:lnTo>
                    <a:lnTo>
                      <a:pt x="157" y="228"/>
                    </a:lnTo>
                    <a:lnTo>
                      <a:pt x="146" y="233"/>
                    </a:lnTo>
                    <a:lnTo>
                      <a:pt x="146" y="233"/>
                    </a:lnTo>
                    <a:lnTo>
                      <a:pt x="141" y="234"/>
                    </a:lnTo>
                    <a:lnTo>
                      <a:pt x="137" y="237"/>
                    </a:lnTo>
                    <a:lnTo>
                      <a:pt x="136" y="241"/>
                    </a:lnTo>
                    <a:lnTo>
                      <a:pt x="136" y="247"/>
                    </a:lnTo>
                    <a:lnTo>
                      <a:pt x="136" y="247"/>
                    </a:lnTo>
                    <a:lnTo>
                      <a:pt x="139" y="254"/>
                    </a:lnTo>
                    <a:lnTo>
                      <a:pt x="142" y="259"/>
                    </a:lnTo>
                    <a:lnTo>
                      <a:pt x="145" y="261"/>
                    </a:lnTo>
                    <a:lnTo>
                      <a:pt x="145" y="261"/>
                    </a:lnTo>
                    <a:lnTo>
                      <a:pt x="147" y="265"/>
                    </a:lnTo>
                    <a:lnTo>
                      <a:pt x="150" y="269"/>
                    </a:lnTo>
                    <a:lnTo>
                      <a:pt x="155" y="271"/>
                    </a:lnTo>
                    <a:lnTo>
                      <a:pt x="161" y="275"/>
                    </a:lnTo>
                    <a:lnTo>
                      <a:pt x="161" y="275"/>
                    </a:lnTo>
                    <a:lnTo>
                      <a:pt x="169" y="275"/>
                    </a:lnTo>
                    <a:lnTo>
                      <a:pt x="178" y="275"/>
                    </a:lnTo>
                    <a:lnTo>
                      <a:pt x="178" y="275"/>
                    </a:lnTo>
                    <a:lnTo>
                      <a:pt x="185" y="275"/>
                    </a:lnTo>
                    <a:lnTo>
                      <a:pt x="194" y="277"/>
                    </a:lnTo>
                    <a:lnTo>
                      <a:pt x="194" y="277"/>
                    </a:lnTo>
                    <a:lnTo>
                      <a:pt x="195" y="280"/>
                    </a:lnTo>
                    <a:lnTo>
                      <a:pt x="195" y="280"/>
                    </a:lnTo>
                    <a:lnTo>
                      <a:pt x="195" y="291"/>
                    </a:lnTo>
                    <a:lnTo>
                      <a:pt x="194" y="296"/>
                    </a:lnTo>
                    <a:lnTo>
                      <a:pt x="195" y="301"/>
                    </a:lnTo>
                    <a:lnTo>
                      <a:pt x="195" y="301"/>
                    </a:lnTo>
                    <a:lnTo>
                      <a:pt x="199" y="304"/>
                    </a:lnTo>
                    <a:lnTo>
                      <a:pt x="202" y="308"/>
                    </a:lnTo>
                    <a:lnTo>
                      <a:pt x="207" y="309"/>
                    </a:lnTo>
                    <a:lnTo>
                      <a:pt x="207" y="309"/>
                    </a:lnTo>
                    <a:lnTo>
                      <a:pt x="213" y="309"/>
                    </a:lnTo>
                    <a:lnTo>
                      <a:pt x="221" y="309"/>
                    </a:lnTo>
                    <a:lnTo>
                      <a:pt x="221" y="309"/>
                    </a:lnTo>
                    <a:lnTo>
                      <a:pt x="227" y="309"/>
                    </a:lnTo>
                    <a:lnTo>
                      <a:pt x="233" y="309"/>
                    </a:lnTo>
                    <a:lnTo>
                      <a:pt x="233" y="309"/>
                    </a:lnTo>
                    <a:lnTo>
                      <a:pt x="243" y="309"/>
                    </a:lnTo>
                    <a:lnTo>
                      <a:pt x="248" y="309"/>
                    </a:lnTo>
                    <a:lnTo>
                      <a:pt x="251" y="308"/>
                    </a:lnTo>
                    <a:lnTo>
                      <a:pt x="251" y="308"/>
                    </a:lnTo>
                    <a:lnTo>
                      <a:pt x="262" y="303"/>
                    </a:lnTo>
                    <a:lnTo>
                      <a:pt x="267" y="301"/>
                    </a:lnTo>
                    <a:lnTo>
                      <a:pt x="271" y="297"/>
                    </a:lnTo>
                    <a:lnTo>
                      <a:pt x="271" y="297"/>
                    </a:lnTo>
                    <a:lnTo>
                      <a:pt x="272" y="293"/>
                    </a:lnTo>
                    <a:lnTo>
                      <a:pt x="275" y="293"/>
                    </a:lnTo>
                    <a:lnTo>
                      <a:pt x="280" y="293"/>
                    </a:lnTo>
                    <a:lnTo>
                      <a:pt x="280" y="293"/>
                    </a:lnTo>
                    <a:lnTo>
                      <a:pt x="286" y="293"/>
                    </a:lnTo>
                    <a:lnTo>
                      <a:pt x="288" y="292"/>
                    </a:lnTo>
                    <a:lnTo>
                      <a:pt x="291" y="290"/>
                    </a:lnTo>
                    <a:lnTo>
                      <a:pt x="291" y="290"/>
                    </a:lnTo>
                    <a:lnTo>
                      <a:pt x="293" y="285"/>
                    </a:lnTo>
                    <a:lnTo>
                      <a:pt x="294" y="282"/>
                    </a:lnTo>
                    <a:lnTo>
                      <a:pt x="297" y="280"/>
                    </a:lnTo>
                    <a:lnTo>
                      <a:pt x="297" y="280"/>
                    </a:lnTo>
                    <a:lnTo>
                      <a:pt x="302" y="275"/>
                    </a:lnTo>
                    <a:lnTo>
                      <a:pt x="303" y="271"/>
                    </a:lnTo>
                    <a:lnTo>
                      <a:pt x="304" y="268"/>
                    </a:lnTo>
                    <a:lnTo>
                      <a:pt x="304" y="268"/>
                    </a:lnTo>
                    <a:lnTo>
                      <a:pt x="305" y="266"/>
                    </a:lnTo>
                    <a:lnTo>
                      <a:pt x="307" y="268"/>
                    </a:lnTo>
                    <a:lnTo>
                      <a:pt x="307" y="268"/>
                    </a:lnTo>
                    <a:lnTo>
                      <a:pt x="309" y="268"/>
                    </a:lnTo>
                    <a:lnTo>
                      <a:pt x="310" y="269"/>
                    </a:lnTo>
                    <a:lnTo>
                      <a:pt x="310" y="271"/>
                    </a:lnTo>
                    <a:lnTo>
                      <a:pt x="310" y="272"/>
                    </a:lnTo>
                    <a:lnTo>
                      <a:pt x="310" y="272"/>
                    </a:lnTo>
                    <a:lnTo>
                      <a:pt x="311" y="272"/>
                    </a:lnTo>
                    <a:lnTo>
                      <a:pt x="311" y="274"/>
                    </a:lnTo>
                    <a:lnTo>
                      <a:pt x="310" y="276"/>
                    </a:lnTo>
                    <a:lnTo>
                      <a:pt x="309" y="279"/>
                    </a:lnTo>
                    <a:lnTo>
                      <a:pt x="309" y="279"/>
                    </a:lnTo>
                    <a:lnTo>
                      <a:pt x="310" y="280"/>
                    </a:lnTo>
                    <a:lnTo>
                      <a:pt x="310" y="280"/>
                    </a:lnTo>
                    <a:lnTo>
                      <a:pt x="314" y="281"/>
                    </a:lnTo>
                    <a:lnTo>
                      <a:pt x="320" y="281"/>
                    </a:lnTo>
                    <a:lnTo>
                      <a:pt x="330" y="281"/>
                    </a:lnTo>
                    <a:lnTo>
                      <a:pt x="330" y="281"/>
                    </a:lnTo>
                    <a:lnTo>
                      <a:pt x="331" y="287"/>
                    </a:lnTo>
                    <a:lnTo>
                      <a:pt x="330" y="290"/>
                    </a:lnTo>
                    <a:lnTo>
                      <a:pt x="330" y="292"/>
                    </a:lnTo>
                    <a:lnTo>
                      <a:pt x="330" y="292"/>
                    </a:lnTo>
                    <a:lnTo>
                      <a:pt x="356" y="297"/>
                    </a:lnTo>
                    <a:lnTo>
                      <a:pt x="356" y="297"/>
                    </a:lnTo>
                    <a:lnTo>
                      <a:pt x="358" y="297"/>
                    </a:lnTo>
                    <a:lnTo>
                      <a:pt x="362" y="297"/>
                    </a:lnTo>
                    <a:lnTo>
                      <a:pt x="368" y="296"/>
                    </a:lnTo>
                    <a:lnTo>
                      <a:pt x="375" y="293"/>
                    </a:lnTo>
                    <a:lnTo>
                      <a:pt x="381" y="291"/>
                    </a:lnTo>
                    <a:lnTo>
                      <a:pt x="381" y="291"/>
                    </a:lnTo>
                    <a:lnTo>
                      <a:pt x="383" y="286"/>
                    </a:lnTo>
                    <a:lnTo>
                      <a:pt x="385" y="282"/>
                    </a:lnTo>
                    <a:lnTo>
                      <a:pt x="386" y="277"/>
                    </a:lnTo>
                    <a:lnTo>
                      <a:pt x="387" y="272"/>
                    </a:lnTo>
                    <a:lnTo>
                      <a:pt x="387" y="272"/>
                    </a:lnTo>
                    <a:lnTo>
                      <a:pt x="383" y="272"/>
                    </a:lnTo>
                    <a:lnTo>
                      <a:pt x="383" y="272"/>
                    </a:lnTo>
                    <a:lnTo>
                      <a:pt x="383" y="270"/>
                    </a:lnTo>
                    <a:lnTo>
                      <a:pt x="381" y="268"/>
                    </a:lnTo>
                    <a:lnTo>
                      <a:pt x="381" y="268"/>
                    </a:lnTo>
                    <a:lnTo>
                      <a:pt x="376" y="265"/>
                    </a:lnTo>
                    <a:lnTo>
                      <a:pt x="373" y="261"/>
                    </a:lnTo>
                    <a:lnTo>
                      <a:pt x="373" y="261"/>
                    </a:lnTo>
                    <a:lnTo>
                      <a:pt x="373" y="259"/>
                    </a:lnTo>
                    <a:lnTo>
                      <a:pt x="373" y="257"/>
                    </a:lnTo>
                    <a:lnTo>
                      <a:pt x="373" y="250"/>
                    </a:lnTo>
                    <a:lnTo>
                      <a:pt x="373" y="250"/>
                    </a:lnTo>
                    <a:lnTo>
                      <a:pt x="381" y="250"/>
                    </a:lnTo>
                    <a:lnTo>
                      <a:pt x="381" y="250"/>
                    </a:lnTo>
                    <a:lnTo>
                      <a:pt x="381" y="254"/>
                    </a:lnTo>
                    <a:lnTo>
                      <a:pt x="381" y="254"/>
                    </a:lnTo>
                    <a:lnTo>
                      <a:pt x="387" y="254"/>
                    </a:lnTo>
                    <a:lnTo>
                      <a:pt x="387" y="254"/>
                    </a:lnTo>
                    <a:lnTo>
                      <a:pt x="391" y="258"/>
                    </a:lnTo>
                    <a:lnTo>
                      <a:pt x="396" y="259"/>
                    </a:lnTo>
                    <a:lnTo>
                      <a:pt x="397" y="258"/>
                    </a:lnTo>
                    <a:lnTo>
                      <a:pt x="398" y="257"/>
                    </a:lnTo>
                    <a:lnTo>
                      <a:pt x="398" y="257"/>
                    </a:lnTo>
                    <a:lnTo>
                      <a:pt x="400" y="254"/>
                    </a:lnTo>
                    <a:lnTo>
                      <a:pt x="400" y="250"/>
                    </a:lnTo>
                    <a:lnTo>
                      <a:pt x="398" y="242"/>
                    </a:lnTo>
                    <a:lnTo>
                      <a:pt x="398" y="242"/>
                    </a:lnTo>
                    <a:lnTo>
                      <a:pt x="398" y="238"/>
                    </a:lnTo>
                    <a:lnTo>
                      <a:pt x="397" y="234"/>
                    </a:lnTo>
                    <a:lnTo>
                      <a:pt x="395" y="232"/>
                    </a:lnTo>
                    <a:lnTo>
                      <a:pt x="390" y="230"/>
                    </a:lnTo>
                    <a:lnTo>
                      <a:pt x="390" y="230"/>
                    </a:lnTo>
                    <a:lnTo>
                      <a:pt x="383" y="227"/>
                    </a:lnTo>
                    <a:lnTo>
                      <a:pt x="379" y="223"/>
                    </a:lnTo>
                    <a:lnTo>
                      <a:pt x="376" y="221"/>
                    </a:lnTo>
                    <a:lnTo>
                      <a:pt x="376" y="221"/>
                    </a:lnTo>
                    <a:lnTo>
                      <a:pt x="374" y="221"/>
                    </a:lnTo>
                    <a:lnTo>
                      <a:pt x="372" y="220"/>
                    </a:lnTo>
                    <a:lnTo>
                      <a:pt x="367" y="215"/>
                    </a:lnTo>
                    <a:lnTo>
                      <a:pt x="367" y="215"/>
                    </a:lnTo>
                    <a:lnTo>
                      <a:pt x="364" y="210"/>
                    </a:lnTo>
                    <a:lnTo>
                      <a:pt x="363" y="207"/>
                    </a:lnTo>
                    <a:lnTo>
                      <a:pt x="360" y="206"/>
                    </a:lnTo>
                    <a:lnTo>
                      <a:pt x="360" y="206"/>
                    </a:lnTo>
                    <a:lnTo>
                      <a:pt x="357" y="206"/>
                    </a:lnTo>
                    <a:lnTo>
                      <a:pt x="353" y="206"/>
                    </a:lnTo>
                    <a:lnTo>
                      <a:pt x="353" y="206"/>
                    </a:lnTo>
                    <a:lnTo>
                      <a:pt x="351" y="203"/>
                    </a:lnTo>
                    <a:lnTo>
                      <a:pt x="347" y="199"/>
                    </a:lnTo>
                    <a:lnTo>
                      <a:pt x="347" y="199"/>
                    </a:lnTo>
                    <a:lnTo>
                      <a:pt x="343" y="194"/>
                    </a:lnTo>
                    <a:lnTo>
                      <a:pt x="341" y="193"/>
                    </a:lnTo>
                    <a:lnTo>
                      <a:pt x="338" y="192"/>
                    </a:lnTo>
                    <a:lnTo>
                      <a:pt x="338" y="192"/>
                    </a:lnTo>
                    <a:lnTo>
                      <a:pt x="337" y="187"/>
                    </a:lnTo>
                    <a:lnTo>
                      <a:pt x="338" y="182"/>
                    </a:lnTo>
                    <a:lnTo>
                      <a:pt x="338" y="182"/>
                    </a:lnTo>
                    <a:lnTo>
                      <a:pt x="340" y="179"/>
                    </a:lnTo>
                    <a:lnTo>
                      <a:pt x="342" y="177"/>
                    </a:lnTo>
                    <a:lnTo>
                      <a:pt x="343" y="174"/>
                    </a:lnTo>
                    <a:lnTo>
                      <a:pt x="345" y="172"/>
                    </a:lnTo>
                    <a:lnTo>
                      <a:pt x="345" y="172"/>
                    </a:lnTo>
                    <a:lnTo>
                      <a:pt x="346" y="168"/>
                    </a:lnTo>
                    <a:lnTo>
                      <a:pt x="345" y="163"/>
                    </a:lnTo>
                    <a:lnTo>
                      <a:pt x="341" y="155"/>
                    </a:lnTo>
                    <a:lnTo>
                      <a:pt x="341" y="155"/>
                    </a:lnTo>
                    <a:lnTo>
                      <a:pt x="336" y="149"/>
                    </a:lnTo>
                    <a:lnTo>
                      <a:pt x="335" y="146"/>
                    </a:lnTo>
                    <a:lnTo>
                      <a:pt x="334" y="141"/>
                    </a:lnTo>
                    <a:lnTo>
                      <a:pt x="334" y="141"/>
                    </a:lnTo>
                    <a:lnTo>
                      <a:pt x="335" y="135"/>
                    </a:lnTo>
                    <a:lnTo>
                      <a:pt x="335" y="133"/>
                    </a:lnTo>
                    <a:lnTo>
                      <a:pt x="334" y="130"/>
                    </a:lnTo>
                    <a:lnTo>
                      <a:pt x="334" y="130"/>
                    </a:lnTo>
                    <a:lnTo>
                      <a:pt x="331" y="125"/>
                    </a:lnTo>
                    <a:lnTo>
                      <a:pt x="330" y="118"/>
                    </a:lnTo>
                    <a:lnTo>
                      <a:pt x="331" y="106"/>
                    </a:lnTo>
                    <a:lnTo>
                      <a:pt x="331" y="106"/>
                    </a:lnTo>
                    <a:lnTo>
                      <a:pt x="331" y="101"/>
                    </a:lnTo>
                    <a:lnTo>
                      <a:pt x="334" y="95"/>
                    </a:lnTo>
                    <a:lnTo>
                      <a:pt x="338" y="81"/>
                    </a:lnTo>
                    <a:lnTo>
                      <a:pt x="341" y="75"/>
                    </a:lnTo>
                    <a:lnTo>
                      <a:pt x="342" y="69"/>
                    </a:lnTo>
                    <a:lnTo>
                      <a:pt x="343" y="63"/>
                    </a:lnTo>
                    <a:lnTo>
                      <a:pt x="341" y="58"/>
                    </a:lnTo>
                    <a:lnTo>
                      <a:pt x="341" y="58"/>
                    </a:lnTo>
                    <a:lnTo>
                      <a:pt x="340" y="57"/>
                    </a:lnTo>
                    <a:lnTo>
                      <a:pt x="337" y="54"/>
                    </a:lnTo>
                    <a:lnTo>
                      <a:pt x="337" y="54"/>
                    </a:lnTo>
                    <a:lnTo>
                      <a:pt x="335" y="53"/>
                    </a:lnTo>
                    <a:lnTo>
                      <a:pt x="332" y="53"/>
                    </a:lnTo>
                    <a:lnTo>
                      <a:pt x="332" y="53"/>
                    </a:lnTo>
                    <a:lnTo>
                      <a:pt x="327" y="49"/>
                    </a:lnTo>
                    <a:lnTo>
                      <a:pt x="327" y="49"/>
                    </a:lnTo>
                    <a:lnTo>
                      <a:pt x="321" y="48"/>
                    </a:lnTo>
                    <a:lnTo>
                      <a:pt x="316" y="48"/>
                    </a:lnTo>
                    <a:lnTo>
                      <a:pt x="304" y="48"/>
                    </a:lnTo>
                    <a:lnTo>
                      <a:pt x="304" y="48"/>
                    </a:lnTo>
                    <a:lnTo>
                      <a:pt x="303" y="54"/>
                    </a:lnTo>
                    <a:lnTo>
                      <a:pt x="303" y="60"/>
                    </a:lnTo>
                    <a:lnTo>
                      <a:pt x="303" y="60"/>
                    </a:lnTo>
                    <a:lnTo>
                      <a:pt x="304" y="73"/>
                    </a:lnTo>
                    <a:lnTo>
                      <a:pt x="304" y="73"/>
                    </a:lnTo>
                    <a:lnTo>
                      <a:pt x="303" y="73"/>
                    </a:lnTo>
                    <a:lnTo>
                      <a:pt x="303" y="73"/>
                    </a:lnTo>
                    <a:lnTo>
                      <a:pt x="293" y="73"/>
                    </a:lnTo>
                    <a:lnTo>
                      <a:pt x="291" y="73"/>
                    </a:lnTo>
                    <a:lnTo>
                      <a:pt x="288" y="71"/>
                    </a:lnTo>
                    <a:lnTo>
                      <a:pt x="287" y="69"/>
                    </a:lnTo>
                    <a:lnTo>
                      <a:pt x="287" y="67"/>
                    </a:lnTo>
                    <a:lnTo>
                      <a:pt x="287" y="67"/>
                    </a:lnTo>
                    <a:lnTo>
                      <a:pt x="283" y="68"/>
                    </a:lnTo>
                    <a:lnTo>
                      <a:pt x="281" y="70"/>
                    </a:lnTo>
                    <a:lnTo>
                      <a:pt x="278" y="76"/>
                    </a:lnTo>
                    <a:lnTo>
                      <a:pt x="278" y="82"/>
                    </a:lnTo>
                    <a:lnTo>
                      <a:pt x="278" y="89"/>
                    </a:lnTo>
                    <a:lnTo>
                      <a:pt x="278" y="89"/>
                    </a:lnTo>
                    <a:lnTo>
                      <a:pt x="278" y="92"/>
                    </a:lnTo>
                    <a:lnTo>
                      <a:pt x="280" y="95"/>
                    </a:lnTo>
                    <a:lnTo>
                      <a:pt x="282" y="100"/>
                    </a:lnTo>
                    <a:lnTo>
                      <a:pt x="282" y="100"/>
                    </a:lnTo>
                    <a:lnTo>
                      <a:pt x="283" y="106"/>
                    </a:lnTo>
                    <a:lnTo>
                      <a:pt x="284" y="112"/>
                    </a:lnTo>
                    <a:lnTo>
                      <a:pt x="284" y="112"/>
                    </a:lnTo>
                    <a:lnTo>
                      <a:pt x="284" y="118"/>
                    </a:lnTo>
                    <a:lnTo>
                      <a:pt x="283" y="125"/>
                    </a:lnTo>
                    <a:lnTo>
                      <a:pt x="283" y="133"/>
                    </a:lnTo>
                    <a:lnTo>
                      <a:pt x="284" y="139"/>
                    </a:lnTo>
                    <a:lnTo>
                      <a:pt x="284" y="139"/>
                    </a:lnTo>
                    <a:lnTo>
                      <a:pt x="286" y="140"/>
                    </a:lnTo>
                    <a:lnTo>
                      <a:pt x="287" y="143"/>
                    </a:lnTo>
                    <a:lnTo>
                      <a:pt x="289" y="144"/>
                    </a:lnTo>
                    <a:lnTo>
                      <a:pt x="291" y="146"/>
                    </a:lnTo>
                    <a:lnTo>
                      <a:pt x="291" y="146"/>
                    </a:lnTo>
                    <a:lnTo>
                      <a:pt x="292" y="149"/>
                    </a:lnTo>
                    <a:lnTo>
                      <a:pt x="292" y="152"/>
                    </a:lnTo>
                    <a:lnTo>
                      <a:pt x="291" y="160"/>
                    </a:lnTo>
                    <a:lnTo>
                      <a:pt x="291" y="160"/>
                    </a:lnTo>
                    <a:lnTo>
                      <a:pt x="288" y="158"/>
                    </a:lnTo>
                    <a:lnTo>
                      <a:pt x="286" y="156"/>
                    </a:lnTo>
                    <a:lnTo>
                      <a:pt x="281" y="150"/>
                    </a:lnTo>
                    <a:lnTo>
                      <a:pt x="281" y="150"/>
                    </a:lnTo>
                    <a:lnTo>
                      <a:pt x="276" y="145"/>
                    </a:lnTo>
                    <a:lnTo>
                      <a:pt x="275" y="143"/>
                    </a:lnTo>
                    <a:lnTo>
                      <a:pt x="275" y="140"/>
                    </a:lnTo>
                    <a:lnTo>
                      <a:pt x="275" y="140"/>
                    </a:lnTo>
                    <a:lnTo>
                      <a:pt x="276" y="123"/>
                    </a:lnTo>
                    <a:lnTo>
                      <a:pt x="276" y="114"/>
                    </a:lnTo>
                    <a:lnTo>
                      <a:pt x="273" y="106"/>
                    </a:lnTo>
                    <a:lnTo>
                      <a:pt x="273" y="106"/>
                    </a:lnTo>
                    <a:lnTo>
                      <a:pt x="270" y="106"/>
                    </a:lnTo>
                    <a:lnTo>
                      <a:pt x="266" y="103"/>
                    </a:lnTo>
                    <a:lnTo>
                      <a:pt x="260" y="96"/>
                    </a:lnTo>
                    <a:lnTo>
                      <a:pt x="260" y="96"/>
                    </a:lnTo>
                    <a:lnTo>
                      <a:pt x="258" y="93"/>
                    </a:lnTo>
                    <a:lnTo>
                      <a:pt x="255" y="90"/>
                    </a:lnTo>
                    <a:lnTo>
                      <a:pt x="255" y="90"/>
                    </a:lnTo>
                    <a:lnTo>
                      <a:pt x="251" y="89"/>
                    </a:lnTo>
                    <a:lnTo>
                      <a:pt x="249" y="89"/>
                    </a:lnTo>
                    <a:lnTo>
                      <a:pt x="249" y="89"/>
                    </a:lnTo>
                    <a:lnTo>
                      <a:pt x="243" y="90"/>
                    </a:lnTo>
                    <a:lnTo>
                      <a:pt x="240" y="91"/>
                    </a:lnTo>
                    <a:lnTo>
                      <a:pt x="240" y="95"/>
                    </a:lnTo>
                    <a:lnTo>
                      <a:pt x="243" y="100"/>
                    </a:lnTo>
                    <a:lnTo>
                      <a:pt x="243" y="100"/>
                    </a:lnTo>
                    <a:lnTo>
                      <a:pt x="245" y="103"/>
                    </a:lnTo>
                    <a:lnTo>
                      <a:pt x="245" y="108"/>
                    </a:lnTo>
                    <a:lnTo>
                      <a:pt x="247" y="118"/>
                    </a:lnTo>
                    <a:lnTo>
                      <a:pt x="247" y="118"/>
                    </a:lnTo>
                    <a:lnTo>
                      <a:pt x="244" y="116"/>
                    </a:lnTo>
                    <a:lnTo>
                      <a:pt x="244" y="112"/>
                    </a:lnTo>
                    <a:lnTo>
                      <a:pt x="244" y="112"/>
                    </a:lnTo>
                    <a:lnTo>
                      <a:pt x="243" y="116"/>
                    </a:lnTo>
                    <a:lnTo>
                      <a:pt x="243" y="118"/>
                    </a:lnTo>
                    <a:lnTo>
                      <a:pt x="243" y="118"/>
                    </a:lnTo>
                    <a:lnTo>
                      <a:pt x="237" y="118"/>
                    </a:lnTo>
                    <a:lnTo>
                      <a:pt x="234" y="119"/>
                    </a:lnTo>
                    <a:lnTo>
                      <a:pt x="232" y="120"/>
                    </a:lnTo>
                    <a:lnTo>
                      <a:pt x="232" y="120"/>
                    </a:lnTo>
                    <a:lnTo>
                      <a:pt x="232" y="114"/>
                    </a:lnTo>
                    <a:lnTo>
                      <a:pt x="232" y="108"/>
                    </a:lnTo>
                    <a:lnTo>
                      <a:pt x="232" y="103"/>
                    </a:lnTo>
                    <a:lnTo>
                      <a:pt x="231" y="97"/>
                    </a:lnTo>
                    <a:lnTo>
                      <a:pt x="231" y="97"/>
                    </a:lnTo>
                    <a:lnTo>
                      <a:pt x="222" y="97"/>
                    </a:lnTo>
                    <a:lnTo>
                      <a:pt x="220" y="96"/>
                    </a:lnTo>
                    <a:lnTo>
                      <a:pt x="216" y="93"/>
                    </a:lnTo>
                    <a:lnTo>
                      <a:pt x="216" y="93"/>
                    </a:lnTo>
                    <a:lnTo>
                      <a:pt x="210" y="89"/>
                    </a:lnTo>
                    <a:lnTo>
                      <a:pt x="202" y="86"/>
                    </a:lnTo>
                    <a:lnTo>
                      <a:pt x="202" y="86"/>
                    </a:lnTo>
                    <a:lnTo>
                      <a:pt x="202" y="90"/>
                    </a:lnTo>
                    <a:lnTo>
                      <a:pt x="201" y="93"/>
                    </a:lnTo>
                    <a:lnTo>
                      <a:pt x="200" y="97"/>
                    </a:lnTo>
                    <a:lnTo>
                      <a:pt x="199" y="102"/>
                    </a:lnTo>
                    <a:lnTo>
                      <a:pt x="199" y="102"/>
                    </a:lnTo>
                    <a:lnTo>
                      <a:pt x="196" y="102"/>
                    </a:lnTo>
                    <a:lnTo>
                      <a:pt x="195" y="103"/>
                    </a:lnTo>
                    <a:lnTo>
                      <a:pt x="191" y="106"/>
                    </a:lnTo>
                    <a:lnTo>
                      <a:pt x="191" y="106"/>
                    </a:lnTo>
                    <a:lnTo>
                      <a:pt x="183" y="108"/>
                    </a:lnTo>
                    <a:lnTo>
                      <a:pt x="183" y="108"/>
                    </a:lnTo>
                    <a:lnTo>
                      <a:pt x="183" y="106"/>
                    </a:lnTo>
                    <a:lnTo>
                      <a:pt x="183" y="105"/>
                    </a:lnTo>
                    <a:lnTo>
                      <a:pt x="185" y="101"/>
                    </a:lnTo>
                    <a:lnTo>
                      <a:pt x="185" y="101"/>
                    </a:lnTo>
                    <a:lnTo>
                      <a:pt x="189" y="100"/>
                    </a:lnTo>
                    <a:lnTo>
                      <a:pt x="189" y="100"/>
                    </a:lnTo>
                    <a:lnTo>
                      <a:pt x="190" y="90"/>
                    </a:lnTo>
                    <a:lnTo>
                      <a:pt x="190" y="78"/>
                    </a:lnTo>
                    <a:lnTo>
                      <a:pt x="189" y="71"/>
                    </a:lnTo>
                    <a:lnTo>
                      <a:pt x="185" y="68"/>
                    </a:lnTo>
                    <a:lnTo>
                      <a:pt x="182" y="65"/>
                    </a:lnTo>
                    <a:lnTo>
                      <a:pt x="175" y="65"/>
                    </a:lnTo>
                    <a:lnTo>
                      <a:pt x="175" y="65"/>
                    </a:lnTo>
                    <a:lnTo>
                      <a:pt x="175" y="70"/>
                    </a:lnTo>
                    <a:lnTo>
                      <a:pt x="173" y="73"/>
                    </a:lnTo>
                    <a:lnTo>
                      <a:pt x="171" y="74"/>
                    </a:lnTo>
                    <a:lnTo>
                      <a:pt x="167" y="75"/>
                    </a:lnTo>
                    <a:lnTo>
                      <a:pt x="167" y="75"/>
                    </a:lnTo>
                    <a:lnTo>
                      <a:pt x="150" y="78"/>
                    </a:lnTo>
                    <a:lnTo>
                      <a:pt x="150" y="78"/>
                    </a:lnTo>
                    <a:lnTo>
                      <a:pt x="147" y="82"/>
                    </a:lnTo>
                    <a:lnTo>
                      <a:pt x="145" y="85"/>
                    </a:lnTo>
                    <a:lnTo>
                      <a:pt x="136" y="86"/>
                    </a:lnTo>
                    <a:lnTo>
                      <a:pt x="136" y="86"/>
                    </a:lnTo>
                    <a:lnTo>
                      <a:pt x="141" y="81"/>
                    </a:lnTo>
                    <a:lnTo>
                      <a:pt x="144" y="79"/>
                    </a:lnTo>
                    <a:lnTo>
                      <a:pt x="146" y="79"/>
                    </a:lnTo>
                    <a:lnTo>
                      <a:pt x="146" y="79"/>
                    </a:lnTo>
                    <a:lnTo>
                      <a:pt x="148" y="75"/>
                    </a:lnTo>
                    <a:lnTo>
                      <a:pt x="152" y="74"/>
                    </a:lnTo>
                    <a:lnTo>
                      <a:pt x="152" y="74"/>
                    </a:lnTo>
                    <a:lnTo>
                      <a:pt x="156" y="70"/>
                    </a:lnTo>
                    <a:lnTo>
                      <a:pt x="158" y="68"/>
                    </a:lnTo>
                    <a:lnTo>
                      <a:pt x="158" y="68"/>
                    </a:lnTo>
                    <a:lnTo>
                      <a:pt x="162" y="67"/>
                    </a:lnTo>
                    <a:lnTo>
                      <a:pt x="167" y="67"/>
                    </a:lnTo>
                    <a:lnTo>
                      <a:pt x="167" y="67"/>
                    </a:lnTo>
                    <a:lnTo>
                      <a:pt x="168" y="63"/>
                    </a:lnTo>
                    <a:lnTo>
                      <a:pt x="168" y="59"/>
                    </a:lnTo>
                    <a:lnTo>
                      <a:pt x="167" y="53"/>
                    </a:lnTo>
                    <a:lnTo>
                      <a:pt x="167" y="53"/>
                    </a:lnTo>
                    <a:lnTo>
                      <a:pt x="164" y="51"/>
                    </a:lnTo>
                    <a:lnTo>
                      <a:pt x="162" y="48"/>
                    </a:lnTo>
                    <a:lnTo>
                      <a:pt x="159" y="47"/>
                    </a:lnTo>
                    <a:lnTo>
                      <a:pt x="157" y="44"/>
                    </a:lnTo>
                    <a:lnTo>
                      <a:pt x="157" y="44"/>
                    </a:lnTo>
                    <a:lnTo>
                      <a:pt x="156" y="41"/>
                    </a:lnTo>
                    <a:lnTo>
                      <a:pt x="153" y="40"/>
                    </a:lnTo>
                    <a:lnTo>
                      <a:pt x="151" y="37"/>
                    </a:lnTo>
                    <a:lnTo>
                      <a:pt x="150" y="33"/>
                    </a:lnTo>
                    <a:lnTo>
                      <a:pt x="150" y="33"/>
                    </a:lnTo>
                    <a:lnTo>
                      <a:pt x="148" y="33"/>
                    </a:lnTo>
                    <a:lnTo>
                      <a:pt x="147" y="32"/>
                    </a:lnTo>
                    <a:lnTo>
                      <a:pt x="147" y="30"/>
                    </a:lnTo>
                    <a:lnTo>
                      <a:pt x="147" y="27"/>
                    </a:lnTo>
                    <a:lnTo>
                      <a:pt x="146" y="26"/>
                    </a:lnTo>
                    <a:lnTo>
                      <a:pt x="145" y="26"/>
                    </a:lnTo>
                    <a:lnTo>
                      <a:pt x="145" y="26"/>
                    </a:lnTo>
                    <a:lnTo>
                      <a:pt x="144" y="25"/>
                    </a:lnTo>
                    <a:lnTo>
                      <a:pt x="141" y="25"/>
                    </a:lnTo>
                    <a:lnTo>
                      <a:pt x="137" y="26"/>
                    </a:lnTo>
                    <a:lnTo>
                      <a:pt x="137" y="26"/>
                    </a:lnTo>
                    <a:lnTo>
                      <a:pt x="136" y="20"/>
                    </a:lnTo>
                    <a:lnTo>
                      <a:pt x="136" y="20"/>
                    </a:lnTo>
                    <a:lnTo>
                      <a:pt x="135" y="17"/>
                    </a:lnTo>
                    <a:lnTo>
                      <a:pt x="135" y="17"/>
                    </a:lnTo>
                    <a:lnTo>
                      <a:pt x="130" y="16"/>
                    </a:lnTo>
                    <a:lnTo>
                      <a:pt x="124" y="17"/>
                    </a:lnTo>
                    <a:lnTo>
                      <a:pt x="117" y="19"/>
                    </a:lnTo>
                    <a:lnTo>
                      <a:pt x="110" y="20"/>
                    </a:lnTo>
                    <a:lnTo>
                      <a:pt x="110" y="20"/>
                    </a:lnTo>
                    <a:lnTo>
                      <a:pt x="109" y="21"/>
                    </a:lnTo>
                    <a:lnTo>
                      <a:pt x="108" y="20"/>
                    </a:lnTo>
                    <a:lnTo>
                      <a:pt x="106" y="17"/>
                    </a:lnTo>
                    <a:lnTo>
                      <a:pt x="103" y="17"/>
                    </a:lnTo>
                    <a:lnTo>
                      <a:pt x="103" y="17"/>
                    </a:lnTo>
                    <a:lnTo>
                      <a:pt x="93" y="16"/>
                    </a:lnTo>
                    <a:lnTo>
                      <a:pt x="93" y="16"/>
                    </a:lnTo>
                    <a:lnTo>
                      <a:pt x="92" y="15"/>
                    </a:lnTo>
                    <a:lnTo>
                      <a:pt x="91" y="15"/>
                    </a:lnTo>
                    <a:lnTo>
                      <a:pt x="88" y="14"/>
                    </a:lnTo>
                    <a:lnTo>
                      <a:pt x="87" y="13"/>
                    </a:lnTo>
                    <a:lnTo>
                      <a:pt x="87" y="13"/>
                    </a:lnTo>
                    <a:lnTo>
                      <a:pt x="84" y="11"/>
                    </a:lnTo>
                    <a:lnTo>
                      <a:pt x="82" y="9"/>
                    </a:lnTo>
                    <a:lnTo>
                      <a:pt x="80" y="8"/>
                    </a:lnTo>
                    <a:lnTo>
                      <a:pt x="76" y="6"/>
                    </a:lnTo>
                    <a:lnTo>
                      <a:pt x="76" y="6"/>
                    </a:lnTo>
                    <a:lnTo>
                      <a:pt x="76" y="2"/>
                    </a:lnTo>
                    <a:lnTo>
                      <a:pt x="76" y="2"/>
                    </a:lnTo>
                    <a:lnTo>
                      <a:pt x="71" y="0"/>
                    </a:lnTo>
                    <a:lnTo>
                      <a:pt x="66" y="0"/>
                    </a:lnTo>
                    <a:lnTo>
                      <a:pt x="63" y="3"/>
                    </a:lnTo>
                    <a:lnTo>
                      <a:pt x="57" y="4"/>
                    </a:lnTo>
                    <a:lnTo>
                      <a:pt x="57" y="4"/>
                    </a:lnTo>
                    <a:lnTo>
                      <a:pt x="46" y="5"/>
                    </a:lnTo>
                    <a:lnTo>
                      <a:pt x="41" y="6"/>
                    </a:lnTo>
                    <a:lnTo>
                      <a:pt x="34" y="10"/>
                    </a:lnTo>
                    <a:lnTo>
                      <a:pt x="34" y="10"/>
                    </a:lnTo>
                    <a:lnTo>
                      <a:pt x="25" y="10"/>
                    </a:lnTo>
                    <a:lnTo>
                      <a:pt x="14" y="10"/>
                    </a:lnTo>
                    <a:lnTo>
                      <a:pt x="14" y="10"/>
                    </a:lnTo>
                    <a:lnTo>
                      <a:pt x="14" y="14"/>
                    </a:lnTo>
                    <a:lnTo>
                      <a:pt x="16" y="16"/>
                    </a:lnTo>
                    <a:lnTo>
                      <a:pt x="19" y="20"/>
                    </a:lnTo>
                    <a:lnTo>
                      <a:pt x="19" y="24"/>
                    </a:lnTo>
                    <a:lnTo>
                      <a:pt x="19" y="24"/>
                    </a:lnTo>
                    <a:lnTo>
                      <a:pt x="21" y="24"/>
                    </a:lnTo>
                    <a:lnTo>
                      <a:pt x="22" y="25"/>
                    </a:lnTo>
                    <a:lnTo>
                      <a:pt x="25" y="29"/>
                    </a:lnTo>
                    <a:lnTo>
                      <a:pt x="27" y="38"/>
                    </a:lnTo>
                    <a:lnTo>
                      <a:pt x="27" y="38"/>
                    </a:lnTo>
                    <a:lnTo>
                      <a:pt x="31" y="46"/>
                    </a:lnTo>
                    <a:lnTo>
                      <a:pt x="32" y="47"/>
                    </a:lnTo>
                    <a:lnTo>
                      <a:pt x="31" y="49"/>
                    </a:lnTo>
                    <a:lnTo>
                      <a:pt x="30" y="51"/>
                    </a:lnTo>
                    <a:lnTo>
                      <a:pt x="27" y="51"/>
                    </a:lnTo>
                    <a:lnTo>
                      <a:pt x="27" y="51"/>
                    </a:lnTo>
                    <a:lnTo>
                      <a:pt x="27" y="57"/>
                    </a:lnTo>
                    <a:lnTo>
                      <a:pt x="27" y="57"/>
                    </a:lnTo>
                    <a:lnTo>
                      <a:pt x="21" y="58"/>
                    </a:lnTo>
                    <a:lnTo>
                      <a:pt x="20" y="59"/>
                    </a:lnTo>
                    <a:lnTo>
                      <a:pt x="19" y="60"/>
                    </a:lnTo>
                    <a:lnTo>
                      <a:pt x="19" y="65"/>
                    </a:lnTo>
                    <a:lnTo>
                      <a:pt x="19" y="70"/>
                    </a:lnTo>
                    <a:lnTo>
                      <a:pt x="19" y="70"/>
                    </a:lnTo>
                    <a:lnTo>
                      <a:pt x="19" y="82"/>
                    </a:lnTo>
                    <a:lnTo>
                      <a:pt x="19" y="82"/>
                    </a:lnTo>
                    <a:lnTo>
                      <a:pt x="20" y="86"/>
                    </a:lnTo>
                    <a:lnTo>
                      <a:pt x="20" y="89"/>
                    </a:lnTo>
                    <a:lnTo>
                      <a:pt x="20" y="90"/>
                    </a:lnTo>
                    <a:lnTo>
                      <a:pt x="20" y="90"/>
                    </a:lnTo>
                    <a:lnTo>
                      <a:pt x="11" y="91"/>
                    </a:lnTo>
                    <a:lnTo>
                      <a:pt x="11" y="91"/>
                    </a:lnTo>
                    <a:lnTo>
                      <a:pt x="11" y="93"/>
                    </a:lnTo>
                    <a:lnTo>
                      <a:pt x="12" y="97"/>
                    </a:lnTo>
                    <a:lnTo>
                      <a:pt x="14" y="101"/>
                    </a:lnTo>
                    <a:lnTo>
                      <a:pt x="12" y="105"/>
                    </a:lnTo>
                    <a:lnTo>
                      <a:pt x="12" y="105"/>
                    </a:lnTo>
                    <a:lnTo>
                      <a:pt x="12" y="108"/>
                    </a:lnTo>
                    <a:lnTo>
                      <a:pt x="10" y="111"/>
                    </a:lnTo>
                    <a:lnTo>
                      <a:pt x="6" y="117"/>
                    </a:lnTo>
                    <a:lnTo>
                      <a:pt x="6" y="117"/>
                    </a:lnTo>
                    <a:lnTo>
                      <a:pt x="4" y="123"/>
                    </a:lnTo>
                    <a:lnTo>
                      <a:pt x="4" y="123"/>
                    </a:lnTo>
                    <a:lnTo>
                      <a:pt x="0" y="127"/>
                    </a:lnTo>
                    <a:lnTo>
                      <a:pt x="0" y="127"/>
                    </a:lnTo>
                    <a:lnTo>
                      <a:pt x="0" y="130"/>
                    </a:lnTo>
                    <a:lnTo>
                      <a:pt x="0" y="135"/>
                    </a:lnTo>
                    <a:lnTo>
                      <a:pt x="0" y="143"/>
                    </a:lnTo>
                    <a:lnTo>
                      <a:pt x="1" y="141"/>
                    </a:lnTo>
                    <a:close/>
                    <a:moveTo>
                      <a:pt x="315" y="80"/>
                    </a:moveTo>
                    <a:lnTo>
                      <a:pt x="315" y="80"/>
                    </a:lnTo>
                    <a:lnTo>
                      <a:pt x="313" y="76"/>
                    </a:lnTo>
                    <a:lnTo>
                      <a:pt x="309" y="74"/>
                    </a:lnTo>
                    <a:lnTo>
                      <a:pt x="309" y="74"/>
                    </a:lnTo>
                    <a:lnTo>
                      <a:pt x="311" y="74"/>
                    </a:lnTo>
                    <a:lnTo>
                      <a:pt x="313" y="76"/>
                    </a:lnTo>
                    <a:lnTo>
                      <a:pt x="314" y="78"/>
                    </a:lnTo>
                    <a:lnTo>
                      <a:pt x="315" y="80"/>
                    </a:lnTo>
                    <a:lnTo>
                      <a:pt x="315" y="80"/>
                    </a:lnTo>
                    <a:close/>
                    <a:moveTo>
                      <a:pt x="159" y="167"/>
                    </a:moveTo>
                    <a:lnTo>
                      <a:pt x="159" y="167"/>
                    </a:lnTo>
                    <a:lnTo>
                      <a:pt x="159" y="168"/>
                    </a:lnTo>
                    <a:lnTo>
                      <a:pt x="159" y="168"/>
                    </a:lnTo>
                    <a:lnTo>
                      <a:pt x="159" y="168"/>
                    </a:lnTo>
                    <a:lnTo>
                      <a:pt x="159" y="168"/>
                    </a:lnTo>
                    <a:lnTo>
                      <a:pt x="159" y="168"/>
                    </a:lnTo>
                    <a:lnTo>
                      <a:pt x="159" y="168"/>
                    </a:lnTo>
                    <a:lnTo>
                      <a:pt x="159" y="167"/>
                    </a:lnTo>
                    <a:lnTo>
                      <a:pt x="159" y="167"/>
                    </a:lnTo>
                    <a:close/>
                    <a:moveTo>
                      <a:pt x="158" y="168"/>
                    </a:moveTo>
                    <a:lnTo>
                      <a:pt x="158" y="168"/>
                    </a:lnTo>
                    <a:lnTo>
                      <a:pt x="157" y="168"/>
                    </a:lnTo>
                    <a:lnTo>
                      <a:pt x="157" y="168"/>
                    </a:lnTo>
                    <a:lnTo>
                      <a:pt x="157" y="168"/>
                    </a:lnTo>
                    <a:lnTo>
                      <a:pt x="157" y="168"/>
                    </a:lnTo>
                    <a:lnTo>
                      <a:pt x="158" y="168"/>
                    </a:lnTo>
                    <a:lnTo>
                      <a:pt x="158" y="168"/>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 name="Freeform 476">
                <a:extLst>
                  <a:ext uri="{FF2B5EF4-FFF2-40B4-BE49-F238E27FC236}">
                    <a16:creationId xmlns:a16="http://schemas.microsoft.com/office/drawing/2014/main" id="{5C6611FC-B43D-455A-A207-C12E564C31B9}"/>
                  </a:ext>
                </a:extLst>
              </p:cNvPr>
              <p:cNvSpPr>
                <a:spLocks/>
              </p:cNvSpPr>
              <p:nvPr/>
            </p:nvSpPr>
            <p:spPr bwMode="auto">
              <a:xfrm>
                <a:off x="1737882" y="-2441346"/>
                <a:ext cx="358676" cy="531247"/>
              </a:xfrm>
              <a:custGeom>
                <a:avLst/>
                <a:gdLst/>
                <a:ahLst/>
                <a:cxnLst>
                  <a:cxn ang="0">
                    <a:pos x="0" y="79"/>
                  </a:cxn>
                  <a:cxn ang="0">
                    <a:pos x="5" y="89"/>
                  </a:cxn>
                  <a:cxn ang="0">
                    <a:pos x="11" y="95"/>
                  </a:cxn>
                  <a:cxn ang="0">
                    <a:pos x="12" y="101"/>
                  </a:cxn>
                  <a:cxn ang="0">
                    <a:pos x="23" y="104"/>
                  </a:cxn>
                  <a:cxn ang="0">
                    <a:pos x="27" y="109"/>
                  </a:cxn>
                  <a:cxn ang="0">
                    <a:pos x="41" y="123"/>
                  </a:cxn>
                  <a:cxn ang="0">
                    <a:pos x="50" y="127"/>
                  </a:cxn>
                  <a:cxn ang="0">
                    <a:pos x="55" y="142"/>
                  </a:cxn>
                  <a:cxn ang="0">
                    <a:pos x="57" y="155"/>
                  </a:cxn>
                  <a:cxn ang="0">
                    <a:pos x="73" y="154"/>
                  </a:cxn>
                  <a:cxn ang="0">
                    <a:pos x="77" y="143"/>
                  </a:cxn>
                  <a:cxn ang="0">
                    <a:pos x="73" y="142"/>
                  </a:cxn>
                  <a:cxn ang="0">
                    <a:pos x="81" y="141"/>
                  </a:cxn>
                  <a:cxn ang="0">
                    <a:pos x="87" y="137"/>
                  </a:cxn>
                  <a:cxn ang="0">
                    <a:pos x="97" y="130"/>
                  </a:cxn>
                  <a:cxn ang="0">
                    <a:pos x="103" y="115"/>
                  </a:cxn>
                  <a:cxn ang="0">
                    <a:pos x="102" y="111"/>
                  </a:cxn>
                  <a:cxn ang="0">
                    <a:pos x="105" y="100"/>
                  </a:cxn>
                  <a:cxn ang="0">
                    <a:pos x="104" y="87"/>
                  </a:cxn>
                  <a:cxn ang="0">
                    <a:pos x="98" y="56"/>
                  </a:cxn>
                  <a:cxn ang="0">
                    <a:pos x="93" y="60"/>
                  </a:cxn>
                  <a:cxn ang="0">
                    <a:pos x="93" y="71"/>
                  </a:cxn>
                  <a:cxn ang="0">
                    <a:pos x="82" y="66"/>
                  </a:cxn>
                  <a:cxn ang="0">
                    <a:pos x="75" y="65"/>
                  </a:cxn>
                  <a:cxn ang="0">
                    <a:pos x="79" y="55"/>
                  </a:cxn>
                  <a:cxn ang="0">
                    <a:pos x="87" y="51"/>
                  </a:cxn>
                  <a:cxn ang="0">
                    <a:pos x="86" y="45"/>
                  </a:cxn>
                  <a:cxn ang="0">
                    <a:pos x="88" y="41"/>
                  </a:cxn>
                  <a:cxn ang="0">
                    <a:pos x="93" y="31"/>
                  </a:cxn>
                  <a:cxn ang="0">
                    <a:pos x="98" y="25"/>
                  </a:cxn>
                  <a:cxn ang="0">
                    <a:pos x="93" y="20"/>
                  </a:cxn>
                  <a:cxn ang="0">
                    <a:pos x="83" y="14"/>
                  </a:cxn>
                  <a:cxn ang="0">
                    <a:pos x="83" y="0"/>
                  </a:cxn>
                  <a:cxn ang="0">
                    <a:pos x="56" y="13"/>
                  </a:cxn>
                  <a:cxn ang="0">
                    <a:pos x="50" y="17"/>
                  </a:cxn>
                  <a:cxn ang="0">
                    <a:pos x="46" y="11"/>
                  </a:cxn>
                  <a:cxn ang="0">
                    <a:pos x="40" y="19"/>
                  </a:cxn>
                  <a:cxn ang="0">
                    <a:pos x="27" y="22"/>
                  </a:cxn>
                  <a:cxn ang="0">
                    <a:pos x="30" y="23"/>
                  </a:cxn>
                  <a:cxn ang="0">
                    <a:pos x="32" y="30"/>
                  </a:cxn>
                  <a:cxn ang="0">
                    <a:pos x="22" y="34"/>
                  </a:cxn>
                  <a:cxn ang="0">
                    <a:pos x="23" y="45"/>
                  </a:cxn>
                  <a:cxn ang="0">
                    <a:pos x="30" y="49"/>
                  </a:cxn>
                  <a:cxn ang="0">
                    <a:pos x="38" y="82"/>
                  </a:cxn>
                  <a:cxn ang="0">
                    <a:pos x="26" y="84"/>
                  </a:cxn>
                  <a:cxn ang="0">
                    <a:pos x="18" y="68"/>
                  </a:cxn>
                  <a:cxn ang="0">
                    <a:pos x="13" y="61"/>
                  </a:cxn>
                  <a:cxn ang="0">
                    <a:pos x="7" y="60"/>
                  </a:cxn>
                  <a:cxn ang="0">
                    <a:pos x="2" y="62"/>
                  </a:cxn>
                </a:cxnLst>
                <a:rect l="0" t="0" r="r" b="b"/>
                <a:pathLst>
                  <a:path w="106" h="157">
                    <a:moveTo>
                      <a:pt x="4" y="67"/>
                    </a:moveTo>
                    <a:lnTo>
                      <a:pt x="4" y="67"/>
                    </a:lnTo>
                    <a:lnTo>
                      <a:pt x="1" y="73"/>
                    </a:lnTo>
                    <a:lnTo>
                      <a:pt x="0" y="79"/>
                    </a:lnTo>
                    <a:lnTo>
                      <a:pt x="0" y="82"/>
                    </a:lnTo>
                    <a:lnTo>
                      <a:pt x="0" y="84"/>
                    </a:lnTo>
                    <a:lnTo>
                      <a:pt x="2" y="87"/>
                    </a:lnTo>
                    <a:lnTo>
                      <a:pt x="5" y="89"/>
                    </a:lnTo>
                    <a:lnTo>
                      <a:pt x="5" y="89"/>
                    </a:lnTo>
                    <a:lnTo>
                      <a:pt x="8" y="92"/>
                    </a:lnTo>
                    <a:lnTo>
                      <a:pt x="10" y="93"/>
                    </a:lnTo>
                    <a:lnTo>
                      <a:pt x="11" y="95"/>
                    </a:lnTo>
                    <a:lnTo>
                      <a:pt x="11" y="95"/>
                    </a:lnTo>
                    <a:lnTo>
                      <a:pt x="11" y="98"/>
                    </a:lnTo>
                    <a:lnTo>
                      <a:pt x="12" y="101"/>
                    </a:lnTo>
                    <a:lnTo>
                      <a:pt x="12" y="101"/>
                    </a:lnTo>
                    <a:lnTo>
                      <a:pt x="15" y="104"/>
                    </a:lnTo>
                    <a:lnTo>
                      <a:pt x="18" y="105"/>
                    </a:lnTo>
                    <a:lnTo>
                      <a:pt x="21" y="106"/>
                    </a:lnTo>
                    <a:lnTo>
                      <a:pt x="23" y="104"/>
                    </a:lnTo>
                    <a:lnTo>
                      <a:pt x="23" y="104"/>
                    </a:lnTo>
                    <a:lnTo>
                      <a:pt x="23" y="106"/>
                    </a:lnTo>
                    <a:lnTo>
                      <a:pt x="24" y="107"/>
                    </a:lnTo>
                    <a:lnTo>
                      <a:pt x="27" y="109"/>
                    </a:lnTo>
                    <a:lnTo>
                      <a:pt x="34" y="107"/>
                    </a:lnTo>
                    <a:lnTo>
                      <a:pt x="34" y="107"/>
                    </a:lnTo>
                    <a:lnTo>
                      <a:pt x="39" y="121"/>
                    </a:lnTo>
                    <a:lnTo>
                      <a:pt x="41" y="123"/>
                    </a:lnTo>
                    <a:lnTo>
                      <a:pt x="43" y="126"/>
                    </a:lnTo>
                    <a:lnTo>
                      <a:pt x="46" y="127"/>
                    </a:lnTo>
                    <a:lnTo>
                      <a:pt x="50" y="127"/>
                    </a:lnTo>
                    <a:lnTo>
                      <a:pt x="50" y="127"/>
                    </a:lnTo>
                    <a:lnTo>
                      <a:pt x="50" y="130"/>
                    </a:lnTo>
                    <a:lnTo>
                      <a:pt x="50" y="130"/>
                    </a:lnTo>
                    <a:lnTo>
                      <a:pt x="55" y="142"/>
                    </a:lnTo>
                    <a:lnTo>
                      <a:pt x="55" y="142"/>
                    </a:lnTo>
                    <a:lnTo>
                      <a:pt x="55" y="148"/>
                    </a:lnTo>
                    <a:lnTo>
                      <a:pt x="56" y="154"/>
                    </a:lnTo>
                    <a:lnTo>
                      <a:pt x="56" y="154"/>
                    </a:lnTo>
                    <a:lnTo>
                      <a:pt x="57" y="155"/>
                    </a:lnTo>
                    <a:lnTo>
                      <a:pt x="59" y="157"/>
                    </a:lnTo>
                    <a:lnTo>
                      <a:pt x="62" y="157"/>
                    </a:lnTo>
                    <a:lnTo>
                      <a:pt x="73" y="154"/>
                    </a:lnTo>
                    <a:lnTo>
                      <a:pt x="73" y="154"/>
                    </a:lnTo>
                    <a:lnTo>
                      <a:pt x="73" y="150"/>
                    </a:lnTo>
                    <a:lnTo>
                      <a:pt x="75" y="148"/>
                    </a:lnTo>
                    <a:lnTo>
                      <a:pt x="76" y="145"/>
                    </a:lnTo>
                    <a:lnTo>
                      <a:pt x="77" y="143"/>
                    </a:lnTo>
                    <a:lnTo>
                      <a:pt x="77" y="143"/>
                    </a:lnTo>
                    <a:lnTo>
                      <a:pt x="75" y="142"/>
                    </a:lnTo>
                    <a:lnTo>
                      <a:pt x="75" y="142"/>
                    </a:lnTo>
                    <a:lnTo>
                      <a:pt x="73" y="142"/>
                    </a:lnTo>
                    <a:lnTo>
                      <a:pt x="75" y="141"/>
                    </a:lnTo>
                    <a:lnTo>
                      <a:pt x="75" y="141"/>
                    </a:lnTo>
                    <a:lnTo>
                      <a:pt x="78" y="141"/>
                    </a:lnTo>
                    <a:lnTo>
                      <a:pt x="81" y="141"/>
                    </a:lnTo>
                    <a:lnTo>
                      <a:pt x="81" y="141"/>
                    </a:lnTo>
                    <a:lnTo>
                      <a:pt x="82" y="137"/>
                    </a:lnTo>
                    <a:lnTo>
                      <a:pt x="82" y="137"/>
                    </a:lnTo>
                    <a:lnTo>
                      <a:pt x="87" y="137"/>
                    </a:lnTo>
                    <a:lnTo>
                      <a:pt x="89" y="137"/>
                    </a:lnTo>
                    <a:lnTo>
                      <a:pt x="91" y="136"/>
                    </a:lnTo>
                    <a:lnTo>
                      <a:pt x="91" y="136"/>
                    </a:lnTo>
                    <a:lnTo>
                      <a:pt x="97" y="130"/>
                    </a:lnTo>
                    <a:lnTo>
                      <a:pt x="97" y="130"/>
                    </a:lnTo>
                    <a:lnTo>
                      <a:pt x="100" y="122"/>
                    </a:lnTo>
                    <a:lnTo>
                      <a:pt x="103" y="115"/>
                    </a:lnTo>
                    <a:lnTo>
                      <a:pt x="103" y="115"/>
                    </a:lnTo>
                    <a:lnTo>
                      <a:pt x="103" y="114"/>
                    </a:lnTo>
                    <a:lnTo>
                      <a:pt x="103" y="112"/>
                    </a:lnTo>
                    <a:lnTo>
                      <a:pt x="102" y="112"/>
                    </a:lnTo>
                    <a:lnTo>
                      <a:pt x="102" y="111"/>
                    </a:lnTo>
                    <a:lnTo>
                      <a:pt x="102" y="111"/>
                    </a:lnTo>
                    <a:lnTo>
                      <a:pt x="103" y="107"/>
                    </a:lnTo>
                    <a:lnTo>
                      <a:pt x="104" y="104"/>
                    </a:lnTo>
                    <a:lnTo>
                      <a:pt x="105" y="100"/>
                    </a:lnTo>
                    <a:lnTo>
                      <a:pt x="106" y="96"/>
                    </a:lnTo>
                    <a:lnTo>
                      <a:pt x="106" y="96"/>
                    </a:lnTo>
                    <a:lnTo>
                      <a:pt x="105" y="90"/>
                    </a:lnTo>
                    <a:lnTo>
                      <a:pt x="104" y="87"/>
                    </a:lnTo>
                    <a:lnTo>
                      <a:pt x="103" y="87"/>
                    </a:lnTo>
                    <a:lnTo>
                      <a:pt x="103" y="88"/>
                    </a:lnTo>
                    <a:lnTo>
                      <a:pt x="103" y="88"/>
                    </a:lnTo>
                    <a:lnTo>
                      <a:pt x="98" y="56"/>
                    </a:lnTo>
                    <a:lnTo>
                      <a:pt x="98" y="56"/>
                    </a:lnTo>
                    <a:lnTo>
                      <a:pt x="94" y="57"/>
                    </a:lnTo>
                    <a:lnTo>
                      <a:pt x="93" y="60"/>
                    </a:lnTo>
                    <a:lnTo>
                      <a:pt x="93" y="60"/>
                    </a:lnTo>
                    <a:lnTo>
                      <a:pt x="92" y="62"/>
                    </a:lnTo>
                    <a:lnTo>
                      <a:pt x="92" y="65"/>
                    </a:lnTo>
                    <a:lnTo>
                      <a:pt x="93" y="71"/>
                    </a:lnTo>
                    <a:lnTo>
                      <a:pt x="93" y="71"/>
                    </a:lnTo>
                    <a:lnTo>
                      <a:pt x="89" y="68"/>
                    </a:lnTo>
                    <a:lnTo>
                      <a:pt x="86" y="66"/>
                    </a:lnTo>
                    <a:lnTo>
                      <a:pt x="86" y="66"/>
                    </a:lnTo>
                    <a:lnTo>
                      <a:pt x="82" y="66"/>
                    </a:lnTo>
                    <a:lnTo>
                      <a:pt x="79" y="66"/>
                    </a:lnTo>
                    <a:lnTo>
                      <a:pt x="75" y="68"/>
                    </a:lnTo>
                    <a:lnTo>
                      <a:pt x="75" y="68"/>
                    </a:lnTo>
                    <a:lnTo>
                      <a:pt x="75" y="65"/>
                    </a:lnTo>
                    <a:lnTo>
                      <a:pt x="76" y="61"/>
                    </a:lnTo>
                    <a:lnTo>
                      <a:pt x="78" y="58"/>
                    </a:lnTo>
                    <a:lnTo>
                      <a:pt x="79" y="55"/>
                    </a:lnTo>
                    <a:lnTo>
                      <a:pt x="79" y="55"/>
                    </a:lnTo>
                    <a:lnTo>
                      <a:pt x="81" y="55"/>
                    </a:lnTo>
                    <a:lnTo>
                      <a:pt x="83" y="52"/>
                    </a:lnTo>
                    <a:lnTo>
                      <a:pt x="84" y="51"/>
                    </a:lnTo>
                    <a:lnTo>
                      <a:pt x="87" y="51"/>
                    </a:lnTo>
                    <a:lnTo>
                      <a:pt x="87" y="51"/>
                    </a:lnTo>
                    <a:lnTo>
                      <a:pt x="86" y="47"/>
                    </a:lnTo>
                    <a:lnTo>
                      <a:pt x="86" y="45"/>
                    </a:lnTo>
                    <a:lnTo>
                      <a:pt x="86" y="45"/>
                    </a:lnTo>
                    <a:lnTo>
                      <a:pt x="89" y="45"/>
                    </a:lnTo>
                    <a:lnTo>
                      <a:pt x="89" y="45"/>
                    </a:lnTo>
                    <a:lnTo>
                      <a:pt x="89" y="44"/>
                    </a:lnTo>
                    <a:lnTo>
                      <a:pt x="88" y="41"/>
                    </a:lnTo>
                    <a:lnTo>
                      <a:pt x="87" y="36"/>
                    </a:lnTo>
                    <a:lnTo>
                      <a:pt x="87" y="36"/>
                    </a:lnTo>
                    <a:lnTo>
                      <a:pt x="88" y="34"/>
                    </a:lnTo>
                    <a:lnTo>
                      <a:pt x="93" y="31"/>
                    </a:lnTo>
                    <a:lnTo>
                      <a:pt x="97" y="30"/>
                    </a:lnTo>
                    <a:lnTo>
                      <a:pt x="98" y="28"/>
                    </a:lnTo>
                    <a:lnTo>
                      <a:pt x="98" y="28"/>
                    </a:lnTo>
                    <a:lnTo>
                      <a:pt x="98" y="25"/>
                    </a:lnTo>
                    <a:lnTo>
                      <a:pt x="97" y="24"/>
                    </a:lnTo>
                    <a:lnTo>
                      <a:pt x="94" y="23"/>
                    </a:lnTo>
                    <a:lnTo>
                      <a:pt x="93" y="20"/>
                    </a:lnTo>
                    <a:lnTo>
                      <a:pt x="93" y="20"/>
                    </a:lnTo>
                    <a:lnTo>
                      <a:pt x="91" y="19"/>
                    </a:lnTo>
                    <a:lnTo>
                      <a:pt x="88" y="17"/>
                    </a:lnTo>
                    <a:lnTo>
                      <a:pt x="86" y="16"/>
                    </a:lnTo>
                    <a:lnTo>
                      <a:pt x="83" y="14"/>
                    </a:lnTo>
                    <a:lnTo>
                      <a:pt x="83" y="14"/>
                    </a:lnTo>
                    <a:lnTo>
                      <a:pt x="82" y="6"/>
                    </a:lnTo>
                    <a:lnTo>
                      <a:pt x="83" y="0"/>
                    </a:lnTo>
                    <a:lnTo>
                      <a:pt x="83" y="0"/>
                    </a:lnTo>
                    <a:lnTo>
                      <a:pt x="76" y="3"/>
                    </a:lnTo>
                    <a:lnTo>
                      <a:pt x="67" y="6"/>
                    </a:lnTo>
                    <a:lnTo>
                      <a:pt x="60" y="11"/>
                    </a:lnTo>
                    <a:lnTo>
                      <a:pt x="56" y="13"/>
                    </a:lnTo>
                    <a:lnTo>
                      <a:pt x="54" y="17"/>
                    </a:lnTo>
                    <a:lnTo>
                      <a:pt x="54" y="17"/>
                    </a:lnTo>
                    <a:lnTo>
                      <a:pt x="53" y="17"/>
                    </a:lnTo>
                    <a:lnTo>
                      <a:pt x="50" y="17"/>
                    </a:lnTo>
                    <a:lnTo>
                      <a:pt x="50" y="17"/>
                    </a:lnTo>
                    <a:lnTo>
                      <a:pt x="50" y="11"/>
                    </a:lnTo>
                    <a:lnTo>
                      <a:pt x="50" y="11"/>
                    </a:lnTo>
                    <a:lnTo>
                      <a:pt x="46" y="11"/>
                    </a:lnTo>
                    <a:lnTo>
                      <a:pt x="41" y="12"/>
                    </a:lnTo>
                    <a:lnTo>
                      <a:pt x="41" y="12"/>
                    </a:lnTo>
                    <a:lnTo>
                      <a:pt x="40" y="16"/>
                    </a:lnTo>
                    <a:lnTo>
                      <a:pt x="40" y="19"/>
                    </a:lnTo>
                    <a:lnTo>
                      <a:pt x="40" y="19"/>
                    </a:lnTo>
                    <a:lnTo>
                      <a:pt x="28" y="20"/>
                    </a:lnTo>
                    <a:lnTo>
                      <a:pt x="28" y="20"/>
                    </a:lnTo>
                    <a:lnTo>
                      <a:pt x="27" y="22"/>
                    </a:lnTo>
                    <a:lnTo>
                      <a:pt x="28" y="23"/>
                    </a:lnTo>
                    <a:lnTo>
                      <a:pt x="28" y="23"/>
                    </a:lnTo>
                    <a:lnTo>
                      <a:pt x="30" y="23"/>
                    </a:lnTo>
                    <a:lnTo>
                      <a:pt x="30" y="23"/>
                    </a:lnTo>
                    <a:lnTo>
                      <a:pt x="32" y="27"/>
                    </a:lnTo>
                    <a:lnTo>
                      <a:pt x="32" y="31"/>
                    </a:lnTo>
                    <a:lnTo>
                      <a:pt x="32" y="31"/>
                    </a:lnTo>
                    <a:lnTo>
                      <a:pt x="32" y="30"/>
                    </a:lnTo>
                    <a:lnTo>
                      <a:pt x="32" y="30"/>
                    </a:lnTo>
                    <a:lnTo>
                      <a:pt x="23" y="30"/>
                    </a:lnTo>
                    <a:lnTo>
                      <a:pt x="23" y="30"/>
                    </a:lnTo>
                    <a:lnTo>
                      <a:pt x="22" y="34"/>
                    </a:lnTo>
                    <a:lnTo>
                      <a:pt x="22" y="39"/>
                    </a:lnTo>
                    <a:lnTo>
                      <a:pt x="22" y="39"/>
                    </a:lnTo>
                    <a:lnTo>
                      <a:pt x="23" y="41"/>
                    </a:lnTo>
                    <a:lnTo>
                      <a:pt x="23" y="45"/>
                    </a:lnTo>
                    <a:lnTo>
                      <a:pt x="23" y="45"/>
                    </a:lnTo>
                    <a:lnTo>
                      <a:pt x="27" y="47"/>
                    </a:lnTo>
                    <a:lnTo>
                      <a:pt x="30" y="49"/>
                    </a:lnTo>
                    <a:lnTo>
                      <a:pt x="30" y="49"/>
                    </a:lnTo>
                    <a:lnTo>
                      <a:pt x="32" y="56"/>
                    </a:lnTo>
                    <a:lnTo>
                      <a:pt x="35" y="65"/>
                    </a:lnTo>
                    <a:lnTo>
                      <a:pt x="37" y="73"/>
                    </a:lnTo>
                    <a:lnTo>
                      <a:pt x="38" y="82"/>
                    </a:lnTo>
                    <a:lnTo>
                      <a:pt x="38" y="82"/>
                    </a:lnTo>
                    <a:lnTo>
                      <a:pt x="32" y="82"/>
                    </a:lnTo>
                    <a:lnTo>
                      <a:pt x="26" y="84"/>
                    </a:lnTo>
                    <a:lnTo>
                      <a:pt x="26" y="84"/>
                    </a:lnTo>
                    <a:lnTo>
                      <a:pt x="22" y="76"/>
                    </a:lnTo>
                    <a:lnTo>
                      <a:pt x="19" y="72"/>
                    </a:lnTo>
                    <a:lnTo>
                      <a:pt x="18" y="68"/>
                    </a:lnTo>
                    <a:lnTo>
                      <a:pt x="18" y="68"/>
                    </a:lnTo>
                    <a:lnTo>
                      <a:pt x="17" y="66"/>
                    </a:lnTo>
                    <a:lnTo>
                      <a:pt x="16" y="65"/>
                    </a:lnTo>
                    <a:lnTo>
                      <a:pt x="15" y="63"/>
                    </a:lnTo>
                    <a:lnTo>
                      <a:pt x="13" y="61"/>
                    </a:lnTo>
                    <a:lnTo>
                      <a:pt x="13" y="61"/>
                    </a:lnTo>
                    <a:lnTo>
                      <a:pt x="11" y="60"/>
                    </a:lnTo>
                    <a:lnTo>
                      <a:pt x="7" y="60"/>
                    </a:lnTo>
                    <a:lnTo>
                      <a:pt x="7" y="60"/>
                    </a:lnTo>
                    <a:lnTo>
                      <a:pt x="7" y="62"/>
                    </a:lnTo>
                    <a:lnTo>
                      <a:pt x="6" y="62"/>
                    </a:lnTo>
                    <a:lnTo>
                      <a:pt x="2" y="62"/>
                    </a:lnTo>
                    <a:lnTo>
                      <a:pt x="2" y="62"/>
                    </a:lnTo>
                    <a:lnTo>
                      <a:pt x="4" y="65"/>
                    </a:lnTo>
                    <a:lnTo>
                      <a:pt x="4" y="67"/>
                    </a:lnTo>
                    <a:lnTo>
                      <a:pt x="4" y="67"/>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 name="Freeform 477">
                <a:extLst>
                  <a:ext uri="{FF2B5EF4-FFF2-40B4-BE49-F238E27FC236}">
                    <a16:creationId xmlns:a16="http://schemas.microsoft.com/office/drawing/2014/main" id="{EE93A167-DA81-46B8-9421-0CEBB6FFE8F9}"/>
                  </a:ext>
                </a:extLst>
              </p:cNvPr>
              <p:cNvSpPr>
                <a:spLocks/>
              </p:cNvSpPr>
              <p:nvPr/>
            </p:nvSpPr>
            <p:spPr bwMode="auto">
              <a:xfrm>
                <a:off x="2580430" y="-1111542"/>
                <a:ext cx="389130" cy="351907"/>
              </a:xfrm>
              <a:custGeom>
                <a:avLst/>
                <a:gdLst/>
                <a:ahLst/>
                <a:cxnLst>
                  <a:cxn ang="0">
                    <a:pos x="114" y="79"/>
                  </a:cxn>
                  <a:cxn ang="0">
                    <a:pos x="104" y="70"/>
                  </a:cxn>
                  <a:cxn ang="0">
                    <a:pos x="103" y="71"/>
                  </a:cxn>
                  <a:cxn ang="0">
                    <a:pos x="92" y="68"/>
                  </a:cxn>
                  <a:cxn ang="0">
                    <a:pos x="92" y="54"/>
                  </a:cxn>
                  <a:cxn ang="0">
                    <a:pos x="88" y="45"/>
                  </a:cxn>
                  <a:cxn ang="0">
                    <a:pos x="77" y="44"/>
                  </a:cxn>
                  <a:cxn ang="0">
                    <a:pos x="74" y="42"/>
                  </a:cxn>
                  <a:cxn ang="0">
                    <a:pos x="69" y="33"/>
                  </a:cxn>
                  <a:cxn ang="0">
                    <a:pos x="65" y="33"/>
                  </a:cxn>
                  <a:cxn ang="0">
                    <a:pos x="63" y="27"/>
                  </a:cxn>
                  <a:cxn ang="0">
                    <a:pos x="60" y="27"/>
                  </a:cxn>
                  <a:cxn ang="0">
                    <a:pos x="56" y="30"/>
                  </a:cxn>
                  <a:cxn ang="0">
                    <a:pos x="52" y="26"/>
                  </a:cxn>
                  <a:cxn ang="0">
                    <a:pos x="51" y="19"/>
                  </a:cxn>
                  <a:cxn ang="0">
                    <a:pos x="44" y="15"/>
                  </a:cxn>
                  <a:cxn ang="0">
                    <a:pos x="38" y="22"/>
                  </a:cxn>
                  <a:cxn ang="0">
                    <a:pos x="38" y="12"/>
                  </a:cxn>
                  <a:cxn ang="0">
                    <a:pos x="44" y="6"/>
                  </a:cxn>
                  <a:cxn ang="0">
                    <a:pos x="40" y="0"/>
                  </a:cxn>
                  <a:cxn ang="0">
                    <a:pos x="34" y="4"/>
                  </a:cxn>
                  <a:cxn ang="0">
                    <a:pos x="31" y="4"/>
                  </a:cxn>
                  <a:cxn ang="0">
                    <a:pos x="31" y="0"/>
                  </a:cxn>
                  <a:cxn ang="0">
                    <a:pos x="24" y="9"/>
                  </a:cxn>
                  <a:cxn ang="0">
                    <a:pos x="22" y="19"/>
                  </a:cxn>
                  <a:cxn ang="0">
                    <a:pos x="18" y="31"/>
                  </a:cxn>
                  <a:cxn ang="0">
                    <a:pos x="19" y="58"/>
                  </a:cxn>
                  <a:cxn ang="0">
                    <a:pos x="16" y="68"/>
                  </a:cxn>
                  <a:cxn ang="0">
                    <a:pos x="13" y="70"/>
                  </a:cxn>
                  <a:cxn ang="0">
                    <a:pos x="12" y="70"/>
                  </a:cxn>
                  <a:cxn ang="0">
                    <a:pos x="9" y="77"/>
                  </a:cxn>
                  <a:cxn ang="0">
                    <a:pos x="0" y="83"/>
                  </a:cxn>
                  <a:cxn ang="0">
                    <a:pos x="11" y="91"/>
                  </a:cxn>
                  <a:cxn ang="0">
                    <a:pos x="20" y="88"/>
                  </a:cxn>
                  <a:cxn ang="0">
                    <a:pos x="22" y="85"/>
                  </a:cxn>
                  <a:cxn ang="0">
                    <a:pos x="24" y="104"/>
                  </a:cxn>
                  <a:cxn ang="0">
                    <a:pos x="39" y="104"/>
                  </a:cxn>
                  <a:cxn ang="0">
                    <a:pos x="40" y="102"/>
                  </a:cxn>
                  <a:cxn ang="0">
                    <a:pos x="45" y="88"/>
                  </a:cxn>
                  <a:cxn ang="0">
                    <a:pos x="52" y="86"/>
                  </a:cxn>
                  <a:cxn ang="0">
                    <a:pos x="55" y="79"/>
                  </a:cxn>
                  <a:cxn ang="0">
                    <a:pos x="65" y="77"/>
                  </a:cxn>
                  <a:cxn ang="0">
                    <a:pos x="66" y="69"/>
                  </a:cxn>
                  <a:cxn ang="0">
                    <a:pos x="69" y="77"/>
                  </a:cxn>
                  <a:cxn ang="0">
                    <a:pos x="77" y="77"/>
                  </a:cxn>
                  <a:cxn ang="0">
                    <a:pos x="79" y="88"/>
                  </a:cxn>
                  <a:cxn ang="0">
                    <a:pos x="98" y="88"/>
                  </a:cxn>
                  <a:cxn ang="0">
                    <a:pos x="99" y="96"/>
                  </a:cxn>
                  <a:cxn ang="0">
                    <a:pos x="106" y="92"/>
                  </a:cxn>
                  <a:cxn ang="0">
                    <a:pos x="110" y="90"/>
                  </a:cxn>
                  <a:cxn ang="0">
                    <a:pos x="112" y="86"/>
                  </a:cxn>
                  <a:cxn ang="0">
                    <a:pos x="115" y="85"/>
                  </a:cxn>
                </a:cxnLst>
                <a:rect l="0" t="0" r="r" b="b"/>
                <a:pathLst>
                  <a:path w="115" h="104">
                    <a:moveTo>
                      <a:pt x="115" y="85"/>
                    </a:moveTo>
                    <a:lnTo>
                      <a:pt x="115" y="85"/>
                    </a:lnTo>
                    <a:lnTo>
                      <a:pt x="114" y="79"/>
                    </a:lnTo>
                    <a:lnTo>
                      <a:pt x="114" y="75"/>
                    </a:lnTo>
                    <a:lnTo>
                      <a:pt x="111" y="74"/>
                    </a:lnTo>
                    <a:lnTo>
                      <a:pt x="104" y="70"/>
                    </a:lnTo>
                    <a:lnTo>
                      <a:pt x="104" y="70"/>
                    </a:lnTo>
                    <a:lnTo>
                      <a:pt x="104" y="71"/>
                    </a:lnTo>
                    <a:lnTo>
                      <a:pt x="103" y="71"/>
                    </a:lnTo>
                    <a:lnTo>
                      <a:pt x="99" y="70"/>
                    </a:lnTo>
                    <a:lnTo>
                      <a:pt x="95" y="69"/>
                    </a:lnTo>
                    <a:lnTo>
                      <a:pt x="92" y="68"/>
                    </a:lnTo>
                    <a:lnTo>
                      <a:pt x="92" y="68"/>
                    </a:lnTo>
                    <a:lnTo>
                      <a:pt x="92" y="61"/>
                    </a:lnTo>
                    <a:lnTo>
                      <a:pt x="92" y="54"/>
                    </a:lnTo>
                    <a:lnTo>
                      <a:pt x="92" y="54"/>
                    </a:lnTo>
                    <a:lnTo>
                      <a:pt x="90" y="50"/>
                    </a:lnTo>
                    <a:lnTo>
                      <a:pt x="88" y="45"/>
                    </a:lnTo>
                    <a:lnTo>
                      <a:pt x="88" y="45"/>
                    </a:lnTo>
                    <a:lnTo>
                      <a:pt x="77" y="44"/>
                    </a:lnTo>
                    <a:lnTo>
                      <a:pt x="77" y="44"/>
                    </a:lnTo>
                    <a:lnTo>
                      <a:pt x="76" y="42"/>
                    </a:lnTo>
                    <a:lnTo>
                      <a:pt x="76" y="42"/>
                    </a:lnTo>
                    <a:lnTo>
                      <a:pt x="74" y="42"/>
                    </a:lnTo>
                    <a:lnTo>
                      <a:pt x="74" y="42"/>
                    </a:lnTo>
                    <a:lnTo>
                      <a:pt x="73" y="37"/>
                    </a:lnTo>
                    <a:lnTo>
                      <a:pt x="69" y="33"/>
                    </a:lnTo>
                    <a:lnTo>
                      <a:pt x="69" y="33"/>
                    </a:lnTo>
                    <a:lnTo>
                      <a:pt x="67" y="33"/>
                    </a:lnTo>
                    <a:lnTo>
                      <a:pt x="65" y="33"/>
                    </a:lnTo>
                    <a:lnTo>
                      <a:pt x="63" y="32"/>
                    </a:lnTo>
                    <a:lnTo>
                      <a:pt x="63" y="32"/>
                    </a:lnTo>
                    <a:lnTo>
                      <a:pt x="63" y="27"/>
                    </a:lnTo>
                    <a:lnTo>
                      <a:pt x="63" y="27"/>
                    </a:lnTo>
                    <a:lnTo>
                      <a:pt x="61" y="26"/>
                    </a:lnTo>
                    <a:lnTo>
                      <a:pt x="60" y="27"/>
                    </a:lnTo>
                    <a:lnTo>
                      <a:pt x="57" y="28"/>
                    </a:lnTo>
                    <a:lnTo>
                      <a:pt x="56" y="30"/>
                    </a:lnTo>
                    <a:lnTo>
                      <a:pt x="56" y="30"/>
                    </a:lnTo>
                    <a:lnTo>
                      <a:pt x="55" y="27"/>
                    </a:lnTo>
                    <a:lnTo>
                      <a:pt x="55" y="27"/>
                    </a:lnTo>
                    <a:lnTo>
                      <a:pt x="52" y="26"/>
                    </a:lnTo>
                    <a:lnTo>
                      <a:pt x="52" y="26"/>
                    </a:lnTo>
                    <a:lnTo>
                      <a:pt x="52" y="22"/>
                    </a:lnTo>
                    <a:lnTo>
                      <a:pt x="51" y="19"/>
                    </a:lnTo>
                    <a:lnTo>
                      <a:pt x="47" y="16"/>
                    </a:lnTo>
                    <a:lnTo>
                      <a:pt x="44" y="15"/>
                    </a:lnTo>
                    <a:lnTo>
                      <a:pt x="44" y="15"/>
                    </a:lnTo>
                    <a:lnTo>
                      <a:pt x="44" y="22"/>
                    </a:lnTo>
                    <a:lnTo>
                      <a:pt x="44" y="22"/>
                    </a:lnTo>
                    <a:lnTo>
                      <a:pt x="38" y="22"/>
                    </a:lnTo>
                    <a:lnTo>
                      <a:pt x="38" y="22"/>
                    </a:lnTo>
                    <a:lnTo>
                      <a:pt x="38" y="12"/>
                    </a:lnTo>
                    <a:lnTo>
                      <a:pt x="38" y="12"/>
                    </a:lnTo>
                    <a:lnTo>
                      <a:pt x="44" y="12"/>
                    </a:lnTo>
                    <a:lnTo>
                      <a:pt x="44" y="12"/>
                    </a:lnTo>
                    <a:lnTo>
                      <a:pt x="44" y="6"/>
                    </a:lnTo>
                    <a:lnTo>
                      <a:pt x="43" y="3"/>
                    </a:lnTo>
                    <a:lnTo>
                      <a:pt x="41" y="1"/>
                    </a:lnTo>
                    <a:lnTo>
                      <a:pt x="40" y="0"/>
                    </a:lnTo>
                    <a:lnTo>
                      <a:pt x="34" y="0"/>
                    </a:lnTo>
                    <a:lnTo>
                      <a:pt x="34" y="0"/>
                    </a:lnTo>
                    <a:lnTo>
                      <a:pt x="34" y="4"/>
                    </a:lnTo>
                    <a:lnTo>
                      <a:pt x="34" y="4"/>
                    </a:lnTo>
                    <a:lnTo>
                      <a:pt x="33" y="4"/>
                    </a:lnTo>
                    <a:lnTo>
                      <a:pt x="31" y="4"/>
                    </a:lnTo>
                    <a:lnTo>
                      <a:pt x="31" y="4"/>
                    </a:lnTo>
                    <a:lnTo>
                      <a:pt x="31" y="0"/>
                    </a:lnTo>
                    <a:lnTo>
                      <a:pt x="31" y="0"/>
                    </a:lnTo>
                    <a:lnTo>
                      <a:pt x="24" y="0"/>
                    </a:lnTo>
                    <a:lnTo>
                      <a:pt x="24" y="0"/>
                    </a:lnTo>
                    <a:lnTo>
                      <a:pt x="24" y="9"/>
                    </a:lnTo>
                    <a:lnTo>
                      <a:pt x="24" y="17"/>
                    </a:lnTo>
                    <a:lnTo>
                      <a:pt x="24" y="17"/>
                    </a:lnTo>
                    <a:lnTo>
                      <a:pt x="22" y="19"/>
                    </a:lnTo>
                    <a:lnTo>
                      <a:pt x="22" y="19"/>
                    </a:lnTo>
                    <a:lnTo>
                      <a:pt x="19" y="25"/>
                    </a:lnTo>
                    <a:lnTo>
                      <a:pt x="18" y="31"/>
                    </a:lnTo>
                    <a:lnTo>
                      <a:pt x="18" y="43"/>
                    </a:lnTo>
                    <a:lnTo>
                      <a:pt x="18" y="43"/>
                    </a:lnTo>
                    <a:lnTo>
                      <a:pt x="19" y="58"/>
                    </a:lnTo>
                    <a:lnTo>
                      <a:pt x="18" y="61"/>
                    </a:lnTo>
                    <a:lnTo>
                      <a:pt x="18" y="65"/>
                    </a:lnTo>
                    <a:lnTo>
                      <a:pt x="16" y="68"/>
                    </a:lnTo>
                    <a:lnTo>
                      <a:pt x="13" y="68"/>
                    </a:lnTo>
                    <a:lnTo>
                      <a:pt x="13" y="68"/>
                    </a:lnTo>
                    <a:lnTo>
                      <a:pt x="13" y="70"/>
                    </a:lnTo>
                    <a:lnTo>
                      <a:pt x="13" y="70"/>
                    </a:lnTo>
                    <a:lnTo>
                      <a:pt x="12" y="70"/>
                    </a:lnTo>
                    <a:lnTo>
                      <a:pt x="12" y="70"/>
                    </a:lnTo>
                    <a:lnTo>
                      <a:pt x="11" y="74"/>
                    </a:lnTo>
                    <a:lnTo>
                      <a:pt x="9" y="77"/>
                    </a:lnTo>
                    <a:lnTo>
                      <a:pt x="9" y="77"/>
                    </a:lnTo>
                    <a:lnTo>
                      <a:pt x="1" y="77"/>
                    </a:lnTo>
                    <a:lnTo>
                      <a:pt x="1" y="77"/>
                    </a:lnTo>
                    <a:lnTo>
                      <a:pt x="0" y="83"/>
                    </a:lnTo>
                    <a:lnTo>
                      <a:pt x="1" y="90"/>
                    </a:lnTo>
                    <a:lnTo>
                      <a:pt x="1" y="90"/>
                    </a:lnTo>
                    <a:lnTo>
                      <a:pt x="11" y="91"/>
                    </a:lnTo>
                    <a:lnTo>
                      <a:pt x="22" y="90"/>
                    </a:lnTo>
                    <a:lnTo>
                      <a:pt x="22" y="90"/>
                    </a:lnTo>
                    <a:lnTo>
                      <a:pt x="20" y="88"/>
                    </a:lnTo>
                    <a:lnTo>
                      <a:pt x="20" y="86"/>
                    </a:lnTo>
                    <a:lnTo>
                      <a:pt x="20" y="86"/>
                    </a:lnTo>
                    <a:lnTo>
                      <a:pt x="22" y="85"/>
                    </a:lnTo>
                    <a:lnTo>
                      <a:pt x="23" y="86"/>
                    </a:lnTo>
                    <a:lnTo>
                      <a:pt x="24" y="92"/>
                    </a:lnTo>
                    <a:lnTo>
                      <a:pt x="24" y="104"/>
                    </a:lnTo>
                    <a:lnTo>
                      <a:pt x="24" y="104"/>
                    </a:lnTo>
                    <a:lnTo>
                      <a:pt x="31" y="104"/>
                    </a:lnTo>
                    <a:lnTo>
                      <a:pt x="39" y="104"/>
                    </a:lnTo>
                    <a:lnTo>
                      <a:pt x="39" y="104"/>
                    </a:lnTo>
                    <a:lnTo>
                      <a:pt x="40" y="102"/>
                    </a:lnTo>
                    <a:lnTo>
                      <a:pt x="40" y="102"/>
                    </a:lnTo>
                    <a:lnTo>
                      <a:pt x="43" y="99"/>
                    </a:lnTo>
                    <a:lnTo>
                      <a:pt x="45" y="97"/>
                    </a:lnTo>
                    <a:lnTo>
                      <a:pt x="45" y="88"/>
                    </a:lnTo>
                    <a:lnTo>
                      <a:pt x="45" y="88"/>
                    </a:lnTo>
                    <a:lnTo>
                      <a:pt x="50" y="88"/>
                    </a:lnTo>
                    <a:lnTo>
                      <a:pt x="52" y="86"/>
                    </a:lnTo>
                    <a:lnTo>
                      <a:pt x="55" y="82"/>
                    </a:lnTo>
                    <a:lnTo>
                      <a:pt x="55" y="79"/>
                    </a:lnTo>
                    <a:lnTo>
                      <a:pt x="55" y="79"/>
                    </a:lnTo>
                    <a:lnTo>
                      <a:pt x="60" y="77"/>
                    </a:lnTo>
                    <a:lnTo>
                      <a:pt x="65" y="77"/>
                    </a:lnTo>
                    <a:lnTo>
                      <a:pt x="65" y="77"/>
                    </a:lnTo>
                    <a:lnTo>
                      <a:pt x="63" y="75"/>
                    </a:lnTo>
                    <a:lnTo>
                      <a:pt x="65" y="71"/>
                    </a:lnTo>
                    <a:lnTo>
                      <a:pt x="66" y="69"/>
                    </a:lnTo>
                    <a:lnTo>
                      <a:pt x="69" y="68"/>
                    </a:lnTo>
                    <a:lnTo>
                      <a:pt x="69" y="68"/>
                    </a:lnTo>
                    <a:lnTo>
                      <a:pt x="69" y="77"/>
                    </a:lnTo>
                    <a:lnTo>
                      <a:pt x="69" y="77"/>
                    </a:lnTo>
                    <a:lnTo>
                      <a:pt x="77" y="77"/>
                    </a:lnTo>
                    <a:lnTo>
                      <a:pt x="77" y="77"/>
                    </a:lnTo>
                    <a:lnTo>
                      <a:pt x="78" y="82"/>
                    </a:lnTo>
                    <a:lnTo>
                      <a:pt x="79" y="88"/>
                    </a:lnTo>
                    <a:lnTo>
                      <a:pt x="79" y="88"/>
                    </a:lnTo>
                    <a:lnTo>
                      <a:pt x="88" y="88"/>
                    </a:lnTo>
                    <a:lnTo>
                      <a:pt x="98" y="88"/>
                    </a:lnTo>
                    <a:lnTo>
                      <a:pt x="98" y="88"/>
                    </a:lnTo>
                    <a:lnTo>
                      <a:pt x="98" y="92"/>
                    </a:lnTo>
                    <a:lnTo>
                      <a:pt x="99" y="96"/>
                    </a:lnTo>
                    <a:lnTo>
                      <a:pt x="99" y="96"/>
                    </a:lnTo>
                    <a:lnTo>
                      <a:pt x="106" y="96"/>
                    </a:lnTo>
                    <a:lnTo>
                      <a:pt x="106" y="96"/>
                    </a:lnTo>
                    <a:lnTo>
                      <a:pt x="106" y="92"/>
                    </a:lnTo>
                    <a:lnTo>
                      <a:pt x="106" y="92"/>
                    </a:lnTo>
                    <a:lnTo>
                      <a:pt x="109" y="91"/>
                    </a:lnTo>
                    <a:lnTo>
                      <a:pt x="110" y="90"/>
                    </a:lnTo>
                    <a:lnTo>
                      <a:pt x="111" y="87"/>
                    </a:lnTo>
                    <a:lnTo>
                      <a:pt x="111" y="87"/>
                    </a:lnTo>
                    <a:lnTo>
                      <a:pt x="112" y="86"/>
                    </a:lnTo>
                    <a:lnTo>
                      <a:pt x="112" y="85"/>
                    </a:lnTo>
                    <a:lnTo>
                      <a:pt x="115" y="85"/>
                    </a:lnTo>
                    <a:lnTo>
                      <a:pt x="115" y="85"/>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 name="Freeform 478">
                <a:extLst>
                  <a:ext uri="{FF2B5EF4-FFF2-40B4-BE49-F238E27FC236}">
                    <a16:creationId xmlns:a16="http://schemas.microsoft.com/office/drawing/2014/main" id="{65DFC7D2-401B-488E-8279-DC326528378B}"/>
                  </a:ext>
                </a:extLst>
              </p:cNvPr>
              <p:cNvSpPr>
                <a:spLocks/>
              </p:cNvSpPr>
              <p:nvPr/>
            </p:nvSpPr>
            <p:spPr bwMode="auto">
              <a:xfrm>
                <a:off x="3873016" y="-813774"/>
                <a:ext cx="3386" cy="6766"/>
              </a:xfrm>
              <a:custGeom>
                <a:avLst/>
                <a:gdLst/>
                <a:ahLst/>
                <a:cxnLst>
                  <a:cxn ang="0">
                    <a:pos x="1" y="2"/>
                  </a:cxn>
                  <a:cxn ang="0">
                    <a:pos x="0" y="0"/>
                  </a:cxn>
                  <a:cxn ang="0">
                    <a:pos x="0" y="0"/>
                  </a:cxn>
                  <a:cxn ang="0">
                    <a:pos x="1" y="2"/>
                  </a:cxn>
                  <a:cxn ang="0">
                    <a:pos x="1" y="2"/>
                  </a:cxn>
                </a:cxnLst>
                <a:rect l="0" t="0" r="r" b="b"/>
                <a:pathLst>
                  <a:path w="1" h="2">
                    <a:moveTo>
                      <a:pt x="1" y="2"/>
                    </a:moveTo>
                    <a:lnTo>
                      <a:pt x="0" y="0"/>
                    </a:lnTo>
                    <a:lnTo>
                      <a:pt x="0" y="0"/>
                    </a:lnTo>
                    <a:lnTo>
                      <a:pt x="1" y="2"/>
                    </a:lnTo>
                    <a:lnTo>
                      <a:pt x="1" y="2"/>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 name="Freeform 479">
                <a:extLst>
                  <a:ext uri="{FF2B5EF4-FFF2-40B4-BE49-F238E27FC236}">
                    <a16:creationId xmlns:a16="http://schemas.microsoft.com/office/drawing/2014/main" id="{33BD1D6E-48F1-4D2D-916F-5EE06C786B9C}"/>
                  </a:ext>
                </a:extLst>
              </p:cNvPr>
              <p:cNvSpPr>
                <a:spLocks/>
              </p:cNvSpPr>
              <p:nvPr/>
            </p:nvSpPr>
            <p:spPr bwMode="auto">
              <a:xfrm>
                <a:off x="3781655" y="-708877"/>
                <a:ext cx="43989" cy="67674"/>
              </a:xfrm>
              <a:custGeom>
                <a:avLst/>
                <a:gdLst/>
                <a:ahLst/>
                <a:cxnLst>
                  <a:cxn ang="0">
                    <a:pos x="13" y="18"/>
                  </a:cxn>
                  <a:cxn ang="0">
                    <a:pos x="13" y="18"/>
                  </a:cxn>
                  <a:cxn ang="0">
                    <a:pos x="13" y="7"/>
                  </a:cxn>
                  <a:cxn ang="0">
                    <a:pos x="13" y="7"/>
                  </a:cxn>
                  <a:cxn ang="0">
                    <a:pos x="2" y="7"/>
                  </a:cxn>
                  <a:cxn ang="0">
                    <a:pos x="2" y="7"/>
                  </a:cxn>
                  <a:cxn ang="0">
                    <a:pos x="2" y="4"/>
                  </a:cxn>
                  <a:cxn ang="0">
                    <a:pos x="0" y="0"/>
                  </a:cxn>
                  <a:cxn ang="0">
                    <a:pos x="0" y="0"/>
                  </a:cxn>
                  <a:cxn ang="0">
                    <a:pos x="2" y="9"/>
                  </a:cxn>
                  <a:cxn ang="0">
                    <a:pos x="4" y="17"/>
                  </a:cxn>
                  <a:cxn ang="0">
                    <a:pos x="4" y="17"/>
                  </a:cxn>
                  <a:cxn ang="0">
                    <a:pos x="9" y="18"/>
                  </a:cxn>
                  <a:cxn ang="0">
                    <a:pos x="11" y="20"/>
                  </a:cxn>
                  <a:cxn ang="0">
                    <a:pos x="13" y="18"/>
                  </a:cxn>
                  <a:cxn ang="0">
                    <a:pos x="13" y="18"/>
                  </a:cxn>
                </a:cxnLst>
                <a:rect l="0" t="0" r="r" b="b"/>
                <a:pathLst>
                  <a:path w="13" h="20">
                    <a:moveTo>
                      <a:pt x="13" y="18"/>
                    </a:moveTo>
                    <a:lnTo>
                      <a:pt x="13" y="18"/>
                    </a:lnTo>
                    <a:lnTo>
                      <a:pt x="13" y="7"/>
                    </a:lnTo>
                    <a:lnTo>
                      <a:pt x="13" y="7"/>
                    </a:lnTo>
                    <a:lnTo>
                      <a:pt x="2" y="7"/>
                    </a:lnTo>
                    <a:lnTo>
                      <a:pt x="2" y="7"/>
                    </a:lnTo>
                    <a:lnTo>
                      <a:pt x="2" y="4"/>
                    </a:lnTo>
                    <a:lnTo>
                      <a:pt x="0" y="0"/>
                    </a:lnTo>
                    <a:lnTo>
                      <a:pt x="0" y="0"/>
                    </a:lnTo>
                    <a:lnTo>
                      <a:pt x="2" y="9"/>
                    </a:lnTo>
                    <a:lnTo>
                      <a:pt x="4" y="17"/>
                    </a:lnTo>
                    <a:lnTo>
                      <a:pt x="4" y="17"/>
                    </a:lnTo>
                    <a:lnTo>
                      <a:pt x="9" y="18"/>
                    </a:lnTo>
                    <a:lnTo>
                      <a:pt x="11" y="20"/>
                    </a:lnTo>
                    <a:lnTo>
                      <a:pt x="13" y="18"/>
                    </a:lnTo>
                    <a:lnTo>
                      <a:pt x="13" y="18"/>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 name="Freeform 480">
                <a:extLst>
                  <a:ext uri="{FF2B5EF4-FFF2-40B4-BE49-F238E27FC236}">
                    <a16:creationId xmlns:a16="http://schemas.microsoft.com/office/drawing/2014/main" id="{E61F11E0-059A-4804-9781-DF3FA9C28270}"/>
                  </a:ext>
                </a:extLst>
              </p:cNvPr>
              <p:cNvSpPr>
                <a:spLocks/>
              </p:cNvSpPr>
              <p:nvPr/>
            </p:nvSpPr>
            <p:spPr bwMode="auto">
              <a:xfrm>
                <a:off x="3632769" y="-1554809"/>
                <a:ext cx="3386" cy="3386"/>
              </a:xfrm>
              <a:custGeom>
                <a:avLst/>
                <a:gdLst/>
                <a:ahLst/>
                <a:cxnLst>
                  <a:cxn ang="0">
                    <a:pos x="1" y="1"/>
                  </a:cxn>
                  <a:cxn ang="0">
                    <a:pos x="1" y="1"/>
                  </a:cxn>
                  <a:cxn ang="0">
                    <a:pos x="0" y="0"/>
                  </a:cxn>
                  <a:cxn ang="0">
                    <a:pos x="0" y="0"/>
                  </a:cxn>
                  <a:cxn ang="0">
                    <a:pos x="0" y="1"/>
                  </a:cxn>
                  <a:cxn ang="0">
                    <a:pos x="0" y="1"/>
                  </a:cxn>
                  <a:cxn ang="0">
                    <a:pos x="0" y="1"/>
                  </a:cxn>
                  <a:cxn ang="0">
                    <a:pos x="0" y="1"/>
                  </a:cxn>
                  <a:cxn ang="0">
                    <a:pos x="1" y="1"/>
                  </a:cxn>
                  <a:cxn ang="0">
                    <a:pos x="1" y="1"/>
                  </a:cxn>
                </a:cxnLst>
                <a:rect l="0" t="0" r="r" b="b"/>
                <a:pathLst>
                  <a:path w="1" h="1">
                    <a:moveTo>
                      <a:pt x="1" y="1"/>
                    </a:moveTo>
                    <a:lnTo>
                      <a:pt x="1" y="1"/>
                    </a:lnTo>
                    <a:lnTo>
                      <a:pt x="0" y="0"/>
                    </a:lnTo>
                    <a:lnTo>
                      <a:pt x="0" y="0"/>
                    </a:lnTo>
                    <a:lnTo>
                      <a:pt x="0" y="1"/>
                    </a:lnTo>
                    <a:lnTo>
                      <a:pt x="0" y="1"/>
                    </a:lnTo>
                    <a:lnTo>
                      <a:pt x="0" y="1"/>
                    </a:lnTo>
                    <a:lnTo>
                      <a:pt x="0" y="1"/>
                    </a:lnTo>
                    <a:lnTo>
                      <a:pt x="1" y="1"/>
                    </a:lnTo>
                    <a:lnTo>
                      <a:pt x="1" y="1"/>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 name="Freeform 481">
                <a:extLst>
                  <a:ext uri="{FF2B5EF4-FFF2-40B4-BE49-F238E27FC236}">
                    <a16:creationId xmlns:a16="http://schemas.microsoft.com/office/drawing/2014/main" id="{56CFA794-DFBA-4D49-BF32-C486681CC2FA}"/>
                  </a:ext>
                </a:extLst>
              </p:cNvPr>
              <p:cNvSpPr>
                <a:spLocks/>
              </p:cNvSpPr>
              <p:nvPr/>
            </p:nvSpPr>
            <p:spPr bwMode="auto">
              <a:xfrm>
                <a:off x="2424781" y="-2377057"/>
                <a:ext cx="1580203" cy="1766306"/>
              </a:xfrm>
              <a:custGeom>
                <a:avLst/>
                <a:gdLst/>
                <a:ahLst/>
                <a:cxnLst>
                  <a:cxn ang="0">
                    <a:pos x="37" y="152"/>
                  </a:cxn>
                  <a:cxn ang="0">
                    <a:pos x="9" y="149"/>
                  </a:cxn>
                  <a:cxn ang="0">
                    <a:pos x="38" y="187"/>
                  </a:cxn>
                  <a:cxn ang="0">
                    <a:pos x="77" y="196"/>
                  </a:cxn>
                  <a:cxn ang="0">
                    <a:pos x="130" y="209"/>
                  </a:cxn>
                  <a:cxn ang="0">
                    <a:pos x="161" y="222"/>
                  </a:cxn>
                  <a:cxn ang="0">
                    <a:pos x="152" y="205"/>
                  </a:cxn>
                  <a:cxn ang="0">
                    <a:pos x="178" y="202"/>
                  </a:cxn>
                  <a:cxn ang="0">
                    <a:pos x="200" y="199"/>
                  </a:cxn>
                  <a:cxn ang="0">
                    <a:pos x="232" y="229"/>
                  </a:cxn>
                  <a:cxn ang="0">
                    <a:pos x="216" y="259"/>
                  </a:cxn>
                  <a:cxn ang="0">
                    <a:pos x="263" y="272"/>
                  </a:cxn>
                  <a:cxn ang="0">
                    <a:pos x="280" y="303"/>
                  </a:cxn>
                  <a:cxn ang="0">
                    <a:pos x="264" y="352"/>
                  </a:cxn>
                  <a:cxn ang="0">
                    <a:pos x="249" y="394"/>
                  </a:cxn>
                  <a:cxn ang="0">
                    <a:pos x="200" y="406"/>
                  </a:cxn>
                  <a:cxn ang="0">
                    <a:pos x="232" y="433"/>
                  </a:cxn>
                  <a:cxn ang="0">
                    <a:pos x="260" y="443"/>
                  </a:cxn>
                  <a:cxn ang="0">
                    <a:pos x="274" y="460"/>
                  </a:cxn>
                  <a:cxn ang="0">
                    <a:pos x="313" y="498"/>
                  </a:cxn>
                  <a:cxn ang="0">
                    <a:pos x="347" y="505"/>
                  </a:cxn>
                  <a:cxn ang="0">
                    <a:pos x="389" y="521"/>
                  </a:cxn>
                  <a:cxn ang="0">
                    <a:pos x="358" y="478"/>
                  </a:cxn>
                  <a:cxn ang="0">
                    <a:pos x="368" y="471"/>
                  </a:cxn>
                  <a:cxn ang="0">
                    <a:pos x="408" y="491"/>
                  </a:cxn>
                  <a:cxn ang="0">
                    <a:pos x="427" y="459"/>
                  </a:cxn>
                  <a:cxn ang="0">
                    <a:pos x="400" y="421"/>
                  </a:cxn>
                  <a:cxn ang="0">
                    <a:pos x="375" y="400"/>
                  </a:cxn>
                  <a:cxn ang="0">
                    <a:pos x="373" y="375"/>
                  </a:cxn>
                  <a:cxn ang="0">
                    <a:pos x="380" y="359"/>
                  </a:cxn>
                  <a:cxn ang="0">
                    <a:pos x="411" y="402"/>
                  </a:cxn>
                  <a:cxn ang="0">
                    <a:pos x="449" y="388"/>
                  </a:cxn>
                  <a:cxn ang="0">
                    <a:pos x="467" y="357"/>
                  </a:cxn>
                  <a:cxn ang="0">
                    <a:pos x="455" y="326"/>
                  </a:cxn>
                  <a:cxn ang="0">
                    <a:pos x="422" y="308"/>
                  </a:cxn>
                  <a:cxn ang="0">
                    <a:pos x="391" y="286"/>
                  </a:cxn>
                  <a:cxn ang="0">
                    <a:pos x="356" y="259"/>
                  </a:cxn>
                  <a:cxn ang="0">
                    <a:pos x="361" y="237"/>
                  </a:cxn>
                  <a:cxn ang="0">
                    <a:pos x="363" y="217"/>
                  </a:cxn>
                  <a:cxn ang="0">
                    <a:pos x="353" y="188"/>
                  </a:cxn>
                  <a:cxn ang="0">
                    <a:pos x="350" y="184"/>
                  </a:cxn>
                  <a:cxn ang="0">
                    <a:pos x="335" y="160"/>
                  </a:cxn>
                  <a:cxn ang="0">
                    <a:pos x="313" y="142"/>
                  </a:cxn>
                  <a:cxn ang="0">
                    <a:pos x="286" y="118"/>
                  </a:cxn>
                  <a:cxn ang="0">
                    <a:pos x="242" y="81"/>
                  </a:cxn>
                  <a:cxn ang="0">
                    <a:pos x="196" y="59"/>
                  </a:cxn>
                  <a:cxn ang="0">
                    <a:pos x="169" y="79"/>
                  </a:cxn>
                  <a:cxn ang="0">
                    <a:pos x="152" y="87"/>
                  </a:cxn>
                  <a:cxn ang="0">
                    <a:pos x="155" y="60"/>
                  </a:cxn>
                  <a:cxn ang="0">
                    <a:pos x="141" y="22"/>
                  </a:cxn>
                  <a:cxn ang="0">
                    <a:pos x="115" y="11"/>
                  </a:cxn>
                  <a:cxn ang="0">
                    <a:pos x="84" y="35"/>
                  </a:cxn>
                  <a:cxn ang="0">
                    <a:pos x="74" y="70"/>
                  </a:cxn>
                  <a:cxn ang="0">
                    <a:pos x="74" y="92"/>
                  </a:cxn>
                  <a:cxn ang="0">
                    <a:pos x="86" y="119"/>
                  </a:cxn>
                  <a:cxn ang="0">
                    <a:pos x="73" y="118"/>
                  </a:cxn>
                  <a:cxn ang="0">
                    <a:pos x="57" y="70"/>
                  </a:cxn>
                  <a:cxn ang="0">
                    <a:pos x="87" y="17"/>
                  </a:cxn>
                  <a:cxn ang="0">
                    <a:pos x="39" y="6"/>
                  </a:cxn>
                  <a:cxn ang="0">
                    <a:pos x="11" y="52"/>
                  </a:cxn>
                  <a:cxn ang="0">
                    <a:pos x="3" y="111"/>
                  </a:cxn>
                </a:cxnLst>
                <a:rect l="0" t="0" r="r" b="b"/>
                <a:pathLst>
                  <a:path w="467" h="522">
                    <a:moveTo>
                      <a:pt x="0" y="133"/>
                    </a:moveTo>
                    <a:lnTo>
                      <a:pt x="0" y="133"/>
                    </a:lnTo>
                    <a:lnTo>
                      <a:pt x="4" y="135"/>
                    </a:lnTo>
                    <a:lnTo>
                      <a:pt x="9" y="138"/>
                    </a:lnTo>
                    <a:lnTo>
                      <a:pt x="17" y="140"/>
                    </a:lnTo>
                    <a:lnTo>
                      <a:pt x="17" y="140"/>
                    </a:lnTo>
                    <a:lnTo>
                      <a:pt x="27" y="141"/>
                    </a:lnTo>
                    <a:lnTo>
                      <a:pt x="37" y="142"/>
                    </a:lnTo>
                    <a:lnTo>
                      <a:pt x="37" y="142"/>
                    </a:lnTo>
                    <a:lnTo>
                      <a:pt x="38" y="145"/>
                    </a:lnTo>
                    <a:lnTo>
                      <a:pt x="39" y="147"/>
                    </a:lnTo>
                    <a:lnTo>
                      <a:pt x="41" y="150"/>
                    </a:lnTo>
                    <a:lnTo>
                      <a:pt x="42" y="152"/>
                    </a:lnTo>
                    <a:lnTo>
                      <a:pt x="42" y="152"/>
                    </a:lnTo>
                    <a:lnTo>
                      <a:pt x="37" y="152"/>
                    </a:lnTo>
                    <a:lnTo>
                      <a:pt x="33" y="153"/>
                    </a:lnTo>
                    <a:lnTo>
                      <a:pt x="33" y="153"/>
                    </a:lnTo>
                    <a:lnTo>
                      <a:pt x="33" y="151"/>
                    </a:lnTo>
                    <a:lnTo>
                      <a:pt x="33" y="151"/>
                    </a:lnTo>
                    <a:lnTo>
                      <a:pt x="21" y="151"/>
                    </a:lnTo>
                    <a:lnTo>
                      <a:pt x="19" y="151"/>
                    </a:lnTo>
                    <a:lnTo>
                      <a:pt x="16" y="150"/>
                    </a:lnTo>
                    <a:lnTo>
                      <a:pt x="15" y="147"/>
                    </a:lnTo>
                    <a:lnTo>
                      <a:pt x="15" y="145"/>
                    </a:lnTo>
                    <a:lnTo>
                      <a:pt x="15" y="145"/>
                    </a:lnTo>
                    <a:lnTo>
                      <a:pt x="9" y="145"/>
                    </a:lnTo>
                    <a:lnTo>
                      <a:pt x="9" y="145"/>
                    </a:lnTo>
                    <a:lnTo>
                      <a:pt x="8" y="147"/>
                    </a:lnTo>
                    <a:lnTo>
                      <a:pt x="9" y="149"/>
                    </a:lnTo>
                    <a:lnTo>
                      <a:pt x="9" y="149"/>
                    </a:lnTo>
                    <a:lnTo>
                      <a:pt x="11" y="150"/>
                    </a:lnTo>
                    <a:lnTo>
                      <a:pt x="13" y="152"/>
                    </a:lnTo>
                    <a:lnTo>
                      <a:pt x="14" y="157"/>
                    </a:lnTo>
                    <a:lnTo>
                      <a:pt x="14" y="157"/>
                    </a:lnTo>
                    <a:lnTo>
                      <a:pt x="15" y="164"/>
                    </a:lnTo>
                    <a:lnTo>
                      <a:pt x="19" y="168"/>
                    </a:lnTo>
                    <a:lnTo>
                      <a:pt x="19" y="168"/>
                    </a:lnTo>
                    <a:lnTo>
                      <a:pt x="21" y="173"/>
                    </a:lnTo>
                    <a:lnTo>
                      <a:pt x="24" y="177"/>
                    </a:lnTo>
                    <a:lnTo>
                      <a:pt x="24" y="177"/>
                    </a:lnTo>
                    <a:lnTo>
                      <a:pt x="28" y="182"/>
                    </a:lnTo>
                    <a:lnTo>
                      <a:pt x="30" y="183"/>
                    </a:lnTo>
                    <a:lnTo>
                      <a:pt x="31" y="185"/>
                    </a:lnTo>
                    <a:lnTo>
                      <a:pt x="31" y="185"/>
                    </a:lnTo>
                    <a:lnTo>
                      <a:pt x="38" y="187"/>
                    </a:lnTo>
                    <a:lnTo>
                      <a:pt x="46" y="188"/>
                    </a:lnTo>
                    <a:lnTo>
                      <a:pt x="46" y="188"/>
                    </a:lnTo>
                    <a:lnTo>
                      <a:pt x="52" y="189"/>
                    </a:lnTo>
                    <a:lnTo>
                      <a:pt x="58" y="190"/>
                    </a:lnTo>
                    <a:lnTo>
                      <a:pt x="58" y="190"/>
                    </a:lnTo>
                    <a:lnTo>
                      <a:pt x="60" y="191"/>
                    </a:lnTo>
                    <a:lnTo>
                      <a:pt x="63" y="194"/>
                    </a:lnTo>
                    <a:lnTo>
                      <a:pt x="66" y="199"/>
                    </a:lnTo>
                    <a:lnTo>
                      <a:pt x="66" y="199"/>
                    </a:lnTo>
                    <a:lnTo>
                      <a:pt x="69" y="200"/>
                    </a:lnTo>
                    <a:lnTo>
                      <a:pt x="71" y="201"/>
                    </a:lnTo>
                    <a:lnTo>
                      <a:pt x="77" y="201"/>
                    </a:lnTo>
                    <a:lnTo>
                      <a:pt x="77" y="201"/>
                    </a:lnTo>
                    <a:lnTo>
                      <a:pt x="77" y="199"/>
                    </a:lnTo>
                    <a:lnTo>
                      <a:pt x="77" y="196"/>
                    </a:lnTo>
                    <a:lnTo>
                      <a:pt x="77" y="196"/>
                    </a:lnTo>
                    <a:lnTo>
                      <a:pt x="81" y="198"/>
                    </a:lnTo>
                    <a:lnTo>
                      <a:pt x="85" y="200"/>
                    </a:lnTo>
                    <a:lnTo>
                      <a:pt x="85" y="200"/>
                    </a:lnTo>
                    <a:lnTo>
                      <a:pt x="90" y="201"/>
                    </a:lnTo>
                    <a:lnTo>
                      <a:pt x="95" y="200"/>
                    </a:lnTo>
                    <a:lnTo>
                      <a:pt x="95" y="200"/>
                    </a:lnTo>
                    <a:lnTo>
                      <a:pt x="104" y="199"/>
                    </a:lnTo>
                    <a:lnTo>
                      <a:pt x="115" y="200"/>
                    </a:lnTo>
                    <a:lnTo>
                      <a:pt x="115" y="200"/>
                    </a:lnTo>
                    <a:lnTo>
                      <a:pt x="118" y="206"/>
                    </a:lnTo>
                    <a:lnTo>
                      <a:pt x="120" y="209"/>
                    </a:lnTo>
                    <a:lnTo>
                      <a:pt x="124" y="210"/>
                    </a:lnTo>
                    <a:lnTo>
                      <a:pt x="124" y="210"/>
                    </a:lnTo>
                    <a:lnTo>
                      <a:pt x="130" y="209"/>
                    </a:lnTo>
                    <a:lnTo>
                      <a:pt x="136" y="206"/>
                    </a:lnTo>
                    <a:lnTo>
                      <a:pt x="136" y="206"/>
                    </a:lnTo>
                    <a:lnTo>
                      <a:pt x="139" y="210"/>
                    </a:lnTo>
                    <a:lnTo>
                      <a:pt x="144" y="211"/>
                    </a:lnTo>
                    <a:lnTo>
                      <a:pt x="144" y="211"/>
                    </a:lnTo>
                    <a:lnTo>
                      <a:pt x="147" y="214"/>
                    </a:lnTo>
                    <a:lnTo>
                      <a:pt x="151" y="216"/>
                    </a:lnTo>
                    <a:lnTo>
                      <a:pt x="151" y="216"/>
                    </a:lnTo>
                    <a:lnTo>
                      <a:pt x="152" y="218"/>
                    </a:lnTo>
                    <a:lnTo>
                      <a:pt x="152" y="220"/>
                    </a:lnTo>
                    <a:lnTo>
                      <a:pt x="155" y="221"/>
                    </a:lnTo>
                    <a:lnTo>
                      <a:pt x="155" y="221"/>
                    </a:lnTo>
                    <a:lnTo>
                      <a:pt x="157" y="222"/>
                    </a:lnTo>
                    <a:lnTo>
                      <a:pt x="161" y="222"/>
                    </a:lnTo>
                    <a:lnTo>
                      <a:pt x="161" y="222"/>
                    </a:lnTo>
                    <a:lnTo>
                      <a:pt x="164" y="222"/>
                    </a:lnTo>
                    <a:lnTo>
                      <a:pt x="166" y="221"/>
                    </a:lnTo>
                    <a:lnTo>
                      <a:pt x="167" y="218"/>
                    </a:lnTo>
                    <a:lnTo>
                      <a:pt x="167" y="218"/>
                    </a:lnTo>
                    <a:lnTo>
                      <a:pt x="172" y="218"/>
                    </a:lnTo>
                    <a:lnTo>
                      <a:pt x="172" y="218"/>
                    </a:lnTo>
                    <a:lnTo>
                      <a:pt x="172" y="209"/>
                    </a:lnTo>
                    <a:lnTo>
                      <a:pt x="172" y="209"/>
                    </a:lnTo>
                    <a:lnTo>
                      <a:pt x="167" y="207"/>
                    </a:lnTo>
                    <a:lnTo>
                      <a:pt x="162" y="207"/>
                    </a:lnTo>
                    <a:lnTo>
                      <a:pt x="157" y="209"/>
                    </a:lnTo>
                    <a:lnTo>
                      <a:pt x="152" y="209"/>
                    </a:lnTo>
                    <a:lnTo>
                      <a:pt x="152" y="209"/>
                    </a:lnTo>
                    <a:lnTo>
                      <a:pt x="152" y="205"/>
                    </a:lnTo>
                    <a:lnTo>
                      <a:pt x="152" y="205"/>
                    </a:lnTo>
                    <a:lnTo>
                      <a:pt x="140" y="204"/>
                    </a:lnTo>
                    <a:lnTo>
                      <a:pt x="140" y="204"/>
                    </a:lnTo>
                    <a:lnTo>
                      <a:pt x="140" y="196"/>
                    </a:lnTo>
                    <a:lnTo>
                      <a:pt x="140" y="196"/>
                    </a:lnTo>
                    <a:lnTo>
                      <a:pt x="144" y="196"/>
                    </a:lnTo>
                    <a:lnTo>
                      <a:pt x="147" y="196"/>
                    </a:lnTo>
                    <a:lnTo>
                      <a:pt x="153" y="200"/>
                    </a:lnTo>
                    <a:lnTo>
                      <a:pt x="153" y="200"/>
                    </a:lnTo>
                    <a:lnTo>
                      <a:pt x="163" y="202"/>
                    </a:lnTo>
                    <a:lnTo>
                      <a:pt x="173" y="204"/>
                    </a:lnTo>
                    <a:lnTo>
                      <a:pt x="173" y="204"/>
                    </a:lnTo>
                    <a:lnTo>
                      <a:pt x="176" y="205"/>
                    </a:lnTo>
                    <a:lnTo>
                      <a:pt x="177" y="205"/>
                    </a:lnTo>
                    <a:lnTo>
                      <a:pt x="178" y="202"/>
                    </a:lnTo>
                    <a:lnTo>
                      <a:pt x="178" y="202"/>
                    </a:lnTo>
                    <a:lnTo>
                      <a:pt x="180" y="193"/>
                    </a:lnTo>
                    <a:lnTo>
                      <a:pt x="182" y="183"/>
                    </a:lnTo>
                    <a:lnTo>
                      <a:pt x="182" y="183"/>
                    </a:lnTo>
                    <a:lnTo>
                      <a:pt x="185" y="187"/>
                    </a:lnTo>
                    <a:lnTo>
                      <a:pt x="190" y="189"/>
                    </a:lnTo>
                    <a:lnTo>
                      <a:pt x="195" y="190"/>
                    </a:lnTo>
                    <a:lnTo>
                      <a:pt x="198" y="190"/>
                    </a:lnTo>
                    <a:lnTo>
                      <a:pt x="199" y="189"/>
                    </a:lnTo>
                    <a:lnTo>
                      <a:pt x="199" y="189"/>
                    </a:lnTo>
                    <a:lnTo>
                      <a:pt x="201" y="188"/>
                    </a:lnTo>
                    <a:lnTo>
                      <a:pt x="200" y="190"/>
                    </a:lnTo>
                    <a:lnTo>
                      <a:pt x="199" y="195"/>
                    </a:lnTo>
                    <a:lnTo>
                      <a:pt x="199" y="196"/>
                    </a:lnTo>
                    <a:lnTo>
                      <a:pt x="200" y="199"/>
                    </a:lnTo>
                    <a:lnTo>
                      <a:pt x="200" y="199"/>
                    </a:lnTo>
                    <a:lnTo>
                      <a:pt x="202" y="201"/>
                    </a:lnTo>
                    <a:lnTo>
                      <a:pt x="202" y="205"/>
                    </a:lnTo>
                    <a:lnTo>
                      <a:pt x="202" y="207"/>
                    </a:lnTo>
                    <a:lnTo>
                      <a:pt x="204" y="211"/>
                    </a:lnTo>
                    <a:lnTo>
                      <a:pt x="204" y="211"/>
                    </a:lnTo>
                    <a:lnTo>
                      <a:pt x="209" y="221"/>
                    </a:lnTo>
                    <a:lnTo>
                      <a:pt x="209" y="221"/>
                    </a:lnTo>
                    <a:lnTo>
                      <a:pt x="218" y="221"/>
                    </a:lnTo>
                    <a:lnTo>
                      <a:pt x="222" y="221"/>
                    </a:lnTo>
                    <a:lnTo>
                      <a:pt x="227" y="223"/>
                    </a:lnTo>
                    <a:lnTo>
                      <a:pt x="227" y="223"/>
                    </a:lnTo>
                    <a:lnTo>
                      <a:pt x="227" y="225"/>
                    </a:lnTo>
                    <a:lnTo>
                      <a:pt x="228" y="226"/>
                    </a:lnTo>
                    <a:lnTo>
                      <a:pt x="232" y="229"/>
                    </a:lnTo>
                    <a:lnTo>
                      <a:pt x="232" y="229"/>
                    </a:lnTo>
                    <a:lnTo>
                      <a:pt x="232" y="232"/>
                    </a:lnTo>
                    <a:lnTo>
                      <a:pt x="233" y="234"/>
                    </a:lnTo>
                    <a:lnTo>
                      <a:pt x="232" y="239"/>
                    </a:lnTo>
                    <a:lnTo>
                      <a:pt x="232" y="239"/>
                    </a:lnTo>
                    <a:lnTo>
                      <a:pt x="231" y="240"/>
                    </a:lnTo>
                    <a:lnTo>
                      <a:pt x="227" y="242"/>
                    </a:lnTo>
                    <a:lnTo>
                      <a:pt x="222" y="242"/>
                    </a:lnTo>
                    <a:lnTo>
                      <a:pt x="217" y="242"/>
                    </a:lnTo>
                    <a:lnTo>
                      <a:pt x="217" y="243"/>
                    </a:lnTo>
                    <a:lnTo>
                      <a:pt x="217" y="244"/>
                    </a:lnTo>
                    <a:lnTo>
                      <a:pt x="217" y="244"/>
                    </a:lnTo>
                    <a:lnTo>
                      <a:pt x="217" y="248"/>
                    </a:lnTo>
                    <a:lnTo>
                      <a:pt x="217" y="250"/>
                    </a:lnTo>
                    <a:lnTo>
                      <a:pt x="216" y="255"/>
                    </a:lnTo>
                    <a:lnTo>
                      <a:pt x="216" y="259"/>
                    </a:lnTo>
                    <a:lnTo>
                      <a:pt x="216" y="260"/>
                    </a:lnTo>
                    <a:lnTo>
                      <a:pt x="217" y="261"/>
                    </a:lnTo>
                    <a:lnTo>
                      <a:pt x="217" y="261"/>
                    </a:lnTo>
                    <a:lnTo>
                      <a:pt x="223" y="256"/>
                    </a:lnTo>
                    <a:lnTo>
                      <a:pt x="231" y="253"/>
                    </a:lnTo>
                    <a:lnTo>
                      <a:pt x="238" y="252"/>
                    </a:lnTo>
                    <a:lnTo>
                      <a:pt x="245" y="253"/>
                    </a:lnTo>
                    <a:lnTo>
                      <a:pt x="245" y="253"/>
                    </a:lnTo>
                    <a:lnTo>
                      <a:pt x="247" y="259"/>
                    </a:lnTo>
                    <a:lnTo>
                      <a:pt x="247" y="265"/>
                    </a:lnTo>
                    <a:lnTo>
                      <a:pt x="247" y="265"/>
                    </a:lnTo>
                    <a:lnTo>
                      <a:pt x="252" y="266"/>
                    </a:lnTo>
                    <a:lnTo>
                      <a:pt x="256" y="270"/>
                    </a:lnTo>
                    <a:lnTo>
                      <a:pt x="256" y="270"/>
                    </a:lnTo>
                    <a:lnTo>
                      <a:pt x="263" y="272"/>
                    </a:lnTo>
                    <a:lnTo>
                      <a:pt x="263" y="272"/>
                    </a:lnTo>
                    <a:lnTo>
                      <a:pt x="265" y="277"/>
                    </a:lnTo>
                    <a:lnTo>
                      <a:pt x="267" y="278"/>
                    </a:lnTo>
                    <a:lnTo>
                      <a:pt x="271" y="280"/>
                    </a:lnTo>
                    <a:lnTo>
                      <a:pt x="271" y="280"/>
                    </a:lnTo>
                    <a:lnTo>
                      <a:pt x="274" y="281"/>
                    </a:lnTo>
                    <a:lnTo>
                      <a:pt x="275" y="283"/>
                    </a:lnTo>
                    <a:lnTo>
                      <a:pt x="276" y="286"/>
                    </a:lnTo>
                    <a:lnTo>
                      <a:pt x="277" y="288"/>
                    </a:lnTo>
                    <a:lnTo>
                      <a:pt x="277" y="288"/>
                    </a:lnTo>
                    <a:lnTo>
                      <a:pt x="278" y="291"/>
                    </a:lnTo>
                    <a:lnTo>
                      <a:pt x="278" y="293"/>
                    </a:lnTo>
                    <a:lnTo>
                      <a:pt x="278" y="298"/>
                    </a:lnTo>
                    <a:lnTo>
                      <a:pt x="278" y="298"/>
                    </a:lnTo>
                    <a:lnTo>
                      <a:pt x="280" y="303"/>
                    </a:lnTo>
                    <a:lnTo>
                      <a:pt x="282" y="307"/>
                    </a:lnTo>
                    <a:lnTo>
                      <a:pt x="285" y="310"/>
                    </a:lnTo>
                    <a:lnTo>
                      <a:pt x="286" y="314"/>
                    </a:lnTo>
                    <a:lnTo>
                      <a:pt x="286" y="314"/>
                    </a:lnTo>
                    <a:lnTo>
                      <a:pt x="286" y="319"/>
                    </a:lnTo>
                    <a:lnTo>
                      <a:pt x="283" y="323"/>
                    </a:lnTo>
                    <a:lnTo>
                      <a:pt x="278" y="329"/>
                    </a:lnTo>
                    <a:lnTo>
                      <a:pt x="278" y="329"/>
                    </a:lnTo>
                    <a:lnTo>
                      <a:pt x="276" y="332"/>
                    </a:lnTo>
                    <a:lnTo>
                      <a:pt x="275" y="336"/>
                    </a:lnTo>
                    <a:lnTo>
                      <a:pt x="275" y="336"/>
                    </a:lnTo>
                    <a:lnTo>
                      <a:pt x="271" y="340"/>
                    </a:lnTo>
                    <a:lnTo>
                      <a:pt x="269" y="343"/>
                    </a:lnTo>
                    <a:lnTo>
                      <a:pt x="269" y="343"/>
                    </a:lnTo>
                    <a:lnTo>
                      <a:pt x="264" y="352"/>
                    </a:lnTo>
                    <a:lnTo>
                      <a:pt x="258" y="359"/>
                    </a:lnTo>
                    <a:lnTo>
                      <a:pt x="258" y="359"/>
                    </a:lnTo>
                    <a:lnTo>
                      <a:pt x="255" y="363"/>
                    </a:lnTo>
                    <a:lnTo>
                      <a:pt x="254" y="366"/>
                    </a:lnTo>
                    <a:lnTo>
                      <a:pt x="255" y="375"/>
                    </a:lnTo>
                    <a:lnTo>
                      <a:pt x="255" y="375"/>
                    </a:lnTo>
                    <a:lnTo>
                      <a:pt x="258" y="375"/>
                    </a:lnTo>
                    <a:lnTo>
                      <a:pt x="260" y="378"/>
                    </a:lnTo>
                    <a:lnTo>
                      <a:pt x="265" y="381"/>
                    </a:lnTo>
                    <a:lnTo>
                      <a:pt x="266" y="386"/>
                    </a:lnTo>
                    <a:lnTo>
                      <a:pt x="265" y="388"/>
                    </a:lnTo>
                    <a:lnTo>
                      <a:pt x="264" y="388"/>
                    </a:lnTo>
                    <a:lnTo>
                      <a:pt x="264" y="388"/>
                    </a:lnTo>
                    <a:lnTo>
                      <a:pt x="258" y="391"/>
                    </a:lnTo>
                    <a:lnTo>
                      <a:pt x="249" y="394"/>
                    </a:lnTo>
                    <a:lnTo>
                      <a:pt x="239" y="396"/>
                    </a:lnTo>
                    <a:lnTo>
                      <a:pt x="232" y="397"/>
                    </a:lnTo>
                    <a:lnTo>
                      <a:pt x="232" y="397"/>
                    </a:lnTo>
                    <a:lnTo>
                      <a:pt x="225" y="396"/>
                    </a:lnTo>
                    <a:lnTo>
                      <a:pt x="216" y="395"/>
                    </a:lnTo>
                    <a:lnTo>
                      <a:pt x="207" y="394"/>
                    </a:lnTo>
                    <a:lnTo>
                      <a:pt x="204" y="395"/>
                    </a:lnTo>
                    <a:lnTo>
                      <a:pt x="201" y="396"/>
                    </a:lnTo>
                    <a:lnTo>
                      <a:pt x="201" y="396"/>
                    </a:lnTo>
                    <a:lnTo>
                      <a:pt x="205" y="400"/>
                    </a:lnTo>
                    <a:lnTo>
                      <a:pt x="206" y="401"/>
                    </a:lnTo>
                    <a:lnTo>
                      <a:pt x="206" y="404"/>
                    </a:lnTo>
                    <a:lnTo>
                      <a:pt x="206" y="404"/>
                    </a:lnTo>
                    <a:lnTo>
                      <a:pt x="204" y="405"/>
                    </a:lnTo>
                    <a:lnTo>
                      <a:pt x="200" y="406"/>
                    </a:lnTo>
                    <a:lnTo>
                      <a:pt x="195" y="407"/>
                    </a:lnTo>
                    <a:lnTo>
                      <a:pt x="195" y="407"/>
                    </a:lnTo>
                    <a:lnTo>
                      <a:pt x="194" y="413"/>
                    </a:lnTo>
                    <a:lnTo>
                      <a:pt x="193" y="419"/>
                    </a:lnTo>
                    <a:lnTo>
                      <a:pt x="191" y="426"/>
                    </a:lnTo>
                    <a:lnTo>
                      <a:pt x="191" y="432"/>
                    </a:lnTo>
                    <a:lnTo>
                      <a:pt x="191" y="432"/>
                    </a:lnTo>
                    <a:lnTo>
                      <a:pt x="199" y="434"/>
                    </a:lnTo>
                    <a:lnTo>
                      <a:pt x="206" y="435"/>
                    </a:lnTo>
                    <a:lnTo>
                      <a:pt x="206" y="435"/>
                    </a:lnTo>
                    <a:lnTo>
                      <a:pt x="215" y="435"/>
                    </a:lnTo>
                    <a:lnTo>
                      <a:pt x="225" y="435"/>
                    </a:lnTo>
                    <a:lnTo>
                      <a:pt x="225" y="435"/>
                    </a:lnTo>
                    <a:lnTo>
                      <a:pt x="228" y="435"/>
                    </a:lnTo>
                    <a:lnTo>
                      <a:pt x="232" y="433"/>
                    </a:lnTo>
                    <a:lnTo>
                      <a:pt x="232" y="433"/>
                    </a:lnTo>
                    <a:lnTo>
                      <a:pt x="236" y="431"/>
                    </a:lnTo>
                    <a:lnTo>
                      <a:pt x="237" y="431"/>
                    </a:lnTo>
                    <a:lnTo>
                      <a:pt x="239" y="431"/>
                    </a:lnTo>
                    <a:lnTo>
                      <a:pt x="239" y="431"/>
                    </a:lnTo>
                    <a:lnTo>
                      <a:pt x="242" y="431"/>
                    </a:lnTo>
                    <a:lnTo>
                      <a:pt x="244" y="432"/>
                    </a:lnTo>
                    <a:lnTo>
                      <a:pt x="247" y="434"/>
                    </a:lnTo>
                    <a:lnTo>
                      <a:pt x="247" y="434"/>
                    </a:lnTo>
                    <a:lnTo>
                      <a:pt x="253" y="434"/>
                    </a:lnTo>
                    <a:lnTo>
                      <a:pt x="258" y="434"/>
                    </a:lnTo>
                    <a:lnTo>
                      <a:pt x="258" y="434"/>
                    </a:lnTo>
                    <a:lnTo>
                      <a:pt x="258" y="439"/>
                    </a:lnTo>
                    <a:lnTo>
                      <a:pt x="259" y="440"/>
                    </a:lnTo>
                    <a:lnTo>
                      <a:pt x="260" y="443"/>
                    </a:lnTo>
                    <a:lnTo>
                      <a:pt x="260" y="443"/>
                    </a:lnTo>
                    <a:lnTo>
                      <a:pt x="264" y="440"/>
                    </a:lnTo>
                    <a:lnTo>
                      <a:pt x="269" y="439"/>
                    </a:lnTo>
                    <a:lnTo>
                      <a:pt x="274" y="442"/>
                    </a:lnTo>
                    <a:lnTo>
                      <a:pt x="276" y="443"/>
                    </a:lnTo>
                    <a:lnTo>
                      <a:pt x="276" y="445"/>
                    </a:lnTo>
                    <a:lnTo>
                      <a:pt x="276" y="445"/>
                    </a:lnTo>
                    <a:lnTo>
                      <a:pt x="278" y="446"/>
                    </a:lnTo>
                    <a:lnTo>
                      <a:pt x="278" y="446"/>
                    </a:lnTo>
                    <a:lnTo>
                      <a:pt x="280" y="450"/>
                    </a:lnTo>
                    <a:lnTo>
                      <a:pt x="281" y="455"/>
                    </a:lnTo>
                    <a:lnTo>
                      <a:pt x="281" y="455"/>
                    </a:lnTo>
                    <a:lnTo>
                      <a:pt x="277" y="457"/>
                    </a:lnTo>
                    <a:lnTo>
                      <a:pt x="274" y="460"/>
                    </a:lnTo>
                    <a:lnTo>
                      <a:pt x="274" y="460"/>
                    </a:lnTo>
                    <a:lnTo>
                      <a:pt x="280" y="461"/>
                    </a:lnTo>
                    <a:lnTo>
                      <a:pt x="285" y="464"/>
                    </a:lnTo>
                    <a:lnTo>
                      <a:pt x="285" y="464"/>
                    </a:lnTo>
                    <a:lnTo>
                      <a:pt x="289" y="467"/>
                    </a:lnTo>
                    <a:lnTo>
                      <a:pt x="293" y="472"/>
                    </a:lnTo>
                    <a:lnTo>
                      <a:pt x="293" y="472"/>
                    </a:lnTo>
                    <a:lnTo>
                      <a:pt x="298" y="478"/>
                    </a:lnTo>
                    <a:lnTo>
                      <a:pt x="298" y="478"/>
                    </a:lnTo>
                    <a:lnTo>
                      <a:pt x="304" y="483"/>
                    </a:lnTo>
                    <a:lnTo>
                      <a:pt x="304" y="483"/>
                    </a:lnTo>
                    <a:lnTo>
                      <a:pt x="305" y="488"/>
                    </a:lnTo>
                    <a:lnTo>
                      <a:pt x="307" y="492"/>
                    </a:lnTo>
                    <a:lnTo>
                      <a:pt x="307" y="492"/>
                    </a:lnTo>
                    <a:lnTo>
                      <a:pt x="309" y="495"/>
                    </a:lnTo>
                    <a:lnTo>
                      <a:pt x="313" y="498"/>
                    </a:lnTo>
                    <a:lnTo>
                      <a:pt x="316" y="499"/>
                    </a:lnTo>
                    <a:lnTo>
                      <a:pt x="320" y="499"/>
                    </a:lnTo>
                    <a:lnTo>
                      <a:pt x="320" y="499"/>
                    </a:lnTo>
                    <a:lnTo>
                      <a:pt x="320" y="497"/>
                    </a:lnTo>
                    <a:lnTo>
                      <a:pt x="323" y="495"/>
                    </a:lnTo>
                    <a:lnTo>
                      <a:pt x="327" y="493"/>
                    </a:lnTo>
                    <a:lnTo>
                      <a:pt x="330" y="493"/>
                    </a:lnTo>
                    <a:lnTo>
                      <a:pt x="331" y="494"/>
                    </a:lnTo>
                    <a:lnTo>
                      <a:pt x="332" y="495"/>
                    </a:lnTo>
                    <a:lnTo>
                      <a:pt x="332" y="499"/>
                    </a:lnTo>
                    <a:lnTo>
                      <a:pt x="332" y="499"/>
                    </a:lnTo>
                    <a:lnTo>
                      <a:pt x="337" y="499"/>
                    </a:lnTo>
                    <a:lnTo>
                      <a:pt x="341" y="500"/>
                    </a:lnTo>
                    <a:lnTo>
                      <a:pt x="345" y="503"/>
                    </a:lnTo>
                    <a:lnTo>
                      <a:pt x="347" y="505"/>
                    </a:lnTo>
                    <a:lnTo>
                      <a:pt x="347" y="505"/>
                    </a:lnTo>
                    <a:lnTo>
                      <a:pt x="350" y="509"/>
                    </a:lnTo>
                    <a:lnTo>
                      <a:pt x="353" y="511"/>
                    </a:lnTo>
                    <a:lnTo>
                      <a:pt x="357" y="513"/>
                    </a:lnTo>
                    <a:lnTo>
                      <a:pt x="362" y="513"/>
                    </a:lnTo>
                    <a:lnTo>
                      <a:pt x="362" y="513"/>
                    </a:lnTo>
                    <a:lnTo>
                      <a:pt x="368" y="515"/>
                    </a:lnTo>
                    <a:lnTo>
                      <a:pt x="372" y="518"/>
                    </a:lnTo>
                    <a:lnTo>
                      <a:pt x="375" y="520"/>
                    </a:lnTo>
                    <a:lnTo>
                      <a:pt x="381" y="521"/>
                    </a:lnTo>
                    <a:lnTo>
                      <a:pt x="381" y="521"/>
                    </a:lnTo>
                    <a:lnTo>
                      <a:pt x="384" y="522"/>
                    </a:lnTo>
                    <a:lnTo>
                      <a:pt x="388" y="522"/>
                    </a:lnTo>
                    <a:lnTo>
                      <a:pt x="389" y="521"/>
                    </a:lnTo>
                    <a:lnTo>
                      <a:pt x="389" y="521"/>
                    </a:lnTo>
                    <a:lnTo>
                      <a:pt x="388" y="510"/>
                    </a:lnTo>
                    <a:lnTo>
                      <a:pt x="386" y="504"/>
                    </a:lnTo>
                    <a:lnTo>
                      <a:pt x="385" y="504"/>
                    </a:lnTo>
                    <a:lnTo>
                      <a:pt x="384" y="505"/>
                    </a:lnTo>
                    <a:lnTo>
                      <a:pt x="384" y="505"/>
                    </a:lnTo>
                    <a:lnTo>
                      <a:pt x="381" y="502"/>
                    </a:lnTo>
                    <a:lnTo>
                      <a:pt x="380" y="499"/>
                    </a:lnTo>
                    <a:lnTo>
                      <a:pt x="379" y="497"/>
                    </a:lnTo>
                    <a:lnTo>
                      <a:pt x="379" y="497"/>
                    </a:lnTo>
                    <a:lnTo>
                      <a:pt x="369" y="495"/>
                    </a:lnTo>
                    <a:lnTo>
                      <a:pt x="365" y="493"/>
                    </a:lnTo>
                    <a:lnTo>
                      <a:pt x="362" y="489"/>
                    </a:lnTo>
                    <a:lnTo>
                      <a:pt x="362" y="489"/>
                    </a:lnTo>
                    <a:lnTo>
                      <a:pt x="361" y="484"/>
                    </a:lnTo>
                    <a:lnTo>
                      <a:pt x="358" y="478"/>
                    </a:lnTo>
                    <a:lnTo>
                      <a:pt x="354" y="473"/>
                    </a:lnTo>
                    <a:lnTo>
                      <a:pt x="352" y="472"/>
                    </a:lnTo>
                    <a:lnTo>
                      <a:pt x="348" y="472"/>
                    </a:lnTo>
                    <a:lnTo>
                      <a:pt x="348" y="472"/>
                    </a:lnTo>
                    <a:lnTo>
                      <a:pt x="347" y="469"/>
                    </a:lnTo>
                    <a:lnTo>
                      <a:pt x="346" y="462"/>
                    </a:lnTo>
                    <a:lnTo>
                      <a:pt x="346" y="460"/>
                    </a:lnTo>
                    <a:lnTo>
                      <a:pt x="347" y="457"/>
                    </a:lnTo>
                    <a:lnTo>
                      <a:pt x="348" y="456"/>
                    </a:lnTo>
                    <a:lnTo>
                      <a:pt x="351" y="457"/>
                    </a:lnTo>
                    <a:lnTo>
                      <a:pt x="351" y="457"/>
                    </a:lnTo>
                    <a:lnTo>
                      <a:pt x="351" y="460"/>
                    </a:lnTo>
                    <a:lnTo>
                      <a:pt x="352" y="461"/>
                    </a:lnTo>
                    <a:lnTo>
                      <a:pt x="357" y="465"/>
                    </a:lnTo>
                    <a:lnTo>
                      <a:pt x="368" y="471"/>
                    </a:lnTo>
                    <a:lnTo>
                      <a:pt x="368" y="471"/>
                    </a:lnTo>
                    <a:lnTo>
                      <a:pt x="373" y="475"/>
                    </a:lnTo>
                    <a:lnTo>
                      <a:pt x="375" y="480"/>
                    </a:lnTo>
                    <a:lnTo>
                      <a:pt x="375" y="480"/>
                    </a:lnTo>
                    <a:lnTo>
                      <a:pt x="378" y="484"/>
                    </a:lnTo>
                    <a:lnTo>
                      <a:pt x="381" y="489"/>
                    </a:lnTo>
                    <a:lnTo>
                      <a:pt x="381" y="489"/>
                    </a:lnTo>
                    <a:lnTo>
                      <a:pt x="391" y="489"/>
                    </a:lnTo>
                    <a:lnTo>
                      <a:pt x="400" y="491"/>
                    </a:lnTo>
                    <a:lnTo>
                      <a:pt x="400" y="491"/>
                    </a:lnTo>
                    <a:lnTo>
                      <a:pt x="401" y="493"/>
                    </a:lnTo>
                    <a:lnTo>
                      <a:pt x="401" y="493"/>
                    </a:lnTo>
                    <a:lnTo>
                      <a:pt x="405" y="492"/>
                    </a:lnTo>
                    <a:lnTo>
                      <a:pt x="408" y="491"/>
                    </a:lnTo>
                    <a:lnTo>
                      <a:pt x="408" y="491"/>
                    </a:lnTo>
                    <a:lnTo>
                      <a:pt x="410" y="478"/>
                    </a:lnTo>
                    <a:lnTo>
                      <a:pt x="410" y="478"/>
                    </a:lnTo>
                    <a:lnTo>
                      <a:pt x="413" y="478"/>
                    </a:lnTo>
                    <a:lnTo>
                      <a:pt x="416" y="478"/>
                    </a:lnTo>
                    <a:lnTo>
                      <a:pt x="417" y="476"/>
                    </a:lnTo>
                    <a:lnTo>
                      <a:pt x="417" y="471"/>
                    </a:lnTo>
                    <a:lnTo>
                      <a:pt x="417" y="471"/>
                    </a:lnTo>
                    <a:lnTo>
                      <a:pt x="418" y="467"/>
                    </a:lnTo>
                    <a:lnTo>
                      <a:pt x="421" y="465"/>
                    </a:lnTo>
                    <a:lnTo>
                      <a:pt x="423" y="462"/>
                    </a:lnTo>
                    <a:lnTo>
                      <a:pt x="427" y="462"/>
                    </a:lnTo>
                    <a:lnTo>
                      <a:pt x="428" y="462"/>
                    </a:lnTo>
                    <a:lnTo>
                      <a:pt x="428" y="462"/>
                    </a:lnTo>
                    <a:lnTo>
                      <a:pt x="427" y="461"/>
                    </a:lnTo>
                    <a:lnTo>
                      <a:pt x="427" y="459"/>
                    </a:lnTo>
                    <a:lnTo>
                      <a:pt x="427" y="456"/>
                    </a:lnTo>
                    <a:lnTo>
                      <a:pt x="424" y="454"/>
                    </a:lnTo>
                    <a:lnTo>
                      <a:pt x="424" y="454"/>
                    </a:lnTo>
                    <a:lnTo>
                      <a:pt x="422" y="453"/>
                    </a:lnTo>
                    <a:lnTo>
                      <a:pt x="419" y="453"/>
                    </a:lnTo>
                    <a:lnTo>
                      <a:pt x="413" y="451"/>
                    </a:lnTo>
                    <a:lnTo>
                      <a:pt x="413" y="451"/>
                    </a:lnTo>
                    <a:lnTo>
                      <a:pt x="413" y="446"/>
                    </a:lnTo>
                    <a:lnTo>
                      <a:pt x="413" y="446"/>
                    </a:lnTo>
                    <a:lnTo>
                      <a:pt x="408" y="445"/>
                    </a:lnTo>
                    <a:lnTo>
                      <a:pt x="405" y="444"/>
                    </a:lnTo>
                    <a:lnTo>
                      <a:pt x="402" y="440"/>
                    </a:lnTo>
                    <a:lnTo>
                      <a:pt x="401" y="437"/>
                    </a:lnTo>
                    <a:lnTo>
                      <a:pt x="401" y="429"/>
                    </a:lnTo>
                    <a:lnTo>
                      <a:pt x="400" y="421"/>
                    </a:lnTo>
                    <a:lnTo>
                      <a:pt x="400" y="421"/>
                    </a:lnTo>
                    <a:lnTo>
                      <a:pt x="395" y="419"/>
                    </a:lnTo>
                    <a:lnTo>
                      <a:pt x="391" y="418"/>
                    </a:lnTo>
                    <a:lnTo>
                      <a:pt x="391" y="418"/>
                    </a:lnTo>
                    <a:lnTo>
                      <a:pt x="390" y="413"/>
                    </a:lnTo>
                    <a:lnTo>
                      <a:pt x="390" y="413"/>
                    </a:lnTo>
                    <a:lnTo>
                      <a:pt x="384" y="413"/>
                    </a:lnTo>
                    <a:lnTo>
                      <a:pt x="381" y="412"/>
                    </a:lnTo>
                    <a:lnTo>
                      <a:pt x="379" y="411"/>
                    </a:lnTo>
                    <a:lnTo>
                      <a:pt x="379" y="411"/>
                    </a:lnTo>
                    <a:lnTo>
                      <a:pt x="377" y="408"/>
                    </a:lnTo>
                    <a:lnTo>
                      <a:pt x="375" y="406"/>
                    </a:lnTo>
                    <a:lnTo>
                      <a:pt x="375" y="404"/>
                    </a:lnTo>
                    <a:lnTo>
                      <a:pt x="375" y="400"/>
                    </a:lnTo>
                    <a:lnTo>
                      <a:pt x="375" y="400"/>
                    </a:lnTo>
                    <a:lnTo>
                      <a:pt x="374" y="397"/>
                    </a:lnTo>
                    <a:lnTo>
                      <a:pt x="372" y="396"/>
                    </a:lnTo>
                    <a:lnTo>
                      <a:pt x="369" y="396"/>
                    </a:lnTo>
                    <a:lnTo>
                      <a:pt x="367" y="395"/>
                    </a:lnTo>
                    <a:lnTo>
                      <a:pt x="367" y="395"/>
                    </a:lnTo>
                    <a:lnTo>
                      <a:pt x="365" y="391"/>
                    </a:lnTo>
                    <a:lnTo>
                      <a:pt x="365" y="388"/>
                    </a:lnTo>
                    <a:lnTo>
                      <a:pt x="367" y="381"/>
                    </a:lnTo>
                    <a:lnTo>
                      <a:pt x="367" y="381"/>
                    </a:lnTo>
                    <a:lnTo>
                      <a:pt x="363" y="380"/>
                    </a:lnTo>
                    <a:lnTo>
                      <a:pt x="361" y="380"/>
                    </a:lnTo>
                    <a:lnTo>
                      <a:pt x="359" y="378"/>
                    </a:lnTo>
                    <a:lnTo>
                      <a:pt x="359" y="375"/>
                    </a:lnTo>
                    <a:lnTo>
                      <a:pt x="359" y="375"/>
                    </a:lnTo>
                    <a:lnTo>
                      <a:pt x="373" y="375"/>
                    </a:lnTo>
                    <a:lnTo>
                      <a:pt x="373" y="375"/>
                    </a:lnTo>
                    <a:lnTo>
                      <a:pt x="374" y="372"/>
                    </a:lnTo>
                    <a:lnTo>
                      <a:pt x="374" y="369"/>
                    </a:lnTo>
                    <a:lnTo>
                      <a:pt x="374" y="369"/>
                    </a:lnTo>
                    <a:lnTo>
                      <a:pt x="369" y="368"/>
                    </a:lnTo>
                    <a:lnTo>
                      <a:pt x="365" y="366"/>
                    </a:lnTo>
                    <a:lnTo>
                      <a:pt x="365" y="366"/>
                    </a:lnTo>
                    <a:lnTo>
                      <a:pt x="368" y="366"/>
                    </a:lnTo>
                    <a:lnTo>
                      <a:pt x="368" y="366"/>
                    </a:lnTo>
                    <a:lnTo>
                      <a:pt x="368" y="357"/>
                    </a:lnTo>
                    <a:lnTo>
                      <a:pt x="368" y="357"/>
                    </a:lnTo>
                    <a:lnTo>
                      <a:pt x="372" y="357"/>
                    </a:lnTo>
                    <a:lnTo>
                      <a:pt x="374" y="357"/>
                    </a:lnTo>
                    <a:lnTo>
                      <a:pt x="380" y="359"/>
                    </a:lnTo>
                    <a:lnTo>
                      <a:pt x="380" y="359"/>
                    </a:lnTo>
                    <a:lnTo>
                      <a:pt x="381" y="363"/>
                    </a:lnTo>
                    <a:lnTo>
                      <a:pt x="384" y="366"/>
                    </a:lnTo>
                    <a:lnTo>
                      <a:pt x="388" y="369"/>
                    </a:lnTo>
                    <a:lnTo>
                      <a:pt x="390" y="372"/>
                    </a:lnTo>
                    <a:lnTo>
                      <a:pt x="390" y="372"/>
                    </a:lnTo>
                    <a:lnTo>
                      <a:pt x="391" y="375"/>
                    </a:lnTo>
                    <a:lnTo>
                      <a:pt x="391" y="379"/>
                    </a:lnTo>
                    <a:lnTo>
                      <a:pt x="392" y="388"/>
                    </a:lnTo>
                    <a:lnTo>
                      <a:pt x="392" y="388"/>
                    </a:lnTo>
                    <a:lnTo>
                      <a:pt x="397" y="390"/>
                    </a:lnTo>
                    <a:lnTo>
                      <a:pt x="402" y="394"/>
                    </a:lnTo>
                    <a:lnTo>
                      <a:pt x="402" y="394"/>
                    </a:lnTo>
                    <a:lnTo>
                      <a:pt x="406" y="399"/>
                    </a:lnTo>
                    <a:lnTo>
                      <a:pt x="411" y="402"/>
                    </a:lnTo>
                    <a:lnTo>
                      <a:pt x="411" y="402"/>
                    </a:lnTo>
                    <a:lnTo>
                      <a:pt x="416" y="406"/>
                    </a:lnTo>
                    <a:lnTo>
                      <a:pt x="421" y="408"/>
                    </a:lnTo>
                    <a:lnTo>
                      <a:pt x="426" y="410"/>
                    </a:lnTo>
                    <a:lnTo>
                      <a:pt x="432" y="408"/>
                    </a:lnTo>
                    <a:lnTo>
                      <a:pt x="432" y="408"/>
                    </a:lnTo>
                    <a:lnTo>
                      <a:pt x="432" y="400"/>
                    </a:lnTo>
                    <a:lnTo>
                      <a:pt x="432" y="391"/>
                    </a:lnTo>
                    <a:lnTo>
                      <a:pt x="432" y="391"/>
                    </a:lnTo>
                    <a:lnTo>
                      <a:pt x="439" y="394"/>
                    </a:lnTo>
                    <a:lnTo>
                      <a:pt x="441" y="395"/>
                    </a:lnTo>
                    <a:lnTo>
                      <a:pt x="445" y="395"/>
                    </a:lnTo>
                    <a:lnTo>
                      <a:pt x="445" y="395"/>
                    </a:lnTo>
                    <a:lnTo>
                      <a:pt x="446" y="388"/>
                    </a:lnTo>
                    <a:lnTo>
                      <a:pt x="446" y="388"/>
                    </a:lnTo>
                    <a:lnTo>
                      <a:pt x="449" y="388"/>
                    </a:lnTo>
                    <a:lnTo>
                      <a:pt x="449" y="388"/>
                    </a:lnTo>
                    <a:lnTo>
                      <a:pt x="449" y="378"/>
                    </a:lnTo>
                    <a:lnTo>
                      <a:pt x="451" y="368"/>
                    </a:lnTo>
                    <a:lnTo>
                      <a:pt x="451" y="368"/>
                    </a:lnTo>
                    <a:lnTo>
                      <a:pt x="448" y="368"/>
                    </a:lnTo>
                    <a:lnTo>
                      <a:pt x="448" y="368"/>
                    </a:lnTo>
                    <a:lnTo>
                      <a:pt x="449" y="364"/>
                    </a:lnTo>
                    <a:lnTo>
                      <a:pt x="451" y="362"/>
                    </a:lnTo>
                    <a:lnTo>
                      <a:pt x="451" y="362"/>
                    </a:lnTo>
                    <a:lnTo>
                      <a:pt x="455" y="362"/>
                    </a:lnTo>
                    <a:lnTo>
                      <a:pt x="459" y="361"/>
                    </a:lnTo>
                    <a:lnTo>
                      <a:pt x="459" y="361"/>
                    </a:lnTo>
                    <a:lnTo>
                      <a:pt x="462" y="358"/>
                    </a:lnTo>
                    <a:lnTo>
                      <a:pt x="465" y="357"/>
                    </a:lnTo>
                    <a:lnTo>
                      <a:pt x="467" y="357"/>
                    </a:lnTo>
                    <a:lnTo>
                      <a:pt x="467" y="357"/>
                    </a:lnTo>
                    <a:lnTo>
                      <a:pt x="467" y="354"/>
                    </a:lnTo>
                    <a:lnTo>
                      <a:pt x="466" y="352"/>
                    </a:lnTo>
                    <a:lnTo>
                      <a:pt x="466" y="348"/>
                    </a:lnTo>
                    <a:lnTo>
                      <a:pt x="466" y="348"/>
                    </a:lnTo>
                    <a:lnTo>
                      <a:pt x="466" y="343"/>
                    </a:lnTo>
                    <a:lnTo>
                      <a:pt x="466" y="340"/>
                    </a:lnTo>
                    <a:lnTo>
                      <a:pt x="466" y="340"/>
                    </a:lnTo>
                    <a:lnTo>
                      <a:pt x="464" y="337"/>
                    </a:lnTo>
                    <a:lnTo>
                      <a:pt x="462" y="334"/>
                    </a:lnTo>
                    <a:lnTo>
                      <a:pt x="462" y="334"/>
                    </a:lnTo>
                    <a:lnTo>
                      <a:pt x="462" y="330"/>
                    </a:lnTo>
                    <a:lnTo>
                      <a:pt x="462" y="326"/>
                    </a:lnTo>
                    <a:lnTo>
                      <a:pt x="462" y="326"/>
                    </a:lnTo>
                    <a:lnTo>
                      <a:pt x="455" y="326"/>
                    </a:lnTo>
                    <a:lnTo>
                      <a:pt x="449" y="325"/>
                    </a:lnTo>
                    <a:lnTo>
                      <a:pt x="449" y="325"/>
                    </a:lnTo>
                    <a:lnTo>
                      <a:pt x="445" y="324"/>
                    </a:lnTo>
                    <a:lnTo>
                      <a:pt x="444" y="323"/>
                    </a:lnTo>
                    <a:lnTo>
                      <a:pt x="444" y="320"/>
                    </a:lnTo>
                    <a:lnTo>
                      <a:pt x="441" y="318"/>
                    </a:lnTo>
                    <a:lnTo>
                      <a:pt x="441" y="318"/>
                    </a:lnTo>
                    <a:lnTo>
                      <a:pt x="439" y="316"/>
                    </a:lnTo>
                    <a:lnTo>
                      <a:pt x="434" y="316"/>
                    </a:lnTo>
                    <a:lnTo>
                      <a:pt x="430" y="316"/>
                    </a:lnTo>
                    <a:lnTo>
                      <a:pt x="427" y="314"/>
                    </a:lnTo>
                    <a:lnTo>
                      <a:pt x="427" y="314"/>
                    </a:lnTo>
                    <a:lnTo>
                      <a:pt x="423" y="312"/>
                    </a:lnTo>
                    <a:lnTo>
                      <a:pt x="422" y="308"/>
                    </a:lnTo>
                    <a:lnTo>
                      <a:pt x="422" y="308"/>
                    </a:lnTo>
                    <a:lnTo>
                      <a:pt x="419" y="307"/>
                    </a:lnTo>
                    <a:lnTo>
                      <a:pt x="419" y="307"/>
                    </a:lnTo>
                    <a:lnTo>
                      <a:pt x="419" y="303"/>
                    </a:lnTo>
                    <a:lnTo>
                      <a:pt x="419" y="301"/>
                    </a:lnTo>
                    <a:lnTo>
                      <a:pt x="419" y="301"/>
                    </a:lnTo>
                    <a:lnTo>
                      <a:pt x="418" y="299"/>
                    </a:lnTo>
                    <a:lnTo>
                      <a:pt x="417" y="298"/>
                    </a:lnTo>
                    <a:lnTo>
                      <a:pt x="414" y="297"/>
                    </a:lnTo>
                    <a:lnTo>
                      <a:pt x="414" y="297"/>
                    </a:lnTo>
                    <a:lnTo>
                      <a:pt x="411" y="293"/>
                    </a:lnTo>
                    <a:lnTo>
                      <a:pt x="406" y="292"/>
                    </a:lnTo>
                    <a:lnTo>
                      <a:pt x="406" y="292"/>
                    </a:lnTo>
                    <a:lnTo>
                      <a:pt x="399" y="288"/>
                    </a:lnTo>
                    <a:lnTo>
                      <a:pt x="391" y="286"/>
                    </a:lnTo>
                    <a:lnTo>
                      <a:pt x="391" y="286"/>
                    </a:lnTo>
                    <a:lnTo>
                      <a:pt x="391" y="283"/>
                    </a:lnTo>
                    <a:lnTo>
                      <a:pt x="391" y="283"/>
                    </a:lnTo>
                    <a:lnTo>
                      <a:pt x="386" y="283"/>
                    </a:lnTo>
                    <a:lnTo>
                      <a:pt x="381" y="281"/>
                    </a:lnTo>
                    <a:lnTo>
                      <a:pt x="374" y="275"/>
                    </a:lnTo>
                    <a:lnTo>
                      <a:pt x="374" y="275"/>
                    </a:lnTo>
                    <a:lnTo>
                      <a:pt x="375" y="271"/>
                    </a:lnTo>
                    <a:lnTo>
                      <a:pt x="375" y="267"/>
                    </a:lnTo>
                    <a:lnTo>
                      <a:pt x="375" y="267"/>
                    </a:lnTo>
                    <a:lnTo>
                      <a:pt x="368" y="267"/>
                    </a:lnTo>
                    <a:lnTo>
                      <a:pt x="362" y="267"/>
                    </a:lnTo>
                    <a:lnTo>
                      <a:pt x="358" y="267"/>
                    </a:lnTo>
                    <a:lnTo>
                      <a:pt x="356" y="266"/>
                    </a:lnTo>
                    <a:lnTo>
                      <a:pt x="356" y="264"/>
                    </a:lnTo>
                    <a:lnTo>
                      <a:pt x="356" y="259"/>
                    </a:lnTo>
                    <a:lnTo>
                      <a:pt x="356" y="259"/>
                    </a:lnTo>
                    <a:lnTo>
                      <a:pt x="358" y="259"/>
                    </a:lnTo>
                    <a:lnTo>
                      <a:pt x="359" y="258"/>
                    </a:lnTo>
                    <a:lnTo>
                      <a:pt x="359" y="253"/>
                    </a:lnTo>
                    <a:lnTo>
                      <a:pt x="359" y="253"/>
                    </a:lnTo>
                    <a:lnTo>
                      <a:pt x="358" y="250"/>
                    </a:lnTo>
                    <a:lnTo>
                      <a:pt x="357" y="248"/>
                    </a:lnTo>
                    <a:lnTo>
                      <a:pt x="357" y="248"/>
                    </a:lnTo>
                    <a:lnTo>
                      <a:pt x="357" y="244"/>
                    </a:lnTo>
                    <a:lnTo>
                      <a:pt x="357" y="244"/>
                    </a:lnTo>
                    <a:lnTo>
                      <a:pt x="353" y="240"/>
                    </a:lnTo>
                    <a:lnTo>
                      <a:pt x="353" y="238"/>
                    </a:lnTo>
                    <a:lnTo>
                      <a:pt x="353" y="237"/>
                    </a:lnTo>
                    <a:lnTo>
                      <a:pt x="356" y="237"/>
                    </a:lnTo>
                    <a:lnTo>
                      <a:pt x="361" y="237"/>
                    </a:lnTo>
                    <a:lnTo>
                      <a:pt x="361" y="237"/>
                    </a:lnTo>
                    <a:lnTo>
                      <a:pt x="364" y="238"/>
                    </a:lnTo>
                    <a:lnTo>
                      <a:pt x="368" y="239"/>
                    </a:lnTo>
                    <a:lnTo>
                      <a:pt x="373" y="240"/>
                    </a:lnTo>
                    <a:lnTo>
                      <a:pt x="377" y="240"/>
                    </a:lnTo>
                    <a:lnTo>
                      <a:pt x="377" y="240"/>
                    </a:lnTo>
                    <a:lnTo>
                      <a:pt x="377" y="237"/>
                    </a:lnTo>
                    <a:lnTo>
                      <a:pt x="375" y="234"/>
                    </a:lnTo>
                    <a:lnTo>
                      <a:pt x="373" y="229"/>
                    </a:lnTo>
                    <a:lnTo>
                      <a:pt x="373" y="229"/>
                    </a:lnTo>
                    <a:lnTo>
                      <a:pt x="370" y="226"/>
                    </a:lnTo>
                    <a:lnTo>
                      <a:pt x="370" y="223"/>
                    </a:lnTo>
                    <a:lnTo>
                      <a:pt x="369" y="217"/>
                    </a:lnTo>
                    <a:lnTo>
                      <a:pt x="369" y="217"/>
                    </a:lnTo>
                    <a:lnTo>
                      <a:pt x="363" y="217"/>
                    </a:lnTo>
                    <a:lnTo>
                      <a:pt x="363" y="217"/>
                    </a:lnTo>
                    <a:lnTo>
                      <a:pt x="362" y="214"/>
                    </a:lnTo>
                    <a:lnTo>
                      <a:pt x="363" y="211"/>
                    </a:lnTo>
                    <a:lnTo>
                      <a:pt x="363" y="211"/>
                    </a:lnTo>
                    <a:lnTo>
                      <a:pt x="365" y="211"/>
                    </a:lnTo>
                    <a:lnTo>
                      <a:pt x="365" y="211"/>
                    </a:lnTo>
                    <a:lnTo>
                      <a:pt x="365" y="209"/>
                    </a:lnTo>
                    <a:lnTo>
                      <a:pt x="365" y="209"/>
                    </a:lnTo>
                    <a:lnTo>
                      <a:pt x="368" y="209"/>
                    </a:lnTo>
                    <a:lnTo>
                      <a:pt x="368" y="209"/>
                    </a:lnTo>
                    <a:lnTo>
                      <a:pt x="368" y="198"/>
                    </a:lnTo>
                    <a:lnTo>
                      <a:pt x="368" y="188"/>
                    </a:lnTo>
                    <a:lnTo>
                      <a:pt x="368" y="188"/>
                    </a:lnTo>
                    <a:lnTo>
                      <a:pt x="358" y="187"/>
                    </a:lnTo>
                    <a:lnTo>
                      <a:pt x="353" y="188"/>
                    </a:lnTo>
                    <a:lnTo>
                      <a:pt x="352" y="189"/>
                    </a:lnTo>
                    <a:lnTo>
                      <a:pt x="351" y="191"/>
                    </a:lnTo>
                    <a:lnTo>
                      <a:pt x="351" y="191"/>
                    </a:lnTo>
                    <a:lnTo>
                      <a:pt x="345" y="191"/>
                    </a:lnTo>
                    <a:lnTo>
                      <a:pt x="339" y="191"/>
                    </a:lnTo>
                    <a:lnTo>
                      <a:pt x="339" y="191"/>
                    </a:lnTo>
                    <a:lnTo>
                      <a:pt x="339" y="189"/>
                    </a:lnTo>
                    <a:lnTo>
                      <a:pt x="339" y="188"/>
                    </a:lnTo>
                    <a:lnTo>
                      <a:pt x="339" y="188"/>
                    </a:lnTo>
                    <a:lnTo>
                      <a:pt x="342" y="188"/>
                    </a:lnTo>
                    <a:lnTo>
                      <a:pt x="346" y="187"/>
                    </a:lnTo>
                    <a:lnTo>
                      <a:pt x="346" y="187"/>
                    </a:lnTo>
                    <a:lnTo>
                      <a:pt x="348" y="187"/>
                    </a:lnTo>
                    <a:lnTo>
                      <a:pt x="348" y="187"/>
                    </a:lnTo>
                    <a:lnTo>
                      <a:pt x="350" y="184"/>
                    </a:lnTo>
                    <a:lnTo>
                      <a:pt x="351" y="179"/>
                    </a:lnTo>
                    <a:lnTo>
                      <a:pt x="351" y="174"/>
                    </a:lnTo>
                    <a:lnTo>
                      <a:pt x="350" y="171"/>
                    </a:lnTo>
                    <a:lnTo>
                      <a:pt x="350" y="171"/>
                    </a:lnTo>
                    <a:lnTo>
                      <a:pt x="347" y="168"/>
                    </a:lnTo>
                    <a:lnTo>
                      <a:pt x="345" y="167"/>
                    </a:lnTo>
                    <a:lnTo>
                      <a:pt x="342" y="167"/>
                    </a:lnTo>
                    <a:lnTo>
                      <a:pt x="339" y="166"/>
                    </a:lnTo>
                    <a:lnTo>
                      <a:pt x="339" y="166"/>
                    </a:lnTo>
                    <a:lnTo>
                      <a:pt x="339" y="163"/>
                    </a:lnTo>
                    <a:lnTo>
                      <a:pt x="339" y="163"/>
                    </a:lnTo>
                    <a:lnTo>
                      <a:pt x="336" y="163"/>
                    </a:lnTo>
                    <a:lnTo>
                      <a:pt x="336" y="163"/>
                    </a:lnTo>
                    <a:lnTo>
                      <a:pt x="335" y="160"/>
                    </a:lnTo>
                    <a:lnTo>
                      <a:pt x="335" y="160"/>
                    </a:lnTo>
                    <a:lnTo>
                      <a:pt x="329" y="158"/>
                    </a:lnTo>
                    <a:lnTo>
                      <a:pt x="329" y="158"/>
                    </a:lnTo>
                    <a:lnTo>
                      <a:pt x="329" y="156"/>
                    </a:lnTo>
                    <a:lnTo>
                      <a:pt x="329" y="156"/>
                    </a:lnTo>
                    <a:lnTo>
                      <a:pt x="324" y="153"/>
                    </a:lnTo>
                    <a:lnTo>
                      <a:pt x="324" y="153"/>
                    </a:lnTo>
                    <a:lnTo>
                      <a:pt x="320" y="155"/>
                    </a:lnTo>
                    <a:lnTo>
                      <a:pt x="316" y="155"/>
                    </a:lnTo>
                    <a:lnTo>
                      <a:pt x="316" y="155"/>
                    </a:lnTo>
                    <a:lnTo>
                      <a:pt x="315" y="151"/>
                    </a:lnTo>
                    <a:lnTo>
                      <a:pt x="315" y="151"/>
                    </a:lnTo>
                    <a:lnTo>
                      <a:pt x="313" y="150"/>
                    </a:lnTo>
                    <a:lnTo>
                      <a:pt x="312" y="147"/>
                    </a:lnTo>
                    <a:lnTo>
                      <a:pt x="312" y="145"/>
                    </a:lnTo>
                    <a:lnTo>
                      <a:pt x="313" y="142"/>
                    </a:lnTo>
                    <a:lnTo>
                      <a:pt x="313" y="142"/>
                    </a:lnTo>
                    <a:lnTo>
                      <a:pt x="310" y="142"/>
                    </a:lnTo>
                    <a:lnTo>
                      <a:pt x="307" y="141"/>
                    </a:lnTo>
                    <a:lnTo>
                      <a:pt x="302" y="139"/>
                    </a:lnTo>
                    <a:lnTo>
                      <a:pt x="302" y="139"/>
                    </a:lnTo>
                    <a:lnTo>
                      <a:pt x="301" y="133"/>
                    </a:lnTo>
                    <a:lnTo>
                      <a:pt x="301" y="125"/>
                    </a:lnTo>
                    <a:lnTo>
                      <a:pt x="301" y="125"/>
                    </a:lnTo>
                    <a:lnTo>
                      <a:pt x="296" y="124"/>
                    </a:lnTo>
                    <a:lnTo>
                      <a:pt x="293" y="122"/>
                    </a:lnTo>
                    <a:lnTo>
                      <a:pt x="293" y="119"/>
                    </a:lnTo>
                    <a:lnTo>
                      <a:pt x="293" y="119"/>
                    </a:lnTo>
                    <a:lnTo>
                      <a:pt x="289" y="119"/>
                    </a:lnTo>
                    <a:lnTo>
                      <a:pt x="286" y="118"/>
                    </a:lnTo>
                    <a:lnTo>
                      <a:pt x="286" y="118"/>
                    </a:lnTo>
                    <a:lnTo>
                      <a:pt x="286" y="115"/>
                    </a:lnTo>
                    <a:lnTo>
                      <a:pt x="286" y="115"/>
                    </a:lnTo>
                    <a:lnTo>
                      <a:pt x="258" y="112"/>
                    </a:lnTo>
                    <a:lnTo>
                      <a:pt x="258" y="112"/>
                    </a:lnTo>
                    <a:lnTo>
                      <a:pt x="258" y="104"/>
                    </a:lnTo>
                    <a:lnTo>
                      <a:pt x="258" y="96"/>
                    </a:lnTo>
                    <a:lnTo>
                      <a:pt x="258" y="98"/>
                    </a:lnTo>
                    <a:lnTo>
                      <a:pt x="258" y="98"/>
                    </a:lnTo>
                    <a:lnTo>
                      <a:pt x="254" y="98"/>
                    </a:lnTo>
                    <a:lnTo>
                      <a:pt x="249" y="96"/>
                    </a:lnTo>
                    <a:lnTo>
                      <a:pt x="244" y="93"/>
                    </a:lnTo>
                    <a:lnTo>
                      <a:pt x="242" y="88"/>
                    </a:lnTo>
                    <a:lnTo>
                      <a:pt x="242" y="88"/>
                    </a:lnTo>
                    <a:lnTo>
                      <a:pt x="243" y="85"/>
                    </a:lnTo>
                    <a:lnTo>
                      <a:pt x="242" y="81"/>
                    </a:lnTo>
                    <a:lnTo>
                      <a:pt x="239" y="75"/>
                    </a:lnTo>
                    <a:lnTo>
                      <a:pt x="239" y="75"/>
                    </a:lnTo>
                    <a:lnTo>
                      <a:pt x="236" y="74"/>
                    </a:lnTo>
                    <a:lnTo>
                      <a:pt x="232" y="73"/>
                    </a:lnTo>
                    <a:lnTo>
                      <a:pt x="228" y="71"/>
                    </a:lnTo>
                    <a:lnTo>
                      <a:pt x="225" y="71"/>
                    </a:lnTo>
                    <a:lnTo>
                      <a:pt x="225" y="71"/>
                    </a:lnTo>
                    <a:lnTo>
                      <a:pt x="220" y="65"/>
                    </a:lnTo>
                    <a:lnTo>
                      <a:pt x="220" y="65"/>
                    </a:lnTo>
                    <a:lnTo>
                      <a:pt x="211" y="65"/>
                    </a:lnTo>
                    <a:lnTo>
                      <a:pt x="211" y="65"/>
                    </a:lnTo>
                    <a:lnTo>
                      <a:pt x="211" y="59"/>
                    </a:lnTo>
                    <a:lnTo>
                      <a:pt x="211" y="59"/>
                    </a:lnTo>
                    <a:lnTo>
                      <a:pt x="204" y="59"/>
                    </a:lnTo>
                    <a:lnTo>
                      <a:pt x="196" y="59"/>
                    </a:lnTo>
                    <a:lnTo>
                      <a:pt x="196" y="59"/>
                    </a:lnTo>
                    <a:lnTo>
                      <a:pt x="195" y="66"/>
                    </a:lnTo>
                    <a:lnTo>
                      <a:pt x="195" y="66"/>
                    </a:lnTo>
                    <a:lnTo>
                      <a:pt x="191" y="68"/>
                    </a:lnTo>
                    <a:lnTo>
                      <a:pt x="188" y="69"/>
                    </a:lnTo>
                    <a:lnTo>
                      <a:pt x="188" y="69"/>
                    </a:lnTo>
                    <a:lnTo>
                      <a:pt x="188" y="74"/>
                    </a:lnTo>
                    <a:lnTo>
                      <a:pt x="187" y="79"/>
                    </a:lnTo>
                    <a:lnTo>
                      <a:pt x="187" y="79"/>
                    </a:lnTo>
                    <a:lnTo>
                      <a:pt x="177" y="79"/>
                    </a:lnTo>
                    <a:lnTo>
                      <a:pt x="177" y="79"/>
                    </a:lnTo>
                    <a:lnTo>
                      <a:pt x="176" y="81"/>
                    </a:lnTo>
                    <a:lnTo>
                      <a:pt x="176" y="81"/>
                    </a:lnTo>
                    <a:lnTo>
                      <a:pt x="173" y="80"/>
                    </a:lnTo>
                    <a:lnTo>
                      <a:pt x="169" y="79"/>
                    </a:lnTo>
                    <a:lnTo>
                      <a:pt x="169" y="79"/>
                    </a:lnTo>
                    <a:lnTo>
                      <a:pt x="168" y="79"/>
                    </a:lnTo>
                    <a:lnTo>
                      <a:pt x="168" y="79"/>
                    </a:lnTo>
                    <a:lnTo>
                      <a:pt x="167" y="73"/>
                    </a:lnTo>
                    <a:lnTo>
                      <a:pt x="167" y="73"/>
                    </a:lnTo>
                    <a:lnTo>
                      <a:pt x="164" y="73"/>
                    </a:lnTo>
                    <a:lnTo>
                      <a:pt x="162" y="73"/>
                    </a:lnTo>
                    <a:lnTo>
                      <a:pt x="162" y="73"/>
                    </a:lnTo>
                    <a:lnTo>
                      <a:pt x="162" y="84"/>
                    </a:lnTo>
                    <a:lnTo>
                      <a:pt x="162" y="84"/>
                    </a:lnTo>
                    <a:lnTo>
                      <a:pt x="155" y="85"/>
                    </a:lnTo>
                    <a:lnTo>
                      <a:pt x="155" y="85"/>
                    </a:lnTo>
                    <a:lnTo>
                      <a:pt x="153" y="86"/>
                    </a:lnTo>
                    <a:lnTo>
                      <a:pt x="152" y="87"/>
                    </a:lnTo>
                    <a:lnTo>
                      <a:pt x="152" y="87"/>
                    </a:lnTo>
                    <a:lnTo>
                      <a:pt x="153" y="85"/>
                    </a:lnTo>
                    <a:lnTo>
                      <a:pt x="155" y="82"/>
                    </a:lnTo>
                    <a:lnTo>
                      <a:pt x="155" y="76"/>
                    </a:lnTo>
                    <a:lnTo>
                      <a:pt x="155" y="76"/>
                    </a:lnTo>
                    <a:lnTo>
                      <a:pt x="151" y="76"/>
                    </a:lnTo>
                    <a:lnTo>
                      <a:pt x="151" y="76"/>
                    </a:lnTo>
                    <a:lnTo>
                      <a:pt x="151" y="73"/>
                    </a:lnTo>
                    <a:lnTo>
                      <a:pt x="151" y="73"/>
                    </a:lnTo>
                    <a:lnTo>
                      <a:pt x="158" y="70"/>
                    </a:lnTo>
                    <a:lnTo>
                      <a:pt x="158" y="70"/>
                    </a:lnTo>
                    <a:lnTo>
                      <a:pt x="158" y="63"/>
                    </a:lnTo>
                    <a:lnTo>
                      <a:pt x="158" y="63"/>
                    </a:lnTo>
                    <a:lnTo>
                      <a:pt x="156" y="63"/>
                    </a:lnTo>
                    <a:lnTo>
                      <a:pt x="156" y="63"/>
                    </a:lnTo>
                    <a:lnTo>
                      <a:pt x="155" y="60"/>
                    </a:lnTo>
                    <a:lnTo>
                      <a:pt x="153" y="58"/>
                    </a:lnTo>
                    <a:lnTo>
                      <a:pt x="153" y="58"/>
                    </a:lnTo>
                    <a:lnTo>
                      <a:pt x="153" y="54"/>
                    </a:lnTo>
                    <a:lnTo>
                      <a:pt x="153" y="50"/>
                    </a:lnTo>
                    <a:lnTo>
                      <a:pt x="153" y="50"/>
                    </a:lnTo>
                    <a:lnTo>
                      <a:pt x="153" y="44"/>
                    </a:lnTo>
                    <a:lnTo>
                      <a:pt x="151" y="38"/>
                    </a:lnTo>
                    <a:lnTo>
                      <a:pt x="151" y="38"/>
                    </a:lnTo>
                    <a:lnTo>
                      <a:pt x="146" y="36"/>
                    </a:lnTo>
                    <a:lnTo>
                      <a:pt x="144" y="35"/>
                    </a:lnTo>
                    <a:lnTo>
                      <a:pt x="142" y="35"/>
                    </a:lnTo>
                    <a:lnTo>
                      <a:pt x="142" y="35"/>
                    </a:lnTo>
                    <a:lnTo>
                      <a:pt x="142" y="35"/>
                    </a:lnTo>
                    <a:lnTo>
                      <a:pt x="141" y="28"/>
                    </a:lnTo>
                    <a:lnTo>
                      <a:pt x="141" y="22"/>
                    </a:lnTo>
                    <a:lnTo>
                      <a:pt x="141" y="22"/>
                    </a:lnTo>
                    <a:lnTo>
                      <a:pt x="141" y="16"/>
                    </a:lnTo>
                    <a:lnTo>
                      <a:pt x="140" y="10"/>
                    </a:lnTo>
                    <a:lnTo>
                      <a:pt x="140" y="10"/>
                    </a:lnTo>
                    <a:lnTo>
                      <a:pt x="138" y="9"/>
                    </a:lnTo>
                    <a:lnTo>
                      <a:pt x="138" y="9"/>
                    </a:lnTo>
                    <a:lnTo>
                      <a:pt x="138" y="5"/>
                    </a:lnTo>
                    <a:lnTo>
                      <a:pt x="138" y="5"/>
                    </a:lnTo>
                    <a:lnTo>
                      <a:pt x="130" y="4"/>
                    </a:lnTo>
                    <a:lnTo>
                      <a:pt x="123" y="5"/>
                    </a:lnTo>
                    <a:lnTo>
                      <a:pt x="123" y="5"/>
                    </a:lnTo>
                    <a:lnTo>
                      <a:pt x="119" y="5"/>
                    </a:lnTo>
                    <a:lnTo>
                      <a:pt x="118" y="6"/>
                    </a:lnTo>
                    <a:lnTo>
                      <a:pt x="117" y="9"/>
                    </a:lnTo>
                    <a:lnTo>
                      <a:pt x="115" y="11"/>
                    </a:lnTo>
                    <a:lnTo>
                      <a:pt x="115" y="11"/>
                    </a:lnTo>
                    <a:lnTo>
                      <a:pt x="113" y="12"/>
                    </a:lnTo>
                    <a:lnTo>
                      <a:pt x="111" y="12"/>
                    </a:lnTo>
                    <a:lnTo>
                      <a:pt x="106" y="12"/>
                    </a:lnTo>
                    <a:lnTo>
                      <a:pt x="106" y="12"/>
                    </a:lnTo>
                    <a:lnTo>
                      <a:pt x="102" y="16"/>
                    </a:lnTo>
                    <a:lnTo>
                      <a:pt x="100" y="19"/>
                    </a:lnTo>
                    <a:lnTo>
                      <a:pt x="100" y="19"/>
                    </a:lnTo>
                    <a:lnTo>
                      <a:pt x="92" y="20"/>
                    </a:lnTo>
                    <a:lnTo>
                      <a:pt x="90" y="21"/>
                    </a:lnTo>
                    <a:lnTo>
                      <a:pt x="90" y="25"/>
                    </a:lnTo>
                    <a:lnTo>
                      <a:pt x="90" y="25"/>
                    </a:lnTo>
                    <a:lnTo>
                      <a:pt x="85" y="26"/>
                    </a:lnTo>
                    <a:lnTo>
                      <a:pt x="85" y="26"/>
                    </a:lnTo>
                    <a:lnTo>
                      <a:pt x="84" y="35"/>
                    </a:lnTo>
                    <a:lnTo>
                      <a:pt x="84" y="35"/>
                    </a:lnTo>
                    <a:lnTo>
                      <a:pt x="79" y="35"/>
                    </a:lnTo>
                    <a:lnTo>
                      <a:pt x="79" y="35"/>
                    </a:lnTo>
                    <a:lnTo>
                      <a:pt x="79" y="39"/>
                    </a:lnTo>
                    <a:lnTo>
                      <a:pt x="80" y="43"/>
                    </a:lnTo>
                    <a:lnTo>
                      <a:pt x="80" y="43"/>
                    </a:lnTo>
                    <a:lnTo>
                      <a:pt x="75" y="43"/>
                    </a:lnTo>
                    <a:lnTo>
                      <a:pt x="73" y="44"/>
                    </a:lnTo>
                    <a:lnTo>
                      <a:pt x="73" y="46"/>
                    </a:lnTo>
                    <a:lnTo>
                      <a:pt x="71" y="49"/>
                    </a:lnTo>
                    <a:lnTo>
                      <a:pt x="71" y="54"/>
                    </a:lnTo>
                    <a:lnTo>
                      <a:pt x="71" y="54"/>
                    </a:lnTo>
                    <a:lnTo>
                      <a:pt x="71" y="64"/>
                    </a:lnTo>
                    <a:lnTo>
                      <a:pt x="73" y="68"/>
                    </a:lnTo>
                    <a:lnTo>
                      <a:pt x="74" y="70"/>
                    </a:lnTo>
                    <a:lnTo>
                      <a:pt x="75" y="70"/>
                    </a:lnTo>
                    <a:lnTo>
                      <a:pt x="75" y="70"/>
                    </a:lnTo>
                    <a:lnTo>
                      <a:pt x="76" y="75"/>
                    </a:lnTo>
                    <a:lnTo>
                      <a:pt x="77" y="80"/>
                    </a:lnTo>
                    <a:lnTo>
                      <a:pt x="77" y="80"/>
                    </a:lnTo>
                    <a:lnTo>
                      <a:pt x="84" y="80"/>
                    </a:lnTo>
                    <a:lnTo>
                      <a:pt x="84" y="80"/>
                    </a:lnTo>
                    <a:lnTo>
                      <a:pt x="85" y="84"/>
                    </a:lnTo>
                    <a:lnTo>
                      <a:pt x="86" y="87"/>
                    </a:lnTo>
                    <a:lnTo>
                      <a:pt x="86" y="87"/>
                    </a:lnTo>
                    <a:lnTo>
                      <a:pt x="74" y="87"/>
                    </a:lnTo>
                    <a:lnTo>
                      <a:pt x="74" y="87"/>
                    </a:lnTo>
                    <a:lnTo>
                      <a:pt x="75" y="90"/>
                    </a:lnTo>
                    <a:lnTo>
                      <a:pt x="74" y="92"/>
                    </a:lnTo>
                    <a:lnTo>
                      <a:pt x="74" y="92"/>
                    </a:lnTo>
                    <a:lnTo>
                      <a:pt x="71" y="93"/>
                    </a:lnTo>
                    <a:lnTo>
                      <a:pt x="69" y="95"/>
                    </a:lnTo>
                    <a:lnTo>
                      <a:pt x="69" y="97"/>
                    </a:lnTo>
                    <a:lnTo>
                      <a:pt x="69" y="101"/>
                    </a:lnTo>
                    <a:lnTo>
                      <a:pt x="69" y="101"/>
                    </a:lnTo>
                    <a:lnTo>
                      <a:pt x="71" y="101"/>
                    </a:lnTo>
                    <a:lnTo>
                      <a:pt x="71" y="101"/>
                    </a:lnTo>
                    <a:lnTo>
                      <a:pt x="73" y="108"/>
                    </a:lnTo>
                    <a:lnTo>
                      <a:pt x="73" y="115"/>
                    </a:lnTo>
                    <a:lnTo>
                      <a:pt x="73" y="115"/>
                    </a:lnTo>
                    <a:lnTo>
                      <a:pt x="79" y="115"/>
                    </a:lnTo>
                    <a:lnTo>
                      <a:pt x="85" y="117"/>
                    </a:lnTo>
                    <a:lnTo>
                      <a:pt x="85" y="117"/>
                    </a:lnTo>
                    <a:lnTo>
                      <a:pt x="86" y="119"/>
                    </a:lnTo>
                    <a:lnTo>
                      <a:pt x="86" y="119"/>
                    </a:lnTo>
                    <a:lnTo>
                      <a:pt x="92" y="123"/>
                    </a:lnTo>
                    <a:lnTo>
                      <a:pt x="92" y="123"/>
                    </a:lnTo>
                    <a:lnTo>
                      <a:pt x="93" y="125"/>
                    </a:lnTo>
                    <a:lnTo>
                      <a:pt x="92" y="128"/>
                    </a:lnTo>
                    <a:lnTo>
                      <a:pt x="92" y="128"/>
                    </a:lnTo>
                    <a:lnTo>
                      <a:pt x="84" y="128"/>
                    </a:lnTo>
                    <a:lnTo>
                      <a:pt x="84" y="128"/>
                    </a:lnTo>
                    <a:lnTo>
                      <a:pt x="81" y="126"/>
                    </a:lnTo>
                    <a:lnTo>
                      <a:pt x="77" y="126"/>
                    </a:lnTo>
                    <a:lnTo>
                      <a:pt x="74" y="125"/>
                    </a:lnTo>
                    <a:lnTo>
                      <a:pt x="74" y="124"/>
                    </a:lnTo>
                    <a:lnTo>
                      <a:pt x="74" y="123"/>
                    </a:lnTo>
                    <a:lnTo>
                      <a:pt x="74" y="123"/>
                    </a:lnTo>
                    <a:lnTo>
                      <a:pt x="73" y="118"/>
                    </a:lnTo>
                    <a:lnTo>
                      <a:pt x="73" y="118"/>
                    </a:lnTo>
                    <a:lnTo>
                      <a:pt x="70" y="117"/>
                    </a:lnTo>
                    <a:lnTo>
                      <a:pt x="68" y="113"/>
                    </a:lnTo>
                    <a:lnTo>
                      <a:pt x="63" y="107"/>
                    </a:lnTo>
                    <a:lnTo>
                      <a:pt x="63" y="107"/>
                    </a:lnTo>
                    <a:lnTo>
                      <a:pt x="60" y="103"/>
                    </a:lnTo>
                    <a:lnTo>
                      <a:pt x="59" y="102"/>
                    </a:lnTo>
                    <a:lnTo>
                      <a:pt x="59" y="100"/>
                    </a:lnTo>
                    <a:lnTo>
                      <a:pt x="59" y="100"/>
                    </a:lnTo>
                    <a:lnTo>
                      <a:pt x="62" y="88"/>
                    </a:lnTo>
                    <a:lnTo>
                      <a:pt x="63" y="82"/>
                    </a:lnTo>
                    <a:lnTo>
                      <a:pt x="63" y="76"/>
                    </a:lnTo>
                    <a:lnTo>
                      <a:pt x="63" y="76"/>
                    </a:lnTo>
                    <a:lnTo>
                      <a:pt x="60" y="75"/>
                    </a:lnTo>
                    <a:lnTo>
                      <a:pt x="58" y="74"/>
                    </a:lnTo>
                    <a:lnTo>
                      <a:pt x="57" y="70"/>
                    </a:lnTo>
                    <a:lnTo>
                      <a:pt x="57" y="66"/>
                    </a:lnTo>
                    <a:lnTo>
                      <a:pt x="58" y="59"/>
                    </a:lnTo>
                    <a:lnTo>
                      <a:pt x="59" y="53"/>
                    </a:lnTo>
                    <a:lnTo>
                      <a:pt x="59" y="53"/>
                    </a:lnTo>
                    <a:lnTo>
                      <a:pt x="63" y="42"/>
                    </a:lnTo>
                    <a:lnTo>
                      <a:pt x="65" y="30"/>
                    </a:lnTo>
                    <a:lnTo>
                      <a:pt x="65" y="30"/>
                    </a:lnTo>
                    <a:lnTo>
                      <a:pt x="70" y="27"/>
                    </a:lnTo>
                    <a:lnTo>
                      <a:pt x="74" y="26"/>
                    </a:lnTo>
                    <a:lnTo>
                      <a:pt x="76" y="24"/>
                    </a:lnTo>
                    <a:lnTo>
                      <a:pt x="76" y="24"/>
                    </a:lnTo>
                    <a:lnTo>
                      <a:pt x="80" y="19"/>
                    </a:lnTo>
                    <a:lnTo>
                      <a:pt x="82" y="17"/>
                    </a:lnTo>
                    <a:lnTo>
                      <a:pt x="87" y="17"/>
                    </a:lnTo>
                    <a:lnTo>
                      <a:pt x="87" y="17"/>
                    </a:lnTo>
                    <a:lnTo>
                      <a:pt x="87" y="16"/>
                    </a:lnTo>
                    <a:lnTo>
                      <a:pt x="87" y="14"/>
                    </a:lnTo>
                    <a:lnTo>
                      <a:pt x="85" y="10"/>
                    </a:lnTo>
                    <a:lnTo>
                      <a:pt x="82" y="5"/>
                    </a:lnTo>
                    <a:lnTo>
                      <a:pt x="81" y="1"/>
                    </a:lnTo>
                    <a:lnTo>
                      <a:pt x="81" y="1"/>
                    </a:lnTo>
                    <a:lnTo>
                      <a:pt x="70" y="0"/>
                    </a:lnTo>
                    <a:lnTo>
                      <a:pt x="59" y="0"/>
                    </a:lnTo>
                    <a:lnTo>
                      <a:pt x="59" y="0"/>
                    </a:lnTo>
                    <a:lnTo>
                      <a:pt x="51" y="0"/>
                    </a:lnTo>
                    <a:lnTo>
                      <a:pt x="48" y="1"/>
                    </a:lnTo>
                    <a:lnTo>
                      <a:pt x="47" y="3"/>
                    </a:lnTo>
                    <a:lnTo>
                      <a:pt x="46" y="5"/>
                    </a:lnTo>
                    <a:lnTo>
                      <a:pt x="46" y="5"/>
                    </a:lnTo>
                    <a:lnTo>
                      <a:pt x="39" y="6"/>
                    </a:lnTo>
                    <a:lnTo>
                      <a:pt x="33" y="10"/>
                    </a:lnTo>
                    <a:lnTo>
                      <a:pt x="30" y="15"/>
                    </a:lnTo>
                    <a:lnTo>
                      <a:pt x="30" y="19"/>
                    </a:lnTo>
                    <a:lnTo>
                      <a:pt x="28" y="22"/>
                    </a:lnTo>
                    <a:lnTo>
                      <a:pt x="28" y="22"/>
                    </a:lnTo>
                    <a:lnTo>
                      <a:pt x="25" y="24"/>
                    </a:lnTo>
                    <a:lnTo>
                      <a:pt x="21" y="27"/>
                    </a:lnTo>
                    <a:lnTo>
                      <a:pt x="17" y="32"/>
                    </a:lnTo>
                    <a:lnTo>
                      <a:pt x="16" y="37"/>
                    </a:lnTo>
                    <a:lnTo>
                      <a:pt x="16" y="37"/>
                    </a:lnTo>
                    <a:lnTo>
                      <a:pt x="15" y="41"/>
                    </a:lnTo>
                    <a:lnTo>
                      <a:pt x="15" y="44"/>
                    </a:lnTo>
                    <a:lnTo>
                      <a:pt x="15" y="48"/>
                    </a:lnTo>
                    <a:lnTo>
                      <a:pt x="11" y="52"/>
                    </a:lnTo>
                    <a:lnTo>
                      <a:pt x="11" y="52"/>
                    </a:lnTo>
                    <a:lnTo>
                      <a:pt x="10" y="57"/>
                    </a:lnTo>
                    <a:lnTo>
                      <a:pt x="10" y="59"/>
                    </a:lnTo>
                    <a:lnTo>
                      <a:pt x="10" y="62"/>
                    </a:lnTo>
                    <a:lnTo>
                      <a:pt x="10" y="62"/>
                    </a:lnTo>
                    <a:lnTo>
                      <a:pt x="6" y="70"/>
                    </a:lnTo>
                    <a:lnTo>
                      <a:pt x="3" y="76"/>
                    </a:lnTo>
                    <a:lnTo>
                      <a:pt x="1" y="81"/>
                    </a:lnTo>
                    <a:lnTo>
                      <a:pt x="3" y="91"/>
                    </a:lnTo>
                    <a:lnTo>
                      <a:pt x="3" y="91"/>
                    </a:lnTo>
                    <a:lnTo>
                      <a:pt x="5" y="91"/>
                    </a:lnTo>
                    <a:lnTo>
                      <a:pt x="5" y="91"/>
                    </a:lnTo>
                    <a:lnTo>
                      <a:pt x="4" y="93"/>
                    </a:lnTo>
                    <a:lnTo>
                      <a:pt x="3" y="96"/>
                    </a:lnTo>
                    <a:lnTo>
                      <a:pt x="1" y="101"/>
                    </a:lnTo>
                    <a:lnTo>
                      <a:pt x="3" y="111"/>
                    </a:lnTo>
                    <a:lnTo>
                      <a:pt x="3" y="111"/>
                    </a:lnTo>
                    <a:lnTo>
                      <a:pt x="0" y="122"/>
                    </a:lnTo>
                    <a:lnTo>
                      <a:pt x="0" y="128"/>
                    </a:lnTo>
                    <a:lnTo>
                      <a:pt x="0" y="133"/>
                    </a:lnTo>
                    <a:lnTo>
                      <a:pt x="0" y="133"/>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 name="Freeform 482">
                <a:extLst>
                  <a:ext uri="{FF2B5EF4-FFF2-40B4-BE49-F238E27FC236}">
                    <a16:creationId xmlns:a16="http://schemas.microsoft.com/office/drawing/2014/main" id="{119796A4-BD03-4E74-B095-3AC53DC7F47A}"/>
                  </a:ext>
                </a:extLst>
              </p:cNvPr>
              <p:cNvSpPr>
                <a:spLocks/>
              </p:cNvSpPr>
              <p:nvPr/>
            </p:nvSpPr>
            <p:spPr bwMode="auto">
              <a:xfrm>
                <a:off x="3781655" y="-708877"/>
                <a:ext cx="3386" cy="3386"/>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 name="Freeform 483">
                <a:extLst>
                  <a:ext uri="{FF2B5EF4-FFF2-40B4-BE49-F238E27FC236}">
                    <a16:creationId xmlns:a16="http://schemas.microsoft.com/office/drawing/2014/main" id="{DFC81A90-2AEE-4B51-B73B-DB53BAEB98A3}"/>
                  </a:ext>
                </a:extLst>
              </p:cNvPr>
              <p:cNvSpPr>
                <a:spLocks/>
              </p:cNvSpPr>
              <p:nvPr/>
            </p:nvSpPr>
            <p:spPr bwMode="auto">
              <a:xfrm>
                <a:off x="2918805" y="-2373672"/>
                <a:ext cx="267315" cy="206407"/>
              </a:xfrm>
              <a:custGeom>
                <a:avLst/>
                <a:gdLst/>
                <a:ahLst/>
                <a:cxnLst>
                  <a:cxn ang="0">
                    <a:pos x="15" y="32"/>
                  </a:cxn>
                  <a:cxn ang="0">
                    <a:pos x="15" y="46"/>
                  </a:cxn>
                  <a:cxn ang="0">
                    <a:pos x="16" y="59"/>
                  </a:cxn>
                  <a:cxn ang="0">
                    <a:pos x="21" y="61"/>
                  </a:cxn>
                  <a:cxn ang="0">
                    <a:pos x="25" y="59"/>
                  </a:cxn>
                  <a:cxn ang="0">
                    <a:pos x="37" y="59"/>
                  </a:cxn>
                  <a:cxn ang="0">
                    <a:pos x="37" y="52"/>
                  </a:cxn>
                  <a:cxn ang="0">
                    <a:pos x="47" y="52"/>
                  </a:cxn>
                  <a:cxn ang="0">
                    <a:pos x="76" y="52"/>
                  </a:cxn>
                  <a:cxn ang="0">
                    <a:pos x="75" y="53"/>
                  </a:cxn>
                  <a:cxn ang="0">
                    <a:pos x="75" y="54"/>
                  </a:cxn>
                  <a:cxn ang="0">
                    <a:pos x="79" y="54"/>
                  </a:cxn>
                  <a:cxn ang="0">
                    <a:pos x="79" y="51"/>
                  </a:cxn>
                  <a:cxn ang="0">
                    <a:pos x="77" y="46"/>
                  </a:cxn>
                  <a:cxn ang="0">
                    <a:pos x="74" y="45"/>
                  </a:cxn>
                  <a:cxn ang="0">
                    <a:pos x="74" y="35"/>
                  </a:cxn>
                  <a:cxn ang="0">
                    <a:pos x="74" y="32"/>
                  </a:cxn>
                  <a:cxn ang="0">
                    <a:pos x="72" y="31"/>
                  </a:cxn>
                  <a:cxn ang="0">
                    <a:pos x="70" y="29"/>
                  </a:cxn>
                  <a:cxn ang="0">
                    <a:pos x="69" y="27"/>
                  </a:cxn>
                  <a:cxn ang="0">
                    <a:pos x="65" y="26"/>
                  </a:cxn>
                  <a:cxn ang="0">
                    <a:pos x="64" y="20"/>
                  </a:cxn>
                  <a:cxn ang="0">
                    <a:pos x="59" y="15"/>
                  </a:cxn>
                  <a:cxn ang="0">
                    <a:pos x="54" y="14"/>
                  </a:cxn>
                  <a:cxn ang="0">
                    <a:pos x="49" y="13"/>
                  </a:cxn>
                  <a:cxn ang="0">
                    <a:pos x="44" y="9"/>
                  </a:cxn>
                  <a:cxn ang="0">
                    <a:pos x="42" y="9"/>
                  </a:cxn>
                  <a:cxn ang="0">
                    <a:pos x="41" y="7"/>
                  </a:cxn>
                  <a:cxn ang="0">
                    <a:pos x="36" y="7"/>
                  </a:cxn>
                  <a:cxn ang="0">
                    <a:pos x="30" y="7"/>
                  </a:cxn>
                  <a:cxn ang="0">
                    <a:pos x="26" y="8"/>
                  </a:cxn>
                  <a:cxn ang="0">
                    <a:pos x="20" y="5"/>
                  </a:cxn>
                  <a:cxn ang="0">
                    <a:pos x="15" y="5"/>
                  </a:cxn>
                  <a:cxn ang="0">
                    <a:pos x="11" y="4"/>
                  </a:cxn>
                  <a:cxn ang="0">
                    <a:pos x="5" y="0"/>
                  </a:cxn>
                  <a:cxn ang="0">
                    <a:pos x="3" y="0"/>
                  </a:cxn>
                  <a:cxn ang="0">
                    <a:pos x="0" y="14"/>
                  </a:cxn>
                  <a:cxn ang="0">
                    <a:pos x="0" y="23"/>
                  </a:cxn>
                  <a:cxn ang="0">
                    <a:pos x="0" y="31"/>
                  </a:cxn>
                  <a:cxn ang="0">
                    <a:pos x="7" y="32"/>
                  </a:cxn>
                  <a:cxn ang="0">
                    <a:pos x="15" y="32"/>
                  </a:cxn>
                </a:cxnLst>
                <a:rect l="0" t="0" r="r" b="b"/>
                <a:pathLst>
                  <a:path w="79" h="61">
                    <a:moveTo>
                      <a:pt x="15" y="32"/>
                    </a:moveTo>
                    <a:lnTo>
                      <a:pt x="15" y="32"/>
                    </a:lnTo>
                    <a:lnTo>
                      <a:pt x="15" y="40"/>
                    </a:lnTo>
                    <a:lnTo>
                      <a:pt x="15" y="46"/>
                    </a:lnTo>
                    <a:lnTo>
                      <a:pt x="15" y="53"/>
                    </a:lnTo>
                    <a:lnTo>
                      <a:pt x="16" y="59"/>
                    </a:lnTo>
                    <a:lnTo>
                      <a:pt x="16" y="59"/>
                    </a:lnTo>
                    <a:lnTo>
                      <a:pt x="21" y="61"/>
                    </a:lnTo>
                    <a:lnTo>
                      <a:pt x="21" y="61"/>
                    </a:lnTo>
                    <a:lnTo>
                      <a:pt x="25" y="59"/>
                    </a:lnTo>
                    <a:lnTo>
                      <a:pt x="30" y="59"/>
                    </a:lnTo>
                    <a:lnTo>
                      <a:pt x="37" y="59"/>
                    </a:lnTo>
                    <a:lnTo>
                      <a:pt x="37" y="59"/>
                    </a:lnTo>
                    <a:lnTo>
                      <a:pt x="37" y="52"/>
                    </a:lnTo>
                    <a:lnTo>
                      <a:pt x="37" y="52"/>
                    </a:lnTo>
                    <a:lnTo>
                      <a:pt x="47" y="52"/>
                    </a:lnTo>
                    <a:lnTo>
                      <a:pt x="56" y="52"/>
                    </a:lnTo>
                    <a:lnTo>
                      <a:pt x="76" y="52"/>
                    </a:lnTo>
                    <a:lnTo>
                      <a:pt x="76" y="52"/>
                    </a:lnTo>
                    <a:lnTo>
                      <a:pt x="75" y="53"/>
                    </a:lnTo>
                    <a:lnTo>
                      <a:pt x="75" y="53"/>
                    </a:lnTo>
                    <a:lnTo>
                      <a:pt x="75" y="54"/>
                    </a:lnTo>
                    <a:lnTo>
                      <a:pt x="76" y="54"/>
                    </a:lnTo>
                    <a:lnTo>
                      <a:pt x="79" y="54"/>
                    </a:lnTo>
                    <a:lnTo>
                      <a:pt x="79" y="54"/>
                    </a:lnTo>
                    <a:lnTo>
                      <a:pt x="79" y="51"/>
                    </a:lnTo>
                    <a:lnTo>
                      <a:pt x="77" y="46"/>
                    </a:lnTo>
                    <a:lnTo>
                      <a:pt x="77" y="46"/>
                    </a:lnTo>
                    <a:lnTo>
                      <a:pt x="74" y="45"/>
                    </a:lnTo>
                    <a:lnTo>
                      <a:pt x="74" y="45"/>
                    </a:lnTo>
                    <a:lnTo>
                      <a:pt x="74" y="40"/>
                    </a:lnTo>
                    <a:lnTo>
                      <a:pt x="74" y="35"/>
                    </a:lnTo>
                    <a:lnTo>
                      <a:pt x="74" y="35"/>
                    </a:lnTo>
                    <a:lnTo>
                      <a:pt x="74" y="32"/>
                    </a:lnTo>
                    <a:lnTo>
                      <a:pt x="72" y="31"/>
                    </a:lnTo>
                    <a:lnTo>
                      <a:pt x="72" y="31"/>
                    </a:lnTo>
                    <a:lnTo>
                      <a:pt x="71" y="29"/>
                    </a:lnTo>
                    <a:lnTo>
                      <a:pt x="70" y="29"/>
                    </a:lnTo>
                    <a:lnTo>
                      <a:pt x="69" y="27"/>
                    </a:lnTo>
                    <a:lnTo>
                      <a:pt x="69" y="27"/>
                    </a:lnTo>
                    <a:lnTo>
                      <a:pt x="65" y="26"/>
                    </a:lnTo>
                    <a:lnTo>
                      <a:pt x="65" y="26"/>
                    </a:lnTo>
                    <a:lnTo>
                      <a:pt x="65" y="23"/>
                    </a:lnTo>
                    <a:lnTo>
                      <a:pt x="64" y="20"/>
                    </a:lnTo>
                    <a:lnTo>
                      <a:pt x="61" y="18"/>
                    </a:lnTo>
                    <a:lnTo>
                      <a:pt x="59" y="15"/>
                    </a:lnTo>
                    <a:lnTo>
                      <a:pt x="59" y="15"/>
                    </a:lnTo>
                    <a:lnTo>
                      <a:pt x="54" y="14"/>
                    </a:lnTo>
                    <a:lnTo>
                      <a:pt x="49" y="13"/>
                    </a:lnTo>
                    <a:lnTo>
                      <a:pt x="49" y="13"/>
                    </a:lnTo>
                    <a:lnTo>
                      <a:pt x="45" y="10"/>
                    </a:lnTo>
                    <a:lnTo>
                      <a:pt x="44" y="9"/>
                    </a:lnTo>
                    <a:lnTo>
                      <a:pt x="42" y="9"/>
                    </a:lnTo>
                    <a:lnTo>
                      <a:pt x="42" y="9"/>
                    </a:lnTo>
                    <a:lnTo>
                      <a:pt x="41" y="7"/>
                    </a:lnTo>
                    <a:lnTo>
                      <a:pt x="41" y="7"/>
                    </a:lnTo>
                    <a:lnTo>
                      <a:pt x="38" y="7"/>
                    </a:lnTo>
                    <a:lnTo>
                      <a:pt x="36" y="7"/>
                    </a:lnTo>
                    <a:lnTo>
                      <a:pt x="30" y="7"/>
                    </a:lnTo>
                    <a:lnTo>
                      <a:pt x="30" y="7"/>
                    </a:lnTo>
                    <a:lnTo>
                      <a:pt x="26" y="8"/>
                    </a:lnTo>
                    <a:lnTo>
                      <a:pt x="26" y="8"/>
                    </a:lnTo>
                    <a:lnTo>
                      <a:pt x="22" y="8"/>
                    </a:lnTo>
                    <a:lnTo>
                      <a:pt x="20" y="5"/>
                    </a:lnTo>
                    <a:lnTo>
                      <a:pt x="20" y="5"/>
                    </a:lnTo>
                    <a:lnTo>
                      <a:pt x="15" y="5"/>
                    </a:lnTo>
                    <a:lnTo>
                      <a:pt x="11" y="4"/>
                    </a:lnTo>
                    <a:lnTo>
                      <a:pt x="11" y="4"/>
                    </a:lnTo>
                    <a:lnTo>
                      <a:pt x="6" y="0"/>
                    </a:lnTo>
                    <a:lnTo>
                      <a:pt x="5" y="0"/>
                    </a:lnTo>
                    <a:lnTo>
                      <a:pt x="3" y="0"/>
                    </a:lnTo>
                    <a:lnTo>
                      <a:pt x="3" y="0"/>
                    </a:lnTo>
                    <a:lnTo>
                      <a:pt x="1" y="7"/>
                    </a:lnTo>
                    <a:lnTo>
                      <a:pt x="0" y="14"/>
                    </a:lnTo>
                    <a:lnTo>
                      <a:pt x="0" y="14"/>
                    </a:lnTo>
                    <a:lnTo>
                      <a:pt x="0" y="23"/>
                    </a:lnTo>
                    <a:lnTo>
                      <a:pt x="0" y="31"/>
                    </a:lnTo>
                    <a:lnTo>
                      <a:pt x="0" y="31"/>
                    </a:lnTo>
                    <a:lnTo>
                      <a:pt x="4" y="32"/>
                    </a:lnTo>
                    <a:lnTo>
                      <a:pt x="7" y="32"/>
                    </a:lnTo>
                    <a:lnTo>
                      <a:pt x="15" y="32"/>
                    </a:lnTo>
                    <a:lnTo>
                      <a:pt x="15" y="32"/>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 name="Freeform 484">
                <a:extLst>
                  <a:ext uri="{FF2B5EF4-FFF2-40B4-BE49-F238E27FC236}">
                    <a16:creationId xmlns:a16="http://schemas.microsoft.com/office/drawing/2014/main" id="{64B92538-EAD8-4A61-BD61-0DFC4D5C91FB}"/>
                  </a:ext>
                </a:extLst>
              </p:cNvPr>
              <p:cNvSpPr>
                <a:spLocks noEditPoints="1"/>
              </p:cNvSpPr>
              <p:nvPr/>
            </p:nvSpPr>
            <p:spPr bwMode="auto">
              <a:xfrm>
                <a:off x="-339728" y="-2454881"/>
                <a:ext cx="4659396" cy="3637510"/>
              </a:xfrm>
              <a:custGeom>
                <a:avLst/>
                <a:gdLst/>
                <a:ahLst/>
                <a:cxnLst>
                  <a:cxn ang="0">
                    <a:pos x="1282" y="726"/>
                  </a:cxn>
                  <a:cxn ang="0">
                    <a:pos x="1231" y="603"/>
                  </a:cxn>
                  <a:cxn ang="0">
                    <a:pos x="1170" y="651"/>
                  </a:cxn>
                  <a:cxn ang="0">
                    <a:pos x="1122" y="569"/>
                  </a:cxn>
                  <a:cxn ang="0">
                    <a:pos x="1016" y="518"/>
                  </a:cxn>
                  <a:cxn ang="0">
                    <a:pos x="1035" y="731"/>
                  </a:cxn>
                  <a:cxn ang="0">
                    <a:pos x="989" y="854"/>
                  </a:cxn>
                  <a:cxn ang="0">
                    <a:pos x="872" y="734"/>
                  </a:cxn>
                  <a:cxn ang="0">
                    <a:pos x="754" y="641"/>
                  </a:cxn>
                  <a:cxn ang="0">
                    <a:pos x="789" y="523"/>
                  </a:cxn>
                  <a:cxn ang="0">
                    <a:pos x="881" y="397"/>
                  </a:cxn>
                  <a:cxn ang="0">
                    <a:pos x="934" y="376"/>
                  </a:cxn>
                  <a:cxn ang="0">
                    <a:pos x="961" y="276"/>
                  </a:cxn>
                  <a:cxn ang="0">
                    <a:pos x="887" y="305"/>
                  </a:cxn>
                  <a:cxn ang="0">
                    <a:pos x="850" y="303"/>
                  </a:cxn>
                  <a:cxn ang="0">
                    <a:pos x="803" y="237"/>
                  </a:cxn>
                  <a:cxn ang="0">
                    <a:pos x="761" y="140"/>
                  </a:cxn>
                  <a:cxn ang="0">
                    <a:pos x="790" y="86"/>
                  </a:cxn>
                  <a:cxn ang="0">
                    <a:pos x="752" y="4"/>
                  </a:cxn>
                  <a:cxn ang="0">
                    <a:pos x="729" y="83"/>
                  </a:cxn>
                  <a:cxn ang="0">
                    <a:pos x="720" y="233"/>
                  </a:cxn>
                  <a:cxn ang="0">
                    <a:pos x="730" y="315"/>
                  </a:cxn>
                  <a:cxn ang="0">
                    <a:pos x="681" y="310"/>
                  </a:cxn>
                  <a:cxn ang="0">
                    <a:pos x="565" y="272"/>
                  </a:cxn>
                  <a:cxn ang="0">
                    <a:pos x="417" y="308"/>
                  </a:cxn>
                  <a:cxn ang="0">
                    <a:pos x="331" y="240"/>
                  </a:cxn>
                  <a:cxn ang="0">
                    <a:pos x="257" y="223"/>
                  </a:cxn>
                  <a:cxn ang="0">
                    <a:pos x="205" y="217"/>
                  </a:cxn>
                  <a:cxn ang="0">
                    <a:pos x="170" y="216"/>
                  </a:cxn>
                  <a:cxn ang="0">
                    <a:pos x="79" y="272"/>
                  </a:cxn>
                  <a:cxn ang="0">
                    <a:pos x="60" y="636"/>
                  </a:cxn>
                  <a:cxn ang="0">
                    <a:pos x="155" y="707"/>
                  </a:cxn>
                  <a:cxn ang="0">
                    <a:pos x="197" y="820"/>
                  </a:cxn>
                  <a:cxn ang="0">
                    <a:pos x="287" y="908"/>
                  </a:cxn>
                  <a:cxn ang="0">
                    <a:pos x="793" y="933"/>
                  </a:cxn>
                  <a:cxn ang="0">
                    <a:pos x="885" y="936"/>
                  </a:cxn>
                  <a:cxn ang="0">
                    <a:pos x="926" y="979"/>
                  </a:cxn>
                  <a:cxn ang="0">
                    <a:pos x="953" y="1031"/>
                  </a:cxn>
                  <a:cxn ang="0">
                    <a:pos x="983" y="1057"/>
                  </a:cxn>
                  <a:cxn ang="0">
                    <a:pos x="1118" y="1006"/>
                  </a:cxn>
                  <a:cxn ang="0">
                    <a:pos x="1179" y="992"/>
                  </a:cxn>
                  <a:cxn ang="0">
                    <a:pos x="1209" y="1039"/>
                  </a:cxn>
                  <a:cxn ang="0">
                    <a:pos x="1273" y="972"/>
                  </a:cxn>
                  <a:cxn ang="0">
                    <a:pos x="1220" y="938"/>
                  </a:cxn>
                  <a:cxn ang="0">
                    <a:pos x="1149" y="932"/>
                  </a:cxn>
                  <a:cxn ang="0">
                    <a:pos x="1307" y="875"/>
                  </a:cxn>
                  <a:cxn ang="0">
                    <a:pos x="364" y="403"/>
                  </a:cxn>
                  <a:cxn ang="0">
                    <a:pos x="320" y="435"/>
                  </a:cxn>
                  <a:cxn ang="0">
                    <a:pos x="294" y="428"/>
                  </a:cxn>
                  <a:cxn ang="0">
                    <a:pos x="311" y="382"/>
                  </a:cxn>
                  <a:cxn ang="0">
                    <a:pos x="280" y="379"/>
                  </a:cxn>
                  <a:cxn ang="0">
                    <a:pos x="348" y="359"/>
                  </a:cxn>
                  <a:cxn ang="0">
                    <a:pos x="473" y="538"/>
                  </a:cxn>
                  <a:cxn ang="0">
                    <a:pos x="421" y="574"/>
                  </a:cxn>
                  <a:cxn ang="0">
                    <a:pos x="425" y="534"/>
                  </a:cxn>
                  <a:cxn ang="0">
                    <a:pos x="420" y="520"/>
                  </a:cxn>
                  <a:cxn ang="0">
                    <a:pos x="479" y="516"/>
                  </a:cxn>
                  <a:cxn ang="0">
                    <a:pos x="500" y="637"/>
                  </a:cxn>
                  <a:cxn ang="0">
                    <a:pos x="521" y="623"/>
                  </a:cxn>
                  <a:cxn ang="0">
                    <a:pos x="709" y="845"/>
                  </a:cxn>
                  <a:cxn ang="0">
                    <a:pos x="675" y="809"/>
                  </a:cxn>
                  <a:cxn ang="0">
                    <a:pos x="709" y="836"/>
                  </a:cxn>
                </a:cxnLst>
                <a:rect l="0" t="0" r="r" b="b"/>
                <a:pathLst>
                  <a:path w="1377" h="1075">
                    <a:moveTo>
                      <a:pt x="1370" y="797"/>
                    </a:moveTo>
                    <a:lnTo>
                      <a:pt x="1370" y="797"/>
                    </a:lnTo>
                    <a:lnTo>
                      <a:pt x="1365" y="796"/>
                    </a:lnTo>
                    <a:lnTo>
                      <a:pt x="1360" y="796"/>
                    </a:lnTo>
                    <a:lnTo>
                      <a:pt x="1358" y="794"/>
                    </a:lnTo>
                    <a:lnTo>
                      <a:pt x="1357" y="793"/>
                    </a:lnTo>
                    <a:lnTo>
                      <a:pt x="1355" y="791"/>
                    </a:lnTo>
                    <a:lnTo>
                      <a:pt x="1355" y="788"/>
                    </a:lnTo>
                    <a:lnTo>
                      <a:pt x="1355" y="788"/>
                    </a:lnTo>
                    <a:lnTo>
                      <a:pt x="1350" y="787"/>
                    </a:lnTo>
                    <a:lnTo>
                      <a:pt x="1344" y="786"/>
                    </a:lnTo>
                    <a:lnTo>
                      <a:pt x="1341" y="784"/>
                    </a:lnTo>
                    <a:lnTo>
                      <a:pt x="1339" y="782"/>
                    </a:lnTo>
                    <a:lnTo>
                      <a:pt x="1338" y="780"/>
                    </a:lnTo>
                    <a:lnTo>
                      <a:pt x="1339" y="776"/>
                    </a:lnTo>
                    <a:lnTo>
                      <a:pt x="1339" y="776"/>
                    </a:lnTo>
                    <a:lnTo>
                      <a:pt x="1341" y="773"/>
                    </a:lnTo>
                    <a:lnTo>
                      <a:pt x="1342" y="772"/>
                    </a:lnTo>
                    <a:lnTo>
                      <a:pt x="1345" y="771"/>
                    </a:lnTo>
                    <a:lnTo>
                      <a:pt x="1347" y="770"/>
                    </a:lnTo>
                    <a:lnTo>
                      <a:pt x="1348" y="769"/>
                    </a:lnTo>
                    <a:lnTo>
                      <a:pt x="1348" y="766"/>
                    </a:lnTo>
                    <a:lnTo>
                      <a:pt x="1347" y="762"/>
                    </a:lnTo>
                    <a:lnTo>
                      <a:pt x="1347" y="762"/>
                    </a:lnTo>
                    <a:lnTo>
                      <a:pt x="1341" y="761"/>
                    </a:lnTo>
                    <a:lnTo>
                      <a:pt x="1338" y="760"/>
                    </a:lnTo>
                    <a:lnTo>
                      <a:pt x="1337" y="758"/>
                    </a:lnTo>
                    <a:lnTo>
                      <a:pt x="1337" y="758"/>
                    </a:lnTo>
                    <a:lnTo>
                      <a:pt x="1327" y="756"/>
                    </a:lnTo>
                    <a:lnTo>
                      <a:pt x="1317" y="756"/>
                    </a:lnTo>
                    <a:lnTo>
                      <a:pt x="1317" y="756"/>
                    </a:lnTo>
                    <a:lnTo>
                      <a:pt x="1312" y="756"/>
                    </a:lnTo>
                    <a:lnTo>
                      <a:pt x="1310" y="755"/>
                    </a:lnTo>
                    <a:lnTo>
                      <a:pt x="1307" y="753"/>
                    </a:lnTo>
                    <a:lnTo>
                      <a:pt x="1306" y="748"/>
                    </a:lnTo>
                    <a:lnTo>
                      <a:pt x="1306" y="748"/>
                    </a:lnTo>
                    <a:lnTo>
                      <a:pt x="1305" y="744"/>
                    </a:lnTo>
                    <a:lnTo>
                      <a:pt x="1300" y="740"/>
                    </a:lnTo>
                    <a:lnTo>
                      <a:pt x="1300" y="740"/>
                    </a:lnTo>
                    <a:lnTo>
                      <a:pt x="1295" y="738"/>
                    </a:lnTo>
                    <a:lnTo>
                      <a:pt x="1290" y="735"/>
                    </a:lnTo>
                    <a:lnTo>
                      <a:pt x="1290" y="735"/>
                    </a:lnTo>
                    <a:lnTo>
                      <a:pt x="1289" y="732"/>
                    </a:lnTo>
                    <a:lnTo>
                      <a:pt x="1288" y="729"/>
                    </a:lnTo>
                    <a:lnTo>
                      <a:pt x="1285" y="727"/>
                    </a:lnTo>
                    <a:lnTo>
                      <a:pt x="1282" y="726"/>
                    </a:lnTo>
                    <a:lnTo>
                      <a:pt x="1282" y="726"/>
                    </a:lnTo>
                    <a:lnTo>
                      <a:pt x="1282" y="718"/>
                    </a:lnTo>
                    <a:lnTo>
                      <a:pt x="1281" y="711"/>
                    </a:lnTo>
                    <a:lnTo>
                      <a:pt x="1281" y="711"/>
                    </a:lnTo>
                    <a:lnTo>
                      <a:pt x="1279" y="707"/>
                    </a:lnTo>
                    <a:lnTo>
                      <a:pt x="1278" y="705"/>
                    </a:lnTo>
                    <a:lnTo>
                      <a:pt x="1277" y="701"/>
                    </a:lnTo>
                    <a:lnTo>
                      <a:pt x="1277" y="701"/>
                    </a:lnTo>
                    <a:lnTo>
                      <a:pt x="1277" y="695"/>
                    </a:lnTo>
                    <a:lnTo>
                      <a:pt x="1277" y="688"/>
                    </a:lnTo>
                    <a:lnTo>
                      <a:pt x="1277" y="688"/>
                    </a:lnTo>
                    <a:lnTo>
                      <a:pt x="1274" y="682"/>
                    </a:lnTo>
                    <a:lnTo>
                      <a:pt x="1274" y="682"/>
                    </a:lnTo>
                    <a:lnTo>
                      <a:pt x="1273" y="677"/>
                    </a:lnTo>
                    <a:lnTo>
                      <a:pt x="1273" y="677"/>
                    </a:lnTo>
                    <a:lnTo>
                      <a:pt x="1269" y="675"/>
                    </a:lnTo>
                    <a:lnTo>
                      <a:pt x="1266" y="674"/>
                    </a:lnTo>
                    <a:lnTo>
                      <a:pt x="1266" y="674"/>
                    </a:lnTo>
                    <a:lnTo>
                      <a:pt x="1263" y="670"/>
                    </a:lnTo>
                    <a:lnTo>
                      <a:pt x="1261" y="668"/>
                    </a:lnTo>
                    <a:lnTo>
                      <a:pt x="1261" y="668"/>
                    </a:lnTo>
                    <a:lnTo>
                      <a:pt x="1260" y="662"/>
                    </a:lnTo>
                    <a:lnTo>
                      <a:pt x="1260" y="657"/>
                    </a:lnTo>
                    <a:lnTo>
                      <a:pt x="1260" y="657"/>
                    </a:lnTo>
                    <a:lnTo>
                      <a:pt x="1260" y="651"/>
                    </a:lnTo>
                    <a:lnTo>
                      <a:pt x="1260" y="648"/>
                    </a:lnTo>
                    <a:lnTo>
                      <a:pt x="1258" y="646"/>
                    </a:lnTo>
                    <a:lnTo>
                      <a:pt x="1258" y="646"/>
                    </a:lnTo>
                    <a:lnTo>
                      <a:pt x="1256" y="644"/>
                    </a:lnTo>
                    <a:lnTo>
                      <a:pt x="1254" y="641"/>
                    </a:lnTo>
                    <a:lnTo>
                      <a:pt x="1249" y="637"/>
                    </a:lnTo>
                    <a:lnTo>
                      <a:pt x="1249" y="637"/>
                    </a:lnTo>
                    <a:lnTo>
                      <a:pt x="1246" y="632"/>
                    </a:lnTo>
                    <a:lnTo>
                      <a:pt x="1244" y="629"/>
                    </a:lnTo>
                    <a:lnTo>
                      <a:pt x="1244" y="629"/>
                    </a:lnTo>
                    <a:lnTo>
                      <a:pt x="1243" y="624"/>
                    </a:lnTo>
                    <a:lnTo>
                      <a:pt x="1243" y="619"/>
                    </a:lnTo>
                    <a:lnTo>
                      <a:pt x="1243" y="614"/>
                    </a:lnTo>
                    <a:lnTo>
                      <a:pt x="1241" y="612"/>
                    </a:lnTo>
                    <a:lnTo>
                      <a:pt x="1240" y="609"/>
                    </a:lnTo>
                    <a:lnTo>
                      <a:pt x="1240" y="609"/>
                    </a:lnTo>
                    <a:lnTo>
                      <a:pt x="1238" y="608"/>
                    </a:lnTo>
                    <a:lnTo>
                      <a:pt x="1234" y="608"/>
                    </a:lnTo>
                    <a:lnTo>
                      <a:pt x="1234" y="608"/>
                    </a:lnTo>
                    <a:lnTo>
                      <a:pt x="1231" y="603"/>
                    </a:lnTo>
                    <a:lnTo>
                      <a:pt x="1231" y="603"/>
                    </a:lnTo>
                    <a:lnTo>
                      <a:pt x="1228" y="599"/>
                    </a:lnTo>
                    <a:lnTo>
                      <a:pt x="1228" y="597"/>
                    </a:lnTo>
                    <a:lnTo>
                      <a:pt x="1227" y="594"/>
                    </a:lnTo>
                    <a:lnTo>
                      <a:pt x="1227" y="594"/>
                    </a:lnTo>
                    <a:lnTo>
                      <a:pt x="1223" y="592"/>
                    </a:lnTo>
                    <a:lnTo>
                      <a:pt x="1223" y="592"/>
                    </a:lnTo>
                    <a:lnTo>
                      <a:pt x="1223" y="601"/>
                    </a:lnTo>
                    <a:lnTo>
                      <a:pt x="1222" y="604"/>
                    </a:lnTo>
                    <a:lnTo>
                      <a:pt x="1219" y="607"/>
                    </a:lnTo>
                    <a:lnTo>
                      <a:pt x="1219" y="607"/>
                    </a:lnTo>
                    <a:lnTo>
                      <a:pt x="1217" y="608"/>
                    </a:lnTo>
                    <a:lnTo>
                      <a:pt x="1214" y="608"/>
                    </a:lnTo>
                    <a:lnTo>
                      <a:pt x="1214" y="608"/>
                    </a:lnTo>
                    <a:lnTo>
                      <a:pt x="1214" y="610"/>
                    </a:lnTo>
                    <a:lnTo>
                      <a:pt x="1214" y="613"/>
                    </a:lnTo>
                    <a:lnTo>
                      <a:pt x="1214" y="613"/>
                    </a:lnTo>
                    <a:lnTo>
                      <a:pt x="1213" y="621"/>
                    </a:lnTo>
                    <a:lnTo>
                      <a:pt x="1213" y="621"/>
                    </a:lnTo>
                    <a:lnTo>
                      <a:pt x="1213" y="629"/>
                    </a:lnTo>
                    <a:lnTo>
                      <a:pt x="1213" y="632"/>
                    </a:lnTo>
                    <a:lnTo>
                      <a:pt x="1211" y="635"/>
                    </a:lnTo>
                    <a:lnTo>
                      <a:pt x="1211" y="635"/>
                    </a:lnTo>
                    <a:lnTo>
                      <a:pt x="1207" y="636"/>
                    </a:lnTo>
                    <a:lnTo>
                      <a:pt x="1202" y="636"/>
                    </a:lnTo>
                    <a:lnTo>
                      <a:pt x="1194" y="637"/>
                    </a:lnTo>
                    <a:lnTo>
                      <a:pt x="1194" y="637"/>
                    </a:lnTo>
                    <a:lnTo>
                      <a:pt x="1194" y="639"/>
                    </a:lnTo>
                    <a:lnTo>
                      <a:pt x="1194" y="641"/>
                    </a:lnTo>
                    <a:lnTo>
                      <a:pt x="1195" y="646"/>
                    </a:lnTo>
                    <a:lnTo>
                      <a:pt x="1195" y="646"/>
                    </a:lnTo>
                    <a:lnTo>
                      <a:pt x="1197" y="647"/>
                    </a:lnTo>
                    <a:lnTo>
                      <a:pt x="1197" y="647"/>
                    </a:lnTo>
                    <a:lnTo>
                      <a:pt x="1198" y="650"/>
                    </a:lnTo>
                    <a:lnTo>
                      <a:pt x="1197" y="652"/>
                    </a:lnTo>
                    <a:lnTo>
                      <a:pt x="1197" y="652"/>
                    </a:lnTo>
                    <a:lnTo>
                      <a:pt x="1191" y="653"/>
                    </a:lnTo>
                    <a:lnTo>
                      <a:pt x="1185" y="655"/>
                    </a:lnTo>
                    <a:lnTo>
                      <a:pt x="1185" y="655"/>
                    </a:lnTo>
                    <a:lnTo>
                      <a:pt x="1186" y="656"/>
                    </a:lnTo>
                    <a:lnTo>
                      <a:pt x="1186" y="658"/>
                    </a:lnTo>
                    <a:lnTo>
                      <a:pt x="1184" y="659"/>
                    </a:lnTo>
                    <a:lnTo>
                      <a:pt x="1184" y="659"/>
                    </a:lnTo>
                    <a:lnTo>
                      <a:pt x="1180" y="658"/>
                    </a:lnTo>
                    <a:lnTo>
                      <a:pt x="1176" y="656"/>
                    </a:lnTo>
                    <a:lnTo>
                      <a:pt x="1170" y="651"/>
                    </a:lnTo>
                    <a:lnTo>
                      <a:pt x="1170" y="651"/>
                    </a:lnTo>
                    <a:lnTo>
                      <a:pt x="1168" y="648"/>
                    </a:lnTo>
                    <a:lnTo>
                      <a:pt x="1168" y="645"/>
                    </a:lnTo>
                    <a:lnTo>
                      <a:pt x="1167" y="641"/>
                    </a:lnTo>
                    <a:lnTo>
                      <a:pt x="1165" y="639"/>
                    </a:lnTo>
                    <a:lnTo>
                      <a:pt x="1165" y="639"/>
                    </a:lnTo>
                    <a:lnTo>
                      <a:pt x="1163" y="640"/>
                    </a:lnTo>
                    <a:lnTo>
                      <a:pt x="1160" y="640"/>
                    </a:lnTo>
                    <a:lnTo>
                      <a:pt x="1156" y="637"/>
                    </a:lnTo>
                    <a:lnTo>
                      <a:pt x="1156" y="637"/>
                    </a:lnTo>
                    <a:lnTo>
                      <a:pt x="1156" y="626"/>
                    </a:lnTo>
                    <a:lnTo>
                      <a:pt x="1156" y="614"/>
                    </a:lnTo>
                    <a:lnTo>
                      <a:pt x="1156" y="614"/>
                    </a:lnTo>
                    <a:lnTo>
                      <a:pt x="1151" y="614"/>
                    </a:lnTo>
                    <a:lnTo>
                      <a:pt x="1147" y="613"/>
                    </a:lnTo>
                    <a:lnTo>
                      <a:pt x="1147" y="613"/>
                    </a:lnTo>
                    <a:lnTo>
                      <a:pt x="1147" y="607"/>
                    </a:lnTo>
                    <a:lnTo>
                      <a:pt x="1147" y="603"/>
                    </a:lnTo>
                    <a:lnTo>
                      <a:pt x="1147" y="603"/>
                    </a:lnTo>
                    <a:lnTo>
                      <a:pt x="1147" y="598"/>
                    </a:lnTo>
                    <a:lnTo>
                      <a:pt x="1147" y="593"/>
                    </a:lnTo>
                    <a:lnTo>
                      <a:pt x="1147" y="593"/>
                    </a:lnTo>
                    <a:lnTo>
                      <a:pt x="1148" y="590"/>
                    </a:lnTo>
                    <a:lnTo>
                      <a:pt x="1147" y="590"/>
                    </a:lnTo>
                    <a:lnTo>
                      <a:pt x="1149" y="587"/>
                    </a:lnTo>
                    <a:lnTo>
                      <a:pt x="1149" y="587"/>
                    </a:lnTo>
                    <a:lnTo>
                      <a:pt x="1151" y="586"/>
                    </a:lnTo>
                    <a:lnTo>
                      <a:pt x="1151" y="585"/>
                    </a:lnTo>
                    <a:lnTo>
                      <a:pt x="1151" y="581"/>
                    </a:lnTo>
                    <a:lnTo>
                      <a:pt x="1153" y="574"/>
                    </a:lnTo>
                    <a:lnTo>
                      <a:pt x="1153" y="574"/>
                    </a:lnTo>
                    <a:lnTo>
                      <a:pt x="1153" y="572"/>
                    </a:lnTo>
                    <a:lnTo>
                      <a:pt x="1153" y="572"/>
                    </a:lnTo>
                    <a:lnTo>
                      <a:pt x="1151" y="576"/>
                    </a:lnTo>
                    <a:lnTo>
                      <a:pt x="1148" y="577"/>
                    </a:lnTo>
                    <a:lnTo>
                      <a:pt x="1144" y="577"/>
                    </a:lnTo>
                    <a:lnTo>
                      <a:pt x="1144" y="577"/>
                    </a:lnTo>
                    <a:lnTo>
                      <a:pt x="1143" y="566"/>
                    </a:lnTo>
                    <a:lnTo>
                      <a:pt x="1143" y="566"/>
                    </a:lnTo>
                    <a:lnTo>
                      <a:pt x="1143" y="566"/>
                    </a:lnTo>
                    <a:lnTo>
                      <a:pt x="1142" y="566"/>
                    </a:lnTo>
                    <a:lnTo>
                      <a:pt x="1142" y="566"/>
                    </a:lnTo>
                    <a:lnTo>
                      <a:pt x="1141" y="569"/>
                    </a:lnTo>
                    <a:lnTo>
                      <a:pt x="1141" y="569"/>
                    </a:lnTo>
                    <a:lnTo>
                      <a:pt x="1132" y="569"/>
                    </a:lnTo>
                    <a:lnTo>
                      <a:pt x="1127" y="570"/>
                    </a:lnTo>
                    <a:lnTo>
                      <a:pt x="1122" y="569"/>
                    </a:lnTo>
                    <a:lnTo>
                      <a:pt x="1122" y="569"/>
                    </a:lnTo>
                    <a:lnTo>
                      <a:pt x="1121" y="568"/>
                    </a:lnTo>
                    <a:lnTo>
                      <a:pt x="1120" y="566"/>
                    </a:lnTo>
                    <a:lnTo>
                      <a:pt x="1120" y="564"/>
                    </a:lnTo>
                    <a:lnTo>
                      <a:pt x="1120" y="560"/>
                    </a:lnTo>
                    <a:lnTo>
                      <a:pt x="1119" y="558"/>
                    </a:lnTo>
                    <a:lnTo>
                      <a:pt x="1118" y="556"/>
                    </a:lnTo>
                    <a:lnTo>
                      <a:pt x="1118" y="556"/>
                    </a:lnTo>
                    <a:lnTo>
                      <a:pt x="1114" y="553"/>
                    </a:lnTo>
                    <a:lnTo>
                      <a:pt x="1114" y="550"/>
                    </a:lnTo>
                    <a:lnTo>
                      <a:pt x="1113" y="548"/>
                    </a:lnTo>
                    <a:lnTo>
                      <a:pt x="1109" y="545"/>
                    </a:lnTo>
                    <a:lnTo>
                      <a:pt x="1109" y="545"/>
                    </a:lnTo>
                    <a:lnTo>
                      <a:pt x="1103" y="541"/>
                    </a:lnTo>
                    <a:lnTo>
                      <a:pt x="1095" y="536"/>
                    </a:lnTo>
                    <a:lnTo>
                      <a:pt x="1095" y="536"/>
                    </a:lnTo>
                    <a:lnTo>
                      <a:pt x="1094" y="526"/>
                    </a:lnTo>
                    <a:lnTo>
                      <a:pt x="1094" y="526"/>
                    </a:lnTo>
                    <a:lnTo>
                      <a:pt x="1083" y="525"/>
                    </a:lnTo>
                    <a:lnTo>
                      <a:pt x="1083" y="525"/>
                    </a:lnTo>
                    <a:lnTo>
                      <a:pt x="1083" y="520"/>
                    </a:lnTo>
                    <a:lnTo>
                      <a:pt x="1083" y="520"/>
                    </a:lnTo>
                    <a:lnTo>
                      <a:pt x="1081" y="520"/>
                    </a:lnTo>
                    <a:lnTo>
                      <a:pt x="1078" y="520"/>
                    </a:lnTo>
                    <a:lnTo>
                      <a:pt x="1076" y="522"/>
                    </a:lnTo>
                    <a:lnTo>
                      <a:pt x="1076" y="525"/>
                    </a:lnTo>
                    <a:lnTo>
                      <a:pt x="1076" y="525"/>
                    </a:lnTo>
                    <a:lnTo>
                      <a:pt x="1072" y="526"/>
                    </a:lnTo>
                    <a:lnTo>
                      <a:pt x="1069" y="530"/>
                    </a:lnTo>
                    <a:lnTo>
                      <a:pt x="1064" y="532"/>
                    </a:lnTo>
                    <a:lnTo>
                      <a:pt x="1060" y="532"/>
                    </a:lnTo>
                    <a:lnTo>
                      <a:pt x="1060" y="532"/>
                    </a:lnTo>
                    <a:lnTo>
                      <a:pt x="1055" y="531"/>
                    </a:lnTo>
                    <a:lnTo>
                      <a:pt x="1051" y="528"/>
                    </a:lnTo>
                    <a:lnTo>
                      <a:pt x="1051" y="528"/>
                    </a:lnTo>
                    <a:lnTo>
                      <a:pt x="1049" y="528"/>
                    </a:lnTo>
                    <a:lnTo>
                      <a:pt x="1046" y="528"/>
                    </a:lnTo>
                    <a:lnTo>
                      <a:pt x="1046" y="528"/>
                    </a:lnTo>
                    <a:lnTo>
                      <a:pt x="1043" y="526"/>
                    </a:lnTo>
                    <a:lnTo>
                      <a:pt x="1040" y="525"/>
                    </a:lnTo>
                    <a:lnTo>
                      <a:pt x="1040" y="525"/>
                    </a:lnTo>
                    <a:lnTo>
                      <a:pt x="1034" y="523"/>
                    </a:lnTo>
                    <a:lnTo>
                      <a:pt x="1027" y="520"/>
                    </a:lnTo>
                    <a:lnTo>
                      <a:pt x="1023" y="518"/>
                    </a:lnTo>
                    <a:lnTo>
                      <a:pt x="1019" y="518"/>
                    </a:lnTo>
                    <a:lnTo>
                      <a:pt x="1016" y="518"/>
                    </a:lnTo>
                    <a:lnTo>
                      <a:pt x="1015" y="521"/>
                    </a:lnTo>
                    <a:lnTo>
                      <a:pt x="1015" y="521"/>
                    </a:lnTo>
                    <a:lnTo>
                      <a:pt x="1012" y="525"/>
                    </a:lnTo>
                    <a:lnTo>
                      <a:pt x="1012" y="530"/>
                    </a:lnTo>
                    <a:lnTo>
                      <a:pt x="1012" y="538"/>
                    </a:lnTo>
                    <a:lnTo>
                      <a:pt x="1013" y="555"/>
                    </a:lnTo>
                    <a:lnTo>
                      <a:pt x="1013" y="555"/>
                    </a:lnTo>
                    <a:lnTo>
                      <a:pt x="1013" y="565"/>
                    </a:lnTo>
                    <a:lnTo>
                      <a:pt x="1013" y="570"/>
                    </a:lnTo>
                    <a:lnTo>
                      <a:pt x="1013" y="575"/>
                    </a:lnTo>
                    <a:lnTo>
                      <a:pt x="1013" y="575"/>
                    </a:lnTo>
                    <a:lnTo>
                      <a:pt x="1011" y="577"/>
                    </a:lnTo>
                    <a:lnTo>
                      <a:pt x="1007" y="580"/>
                    </a:lnTo>
                    <a:lnTo>
                      <a:pt x="1001" y="583"/>
                    </a:lnTo>
                    <a:lnTo>
                      <a:pt x="1001" y="583"/>
                    </a:lnTo>
                    <a:lnTo>
                      <a:pt x="1008" y="583"/>
                    </a:lnTo>
                    <a:lnTo>
                      <a:pt x="1017" y="583"/>
                    </a:lnTo>
                    <a:lnTo>
                      <a:pt x="1017" y="583"/>
                    </a:lnTo>
                    <a:lnTo>
                      <a:pt x="1018" y="594"/>
                    </a:lnTo>
                    <a:lnTo>
                      <a:pt x="1018" y="606"/>
                    </a:lnTo>
                    <a:lnTo>
                      <a:pt x="1017" y="617"/>
                    </a:lnTo>
                    <a:lnTo>
                      <a:pt x="1015" y="623"/>
                    </a:lnTo>
                    <a:lnTo>
                      <a:pt x="1013" y="626"/>
                    </a:lnTo>
                    <a:lnTo>
                      <a:pt x="1013" y="626"/>
                    </a:lnTo>
                    <a:lnTo>
                      <a:pt x="1007" y="632"/>
                    </a:lnTo>
                    <a:lnTo>
                      <a:pt x="1001" y="639"/>
                    </a:lnTo>
                    <a:lnTo>
                      <a:pt x="999" y="642"/>
                    </a:lnTo>
                    <a:lnTo>
                      <a:pt x="997" y="645"/>
                    </a:lnTo>
                    <a:lnTo>
                      <a:pt x="997" y="648"/>
                    </a:lnTo>
                    <a:lnTo>
                      <a:pt x="1000" y="653"/>
                    </a:lnTo>
                    <a:lnTo>
                      <a:pt x="1000" y="653"/>
                    </a:lnTo>
                    <a:lnTo>
                      <a:pt x="1004" y="656"/>
                    </a:lnTo>
                    <a:lnTo>
                      <a:pt x="1008" y="658"/>
                    </a:lnTo>
                    <a:lnTo>
                      <a:pt x="1018" y="662"/>
                    </a:lnTo>
                    <a:lnTo>
                      <a:pt x="1018" y="662"/>
                    </a:lnTo>
                    <a:lnTo>
                      <a:pt x="1023" y="664"/>
                    </a:lnTo>
                    <a:lnTo>
                      <a:pt x="1028" y="666"/>
                    </a:lnTo>
                    <a:lnTo>
                      <a:pt x="1028" y="666"/>
                    </a:lnTo>
                    <a:lnTo>
                      <a:pt x="1028" y="670"/>
                    </a:lnTo>
                    <a:lnTo>
                      <a:pt x="1028" y="674"/>
                    </a:lnTo>
                    <a:lnTo>
                      <a:pt x="1031" y="684"/>
                    </a:lnTo>
                    <a:lnTo>
                      <a:pt x="1034" y="694"/>
                    </a:lnTo>
                    <a:lnTo>
                      <a:pt x="1035" y="704"/>
                    </a:lnTo>
                    <a:lnTo>
                      <a:pt x="1035" y="704"/>
                    </a:lnTo>
                    <a:lnTo>
                      <a:pt x="1035" y="717"/>
                    </a:lnTo>
                    <a:lnTo>
                      <a:pt x="1035" y="731"/>
                    </a:lnTo>
                    <a:lnTo>
                      <a:pt x="1035" y="731"/>
                    </a:lnTo>
                    <a:lnTo>
                      <a:pt x="1032" y="732"/>
                    </a:lnTo>
                    <a:lnTo>
                      <a:pt x="1029" y="734"/>
                    </a:lnTo>
                    <a:lnTo>
                      <a:pt x="1024" y="740"/>
                    </a:lnTo>
                    <a:lnTo>
                      <a:pt x="1024" y="740"/>
                    </a:lnTo>
                    <a:lnTo>
                      <a:pt x="1023" y="744"/>
                    </a:lnTo>
                    <a:lnTo>
                      <a:pt x="1022" y="748"/>
                    </a:lnTo>
                    <a:lnTo>
                      <a:pt x="1022" y="748"/>
                    </a:lnTo>
                    <a:lnTo>
                      <a:pt x="1021" y="749"/>
                    </a:lnTo>
                    <a:lnTo>
                      <a:pt x="1018" y="750"/>
                    </a:lnTo>
                    <a:lnTo>
                      <a:pt x="1013" y="750"/>
                    </a:lnTo>
                    <a:lnTo>
                      <a:pt x="1013" y="750"/>
                    </a:lnTo>
                    <a:lnTo>
                      <a:pt x="1011" y="754"/>
                    </a:lnTo>
                    <a:lnTo>
                      <a:pt x="1010" y="758"/>
                    </a:lnTo>
                    <a:lnTo>
                      <a:pt x="1010" y="758"/>
                    </a:lnTo>
                    <a:lnTo>
                      <a:pt x="997" y="759"/>
                    </a:lnTo>
                    <a:lnTo>
                      <a:pt x="991" y="760"/>
                    </a:lnTo>
                    <a:lnTo>
                      <a:pt x="989" y="761"/>
                    </a:lnTo>
                    <a:lnTo>
                      <a:pt x="988" y="762"/>
                    </a:lnTo>
                    <a:lnTo>
                      <a:pt x="988" y="762"/>
                    </a:lnTo>
                    <a:lnTo>
                      <a:pt x="988" y="766"/>
                    </a:lnTo>
                    <a:lnTo>
                      <a:pt x="990" y="771"/>
                    </a:lnTo>
                    <a:lnTo>
                      <a:pt x="994" y="775"/>
                    </a:lnTo>
                    <a:lnTo>
                      <a:pt x="997" y="777"/>
                    </a:lnTo>
                    <a:lnTo>
                      <a:pt x="997" y="777"/>
                    </a:lnTo>
                    <a:lnTo>
                      <a:pt x="997" y="782"/>
                    </a:lnTo>
                    <a:lnTo>
                      <a:pt x="997" y="787"/>
                    </a:lnTo>
                    <a:lnTo>
                      <a:pt x="996" y="799"/>
                    </a:lnTo>
                    <a:lnTo>
                      <a:pt x="996" y="799"/>
                    </a:lnTo>
                    <a:lnTo>
                      <a:pt x="996" y="808"/>
                    </a:lnTo>
                    <a:lnTo>
                      <a:pt x="997" y="811"/>
                    </a:lnTo>
                    <a:lnTo>
                      <a:pt x="999" y="815"/>
                    </a:lnTo>
                    <a:lnTo>
                      <a:pt x="999" y="815"/>
                    </a:lnTo>
                    <a:lnTo>
                      <a:pt x="1002" y="818"/>
                    </a:lnTo>
                    <a:lnTo>
                      <a:pt x="1004" y="820"/>
                    </a:lnTo>
                    <a:lnTo>
                      <a:pt x="1005" y="824"/>
                    </a:lnTo>
                    <a:lnTo>
                      <a:pt x="1005" y="827"/>
                    </a:lnTo>
                    <a:lnTo>
                      <a:pt x="1004" y="835"/>
                    </a:lnTo>
                    <a:lnTo>
                      <a:pt x="1005" y="838"/>
                    </a:lnTo>
                    <a:lnTo>
                      <a:pt x="1005" y="842"/>
                    </a:lnTo>
                    <a:lnTo>
                      <a:pt x="1005" y="842"/>
                    </a:lnTo>
                    <a:lnTo>
                      <a:pt x="997" y="841"/>
                    </a:lnTo>
                    <a:lnTo>
                      <a:pt x="990" y="842"/>
                    </a:lnTo>
                    <a:lnTo>
                      <a:pt x="990" y="842"/>
                    </a:lnTo>
                    <a:lnTo>
                      <a:pt x="990" y="848"/>
                    </a:lnTo>
                    <a:lnTo>
                      <a:pt x="989" y="854"/>
                    </a:lnTo>
                    <a:lnTo>
                      <a:pt x="988" y="856"/>
                    </a:lnTo>
                    <a:lnTo>
                      <a:pt x="986" y="858"/>
                    </a:lnTo>
                    <a:lnTo>
                      <a:pt x="983" y="858"/>
                    </a:lnTo>
                    <a:lnTo>
                      <a:pt x="979" y="858"/>
                    </a:lnTo>
                    <a:lnTo>
                      <a:pt x="979" y="858"/>
                    </a:lnTo>
                    <a:lnTo>
                      <a:pt x="979" y="857"/>
                    </a:lnTo>
                    <a:lnTo>
                      <a:pt x="978" y="856"/>
                    </a:lnTo>
                    <a:lnTo>
                      <a:pt x="978" y="854"/>
                    </a:lnTo>
                    <a:lnTo>
                      <a:pt x="978" y="853"/>
                    </a:lnTo>
                    <a:lnTo>
                      <a:pt x="978" y="853"/>
                    </a:lnTo>
                    <a:lnTo>
                      <a:pt x="975" y="852"/>
                    </a:lnTo>
                    <a:lnTo>
                      <a:pt x="972" y="849"/>
                    </a:lnTo>
                    <a:lnTo>
                      <a:pt x="967" y="845"/>
                    </a:lnTo>
                    <a:lnTo>
                      <a:pt x="967" y="845"/>
                    </a:lnTo>
                    <a:lnTo>
                      <a:pt x="966" y="842"/>
                    </a:lnTo>
                    <a:lnTo>
                      <a:pt x="966" y="840"/>
                    </a:lnTo>
                    <a:lnTo>
                      <a:pt x="966" y="834"/>
                    </a:lnTo>
                    <a:lnTo>
                      <a:pt x="966" y="834"/>
                    </a:lnTo>
                    <a:lnTo>
                      <a:pt x="958" y="832"/>
                    </a:lnTo>
                    <a:lnTo>
                      <a:pt x="953" y="830"/>
                    </a:lnTo>
                    <a:lnTo>
                      <a:pt x="951" y="827"/>
                    </a:lnTo>
                    <a:lnTo>
                      <a:pt x="950" y="825"/>
                    </a:lnTo>
                    <a:lnTo>
                      <a:pt x="950" y="818"/>
                    </a:lnTo>
                    <a:lnTo>
                      <a:pt x="950" y="818"/>
                    </a:lnTo>
                    <a:lnTo>
                      <a:pt x="948" y="807"/>
                    </a:lnTo>
                    <a:lnTo>
                      <a:pt x="947" y="797"/>
                    </a:lnTo>
                    <a:lnTo>
                      <a:pt x="947" y="797"/>
                    </a:lnTo>
                    <a:lnTo>
                      <a:pt x="946" y="784"/>
                    </a:lnTo>
                    <a:lnTo>
                      <a:pt x="945" y="773"/>
                    </a:lnTo>
                    <a:lnTo>
                      <a:pt x="942" y="764"/>
                    </a:lnTo>
                    <a:lnTo>
                      <a:pt x="940" y="751"/>
                    </a:lnTo>
                    <a:lnTo>
                      <a:pt x="940" y="751"/>
                    </a:lnTo>
                    <a:lnTo>
                      <a:pt x="931" y="751"/>
                    </a:lnTo>
                    <a:lnTo>
                      <a:pt x="924" y="751"/>
                    </a:lnTo>
                    <a:lnTo>
                      <a:pt x="917" y="751"/>
                    </a:lnTo>
                    <a:lnTo>
                      <a:pt x="907" y="750"/>
                    </a:lnTo>
                    <a:lnTo>
                      <a:pt x="907" y="750"/>
                    </a:lnTo>
                    <a:lnTo>
                      <a:pt x="902" y="750"/>
                    </a:lnTo>
                    <a:lnTo>
                      <a:pt x="899" y="749"/>
                    </a:lnTo>
                    <a:lnTo>
                      <a:pt x="897" y="748"/>
                    </a:lnTo>
                    <a:lnTo>
                      <a:pt x="897" y="748"/>
                    </a:lnTo>
                    <a:lnTo>
                      <a:pt x="886" y="738"/>
                    </a:lnTo>
                    <a:lnTo>
                      <a:pt x="886" y="738"/>
                    </a:lnTo>
                    <a:lnTo>
                      <a:pt x="883" y="737"/>
                    </a:lnTo>
                    <a:lnTo>
                      <a:pt x="880" y="735"/>
                    </a:lnTo>
                    <a:lnTo>
                      <a:pt x="872" y="734"/>
                    </a:lnTo>
                    <a:lnTo>
                      <a:pt x="872" y="734"/>
                    </a:lnTo>
                    <a:lnTo>
                      <a:pt x="870" y="731"/>
                    </a:lnTo>
                    <a:lnTo>
                      <a:pt x="869" y="727"/>
                    </a:lnTo>
                    <a:lnTo>
                      <a:pt x="869" y="727"/>
                    </a:lnTo>
                    <a:lnTo>
                      <a:pt x="863" y="727"/>
                    </a:lnTo>
                    <a:lnTo>
                      <a:pt x="856" y="726"/>
                    </a:lnTo>
                    <a:lnTo>
                      <a:pt x="852" y="723"/>
                    </a:lnTo>
                    <a:lnTo>
                      <a:pt x="849" y="721"/>
                    </a:lnTo>
                    <a:lnTo>
                      <a:pt x="848" y="717"/>
                    </a:lnTo>
                    <a:lnTo>
                      <a:pt x="848" y="717"/>
                    </a:lnTo>
                    <a:lnTo>
                      <a:pt x="847" y="713"/>
                    </a:lnTo>
                    <a:lnTo>
                      <a:pt x="844" y="711"/>
                    </a:lnTo>
                    <a:lnTo>
                      <a:pt x="838" y="706"/>
                    </a:lnTo>
                    <a:lnTo>
                      <a:pt x="838" y="706"/>
                    </a:lnTo>
                    <a:lnTo>
                      <a:pt x="832" y="701"/>
                    </a:lnTo>
                    <a:lnTo>
                      <a:pt x="830" y="700"/>
                    </a:lnTo>
                    <a:lnTo>
                      <a:pt x="825" y="699"/>
                    </a:lnTo>
                    <a:lnTo>
                      <a:pt x="825" y="699"/>
                    </a:lnTo>
                    <a:lnTo>
                      <a:pt x="821" y="697"/>
                    </a:lnTo>
                    <a:lnTo>
                      <a:pt x="818" y="696"/>
                    </a:lnTo>
                    <a:lnTo>
                      <a:pt x="817" y="695"/>
                    </a:lnTo>
                    <a:lnTo>
                      <a:pt x="815" y="693"/>
                    </a:lnTo>
                    <a:lnTo>
                      <a:pt x="815" y="693"/>
                    </a:lnTo>
                    <a:lnTo>
                      <a:pt x="810" y="691"/>
                    </a:lnTo>
                    <a:lnTo>
                      <a:pt x="806" y="691"/>
                    </a:lnTo>
                    <a:lnTo>
                      <a:pt x="796" y="696"/>
                    </a:lnTo>
                    <a:lnTo>
                      <a:pt x="793" y="697"/>
                    </a:lnTo>
                    <a:lnTo>
                      <a:pt x="788" y="699"/>
                    </a:lnTo>
                    <a:lnTo>
                      <a:pt x="785" y="696"/>
                    </a:lnTo>
                    <a:lnTo>
                      <a:pt x="782" y="691"/>
                    </a:lnTo>
                    <a:lnTo>
                      <a:pt x="782" y="691"/>
                    </a:lnTo>
                    <a:lnTo>
                      <a:pt x="774" y="674"/>
                    </a:lnTo>
                    <a:lnTo>
                      <a:pt x="772" y="666"/>
                    </a:lnTo>
                    <a:lnTo>
                      <a:pt x="769" y="658"/>
                    </a:lnTo>
                    <a:lnTo>
                      <a:pt x="769" y="658"/>
                    </a:lnTo>
                    <a:lnTo>
                      <a:pt x="768" y="658"/>
                    </a:lnTo>
                    <a:lnTo>
                      <a:pt x="768" y="658"/>
                    </a:lnTo>
                    <a:lnTo>
                      <a:pt x="769" y="658"/>
                    </a:lnTo>
                    <a:lnTo>
                      <a:pt x="769" y="658"/>
                    </a:lnTo>
                    <a:lnTo>
                      <a:pt x="769" y="645"/>
                    </a:lnTo>
                    <a:lnTo>
                      <a:pt x="769" y="645"/>
                    </a:lnTo>
                    <a:lnTo>
                      <a:pt x="766" y="645"/>
                    </a:lnTo>
                    <a:lnTo>
                      <a:pt x="762" y="644"/>
                    </a:lnTo>
                    <a:lnTo>
                      <a:pt x="757" y="642"/>
                    </a:lnTo>
                    <a:lnTo>
                      <a:pt x="754" y="641"/>
                    </a:lnTo>
                    <a:lnTo>
                      <a:pt x="754" y="641"/>
                    </a:lnTo>
                    <a:lnTo>
                      <a:pt x="747" y="641"/>
                    </a:lnTo>
                    <a:lnTo>
                      <a:pt x="746" y="640"/>
                    </a:lnTo>
                    <a:lnTo>
                      <a:pt x="744" y="636"/>
                    </a:lnTo>
                    <a:lnTo>
                      <a:pt x="744" y="636"/>
                    </a:lnTo>
                    <a:lnTo>
                      <a:pt x="744" y="632"/>
                    </a:lnTo>
                    <a:lnTo>
                      <a:pt x="744" y="628"/>
                    </a:lnTo>
                    <a:lnTo>
                      <a:pt x="744" y="618"/>
                    </a:lnTo>
                    <a:lnTo>
                      <a:pt x="744" y="618"/>
                    </a:lnTo>
                    <a:lnTo>
                      <a:pt x="743" y="610"/>
                    </a:lnTo>
                    <a:lnTo>
                      <a:pt x="744" y="602"/>
                    </a:lnTo>
                    <a:lnTo>
                      <a:pt x="744" y="602"/>
                    </a:lnTo>
                    <a:lnTo>
                      <a:pt x="744" y="597"/>
                    </a:lnTo>
                    <a:lnTo>
                      <a:pt x="745" y="594"/>
                    </a:lnTo>
                    <a:lnTo>
                      <a:pt x="749" y="588"/>
                    </a:lnTo>
                    <a:lnTo>
                      <a:pt x="749" y="588"/>
                    </a:lnTo>
                    <a:lnTo>
                      <a:pt x="750" y="582"/>
                    </a:lnTo>
                    <a:lnTo>
                      <a:pt x="752" y="576"/>
                    </a:lnTo>
                    <a:lnTo>
                      <a:pt x="752" y="576"/>
                    </a:lnTo>
                    <a:lnTo>
                      <a:pt x="754" y="575"/>
                    </a:lnTo>
                    <a:lnTo>
                      <a:pt x="754" y="572"/>
                    </a:lnTo>
                    <a:lnTo>
                      <a:pt x="754" y="571"/>
                    </a:lnTo>
                    <a:lnTo>
                      <a:pt x="756" y="570"/>
                    </a:lnTo>
                    <a:lnTo>
                      <a:pt x="756" y="570"/>
                    </a:lnTo>
                    <a:lnTo>
                      <a:pt x="757" y="568"/>
                    </a:lnTo>
                    <a:lnTo>
                      <a:pt x="760" y="564"/>
                    </a:lnTo>
                    <a:lnTo>
                      <a:pt x="760" y="564"/>
                    </a:lnTo>
                    <a:lnTo>
                      <a:pt x="761" y="561"/>
                    </a:lnTo>
                    <a:lnTo>
                      <a:pt x="761" y="558"/>
                    </a:lnTo>
                    <a:lnTo>
                      <a:pt x="761" y="555"/>
                    </a:lnTo>
                    <a:lnTo>
                      <a:pt x="758" y="552"/>
                    </a:lnTo>
                    <a:lnTo>
                      <a:pt x="758" y="552"/>
                    </a:lnTo>
                    <a:lnTo>
                      <a:pt x="762" y="553"/>
                    </a:lnTo>
                    <a:lnTo>
                      <a:pt x="762" y="553"/>
                    </a:lnTo>
                    <a:lnTo>
                      <a:pt x="763" y="549"/>
                    </a:lnTo>
                    <a:lnTo>
                      <a:pt x="763" y="549"/>
                    </a:lnTo>
                    <a:lnTo>
                      <a:pt x="767" y="549"/>
                    </a:lnTo>
                    <a:lnTo>
                      <a:pt x="767" y="549"/>
                    </a:lnTo>
                    <a:lnTo>
                      <a:pt x="768" y="544"/>
                    </a:lnTo>
                    <a:lnTo>
                      <a:pt x="769" y="539"/>
                    </a:lnTo>
                    <a:lnTo>
                      <a:pt x="776" y="531"/>
                    </a:lnTo>
                    <a:lnTo>
                      <a:pt x="776" y="531"/>
                    </a:lnTo>
                    <a:lnTo>
                      <a:pt x="779" y="527"/>
                    </a:lnTo>
                    <a:lnTo>
                      <a:pt x="782" y="525"/>
                    </a:lnTo>
                    <a:lnTo>
                      <a:pt x="784" y="523"/>
                    </a:lnTo>
                    <a:lnTo>
                      <a:pt x="784" y="523"/>
                    </a:lnTo>
                    <a:lnTo>
                      <a:pt x="789" y="523"/>
                    </a:lnTo>
                    <a:lnTo>
                      <a:pt x="795" y="523"/>
                    </a:lnTo>
                    <a:lnTo>
                      <a:pt x="795" y="523"/>
                    </a:lnTo>
                    <a:lnTo>
                      <a:pt x="798" y="516"/>
                    </a:lnTo>
                    <a:lnTo>
                      <a:pt x="800" y="514"/>
                    </a:lnTo>
                    <a:lnTo>
                      <a:pt x="803" y="511"/>
                    </a:lnTo>
                    <a:lnTo>
                      <a:pt x="803" y="511"/>
                    </a:lnTo>
                    <a:lnTo>
                      <a:pt x="807" y="509"/>
                    </a:lnTo>
                    <a:lnTo>
                      <a:pt x="812" y="506"/>
                    </a:lnTo>
                    <a:lnTo>
                      <a:pt x="812" y="506"/>
                    </a:lnTo>
                    <a:lnTo>
                      <a:pt x="812" y="495"/>
                    </a:lnTo>
                    <a:lnTo>
                      <a:pt x="812" y="495"/>
                    </a:lnTo>
                    <a:lnTo>
                      <a:pt x="817" y="495"/>
                    </a:lnTo>
                    <a:lnTo>
                      <a:pt x="817" y="495"/>
                    </a:lnTo>
                    <a:lnTo>
                      <a:pt x="820" y="490"/>
                    </a:lnTo>
                    <a:lnTo>
                      <a:pt x="821" y="488"/>
                    </a:lnTo>
                    <a:lnTo>
                      <a:pt x="821" y="484"/>
                    </a:lnTo>
                    <a:lnTo>
                      <a:pt x="821" y="484"/>
                    </a:lnTo>
                    <a:lnTo>
                      <a:pt x="821" y="473"/>
                    </a:lnTo>
                    <a:lnTo>
                      <a:pt x="821" y="473"/>
                    </a:lnTo>
                    <a:lnTo>
                      <a:pt x="826" y="472"/>
                    </a:lnTo>
                    <a:lnTo>
                      <a:pt x="831" y="472"/>
                    </a:lnTo>
                    <a:lnTo>
                      <a:pt x="834" y="473"/>
                    </a:lnTo>
                    <a:lnTo>
                      <a:pt x="838" y="472"/>
                    </a:lnTo>
                    <a:lnTo>
                      <a:pt x="838" y="472"/>
                    </a:lnTo>
                    <a:lnTo>
                      <a:pt x="849" y="465"/>
                    </a:lnTo>
                    <a:lnTo>
                      <a:pt x="856" y="458"/>
                    </a:lnTo>
                    <a:lnTo>
                      <a:pt x="856" y="458"/>
                    </a:lnTo>
                    <a:lnTo>
                      <a:pt x="856" y="454"/>
                    </a:lnTo>
                    <a:lnTo>
                      <a:pt x="859" y="450"/>
                    </a:lnTo>
                    <a:lnTo>
                      <a:pt x="863" y="444"/>
                    </a:lnTo>
                    <a:lnTo>
                      <a:pt x="863" y="444"/>
                    </a:lnTo>
                    <a:lnTo>
                      <a:pt x="868" y="435"/>
                    </a:lnTo>
                    <a:lnTo>
                      <a:pt x="870" y="431"/>
                    </a:lnTo>
                    <a:lnTo>
                      <a:pt x="870" y="428"/>
                    </a:lnTo>
                    <a:lnTo>
                      <a:pt x="870" y="428"/>
                    </a:lnTo>
                    <a:lnTo>
                      <a:pt x="871" y="418"/>
                    </a:lnTo>
                    <a:lnTo>
                      <a:pt x="871" y="409"/>
                    </a:lnTo>
                    <a:lnTo>
                      <a:pt x="871" y="409"/>
                    </a:lnTo>
                    <a:lnTo>
                      <a:pt x="872" y="408"/>
                    </a:lnTo>
                    <a:lnTo>
                      <a:pt x="874" y="409"/>
                    </a:lnTo>
                    <a:lnTo>
                      <a:pt x="875" y="409"/>
                    </a:lnTo>
                    <a:lnTo>
                      <a:pt x="876" y="408"/>
                    </a:lnTo>
                    <a:lnTo>
                      <a:pt x="876" y="408"/>
                    </a:lnTo>
                    <a:lnTo>
                      <a:pt x="877" y="402"/>
                    </a:lnTo>
                    <a:lnTo>
                      <a:pt x="880" y="398"/>
                    </a:lnTo>
                    <a:lnTo>
                      <a:pt x="881" y="397"/>
                    </a:lnTo>
                    <a:lnTo>
                      <a:pt x="882" y="397"/>
                    </a:lnTo>
                    <a:lnTo>
                      <a:pt x="882" y="397"/>
                    </a:lnTo>
                    <a:lnTo>
                      <a:pt x="883" y="395"/>
                    </a:lnTo>
                    <a:lnTo>
                      <a:pt x="883" y="393"/>
                    </a:lnTo>
                    <a:lnTo>
                      <a:pt x="883" y="392"/>
                    </a:lnTo>
                    <a:lnTo>
                      <a:pt x="886" y="392"/>
                    </a:lnTo>
                    <a:lnTo>
                      <a:pt x="886" y="392"/>
                    </a:lnTo>
                    <a:lnTo>
                      <a:pt x="885" y="390"/>
                    </a:lnTo>
                    <a:lnTo>
                      <a:pt x="883" y="387"/>
                    </a:lnTo>
                    <a:lnTo>
                      <a:pt x="880" y="382"/>
                    </a:lnTo>
                    <a:lnTo>
                      <a:pt x="875" y="377"/>
                    </a:lnTo>
                    <a:lnTo>
                      <a:pt x="875" y="375"/>
                    </a:lnTo>
                    <a:lnTo>
                      <a:pt x="875" y="373"/>
                    </a:lnTo>
                    <a:lnTo>
                      <a:pt x="875" y="373"/>
                    </a:lnTo>
                    <a:lnTo>
                      <a:pt x="876" y="371"/>
                    </a:lnTo>
                    <a:lnTo>
                      <a:pt x="892" y="374"/>
                    </a:lnTo>
                    <a:lnTo>
                      <a:pt x="892" y="374"/>
                    </a:lnTo>
                    <a:lnTo>
                      <a:pt x="893" y="377"/>
                    </a:lnTo>
                    <a:lnTo>
                      <a:pt x="894" y="379"/>
                    </a:lnTo>
                    <a:lnTo>
                      <a:pt x="898" y="380"/>
                    </a:lnTo>
                    <a:lnTo>
                      <a:pt x="902" y="384"/>
                    </a:lnTo>
                    <a:lnTo>
                      <a:pt x="902" y="384"/>
                    </a:lnTo>
                    <a:lnTo>
                      <a:pt x="908" y="392"/>
                    </a:lnTo>
                    <a:lnTo>
                      <a:pt x="910" y="397"/>
                    </a:lnTo>
                    <a:lnTo>
                      <a:pt x="912" y="402"/>
                    </a:lnTo>
                    <a:lnTo>
                      <a:pt x="912" y="402"/>
                    </a:lnTo>
                    <a:lnTo>
                      <a:pt x="915" y="403"/>
                    </a:lnTo>
                    <a:lnTo>
                      <a:pt x="920" y="404"/>
                    </a:lnTo>
                    <a:lnTo>
                      <a:pt x="924" y="404"/>
                    </a:lnTo>
                    <a:lnTo>
                      <a:pt x="928" y="404"/>
                    </a:lnTo>
                    <a:lnTo>
                      <a:pt x="928" y="404"/>
                    </a:lnTo>
                    <a:lnTo>
                      <a:pt x="928" y="402"/>
                    </a:lnTo>
                    <a:lnTo>
                      <a:pt x="928" y="398"/>
                    </a:lnTo>
                    <a:lnTo>
                      <a:pt x="926" y="396"/>
                    </a:lnTo>
                    <a:lnTo>
                      <a:pt x="923" y="395"/>
                    </a:lnTo>
                    <a:lnTo>
                      <a:pt x="923" y="395"/>
                    </a:lnTo>
                    <a:lnTo>
                      <a:pt x="921" y="387"/>
                    </a:lnTo>
                    <a:lnTo>
                      <a:pt x="919" y="379"/>
                    </a:lnTo>
                    <a:lnTo>
                      <a:pt x="919" y="379"/>
                    </a:lnTo>
                    <a:lnTo>
                      <a:pt x="923" y="380"/>
                    </a:lnTo>
                    <a:lnTo>
                      <a:pt x="925" y="382"/>
                    </a:lnTo>
                    <a:lnTo>
                      <a:pt x="929" y="386"/>
                    </a:lnTo>
                    <a:lnTo>
                      <a:pt x="929" y="386"/>
                    </a:lnTo>
                    <a:lnTo>
                      <a:pt x="930" y="382"/>
                    </a:lnTo>
                    <a:lnTo>
                      <a:pt x="931" y="379"/>
                    </a:lnTo>
                    <a:lnTo>
                      <a:pt x="934" y="376"/>
                    </a:lnTo>
                    <a:lnTo>
                      <a:pt x="937" y="375"/>
                    </a:lnTo>
                    <a:lnTo>
                      <a:pt x="937" y="375"/>
                    </a:lnTo>
                    <a:lnTo>
                      <a:pt x="939" y="370"/>
                    </a:lnTo>
                    <a:lnTo>
                      <a:pt x="940" y="365"/>
                    </a:lnTo>
                    <a:lnTo>
                      <a:pt x="940" y="365"/>
                    </a:lnTo>
                    <a:lnTo>
                      <a:pt x="942" y="364"/>
                    </a:lnTo>
                    <a:lnTo>
                      <a:pt x="946" y="362"/>
                    </a:lnTo>
                    <a:lnTo>
                      <a:pt x="948" y="358"/>
                    </a:lnTo>
                    <a:lnTo>
                      <a:pt x="951" y="357"/>
                    </a:lnTo>
                    <a:lnTo>
                      <a:pt x="951" y="357"/>
                    </a:lnTo>
                    <a:lnTo>
                      <a:pt x="952" y="354"/>
                    </a:lnTo>
                    <a:lnTo>
                      <a:pt x="955" y="354"/>
                    </a:lnTo>
                    <a:lnTo>
                      <a:pt x="957" y="354"/>
                    </a:lnTo>
                    <a:lnTo>
                      <a:pt x="959" y="352"/>
                    </a:lnTo>
                    <a:lnTo>
                      <a:pt x="959" y="352"/>
                    </a:lnTo>
                    <a:lnTo>
                      <a:pt x="959" y="351"/>
                    </a:lnTo>
                    <a:lnTo>
                      <a:pt x="959" y="348"/>
                    </a:lnTo>
                    <a:lnTo>
                      <a:pt x="959" y="347"/>
                    </a:lnTo>
                    <a:lnTo>
                      <a:pt x="959" y="344"/>
                    </a:lnTo>
                    <a:lnTo>
                      <a:pt x="959" y="344"/>
                    </a:lnTo>
                    <a:lnTo>
                      <a:pt x="959" y="339"/>
                    </a:lnTo>
                    <a:lnTo>
                      <a:pt x="959" y="333"/>
                    </a:lnTo>
                    <a:lnTo>
                      <a:pt x="959" y="324"/>
                    </a:lnTo>
                    <a:lnTo>
                      <a:pt x="959" y="324"/>
                    </a:lnTo>
                    <a:lnTo>
                      <a:pt x="955" y="322"/>
                    </a:lnTo>
                    <a:lnTo>
                      <a:pt x="950" y="321"/>
                    </a:lnTo>
                    <a:lnTo>
                      <a:pt x="950" y="321"/>
                    </a:lnTo>
                    <a:lnTo>
                      <a:pt x="948" y="313"/>
                    </a:lnTo>
                    <a:lnTo>
                      <a:pt x="950" y="305"/>
                    </a:lnTo>
                    <a:lnTo>
                      <a:pt x="950" y="305"/>
                    </a:lnTo>
                    <a:lnTo>
                      <a:pt x="948" y="301"/>
                    </a:lnTo>
                    <a:lnTo>
                      <a:pt x="948" y="300"/>
                    </a:lnTo>
                    <a:lnTo>
                      <a:pt x="948" y="298"/>
                    </a:lnTo>
                    <a:lnTo>
                      <a:pt x="948" y="298"/>
                    </a:lnTo>
                    <a:lnTo>
                      <a:pt x="950" y="294"/>
                    </a:lnTo>
                    <a:lnTo>
                      <a:pt x="952" y="293"/>
                    </a:lnTo>
                    <a:lnTo>
                      <a:pt x="952" y="290"/>
                    </a:lnTo>
                    <a:lnTo>
                      <a:pt x="952" y="290"/>
                    </a:lnTo>
                    <a:lnTo>
                      <a:pt x="957" y="289"/>
                    </a:lnTo>
                    <a:lnTo>
                      <a:pt x="961" y="286"/>
                    </a:lnTo>
                    <a:lnTo>
                      <a:pt x="964" y="282"/>
                    </a:lnTo>
                    <a:lnTo>
                      <a:pt x="964" y="279"/>
                    </a:lnTo>
                    <a:lnTo>
                      <a:pt x="964" y="277"/>
                    </a:lnTo>
                    <a:lnTo>
                      <a:pt x="964" y="277"/>
                    </a:lnTo>
                    <a:lnTo>
                      <a:pt x="962" y="277"/>
                    </a:lnTo>
                    <a:lnTo>
                      <a:pt x="961" y="276"/>
                    </a:lnTo>
                    <a:lnTo>
                      <a:pt x="957" y="273"/>
                    </a:lnTo>
                    <a:lnTo>
                      <a:pt x="957" y="273"/>
                    </a:lnTo>
                    <a:lnTo>
                      <a:pt x="956" y="268"/>
                    </a:lnTo>
                    <a:lnTo>
                      <a:pt x="953" y="263"/>
                    </a:lnTo>
                    <a:lnTo>
                      <a:pt x="948" y="252"/>
                    </a:lnTo>
                    <a:lnTo>
                      <a:pt x="948" y="252"/>
                    </a:lnTo>
                    <a:lnTo>
                      <a:pt x="943" y="252"/>
                    </a:lnTo>
                    <a:lnTo>
                      <a:pt x="941" y="250"/>
                    </a:lnTo>
                    <a:lnTo>
                      <a:pt x="941" y="248"/>
                    </a:lnTo>
                    <a:lnTo>
                      <a:pt x="941" y="248"/>
                    </a:lnTo>
                    <a:lnTo>
                      <a:pt x="941" y="240"/>
                    </a:lnTo>
                    <a:lnTo>
                      <a:pt x="941" y="237"/>
                    </a:lnTo>
                    <a:lnTo>
                      <a:pt x="941" y="234"/>
                    </a:lnTo>
                    <a:lnTo>
                      <a:pt x="941" y="234"/>
                    </a:lnTo>
                    <a:lnTo>
                      <a:pt x="934" y="234"/>
                    </a:lnTo>
                    <a:lnTo>
                      <a:pt x="926" y="234"/>
                    </a:lnTo>
                    <a:lnTo>
                      <a:pt x="920" y="234"/>
                    </a:lnTo>
                    <a:lnTo>
                      <a:pt x="917" y="233"/>
                    </a:lnTo>
                    <a:lnTo>
                      <a:pt x="914" y="232"/>
                    </a:lnTo>
                    <a:lnTo>
                      <a:pt x="914" y="232"/>
                    </a:lnTo>
                    <a:lnTo>
                      <a:pt x="909" y="229"/>
                    </a:lnTo>
                    <a:lnTo>
                      <a:pt x="903" y="227"/>
                    </a:lnTo>
                    <a:lnTo>
                      <a:pt x="897" y="227"/>
                    </a:lnTo>
                    <a:lnTo>
                      <a:pt x="894" y="228"/>
                    </a:lnTo>
                    <a:lnTo>
                      <a:pt x="892" y="230"/>
                    </a:lnTo>
                    <a:lnTo>
                      <a:pt x="892" y="230"/>
                    </a:lnTo>
                    <a:lnTo>
                      <a:pt x="891" y="233"/>
                    </a:lnTo>
                    <a:lnTo>
                      <a:pt x="891" y="235"/>
                    </a:lnTo>
                    <a:lnTo>
                      <a:pt x="890" y="241"/>
                    </a:lnTo>
                    <a:lnTo>
                      <a:pt x="891" y="254"/>
                    </a:lnTo>
                    <a:lnTo>
                      <a:pt x="891" y="254"/>
                    </a:lnTo>
                    <a:lnTo>
                      <a:pt x="892" y="256"/>
                    </a:lnTo>
                    <a:lnTo>
                      <a:pt x="894" y="257"/>
                    </a:lnTo>
                    <a:lnTo>
                      <a:pt x="897" y="260"/>
                    </a:lnTo>
                    <a:lnTo>
                      <a:pt x="897" y="261"/>
                    </a:lnTo>
                    <a:lnTo>
                      <a:pt x="897" y="261"/>
                    </a:lnTo>
                    <a:lnTo>
                      <a:pt x="894" y="266"/>
                    </a:lnTo>
                    <a:lnTo>
                      <a:pt x="894" y="270"/>
                    </a:lnTo>
                    <a:lnTo>
                      <a:pt x="894" y="270"/>
                    </a:lnTo>
                    <a:lnTo>
                      <a:pt x="892" y="275"/>
                    </a:lnTo>
                    <a:lnTo>
                      <a:pt x="890" y="279"/>
                    </a:lnTo>
                    <a:lnTo>
                      <a:pt x="887" y="283"/>
                    </a:lnTo>
                    <a:lnTo>
                      <a:pt x="886" y="290"/>
                    </a:lnTo>
                    <a:lnTo>
                      <a:pt x="886" y="290"/>
                    </a:lnTo>
                    <a:lnTo>
                      <a:pt x="887" y="300"/>
                    </a:lnTo>
                    <a:lnTo>
                      <a:pt x="887" y="305"/>
                    </a:lnTo>
                    <a:lnTo>
                      <a:pt x="886" y="309"/>
                    </a:lnTo>
                    <a:lnTo>
                      <a:pt x="886" y="309"/>
                    </a:lnTo>
                    <a:lnTo>
                      <a:pt x="883" y="311"/>
                    </a:lnTo>
                    <a:lnTo>
                      <a:pt x="880" y="313"/>
                    </a:lnTo>
                    <a:lnTo>
                      <a:pt x="880" y="313"/>
                    </a:lnTo>
                    <a:lnTo>
                      <a:pt x="877" y="305"/>
                    </a:lnTo>
                    <a:lnTo>
                      <a:pt x="875" y="300"/>
                    </a:lnTo>
                    <a:lnTo>
                      <a:pt x="872" y="297"/>
                    </a:lnTo>
                    <a:lnTo>
                      <a:pt x="871" y="294"/>
                    </a:lnTo>
                    <a:lnTo>
                      <a:pt x="871" y="294"/>
                    </a:lnTo>
                    <a:lnTo>
                      <a:pt x="871" y="295"/>
                    </a:lnTo>
                    <a:lnTo>
                      <a:pt x="870" y="298"/>
                    </a:lnTo>
                    <a:lnTo>
                      <a:pt x="870" y="301"/>
                    </a:lnTo>
                    <a:lnTo>
                      <a:pt x="870" y="303"/>
                    </a:lnTo>
                    <a:lnTo>
                      <a:pt x="870" y="303"/>
                    </a:lnTo>
                    <a:lnTo>
                      <a:pt x="869" y="308"/>
                    </a:lnTo>
                    <a:lnTo>
                      <a:pt x="869" y="314"/>
                    </a:lnTo>
                    <a:lnTo>
                      <a:pt x="870" y="320"/>
                    </a:lnTo>
                    <a:lnTo>
                      <a:pt x="870" y="320"/>
                    </a:lnTo>
                    <a:lnTo>
                      <a:pt x="871" y="324"/>
                    </a:lnTo>
                    <a:lnTo>
                      <a:pt x="874" y="327"/>
                    </a:lnTo>
                    <a:lnTo>
                      <a:pt x="876" y="331"/>
                    </a:lnTo>
                    <a:lnTo>
                      <a:pt x="877" y="335"/>
                    </a:lnTo>
                    <a:lnTo>
                      <a:pt x="877" y="335"/>
                    </a:lnTo>
                    <a:lnTo>
                      <a:pt x="870" y="335"/>
                    </a:lnTo>
                    <a:lnTo>
                      <a:pt x="870" y="335"/>
                    </a:lnTo>
                    <a:lnTo>
                      <a:pt x="869" y="338"/>
                    </a:lnTo>
                    <a:lnTo>
                      <a:pt x="869" y="343"/>
                    </a:lnTo>
                    <a:lnTo>
                      <a:pt x="869" y="343"/>
                    </a:lnTo>
                    <a:lnTo>
                      <a:pt x="863" y="343"/>
                    </a:lnTo>
                    <a:lnTo>
                      <a:pt x="859" y="343"/>
                    </a:lnTo>
                    <a:lnTo>
                      <a:pt x="856" y="342"/>
                    </a:lnTo>
                    <a:lnTo>
                      <a:pt x="856" y="342"/>
                    </a:lnTo>
                    <a:lnTo>
                      <a:pt x="855" y="339"/>
                    </a:lnTo>
                    <a:lnTo>
                      <a:pt x="855" y="336"/>
                    </a:lnTo>
                    <a:lnTo>
                      <a:pt x="856" y="328"/>
                    </a:lnTo>
                    <a:lnTo>
                      <a:pt x="856" y="328"/>
                    </a:lnTo>
                    <a:lnTo>
                      <a:pt x="853" y="328"/>
                    </a:lnTo>
                    <a:lnTo>
                      <a:pt x="850" y="327"/>
                    </a:lnTo>
                    <a:lnTo>
                      <a:pt x="848" y="325"/>
                    </a:lnTo>
                    <a:lnTo>
                      <a:pt x="848" y="321"/>
                    </a:lnTo>
                    <a:lnTo>
                      <a:pt x="847" y="314"/>
                    </a:lnTo>
                    <a:lnTo>
                      <a:pt x="848" y="306"/>
                    </a:lnTo>
                    <a:lnTo>
                      <a:pt x="848" y="306"/>
                    </a:lnTo>
                    <a:lnTo>
                      <a:pt x="849" y="305"/>
                    </a:lnTo>
                    <a:lnTo>
                      <a:pt x="850" y="303"/>
                    </a:lnTo>
                    <a:lnTo>
                      <a:pt x="852" y="294"/>
                    </a:lnTo>
                    <a:lnTo>
                      <a:pt x="850" y="287"/>
                    </a:lnTo>
                    <a:lnTo>
                      <a:pt x="849" y="281"/>
                    </a:lnTo>
                    <a:lnTo>
                      <a:pt x="849" y="281"/>
                    </a:lnTo>
                    <a:lnTo>
                      <a:pt x="847" y="281"/>
                    </a:lnTo>
                    <a:lnTo>
                      <a:pt x="845" y="279"/>
                    </a:lnTo>
                    <a:lnTo>
                      <a:pt x="844" y="275"/>
                    </a:lnTo>
                    <a:lnTo>
                      <a:pt x="843" y="268"/>
                    </a:lnTo>
                    <a:lnTo>
                      <a:pt x="842" y="265"/>
                    </a:lnTo>
                    <a:lnTo>
                      <a:pt x="842" y="265"/>
                    </a:lnTo>
                    <a:lnTo>
                      <a:pt x="839" y="262"/>
                    </a:lnTo>
                    <a:lnTo>
                      <a:pt x="838" y="261"/>
                    </a:lnTo>
                    <a:lnTo>
                      <a:pt x="833" y="260"/>
                    </a:lnTo>
                    <a:lnTo>
                      <a:pt x="828" y="261"/>
                    </a:lnTo>
                    <a:lnTo>
                      <a:pt x="825" y="263"/>
                    </a:lnTo>
                    <a:lnTo>
                      <a:pt x="825" y="263"/>
                    </a:lnTo>
                    <a:lnTo>
                      <a:pt x="823" y="266"/>
                    </a:lnTo>
                    <a:lnTo>
                      <a:pt x="823" y="268"/>
                    </a:lnTo>
                    <a:lnTo>
                      <a:pt x="823" y="273"/>
                    </a:lnTo>
                    <a:lnTo>
                      <a:pt x="823" y="273"/>
                    </a:lnTo>
                    <a:lnTo>
                      <a:pt x="823" y="279"/>
                    </a:lnTo>
                    <a:lnTo>
                      <a:pt x="823" y="279"/>
                    </a:lnTo>
                    <a:lnTo>
                      <a:pt x="822" y="282"/>
                    </a:lnTo>
                    <a:lnTo>
                      <a:pt x="821" y="283"/>
                    </a:lnTo>
                    <a:lnTo>
                      <a:pt x="821" y="283"/>
                    </a:lnTo>
                    <a:lnTo>
                      <a:pt x="818" y="293"/>
                    </a:lnTo>
                    <a:lnTo>
                      <a:pt x="816" y="298"/>
                    </a:lnTo>
                    <a:lnTo>
                      <a:pt x="814" y="300"/>
                    </a:lnTo>
                    <a:lnTo>
                      <a:pt x="814" y="300"/>
                    </a:lnTo>
                    <a:lnTo>
                      <a:pt x="812" y="288"/>
                    </a:lnTo>
                    <a:lnTo>
                      <a:pt x="814" y="281"/>
                    </a:lnTo>
                    <a:lnTo>
                      <a:pt x="815" y="276"/>
                    </a:lnTo>
                    <a:lnTo>
                      <a:pt x="815" y="276"/>
                    </a:lnTo>
                    <a:lnTo>
                      <a:pt x="812" y="268"/>
                    </a:lnTo>
                    <a:lnTo>
                      <a:pt x="812" y="261"/>
                    </a:lnTo>
                    <a:lnTo>
                      <a:pt x="812" y="261"/>
                    </a:lnTo>
                    <a:lnTo>
                      <a:pt x="816" y="261"/>
                    </a:lnTo>
                    <a:lnTo>
                      <a:pt x="816" y="261"/>
                    </a:lnTo>
                    <a:lnTo>
                      <a:pt x="817" y="254"/>
                    </a:lnTo>
                    <a:lnTo>
                      <a:pt x="816" y="248"/>
                    </a:lnTo>
                    <a:lnTo>
                      <a:pt x="814" y="241"/>
                    </a:lnTo>
                    <a:lnTo>
                      <a:pt x="809" y="235"/>
                    </a:lnTo>
                    <a:lnTo>
                      <a:pt x="809" y="235"/>
                    </a:lnTo>
                    <a:lnTo>
                      <a:pt x="807" y="237"/>
                    </a:lnTo>
                    <a:lnTo>
                      <a:pt x="806" y="237"/>
                    </a:lnTo>
                    <a:lnTo>
                      <a:pt x="803" y="237"/>
                    </a:lnTo>
                    <a:lnTo>
                      <a:pt x="799" y="235"/>
                    </a:lnTo>
                    <a:lnTo>
                      <a:pt x="795" y="234"/>
                    </a:lnTo>
                    <a:lnTo>
                      <a:pt x="795" y="234"/>
                    </a:lnTo>
                    <a:lnTo>
                      <a:pt x="795" y="243"/>
                    </a:lnTo>
                    <a:lnTo>
                      <a:pt x="795" y="243"/>
                    </a:lnTo>
                    <a:lnTo>
                      <a:pt x="790" y="243"/>
                    </a:lnTo>
                    <a:lnTo>
                      <a:pt x="787" y="241"/>
                    </a:lnTo>
                    <a:lnTo>
                      <a:pt x="784" y="239"/>
                    </a:lnTo>
                    <a:lnTo>
                      <a:pt x="784" y="234"/>
                    </a:lnTo>
                    <a:lnTo>
                      <a:pt x="784" y="234"/>
                    </a:lnTo>
                    <a:lnTo>
                      <a:pt x="785" y="227"/>
                    </a:lnTo>
                    <a:lnTo>
                      <a:pt x="790" y="221"/>
                    </a:lnTo>
                    <a:lnTo>
                      <a:pt x="790" y="221"/>
                    </a:lnTo>
                    <a:lnTo>
                      <a:pt x="795" y="214"/>
                    </a:lnTo>
                    <a:lnTo>
                      <a:pt x="795" y="212"/>
                    </a:lnTo>
                    <a:lnTo>
                      <a:pt x="794" y="207"/>
                    </a:lnTo>
                    <a:lnTo>
                      <a:pt x="794" y="207"/>
                    </a:lnTo>
                    <a:lnTo>
                      <a:pt x="792" y="206"/>
                    </a:lnTo>
                    <a:lnTo>
                      <a:pt x="790" y="205"/>
                    </a:lnTo>
                    <a:lnTo>
                      <a:pt x="789" y="203"/>
                    </a:lnTo>
                    <a:lnTo>
                      <a:pt x="789" y="203"/>
                    </a:lnTo>
                    <a:lnTo>
                      <a:pt x="788" y="200"/>
                    </a:lnTo>
                    <a:lnTo>
                      <a:pt x="789" y="197"/>
                    </a:lnTo>
                    <a:lnTo>
                      <a:pt x="790" y="197"/>
                    </a:lnTo>
                    <a:lnTo>
                      <a:pt x="790" y="197"/>
                    </a:lnTo>
                    <a:lnTo>
                      <a:pt x="788" y="196"/>
                    </a:lnTo>
                    <a:lnTo>
                      <a:pt x="788" y="195"/>
                    </a:lnTo>
                    <a:lnTo>
                      <a:pt x="787" y="195"/>
                    </a:lnTo>
                    <a:lnTo>
                      <a:pt x="784" y="194"/>
                    </a:lnTo>
                    <a:lnTo>
                      <a:pt x="784" y="194"/>
                    </a:lnTo>
                    <a:lnTo>
                      <a:pt x="782" y="190"/>
                    </a:lnTo>
                    <a:lnTo>
                      <a:pt x="779" y="186"/>
                    </a:lnTo>
                    <a:lnTo>
                      <a:pt x="778" y="178"/>
                    </a:lnTo>
                    <a:lnTo>
                      <a:pt x="778" y="168"/>
                    </a:lnTo>
                    <a:lnTo>
                      <a:pt x="777" y="164"/>
                    </a:lnTo>
                    <a:lnTo>
                      <a:pt x="774" y="161"/>
                    </a:lnTo>
                    <a:lnTo>
                      <a:pt x="774" y="161"/>
                    </a:lnTo>
                    <a:lnTo>
                      <a:pt x="769" y="154"/>
                    </a:lnTo>
                    <a:lnTo>
                      <a:pt x="768" y="148"/>
                    </a:lnTo>
                    <a:lnTo>
                      <a:pt x="768" y="148"/>
                    </a:lnTo>
                    <a:lnTo>
                      <a:pt x="767" y="147"/>
                    </a:lnTo>
                    <a:lnTo>
                      <a:pt x="766" y="146"/>
                    </a:lnTo>
                    <a:lnTo>
                      <a:pt x="762" y="145"/>
                    </a:lnTo>
                    <a:lnTo>
                      <a:pt x="761" y="143"/>
                    </a:lnTo>
                    <a:lnTo>
                      <a:pt x="760" y="142"/>
                    </a:lnTo>
                    <a:lnTo>
                      <a:pt x="761" y="140"/>
                    </a:lnTo>
                    <a:lnTo>
                      <a:pt x="762" y="136"/>
                    </a:lnTo>
                    <a:lnTo>
                      <a:pt x="762" y="136"/>
                    </a:lnTo>
                    <a:lnTo>
                      <a:pt x="758" y="136"/>
                    </a:lnTo>
                    <a:lnTo>
                      <a:pt x="755" y="135"/>
                    </a:lnTo>
                    <a:lnTo>
                      <a:pt x="752" y="134"/>
                    </a:lnTo>
                    <a:lnTo>
                      <a:pt x="752" y="134"/>
                    </a:lnTo>
                    <a:lnTo>
                      <a:pt x="754" y="134"/>
                    </a:lnTo>
                    <a:lnTo>
                      <a:pt x="752" y="132"/>
                    </a:lnTo>
                    <a:lnTo>
                      <a:pt x="751" y="131"/>
                    </a:lnTo>
                    <a:lnTo>
                      <a:pt x="750" y="130"/>
                    </a:lnTo>
                    <a:lnTo>
                      <a:pt x="750" y="130"/>
                    </a:lnTo>
                    <a:lnTo>
                      <a:pt x="752" y="125"/>
                    </a:lnTo>
                    <a:lnTo>
                      <a:pt x="756" y="119"/>
                    </a:lnTo>
                    <a:lnTo>
                      <a:pt x="758" y="113"/>
                    </a:lnTo>
                    <a:lnTo>
                      <a:pt x="760" y="108"/>
                    </a:lnTo>
                    <a:lnTo>
                      <a:pt x="760" y="108"/>
                    </a:lnTo>
                    <a:lnTo>
                      <a:pt x="761" y="107"/>
                    </a:lnTo>
                    <a:lnTo>
                      <a:pt x="762" y="107"/>
                    </a:lnTo>
                    <a:lnTo>
                      <a:pt x="763" y="107"/>
                    </a:lnTo>
                    <a:lnTo>
                      <a:pt x="765" y="105"/>
                    </a:lnTo>
                    <a:lnTo>
                      <a:pt x="765" y="105"/>
                    </a:lnTo>
                    <a:lnTo>
                      <a:pt x="765" y="104"/>
                    </a:lnTo>
                    <a:lnTo>
                      <a:pt x="765" y="102"/>
                    </a:lnTo>
                    <a:lnTo>
                      <a:pt x="765" y="102"/>
                    </a:lnTo>
                    <a:lnTo>
                      <a:pt x="765" y="94"/>
                    </a:lnTo>
                    <a:lnTo>
                      <a:pt x="765" y="94"/>
                    </a:lnTo>
                    <a:lnTo>
                      <a:pt x="763" y="91"/>
                    </a:lnTo>
                    <a:lnTo>
                      <a:pt x="761" y="88"/>
                    </a:lnTo>
                    <a:lnTo>
                      <a:pt x="758" y="87"/>
                    </a:lnTo>
                    <a:lnTo>
                      <a:pt x="755" y="87"/>
                    </a:lnTo>
                    <a:lnTo>
                      <a:pt x="755" y="87"/>
                    </a:lnTo>
                    <a:lnTo>
                      <a:pt x="754" y="85"/>
                    </a:lnTo>
                    <a:lnTo>
                      <a:pt x="755" y="82"/>
                    </a:lnTo>
                    <a:lnTo>
                      <a:pt x="756" y="82"/>
                    </a:lnTo>
                    <a:lnTo>
                      <a:pt x="758" y="82"/>
                    </a:lnTo>
                    <a:lnTo>
                      <a:pt x="765" y="83"/>
                    </a:lnTo>
                    <a:lnTo>
                      <a:pt x="768" y="85"/>
                    </a:lnTo>
                    <a:lnTo>
                      <a:pt x="768" y="85"/>
                    </a:lnTo>
                    <a:lnTo>
                      <a:pt x="778" y="87"/>
                    </a:lnTo>
                    <a:lnTo>
                      <a:pt x="778" y="87"/>
                    </a:lnTo>
                    <a:lnTo>
                      <a:pt x="782" y="89"/>
                    </a:lnTo>
                    <a:lnTo>
                      <a:pt x="785" y="89"/>
                    </a:lnTo>
                    <a:lnTo>
                      <a:pt x="785" y="89"/>
                    </a:lnTo>
                    <a:lnTo>
                      <a:pt x="785" y="88"/>
                    </a:lnTo>
                    <a:lnTo>
                      <a:pt x="785" y="88"/>
                    </a:lnTo>
                    <a:lnTo>
                      <a:pt x="790" y="86"/>
                    </a:lnTo>
                    <a:lnTo>
                      <a:pt x="790" y="86"/>
                    </a:lnTo>
                    <a:lnTo>
                      <a:pt x="792" y="80"/>
                    </a:lnTo>
                    <a:lnTo>
                      <a:pt x="792" y="75"/>
                    </a:lnTo>
                    <a:lnTo>
                      <a:pt x="792" y="75"/>
                    </a:lnTo>
                    <a:lnTo>
                      <a:pt x="794" y="70"/>
                    </a:lnTo>
                    <a:lnTo>
                      <a:pt x="796" y="66"/>
                    </a:lnTo>
                    <a:lnTo>
                      <a:pt x="796" y="66"/>
                    </a:lnTo>
                    <a:lnTo>
                      <a:pt x="798" y="62"/>
                    </a:lnTo>
                    <a:lnTo>
                      <a:pt x="798" y="58"/>
                    </a:lnTo>
                    <a:lnTo>
                      <a:pt x="798" y="58"/>
                    </a:lnTo>
                    <a:lnTo>
                      <a:pt x="799" y="55"/>
                    </a:lnTo>
                    <a:lnTo>
                      <a:pt x="801" y="54"/>
                    </a:lnTo>
                    <a:lnTo>
                      <a:pt x="803" y="53"/>
                    </a:lnTo>
                    <a:lnTo>
                      <a:pt x="804" y="51"/>
                    </a:lnTo>
                    <a:lnTo>
                      <a:pt x="804" y="51"/>
                    </a:lnTo>
                    <a:lnTo>
                      <a:pt x="806" y="47"/>
                    </a:lnTo>
                    <a:lnTo>
                      <a:pt x="806" y="42"/>
                    </a:lnTo>
                    <a:lnTo>
                      <a:pt x="806" y="37"/>
                    </a:lnTo>
                    <a:lnTo>
                      <a:pt x="807" y="32"/>
                    </a:lnTo>
                    <a:lnTo>
                      <a:pt x="807" y="32"/>
                    </a:lnTo>
                    <a:lnTo>
                      <a:pt x="811" y="29"/>
                    </a:lnTo>
                    <a:lnTo>
                      <a:pt x="814" y="27"/>
                    </a:lnTo>
                    <a:lnTo>
                      <a:pt x="814" y="27"/>
                    </a:lnTo>
                    <a:lnTo>
                      <a:pt x="814" y="22"/>
                    </a:lnTo>
                    <a:lnTo>
                      <a:pt x="814" y="17"/>
                    </a:lnTo>
                    <a:lnTo>
                      <a:pt x="814" y="17"/>
                    </a:lnTo>
                    <a:lnTo>
                      <a:pt x="803" y="17"/>
                    </a:lnTo>
                    <a:lnTo>
                      <a:pt x="803" y="17"/>
                    </a:lnTo>
                    <a:lnTo>
                      <a:pt x="803" y="12"/>
                    </a:lnTo>
                    <a:lnTo>
                      <a:pt x="801" y="9"/>
                    </a:lnTo>
                    <a:lnTo>
                      <a:pt x="801" y="9"/>
                    </a:lnTo>
                    <a:lnTo>
                      <a:pt x="793" y="12"/>
                    </a:lnTo>
                    <a:lnTo>
                      <a:pt x="784" y="13"/>
                    </a:lnTo>
                    <a:lnTo>
                      <a:pt x="784" y="13"/>
                    </a:lnTo>
                    <a:lnTo>
                      <a:pt x="784" y="11"/>
                    </a:lnTo>
                    <a:lnTo>
                      <a:pt x="783" y="10"/>
                    </a:lnTo>
                    <a:lnTo>
                      <a:pt x="778" y="6"/>
                    </a:lnTo>
                    <a:lnTo>
                      <a:pt x="773" y="5"/>
                    </a:lnTo>
                    <a:lnTo>
                      <a:pt x="768" y="4"/>
                    </a:lnTo>
                    <a:lnTo>
                      <a:pt x="768" y="4"/>
                    </a:lnTo>
                    <a:lnTo>
                      <a:pt x="768" y="1"/>
                    </a:lnTo>
                    <a:lnTo>
                      <a:pt x="768" y="0"/>
                    </a:lnTo>
                    <a:lnTo>
                      <a:pt x="763" y="2"/>
                    </a:lnTo>
                    <a:lnTo>
                      <a:pt x="758" y="5"/>
                    </a:lnTo>
                    <a:lnTo>
                      <a:pt x="755" y="5"/>
                    </a:lnTo>
                    <a:lnTo>
                      <a:pt x="752" y="4"/>
                    </a:lnTo>
                    <a:lnTo>
                      <a:pt x="752" y="4"/>
                    </a:lnTo>
                    <a:lnTo>
                      <a:pt x="752" y="5"/>
                    </a:lnTo>
                    <a:lnTo>
                      <a:pt x="751" y="5"/>
                    </a:lnTo>
                    <a:lnTo>
                      <a:pt x="749" y="5"/>
                    </a:lnTo>
                    <a:lnTo>
                      <a:pt x="746" y="5"/>
                    </a:lnTo>
                    <a:lnTo>
                      <a:pt x="745" y="6"/>
                    </a:lnTo>
                    <a:lnTo>
                      <a:pt x="744" y="6"/>
                    </a:lnTo>
                    <a:lnTo>
                      <a:pt x="744" y="6"/>
                    </a:lnTo>
                    <a:lnTo>
                      <a:pt x="741" y="7"/>
                    </a:lnTo>
                    <a:lnTo>
                      <a:pt x="741" y="7"/>
                    </a:lnTo>
                    <a:lnTo>
                      <a:pt x="740" y="11"/>
                    </a:lnTo>
                    <a:lnTo>
                      <a:pt x="739" y="13"/>
                    </a:lnTo>
                    <a:lnTo>
                      <a:pt x="736" y="17"/>
                    </a:lnTo>
                    <a:lnTo>
                      <a:pt x="735" y="21"/>
                    </a:lnTo>
                    <a:lnTo>
                      <a:pt x="735" y="21"/>
                    </a:lnTo>
                    <a:lnTo>
                      <a:pt x="734" y="17"/>
                    </a:lnTo>
                    <a:lnTo>
                      <a:pt x="734" y="17"/>
                    </a:lnTo>
                    <a:lnTo>
                      <a:pt x="733" y="20"/>
                    </a:lnTo>
                    <a:lnTo>
                      <a:pt x="730" y="23"/>
                    </a:lnTo>
                    <a:lnTo>
                      <a:pt x="730" y="23"/>
                    </a:lnTo>
                    <a:lnTo>
                      <a:pt x="730" y="26"/>
                    </a:lnTo>
                    <a:lnTo>
                      <a:pt x="729" y="26"/>
                    </a:lnTo>
                    <a:lnTo>
                      <a:pt x="729" y="26"/>
                    </a:lnTo>
                    <a:lnTo>
                      <a:pt x="728" y="28"/>
                    </a:lnTo>
                    <a:lnTo>
                      <a:pt x="728" y="28"/>
                    </a:lnTo>
                    <a:lnTo>
                      <a:pt x="728" y="38"/>
                    </a:lnTo>
                    <a:lnTo>
                      <a:pt x="728" y="44"/>
                    </a:lnTo>
                    <a:lnTo>
                      <a:pt x="727" y="49"/>
                    </a:lnTo>
                    <a:lnTo>
                      <a:pt x="727" y="49"/>
                    </a:lnTo>
                    <a:lnTo>
                      <a:pt x="731" y="49"/>
                    </a:lnTo>
                    <a:lnTo>
                      <a:pt x="731" y="49"/>
                    </a:lnTo>
                    <a:lnTo>
                      <a:pt x="731" y="51"/>
                    </a:lnTo>
                    <a:lnTo>
                      <a:pt x="731" y="53"/>
                    </a:lnTo>
                    <a:lnTo>
                      <a:pt x="731" y="53"/>
                    </a:lnTo>
                    <a:lnTo>
                      <a:pt x="729" y="54"/>
                    </a:lnTo>
                    <a:lnTo>
                      <a:pt x="727" y="56"/>
                    </a:lnTo>
                    <a:lnTo>
                      <a:pt x="725" y="59"/>
                    </a:lnTo>
                    <a:lnTo>
                      <a:pt x="725" y="62"/>
                    </a:lnTo>
                    <a:lnTo>
                      <a:pt x="725" y="70"/>
                    </a:lnTo>
                    <a:lnTo>
                      <a:pt x="727" y="73"/>
                    </a:lnTo>
                    <a:lnTo>
                      <a:pt x="728" y="76"/>
                    </a:lnTo>
                    <a:lnTo>
                      <a:pt x="728" y="76"/>
                    </a:lnTo>
                    <a:lnTo>
                      <a:pt x="729" y="77"/>
                    </a:lnTo>
                    <a:lnTo>
                      <a:pt x="729" y="80"/>
                    </a:lnTo>
                    <a:lnTo>
                      <a:pt x="729" y="80"/>
                    </a:lnTo>
                    <a:lnTo>
                      <a:pt x="729" y="83"/>
                    </a:lnTo>
                    <a:lnTo>
                      <a:pt x="729" y="87"/>
                    </a:lnTo>
                    <a:lnTo>
                      <a:pt x="730" y="89"/>
                    </a:lnTo>
                    <a:lnTo>
                      <a:pt x="733" y="91"/>
                    </a:lnTo>
                    <a:lnTo>
                      <a:pt x="733" y="91"/>
                    </a:lnTo>
                    <a:lnTo>
                      <a:pt x="735" y="109"/>
                    </a:lnTo>
                    <a:lnTo>
                      <a:pt x="736" y="119"/>
                    </a:lnTo>
                    <a:lnTo>
                      <a:pt x="734" y="129"/>
                    </a:lnTo>
                    <a:lnTo>
                      <a:pt x="734" y="129"/>
                    </a:lnTo>
                    <a:lnTo>
                      <a:pt x="730" y="130"/>
                    </a:lnTo>
                    <a:lnTo>
                      <a:pt x="728" y="132"/>
                    </a:lnTo>
                    <a:lnTo>
                      <a:pt x="725" y="135"/>
                    </a:lnTo>
                    <a:lnTo>
                      <a:pt x="724" y="140"/>
                    </a:lnTo>
                    <a:lnTo>
                      <a:pt x="724" y="140"/>
                    </a:lnTo>
                    <a:lnTo>
                      <a:pt x="723" y="149"/>
                    </a:lnTo>
                    <a:lnTo>
                      <a:pt x="722" y="154"/>
                    </a:lnTo>
                    <a:lnTo>
                      <a:pt x="720" y="158"/>
                    </a:lnTo>
                    <a:lnTo>
                      <a:pt x="720" y="158"/>
                    </a:lnTo>
                    <a:lnTo>
                      <a:pt x="718" y="159"/>
                    </a:lnTo>
                    <a:lnTo>
                      <a:pt x="716" y="159"/>
                    </a:lnTo>
                    <a:lnTo>
                      <a:pt x="712" y="159"/>
                    </a:lnTo>
                    <a:lnTo>
                      <a:pt x="711" y="161"/>
                    </a:lnTo>
                    <a:lnTo>
                      <a:pt x="711" y="161"/>
                    </a:lnTo>
                    <a:lnTo>
                      <a:pt x="711" y="163"/>
                    </a:lnTo>
                    <a:lnTo>
                      <a:pt x="712" y="164"/>
                    </a:lnTo>
                    <a:lnTo>
                      <a:pt x="713" y="168"/>
                    </a:lnTo>
                    <a:lnTo>
                      <a:pt x="713" y="168"/>
                    </a:lnTo>
                    <a:lnTo>
                      <a:pt x="714" y="172"/>
                    </a:lnTo>
                    <a:lnTo>
                      <a:pt x="713" y="175"/>
                    </a:lnTo>
                    <a:lnTo>
                      <a:pt x="713" y="178"/>
                    </a:lnTo>
                    <a:lnTo>
                      <a:pt x="713" y="181"/>
                    </a:lnTo>
                    <a:lnTo>
                      <a:pt x="713" y="181"/>
                    </a:lnTo>
                    <a:lnTo>
                      <a:pt x="716" y="185"/>
                    </a:lnTo>
                    <a:lnTo>
                      <a:pt x="718" y="187"/>
                    </a:lnTo>
                    <a:lnTo>
                      <a:pt x="719" y="190"/>
                    </a:lnTo>
                    <a:lnTo>
                      <a:pt x="720" y="194"/>
                    </a:lnTo>
                    <a:lnTo>
                      <a:pt x="720" y="194"/>
                    </a:lnTo>
                    <a:lnTo>
                      <a:pt x="717" y="201"/>
                    </a:lnTo>
                    <a:lnTo>
                      <a:pt x="716" y="206"/>
                    </a:lnTo>
                    <a:lnTo>
                      <a:pt x="714" y="208"/>
                    </a:lnTo>
                    <a:lnTo>
                      <a:pt x="714" y="208"/>
                    </a:lnTo>
                    <a:lnTo>
                      <a:pt x="716" y="217"/>
                    </a:lnTo>
                    <a:lnTo>
                      <a:pt x="716" y="217"/>
                    </a:lnTo>
                    <a:lnTo>
                      <a:pt x="717" y="225"/>
                    </a:lnTo>
                    <a:lnTo>
                      <a:pt x="718" y="229"/>
                    </a:lnTo>
                    <a:lnTo>
                      <a:pt x="720" y="233"/>
                    </a:lnTo>
                    <a:lnTo>
                      <a:pt x="720" y="233"/>
                    </a:lnTo>
                    <a:lnTo>
                      <a:pt x="724" y="234"/>
                    </a:lnTo>
                    <a:lnTo>
                      <a:pt x="728" y="235"/>
                    </a:lnTo>
                    <a:lnTo>
                      <a:pt x="728" y="235"/>
                    </a:lnTo>
                    <a:lnTo>
                      <a:pt x="730" y="238"/>
                    </a:lnTo>
                    <a:lnTo>
                      <a:pt x="733" y="239"/>
                    </a:lnTo>
                    <a:lnTo>
                      <a:pt x="734" y="239"/>
                    </a:lnTo>
                    <a:lnTo>
                      <a:pt x="734" y="239"/>
                    </a:lnTo>
                    <a:lnTo>
                      <a:pt x="735" y="241"/>
                    </a:lnTo>
                    <a:lnTo>
                      <a:pt x="735" y="241"/>
                    </a:lnTo>
                    <a:lnTo>
                      <a:pt x="736" y="241"/>
                    </a:lnTo>
                    <a:lnTo>
                      <a:pt x="738" y="243"/>
                    </a:lnTo>
                    <a:lnTo>
                      <a:pt x="739" y="245"/>
                    </a:lnTo>
                    <a:lnTo>
                      <a:pt x="739" y="245"/>
                    </a:lnTo>
                    <a:lnTo>
                      <a:pt x="744" y="245"/>
                    </a:lnTo>
                    <a:lnTo>
                      <a:pt x="747" y="244"/>
                    </a:lnTo>
                    <a:lnTo>
                      <a:pt x="747" y="244"/>
                    </a:lnTo>
                    <a:lnTo>
                      <a:pt x="749" y="248"/>
                    </a:lnTo>
                    <a:lnTo>
                      <a:pt x="750" y="251"/>
                    </a:lnTo>
                    <a:lnTo>
                      <a:pt x="750" y="259"/>
                    </a:lnTo>
                    <a:lnTo>
                      <a:pt x="750" y="259"/>
                    </a:lnTo>
                    <a:lnTo>
                      <a:pt x="749" y="263"/>
                    </a:lnTo>
                    <a:lnTo>
                      <a:pt x="745" y="268"/>
                    </a:lnTo>
                    <a:lnTo>
                      <a:pt x="743" y="273"/>
                    </a:lnTo>
                    <a:lnTo>
                      <a:pt x="743" y="276"/>
                    </a:lnTo>
                    <a:lnTo>
                      <a:pt x="744" y="278"/>
                    </a:lnTo>
                    <a:lnTo>
                      <a:pt x="744" y="278"/>
                    </a:lnTo>
                    <a:lnTo>
                      <a:pt x="746" y="279"/>
                    </a:lnTo>
                    <a:lnTo>
                      <a:pt x="751" y="279"/>
                    </a:lnTo>
                    <a:lnTo>
                      <a:pt x="760" y="281"/>
                    </a:lnTo>
                    <a:lnTo>
                      <a:pt x="760" y="281"/>
                    </a:lnTo>
                    <a:lnTo>
                      <a:pt x="761" y="284"/>
                    </a:lnTo>
                    <a:lnTo>
                      <a:pt x="760" y="290"/>
                    </a:lnTo>
                    <a:lnTo>
                      <a:pt x="757" y="294"/>
                    </a:lnTo>
                    <a:lnTo>
                      <a:pt x="755" y="294"/>
                    </a:lnTo>
                    <a:lnTo>
                      <a:pt x="754" y="294"/>
                    </a:lnTo>
                    <a:lnTo>
                      <a:pt x="754" y="294"/>
                    </a:lnTo>
                    <a:lnTo>
                      <a:pt x="752" y="298"/>
                    </a:lnTo>
                    <a:lnTo>
                      <a:pt x="750" y="301"/>
                    </a:lnTo>
                    <a:lnTo>
                      <a:pt x="747" y="305"/>
                    </a:lnTo>
                    <a:lnTo>
                      <a:pt x="746" y="309"/>
                    </a:lnTo>
                    <a:lnTo>
                      <a:pt x="746" y="309"/>
                    </a:lnTo>
                    <a:lnTo>
                      <a:pt x="734" y="309"/>
                    </a:lnTo>
                    <a:lnTo>
                      <a:pt x="734" y="309"/>
                    </a:lnTo>
                    <a:lnTo>
                      <a:pt x="734" y="311"/>
                    </a:lnTo>
                    <a:lnTo>
                      <a:pt x="733" y="313"/>
                    </a:lnTo>
                    <a:lnTo>
                      <a:pt x="730" y="315"/>
                    </a:lnTo>
                    <a:lnTo>
                      <a:pt x="728" y="317"/>
                    </a:lnTo>
                    <a:lnTo>
                      <a:pt x="728" y="319"/>
                    </a:lnTo>
                    <a:lnTo>
                      <a:pt x="728" y="321"/>
                    </a:lnTo>
                    <a:lnTo>
                      <a:pt x="728" y="321"/>
                    </a:lnTo>
                    <a:lnTo>
                      <a:pt x="729" y="322"/>
                    </a:lnTo>
                    <a:lnTo>
                      <a:pt x="730" y="325"/>
                    </a:lnTo>
                    <a:lnTo>
                      <a:pt x="730" y="325"/>
                    </a:lnTo>
                    <a:lnTo>
                      <a:pt x="730" y="328"/>
                    </a:lnTo>
                    <a:lnTo>
                      <a:pt x="730" y="328"/>
                    </a:lnTo>
                    <a:lnTo>
                      <a:pt x="730" y="337"/>
                    </a:lnTo>
                    <a:lnTo>
                      <a:pt x="730" y="337"/>
                    </a:lnTo>
                    <a:lnTo>
                      <a:pt x="730" y="336"/>
                    </a:lnTo>
                    <a:lnTo>
                      <a:pt x="730" y="336"/>
                    </a:lnTo>
                    <a:lnTo>
                      <a:pt x="727" y="336"/>
                    </a:lnTo>
                    <a:lnTo>
                      <a:pt x="724" y="335"/>
                    </a:lnTo>
                    <a:lnTo>
                      <a:pt x="723" y="332"/>
                    </a:lnTo>
                    <a:lnTo>
                      <a:pt x="722" y="327"/>
                    </a:lnTo>
                    <a:lnTo>
                      <a:pt x="722" y="327"/>
                    </a:lnTo>
                    <a:lnTo>
                      <a:pt x="722" y="311"/>
                    </a:lnTo>
                    <a:lnTo>
                      <a:pt x="722" y="311"/>
                    </a:lnTo>
                    <a:lnTo>
                      <a:pt x="722" y="304"/>
                    </a:lnTo>
                    <a:lnTo>
                      <a:pt x="720" y="301"/>
                    </a:lnTo>
                    <a:lnTo>
                      <a:pt x="718" y="299"/>
                    </a:lnTo>
                    <a:lnTo>
                      <a:pt x="718" y="299"/>
                    </a:lnTo>
                    <a:lnTo>
                      <a:pt x="712" y="297"/>
                    </a:lnTo>
                    <a:lnTo>
                      <a:pt x="706" y="294"/>
                    </a:lnTo>
                    <a:lnTo>
                      <a:pt x="706" y="294"/>
                    </a:lnTo>
                    <a:lnTo>
                      <a:pt x="705" y="290"/>
                    </a:lnTo>
                    <a:lnTo>
                      <a:pt x="703" y="289"/>
                    </a:lnTo>
                    <a:lnTo>
                      <a:pt x="700" y="289"/>
                    </a:lnTo>
                    <a:lnTo>
                      <a:pt x="696" y="289"/>
                    </a:lnTo>
                    <a:lnTo>
                      <a:pt x="696" y="289"/>
                    </a:lnTo>
                    <a:lnTo>
                      <a:pt x="692" y="294"/>
                    </a:lnTo>
                    <a:lnTo>
                      <a:pt x="692" y="294"/>
                    </a:lnTo>
                    <a:lnTo>
                      <a:pt x="691" y="294"/>
                    </a:lnTo>
                    <a:lnTo>
                      <a:pt x="690" y="293"/>
                    </a:lnTo>
                    <a:lnTo>
                      <a:pt x="689" y="292"/>
                    </a:lnTo>
                    <a:lnTo>
                      <a:pt x="689" y="293"/>
                    </a:lnTo>
                    <a:lnTo>
                      <a:pt x="689" y="293"/>
                    </a:lnTo>
                    <a:lnTo>
                      <a:pt x="686" y="294"/>
                    </a:lnTo>
                    <a:lnTo>
                      <a:pt x="684" y="295"/>
                    </a:lnTo>
                    <a:lnTo>
                      <a:pt x="682" y="297"/>
                    </a:lnTo>
                    <a:lnTo>
                      <a:pt x="681" y="299"/>
                    </a:lnTo>
                    <a:lnTo>
                      <a:pt x="681" y="299"/>
                    </a:lnTo>
                    <a:lnTo>
                      <a:pt x="680" y="305"/>
                    </a:lnTo>
                    <a:lnTo>
                      <a:pt x="681" y="310"/>
                    </a:lnTo>
                    <a:lnTo>
                      <a:pt x="681" y="315"/>
                    </a:lnTo>
                    <a:lnTo>
                      <a:pt x="681" y="320"/>
                    </a:lnTo>
                    <a:lnTo>
                      <a:pt x="681" y="320"/>
                    </a:lnTo>
                    <a:lnTo>
                      <a:pt x="678" y="321"/>
                    </a:lnTo>
                    <a:lnTo>
                      <a:pt x="675" y="321"/>
                    </a:lnTo>
                    <a:lnTo>
                      <a:pt x="675" y="321"/>
                    </a:lnTo>
                    <a:lnTo>
                      <a:pt x="660" y="319"/>
                    </a:lnTo>
                    <a:lnTo>
                      <a:pt x="653" y="317"/>
                    </a:lnTo>
                    <a:lnTo>
                      <a:pt x="646" y="319"/>
                    </a:lnTo>
                    <a:lnTo>
                      <a:pt x="646" y="319"/>
                    </a:lnTo>
                    <a:lnTo>
                      <a:pt x="643" y="320"/>
                    </a:lnTo>
                    <a:lnTo>
                      <a:pt x="640" y="322"/>
                    </a:lnTo>
                    <a:lnTo>
                      <a:pt x="640" y="322"/>
                    </a:lnTo>
                    <a:lnTo>
                      <a:pt x="633" y="322"/>
                    </a:lnTo>
                    <a:lnTo>
                      <a:pt x="633" y="322"/>
                    </a:lnTo>
                    <a:lnTo>
                      <a:pt x="626" y="322"/>
                    </a:lnTo>
                    <a:lnTo>
                      <a:pt x="622" y="321"/>
                    </a:lnTo>
                    <a:lnTo>
                      <a:pt x="619" y="320"/>
                    </a:lnTo>
                    <a:lnTo>
                      <a:pt x="619" y="320"/>
                    </a:lnTo>
                    <a:lnTo>
                      <a:pt x="619" y="317"/>
                    </a:lnTo>
                    <a:lnTo>
                      <a:pt x="619" y="317"/>
                    </a:lnTo>
                    <a:lnTo>
                      <a:pt x="613" y="316"/>
                    </a:lnTo>
                    <a:lnTo>
                      <a:pt x="610" y="315"/>
                    </a:lnTo>
                    <a:lnTo>
                      <a:pt x="606" y="315"/>
                    </a:lnTo>
                    <a:lnTo>
                      <a:pt x="606" y="315"/>
                    </a:lnTo>
                    <a:lnTo>
                      <a:pt x="606" y="306"/>
                    </a:lnTo>
                    <a:lnTo>
                      <a:pt x="606" y="306"/>
                    </a:lnTo>
                    <a:lnTo>
                      <a:pt x="602" y="306"/>
                    </a:lnTo>
                    <a:lnTo>
                      <a:pt x="595" y="306"/>
                    </a:lnTo>
                    <a:lnTo>
                      <a:pt x="592" y="306"/>
                    </a:lnTo>
                    <a:lnTo>
                      <a:pt x="589" y="305"/>
                    </a:lnTo>
                    <a:lnTo>
                      <a:pt x="588" y="304"/>
                    </a:lnTo>
                    <a:lnTo>
                      <a:pt x="588" y="304"/>
                    </a:lnTo>
                    <a:lnTo>
                      <a:pt x="587" y="299"/>
                    </a:lnTo>
                    <a:lnTo>
                      <a:pt x="587" y="294"/>
                    </a:lnTo>
                    <a:lnTo>
                      <a:pt x="588" y="286"/>
                    </a:lnTo>
                    <a:lnTo>
                      <a:pt x="588" y="286"/>
                    </a:lnTo>
                    <a:lnTo>
                      <a:pt x="580" y="286"/>
                    </a:lnTo>
                    <a:lnTo>
                      <a:pt x="576" y="286"/>
                    </a:lnTo>
                    <a:lnTo>
                      <a:pt x="572" y="284"/>
                    </a:lnTo>
                    <a:lnTo>
                      <a:pt x="572" y="284"/>
                    </a:lnTo>
                    <a:lnTo>
                      <a:pt x="568" y="283"/>
                    </a:lnTo>
                    <a:lnTo>
                      <a:pt x="566" y="279"/>
                    </a:lnTo>
                    <a:lnTo>
                      <a:pt x="565" y="276"/>
                    </a:lnTo>
                    <a:lnTo>
                      <a:pt x="565" y="272"/>
                    </a:lnTo>
                    <a:lnTo>
                      <a:pt x="565" y="272"/>
                    </a:lnTo>
                    <a:lnTo>
                      <a:pt x="562" y="272"/>
                    </a:lnTo>
                    <a:lnTo>
                      <a:pt x="557" y="273"/>
                    </a:lnTo>
                    <a:lnTo>
                      <a:pt x="549" y="272"/>
                    </a:lnTo>
                    <a:lnTo>
                      <a:pt x="549" y="272"/>
                    </a:lnTo>
                    <a:lnTo>
                      <a:pt x="544" y="273"/>
                    </a:lnTo>
                    <a:lnTo>
                      <a:pt x="542" y="276"/>
                    </a:lnTo>
                    <a:lnTo>
                      <a:pt x="542" y="276"/>
                    </a:lnTo>
                    <a:lnTo>
                      <a:pt x="533" y="279"/>
                    </a:lnTo>
                    <a:lnTo>
                      <a:pt x="533" y="279"/>
                    </a:lnTo>
                    <a:lnTo>
                      <a:pt x="529" y="282"/>
                    </a:lnTo>
                    <a:lnTo>
                      <a:pt x="529" y="282"/>
                    </a:lnTo>
                    <a:lnTo>
                      <a:pt x="527" y="282"/>
                    </a:lnTo>
                    <a:lnTo>
                      <a:pt x="524" y="282"/>
                    </a:lnTo>
                    <a:lnTo>
                      <a:pt x="524" y="282"/>
                    </a:lnTo>
                    <a:lnTo>
                      <a:pt x="522" y="284"/>
                    </a:lnTo>
                    <a:lnTo>
                      <a:pt x="519" y="286"/>
                    </a:lnTo>
                    <a:lnTo>
                      <a:pt x="519" y="286"/>
                    </a:lnTo>
                    <a:lnTo>
                      <a:pt x="518" y="289"/>
                    </a:lnTo>
                    <a:lnTo>
                      <a:pt x="518" y="294"/>
                    </a:lnTo>
                    <a:lnTo>
                      <a:pt x="519" y="301"/>
                    </a:lnTo>
                    <a:lnTo>
                      <a:pt x="519" y="301"/>
                    </a:lnTo>
                    <a:lnTo>
                      <a:pt x="524" y="304"/>
                    </a:lnTo>
                    <a:lnTo>
                      <a:pt x="524" y="304"/>
                    </a:lnTo>
                    <a:lnTo>
                      <a:pt x="526" y="310"/>
                    </a:lnTo>
                    <a:lnTo>
                      <a:pt x="528" y="316"/>
                    </a:lnTo>
                    <a:lnTo>
                      <a:pt x="528" y="316"/>
                    </a:lnTo>
                    <a:lnTo>
                      <a:pt x="529" y="316"/>
                    </a:lnTo>
                    <a:lnTo>
                      <a:pt x="529" y="316"/>
                    </a:lnTo>
                    <a:lnTo>
                      <a:pt x="529" y="317"/>
                    </a:lnTo>
                    <a:lnTo>
                      <a:pt x="528" y="326"/>
                    </a:lnTo>
                    <a:lnTo>
                      <a:pt x="519" y="328"/>
                    </a:lnTo>
                    <a:lnTo>
                      <a:pt x="508" y="322"/>
                    </a:lnTo>
                    <a:lnTo>
                      <a:pt x="501" y="314"/>
                    </a:lnTo>
                    <a:lnTo>
                      <a:pt x="501" y="314"/>
                    </a:lnTo>
                    <a:lnTo>
                      <a:pt x="500" y="311"/>
                    </a:lnTo>
                    <a:lnTo>
                      <a:pt x="499" y="310"/>
                    </a:lnTo>
                    <a:lnTo>
                      <a:pt x="499" y="310"/>
                    </a:lnTo>
                    <a:lnTo>
                      <a:pt x="495" y="311"/>
                    </a:lnTo>
                    <a:lnTo>
                      <a:pt x="493" y="311"/>
                    </a:lnTo>
                    <a:lnTo>
                      <a:pt x="480" y="319"/>
                    </a:lnTo>
                    <a:lnTo>
                      <a:pt x="457" y="324"/>
                    </a:lnTo>
                    <a:lnTo>
                      <a:pt x="432" y="320"/>
                    </a:lnTo>
                    <a:lnTo>
                      <a:pt x="414" y="314"/>
                    </a:lnTo>
                    <a:lnTo>
                      <a:pt x="414" y="314"/>
                    </a:lnTo>
                    <a:lnTo>
                      <a:pt x="414" y="311"/>
                    </a:lnTo>
                    <a:lnTo>
                      <a:pt x="417" y="308"/>
                    </a:lnTo>
                    <a:lnTo>
                      <a:pt x="424" y="300"/>
                    </a:lnTo>
                    <a:lnTo>
                      <a:pt x="431" y="294"/>
                    </a:lnTo>
                    <a:lnTo>
                      <a:pt x="434" y="290"/>
                    </a:lnTo>
                    <a:lnTo>
                      <a:pt x="434" y="288"/>
                    </a:lnTo>
                    <a:lnTo>
                      <a:pt x="434" y="288"/>
                    </a:lnTo>
                    <a:lnTo>
                      <a:pt x="430" y="287"/>
                    </a:lnTo>
                    <a:lnTo>
                      <a:pt x="428" y="284"/>
                    </a:lnTo>
                    <a:lnTo>
                      <a:pt x="425" y="278"/>
                    </a:lnTo>
                    <a:lnTo>
                      <a:pt x="425" y="278"/>
                    </a:lnTo>
                    <a:lnTo>
                      <a:pt x="420" y="273"/>
                    </a:lnTo>
                    <a:lnTo>
                      <a:pt x="419" y="271"/>
                    </a:lnTo>
                    <a:lnTo>
                      <a:pt x="418" y="267"/>
                    </a:lnTo>
                    <a:lnTo>
                      <a:pt x="418" y="267"/>
                    </a:lnTo>
                    <a:lnTo>
                      <a:pt x="410" y="266"/>
                    </a:lnTo>
                    <a:lnTo>
                      <a:pt x="402" y="267"/>
                    </a:lnTo>
                    <a:lnTo>
                      <a:pt x="402" y="267"/>
                    </a:lnTo>
                    <a:lnTo>
                      <a:pt x="402" y="270"/>
                    </a:lnTo>
                    <a:lnTo>
                      <a:pt x="404" y="272"/>
                    </a:lnTo>
                    <a:lnTo>
                      <a:pt x="404" y="272"/>
                    </a:lnTo>
                    <a:lnTo>
                      <a:pt x="396" y="271"/>
                    </a:lnTo>
                    <a:lnTo>
                      <a:pt x="388" y="270"/>
                    </a:lnTo>
                    <a:lnTo>
                      <a:pt x="388" y="270"/>
                    </a:lnTo>
                    <a:lnTo>
                      <a:pt x="380" y="270"/>
                    </a:lnTo>
                    <a:lnTo>
                      <a:pt x="371" y="270"/>
                    </a:lnTo>
                    <a:lnTo>
                      <a:pt x="371" y="270"/>
                    </a:lnTo>
                    <a:lnTo>
                      <a:pt x="369" y="266"/>
                    </a:lnTo>
                    <a:lnTo>
                      <a:pt x="369" y="261"/>
                    </a:lnTo>
                    <a:lnTo>
                      <a:pt x="369" y="261"/>
                    </a:lnTo>
                    <a:lnTo>
                      <a:pt x="364" y="260"/>
                    </a:lnTo>
                    <a:lnTo>
                      <a:pt x="364" y="260"/>
                    </a:lnTo>
                    <a:lnTo>
                      <a:pt x="363" y="257"/>
                    </a:lnTo>
                    <a:lnTo>
                      <a:pt x="363" y="257"/>
                    </a:lnTo>
                    <a:lnTo>
                      <a:pt x="355" y="256"/>
                    </a:lnTo>
                    <a:lnTo>
                      <a:pt x="352" y="254"/>
                    </a:lnTo>
                    <a:lnTo>
                      <a:pt x="350" y="252"/>
                    </a:lnTo>
                    <a:lnTo>
                      <a:pt x="350" y="250"/>
                    </a:lnTo>
                    <a:lnTo>
                      <a:pt x="350" y="250"/>
                    </a:lnTo>
                    <a:lnTo>
                      <a:pt x="344" y="249"/>
                    </a:lnTo>
                    <a:lnTo>
                      <a:pt x="337" y="249"/>
                    </a:lnTo>
                    <a:lnTo>
                      <a:pt x="337" y="249"/>
                    </a:lnTo>
                    <a:lnTo>
                      <a:pt x="338" y="244"/>
                    </a:lnTo>
                    <a:lnTo>
                      <a:pt x="338" y="240"/>
                    </a:lnTo>
                    <a:lnTo>
                      <a:pt x="338" y="240"/>
                    </a:lnTo>
                    <a:lnTo>
                      <a:pt x="339" y="240"/>
                    </a:lnTo>
                    <a:lnTo>
                      <a:pt x="339" y="240"/>
                    </a:lnTo>
                    <a:lnTo>
                      <a:pt x="331" y="240"/>
                    </a:lnTo>
                    <a:lnTo>
                      <a:pt x="322" y="240"/>
                    </a:lnTo>
                    <a:lnTo>
                      <a:pt x="322" y="240"/>
                    </a:lnTo>
                    <a:lnTo>
                      <a:pt x="321" y="235"/>
                    </a:lnTo>
                    <a:lnTo>
                      <a:pt x="317" y="233"/>
                    </a:lnTo>
                    <a:lnTo>
                      <a:pt x="317" y="233"/>
                    </a:lnTo>
                    <a:lnTo>
                      <a:pt x="315" y="233"/>
                    </a:lnTo>
                    <a:lnTo>
                      <a:pt x="312" y="233"/>
                    </a:lnTo>
                    <a:lnTo>
                      <a:pt x="310" y="232"/>
                    </a:lnTo>
                    <a:lnTo>
                      <a:pt x="310" y="229"/>
                    </a:lnTo>
                    <a:lnTo>
                      <a:pt x="310" y="229"/>
                    </a:lnTo>
                    <a:lnTo>
                      <a:pt x="305" y="228"/>
                    </a:lnTo>
                    <a:lnTo>
                      <a:pt x="299" y="228"/>
                    </a:lnTo>
                    <a:lnTo>
                      <a:pt x="294" y="230"/>
                    </a:lnTo>
                    <a:lnTo>
                      <a:pt x="292" y="232"/>
                    </a:lnTo>
                    <a:lnTo>
                      <a:pt x="292" y="234"/>
                    </a:lnTo>
                    <a:lnTo>
                      <a:pt x="292" y="234"/>
                    </a:lnTo>
                    <a:lnTo>
                      <a:pt x="288" y="234"/>
                    </a:lnTo>
                    <a:lnTo>
                      <a:pt x="287" y="235"/>
                    </a:lnTo>
                    <a:lnTo>
                      <a:pt x="285" y="240"/>
                    </a:lnTo>
                    <a:lnTo>
                      <a:pt x="285" y="243"/>
                    </a:lnTo>
                    <a:lnTo>
                      <a:pt x="284" y="244"/>
                    </a:lnTo>
                    <a:lnTo>
                      <a:pt x="283" y="245"/>
                    </a:lnTo>
                    <a:lnTo>
                      <a:pt x="279" y="246"/>
                    </a:lnTo>
                    <a:lnTo>
                      <a:pt x="279" y="246"/>
                    </a:lnTo>
                    <a:lnTo>
                      <a:pt x="278" y="248"/>
                    </a:lnTo>
                    <a:lnTo>
                      <a:pt x="278" y="248"/>
                    </a:lnTo>
                    <a:lnTo>
                      <a:pt x="274" y="250"/>
                    </a:lnTo>
                    <a:lnTo>
                      <a:pt x="272" y="250"/>
                    </a:lnTo>
                    <a:lnTo>
                      <a:pt x="271" y="250"/>
                    </a:lnTo>
                    <a:lnTo>
                      <a:pt x="271" y="250"/>
                    </a:lnTo>
                    <a:lnTo>
                      <a:pt x="271" y="244"/>
                    </a:lnTo>
                    <a:lnTo>
                      <a:pt x="271" y="237"/>
                    </a:lnTo>
                    <a:lnTo>
                      <a:pt x="271" y="237"/>
                    </a:lnTo>
                    <a:lnTo>
                      <a:pt x="269" y="229"/>
                    </a:lnTo>
                    <a:lnTo>
                      <a:pt x="268" y="225"/>
                    </a:lnTo>
                    <a:lnTo>
                      <a:pt x="269" y="222"/>
                    </a:lnTo>
                    <a:lnTo>
                      <a:pt x="269" y="222"/>
                    </a:lnTo>
                    <a:lnTo>
                      <a:pt x="272" y="222"/>
                    </a:lnTo>
                    <a:lnTo>
                      <a:pt x="272" y="222"/>
                    </a:lnTo>
                    <a:lnTo>
                      <a:pt x="272" y="212"/>
                    </a:lnTo>
                    <a:lnTo>
                      <a:pt x="272" y="212"/>
                    </a:lnTo>
                    <a:lnTo>
                      <a:pt x="266" y="212"/>
                    </a:lnTo>
                    <a:lnTo>
                      <a:pt x="260" y="212"/>
                    </a:lnTo>
                    <a:lnTo>
                      <a:pt x="260" y="212"/>
                    </a:lnTo>
                    <a:lnTo>
                      <a:pt x="258" y="217"/>
                    </a:lnTo>
                    <a:lnTo>
                      <a:pt x="257" y="223"/>
                    </a:lnTo>
                    <a:lnTo>
                      <a:pt x="257" y="223"/>
                    </a:lnTo>
                    <a:lnTo>
                      <a:pt x="255" y="227"/>
                    </a:lnTo>
                    <a:lnTo>
                      <a:pt x="254" y="230"/>
                    </a:lnTo>
                    <a:lnTo>
                      <a:pt x="254" y="230"/>
                    </a:lnTo>
                    <a:lnTo>
                      <a:pt x="255" y="235"/>
                    </a:lnTo>
                    <a:lnTo>
                      <a:pt x="256" y="240"/>
                    </a:lnTo>
                    <a:lnTo>
                      <a:pt x="256" y="240"/>
                    </a:lnTo>
                    <a:lnTo>
                      <a:pt x="258" y="246"/>
                    </a:lnTo>
                    <a:lnTo>
                      <a:pt x="258" y="246"/>
                    </a:lnTo>
                    <a:lnTo>
                      <a:pt x="244" y="245"/>
                    </a:lnTo>
                    <a:lnTo>
                      <a:pt x="244" y="245"/>
                    </a:lnTo>
                    <a:lnTo>
                      <a:pt x="241" y="243"/>
                    </a:lnTo>
                    <a:lnTo>
                      <a:pt x="239" y="241"/>
                    </a:lnTo>
                    <a:lnTo>
                      <a:pt x="236" y="241"/>
                    </a:lnTo>
                    <a:lnTo>
                      <a:pt x="236" y="241"/>
                    </a:lnTo>
                    <a:lnTo>
                      <a:pt x="231" y="232"/>
                    </a:lnTo>
                    <a:lnTo>
                      <a:pt x="231" y="232"/>
                    </a:lnTo>
                    <a:lnTo>
                      <a:pt x="228" y="227"/>
                    </a:lnTo>
                    <a:lnTo>
                      <a:pt x="227" y="222"/>
                    </a:lnTo>
                    <a:lnTo>
                      <a:pt x="227" y="222"/>
                    </a:lnTo>
                    <a:lnTo>
                      <a:pt x="225" y="216"/>
                    </a:lnTo>
                    <a:lnTo>
                      <a:pt x="224" y="211"/>
                    </a:lnTo>
                    <a:lnTo>
                      <a:pt x="224" y="211"/>
                    </a:lnTo>
                    <a:lnTo>
                      <a:pt x="224" y="206"/>
                    </a:lnTo>
                    <a:lnTo>
                      <a:pt x="224" y="201"/>
                    </a:lnTo>
                    <a:lnTo>
                      <a:pt x="224" y="201"/>
                    </a:lnTo>
                    <a:lnTo>
                      <a:pt x="219" y="200"/>
                    </a:lnTo>
                    <a:lnTo>
                      <a:pt x="214" y="196"/>
                    </a:lnTo>
                    <a:lnTo>
                      <a:pt x="212" y="191"/>
                    </a:lnTo>
                    <a:lnTo>
                      <a:pt x="211" y="186"/>
                    </a:lnTo>
                    <a:lnTo>
                      <a:pt x="211" y="186"/>
                    </a:lnTo>
                    <a:lnTo>
                      <a:pt x="208" y="187"/>
                    </a:lnTo>
                    <a:lnTo>
                      <a:pt x="207" y="190"/>
                    </a:lnTo>
                    <a:lnTo>
                      <a:pt x="205" y="196"/>
                    </a:lnTo>
                    <a:lnTo>
                      <a:pt x="205" y="202"/>
                    </a:lnTo>
                    <a:lnTo>
                      <a:pt x="206" y="208"/>
                    </a:lnTo>
                    <a:lnTo>
                      <a:pt x="206" y="208"/>
                    </a:lnTo>
                    <a:lnTo>
                      <a:pt x="212" y="208"/>
                    </a:lnTo>
                    <a:lnTo>
                      <a:pt x="218" y="210"/>
                    </a:lnTo>
                    <a:lnTo>
                      <a:pt x="218" y="210"/>
                    </a:lnTo>
                    <a:lnTo>
                      <a:pt x="214" y="211"/>
                    </a:lnTo>
                    <a:lnTo>
                      <a:pt x="209" y="211"/>
                    </a:lnTo>
                    <a:lnTo>
                      <a:pt x="209" y="211"/>
                    </a:lnTo>
                    <a:lnTo>
                      <a:pt x="206" y="213"/>
                    </a:lnTo>
                    <a:lnTo>
                      <a:pt x="205" y="217"/>
                    </a:lnTo>
                    <a:lnTo>
                      <a:pt x="205" y="217"/>
                    </a:lnTo>
                    <a:lnTo>
                      <a:pt x="202" y="222"/>
                    </a:lnTo>
                    <a:lnTo>
                      <a:pt x="202" y="222"/>
                    </a:lnTo>
                    <a:lnTo>
                      <a:pt x="201" y="224"/>
                    </a:lnTo>
                    <a:lnTo>
                      <a:pt x="200" y="227"/>
                    </a:lnTo>
                    <a:lnTo>
                      <a:pt x="200" y="227"/>
                    </a:lnTo>
                    <a:lnTo>
                      <a:pt x="200" y="233"/>
                    </a:lnTo>
                    <a:lnTo>
                      <a:pt x="198" y="234"/>
                    </a:lnTo>
                    <a:lnTo>
                      <a:pt x="196" y="234"/>
                    </a:lnTo>
                    <a:lnTo>
                      <a:pt x="196" y="234"/>
                    </a:lnTo>
                    <a:lnTo>
                      <a:pt x="195" y="230"/>
                    </a:lnTo>
                    <a:lnTo>
                      <a:pt x="193" y="225"/>
                    </a:lnTo>
                    <a:lnTo>
                      <a:pt x="193" y="225"/>
                    </a:lnTo>
                    <a:lnTo>
                      <a:pt x="191" y="225"/>
                    </a:lnTo>
                    <a:lnTo>
                      <a:pt x="190" y="227"/>
                    </a:lnTo>
                    <a:lnTo>
                      <a:pt x="187" y="229"/>
                    </a:lnTo>
                    <a:lnTo>
                      <a:pt x="187" y="229"/>
                    </a:lnTo>
                    <a:lnTo>
                      <a:pt x="184" y="229"/>
                    </a:lnTo>
                    <a:lnTo>
                      <a:pt x="180" y="230"/>
                    </a:lnTo>
                    <a:lnTo>
                      <a:pt x="180" y="230"/>
                    </a:lnTo>
                    <a:lnTo>
                      <a:pt x="176" y="232"/>
                    </a:lnTo>
                    <a:lnTo>
                      <a:pt x="175" y="233"/>
                    </a:lnTo>
                    <a:lnTo>
                      <a:pt x="175" y="235"/>
                    </a:lnTo>
                    <a:lnTo>
                      <a:pt x="173" y="238"/>
                    </a:lnTo>
                    <a:lnTo>
                      <a:pt x="173" y="238"/>
                    </a:lnTo>
                    <a:lnTo>
                      <a:pt x="173" y="235"/>
                    </a:lnTo>
                    <a:lnTo>
                      <a:pt x="173" y="232"/>
                    </a:lnTo>
                    <a:lnTo>
                      <a:pt x="173" y="232"/>
                    </a:lnTo>
                    <a:lnTo>
                      <a:pt x="175" y="230"/>
                    </a:lnTo>
                    <a:lnTo>
                      <a:pt x="178" y="229"/>
                    </a:lnTo>
                    <a:lnTo>
                      <a:pt x="179" y="227"/>
                    </a:lnTo>
                    <a:lnTo>
                      <a:pt x="180" y="224"/>
                    </a:lnTo>
                    <a:lnTo>
                      <a:pt x="180" y="224"/>
                    </a:lnTo>
                    <a:lnTo>
                      <a:pt x="185" y="223"/>
                    </a:lnTo>
                    <a:lnTo>
                      <a:pt x="190" y="223"/>
                    </a:lnTo>
                    <a:lnTo>
                      <a:pt x="190" y="223"/>
                    </a:lnTo>
                    <a:lnTo>
                      <a:pt x="190" y="216"/>
                    </a:lnTo>
                    <a:lnTo>
                      <a:pt x="190" y="210"/>
                    </a:lnTo>
                    <a:lnTo>
                      <a:pt x="190" y="210"/>
                    </a:lnTo>
                    <a:lnTo>
                      <a:pt x="189" y="211"/>
                    </a:lnTo>
                    <a:lnTo>
                      <a:pt x="186" y="212"/>
                    </a:lnTo>
                    <a:lnTo>
                      <a:pt x="180" y="213"/>
                    </a:lnTo>
                    <a:lnTo>
                      <a:pt x="174" y="213"/>
                    </a:lnTo>
                    <a:lnTo>
                      <a:pt x="173" y="216"/>
                    </a:lnTo>
                    <a:lnTo>
                      <a:pt x="171" y="218"/>
                    </a:lnTo>
                    <a:lnTo>
                      <a:pt x="171" y="218"/>
                    </a:lnTo>
                    <a:lnTo>
                      <a:pt x="170" y="216"/>
                    </a:lnTo>
                    <a:lnTo>
                      <a:pt x="169" y="216"/>
                    </a:lnTo>
                    <a:lnTo>
                      <a:pt x="163" y="217"/>
                    </a:lnTo>
                    <a:lnTo>
                      <a:pt x="163" y="217"/>
                    </a:lnTo>
                    <a:lnTo>
                      <a:pt x="162" y="219"/>
                    </a:lnTo>
                    <a:lnTo>
                      <a:pt x="158" y="223"/>
                    </a:lnTo>
                    <a:lnTo>
                      <a:pt x="152" y="229"/>
                    </a:lnTo>
                    <a:lnTo>
                      <a:pt x="152" y="229"/>
                    </a:lnTo>
                    <a:lnTo>
                      <a:pt x="149" y="230"/>
                    </a:lnTo>
                    <a:lnTo>
                      <a:pt x="148" y="230"/>
                    </a:lnTo>
                    <a:lnTo>
                      <a:pt x="143" y="230"/>
                    </a:lnTo>
                    <a:lnTo>
                      <a:pt x="143" y="230"/>
                    </a:lnTo>
                    <a:lnTo>
                      <a:pt x="141" y="233"/>
                    </a:lnTo>
                    <a:lnTo>
                      <a:pt x="138" y="234"/>
                    </a:lnTo>
                    <a:lnTo>
                      <a:pt x="136" y="237"/>
                    </a:lnTo>
                    <a:lnTo>
                      <a:pt x="135" y="239"/>
                    </a:lnTo>
                    <a:lnTo>
                      <a:pt x="135" y="239"/>
                    </a:lnTo>
                    <a:lnTo>
                      <a:pt x="133" y="240"/>
                    </a:lnTo>
                    <a:lnTo>
                      <a:pt x="132" y="241"/>
                    </a:lnTo>
                    <a:lnTo>
                      <a:pt x="130" y="243"/>
                    </a:lnTo>
                    <a:lnTo>
                      <a:pt x="130" y="243"/>
                    </a:lnTo>
                    <a:lnTo>
                      <a:pt x="127" y="246"/>
                    </a:lnTo>
                    <a:lnTo>
                      <a:pt x="127" y="249"/>
                    </a:lnTo>
                    <a:lnTo>
                      <a:pt x="126" y="252"/>
                    </a:lnTo>
                    <a:lnTo>
                      <a:pt x="126" y="255"/>
                    </a:lnTo>
                    <a:lnTo>
                      <a:pt x="126" y="255"/>
                    </a:lnTo>
                    <a:lnTo>
                      <a:pt x="122" y="254"/>
                    </a:lnTo>
                    <a:lnTo>
                      <a:pt x="117" y="252"/>
                    </a:lnTo>
                    <a:lnTo>
                      <a:pt x="117" y="252"/>
                    </a:lnTo>
                    <a:lnTo>
                      <a:pt x="117" y="243"/>
                    </a:lnTo>
                    <a:lnTo>
                      <a:pt x="117" y="243"/>
                    </a:lnTo>
                    <a:lnTo>
                      <a:pt x="115" y="241"/>
                    </a:lnTo>
                    <a:lnTo>
                      <a:pt x="111" y="239"/>
                    </a:lnTo>
                    <a:lnTo>
                      <a:pt x="109" y="238"/>
                    </a:lnTo>
                    <a:lnTo>
                      <a:pt x="105" y="237"/>
                    </a:lnTo>
                    <a:lnTo>
                      <a:pt x="105" y="237"/>
                    </a:lnTo>
                    <a:lnTo>
                      <a:pt x="105" y="244"/>
                    </a:lnTo>
                    <a:lnTo>
                      <a:pt x="105" y="244"/>
                    </a:lnTo>
                    <a:lnTo>
                      <a:pt x="98" y="244"/>
                    </a:lnTo>
                    <a:lnTo>
                      <a:pt x="94" y="245"/>
                    </a:lnTo>
                    <a:lnTo>
                      <a:pt x="91" y="248"/>
                    </a:lnTo>
                    <a:lnTo>
                      <a:pt x="91" y="248"/>
                    </a:lnTo>
                    <a:lnTo>
                      <a:pt x="87" y="250"/>
                    </a:lnTo>
                    <a:lnTo>
                      <a:pt x="77" y="259"/>
                    </a:lnTo>
                    <a:lnTo>
                      <a:pt x="89" y="268"/>
                    </a:lnTo>
                    <a:lnTo>
                      <a:pt x="89" y="278"/>
                    </a:lnTo>
                    <a:lnTo>
                      <a:pt x="79" y="272"/>
                    </a:lnTo>
                    <a:lnTo>
                      <a:pt x="60" y="267"/>
                    </a:lnTo>
                    <a:lnTo>
                      <a:pt x="39" y="252"/>
                    </a:lnTo>
                    <a:lnTo>
                      <a:pt x="39" y="252"/>
                    </a:lnTo>
                    <a:lnTo>
                      <a:pt x="34" y="245"/>
                    </a:lnTo>
                    <a:lnTo>
                      <a:pt x="29" y="238"/>
                    </a:lnTo>
                    <a:lnTo>
                      <a:pt x="29" y="238"/>
                    </a:lnTo>
                    <a:lnTo>
                      <a:pt x="15" y="237"/>
                    </a:lnTo>
                    <a:lnTo>
                      <a:pt x="0" y="237"/>
                    </a:lnTo>
                    <a:lnTo>
                      <a:pt x="0" y="237"/>
                    </a:lnTo>
                    <a:lnTo>
                      <a:pt x="1" y="238"/>
                    </a:lnTo>
                    <a:lnTo>
                      <a:pt x="1" y="238"/>
                    </a:lnTo>
                    <a:lnTo>
                      <a:pt x="1" y="238"/>
                    </a:lnTo>
                    <a:lnTo>
                      <a:pt x="1" y="238"/>
                    </a:lnTo>
                    <a:lnTo>
                      <a:pt x="1" y="238"/>
                    </a:lnTo>
                    <a:lnTo>
                      <a:pt x="1" y="257"/>
                    </a:lnTo>
                    <a:lnTo>
                      <a:pt x="2" y="299"/>
                    </a:lnTo>
                    <a:lnTo>
                      <a:pt x="2" y="419"/>
                    </a:lnTo>
                    <a:lnTo>
                      <a:pt x="2" y="538"/>
                    </a:lnTo>
                    <a:lnTo>
                      <a:pt x="2" y="579"/>
                    </a:lnTo>
                    <a:lnTo>
                      <a:pt x="4" y="596"/>
                    </a:lnTo>
                    <a:lnTo>
                      <a:pt x="4" y="596"/>
                    </a:lnTo>
                    <a:lnTo>
                      <a:pt x="4" y="598"/>
                    </a:lnTo>
                    <a:lnTo>
                      <a:pt x="5" y="598"/>
                    </a:lnTo>
                    <a:lnTo>
                      <a:pt x="7" y="598"/>
                    </a:lnTo>
                    <a:lnTo>
                      <a:pt x="11" y="596"/>
                    </a:lnTo>
                    <a:lnTo>
                      <a:pt x="16" y="594"/>
                    </a:lnTo>
                    <a:lnTo>
                      <a:pt x="16" y="594"/>
                    </a:lnTo>
                    <a:lnTo>
                      <a:pt x="22" y="593"/>
                    </a:lnTo>
                    <a:lnTo>
                      <a:pt x="24" y="593"/>
                    </a:lnTo>
                    <a:lnTo>
                      <a:pt x="28" y="593"/>
                    </a:lnTo>
                    <a:lnTo>
                      <a:pt x="28" y="593"/>
                    </a:lnTo>
                    <a:lnTo>
                      <a:pt x="30" y="594"/>
                    </a:lnTo>
                    <a:lnTo>
                      <a:pt x="33" y="596"/>
                    </a:lnTo>
                    <a:lnTo>
                      <a:pt x="38" y="599"/>
                    </a:lnTo>
                    <a:lnTo>
                      <a:pt x="38" y="599"/>
                    </a:lnTo>
                    <a:lnTo>
                      <a:pt x="40" y="603"/>
                    </a:lnTo>
                    <a:lnTo>
                      <a:pt x="42" y="606"/>
                    </a:lnTo>
                    <a:lnTo>
                      <a:pt x="44" y="612"/>
                    </a:lnTo>
                    <a:lnTo>
                      <a:pt x="44" y="612"/>
                    </a:lnTo>
                    <a:lnTo>
                      <a:pt x="50" y="617"/>
                    </a:lnTo>
                    <a:lnTo>
                      <a:pt x="53" y="620"/>
                    </a:lnTo>
                    <a:lnTo>
                      <a:pt x="55" y="621"/>
                    </a:lnTo>
                    <a:lnTo>
                      <a:pt x="55" y="621"/>
                    </a:lnTo>
                    <a:lnTo>
                      <a:pt x="56" y="630"/>
                    </a:lnTo>
                    <a:lnTo>
                      <a:pt x="57" y="634"/>
                    </a:lnTo>
                    <a:lnTo>
                      <a:pt x="60" y="636"/>
                    </a:lnTo>
                    <a:lnTo>
                      <a:pt x="60" y="636"/>
                    </a:lnTo>
                    <a:lnTo>
                      <a:pt x="62" y="639"/>
                    </a:lnTo>
                    <a:lnTo>
                      <a:pt x="66" y="639"/>
                    </a:lnTo>
                    <a:lnTo>
                      <a:pt x="70" y="637"/>
                    </a:lnTo>
                    <a:lnTo>
                      <a:pt x="71" y="634"/>
                    </a:lnTo>
                    <a:lnTo>
                      <a:pt x="71" y="634"/>
                    </a:lnTo>
                    <a:lnTo>
                      <a:pt x="75" y="623"/>
                    </a:lnTo>
                    <a:lnTo>
                      <a:pt x="78" y="613"/>
                    </a:lnTo>
                    <a:lnTo>
                      <a:pt x="78" y="613"/>
                    </a:lnTo>
                    <a:lnTo>
                      <a:pt x="81" y="612"/>
                    </a:lnTo>
                    <a:lnTo>
                      <a:pt x="82" y="612"/>
                    </a:lnTo>
                    <a:lnTo>
                      <a:pt x="83" y="612"/>
                    </a:lnTo>
                    <a:lnTo>
                      <a:pt x="86" y="610"/>
                    </a:lnTo>
                    <a:lnTo>
                      <a:pt x="86" y="610"/>
                    </a:lnTo>
                    <a:lnTo>
                      <a:pt x="91" y="610"/>
                    </a:lnTo>
                    <a:lnTo>
                      <a:pt x="95" y="610"/>
                    </a:lnTo>
                    <a:lnTo>
                      <a:pt x="95" y="610"/>
                    </a:lnTo>
                    <a:lnTo>
                      <a:pt x="95" y="613"/>
                    </a:lnTo>
                    <a:lnTo>
                      <a:pt x="97" y="617"/>
                    </a:lnTo>
                    <a:lnTo>
                      <a:pt x="100" y="621"/>
                    </a:lnTo>
                    <a:lnTo>
                      <a:pt x="100" y="621"/>
                    </a:lnTo>
                    <a:lnTo>
                      <a:pt x="103" y="624"/>
                    </a:lnTo>
                    <a:lnTo>
                      <a:pt x="103" y="628"/>
                    </a:lnTo>
                    <a:lnTo>
                      <a:pt x="104" y="634"/>
                    </a:lnTo>
                    <a:lnTo>
                      <a:pt x="104" y="634"/>
                    </a:lnTo>
                    <a:lnTo>
                      <a:pt x="113" y="637"/>
                    </a:lnTo>
                    <a:lnTo>
                      <a:pt x="115" y="641"/>
                    </a:lnTo>
                    <a:lnTo>
                      <a:pt x="117" y="645"/>
                    </a:lnTo>
                    <a:lnTo>
                      <a:pt x="117" y="645"/>
                    </a:lnTo>
                    <a:lnTo>
                      <a:pt x="120" y="650"/>
                    </a:lnTo>
                    <a:lnTo>
                      <a:pt x="122" y="655"/>
                    </a:lnTo>
                    <a:lnTo>
                      <a:pt x="126" y="658"/>
                    </a:lnTo>
                    <a:lnTo>
                      <a:pt x="132" y="661"/>
                    </a:lnTo>
                    <a:lnTo>
                      <a:pt x="132" y="661"/>
                    </a:lnTo>
                    <a:lnTo>
                      <a:pt x="132" y="672"/>
                    </a:lnTo>
                    <a:lnTo>
                      <a:pt x="133" y="675"/>
                    </a:lnTo>
                    <a:lnTo>
                      <a:pt x="136" y="680"/>
                    </a:lnTo>
                    <a:lnTo>
                      <a:pt x="136" y="680"/>
                    </a:lnTo>
                    <a:lnTo>
                      <a:pt x="142" y="688"/>
                    </a:lnTo>
                    <a:lnTo>
                      <a:pt x="144" y="691"/>
                    </a:lnTo>
                    <a:lnTo>
                      <a:pt x="147" y="696"/>
                    </a:lnTo>
                    <a:lnTo>
                      <a:pt x="147" y="696"/>
                    </a:lnTo>
                    <a:lnTo>
                      <a:pt x="148" y="696"/>
                    </a:lnTo>
                    <a:lnTo>
                      <a:pt x="148" y="696"/>
                    </a:lnTo>
                    <a:lnTo>
                      <a:pt x="153" y="704"/>
                    </a:lnTo>
                    <a:lnTo>
                      <a:pt x="155" y="707"/>
                    </a:lnTo>
                    <a:lnTo>
                      <a:pt x="157" y="711"/>
                    </a:lnTo>
                    <a:lnTo>
                      <a:pt x="157" y="711"/>
                    </a:lnTo>
                    <a:lnTo>
                      <a:pt x="158" y="711"/>
                    </a:lnTo>
                    <a:lnTo>
                      <a:pt x="160" y="712"/>
                    </a:lnTo>
                    <a:lnTo>
                      <a:pt x="163" y="715"/>
                    </a:lnTo>
                    <a:lnTo>
                      <a:pt x="163" y="715"/>
                    </a:lnTo>
                    <a:lnTo>
                      <a:pt x="165" y="717"/>
                    </a:lnTo>
                    <a:lnTo>
                      <a:pt x="165" y="717"/>
                    </a:lnTo>
                    <a:lnTo>
                      <a:pt x="168" y="717"/>
                    </a:lnTo>
                    <a:lnTo>
                      <a:pt x="170" y="717"/>
                    </a:lnTo>
                    <a:lnTo>
                      <a:pt x="170" y="717"/>
                    </a:lnTo>
                    <a:lnTo>
                      <a:pt x="175" y="718"/>
                    </a:lnTo>
                    <a:lnTo>
                      <a:pt x="175" y="720"/>
                    </a:lnTo>
                    <a:lnTo>
                      <a:pt x="174" y="723"/>
                    </a:lnTo>
                    <a:lnTo>
                      <a:pt x="174" y="723"/>
                    </a:lnTo>
                    <a:lnTo>
                      <a:pt x="175" y="728"/>
                    </a:lnTo>
                    <a:lnTo>
                      <a:pt x="176" y="733"/>
                    </a:lnTo>
                    <a:lnTo>
                      <a:pt x="179" y="739"/>
                    </a:lnTo>
                    <a:lnTo>
                      <a:pt x="180" y="744"/>
                    </a:lnTo>
                    <a:lnTo>
                      <a:pt x="180" y="744"/>
                    </a:lnTo>
                    <a:lnTo>
                      <a:pt x="179" y="754"/>
                    </a:lnTo>
                    <a:lnTo>
                      <a:pt x="179" y="754"/>
                    </a:lnTo>
                    <a:lnTo>
                      <a:pt x="178" y="755"/>
                    </a:lnTo>
                    <a:lnTo>
                      <a:pt x="174" y="756"/>
                    </a:lnTo>
                    <a:lnTo>
                      <a:pt x="168" y="758"/>
                    </a:lnTo>
                    <a:lnTo>
                      <a:pt x="168" y="758"/>
                    </a:lnTo>
                    <a:lnTo>
                      <a:pt x="165" y="759"/>
                    </a:lnTo>
                    <a:lnTo>
                      <a:pt x="165" y="759"/>
                    </a:lnTo>
                    <a:lnTo>
                      <a:pt x="164" y="761"/>
                    </a:lnTo>
                    <a:lnTo>
                      <a:pt x="164" y="764"/>
                    </a:lnTo>
                    <a:lnTo>
                      <a:pt x="168" y="771"/>
                    </a:lnTo>
                    <a:lnTo>
                      <a:pt x="173" y="780"/>
                    </a:lnTo>
                    <a:lnTo>
                      <a:pt x="176" y="787"/>
                    </a:lnTo>
                    <a:lnTo>
                      <a:pt x="176" y="787"/>
                    </a:lnTo>
                    <a:lnTo>
                      <a:pt x="176" y="793"/>
                    </a:lnTo>
                    <a:lnTo>
                      <a:pt x="178" y="797"/>
                    </a:lnTo>
                    <a:lnTo>
                      <a:pt x="180" y="800"/>
                    </a:lnTo>
                    <a:lnTo>
                      <a:pt x="180" y="800"/>
                    </a:lnTo>
                    <a:lnTo>
                      <a:pt x="184" y="805"/>
                    </a:lnTo>
                    <a:lnTo>
                      <a:pt x="186" y="807"/>
                    </a:lnTo>
                    <a:lnTo>
                      <a:pt x="189" y="808"/>
                    </a:lnTo>
                    <a:lnTo>
                      <a:pt x="189" y="808"/>
                    </a:lnTo>
                    <a:lnTo>
                      <a:pt x="189" y="813"/>
                    </a:lnTo>
                    <a:lnTo>
                      <a:pt x="190" y="815"/>
                    </a:lnTo>
                    <a:lnTo>
                      <a:pt x="192" y="818"/>
                    </a:lnTo>
                    <a:lnTo>
                      <a:pt x="197" y="820"/>
                    </a:lnTo>
                    <a:lnTo>
                      <a:pt x="197" y="820"/>
                    </a:lnTo>
                    <a:lnTo>
                      <a:pt x="202" y="822"/>
                    </a:lnTo>
                    <a:lnTo>
                      <a:pt x="205" y="824"/>
                    </a:lnTo>
                    <a:lnTo>
                      <a:pt x="207" y="827"/>
                    </a:lnTo>
                    <a:lnTo>
                      <a:pt x="207" y="827"/>
                    </a:lnTo>
                    <a:lnTo>
                      <a:pt x="207" y="831"/>
                    </a:lnTo>
                    <a:lnTo>
                      <a:pt x="207" y="835"/>
                    </a:lnTo>
                    <a:lnTo>
                      <a:pt x="207" y="840"/>
                    </a:lnTo>
                    <a:lnTo>
                      <a:pt x="207" y="843"/>
                    </a:lnTo>
                    <a:lnTo>
                      <a:pt x="207" y="843"/>
                    </a:lnTo>
                    <a:lnTo>
                      <a:pt x="209" y="849"/>
                    </a:lnTo>
                    <a:lnTo>
                      <a:pt x="212" y="854"/>
                    </a:lnTo>
                    <a:lnTo>
                      <a:pt x="212" y="854"/>
                    </a:lnTo>
                    <a:lnTo>
                      <a:pt x="217" y="865"/>
                    </a:lnTo>
                    <a:lnTo>
                      <a:pt x="217" y="865"/>
                    </a:lnTo>
                    <a:lnTo>
                      <a:pt x="224" y="865"/>
                    </a:lnTo>
                    <a:lnTo>
                      <a:pt x="228" y="867"/>
                    </a:lnTo>
                    <a:lnTo>
                      <a:pt x="230" y="869"/>
                    </a:lnTo>
                    <a:lnTo>
                      <a:pt x="230" y="869"/>
                    </a:lnTo>
                    <a:lnTo>
                      <a:pt x="235" y="872"/>
                    </a:lnTo>
                    <a:lnTo>
                      <a:pt x="238" y="873"/>
                    </a:lnTo>
                    <a:lnTo>
                      <a:pt x="239" y="875"/>
                    </a:lnTo>
                    <a:lnTo>
                      <a:pt x="239" y="875"/>
                    </a:lnTo>
                    <a:lnTo>
                      <a:pt x="240" y="875"/>
                    </a:lnTo>
                    <a:lnTo>
                      <a:pt x="241" y="876"/>
                    </a:lnTo>
                    <a:lnTo>
                      <a:pt x="242" y="878"/>
                    </a:lnTo>
                    <a:lnTo>
                      <a:pt x="242" y="878"/>
                    </a:lnTo>
                    <a:lnTo>
                      <a:pt x="251" y="878"/>
                    </a:lnTo>
                    <a:lnTo>
                      <a:pt x="251" y="878"/>
                    </a:lnTo>
                    <a:lnTo>
                      <a:pt x="252" y="880"/>
                    </a:lnTo>
                    <a:lnTo>
                      <a:pt x="255" y="884"/>
                    </a:lnTo>
                    <a:lnTo>
                      <a:pt x="260" y="889"/>
                    </a:lnTo>
                    <a:lnTo>
                      <a:pt x="260" y="889"/>
                    </a:lnTo>
                    <a:lnTo>
                      <a:pt x="261" y="890"/>
                    </a:lnTo>
                    <a:lnTo>
                      <a:pt x="261" y="891"/>
                    </a:lnTo>
                    <a:lnTo>
                      <a:pt x="262" y="894"/>
                    </a:lnTo>
                    <a:lnTo>
                      <a:pt x="263" y="895"/>
                    </a:lnTo>
                    <a:lnTo>
                      <a:pt x="263" y="895"/>
                    </a:lnTo>
                    <a:lnTo>
                      <a:pt x="268" y="898"/>
                    </a:lnTo>
                    <a:lnTo>
                      <a:pt x="274" y="900"/>
                    </a:lnTo>
                    <a:lnTo>
                      <a:pt x="279" y="902"/>
                    </a:lnTo>
                    <a:lnTo>
                      <a:pt x="282" y="903"/>
                    </a:lnTo>
                    <a:lnTo>
                      <a:pt x="282" y="906"/>
                    </a:lnTo>
                    <a:lnTo>
                      <a:pt x="282" y="906"/>
                    </a:lnTo>
                    <a:lnTo>
                      <a:pt x="285" y="907"/>
                    </a:lnTo>
                    <a:lnTo>
                      <a:pt x="287" y="908"/>
                    </a:lnTo>
                    <a:lnTo>
                      <a:pt x="288" y="911"/>
                    </a:lnTo>
                    <a:lnTo>
                      <a:pt x="290" y="913"/>
                    </a:lnTo>
                    <a:lnTo>
                      <a:pt x="292" y="914"/>
                    </a:lnTo>
                    <a:lnTo>
                      <a:pt x="294" y="914"/>
                    </a:lnTo>
                    <a:lnTo>
                      <a:pt x="294" y="914"/>
                    </a:lnTo>
                    <a:lnTo>
                      <a:pt x="299" y="914"/>
                    </a:lnTo>
                    <a:lnTo>
                      <a:pt x="299" y="914"/>
                    </a:lnTo>
                    <a:lnTo>
                      <a:pt x="345" y="914"/>
                    </a:lnTo>
                    <a:lnTo>
                      <a:pt x="345" y="914"/>
                    </a:lnTo>
                    <a:lnTo>
                      <a:pt x="561" y="914"/>
                    </a:lnTo>
                    <a:lnTo>
                      <a:pt x="561" y="914"/>
                    </a:lnTo>
                    <a:lnTo>
                      <a:pt x="659" y="914"/>
                    </a:lnTo>
                    <a:lnTo>
                      <a:pt x="659" y="914"/>
                    </a:lnTo>
                    <a:lnTo>
                      <a:pt x="712" y="913"/>
                    </a:lnTo>
                    <a:lnTo>
                      <a:pt x="712" y="913"/>
                    </a:lnTo>
                    <a:lnTo>
                      <a:pt x="718" y="914"/>
                    </a:lnTo>
                    <a:lnTo>
                      <a:pt x="725" y="916"/>
                    </a:lnTo>
                    <a:lnTo>
                      <a:pt x="731" y="917"/>
                    </a:lnTo>
                    <a:lnTo>
                      <a:pt x="734" y="917"/>
                    </a:lnTo>
                    <a:lnTo>
                      <a:pt x="736" y="916"/>
                    </a:lnTo>
                    <a:lnTo>
                      <a:pt x="736" y="916"/>
                    </a:lnTo>
                    <a:lnTo>
                      <a:pt x="739" y="914"/>
                    </a:lnTo>
                    <a:lnTo>
                      <a:pt x="740" y="916"/>
                    </a:lnTo>
                    <a:lnTo>
                      <a:pt x="743" y="916"/>
                    </a:lnTo>
                    <a:lnTo>
                      <a:pt x="743" y="916"/>
                    </a:lnTo>
                    <a:lnTo>
                      <a:pt x="743" y="917"/>
                    </a:lnTo>
                    <a:lnTo>
                      <a:pt x="743" y="917"/>
                    </a:lnTo>
                    <a:lnTo>
                      <a:pt x="743" y="917"/>
                    </a:lnTo>
                    <a:lnTo>
                      <a:pt x="752" y="921"/>
                    </a:lnTo>
                    <a:lnTo>
                      <a:pt x="757" y="922"/>
                    </a:lnTo>
                    <a:lnTo>
                      <a:pt x="763" y="922"/>
                    </a:lnTo>
                    <a:lnTo>
                      <a:pt x="763" y="922"/>
                    </a:lnTo>
                    <a:lnTo>
                      <a:pt x="768" y="921"/>
                    </a:lnTo>
                    <a:lnTo>
                      <a:pt x="772" y="921"/>
                    </a:lnTo>
                    <a:lnTo>
                      <a:pt x="772" y="921"/>
                    </a:lnTo>
                    <a:lnTo>
                      <a:pt x="774" y="922"/>
                    </a:lnTo>
                    <a:lnTo>
                      <a:pt x="776" y="923"/>
                    </a:lnTo>
                    <a:lnTo>
                      <a:pt x="776" y="924"/>
                    </a:lnTo>
                    <a:lnTo>
                      <a:pt x="777" y="927"/>
                    </a:lnTo>
                    <a:lnTo>
                      <a:pt x="777" y="927"/>
                    </a:lnTo>
                    <a:lnTo>
                      <a:pt x="782" y="928"/>
                    </a:lnTo>
                    <a:lnTo>
                      <a:pt x="785" y="929"/>
                    </a:lnTo>
                    <a:lnTo>
                      <a:pt x="785" y="929"/>
                    </a:lnTo>
                    <a:lnTo>
                      <a:pt x="789" y="932"/>
                    </a:lnTo>
                    <a:lnTo>
                      <a:pt x="793" y="933"/>
                    </a:lnTo>
                    <a:lnTo>
                      <a:pt x="793" y="933"/>
                    </a:lnTo>
                    <a:lnTo>
                      <a:pt x="796" y="934"/>
                    </a:lnTo>
                    <a:lnTo>
                      <a:pt x="803" y="934"/>
                    </a:lnTo>
                    <a:lnTo>
                      <a:pt x="812" y="933"/>
                    </a:lnTo>
                    <a:lnTo>
                      <a:pt x="812" y="933"/>
                    </a:lnTo>
                    <a:lnTo>
                      <a:pt x="812" y="938"/>
                    </a:lnTo>
                    <a:lnTo>
                      <a:pt x="812" y="938"/>
                    </a:lnTo>
                    <a:lnTo>
                      <a:pt x="816" y="938"/>
                    </a:lnTo>
                    <a:lnTo>
                      <a:pt x="816" y="938"/>
                    </a:lnTo>
                    <a:lnTo>
                      <a:pt x="817" y="938"/>
                    </a:lnTo>
                    <a:lnTo>
                      <a:pt x="817" y="938"/>
                    </a:lnTo>
                    <a:lnTo>
                      <a:pt x="818" y="936"/>
                    </a:lnTo>
                    <a:lnTo>
                      <a:pt x="818" y="936"/>
                    </a:lnTo>
                    <a:lnTo>
                      <a:pt x="821" y="934"/>
                    </a:lnTo>
                    <a:lnTo>
                      <a:pt x="821" y="934"/>
                    </a:lnTo>
                    <a:lnTo>
                      <a:pt x="826" y="934"/>
                    </a:lnTo>
                    <a:lnTo>
                      <a:pt x="828" y="933"/>
                    </a:lnTo>
                    <a:lnTo>
                      <a:pt x="831" y="933"/>
                    </a:lnTo>
                    <a:lnTo>
                      <a:pt x="831" y="933"/>
                    </a:lnTo>
                    <a:lnTo>
                      <a:pt x="832" y="930"/>
                    </a:lnTo>
                    <a:lnTo>
                      <a:pt x="832" y="929"/>
                    </a:lnTo>
                    <a:lnTo>
                      <a:pt x="833" y="924"/>
                    </a:lnTo>
                    <a:lnTo>
                      <a:pt x="833" y="924"/>
                    </a:lnTo>
                    <a:lnTo>
                      <a:pt x="837" y="924"/>
                    </a:lnTo>
                    <a:lnTo>
                      <a:pt x="842" y="923"/>
                    </a:lnTo>
                    <a:lnTo>
                      <a:pt x="842" y="923"/>
                    </a:lnTo>
                    <a:lnTo>
                      <a:pt x="849" y="919"/>
                    </a:lnTo>
                    <a:lnTo>
                      <a:pt x="849" y="919"/>
                    </a:lnTo>
                    <a:lnTo>
                      <a:pt x="854" y="918"/>
                    </a:lnTo>
                    <a:lnTo>
                      <a:pt x="854" y="918"/>
                    </a:lnTo>
                    <a:lnTo>
                      <a:pt x="858" y="917"/>
                    </a:lnTo>
                    <a:lnTo>
                      <a:pt x="858" y="917"/>
                    </a:lnTo>
                    <a:lnTo>
                      <a:pt x="866" y="918"/>
                    </a:lnTo>
                    <a:lnTo>
                      <a:pt x="875" y="919"/>
                    </a:lnTo>
                    <a:lnTo>
                      <a:pt x="875" y="919"/>
                    </a:lnTo>
                    <a:lnTo>
                      <a:pt x="877" y="919"/>
                    </a:lnTo>
                    <a:lnTo>
                      <a:pt x="880" y="921"/>
                    </a:lnTo>
                    <a:lnTo>
                      <a:pt x="880" y="922"/>
                    </a:lnTo>
                    <a:lnTo>
                      <a:pt x="880" y="923"/>
                    </a:lnTo>
                    <a:lnTo>
                      <a:pt x="880" y="927"/>
                    </a:lnTo>
                    <a:lnTo>
                      <a:pt x="879" y="932"/>
                    </a:lnTo>
                    <a:lnTo>
                      <a:pt x="879" y="932"/>
                    </a:lnTo>
                    <a:lnTo>
                      <a:pt x="880" y="933"/>
                    </a:lnTo>
                    <a:lnTo>
                      <a:pt x="881" y="934"/>
                    </a:lnTo>
                    <a:lnTo>
                      <a:pt x="885" y="936"/>
                    </a:lnTo>
                    <a:lnTo>
                      <a:pt x="885" y="936"/>
                    </a:lnTo>
                    <a:lnTo>
                      <a:pt x="885" y="936"/>
                    </a:lnTo>
                    <a:lnTo>
                      <a:pt x="886" y="938"/>
                    </a:lnTo>
                    <a:lnTo>
                      <a:pt x="886" y="938"/>
                    </a:lnTo>
                    <a:lnTo>
                      <a:pt x="887" y="939"/>
                    </a:lnTo>
                    <a:lnTo>
                      <a:pt x="887" y="939"/>
                    </a:lnTo>
                    <a:lnTo>
                      <a:pt x="891" y="940"/>
                    </a:lnTo>
                    <a:lnTo>
                      <a:pt x="891" y="940"/>
                    </a:lnTo>
                    <a:lnTo>
                      <a:pt x="891" y="940"/>
                    </a:lnTo>
                    <a:lnTo>
                      <a:pt x="892" y="940"/>
                    </a:lnTo>
                    <a:lnTo>
                      <a:pt x="896" y="940"/>
                    </a:lnTo>
                    <a:lnTo>
                      <a:pt x="899" y="939"/>
                    </a:lnTo>
                    <a:lnTo>
                      <a:pt x="901" y="939"/>
                    </a:lnTo>
                    <a:lnTo>
                      <a:pt x="902" y="940"/>
                    </a:lnTo>
                    <a:lnTo>
                      <a:pt x="902" y="940"/>
                    </a:lnTo>
                    <a:lnTo>
                      <a:pt x="902" y="940"/>
                    </a:lnTo>
                    <a:lnTo>
                      <a:pt x="902" y="943"/>
                    </a:lnTo>
                    <a:lnTo>
                      <a:pt x="899" y="945"/>
                    </a:lnTo>
                    <a:lnTo>
                      <a:pt x="899" y="945"/>
                    </a:lnTo>
                    <a:lnTo>
                      <a:pt x="899" y="948"/>
                    </a:lnTo>
                    <a:lnTo>
                      <a:pt x="901" y="949"/>
                    </a:lnTo>
                    <a:lnTo>
                      <a:pt x="903" y="951"/>
                    </a:lnTo>
                    <a:lnTo>
                      <a:pt x="906" y="954"/>
                    </a:lnTo>
                    <a:lnTo>
                      <a:pt x="907" y="955"/>
                    </a:lnTo>
                    <a:lnTo>
                      <a:pt x="907" y="955"/>
                    </a:lnTo>
                    <a:lnTo>
                      <a:pt x="907" y="957"/>
                    </a:lnTo>
                    <a:lnTo>
                      <a:pt x="904" y="959"/>
                    </a:lnTo>
                    <a:lnTo>
                      <a:pt x="903" y="960"/>
                    </a:lnTo>
                    <a:lnTo>
                      <a:pt x="903" y="961"/>
                    </a:lnTo>
                    <a:lnTo>
                      <a:pt x="903" y="961"/>
                    </a:lnTo>
                    <a:lnTo>
                      <a:pt x="904" y="966"/>
                    </a:lnTo>
                    <a:lnTo>
                      <a:pt x="904" y="966"/>
                    </a:lnTo>
                    <a:lnTo>
                      <a:pt x="904" y="966"/>
                    </a:lnTo>
                    <a:lnTo>
                      <a:pt x="904" y="966"/>
                    </a:lnTo>
                    <a:lnTo>
                      <a:pt x="907" y="970"/>
                    </a:lnTo>
                    <a:lnTo>
                      <a:pt x="907" y="970"/>
                    </a:lnTo>
                    <a:lnTo>
                      <a:pt x="908" y="970"/>
                    </a:lnTo>
                    <a:lnTo>
                      <a:pt x="908" y="970"/>
                    </a:lnTo>
                    <a:lnTo>
                      <a:pt x="910" y="971"/>
                    </a:lnTo>
                    <a:lnTo>
                      <a:pt x="912" y="972"/>
                    </a:lnTo>
                    <a:lnTo>
                      <a:pt x="912" y="975"/>
                    </a:lnTo>
                    <a:lnTo>
                      <a:pt x="914" y="976"/>
                    </a:lnTo>
                    <a:lnTo>
                      <a:pt x="914" y="976"/>
                    </a:lnTo>
                    <a:lnTo>
                      <a:pt x="915" y="976"/>
                    </a:lnTo>
                    <a:lnTo>
                      <a:pt x="915" y="977"/>
                    </a:lnTo>
                    <a:lnTo>
                      <a:pt x="920" y="977"/>
                    </a:lnTo>
                    <a:lnTo>
                      <a:pt x="924" y="978"/>
                    </a:lnTo>
                    <a:lnTo>
                      <a:pt x="926" y="979"/>
                    </a:lnTo>
                    <a:lnTo>
                      <a:pt x="926" y="979"/>
                    </a:lnTo>
                    <a:lnTo>
                      <a:pt x="930" y="979"/>
                    </a:lnTo>
                    <a:lnTo>
                      <a:pt x="930" y="979"/>
                    </a:lnTo>
                    <a:lnTo>
                      <a:pt x="932" y="979"/>
                    </a:lnTo>
                    <a:lnTo>
                      <a:pt x="935" y="981"/>
                    </a:lnTo>
                    <a:lnTo>
                      <a:pt x="935" y="981"/>
                    </a:lnTo>
                    <a:lnTo>
                      <a:pt x="940" y="981"/>
                    </a:lnTo>
                    <a:lnTo>
                      <a:pt x="945" y="981"/>
                    </a:lnTo>
                    <a:lnTo>
                      <a:pt x="945" y="981"/>
                    </a:lnTo>
                    <a:lnTo>
                      <a:pt x="948" y="982"/>
                    </a:lnTo>
                    <a:lnTo>
                      <a:pt x="951" y="984"/>
                    </a:lnTo>
                    <a:lnTo>
                      <a:pt x="951" y="984"/>
                    </a:lnTo>
                    <a:lnTo>
                      <a:pt x="955" y="987"/>
                    </a:lnTo>
                    <a:lnTo>
                      <a:pt x="958" y="989"/>
                    </a:lnTo>
                    <a:lnTo>
                      <a:pt x="958" y="989"/>
                    </a:lnTo>
                    <a:lnTo>
                      <a:pt x="963" y="989"/>
                    </a:lnTo>
                    <a:lnTo>
                      <a:pt x="967" y="989"/>
                    </a:lnTo>
                    <a:lnTo>
                      <a:pt x="967" y="989"/>
                    </a:lnTo>
                    <a:lnTo>
                      <a:pt x="972" y="993"/>
                    </a:lnTo>
                    <a:lnTo>
                      <a:pt x="974" y="998"/>
                    </a:lnTo>
                    <a:lnTo>
                      <a:pt x="974" y="998"/>
                    </a:lnTo>
                    <a:lnTo>
                      <a:pt x="978" y="1003"/>
                    </a:lnTo>
                    <a:lnTo>
                      <a:pt x="979" y="1005"/>
                    </a:lnTo>
                    <a:lnTo>
                      <a:pt x="979" y="1008"/>
                    </a:lnTo>
                    <a:lnTo>
                      <a:pt x="979" y="1008"/>
                    </a:lnTo>
                    <a:lnTo>
                      <a:pt x="979" y="1017"/>
                    </a:lnTo>
                    <a:lnTo>
                      <a:pt x="979" y="1017"/>
                    </a:lnTo>
                    <a:lnTo>
                      <a:pt x="977" y="1017"/>
                    </a:lnTo>
                    <a:lnTo>
                      <a:pt x="974" y="1016"/>
                    </a:lnTo>
                    <a:lnTo>
                      <a:pt x="966" y="1011"/>
                    </a:lnTo>
                    <a:lnTo>
                      <a:pt x="959" y="1005"/>
                    </a:lnTo>
                    <a:lnTo>
                      <a:pt x="956" y="1001"/>
                    </a:lnTo>
                    <a:lnTo>
                      <a:pt x="956" y="1001"/>
                    </a:lnTo>
                    <a:lnTo>
                      <a:pt x="955" y="1000"/>
                    </a:lnTo>
                    <a:lnTo>
                      <a:pt x="955" y="1001"/>
                    </a:lnTo>
                    <a:lnTo>
                      <a:pt x="956" y="1006"/>
                    </a:lnTo>
                    <a:lnTo>
                      <a:pt x="959" y="1011"/>
                    </a:lnTo>
                    <a:lnTo>
                      <a:pt x="961" y="1015"/>
                    </a:lnTo>
                    <a:lnTo>
                      <a:pt x="961" y="1015"/>
                    </a:lnTo>
                    <a:lnTo>
                      <a:pt x="959" y="1017"/>
                    </a:lnTo>
                    <a:lnTo>
                      <a:pt x="957" y="1021"/>
                    </a:lnTo>
                    <a:lnTo>
                      <a:pt x="953" y="1026"/>
                    </a:lnTo>
                    <a:lnTo>
                      <a:pt x="953" y="1026"/>
                    </a:lnTo>
                    <a:lnTo>
                      <a:pt x="952" y="1028"/>
                    </a:lnTo>
                    <a:lnTo>
                      <a:pt x="953" y="1030"/>
                    </a:lnTo>
                    <a:lnTo>
                      <a:pt x="953" y="1031"/>
                    </a:lnTo>
                    <a:lnTo>
                      <a:pt x="955" y="1033"/>
                    </a:lnTo>
                    <a:lnTo>
                      <a:pt x="955" y="1033"/>
                    </a:lnTo>
                    <a:lnTo>
                      <a:pt x="955" y="1037"/>
                    </a:lnTo>
                    <a:lnTo>
                      <a:pt x="953" y="1039"/>
                    </a:lnTo>
                    <a:lnTo>
                      <a:pt x="953" y="1041"/>
                    </a:lnTo>
                    <a:lnTo>
                      <a:pt x="953" y="1041"/>
                    </a:lnTo>
                    <a:lnTo>
                      <a:pt x="952" y="1042"/>
                    </a:lnTo>
                    <a:lnTo>
                      <a:pt x="951" y="1043"/>
                    </a:lnTo>
                    <a:lnTo>
                      <a:pt x="951" y="1043"/>
                    </a:lnTo>
                    <a:lnTo>
                      <a:pt x="947" y="1049"/>
                    </a:lnTo>
                    <a:lnTo>
                      <a:pt x="947" y="1049"/>
                    </a:lnTo>
                    <a:lnTo>
                      <a:pt x="945" y="1051"/>
                    </a:lnTo>
                    <a:lnTo>
                      <a:pt x="945" y="1051"/>
                    </a:lnTo>
                    <a:lnTo>
                      <a:pt x="945" y="1053"/>
                    </a:lnTo>
                    <a:lnTo>
                      <a:pt x="945" y="1053"/>
                    </a:lnTo>
                    <a:lnTo>
                      <a:pt x="942" y="1053"/>
                    </a:lnTo>
                    <a:lnTo>
                      <a:pt x="940" y="1053"/>
                    </a:lnTo>
                    <a:lnTo>
                      <a:pt x="940" y="1053"/>
                    </a:lnTo>
                    <a:lnTo>
                      <a:pt x="939" y="1057"/>
                    </a:lnTo>
                    <a:lnTo>
                      <a:pt x="939" y="1057"/>
                    </a:lnTo>
                    <a:lnTo>
                      <a:pt x="936" y="1060"/>
                    </a:lnTo>
                    <a:lnTo>
                      <a:pt x="934" y="1064"/>
                    </a:lnTo>
                    <a:lnTo>
                      <a:pt x="932" y="1068"/>
                    </a:lnTo>
                    <a:lnTo>
                      <a:pt x="934" y="1073"/>
                    </a:lnTo>
                    <a:lnTo>
                      <a:pt x="934" y="1073"/>
                    </a:lnTo>
                    <a:lnTo>
                      <a:pt x="936" y="1075"/>
                    </a:lnTo>
                    <a:lnTo>
                      <a:pt x="937" y="1074"/>
                    </a:lnTo>
                    <a:lnTo>
                      <a:pt x="940" y="1073"/>
                    </a:lnTo>
                    <a:lnTo>
                      <a:pt x="943" y="1071"/>
                    </a:lnTo>
                    <a:lnTo>
                      <a:pt x="943" y="1071"/>
                    </a:lnTo>
                    <a:lnTo>
                      <a:pt x="945" y="1070"/>
                    </a:lnTo>
                    <a:lnTo>
                      <a:pt x="948" y="1069"/>
                    </a:lnTo>
                    <a:lnTo>
                      <a:pt x="951" y="1069"/>
                    </a:lnTo>
                    <a:lnTo>
                      <a:pt x="952" y="1068"/>
                    </a:lnTo>
                    <a:lnTo>
                      <a:pt x="952" y="1068"/>
                    </a:lnTo>
                    <a:lnTo>
                      <a:pt x="956" y="1065"/>
                    </a:lnTo>
                    <a:lnTo>
                      <a:pt x="958" y="1063"/>
                    </a:lnTo>
                    <a:lnTo>
                      <a:pt x="961" y="1060"/>
                    </a:lnTo>
                    <a:lnTo>
                      <a:pt x="963" y="1062"/>
                    </a:lnTo>
                    <a:lnTo>
                      <a:pt x="963" y="1062"/>
                    </a:lnTo>
                    <a:lnTo>
                      <a:pt x="968" y="1062"/>
                    </a:lnTo>
                    <a:lnTo>
                      <a:pt x="972" y="1063"/>
                    </a:lnTo>
                    <a:lnTo>
                      <a:pt x="974" y="1062"/>
                    </a:lnTo>
                    <a:lnTo>
                      <a:pt x="978" y="1059"/>
                    </a:lnTo>
                    <a:lnTo>
                      <a:pt x="978" y="1059"/>
                    </a:lnTo>
                    <a:lnTo>
                      <a:pt x="983" y="1057"/>
                    </a:lnTo>
                    <a:lnTo>
                      <a:pt x="986" y="1055"/>
                    </a:lnTo>
                    <a:lnTo>
                      <a:pt x="989" y="1054"/>
                    </a:lnTo>
                    <a:lnTo>
                      <a:pt x="990" y="1051"/>
                    </a:lnTo>
                    <a:lnTo>
                      <a:pt x="990" y="1051"/>
                    </a:lnTo>
                    <a:lnTo>
                      <a:pt x="990" y="1038"/>
                    </a:lnTo>
                    <a:lnTo>
                      <a:pt x="990" y="1038"/>
                    </a:lnTo>
                    <a:lnTo>
                      <a:pt x="996" y="1036"/>
                    </a:lnTo>
                    <a:lnTo>
                      <a:pt x="999" y="1036"/>
                    </a:lnTo>
                    <a:lnTo>
                      <a:pt x="1001" y="1036"/>
                    </a:lnTo>
                    <a:lnTo>
                      <a:pt x="1001" y="1036"/>
                    </a:lnTo>
                    <a:lnTo>
                      <a:pt x="1004" y="1037"/>
                    </a:lnTo>
                    <a:lnTo>
                      <a:pt x="1004" y="1037"/>
                    </a:lnTo>
                    <a:lnTo>
                      <a:pt x="1005" y="1036"/>
                    </a:lnTo>
                    <a:lnTo>
                      <a:pt x="1005" y="1036"/>
                    </a:lnTo>
                    <a:lnTo>
                      <a:pt x="1007" y="1032"/>
                    </a:lnTo>
                    <a:lnTo>
                      <a:pt x="1007" y="1032"/>
                    </a:lnTo>
                    <a:lnTo>
                      <a:pt x="1011" y="1030"/>
                    </a:lnTo>
                    <a:lnTo>
                      <a:pt x="1015" y="1028"/>
                    </a:lnTo>
                    <a:lnTo>
                      <a:pt x="1015" y="1028"/>
                    </a:lnTo>
                    <a:lnTo>
                      <a:pt x="1018" y="1028"/>
                    </a:lnTo>
                    <a:lnTo>
                      <a:pt x="1023" y="1028"/>
                    </a:lnTo>
                    <a:lnTo>
                      <a:pt x="1023" y="1028"/>
                    </a:lnTo>
                    <a:lnTo>
                      <a:pt x="1026" y="1028"/>
                    </a:lnTo>
                    <a:lnTo>
                      <a:pt x="1028" y="1027"/>
                    </a:lnTo>
                    <a:lnTo>
                      <a:pt x="1033" y="1026"/>
                    </a:lnTo>
                    <a:lnTo>
                      <a:pt x="1033" y="1026"/>
                    </a:lnTo>
                    <a:lnTo>
                      <a:pt x="1038" y="1026"/>
                    </a:lnTo>
                    <a:lnTo>
                      <a:pt x="1043" y="1026"/>
                    </a:lnTo>
                    <a:lnTo>
                      <a:pt x="1043" y="1026"/>
                    </a:lnTo>
                    <a:lnTo>
                      <a:pt x="1046" y="1025"/>
                    </a:lnTo>
                    <a:lnTo>
                      <a:pt x="1049" y="1024"/>
                    </a:lnTo>
                    <a:lnTo>
                      <a:pt x="1049" y="1024"/>
                    </a:lnTo>
                    <a:lnTo>
                      <a:pt x="1050" y="1022"/>
                    </a:lnTo>
                    <a:lnTo>
                      <a:pt x="1050" y="1022"/>
                    </a:lnTo>
                    <a:lnTo>
                      <a:pt x="1054" y="1020"/>
                    </a:lnTo>
                    <a:lnTo>
                      <a:pt x="1056" y="1017"/>
                    </a:lnTo>
                    <a:lnTo>
                      <a:pt x="1056" y="1009"/>
                    </a:lnTo>
                    <a:lnTo>
                      <a:pt x="1056" y="1009"/>
                    </a:lnTo>
                    <a:lnTo>
                      <a:pt x="1064" y="1006"/>
                    </a:lnTo>
                    <a:lnTo>
                      <a:pt x="1071" y="1006"/>
                    </a:lnTo>
                    <a:lnTo>
                      <a:pt x="1084" y="1006"/>
                    </a:lnTo>
                    <a:lnTo>
                      <a:pt x="1084" y="1006"/>
                    </a:lnTo>
                    <a:lnTo>
                      <a:pt x="1100" y="1008"/>
                    </a:lnTo>
                    <a:lnTo>
                      <a:pt x="1109" y="1008"/>
                    </a:lnTo>
                    <a:lnTo>
                      <a:pt x="1118" y="1006"/>
                    </a:lnTo>
                    <a:lnTo>
                      <a:pt x="1118" y="1006"/>
                    </a:lnTo>
                    <a:lnTo>
                      <a:pt x="1119" y="1003"/>
                    </a:lnTo>
                    <a:lnTo>
                      <a:pt x="1121" y="999"/>
                    </a:lnTo>
                    <a:lnTo>
                      <a:pt x="1121" y="999"/>
                    </a:lnTo>
                    <a:lnTo>
                      <a:pt x="1126" y="999"/>
                    </a:lnTo>
                    <a:lnTo>
                      <a:pt x="1130" y="998"/>
                    </a:lnTo>
                    <a:lnTo>
                      <a:pt x="1130" y="998"/>
                    </a:lnTo>
                    <a:lnTo>
                      <a:pt x="1131" y="997"/>
                    </a:lnTo>
                    <a:lnTo>
                      <a:pt x="1132" y="995"/>
                    </a:lnTo>
                    <a:lnTo>
                      <a:pt x="1133" y="992"/>
                    </a:lnTo>
                    <a:lnTo>
                      <a:pt x="1133" y="992"/>
                    </a:lnTo>
                    <a:lnTo>
                      <a:pt x="1137" y="990"/>
                    </a:lnTo>
                    <a:lnTo>
                      <a:pt x="1141" y="989"/>
                    </a:lnTo>
                    <a:lnTo>
                      <a:pt x="1141" y="989"/>
                    </a:lnTo>
                    <a:lnTo>
                      <a:pt x="1142" y="977"/>
                    </a:lnTo>
                    <a:lnTo>
                      <a:pt x="1142" y="977"/>
                    </a:lnTo>
                    <a:lnTo>
                      <a:pt x="1143" y="977"/>
                    </a:lnTo>
                    <a:lnTo>
                      <a:pt x="1146" y="976"/>
                    </a:lnTo>
                    <a:lnTo>
                      <a:pt x="1147" y="973"/>
                    </a:lnTo>
                    <a:lnTo>
                      <a:pt x="1147" y="973"/>
                    </a:lnTo>
                    <a:lnTo>
                      <a:pt x="1147" y="971"/>
                    </a:lnTo>
                    <a:lnTo>
                      <a:pt x="1147" y="968"/>
                    </a:lnTo>
                    <a:lnTo>
                      <a:pt x="1147" y="968"/>
                    </a:lnTo>
                    <a:lnTo>
                      <a:pt x="1148" y="966"/>
                    </a:lnTo>
                    <a:lnTo>
                      <a:pt x="1149" y="963"/>
                    </a:lnTo>
                    <a:lnTo>
                      <a:pt x="1149" y="963"/>
                    </a:lnTo>
                    <a:lnTo>
                      <a:pt x="1154" y="957"/>
                    </a:lnTo>
                    <a:lnTo>
                      <a:pt x="1157" y="954"/>
                    </a:lnTo>
                    <a:lnTo>
                      <a:pt x="1158" y="950"/>
                    </a:lnTo>
                    <a:lnTo>
                      <a:pt x="1158" y="950"/>
                    </a:lnTo>
                    <a:lnTo>
                      <a:pt x="1158" y="954"/>
                    </a:lnTo>
                    <a:lnTo>
                      <a:pt x="1158" y="954"/>
                    </a:lnTo>
                    <a:lnTo>
                      <a:pt x="1163" y="954"/>
                    </a:lnTo>
                    <a:lnTo>
                      <a:pt x="1167" y="954"/>
                    </a:lnTo>
                    <a:lnTo>
                      <a:pt x="1170" y="952"/>
                    </a:lnTo>
                    <a:lnTo>
                      <a:pt x="1174" y="954"/>
                    </a:lnTo>
                    <a:lnTo>
                      <a:pt x="1174" y="954"/>
                    </a:lnTo>
                    <a:lnTo>
                      <a:pt x="1174" y="960"/>
                    </a:lnTo>
                    <a:lnTo>
                      <a:pt x="1173" y="966"/>
                    </a:lnTo>
                    <a:lnTo>
                      <a:pt x="1173" y="978"/>
                    </a:lnTo>
                    <a:lnTo>
                      <a:pt x="1173" y="978"/>
                    </a:lnTo>
                    <a:lnTo>
                      <a:pt x="1171" y="984"/>
                    </a:lnTo>
                    <a:lnTo>
                      <a:pt x="1173" y="988"/>
                    </a:lnTo>
                    <a:lnTo>
                      <a:pt x="1174" y="990"/>
                    </a:lnTo>
                    <a:lnTo>
                      <a:pt x="1174" y="990"/>
                    </a:lnTo>
                    <a:lnTo>
                      <a:pt x="1175" y="992"/>
                    </a:lnTo>
                    <a:lnTo>
                      <a:pt x="1179" y="992"/>
                    </a:lnTo>
                    <a:lnTo>
                      <a:pt x="1184" y="993"/>
                    </a:lnTo>
                    <a:lnTo>
                      <a:pt x="1184" y="993"/>
                    </a:lnTo>
                    <a:lnTo>
                      <a:pt x="1184" y="1000"/>
                    </a:lnTo>
                    <a:lnTo>
                      <a:pt x="1185" y="1006"/>
                    </a:lnTo>
                    <a:lnTo>
                      <a:pt x="1185" y="1006"/>
                    </a:lnTo>
                    <a:lnTo>
                      <a:pt x="1187" y="1010"/>
                    </a:lnTo>
                    <a:lnTo>
                      <a:pt x="1189" y="1013"/>
                    </a:lnTo>
                    <a:lnTo>
                      <a:pt x="1189" y="1013"/>
                    </a:lnTo>
                    <a:lnTo>
                      <a:pt x="1189" y="1013"/>
                    </a:lnTo>
                    <a:lnTo>
                      <a:pt x="1189" y="1013"/>
                    </a:lnTo>
                    <a:lnTo>
                      <a:pt x="1189" y="1011"/>
                    </a:lnTo>
                    <a:lnTo>
                      <a:pt x="1189" y="1011"/>
                    </a:lnTo>
                    <a:lnTo>
                      <a:pt x="1192" y="1010"/>
                    </a:lnTo>
                    <a:lnTo>
                      <a:pt x="1192" y="1010"/>
                    </a:lnTo>
                    <a:lnTo>
                      <a:pt x="1192" y="1009"/>
                    </a:lnTo>
                    <a:lnTo>
                      <a:pt x="1192" y="1009"/>
                    </a:lnTo>
                    <a:lnTo>
                      <a:pt x="1194" y="1006"/>
                    </a:lnTo>
                    <a:lnTo>
                      <a:pt x="1195" y="1004"/>
                    </a:lnTo>
                    <a:lnTo>
                      <a:pt x="1195" y="1004"/>
                    </a:lnTo>
                    <a:lnTo>
                      <a:pt x="1196" y="1004"/>
                    </a:lnTo>
                    <a:lnTo>
                      <a:pt x="1196" y="1004"/>
                    </a:lnTo>
                    <a:lnTo>
                      <a:pt x="1203" y="1001"/>
                    </a:lnTo>
                    <a:lnTo>
                      <a:pt x="1209" y="999"/>
                    </a:lnTo>
                    <a:lnTo>
                      <a:pt x="1209" y="999"/>
                    </a:lnTo>
                    <a:lnTo>
                      <a:pt x="1224" y="994"/>
                    </a:lnTo>
                    <a:lnTo>
                      <a:pt x="1224" y="994"/>
                    </a:lnTo>
                    <a:lnTo>
                      <a:pt x="1225" y="998"/>
                    </a:lnTo>
                    <a:lnTo>
                      <a:pt x="1224" y="1000"/>
                    </a:lnTo>
                    <a:lnTo>
                      <a:pt x="1222" y="1003"/>
                    </a:lnTo>
                    <a:lnTo>
                      <a:pt x="1218" y="1003"/>
                    </a:lnTo>
                    <a:lnTo>
                      <a:pt x="1218" y="1003"/>
                    </a:lnTo>
                    <a:lnTo>
                      <a:pt x="1217" y="1009"/>
                    </a:lnTo>
                    <a:lnTo>
                      <a:pt x="1216" y="1011"/>
                    </a:lnTo>
                    <a:lnTo>
                      <a:pt x="1212" y="1011"/>
                    </a:lnTo>
                    <a:lnTo>
                      <a:pt x="1207" y="1014"/>
                    </a:lnTo>
                    <a:lnTo>
                      <a:pt x="1207" y="1014"/>
                    </a:lnTo>
                    <a:lnTo>
                      <a:pt x="1205" y="1016"/>
                    </a:lnTo>
                    <a:lnTo>
                      <a:pt x="1203" y="1019"/>
                    </a:lnTo>
                    <a:lnTo>
                      <a:pt x="1202" y="1024"/>
                    </a:lnTo>
                    <a:lnTo>
                      <a:pt x="1205" y="1036"/>
                    </a:lnTo>
                    <a:lnTo>
                      <a:pt x="1205" y="1036"/>
                    </a:lnTo>
                    <a:lnTo>
                      <a:pt x="1206" y="1037"/>
                    </a:lnTo>
                    <a:lnTo>
                      <a:pt x="1207" y="1037"/>
                    </a:lnTo>
                    <a:lnTo>
                      <a:pt x="1208" y="1038"/>
                    </a:lnTo>
                    <a:lnTo>
                      <a:pt x="1209" y="1039"/>
                    </a:lnTo>
                    <a:lnTo>
                      <a:pt x="1209" y="1039"/>
                    </a:lnTo>
                    <a:lnTo>
                      <a:pt x="1211" y="1041"/>
                    </a:lnTo>
                    <a:lnTo>
                      <a:pt x="1212" y="1041"/>
                    </a:lnTo>
                    <a:lnTo>
                      <a:pt x="1213" y="1042"/>
                    </a:lnTo>
                    <a:lnTo>
                      <a:pt x="1216" y="1042"/>
                    </a:lnTo>
                    <a:lnTo>
                      <a:pt x="1216" y="1042"/>
                    </a:lnTo>
                    <a:lnTo>
                      <a:pt x="1217" y="1037"/>
                    </a:lnTo>
                    <a:lnTo>
                      <a:pt x="1219" y="1035"/>
                    </a:lnTo>
                    <a:lnTo>
                      <a:pt x="1223" y="1033"/>
                    </a:lnTo>
                    <a:lnTo>
                      <a:pt x="1227" y="1033"/>
                    </a:lnTo>
                    <a:lnTo>
                      <a:pt x="1227" y="1033"/>
                    </a:lnTo>
                    <a:lnTo>
                      <a:pt x="1228" y="1030"/>
                    </a:lnTo>
                    <a:lnTo>
                      <a:pt x="1231" y="1026"/>
                    </a:lnTo>
                    <a:lnTo>
                      <a:pt x="1236" y="1024"/>
                    </a:lnTo>
                    <a:lnTo>
                      <a:pt x="1241" y="1021"/>
                    </a:lnTo>
                    <a:lnTo>
                      <a:pt x="1254" y="1017"/>
                    </a:lnTo>
                    <a:lnTo>
                      <a:pt x="1262" y="1016"/>
                    </a:lnTo>
                    <a:lnTo>
                      <a:pt x="1262" y="1016"/>
                    </a:lnTo>
                    <a:lnTo>
                      <a:pt x="1267" y="1013"/>
                    </a:lnTo>
                    <a:lnTo>
                      <a:pt x="1267" y="1013"/>
                    </a:lnTo>
                    <a:lnTo>
                      <a:pt x="1273" y="1006"/>
                    </a:lnTo>
                    <a:lnTo>
                      <a:pt x="1278" y="1005"/>
                    </a:lnTo>
                    <a:lnTo>
                      <a:pt x="1282" y="1004"/>
                    </a:lnTo>
                    <a:lnTo>
                      <a:pt x="1282" y="1004"/>
                    </a:lnTo>
                    <a:lnTo>
                      <a:pt x="1283" y="1000"/>
                    </a:lnTo>
                    <a:lnTo>
                      <a:pt x="1287" y="998"/>
                    </a:lnTo>
                    <a:lnTo>
                      <a:pt x="1290" y="997"/>
                    </a:lnTo>
                    <a:lnTo>
                      <a:pt x="1294" y="997"/>
                    </a:lnTo>
                    <a:lnTo>
                      <a:pt x="1294" y="997"/>
                    </a:lnTo>
                    <a:lnTo>
                      <a:pt x="1299" y="995"/>
                    </a:lnTo>
                    <a:lnTo>
                      <a:pt x="1305" y="995"/>
                    </a:lnTo>
                    <a:lnTo>
                      <a:pt x="1305" y="995"/>
                    </a:lnTo>
                    <a:lnTo>
                      <a:pt x="1304" y="992"/>
                    </a:lnTo>
                    <a:lnTo>
                      <a:pt x="1301" y="987"/>
                    </a:lnTo>
                    <a:lnTo>
                      <a:pt x="1299" y="981"/>
                    </a:lnTo>
                    <a:lnTo>
                      <a:pt x="1298" y="977"/>
                    </a:lnTo>
                    <a:lnTo>
                      <a:pt x="1298" y="977"/>
                    </a:lnTo>
                    <a:lnTo>
                      <a:pt x="1299" y="973"/>
                    </a:lnTo>
                    <a:lnTo>
                      <a:pt x="1301" y="970"/>
                    </a:lnTo>
                    <a:lnTo>
                      <a:pt x="1303" y="967"/>
                    </a:lnTo>
                    <a:lnTo>
                      <a:pt x="1304" y="963"/>
                    </a:lnTo>
                    <a:lnTo>
                      <a:pt x="1304" y="963"/>
                    </a:lnTo>
                    <a:lnTo>
                      <a:pt x="1300" y="962"/>
                    </a:lnTo>
                    <a:lnTo>
                      <a:pt x="1296" y="963"/>
                    </a:lnTo>
                    <a:lnTo>
                      <a:pt x="1288" y="966"/>
                    </a:lnTo>
                    <a:lnTo>
                      <a:pt x="1273" y="972"/>
                    </a:lnTo>
                    <a:lnTo>
                      <a:pt x="1273" y="972"/>
                    </a:lnTo>
                    <a:lnTo>
                      <a:pt x="1260" y="975"/>
                    </a:lnTo>
                    <a:lnTo>
                      <a:pt x="1260" y="975"/>
                    </a:lnTo>
                    <a:lnTo>
                      <a:pt x="1254" y="975"/>
                    </a:lnTo>
                    <a:lnTo>
                      <a:pt x="1250" y="975"/>
                    </a:lnTo>
                    <a:lnTo>
                      <a:pt x="1247" y="973"/>
                    </a:lnTo>
                    <a:lnTo>
                      <a:pt x="1247" y="973"/>
                    </a:lnTo>
                    <a:lnTo>
                      <a:pt x="1245" y="970"/>
                    </a:lnTo>
                    <a:lnTo>
                      <a:pt x="1245" y="970"/>
                    </a:lnTo>
                    <a:lnTo>
                      <a:pt x="1241" y="962"/>
                    </a:lnTo>
                    <a:lnTo>
                      <a:pt x="1240" y="959"/>
                    </a:lnTo>
                    <a:lnTo>
                      <a:pt x="1238" y="957"/>
                    </a:lnTo>
                    <a:lnTo>
                      <a:pt x="1238" y="957"/>
                    </a:lnTo>
                    <a:lnTo>
                      <a:pt x="1236" y="963"/>
                    </a:lnTo>
                    <a:lnTo>
                      <a:pt x="1235" y="965"/>
                    </a:lnTo>
                    <a:lnTo>
                      <a:pt x="1233" y="966"/>
                    </a:lnTo>
                    <a:lnTo>
                      <a:pt x="1233" y="966"/>
                    </a:lnTo>
                    <a:lnTo>
                      <a:pt x="1230" y="966"/>
                    </a:lnTo>
                    <a:lnTo>
                      <a:pt x="1228" y="965"/>
                    </a:lnTo>
                    <a:lnTo>
                      <a:pt x="1227" y="963"/>
                    </a:lnTo>
                    <a:lnTo>
                      <a:pt x="1227" y="960"/>
                    </a:lnTo>
                    <a:lnTo>
                      <a:pt x="1227" y="960"/>
                    </a:lnTo>
                    <a:lnTo>
                      <a:pt x="1228" y="959"/>
                    </a:lnTo>
                    <a:lnTo>
                      <a:pt x="1230" y="957"/>
                    </a:lnTo>
                    <a:lnTo>
                      <a:pt x="1234" y="955"/>
                    </a:lnTo>
                    <a:lnTo>
                      <a:pt x="1234" y="955"/>
                    </a:lnTo>
                    <a:lnTo>
                      <a:pt x="1234" y="954"/>
                    </a:lnTo>
                    <a:lnTo>
                      <a:pt x="1233" y="954"/>
                    </a:lnTo>
                    <a:lnTo>
                      <a:pt x="1227" y="955"/>
                    </a:lnTo>
                    <a:lnTo>
                      <a:pt x="1220" y="956"/>
                    </a:lnTo>
                    <a:lnTo>
                      <a:pt x="1218" y="956"/>
                    </a:lnTo>
                    <a:lnTo>
                      <a:pt x="1217" y="955"/>
                    </a:lnTo>
                    <a:lnTo>
                      <a:pt x="1217" y="955"/>
                    </a:lnTo>
                    <a:lnTo>
                      <a:pt x="1217" y="954"/>
                    </a:lnTo>
                    <a:lnTo>
                      <a:pt x="1218" y="952"/>
                    </a:lnTo>
                    <a:lnTo>
                      <a:pt x="1224" y="949"/>
                    </a:lnTo>
                    <a:lnTo>
                      <a:pt x="1224" y="949"/>
                    </a:lnTo>
                    <a:lnTo>
                      <a:pt x="1222" y="949"/>
                    </a:lnTo>
                    <a:lnTo>
                      <a:pt x="1222" y="949"/>
                    </a:lnTo>
                    <a:lnTo>
                      <a:pt x="1214" y="946"/>
                    </a:lnTo>
                    <a:lnTo>
                      <a:pt x="1212" y="945"/>
                    </a:lnTo>
                    <a:lnTo>
                      <a:pt x="1211" y="944"/>
                    </a:lnTo>
                    <a:lnTo>
                      <a:pt x="1211" y="941"/>
                    </a:lnTo>
                    <a:lnTo>
                      <a:pt x="1211" y="941"/>
                    </a:lnTo>
                    <a:lnTo>
                      <a:pt x="1217" y="941"/>
                    </a:lnTo>
                    <a:lnTo>
                      <a:pt x="1218" y="940"/>
                    </a:lnTo>
                    <a:lnTo>
                      <a:pt x="1220" y="938"/>
                    </a:lnTo>
                    <a:lnTo>
                      <a:pt x="1220" y="938"/>
                    </a:lnTo>
                    <a:lnTo>
                      <a:pt x="1223" y="933"/>
                    </a:lnTo>
                    <a:lnTo>
                      <a:pt x="1224" y="930"/>
                    </a:lnTo>
                    <a:lnTo>
                      <a:pt x="1225" y="928"/>
                    </a:lnTo>
                    <a:lnTo>
                      <a:pt x="1225" y="928"/>
                    </a:lnTo>
                    <a:lnTo>
                      <a:pt x="1227" y="927"/>
                    </a:lnTo>
                    <a:lnTo>
                      <a:pt x="1229" y="925"/>
                    </a:lnTo>
                    <a:lnTo>
                      <a:pt x="1229" y="925"/>
                    </a:lnTo>
                    <a:lnTo>
                      <a:pt x="1231" y="925"/>
                    </a:lnTo>
                    <a:lnTo>
                      <a:pt x="1234" y="924"/>
                    </a:lnTo>
                    <a:lnTo>
                      <a:pt x="1234" y="924"/>
                    </a:lnTo>
                    <a:lnTo>
                      <a:pt x="1236" y="923"/>
                    </a:lnTo>
                    <a:lnTo>
                      <a:pt x="1239" y="922"/>
                    </a:lnTo>
                    <a:lnTo>
                      <a:pt x="1239" y="919"/>
                    </a:lnTo>
                    <a:lnTo>
                      <a:pt x="1239" y="916"/>
                    </a:lnTo>
                    <a:lnTo>
                      <a:pt x="1239" y="916"/>
                    </a:lnTo>
                    <a:lnTo>
                      <a:pt x="1238" y="913"/>
                    </a:lnTo>
                    <a:lnTo>
                      <a:pt x="1235" y="911"/>
                    </a:lnTo>
                    <a:lnTo>
                      <a:pt x="1230" y="908"/>
                    </a:lnTo>
                    <a:lnTo>
                      <a:pt x="1224" y="908"/>
                    </a:lnTo>
                    <a:lnTo>
                      <a:pt x="1218" y="908"/>
                    </a:lnTo>
                    <a:lnTo>
                      <a:pt x="1218" y="908"/>
                    </a:lnTo>
                    <a:lnTo>
                      <a:pt x="1206" y="907"/>
                    </a:lnTo>
                    <a:lnTo>
                      <a:pt x="1194" y="908"/>
                    </a:lnTo>
                    <a:lnTo>
                      <a:pt x="1187" y="910"/>
                    </a:lnTo>
                    <a:lnTo>
                      <a:pt x="1184" y="912"/>
                    </a:lnTo>
                    <a:lnTo>
                      <a:pt x="1180" y="916"/>
                    </a:lnTo>
                    <a:lnTo>
                      <a:pt x="1179" y="922"/>
                    </a:lnTo>
                    <a:lnTo>
                      <a:pt x="1179" y="922"/>
                    </a:lnTo>
                    <a:lnTo>
                      <a:pt x="1178" y="922"/>
                    </a:lnTo>
                    <a:lnTo>
                      <a:pt x="1178" y="922"/>
                    </a:lnTo>
                    <a:lnTo>
                      <a:pt x="1167" y="922"/>
                    </a:lnTo>
                    <a:lnTo>
                      <a:pt x="1163" y="923"/>
                    </a:lnTo>
                    <a:lnTo>
                      <a:pt x="1158" y="927"/>
                    </a:lnTo>
                    <a:lnTo>
                      <a:pt x="1158" y="927"/>
                    </a:lnTo>
                    <a:lnTo>
                      <a:pt x="1156" y="930"/>
                    </a:lnTo>
                    <a:lnTo>
                      <a:pt x="1156" y="930"/>
                    </a:lnTo>
                    <a:lnTo>
                      <a:pt x="1156" y="932"/>
                    </a:lnTo>
                    <a:lnTo>
                      <a:pt x="1154" y="934"/>
                    </a:lnTo>
                    <a:lnTo>
                      <a:pt x="1154" y="934"/>
                    </a:lnTo>
                    <a:lnTo>
                      <a:pt x="1153" y="934"/>
                    </a:lnTo>
                    <a:lnTo>
                      <a:pt x="1152" y="935"/>
                    </a:lnTo>
                    <a:lnTo>
                      <a:pt x="1149" y="935"/>
                    </a:lnTo>
                    <a:lnTo>
                      <a:pt x="1148" y="936"/>
                    </a:lnTo>
                    <a:lnTo>
                      <a:pt x="1148" y="936"/>
                    </a:lnTo>
                    <a:lnTo>
                      <a:pt x="1149" y="932"/>
                    </a:lnTo>
                    <a:lnTo>
                      <a:pt x="1149" y="927"/>
                    </a:lnTo>
                    <a:lnTo>
                      <a:pt x="1149" y="927"/>
                    </a:lnTo>
                    <a:lnTo>
                      <a:pt x="1156" y="924"/>
                    </a:lnTo>
                    <a:lnTo>
                      <a:pt x="1157" y="923"/>
                    </a:lnTo>
                    <a:lnTo>
                      <a:pt x="1158" y="921"/>
                    </a:lnTo>
                    <a:lnTo>
                      <a:pt x="1158" y="921"/>
                    </a:lnTo>
                    <a:lnTo>
                      <a:pt x="1159" y="916"/>
                    </a:lnTo>
                    <a:lnTo>
                      <a:pt x="1160" y="913"/>
                    </a:lnTo>
                    <a:lnTo>
                      <a:pt x="1162" y="911"/>
                    </a:lnTo>
                    <a:lnTo>
                      <a:pt x="1162" y="911"/>
                    </a:lnTo>
                    <a:lnTo>
                      <a:pt x="1162" y="911"/>
                    </a:lnTo>
                    <a:lnTo>
                      <a:pt x="1162" y="911"/>
                    </a:lnTo>
                    <a:lnTo>
                      <a:pt x="1164" y="910"/>
                    </a:lnTo>
                    <a:lnTo>
                      <a:pt x="1167" y="908"/>
                    </a:lnTo>
                    <a:lnTo>
                      <a:pt x="1173" y="907"/>
                    </a:lnTo>
                    <a:lnTo>
                      <a:pt x="1179" y="907"/>
                    </a:lnTo>
                    <a:lnTo>
                      <a:pt x="1185" y="907"/>
                    </a:lnTo>
                    <a:lnTo>
                      <a:pt x="1185" y="907"/>
                    </a:lnTo>
                    <a:lnTo>
                      <a:pt x="1186" y="900"/>
                    </a:lnTo>
                    <a:lnTo>
                      <a:pt x="1187" y="897"/>
                    </a:lnTo>
                    <a:lnTo>
                      <a:pt x="1191" y="894"/>
                    </a:lnTo>
                    <a:lnTo>
                      <a:pt x="1191" y="894"/>
                    </a:lnTo>
                    <a:lnTo>
                      <a:pt x="1196" y="889"/>
                    </a:lnTo>
                    <a:lnTo>
                      <a:pt x="1197" y="886"/>
                    </a:lnTo>
                    <a:lnTo>
                      <a:pt x="1198" y="883"/>
                    </a:lnTo>
                    <a:lnTo>
                      <a:pt x="1198" y="883"/>
                    </a:lnTo>
                    <a:lnTo>
                      <a:pt x="1201" y="883"/>
                    </a:lnTo>
                    <a:lnTo>
                      <a:pt x="1205" y="884"/>
                    </a:lnTo>
                    <a:lnTo>
                      <a:pt x="1211" y="885"/>
                    </a:lnTo>
                    <a:lnTo>
                      <a:pt x="1211" y="885"/>
                    </a:lnTo>
                    <a:lnTo>
                      <a:pt x="1217" y="885"/>
                    </a:lnTo>
                    <a:lnTo>
                      <a:pt x="1223" y="884"/>
                    </a:lnTo>
                    <a:lnTo>
                      <a:pt x="1223" y="884"/>
                    </a:lnTo>
                    <a:lnTo>
                      <a:pt x="1235" y="883"/>
                    </a:lnTo>
                    <a:lnTo>
                      <a:pt x="1249" y="883"/>
                    </a:lnTo>
                    <a:lnTo>
                      <a:pt x="1249" y="883"/>
                    </a:lnTo>
                    <a:lnTo>
                      <a:pt x="1262" y="883"/>
                    </a:lnTo>
                    <a:lnTo>
                      <a:pt x="1269" y="883"/>
                    </a:lnTo>
                    <a:lnTo>
                      <a:pt x="1276" y="884"/>
                    </a:lnTo>
                    <a:lnTo>
                      <a:pt x="1276" y="884"/>
                    </a:lnTo>
                    <a:lnTo>
                      <a:pt x="1283" y="885"/>
                    </a:lnTo>
                    <a:lnTo>
                      <a:pt x="1290" y="886"/>
                    </a:lnTo>
                    <a:lnTo>
                      <a:pt x="1306" y="885"/>
                    </a:lnTo>
                    <a:lnTo>
                      <a:pt x="1306" y="885"/>
                    </a:lnTo>
                    <a:lnTo>
                      <a:pt x="1307" y="880"/>
                    </a:lnTo>
                    <a:lnTo>
                      <a:pt x="1307" y="875"/>
                    </a:lnTo>
                    <a:lnTo>
                      <a:pt x="1307" y="875"/>
                    </a:lnTo>
                    <a:lnTo>
                      <a:pt x="1310" y="873"/>
                    </a:lnTo>
                    <a:lnTo>
                      <a:pt x="1314" y="872"/>
                    </a:lnTo>
                    <a:lnTo>
                      <a:pt x="1322" y="872"/>
                    </a:lnTo>
                    <a:lnTo>
                      <a:pt x="1322" y="872"/>
                    </a:lnTo>
                    <a:lnTo>
                      <a:pt x="1321" y="868"/>
                    </a:lnTo>
                    <a:lnTo>
                      <a:pt x="1321" y="864"/>
                    </a:lnTo>
                    <a:lnTo>
                      <a:pt x="1322" y="863"/>
                    </a:lnTo>
                    <a:lnTo>
                      <a:pt x="1323" y="862"/>
                    </a:lnTo>
                    <a:lnTo>
                      <a:pt x="1330" y="860"/>
                    </a:lnTo>
                    <a:lnTo>
                      <a:pt x="1336" y="859"/>
                    </a:lnTo>
                    <a:lnTo>
                      <a:pt x="1336" y="859"/>
                    </a:lnTo>
                    <a:lnTo>
                      <a:pt x="1342" y="858"/>
                    </a:lnTo>
                    <a:lnTo>
                      <a:pt x="1347" y="856"/>
                    </a:lnTo>
                    <a:lnTo>
                      <a:pt x="1352" y="852"/>
                    </a:lnTo>
                    <a:lnTo>
                      <a:pt x="1359" y="851"/>
                    </a:lnTo>
                    <a:lnTo>
                      <a:pt x="1359" y="851"/>
                    </a:lnTo>
                    <a:lnTo>
                      <a:pt x="1363" y="851"/>
                    </a:lnTo>
                    <a:lnTo>
                      <a:pt x="1364" y="848"/>
                    </a:lnTo>
                    <a:lnTo>
                      <a:pt x="1366" y="845"/>
                    </a:lnTo>
                    <a:lnTo>
                      <a:pt x="1368" y="842"/>
                    </a:lnTo>
                    <a:lnTo>
                      <a:pt x="1371" y="840"/>
                    </a:lnTo>
                    <a:lnTo>
                      <a:pt x="1371" y="840"/>
                    </a:lnTo>
                    <a:lnTo>
                      <a:pt x="1375" y="836"/>
                    </a:lnTo>
                    <a:lnTo>
                      <a:pt x="1376" y="832"/>
                    </a:lnTo>
                    <a:lnTo>
                      <a:pt x="1377" y="827"/>
                    </a:lnTo>
                    <a:lnTo>
                      <a:pt x="1376" y="821"/>
                    </a:lnTo>
                    <a:lnTo>
                      <a:pt x="1372" y="809"/>
                    </a:lnTo>
                    <a:lnTo>
                      <a:pt x="1370" y="797"/>
                    </a:lnTo>
                    <a:lnTo>
                      <a:pt x="1370" y="797"/>
                    </a:lnTo>
                    <a:close/>
                    <a:moveTo>
                      <a:pt x="375" y="375"/>
                    </a:moveTo>
                    <a:lnTo>
                      <a:pt x="375" y="375"/>
                    </a:lnTo>
                    <a:lnTo>
                      <a:pt x="374" y="376"/>
                    </a:lnTo>
                    <a:lnTo>
                      <a:pt x="372" y="379"/>
                    </a:lnTo>
                    <a:lnTo>
                      <a:pt x="372" y="379"/>
                    </a:lnTo>
                    <a:lnTo>
                      <a:pt x="372" y="382"/>
                    </a:lnTo>
                    <a:lnTo>
                      <a:pt x="372" y="382"/>
                    </a:lnTo>
                    <a:lnTo>
                      <a:pt x="372" y="391"/>
                    </a:lnTo>
                    <a:lnTo>
                      <a:pt x="372" y="391"/>
                    </a:lnTo>
                    <a:lnTo>
                      <a:pt x="370" y="395"/>
                    </a:lnTo>
                    <a:lnTo>
                      <a:pt x="369" y="398"/>
                    </a:lnTo>
                    <a:lnTo>
                      <a:pt x="369" y="398"/>
                    </a:lnTo>
                    <a:lnTo>
                      <a:pt x="366" y="401"/>
                    </a:lnTo>
                    <a:lnTo>
                      <a:pt x="364" y="402"/>
                    </a:lnTo>
                    <a:lnTo>
                      <a:pt x="364" y="402"/>
                    </a:lnTo>
                    <a:lnTo>
                      <a:pt x="364" y="403"/>
                    </a:lnTo>
                    <a:lnTo>
                      <a:pt x="364" y="403"/>
                    </a:lnTo>
                    <a:lnTo>
                      <a:pt x="363" y="403"/>
                    </a:lnTo>
                    <a:lnTo>
                      <a:pt x="361" y="402"/>
                    </a:lnTo>
                    <a:lnTo>
                      <a:pt x="360" y="401"/>
                    </a:lnTo>
                    <a:lnTo>
                      <a:pt x="359" y="400"/>
                    </a:lnTo>
                    <a:lnTo>
                      <a:pt x="359" y="400"/>
                    </a:lnTo>
                    <a:lnTo>
                      <a:pt x="359" y="398"/>
                    </a:lnTo>
                    <a:lnTo>
                      <a:pt x="359" y="398"/>
                    </a:lnTo>
                    <a:lnTo>
                      <a:pt x="355" y="398"/>
                    </a:lnTo>
                    <a:lnTo>
                      <a:pt x="355" y="398"/>
                    </a:lnTo>
                    <a:lnTo>
                      <a:pt x="350" y="397"/>
                    </a:lnTo>
                    <a:lnTo>
                      <a:pt x="350" y="397"/>
                    </a:lnTo>
                    <a:lnTo>
                      <a:pt x="350" y="398"/>
                    </a:lnTo>
                    <a:lnTo>
                      <a:pt x="349" y="398"/>
                    </a:lnTo>
                    <a:lnTo>
                      <a:pt x="349" y="398"/>
                    </a:lnTo>
                    <a:lnTo>
                      <a:pt x="347" y="400"/>
                    </a:lnTo>
                    <a:lnTo>
                      <a:pt x="347" y="400"/>
                    </a:lnTo>
                    <a:lnTo>
                      <a:pt x="342" y="400"/>
                    </a:lnTo>
                    <a:lnTo>
                      <a:pt x="342" y="400"/>
                    </a:lnTo>
                    <a:lnTo>
                      <a:pt x="342" y="406"/>
                    </a:lnTo>
                    <a:lnTo>
                      <a:pt x="342" y="406"/>
                    </a:lnTo>
                    <a:lnTo>
                      <a:pt x="339" y="406"/>
                    </a:lnTo>
                    <a:lnTo>
                      <a:pt x="339" y="406"/>
                    </a:lnTo>
                    <a:lnTo>
                      <a:pt x="339" y="409"/>
                    </a:lnTo>
                    <a:lnTo>
                      <a:pt x="341" y="411"/>
                    </a:lnTo>
                    <a:lnTo>
                      <a:pt x="342" y="412"/>
                    </a:lnTo>
                    <a:lnTo>
                      <a:pt x="345" y="412"/>
                    </a:lnTo>
                    <a:lnTo>
                      <a:pt x="345" y="412"/>
                    </a:lnTo>
                    <a:lnTo>
                      <a:pt x="344" y="417"/>
                    </a:lnTo>
                    <a:lnTo>
                      <a:pt x="343" y="417"/>
                    </a:lnTo>
                    <a:lnTo>
                      <a:pt x="341" y="417"/>
                    </a:lnTo>
                    <a:lnTo>
                      <a:pt x="341" y="417"/>
                    </a:lnTo>
                    <a:lnTo>
                      <a:pt x="341" y="417"/>
                    </a:lnTo>
                    <a:lnTo>
                      <a:pt x="341" y="417"/>
                    </a:lnTo>
                    <a:lnTo>
                      <a:pt x="341" y="423"/>
                    </a:lnTo>
                    <a:lnTo>
                      <a:pt x="341" y="423"/>
                    </a:lnTo>
                    <a:lnTo>
                      <a:pt x="334" y="423"/>
                    </a:lnTo>
                    <a:lnTo>
                      <a:pt x="334" y="423"/>
                    </a:lnTo>
                    <a:lnTo>
                      <a:pt x="332" y="427"/>
                    </a:lnTo>
                    <a:lnTo>
                      <a:pt x="330" y="431"/>
                    </a:lnTo>
                    <a:lnTo>
                      <a:pt x="330" y="431"/>
                    </a:lnTo>
                    <a:lnTo>
                      <a:pt x="323" y="431"/>
                    </a:lnTo>
                    <a:lnTo>
                      <a:pt x="321" y="433"/>
                    </a:lnTo>
                    <a:lnTo>
                      <a:pt x="320" y="433"/>
                    </a:lnTo>
                    <a:lnTo>
                      <a:pt x="320" y="435"/>
                    </a:lnTo>
                    <a:lnTo>
                      <a:pt x="320" y="435"/>
                    </a:lnTo>
                    <a:lnTo>
                      <a:pt x="318" y="431"/>
                    </a:lnTo>
                    <a:lnTo>
                      <a:pt x="320" y="430"/>
                    </a:lnTo>
                    <a:lnTo>
                      <a:pt x="321" y="429"/>
                    </a:lnTo>
                    <a:lnTo>
                      <a:pt x="321" y="429"/>
                    </a:lnTo>
                    <a:lnTo>
                      <a:pt x="323" y="427"/>
                    </a:lnTo>
                    <a:lnTo>
                      <a:pt x="326" y="425"/>
                    </a:lnTo>
                    <a:lnTo>
                      <a:pt x="326" y="425"/>
                    </a:lnTo>
                    <a:lnTo>
                      <a:pt x="327" y="423"/>
                    </a:lnTo>
                    <a:lnTo>
                      <a:pt x="327" y="422"/>
                    </a:lnTo>
                    <a:lnTo>
                      <a:pt x="327" y="422"/>
                    </a:lnTo>
                    <a:lnTo>
                      <a:pt x="330" y="422"/>
                    </a:lnTo>
                    <a:lnTo>
                      <a:pt x="332" y="422"/>
                    </a:lnTo>
                    <a:lnTo>
                      <a:pt x="332" y="422"/>
                    </a:lnTo>
                    <a:lnTo>
                      <a:pt x="333" y="414"/>
                    </a:lnTo>
                    <a:lnTo>
                      <a:pt x="333" y="414"/>
                    </a:lnTo>
                    <a:lnTo>
                      <a:pt x="334" y="412"/>
                    </a:lnTo>
                    <a:lnTo>
                      <a:pt x="334" y="412"/>
                    </a:lnTo>
                    <a:lnTo>
                      <a:pt x="334" y="407"/>
                    </a:lnTo>
                    <a:lnTo>
                      <a:pt x="334" y="407"/>
                    </a:lnTo>
                    <a:lnTo>
                      <a:pt x="330" y="407"/>
                    </a:lnTo>
                    <a:lnTo>
                      <a:pt x="328" y="406"/>
                    </a:lnTo>
                    <a:lnTo>
                      <a:pt x="326" y="406"/>
                    </a:lnTo>
                    <a:lnTo>
                      <a:pt x="326" y="406"/>
                    </a:lnTo>
                    <a:lnTo>
                      <a:pt x="323" y="407"/>
                    </a:lnTo>
                    <a:lnTo>
                      <a:pt x="323" y="407"/>
                    </a:lnTo>
                    <a:lnTo>
                      <a:pt x="321" y="407"/>
                    </a:lnTo>
                    <a:lnTo>
                      <a:pt x="321" y="407"/>
                    </a:lnTo>
                    <a:lnTo>
                      <a:pt x="318" y="407"/>
                    </a:lnTo>
                    <a:lnTo>
                      <a:pt x="317" y="409"/>
                    </a:lnTo>
                    <a:lnTo>
                      <a:pt x="317" y="409"/>
                    </a:lnTo>
                    <a:lnTo>
                      <a:pt x="317" y="414"/>
                    </a:lnTo>
                    <a:lnTo>
                      <a:pt x="317" y="414"/>
                    </a:lnTo>
                    <a:lnTo>
                      <a:pt x="317" y="417"/>
                    </a:lnTo>
                    <a:lnTo>
                      <a:pt x="316" y="419"/>
                    </a:lnTo>
                    <a:lnTo>
                      <a:pt x="316" y="419"/>
                    </a:lnTo>
                    <a:lnTo>
                      <a:pt x="314" y="424"/>
                    </a:lnTo>
                    <a:lnTo>
                      <a:pt x="312" y="425"/>
                    </a:lnTo>
                    <a:lnTo>
                      <a:pt x="310" y="425"/>
                    </a:lnTo>
                    <a:lnTo>
                      <a:pt x="310" y="425"/>
                    </a:lnTo>
                    <a:lnTo>
                      <a:pt x="310" y="428"/>
                    </a:lnTo>
                    <a:lnTo>
                      <a:pt x="309" y="429"/>
                    </a:lnTo>
                    <a:lnTo>
                      <a:pt x="305" y="430"/>
                    </a:lnTo>
                    <a:lnTo>
                      <a:pt x="300" y="430"/>
                    </a:lnTo>
                    <a:lnTo>
                      <a:pt x="296" y="429"/>
                    </a:lnTo>
                    <a:lnTo>
                      <a:pt x="296" y="429"/>
                    </a:lnTo>
                    <a:lnTo>
                      <a:pt x="294" y="428"/>
                    </a:lnTo>
                    <a:lnTo>
                      <a:pt x="294" y="428"/>
                    </a:lnTo>
                    <a:lnTo>
                      <a:pt x="289" y="428"/>
                    </a:lnTo>
                    <a:lnTo>
                      <a:pt x="289" y="428"/>
                    </a:lnTo>
                    <a:lnTo>
                      <a:pt x="287" y="427"/>
                    </a:lnTo>
                    <a:lnTo>
                      <a:pt x="284" y="425"/>
                    </a:lnTo>
                    <a:lnTo>
                      <a:pt x="284" y="425"/>
                    </a:lnTo>
                    <a:lnTo>
                      <a:pt x="283" y="422"/>
                    </a:lnTo>
                    <a:lnTo>
                      <a:pt x="283" y="422"/>
                    </a:lnTo>
                    <a:lnTo>
                      <a:pt x="292" y="422"/>
                    </a:lnTo>
                    <a:lnTo>
                      <a:pt x="292" y="422"/>
                    </a:lnTo>
                    <a:lnTo>
                      <a:pt x="294" y="419"/>
                    </a:lnTo>
                    <a:lnTo>
                      <a:pt x="294" y="417"/>
                    </a:lnTo>
                    <a:lnTo>
                      <a:pt x="295" y="416"/>
                    </a:lnTo>
                    <a:lnTo>
                      <a:pt x="295" y="416"/>
                    </a:lnTo>
                    <a:lnTo>
                      <a:pt x="294" y="411"/>
                    </a:lnTo>
                    <a:lnTo>
                      <a:pt x="294" y="407"/>
                    </a:lnTo>
                    <a:lnTo>
                      <a:pt x="294" y="407"/>
                    </a:lnTo>
                    <a:lnTo>
                      <a:pt x="299" y="407"/>
                    </a:lnTo>
                    <a:lnTo>
                      <a:pt x="300" y="407"/>
                    </a:lnTo>
                    <a:lnTo>
                      <a:pt x="301" y="404"/>
                    </a:lnTo>
                    <a:lnTo>
                      <a:pt x="301" y="404"/>
                    </a:lnTo>
                    <a:lnTo>
                      <a:pt x="306" y="400"/>
                    </a:lnTo>
                    <a:lnTo>
                      <a:pt x="306" y="400"/>
                    </a:lnTo>
                    <a:lnTo>
                      <a:pt x="307" y="398"/>
                    </a:lnTo>
                    <a:lnTo>
                      <a:pt x="307" y="397"/>
                    </a:lnTo>
                    <a:lnTo>
                      <a:pt x="304" y="395"/>
                    </a:lnTo>
                    <a:lnTo>
                      <a:pt x="304" y="395"/>
                    </a:lnTo>
                    <a:lnTo>
                      <a:pt x="301" y="393"/>
                    </a:lnTo>
                    <a:lnTo>
                      <a:pt x="299" y="390"/>
                    </a:lnTo>
                    <a:lnTo>
                      <a:pt x="299" y="390"/>
                    </a:lnTo>
                    <a:lnTo>
                      <a:pt x="307" y="390"/>
                    </a:lnTo>
                    <a:lnTo>
                      <a:pt x="307" y="390"/>
                    </a:lnTo>
                    <a:lnTo>
                      <a:pt x="307" y="393"/>
                    </a:lnTo>
                    <a:lnTo>
                      <a:pt x="307" y="393"/>
                    </a:lnTo>
                    <a:lnTo>
                      <a:pt x="312" y="393"/>
                    </a:lnTo>
                    <a:lnTo>
                      <a:pt x="317" y="393"/>
                    </a:lnTo>
                    <a:lnTo>
                      <a:pt x="317" y="393"/>
                    </a:lnTo>
                    <a:lnTo>
                      <a:pt x="318" y="390"/>
                    </a:lnTo>
                    <a:lnTo>
                      <a:pt x="320" y="389"/>
                    </a:lnTo>
                    <a:lnTo>
                      <a:pt x="320" y="387"/>
                    </a:lnTo>
                    <a:lnTo>
                      <a:pt x="320" y="387"/>
                    </a:lnTo>
                    <a:lnTo>
                      <a:pt x="314" y="386"/>
                    </a:lnTo>
                    <a:lnTo>
                      <a:pt x="314" y="386"/>
                    </a:lnTo>
                    <a:lnTo>
                      <a:pt x="314" y="384"/>
                    </a:lnTo>
                    <a:lnTo>
                      <a:pt x="314" y="384"/>
                    </a:lnTo>
                    <a:lnTo>
                      <a:pt x="311" y="382"/>
                    </a:lnTo>
                    <a:lnTo>
                      <a:pt x="309" y="381"/>
                    </a:lnTo>
                    <a:lnTo>
                      <a:pt x="309" y="381"/>
                    </a:lnTo>
                    <a:lnTo>
                      <a:pt x="303" y="381"/>
                    </a:lnTo>
                    <a:lnTo>
                      <a:pt x="303" y="381"/>
                    </a:lnTo>
                    <a:lnTo>
                      <a:pt x="296" y="380"/>
                    </a:lnTo>
                    <a:lnTo>
                      <a:pt x="294" y="380"/>
                    </a:lnTo>
                    <a:lnTo>
                      <a:pt x="290" y="381"/>
                    </a:lnTo>
                    <a:lnTo>
                      <a:pt x="290" y="381"/>
                    </a:lnTo>
                    <a:lnTo>
                      <a:pt x="290" y="387"/>
                    </a:lnTo>
                    <a:lnTo>
                      <a:pt x="290" y="387"/>
                    </a:lnTo>
                    <a:lnTo>
                      <a:pt x="288" y="387"/>
                    </a:lnTo>
                    <a:lnTo>
                      <a:pt x="287" y="386"/>
                    </a:lnTo>
                    <a:lnTo>
                      <a:pt x="285" y="385"/>
                    </a:lnTo>
                    <a:lnTo>
                      <a:pt x="285" y="382"/>
                    </a:lnTo>
                    <a:lnTo>
                      <a:pt x="285" y="382"/>
                    </a:lnTo>
                    <a:lnTo>
                      <a:pt x="283" y="382"/>
                    </a:lnTo>
                    <a:lnTo>
                      <a:pt x="282" y="384"/>
                    </a:lnTo>
                    <a:lnTo>
                      <a:pt x="280" y="385"/>
                    </a:lnTo>
                    <a:lnTo>
                      <a:pt x="278" y="385"/>
                    </a:lnTo>
                    <a:lnTo>
                      <a:pt x="278" y="385"/>
                    </a:lnTo>
                    <a:lnTo>
                      <a:pt x="276" y="385"/>
                    </a:lnTo>
                    <a:lnTo>
                      <a:pt x="273" y="384"/>
                    </a:lnTo>
                    <a:lnTo>
                      <a:pt x="273" y="384"/>
                    </a:lnTo>
                    <a:lnTo>
                      <a:pt x="267" y="384"/>
                    </a:lnTo>
                    <a:lnTo>
                      <a:pt x="267" y="384"/>
                    </a:lnTo>
                    <a:lnTo>
                      <a:pt x="267" y="390"/>
                    </a:lnTo>
                    <a:lnTo>
                      <a:pt x="267" y="390"/>
                    </a:lnTo>
                    <a:lnTo>
                      <a:pt x="265" y="390"/>
                    </a:lnTo>
                    <a:lnTo>
                      <a:pt x="262" y="390"/>
                    </a:lnTo>
                    <a:lnTo>
                      <a:pt x="262" y="390"/>
                    </a:lnTo>
                    <a:lnTo>
                      <a:pt x="261" y="392"/>
                    </a:lnTo>
                    <a:lnTo>
                      <a:pt x="261" y="392"/>
                    </a:lnTo>
                    <a:lnTo>
                      <a:pt x="261" y="392"/>
                    </a:lnTo>
                    <a:lnTo>
                      <a:pt x="260" y="386"/>
                    </a:lnTo>
                    <a:lnTo>
                      <a:pt x="260" y="380"/>
                    </a:lnTo>
                    <a:lnTo>
                      <a:pt x="260" y="380"/>
                    </a:lnTo>
                    <a:lnTo>
                      <a:pt x="268" y="380"/>
                    </a:lnTo>
                    <a:lnTo>
                      <a:pt x="268" y="380"/>
                    </a:lnTo>
                    <a:lnTo>
                      <a:pt x="268" y="379"/>
                    </a:lnTo>
                    <a:lnTo>
                      <a:pt x="268" y="379"/>
                    </a:lnTo>
                    <a:lnTo>
                      <a:pt x="271" y="379"/>
                    </a:lnTo>
                    <a:lnTo>
                      <a:pt x="274" y="379"/>
                    </a:lnTo>
                    <a:lnTo>
                      <a:pt x="274" y="379"/>
                    </a:lnTo>
                    <a:lnTo>
                      <a:pt x="277" y="379"/>
                    </a:lnTo>
                    <a:lnTo>
                      <a:pt x="280" y="379"/>
                    </a:lnTo>
                    <a:lnTo>
                      <a:pt x="280" y="379"/>
                    </a:lnTo>
                    <a:lnTo>
                      <a:pt x="280" y="375"/>
                    </a:lnTo>
                    <a:lnTo>
                      <a:pt x="280" y="375"/>
                    </a:lnTo>
                    <a:lnTo>
                      <a:pt x="285" y="374"/>
                    </a:lnTo>
                    <a:lnTo>
                      <a:pt x="285" y="374"/>
                    </a:lnTo>
                    <a:lnTo>
                      <a:pt x="284" y="374"/>
                    </a:lnTo>
                    <a:lnTo>
                      <a:pt x="284" y="374"/>
                    </a:lnTo>
                    <a:lnTo>
                      <a:pt x="285" y="373"/>
                    </a:lnTo>
                    <a:lnTo>
                      <a:pt x="287" y="371"/>
                    </a:lnTo>
                    <a:lnTo>
                      <a:pt x="290" y="371"/>
                    </a:lnTo>
                    <a:lnTo>
                      <a:pt x="290" y="371"/>
                    </a:lnTo>
                    <a:lnTo>
                      <a:pt x="290" y="370"/>
                    </a:lnTo>
                    <a:lnTo>
                      <a:pt x="290" y="370"/>
                    </a:lnTo>
                    <a:lnTo>
                      <a:pt x="294" y="369"/>
                    </a:lnTo>
                    <a:lnTo>
                      <a:pt x="298" y="368"/>
                    </a:lnTo>
                    <a:lnTo>
                      <a:pt x="298" y="368"/>
                    </a:lnTo>
                    <a:lnTo>
                      <a:pt x="307" y="368"/>
                    </a:lnTo>
                    <a:lnTo>
                      <a:pt x="307" y="368"/>
                    </a:lnTo>
                    <a:lnTo>
                      <a:pt x="311" y="366"/>
                    </a:lnTo>
                    <a:lnTo>
                      <a:pt x="314" y="364"/>
                    </a:lnTo>
                    <a:lnTo>
                      <a:pt x="314" y="364"/>
                    </a:lnTo>
                    <a:lnTo>
                      <a:pt x="314" y="360"/>
                    </a:lnTo>
                    <a:lnTo>
                      <a:pt x="314" y="360"/>
                    </a:lnTo>
                    <a:lnTo>
                      <a:pt x="316" y="359"/>
                    </a:lnTo>
                    <a:lnTo>
                      <a:pt x="318" y="358"/>
                    </a:lnTo>
                    <a:lnTo>
                      <a:pt x="318" y="358"/>
                    </a:lnTo>
                    <a:lnTo>
                      <a:pt x="321" y="357"/>
                    </a:lnTo>
                    <a:lnTo>
                      <a:pt x="321" y="357"/>
                    </a:lnTo>
                    <a:lnTo>
                      <a:pt x="326" y="355"/>
                    </a:lnTo>
                    <a:lnTo>
                      <a:pt x="330" y="355"/>
                    </a:lnTo>
                    <a:lnTo>
                      <a:pt x="330" y="355"/>
                    </a:lnTo>
                    <a:lnTo>
                      <a:pt x="330" y="353"/>
                    </a:lnTo>
                    <a:lnTo>
                      <a:pt x="330" y="352"/>
                    </a:lnTo>
                    <a:lnTo>
                      <a:pt x="331" y="352"/>
                    </a:lnTo>
                    <a:lnTo>
                      <a:pt x="331" y="352"/>
                    </a:lnTo>
                    <a:lnTo>
                      <a:pt x="342" y="352"/>
                    </a:lnTo>
                    <a:lnTo>
                      <a:pt x="342" y="352"/>
                    </a:lnTo>
                    <a:lnTo>
                      <a:pt x="344" y="352"/>
                    </a:lnTo>
                    <a:lnTo>
                      <a:pt x="347" y="352"/>
                    </a:lnTo>
                    <a:lnTo>
                      <a:pt x="347" y="352"/>
                    </a:lnTo>
                    <a:lnTo>
                      <a:pt x="349" y="353"/>
                    </a:lnTo>
                    <a:lnTo>
                      <a:pt x="349" y="355"/>
                    </a:lnTo>
                    <a:lnTo>
                      <a:pt x="349" y="355"/>
                    </a:lnTo>
                    <a:lnTo>
                      <a:pt x="350" y="355"/>
                    </a:lnTo>
                    <a:lnTo>
                      <a:pt x="350" y="355"/>
                    </a:lnTo>
                    <a:lnTo>
                      <a:pt x="349" y="358"/>
                    </a:lnTo>
                    <a:lnTo>
                      <a:pt x="348" y="359"/>
                    </a:lnTo>
                    <a:lnTo>
                      <a:pt x="344" y="363"/>
                    </a:lnTo>
                    <a:lnTo>
                      <a:pt x="344" y="363"/>
                    </a:lnTo>
                    <a:lnTo>
                      <a:pt x="339" y="364"/>
                    </a:lnTo>
                    <a:lnTo>
                      <a:pt x="338" y="365"/>
                    </a:lnTo>
                    <a:lnTo>
                      <a:pt x="337" y="368"/>
                    </a:lnTo>
                    <a:lnTo>
                      <a:pt x="337" y="368"/>
                    </a:lnTo>
                    <a:lnTo>
                      <a:pt x="333" y="370"/>
                    </a:lnTo>
                    <a:lnTo>
                      <a:pt x="332" y="371"/>
                    </a:lnTo>
                    <a:lnTo>
                      <a:pt x="332" y="374"/>
                    </a:lnTo>
                    <a:lnTo>
                      <a:pt x="332" y="374"/>
                    </a:lnTo>
                    <a:lnTo>
                      <a:pt x="336" y="374"/>
                    </a:lnTo>
                    <a:lnTo>
                      <a:pt x="336" y="374"/>
                    </a:lnTo>
                    <a:lnTo>
                      <a:pt x="338" y="376"/>
                    </a:lnTo>
                    <a:lnTo>
                      <a:pt x="338" y="376"/>
                    </a:lnTo>
                    <a:lnTo>
                      <a:pt x="342" y="377"/>
                    </a:lnTo>
                    <a:lnTo>
                      <a:pt x="345" y="377"/>
                    </a:lnTo>
                    <a:lnTo>
                      <a:pt x="345" y="377"/>
                    </a:lnTo>
                    <a:lnTo>
                      <a:pt x="353" y="379"/>
                    </a:lnTo>
                    <a:lnTo>
                      <a:pt x="353" y="379"/>
                    </a:lnTo>
                    <a:lnTo>
                      <a:pt x="364" y="379"/>
                    </a:lnTo>
                    <a:lnTo>
                      <a:pt x="364" y="379"/>
                    </a:lnTo>
                    <a:lnTo>
                      <a:pt x="364" y="377"/>
                    </a:lnTo>
                    <a:lnTo>
                      <a:pt x="364" y="377"/>
                    </a:lnTo>
                    <a:lnTo>
                      <a:pt x="366" y="376"/>
                    </a:lnTo>
                    <a:lnTo>
                      <a:pt x="366" y="376"/>
                    </a:lnTo>
                    <a:lnTo>
                      <a:pt x="367" y="369"/>
                    </a:lnTo>
                    <a:lnTo>
                      <a:pt x="367" y="369"/>
                    </a:lnTo>
                    <a:lnTo>
                      <a:pt x="369" y="368"/>
                    </a:lnTo>
                    <a:lnTo>
                      <a:pt x="371" y="366"/>
                    </a:lnTo>
                    <a:lnTo>
                      <a:pt x="375" y="366"/>
                    </a:lnTo>
                    <a:lnTo>
                      <a:pt x="375" y="366"/>
                    </a:lnTo>
                    <a:lnTo>
                      <a:pt x="375" y="369"/>
                    </a:lnTo>
                    <a:lnTo>
                      <a:pt x="375" y="371"/>
                    </a:lnTo>
                    <a:lnTo>
                      <a:pt x="375" y="371"/>
                    </a:lnTo>
                    <a:lnTo>
                      <a:pt x="375" y="374"/>
                    </a:lnTo>
                    <a:lnTo>
                      <a:pt x="375" y="375"/>
                    </a:lnTo>
                    <a:lnTo>
                      <a:pt x="375" y="375"/>
                    </a:lnTo>
                    <a:close/>
                    <a:moveTo>
                      <a:pt x="477" y="532"/>
                    </a:moveTo>
                    <a:lnTo>
                      <a:pt x="477" y="532"/>
                    </a:lnTo>
                    <a:lnTo>
                      <a:pt x="473" y="532"/>
                    </a:lnTo>
                    <a:lnTo>
                      <a:pt x="469" y="533"/>
                    </a:lnTo>
                    <a:lnTo>
                      <a:pt x="469" y="533"/>
                    </a:lnTo>
                    <a:lnTo>
                      <a:pt x="469" y="538"/>
                    </a:lnTo>
                    <a:lnTo>
                      <a:pt x="469" y="538"/>
                    </a:lnTo>
                    <a:lnTo>
                      <a:pt x="473" y="538"/>
                    </a:lnTo>
                    <a:lnTo>
                      <a:pt x="473" y="538"/>
                    </a:lnTo>
                    <a:lnTo>
                      <a:pt x="473" y="539"/>
                    </a:lnTo>
                    <a:lnTo>
                      <a:pt x="473" y="539"/>
                    </a:lnTo>
                    <a:lnTo>
                      <a:pt x="469" y="541"/>
                    </a:lnTo>
                    <a:lnTo>
                      <a:pt x="469" y="541"/>
                    </a:lnTo>
                    <a:lnTo>
                      <a:pt x="469" y="543"/>
                    </a:lnTo>
                    <a:lnTo>
                      <a:pt x="469" y="545"/>
                    </a:lnTo>
                    <a:lnTo>
                      <a:pt x="469" y="545"/>
                    </a:lnTo>
                    <a:lnTo>
                      <a:pt x="468" y="548"/>
                    </a:lnTo>
                    <a:lnTo>
                      <a:pt x="467" y="550"/>
                    </a:lnTo>
                    <a:lnTo>
                      <a:pt x="467" y="550"/>
                    </a:lnTo>
                    <a:lnTo>
                      <a:pt x="462" y="552"/>
                    </a:lnTo>
                    <a:lnTo>
                      <a:pt x="462" y="552"/>
                    </a:lnTo>
                    <a:lnTo>
                      <a:pt x="462" y="552"/>
                    </a:lnTo>
                    <a:lnTo>
                      <a:pt x="462" y="552"/>
                    </a:lnTo>
                    <a:lnTo>
                      <a:pt x="462" y="554"/>
                    </a:lnTo>
                    <a:lnTo>
                      <a:pt x="462" y="554"/>
                    </a:lnTo>
                    <a:lnTo>
                      <a:pt x="459" y="553"/>
                    </a:lnTo>
                    <a:lnTo>
                      <a:pt x="458" y="554"/>
                    </a:lnTo>
                    <a:lnTo>
                      <a:pt x="455" y="555"/>
                    </a:lnTo>
                    <a:lnTo>
                      <a:pt x="455" y="555"/>
                    </a:lnTo>
                    <a:lnTo>
                      <a:pt x="453" y="556"/>
                    </a:lnTo>
                    <a:lnTo>
                      <a:pt x="453" y="556"/>
                    </a:lnTo>
                    <a:lnTo>
                      <a:pt x="451" y="554"/>
                    </a:lnTo>
                    <a:lnTo>
                      <a:pt x="447" y="555"/>
                    </a:lnTo>
                    <a:lnTo>
                      <a:pt x="447" y="555"/>
                    </a:lnTo>
                    <a:lnTo>
                      <a:pt x="443" y="556"/>
                    </a:lnTo>
                    <a:lnTo>
                      <a:pt x="443" y="556"/>
                    </a:lnTo>
                    <a:lnTo>
                      <a:pt x="442" y="558"/>
                    </a:lnTo>
                    <a:lnTo>
                      <a:pt x="441" y="559"/>
                    </a:lnTo>
                    <a:lnTo>
                      <a:pt x="441" y="559"/>
                    </a:lnTo>
                    <a:lnTo>
                      <a:pt x="440" y="566"/>
                    </a:lnTo>
                    <a:lnTo>
                      <a:pt x="440" y="565"/>
                    </a:lnTo>
                    <a:lnTo>
                      <a:pt x="440" y="565"/>
                    </a:lnTo>
                    <a:lnTo>
                      <a:pt x="440" y="571"/>
                    </a:lnTo>
                    <a:lnTo>
                      <a:pt x="440" y="571"/>
                    </a:lnTo>
                    <a:lnTo>
                      <a:pt x="435" y="571"/>
                    </a:lnTo>
                    <a:lnTo>
                      <a:pt x="435" y="571"/>
                    </a:lnTo>
                    <a:lnTo>
                      <a:pt x="434" y="570"/>
                    </a:lnTo>
                    <a:lnTo>
                      <a:pt x="431" y="570"/>
                    </a:lnTo>
                    <a:lnTo>
                      <a:pt x="431" y="570"/>
                    </a:lnTo>
                    <a:lnTo>
                      <a:pt x="431" y="572"/>
                    </a:lnTo>
                    <a:lnTo>
                      <a:pt x="430" y="574"/>
                    </a:lnTo>
                    <a:lnTo>
                      <a:pt x="428" y="574"/>
                    </a:lnTo>
                    <a:lnTo>
                      <a:pt x="425" y="574"/>
                    </a:lnTo>
                    <a:lnTo>
                      <a:pt x="425" y="574"/>
                    </a:lnTo>
                    <a:lnTo>
                      <a:pt x="421" y="574"/>
                    </a:lnTo>
                    <a:lnTo>
                      <a:pt x="418" y="574"/>
                    </a:lnTo>
                    <a:lnTo>
                      <a:pt x="418" y="574"/>
                    </a:lnTo>
                    <a:lnTo>
                      <a:pt x="417" y="577"/>
                    </a:lnTo>
                    <a:lnTo>
                      <a:pt x="417" y="577"/>
                    </a:lnTo>
                    <a:lnTo>
                      <a:pt x="408" y="577"/>
                    </a:lnTo>
                    <a:lnTo>
                      <a:pt x="408" y="577"/>
                    </a:lnTo>
                    <a:lnTo>
                      <a:pt x="404" y="576"/>
                    </a:lnTo>
                    <a:lnTo>
                      <a:pt x="404" y="576"/>
                    </a:lnTo>
                    <a:lnTo>
                      <a:pt x="402" y="575"/>
                    </a:lnTo>
                    <a:lnTo>
                      <a:pt x="401" y="575"/>
                    </a:lnTo>
                    <a:lnTo>
                      <a:pt x="401" y="575"/>
                    </a:lnTo>
                    <a:lnTo>
                      <a:pt x="401" y="574"/>
                    </a:lnTo>
                    <a:lnTo>
                      <a:pt x="401" y="574"/>
                    </a:lnTo>
                    <a:lnTo>
                      <a:pt x="397" y="572"/>
                    </a:lnTo>
                    <a:lnTo>
                      <a:pt x="397" y="572"/>
                    </a:lnTo>
                    <a:lnTo>
                      <a:pt x="397" y="571"/>
                    </a:lnTo>
                    <a:lnTo>
                      <a:pt x="397" y="571"/>
                    </a:lnTo>
                    <a:lnTo>
                      <a:pt x="396" y="570"/>
                    </a:lnTo>
                    <a:lnTo>
                      <a:pt x="394" y="568"/>
                    </a:lnTo>
                    <a:lnTo>
                      <a:pt x="396" y="563"/>
                    </a:lnTo>
                    <a:lnTo>
                      <a:pt x="396" y="563"/>
                    </a:lnTo>
                    <a:lnTo>
                      <a:pt x="391" y="563"/>
                    </a:lnTo>
                    <a:lnTo>
                      <a:pt x="391" y="563"/>
                    </a:lnTo>
                    <a:lnTo>
                      <a:pt x="397" y="563"/>
                    </a:lnTo>
                    <a:lnTo>
                      <a:pt x="397" y="563"/>
                    </a:lnTo>
                    <a:lnTo>
                      <a:pt x="401" y="564"/>
                    </a:lnTo>
                    <a:lnTo>
                      <a:pt x="404" y="564"/>
                    </a:lnTo>
                    <a:lnTo>
                      <a:pt x="404" y="564"/>
                    </a:lnTo>
                    <a:lnTo>
                      <a:pt x="404" y="560"/>
                    </a:lnTo>
                    <a:lnTo>
                      <a:pt x="405" y="560"/>
                    </a:lnTo>
                    <a:lnTo>
                      <a:pt x="408" y="560"/>
                    </a:lnTo>
                    <a:lnTo>
                      <a:pt x="408" y="560"/>
                    </a:lnTo>
                    <a:lnTo>
                      <a:pt x="407" y="558"/>
                    </a:lnTo>
                    <a:lnTo>
                      <a:pt x="407" y="556"/>
                    </a:lnTo>
                    <a:lnTo>
                      <a:pt x="410" y="554"/>
                    </a:lnTo>
                    <a:lnTo>
                      <a:pt x="410" y="554"/>
                    </a:lnTo>
                    <a:lnTo>
                      <a:pt x="410" y="549"/>
                    </a:lnTo>
                    <a:lnTo>
                      <a:pt x="410" y="544"/>
                    </a:lnTo>
                    <a:lnTo>
                      <a:pt x="410" y="544"/>
                    </a:lnTo>
                    <a:lnTo>
                      <a:pt x="419" y="545"/>
                    </a:lnTo>
                    <a:lnTo>
                      <a:pt x="423" y="545"/>
                    </a:lnTo>
                    <a:lnTo>
                      <a:pt x="425" y="543"/>
                    </a:lnTo>
                    <a:lnTo>
                      <a:pt x="425" y="543"/>
                    </a:lnTo>
                    <a:lnTo>
                      <a:pt x="428" y="541"/>
                    </a:lnTo>
                    <a:lnTo>
                      <a:pt x="426" y="537"/>
                    </a:lnTo>
                    <a:lnTo>
                      <a:pt x="425" y="534"/>
                    </a:lnTo>
                    <a:lnTo>
                      <a:pt x="421" y="533"/>
                    </a:lnTo>
                    <a:lnTo>
                      <a:pt x="421" y="533"/>
                    </a:lnTo>
                    <a:lnTo>
                      <a:pt x="420" y="532"/>
                    </a:lnTo>
                    <a:lnTo>
                      <a:pt x="419" y="530"/>
                    </a:lnTo>
                    <a:lnTo>
                      <a:pt x="419" y="530"/>
                    </a:lnTo>
                    <a:lnTo>
                      <a:pt x="418" y="527"/>
                    </a:lnTo>
                    <a:lnTo>
                      <a:pt x="418" y="525"/>
                    </a:lnTo>
                    <a:lnTo>
                      <a:pt x="418" y="525"/>
                    </a:lnTo>
                    <a:lnTo>
                      <a:pt x="415" y="521"/>
                    </a:lnTo>
                    <a:lnTo>
                      <a:pt x="415" y="521"/>
                    </a:lnTo>
                    <a:lnTo>
                      <a:pt x="412" y="521"/>
                    </a:lnTo>
                    <a:lnTo>
                      <a:pt x="410" y="520"/>
                    </a:lnTo>
                    <a:lnTo>
                      <a:pt x="410" y="518"/>
                    </a:lnTo>
                    <a:lnTo>
                      <a:pt x="410" y="518"/>
                    </a:lnTo>
                    <a:lnTo>
                      <a:pt x="409" y="517"/>
                    </a:lnTo>
                    <a:lnTo>
                      <a:pt x="408" y="516"/>
                    </a:lnTo>
                    <a:lnTo>
                      <a:pt x="407" y="516"/>
                    </a:lnTo>
                    <a:lnTo>
                      <a:pt x="405" y="515"/>
                    </a:lnTo>
                    <a:lnTo>
                      <a:pt x="405" y="515"/>
                    </a:lnTo>
                    <a:lnTo>
                      <a:pt x="405" y="512"/>
                    </a:lnTo>
                    <a:lnTo>
                      <a:pt x="405" y="512"/>
                    </a:lnTo>
                    <a:lnTo>
                      <a:pt x="405" y="511"/>
                    </a:lnTo>
                    <a:lnTo>
                      <a:pt x="405" y="511"/>
                    </a:lnTo>
                    <a:lnTo>
                      <a:pt x="404" y="511"/>
                    </a:lnTo>
                    <a:lnTo>
                      <a:pt x="404" y="511"/>
                    </a:lnTo>
                    <a:lnTo>
                      <a:pt x="403" y="510"/>
                    </a:lnTo>
                    <a:lnTo>
                      <a:pt x="403" y="510"/>
                    </a:lnTo>
                    <a:lnTo>
                      <a:pt x="403" y="509"/>
                    </a:lnTo>
                    <a:lnTo>
                      <a:pt x="403" y="509"/>
                    </a:lnTo>
                    <a:lnTo>
                      <a:pt x="403" y="510"/>
                    </a:lnTo>
                    <a:lnTo>
                      <a:pt x="403" y="510"/>
                    </a:lnTo>
                    <a:lnTo>
                      <a:pt x="405" y="511"/>
                    </a:lnTo>
                    <a:lnTo>
                      <a:pt x="405" y="511"/>
                    </a:lnTo>
                    <a:lnTo>
                      <a:pt x="407" y="512"/>
                    </a:lnTo>
                    <a:lnTo>
                      <a:pt x="407" y="512"/>
                    </a:lnTo>
                    <a:lnTo>
                      <a:pt x="407" y="515"/>
                    </a:lnTo>
                    <a:lnTo>
                      <a:pt x="407" y="515"/>
                    </a:lnTo>
                    <a:lnTo>
                      <a:pt x="413" y="515"/>
                    </a:lnTo>
                    <a:lnTo>
                      <a:pt x="413" y="515"/>
                    </a:lnTo>
                    <a:lnTo>
                      <a:pt x="413" y="517"/>
                    </a:lnTo>
                    <a:lnTo>
                      <a:pt x="414" y="517"/>
                    </a:lnTo>
                    <a:lnTo>
                      <a:pt x="418" y="518"/>
                    </a:lnTo>
                    <a:lnTo>
                      <a:pt x="418" y="518"/>
                    </a:lnTo>
                    <a:lnTo>
                      <a:pt x="419" y="520"/>
                    </a:lnTo>
                    <a:lnTo>
                      <a:pt x="419" y="520"/>
                    </a:lnTo>
                    <a:lnTo>
                      <a:pt x="420" y="520"/>
                    </a:lnTo>
                    <a:lnTo>
                      <a:pt x="420" y="520"/>
                    </a:lnTo>
                    <a:lnTo>
                      <a:pt x="420" y="523"/>
                    </a:lnTo>
                    <a:lnTo>
                      <a:pt x="424" y="525"/>
                    </a:lnTo>
                    <a:lnTo>
                      <a:pt x="424" y="525"/>
                    </a:lnTo>
                    <a:lnTo>
                      <a:pt x="428" y="526"/>
                    </a:lnTo>
                    <a:lnTo>
                      <a:pt x="431" y="526"/>
                    </a:lnTo>
                    <a:lnTo>
                      <a:pt x="431" y="526"/>
                    </a:lnTo>
                    <a:lnTo>
                      <a:pt x="431" y="522"/>
                    </a:lnTo>
                    <a:lnTo>
                      <a:pt x="431" y="522"/>
                    </a:lnTo>
                    <a:lnTo>
                      <a:pt x="432" y="525"/>
                    </a:lnTo>
                    <a:lnTo>
                      <a:pt x="434" y="526"/>
                    </a:lnTo>
                    <a:lnTo>
                      <a:pt x="434" y="526"/>
                    </a:lnTo>
                    <a:lnTo>
                      <a:pt x="434" y="530"/>
                    </a:lnTo>
                    <a:lnTo>
                      <a:pt x="434" y="530"/>
                    </a:lnTo>
                    <a:lnTo>
                      <a:pt x="439" y="531"/>
                    </a:lnTo>
                    <a:lnTo>
                      <a:pt x="439" y="531"/>
                    </a:lnTo>
                    <a:lnTo>
                      <a:pt x="439" y="532"/>
                    </a:lnTo>
                    <a:lnTo>
                      <a:pt x="439" y="534"/>
                    </a:lnTo>
                    <a:lnTo>
                      <a:pt x="439" y="534"/>
                    </a:lnTo>
                    <a:lnTo>
                      <a:pt x="442" y="536"/>
                    </a:lnTo>
                    <a:lnTo>
                      <a:pt x="445" y="537"/>
                    </a:lnTo>
                    <a:lnTo>
                      <a:pt x="445" y="537"/>
                    </a:lnTo>
                    <a:lnTo>
                      <a:pt x="453" y="537"/>
                    </a:lnTo>
                    <a:lnTo>
                      <a:pt x="453" y="537"/>
                    </a:lnTo>
                    <a:lnTo>
                      <a:pt x="457" y="536"/>
                    </a:lnTo>
                    <a:lnTo>
                      <a:pt x="459" y="534"/>
                    </a:lnTo>
                    <a:lnTo>
                      <a:pt x="459" y="534"/>
                    </a:lnTo>
                    <a:lnTo>
                      <a:pt x="461" y="533"/>
                    </a:lnTo>
                    <a:lnTo>
                      <a:pt x="463" y="532"/>
                    </a:lnTo>
                    <a:lnTo>
                      <a:pt x="463" y="532"/>
                    </a:lnTo>
                    <a:lnTo>
                      <a:pt x="467" y="532"/>
                    </a:lnTo>
                    <a:lnTo>
                      <a:pt x="467" y="532"/>
                    </a:lnTo>
                    <a:lnTo>
                      <a:pt x="468" y="528"/>
                    </a:lnTo>
                    <a:lnTo>
                      <a:pt x="469" y="527"/>
                    </a:lnTo>
                    <a:lnTo>
                      <a:pt x="472" y="527"/>
                    </a:lnTo>
                    <a:lnTo>
                      <a:pt x="472" y="527"/>
                    </a:lnTo>
                    <a:lnTo>
                      <a:pt x="472" y="526"/>
                    </a:lnTo>
                    <a:lnTo>
                      <a:pt x="472" y="526"/>
                    </a:lnTo>
                    <a:lnTo>
                      <a:pt x="473" y="526"/>
                    </a:lnTo>
                    <a:lnTo>
                      <a:pt x="473" y="526"/>
                    </a:lnTo>
                    <a:lnTo>
                      <a:pt x="473" y="523"/>
                    </a:lnTo>
                    <a:lnTo>
                      <a:pt x="474" y="523"/>
                    </a:lnTo>
                    <a:lnTo>
                      <a:pt x="477" y="522"/>
                    </a:lnTo>
                    <a:lnTo>
                      <a:pt x="477" y="522"/>
                    </a:lnTo>
                    <a:lnTo>
                      <a:pt x="478" y="518"/>
                    </a:lnTo>
                    <a:lnTo>
                      <a:pt x="479" y="516"/>
                    </a:lnTo>
                    <a:lnTo>
                      <a:pt x="479" y="516"/>
                    </a:lnTo>
                    <a:lnTo>
                      <a:pt x="493" y="516"/>
                    </a:lnTo>
                    <a:lnTo>
                      <a:pt x="493" y="516"/>
                    </a:lnTo>
                    <a:lnTo>
                      <a:pt x="501" y="516"/>
                    </a:lnTo>
                    <a:lnTo>
                      <a:pt x="505" y="516"/>
                    </a:lnTo>
                    <a:lnTo>
                      <a:pt x="508" y="516"/>
                    </a:lnTo>
                    <a:lnTo>
                      <a:pt x="508" y="516"/>
                    </a:lnTo>
                    <a:lnTo>
                      <a:pt x="499" y="517"/>
                    </a:lnTo>
                    <a:lnTo>
                      <a:pt x="490" y="517"/>
                    </a:lnTo>
                    <a:lnTo>
                      <a:pt x="490" y="517"/>
                    </a:lnTo>
                    <a:lnTo>
                      <a:pt x="490" y="525"/>
                    </a:lnTo>
                    <a:lnTo>
                      <a:pt x="490" y="525"/>
                    </a:lnTo>
                    <a:lnTo>
                      <a:pt x="481" y="526"/>
                    </a:lnTo>
                    <a:lnTo>
                      <a:pt x="478" y="527"/>
                    </a:lnTo>
                    <a:lnTo>
                      <a:pt x="478" y="530"/>
                    </a:lnTo>
                    <a:lnTo>
                      <a:pt x="477" y="532"/>
                    </a:lnTo>
                    <a:lnTo>
                      <a:pt x="477" y="532"/>
                    </a:lnTo>
                    <a:close/>
                    <a:moveTo>
                      <a:pt x="553" y="626"/>
                    </a:moveTo>
                    <a:lnTo>
                      <a:pt x="553" y="626"/>
                    </a:lnTo>
                    <a:lnTo>
                      <a:pt x="551" y="625"/>
                    </a:lnTo>
                    <a:lnTo>
                      <a:pt x="548" y="625"/>
                    </a:lnTo>
                    <a:lnTo>
                      <a:pt x="543" y="625"/>
                    </a:lnTo>
                    <a:lnTo>
                      <a:pt x="543" y="625"/>
                    </a:lnTo>
                    <a:lnTo>
                      <a:pt x="538" y="625"/>
                    </a:lnTo>
                    <a:lnTo>
                      <a:pt x="535" y="626"/>
                    </a:lnTo>
                    <a:lnTo>
                      <a:pt x="535" y="628"/>
                    </a:lnTo>
                    <a:lnTo>
                      <a:pt x="535" y="628"/>
                    </a:lnTo>
                    <a:lnTo>
                      <a:pt x="528" y="629"/>
                    </a:lnTo>
                    <a:lnTo>
                      <a:pt x="528" y="629"/>
                    </a:lnTo>
                    <a:lnTo>
                      <a:pt x="528" y="630"/>
                    </a:lnTo>
                    <a:lnTo>
                      <a:pt x="526" y="631"/>
                    </a:lnTo>
                    <a:lnTo>
                      <a:pt x="522" y="632"/>
                    </a:lnTo>
                    <a:lnTo>
                      <a:pt x="513" y="631"/>
                    </a:lnTo>
                    <a:lnTo>
                      <a:pt x="513" y="631"/>
                    </a:lnTo>
                    <a:lnTo>
                      <a:pt x="511" y="631"/>
                    </a:lnTo>
                    <a:lnTo>
                      <a:pt x="510" y="631"/>
                    </a:lnTo>
                    <a:lnTo>
                      <a:pt x="508" y="631"/>
                    </a:lnTo>
                    <a:lnTo>
                      <a:pt x="508" y="631"/>
                    </a:lnTo>
                    <a:lnTo>
                      <a:pt x="507" y="634"/>
                    </a:lnTo>
                    <a:lnTo>
                      <a:pt x="507" y="635"/>
                    </a:lnTo>
                    <a:lnTo>
                      <a:pt x="507" y="635"/>
                    </a:lnTo>
                    <a:lnTo>
                      <a:pt x="504" y="635"/>
                    </a:lnTo>
                    <a:lnTo>
                      <a:pt x="504" y="635"/>
                    </a:lnTo>
                    <a:lnTo>
                      <a:pt x="504" y="636"/>
                    </a:lnTo>
                    <a:lnTo>
                      <a:pt x="502" y="636"/>
                    </a:lnTo>
                    <a:lnTo>
                      <a:pt x="500" y="637"/>
                    </a:lnTo>
                    <a:lnTo>
                      <a:pt x="496" y="637"/>
                    </a:lnTo>
                    <a:lnTo>
                      <a:pt x="495" y="637"/>
                    </a:lnTo>
                    <a:lnTo>
                      <a:pt x="495" y="637"/>
                    </a:lnTo>
                    <a:lnTo>
                      <a:pt x="494" y="639"/>
                    </a:lnTo>
                    <a:lnTo>
                      <a:pt x="493" y="641"/>
                    </a:lnTo>
                    <a:lnTo>
                      <a:pt x="494" y="646"/>
                    </a:lnTo>
                    <a:lnTo>
                      <a:pt x="494" y="646"/>
                    </a:lnTo>
                    <a:lnTo>
                      <a:pt x="484" y="646"/>
                    </a:lnTo>
                    <a:lnTo>
                      <a:pt x="484" y="646"/>
                    </a:lnTo>
                    <a:lnTo>
                      <a:pt x="484" y="645"/>
                    </a:lnTo>
                    <a:lnTo>
                      <a:pt x="484" y="645"/>
                    </a:lnTo>
                    <a:lnTo>
                      <a:pt x="485" y="644"/>
                    </a:lnTo>
                    <a:lnTo>
                      <a:pt x="488" y="641"/>
                    </a:lnTo>
                    <a:lnTo>
                      <a:pt x="490" y="635"/>
                    </a:lnTo>
                    <a:lnTo>
                      <a:pt x="490" y="635"/>
                    </a:lnTo>
                    <a:lnTo>
                      <a:pt x="491" y="634"/>
                    </a:lnTo>
                    <a:lnTo>
                      <a:pt x="491" y="632"/>
                    </a:lnTo>
                    <a:lnTo>
                      <a:pt x="491" y="632"/>
                    </a:lnTo>
                    <a:lnTo>
                      <a:pt x="494" y="631"/>
                    </a:lnTo>
                    <a:lnTo>
                      <a:pt x="494" y="631"/>
                    </a:lnTo>
                    <a:lnTo>
                      <a:pt x="496" y="630"/>
                    </a:lnTo>
                    <a:lnTo>
                      <a:pt x="497" y="628"/>
                    </a:lnTo>
                    <a:lnTo>
                      <a:pt x="497" y="628"/>
                    </a:lnTo>
                    <a:lnTo>
                      <a:pt x="500" y="626"/>
                    </a:lnTo>
                    <a:lnTo>
                      <a:pt x="502" y="625"/>
                    </a:lnTo>
                    <a:lnTo>
                      <a:pt x="502" y="625"/>
                    </a:lnTo>
                    <a:lnTo>
                      <a:pt x="505" y="624"/>
                    </a:lnTo>
                    <a:lnTo>
                      <a:pt x="506" y="623"/>
                    </a:lnTo>
                    <a:lnTo>
                      <a:pt x="506" y="621"/>
                    </a:lnTo>
                    <a:lnTo>
                      <a:pt x="506" y="621"/>
                    </a:lnTo>
                    <a:lnTo>
                      <a:pt x="507" y="619"/>
                    </a:lnTo>
                    <a:lnTo>
                      <a:pt x="507" y="618"/>
                    </a:lnTo>
                    <a:lnTo>
                      <a:pt x="508" y="617"/>
                    </a:lnTo>
                    <a:lnTo>
                      <a:pt x="508" y="617"/>
                    </a:lnTo>
                    <a:lnTo>
                      <a:pt x="511" y="617"/>
                    </a:lnTo>
                    <a:lnTo>
                      <a:pt x="513" y="617"/>
                    </a:lnTo>
                    <a:lnTo>
                      <a:pt x="513" y="617"/>
                    </a:lnTo>
                    <a:lnTo>
                      <a:pt x="513" y="620"/>
                    </a:lnTo>
                    <a:lnTo>
                      <a:pt x="513" y="620"/>
                    </a:lnTo>
                    <a:lnTo>
                      <a:pt x="517" y="618"/>
                    </a:lnTo>
                    <a:lnTo>
                      <a:pt x="517" y="618"/>
                    </a:lnTo>
                    <a:lnTo>
                      <a:pt x="516" y="620"/>
                    </a:lnTo>
                    <a:lnTo>
                      <a:pt x="516" y="623"/>
                    </a:lnTo>
                    <a:lnTo>
                      <a:pt x="516" y="623"/>
                    </a:lnTo>
                    <a:lnTo>
                      <a:pt x="518" y="623"/>
                    </a:lnTo>
                    <a:lnTo>
                      <a:pt x="521" y="623"/>
                    </a:lnTo>
                    <a:lnTo>
                      <a:pt x="521" y="623"/>
                    </a:lnTo>
                    <a:lnTo>
                      <a:pt x="524" y="620"/>
                    </a:lnTo>
                    <a:lnTo>
                      <a:pt x="524" y="620"/>
                    </a:lnTo>
                    <a:lnTo>
                      <a:pt x="529" y="619"/>
                    </a:lnTo>
                    <a:lnTo>
                      <a:pt x="532" y="620"/>
                    </a:lnTo>
                    <a:lnTo>
                      <a:pt x="532" y="623"/>
                    </a:lnTo>
                    <a:lnTo>
                      <a:pt x="532" y="623"/>
                    </a:lnTo>
                    <a:lnTo>
                      <a:pt x="538" y="623"/>
                    </a:lnTo>
                    <a:lnTo>
                      <a:pt x="538" y="623"/>
                    </a:lnTo>
                    <a:lnTo>
                      <a:pt x="544" y="624"/>
                    </a:lnTo>
                    <a:lnTo>
                      <a:pt x="544" y="624"/>
                    </a:lnTo>
                    <a:lnTo>
                      <a:pt x="548" y="624"/>
                    </a:lnTo>
                    <a:lnTo>
                      <a:pt x="550" y="624"/>
                    </a:lnTo>
                    <a:lnTo>
                      <a:pt x="550" y="624"/>
                    </a:lnTo>
                    <a:lnTo>
                      <a:pt x="555" y="626"/>
                    </a:lnTo>
                    <a:lnTo>
                      <a:pt x="553" y="626"/>
                    </a:lnTo>
                    <a:close/>
                    <a:moveTo>
                      <a:pt x="717" y="872"/>
                    </a:moveTo>
                    <a:lnTo>
                      <a:pt x="717" y="872"/>
                    </a:lnTo>
                    <a:lnTo>
                      <a:pt x="714" y="872"/>
                    </a:lnTo>
                    <a:lnTo>
                      <a:pt x="714" y="872"/>
                    </a:lnTo>
                    <a:lnTo>
                      <a:pt x="714" y="878"/>
                    </a:lnTo>
                    <a:lnTo>
                      <a:pt x="714" y="878"/>
                    </a:lnTo>
                    <a:lnTo>
                      <a:pt x="712" y="878"/>
                    </a:lnTo>
                    <a:lnTo>
                      <a:pt x="712" y="878"/>
                    </a:lnTo>
                    <a:lnTo>
                      <a:pt x="711" y="881"/>
                    </a:lnTo>
                    <a:lnTo>
                      <a:pt x="711" y="881"/>
                    </a:lnTo>
                    <a:lnTo>
                      <a:pt x="709" y="879"/>
                    </a:lnTo>
                    <a:lnTo>
                      <a:pt x="708" y="874"/>
                    </a:lnTo>
                    <a:lnTo>
                      <a:pt x="708" y="874"/>
                    </a:lnTo>
                    <a:lnTo>
                      <a:pt x="708" y="870"/>
                    </a:lnTo>
                    <a:lnTo>
                      <a:pt x="709" y="867"/>
                    </a:lnTo>
                    <a:lnTo>
                      <a:pt x="709" y="867"/>
                    </a:lnTo>
                    <a:lnTo>
                      <a:pt x="711" y="863"/>
                    </a:lnTo>
                    <a:lnTo>
                      <a:pt x="711" y="863"/>
                    </a:lnTo>
                    <a:lnTo>
                      <a:pt x="712" y="859"/>
                    </a:lnTo>
                    <a:lnTo>
                      <a:pt x="712" y="859"/>
                    </a:lnTo>
                    <a:lnTo>
                      <a:pt x="712" y="856"/>
                    </a:lnTo>
                    <a:lnTo>
                      <a:pt x="714" y="853"/>
                    </a:lnTo>
                    <a:lnTo>
                      <a:pt x="714" y="853"/>
                    </a:lnTo>
                    <a:lnTo>
                      <a:pt x="714" y="853"/>
                    </a:lnTo>
                    <a:lnTo>
                      <a:pt x="714" y="853"/>
                    </a:lnTo>
                    <a:lnTo>
                      <a:pt x="712" y="853"/>
                    </a:lnTo>
                    <a:lnTo>
                      <a:pt x="709" y="854"/>
                    </a:lnTo>
                    <a:lnTo>
                      <a:pt x="709" y="854"/>
                    </a:lnTo>
                    <a:lnTo>
                      <a:pt x="709" y="849"/>
                    </a:lnTo>
                    <a:lnTo>
                      <a:pt x="709" y="845"/>
                    </a:lnTo>
                    <a:lnTo>
                      <a:pt x="709" y="845"/>
                    </a:lnTo>
                    <a:lnTo>
                      <a:pt x="708" y="845"/>
                    </a:lnTo>
                    <a:lnTo>
                      <a:pt x="706" y="846"/>
                    </a:lnTo>
                    <a:lnTo>
                      <a:pt x="703" y="847"/>
                    </a:lnTo>
                    <a:lnTo>
                      <a:pt x="702" y="849"/>
                    </a:lnTo>
                    <a:lnTo>
                      <a:pt x="702" y="849"/>
                    </a:lnTo>
                    <a:lnTo>
                      <a:pt x="702" y="851"/>
                    </a:lnTo>
                    <a:lnTo>
                      <a:pt x="702" y="851"/>
                    </a:lnTo>
                    <a:lnTo>
                      <a:pt x="702" y="849"/>
                    </a:lnTo>
                    <a:lnTo>
                      <a:pt x="702" y="849"/>
                    </a:lnTo>
                    <a:lnTo>
                      <a:pt x="702" y="842"/>
                    </a:lnTo>
                    <a:lnTo>
                      <a:pt x="701" y="838"/>
                    </a:lnTo>
                    <a:lnTo>
                      <a:pt x="700" y="836"/>
                    </a:lnTo>
                    <a:lnTo>
                      <a:pt x="700" y="836"/>
                    </a:lnTo>
                    <a:lnTo>
                      <a:pt x="698" y="836"/>
                    </a:lnTo>
                    <a:lnTo>
                      <a:pt x="698" y="836"/>
                    </a:lnTo>
                    <a:lnTo>
                      <a:pt x="698" y="834"/>
                    </a:lnTo>
                    <a:lnTo>
                      <a:pt x="698" y="834"/>
                    </a:lnTo>
                    <a:lnTo>
                      <a:pt x="695" y="832"/>
                    </a:lnTo>
                    <a:lnTo>
                      <a:pt x="693" y="832"/>
                    </a:lnTo>
                    <a:lnTo>
                      <a:pt x="693" y="834"/>
                    </a:lnTo>
                    <a:lnTo>
                      <a:pt x="693" y="841"/>
                    </a:lnTo>
                    <a:lnTo>
                      <a:pt x="693" y="841"/>
                    </a:lnTo>
                    <a:lnTo>
                      <a:pt x="692" y="838"/>
                    </a:lnTo>
                    <a:lnTo>
                      <a:pt x="692" y="838"/>
                    </a:lnTo>
                    <a:lnTo>
                      <a:pt x="689" y="836"/>
                    </a:lnTo>
                    <a:lnTo>
                      <a:pt x="687" y="834"/>
                    </a:lnTo>
                    <a:lnTo>
                      <a:pt x="686" y="827"/>
                    </a:lnTo>
                    <a:lnTo>
                      <a:pt x="686" y="827"/>
                    </a:lnTo>
                    <a:lnTo>
                      <a:pt x="685" y="827"/>
                    </a:lnTo>
                    <a:lnTo>
                      <a:pt x="685" y="827"/>
                    </a:lnTo>
                    <a:lnTo>
                      <a:pt x="682" y="822"/>
                    </a:lnTo>
                    <a:lnTo>
                      <a:pt x="680" y="819"/>
                    </a:lnTo>
                    <a:lnTo>
                      <a:pt x="680" y="819"/>
                    </a:lnTo>
                    <a:lnTo>
                      <a:pt x="678" y="818"/>
                    </a:lnTo>
                    <a:lnTo>
                      <a:pt x="678" y="815"/>
                    </a:lnTo>
                    <a:lnTo>
                      <a:pt x="678" y="815"/>
                    </a:lnTo>
                    <a:lnTo>
                      <a:pt x="679" y="814"/>
                    </a:lnTo>
                    <a:lnTo>
                      <a:pt x="680" y="814"/>
                    </a:lnTo>
                    <a:lnTo>
                      <a:pt x="682" y="814"/>
                    </a:lnTo>
                    <a:lnTo>
                      <a:pt x="682" y="814"/>
                    </a:lnTo>
                    <a:lnTo>
                      <a:pt x="682" y="810"/>
                    </a:lnTo>
                    <a:lnTo>
                      <a:pt x="684" y="810"/>
                    </a:lnTo>
                    <a:lnTo>
                      <a:pt x="684" y="810"/>
                    </a:lnTo>
                    <a:lnTo>
                      <a:pt x="675" y="809"/>
                    </a:lnTo>
                    <a:lnTo>
                      <a:pt x="675" y="809"/>
                    </a:lnTo>
                    <a:lnTo>
                      <a:pt x="675" y="808"/>
                    </a:lnTo>
                    <a:lnTo>
                      <a:pt x="674" y="808"/>
                    </a:lnTo>
                    <a:lnTo>
                      <a:pt x="674" y="808"/>
                    </a:lnTo>
                    <a:lnTo>
                      <a:pt x="674" y="803"/>
                    </a:lnTo>
                    <a:lnTo>
                      <a:pt x="674" y="798"/>
                    </a:lnTo>
                    <a:lnTo>
                      <a:pt x="674" y="798"/>
                    </a:lnTo>
                    <a:lnTo>
                      <a:pt x="675" y="798"/>
                    </a:lnTo>
                    <a:lnTo>
                      <a:pt x="676" y="797"/>
                    </a:lnTo>
                    <a:lnTo>
                      <a:pt x="678" y="794"/>
                    </a:lnTo>
                    <a:lnTo>
                      <a:pt x="678" y="788"/>
                    </a:lnTo>
                    <a:lnTo>
                      <a:pt x="678" y="788"/>
                    </a:lnTo>
                    <a:lnTo>
                      <a:pt x="686" y="788"/>
                    </a:lnTo>
                    <a:lnTo>
                      <a:pt x="686" y="788"/>
                    </a:lnTo>
                    <a:lnTo>
                      <a:pt x="685" y="788"/>
                    </a:lnTo>
                    <a:lnTo>
                      <a:pt x="685" y="788"/>
                    </a:lnTo>
                    <a:lnTo>
                      <a:pt x="687" y="789"/>
                    </a:lnTo>
                    <a:lnTo>
                      <a:pt x="690" y="789"/>
                    </a:lnTo>
                    <a:lnTo>
                      <a:pt x="690" y="789"/>
                    </a:lnTo>
                    <a:lnTo>
                      <a:pt x="689" y="789"/>
                    </a:lnTo>
                    <a:lnTo>
                      <a:pt x="689" y="789"/>
                    </a:lnTo>
                    <a:lnTo>
                      <a:pt x="689" y="793"/>
                    </a:lnTo>
                    <a:lnTo>
                      <a:pt x="689" y="793"/>
                    </a:lnTo>
                    <a:lnTo>
                      <a:pt x="693" y="793"/>
                    </a:lnTo>
                    <a:lnTo>
                      <a:pt x="693" y="793"/>
                    </a:lnTo>
                    <a:lnTo>
                      <a:pt x="693" y="797"/>
                    </a:lnTo>
                    <a:lnTo>
                      <a:pt x="693" y="797"/>
                    </a:lnTo>
                    <a:lnTo>
                      <a:pt x="695" y="800"/>
                    </a:lnTo>
                    <a:lnTo>
                      <a:pt x="695" y="800"/>
                    </a:lnTo>
                    <a:lnTo>
                      <a:pt x="696" y="804"/>
                    </a:lnTo>
                    <a:lnTo>
                      <a:pt x="700" y="805"/>
                    </a:lnTo>
                    <a:lnTo>
                      <a:pt x="700" y="805"/>
                    </a:lnTo>
                    <a:lnTo>
                      <a:pt x="701" y="816"/>
                    </a:lnTo>
                    <a:lnTo>
                      <a:pt x="701" y="816"/>
                    </a:lnTo>
                    <a:lnTo>
                      <a:pt x="701" y="821"/>
                    </a:lnTo>
                    <a:lnTo>
                      <a:pt x="701" y="821"/>
                    </a:lnTo>
                    <a:lnTo>
                      <a:pt x="701" y="824"/>
                    </a:lnTo>
                    <a:lnTo>
                      <a:pt x="702" y="826"/>
                    </a:lnTo>
                    <a:lnTo>
                      <a:pt x="702" y="826"/>
                    </a:lnTo>
                    <a:lnTo>
                      <a:pt x="706" y="826"/>
                    </a:lnTo>
                    <a:lnTo>
                      <a:pt x="706" y="826"/>
                    </a:lnTo>
                    <a:lnTo>
                      <a:pt x="706" y="830"/>
                    </a:lnTo>
                    <a:lnTo>
                      <a:pt x="706" y="832"/>
                    </a:lnTo>
                    <a:lnTo>
                      <a:pt x="706" y="832"/>
                    </a:lnTo>
                    <a:lnTo>
                      <a:pt x="708" y="835"/>
                    </a:lnTo>
                    <a:lnTo>
                      <a:pt x="709" y="836"/>
                    </a:lnTo>
                    <a:lnTo>
                      <a:pt x="709" y="836"/>
                    </a:lnTo>
                    <a:lnTo>
                      <a:pt x="709" y="840"/>
                    </a:lnTo>
                    <a:lnTo>
                      <a:pt x="709" y="843"/>
                    </a:lnTo>
                    <a:lnTo>
                      <a:pt x="709" y="843"/>
                    </a:lnTo>
                    <a:lnTo>
                      <a:pt x="711" y="845"/>
                    </a:lnTo>
                    <a:lnTo>
                      <a:pt x="713" y="846"/>
                    </a:lnTo>
                    <a:lnTo>
                      <a:pt x="713" y="846"/>
                    </a:lnTo>
                    <a:lnTo>
                      <a:pt x="713" y="848"/>
                    </a:lnTo>
                    <a:lnTo>
                      <a:pt x="713" y="849"/>
                    </a:lnTo>
                    <a:lnTo>
                      <a:pt x="713" y="849"/>
                    </a:lnTo>
                    <a:lnTo>
                      <a:pt x="714" y="853"/>
                    </a:lnTo>
                    <a:lnTo>
                      <a:pt x="714" y="853"/>
                    </a:lnTo>
                    <a:lnTo>
                      <a:pt x="716" y="853"/>
                    </a:lnTo>
                    <a:lnTo>
                      <a:pt x="716" y="853"/>
                    </a:lnTo>
                    <a:lnTo>
                      <a:pt x="714" y="853"/>
                    </a:lnTo>
                    <a:lnTo>
                      <a:pt x="714" y="853"/>
                    </a:lnTo>
                    <a:lnTo>
                      <a:pt x="716" y="856"/>
                    </a:lnTo>
                    <a:lnTo>
                      <a:pt x="716" y="856"/>
                    </a:lnTo>
                    <a:lnTo>
                      <a:pt x="714" y="862"/>
                    </a:lnTo>
                    <a:lnTo>
                      <a:pt x="714" y="864"/>
                    </a:lnTo>
                    <a:lnTo>
                      <a:pt x="716" y="868"/>
                    </a:lnTo>
                    <a:lnTo>
                      <a:pt x="716" y="868"/>
                    </a:lnTo>
                    <a:lnTo>
                      <a:pt x="717" y="868"/>
                    </a:lnTo>
                    <a:lnTo>
                      <a:pt x="717" y="868"/>
                    </a:lnTo>
                    <a:lnTo>
                      <a:pt x="717" y="872"/>
                    </a:lnTo>
                    <a:lnTo>
                      <a:pt x="717" y="872"/>
                    </a:lnTo>
                    <a:close/>
                    <a:moveTo>
                      <a:pt x="744" y="916"/>
                    </a:moveTo>
                    <a:lnTo>
                      <a:pt x="744" y="916"/>
                    </a:lnTo>
                    <a:lnTo>
                      <a:pt x="744" y="917"/>
                    </a:lnTo>
                    <a:lnTo>
                      <a:pt x="744" y="917"/>
                    </a:lnTo>
                    <a:lnTo>
                      <a:pt x="744" y="916"/>
                    </a:lnTo>
                    <a:lnTo>
                      <a:pt x="744" y="916"/>
                    </a:lnTo>
                    <a:lnTo>
                      <a:pt x="744" y="916"/>
                    </a:lnTo>
                    <a:close/>
                  </a:path>
                </a:pathLst>
              </a:custGeom>
              <a:solidFill>
                <a:srgbClr val="602EA2"/>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 name="Freeform 485">
                <a:extLst>
                  <a:ext uri="{FF2B5EF4-FFF2-40B4-BE49-F238E27FC236}">
                    <a16:creationId xmlns:a16="http://schemas.microsoft.com/office/drawing/2014/main" id="{46B17FCC-3800-4E44-8321-E8996B3318FA}"/>
                  </a:ext>
                </a:extLst>
              </p:cNvPr>
              <p:cNvSpPr>
                <a:spLocks/>
              </p:cNvSpPr>
              <p:nvPr/>
            </p:nvSpPr>
            <p:spPr bwMode="auto">
              <a:xfrm>
                <a:off x="353937" y="472043"/>
                <a:ext cx="277467" cy="219943"/>
              </a:xfrm>
              <a:custGeom>
                <a:avLst/>
                <a:gdLst/>
                <a:ahLst/>
                <a:cxnLst>
                  <a:cxn ang="0">
                    <a:pos x="61" y="59"/>
                  </a:cxn>
                  <a:cxn ang="0">
                    <a:pos x="66" y="63"/>
                  </a:cxn>
                  <a:cxn ang="0">
                    <a:pos x="77" y="64"/>
                  </a:cxn>
                  <a:cxn ang="0">
                    <a:pos x="82" y="63"/>
                  </a:cxn>
                  <a:cxn ang="0">
                    <a:pos x="78" y="53"/>
                  </a:cxn>
                  <a:cxn ang="0">
                    <a:pos x="74" y="49"/>
                  </a:cxn>
                  <a:cxn ang="0">
                    <a:pos x="71" y="45"/>
                  </a:cxn>
                  <a:cxn ang="0">
                    <a:pos x="67" y="42"/>
                  </a:cxn>
                  <a:cxn ang="0">
                    <a:pos x="63" y="40"/>
                  </a:cxn>
                  <a:cxn ang="0">
                    <a:pos x="57" y="36"/>
                  </a:cxn>
                  <a:cxn ang="0">
                    <a:pos x="56" y="32"/>
                  </a:cxn>
                  <a:cxn ang="0">
                    <a:pos x="56" y="32"/>
                  </a:cxn>
                  <a:cxn ang="0">
                    <a:pos x="52" y="27"/>
                  </a:cxn>
                  <a:cxn ang="0">
                    <a:pos x="50" y="25"/>
                  </a:cxn>
                  <a:cxn ang="0">
                    <a:pos x="45" y="19"/>
                  </a:cxn>
                  <a:cxn ang="0">
                    <a:pos x="44" y="16"/>
                  </a:cxn>
                  <a:cxn ang="0">
                    <a:pos x="41" y="15"/>
                  </a:cxn>
                  <a:cxn ang="0">
                    <a:pos x="37" y="14"/>
                  </a:cxn>
                  <a:cxn ang="0">
                    <a:pos x="30" y="11"/>
                  </a:cxn>
                  <a:cxn ang="0">
                    <a:pos x="23" y="9"/>
                  </a:cxn>
                  <a:cxn ang="0">
                    <a:pos x="18" y="8"/>
                  </a:cxn>
                  <a:cxn ang="0">
                    <a:pos x="15" y="5"/>
                  </a:cxn>
                  <a:cxn ang="0">
                    <a:pos x="12" y="3"/>
                  </a:cxn>
                  <a:cxn ang="0">
                    <a:pos x="9" y="0"/>
                  </a:cxn>
                  <a:cxn ang="0">
                    <a:pos x="0" y="2"/>
                  </a:cxn>
                  <a:cxn ang="0">
                    <a:pos x="1" y="3"/>
                  </a:cxn>
                  <a:cxn ang="0">
                    <a:pos x="0" y="7"/>
                  </a:cxn>
                  <a:cxn ang="0">
                    <a:pos x="3" y="11"/>
                  </a:cxn>
                  <a:cxn ang="0">
                    <a:pos x="4" y="15"/>
                  </a:cxn>
                  <a:cxn ang="0">
                    <a:pos x="7" y="18"/>
                  </a:cxn>
                  <a:cxn ang="0">
                    <a:pos x="9" y="21"/>
                  </a:cxn>
                  <a:cxn ang="0">
                    <a:pos x="17" y="25"/>
                  </a:cxn>
                  <a:cxn ang="0">
                    <a:pos x="18" y="27"/>
                  </a:cxn>
                  <a:cxn ang="0">
                    <a:pos x="22" y="30"/>
                  </a:cxn>
                  <a:cxn ang="0">
                    <a:pos x="23" y="32"/>
                  </a:cxn>
                  <a:cxn ang="0">
                    <a:pos x="26" y="36"/>
                  </a:cxn>
                  <a:cxn ang="0">
                    <a:pos x="30" y="38"/>
                  </a:cxn>
                  <a:cxn ang="0">
                    <a:pos x="33" y="42"/>
                  </a:cxn>
                  <a:cxn ang="0">
                    <a:pos x="41" y="47"/>
                  </a:cxn>
                  <a:cxn ang="0">
                    <a:pos x="41" y="48"/>
                  </a:cxn>
                  <a:cxn ang="0">
                    <a:pos x="50" y="51"/>
                  </a:cxn>
                  <a:cxn ang="0">
                    <a:pos x="50" y="54"/>
                  </a:cxn>
                  <a:cxn ang="0">
                    <a:pos x="51" y="56"/>
                  </a:cxn>
                  <a:cxn ang="0">
                    <a:pos x="57" y="59"/>
                  </a:cxn>
                  <a:cxn ang="0">
                    <a:pos x="58" y="59"/>
                  </a:cxn>
                </a:cxnLst>
                <a:rect l="0" t="0" r="r" b="b"/>
                <a:pathLst>
                  <a:path w="82" h="65">
                    <a:moveTo>
                      <a:pt x="58" y="59"/>
                    </a:moveTo>
                    <a:lnTo>
                      <a:pt x="58" y="59"/>
                    </a:lnTo>
                    <a:lnTo>
                      <a:pt x="61" y="59"/>
                    </a:lnTo>
                    <a:lnTo>
                      <a:pt x="62" y="62"/>
                    </a:lnTo>
                    <a:lnTo>
                      <a:pt x="66" y="63"/>
                    </a:lnTo>
                    <a:lnTo>
                      <a:pt x="66" y="63"/>
                    </a:lnTo>
                    <a:lnTo>
                      <a:pt x="75" y="65"/>
                    </a:lnTo>
                    <a:lnTo>
                      <a:pt x="75" y="65"/>
                    </a:lnTo>
                    <a:lnTo>
                      <a:pt x="77" y="64"/>
                    </a:lnTo>
                    <a:lnTo>
                      <a:pt x="79" y="64"/>
                    </a:lnTo>
                    <a:lnTo>
                      <a:pt x="80" y="64"/>
                    </a:lnTo>
                    <a:lnTo>
                      <a:pt x="82" y="63"/>
                    </a:lnTo>
                    <a:lnTo>
                      <a:pt x="82" y="63"/>
                    </a:lnTo>
                    <a:lnTo>
                      <a:pt x="78" y="53"/>
                    </a:lnTo>
                    <a:lnTo>
                      <a:pt x="78" y="53"/>
                    </a:lnTo>
                    <a:lnTo>
                      <a:pt x="77" y="52"/>
                    </a:lnTo>
                    <a:lnTo>
                      <a:pt x="75" y="51"/>
                    </a:lnTo>
                    <a:lnTo>
                      <a:pt x="74" y="49"/>
                    </a:lnTo>
                    <a:lnTo>
                      <a:pt x="74" y="49"/>
                    </a:lnTo>
                    <a:lnTo>
                      <a:pt x="74" y="46"/>
                    </a:lnTo>
                    <a:lnTo>
                      <a:pt x="71" y="45"/>
                    </a:lnTo>
                    <a:lnTo>
                      <a:pt x="71" y="45"/>
                    </a:lnTo>
                    <a:lnTo>
                      <a:pt x="69" y="43"/>
                    </a:lnTo>
                    <a:lnTo>
                      <a:pt x="67" y="42"/>
                    </a:lnTo>
                    <a:lnTo>
                      <a:pt x="67" y="42"/>
                    </a:lnTo>
                    <a:lnTo>
                      <a:pt x="63" y="40"/>
                    </a:lnTo>
                    <a:lnTo>
                      <a:pt x="63" y="40"/>
                    </a:lnTo>
                    <a:lnTo>
                      <a:pt x="60" y="38"/>
                    </a:lnTo>
                    <a:lnTo>
                      <a:pt x="58" y="37"/>
                    </a:lnTo>
                    <a:lnTo>
                      <a:pt x="57" y="36"/>
                    </a:lnTo>
                    <a:lnTo>
                      <a:pt x="57" y="36"/>
                    </a:lnTo>
                    <a:lnTo>
                      <a:pt x="57" y="33"/>
                    </a:lnTo>
                    <a:lnTo>
                      <a:pt x="56" y="32"/>
                    </a:lnTo>
                    <a:lnTo>
                      <a:pt x="56" y="32"/>
                    </a:lnTo>
                    <a:lnTo>
                      <a:pt x="56" y="32"/>
                    </a:lnTo>
                    <a:lnTo>
                      <a:pt x="56" y="32"/>
                    </a:lnTo>
                    <a:lnTo>
                      <a:pt x="56" y="31"/>
                    </a:lnTo>
                    <a:lnTo>
                      <a:pt x="55" y="30"/>
                    </a:lnTo>
                    <a:lnTo>
                      <a:pt x="52" y="27"/>
                    </a:lnTo>
                    <a:lnTo>
                      <a:pt x="52" y="27"/>
                    </a:lnTo>
                    <a:lnTo>
                      <a:pt x="50" y="26"/>
                    </a:lnTo>
                    <a:lnTo>
                      <a:pt x="50" y="25"/>
                    </a:lnTo>
                    <a:lnTo>
                      <a:pt x="47" y="21"/>
                    </a:lnTo>
                    <a:lnTo>
                      <a:pt x="47" y="21"/>
                    </a:lnTo>
                    <a:lnTo>
                      <a:pt x="45" y="19"/>
                    </a:lnTo>
                    <a:lnTo>
                      <a:pt x="44" y="18"/>
                    </a:lnTo>
                    <a:lnTo>
                      <a:pt x="44" y="16"/>
                    </a:lnTo>
                    <a:lnTo>
                      <a:pt x="44" y="16"/>
                    </a:lnTo>
                    <a:lnTo>
                      <a:pt x="42" y="16"/>
                    </a:lnTo>
                    <a:lnTo>
                      <a:pt x="42" y="16"/>
                    </a:lnTo>
                    <a:lnTo>
                      <a:pt x="41" y="15"/>
                    </a:lnTo>
                    <a:lnTo>
                      <a:pt x="41" y="14"/>
                    </a:lnTo>
                    <a:lnTo>
                      <a:pt x="41" y="14"/>
                    </a:lnTo>
                    <a:lnTo>
                      <a:pt x="37" y="14"/>
                    </a:lnTo>
                    <a:lnTo>
                      <a:pt x="36" y="13"/>
                    </a:lnTo>
                    <a:lnTo>
                      <a:pt x="34" y="11"/>
                    </a:lnTo>
                    <a:lnTo>
                      <a:pt x="30" y="11"/>
                    </a:lnTo>
                    <a:lnTo>
                      <a:pt x="30" y="11"/>
                    </a:lnTo>
                    <a:lnTo>
                      <a:pt x="26" y="10"/>
                    </a:lnTo>
                    <a:lnTo>
                      <a:pt x="23" y="9"/>
                    </a:lnTo>
                    <a:lnTo>
                      <a:pt x="23" y="9"/>
                    </a:lnTo>
                    <a:lnTo>
                      <a:pt x="18" y="8"/>
                    </a:lnTo>
                    <a:lnTo>
                      <a:pt x="18" y="8"/>
                    </a:lnTo>
                    <a:lnTo>
                      <a:pt x="17" y="7"/>
                    </a:lnTo>
                    <a:lnTo>
                      <a:pt x="15" y="5"/>
                    </a:lnTo>
                    <a:lnTo>
                      <a:pt x="15" y="5"/>
                    </a:lnTo>
                    <a:lnTo>
                      <a:pt x="12" y="4"/>
                    </a:lnTo>
                    <a:lnTo>
                      <a:pt x="12" y="4"/>
                    </a:lnTo>
                    <a:lnTo>
                      <a:pt x="12" y="3"/>
                    </a:lnTo>
                    <a:lnTo>
                      <a:pt x="9" y="3"/>
                    </a:lnTo>
                    <a:lnTo>
                      <a:pt x="9" y="3"/>
                    </a:lnTo>
                    <a:lnTo>
                      <a:pt x="9" y="0"/>
                    </a:lnTo>
                    <a:lnTo>
                      <a:pt x="9" y="0"/>
                    </a:lnTo>
                    <a:lnTo>
                      <a:pt x="4" y="0"/>
                    </a:lnTo>
                    <a:lnTo>
                      <a:pt x="0" y="2"/>
                    </a:lnTo>
                    <a:lnTo>
                      <a:pt x="0" y="2"/>
                    </a:lnTo>
                    <a:lnTo>
                      <a:pt x="1" y="3"/>
                    </a:lnTo>
                    <a:lnTo>
                      <a:pt x="1" y="3"/>
                    </a:lnTo>
                    <a:lnTo>
                      <a:pt x="0" y="5"/>
                    </a:lnTo>
                    <a:lnTo>
                      <a:pt x="0" y="5"/>
                    </a:lnTo>
                    <a:lnTo>
                      <a:pt x="0" y="7"/>
                    </a:lnTo>
                    <a:lnTo>
                      <a:pt x="1" y="8"/>
                    </a:lnTo>
                    <a:lnTo>
                      <a:pt x="1" y="8"/>
                    </a:lnTo>
                    <a:lnTo>
                      <a:pt x="3" y="11"/>
                    </a:lnTo>
                    <a:lnTo>
                      <a:pt x="4" y="13"/>
                    </a:lnTo>
                    <a:lnTo>
                      <a:pt x="4" y="15"/>
                    </a:lnTo>
                    <a:lnTo>
                      <a:pt x="4" y="15"/>
                    </a:lnTo>
                    <a:lnTo>
                      <a:pt x="6" y="15"/>
                    </a:lnTo>
                    <a:lnTo>
                      <a:pt x="6" y="15"/>
                    </a:lnTo>
                    <a:lnTo>
                      <a:pt x="7" y="18"/>
                    </a:lnTo>
                    <a:lnTo>
                      <a:pt x="7" y="21"/>
                    </a:lnTo>
                    <a:lnTo>
                      <a:pt x="7" y="21"/>
                    </a:lnTo>
                    <a:lnTo>
                      <a:pt x="9" y="21"/>
                    </a:lnTo>
                    <a:lnTo>
                      <a:pt x="12" y="22"/>
                    </a:lnTo>
                    <a:lnTo>
                      <a:pt x="12" y="22"/>
                    </a:lnTo>
                    <a:lnTo>
                      <a:pt x="17" y="25"/>
                    </a:lnTo>
                    <a:lnTo>
                      <a:pt x="17" y="25"/>
                    </a:lnTo>
                    <a:lnTo>
                      <a:pt x="17" y="26"/>
                    </a:lnTo>
                    <a:lnTo>
                      <a:pt x="18" y="27"/>
                    </a:lnTo>
                    <a:lnTo>
                      <a:pt x="18" y="27"/>
                    </a:lnTo>
                    <a:lnTo>
                      <a:pt x="19" y="30"/>
                    </a:lnTo>
                    <a:lnTo>
                      <a:pt x="22" y="30"/>
                    </a:lnTo>
                    <a:lnTo>
                      <a:pt x="22" y="30"/>
                    </a:lnTo>
                    <a:lnTo>
                      <a:pt x="22" y="31"/>
                    </a:lnTo>
                    <a:lnTo>
                      <a:pt x="23" y="32"/>
                    </a:lnTo>
                    <a:lnTo>
                      <a:pt x="25" y="33"/>
                    </a:lnTo>
                    <a:lnTo>
                      <a:pt x="25" y="33"/>
                    </a:lnTo>
                    <a:lnTo>
                      <a:pt x="26" y="36"/>
                    </a:lnTo>
                    <a:lnTo>
                      <a:pt x="28" y="37"/>
                    </a:lnTo>
                    <a:lnTo>
                      <a:pt x="28" y="37"/>
                    </a:lnTo>
                    <a:lnTo>
                      <a:pt x="30" y="38"/>
                    </a:lnTo>
                    <a:lnTo>
                      <a:pt x="31" y="38"/>
                    </a:lnTo>
                    <a:lnTo>
                      <a:pt x="31" y="38"/>
                    </a:lnTo>
                    <a:lnTo>
                      <a:pt x="33" y="42"/>
                    </a:lnTo>
                    <a:lnTo>
                      <a:pt x="35" y="45"/>
                    </a:lnTo>
                    <a:lnTo>
                      <a:pt x="35" y="45"/>
                    </a:lnTo>
                    <a:lnTo>
                      <a:pt x="41" y="47"/>
                    </a:lnTo>
                    <a:lnTo>
                      <a:pt x="41" y="47"/>
                    </a:lnTo>
                    <a:lnTo>
                      <a:pt x="41" y="48"/>
                    </a:lnTo>
                    <a:lnTo>
                      <a:pt x="41" y="48"/>
                    </a:lnTo>
                    <a:lnTo>
                      <a:pt x="50" y="48"/>
                    </a:lnTo>
                    <a:lnTo>
                      <a:pt x="50" y="48"/>
                    </a:lnTo>
                    <a:lnTo>
                      <a:pt x="50" y="51"/>
                    </a:lnTo>
                    <a:lnTo>
                      <a:pt x="49" y="53"/>
                    </a:lnTo>
                    <a:lnTo>
                      <a:pt x="49" y="53"/>
                    </a:lnTo>
                    <a:lnTo>
                      <a:pt x="50" y="54"/>
                    </a:lnTo>
                    <a:lnTo>
                      <a:pt x="50" y="54"/>
                    </a:lnTo>
                    <a:lnTo>
                      <a:pt x="50" y="56"/>
                    </a:lnTo>
                    <a:lnTo>
                      <a:pt x="51" y="56"/>
                    </a:lnTo>
                    <a:lnTo>
                      <a:pt x="53" y="57"/>
                    </a:lnTo>
                    <a:lnTo>
                      <a:pt x="53" y="57"/>
                    </a:lnTo>
                    <a:lnTo>
                      <a:pt x="57" y="59"/>
                    </a:lnTo>
                    <a:lnTo>
                      <a:pt x="57" y="59"/>
                    </a:lnTo>
                    <a:lnTo>
                      <a:pt x="58" y="59"/>
                    </a:lnTo>
                    <a:lnTo>
                      <a:pt x="58" y="59"/>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 name="Freeform 488">
                <a:extLst>
                  <a:ext uri="{FF2B5EF4-FFF2-40B4-BE49-F238E27FC236}">
                    <a16:creationId xmlns:a16="http://schemas.microsoft.com/office/drawing/2014/main" id="{ACE47DF8-D710-4B2A-BA89-14B22F44EB73}"/>
                  </a:ext>
                </a:extLst>
              </p:cNvPr>
              <p:cNvSpPr>
                <a:spLocks/>
              </p:cNvSpPr>
              <p:nvPr/>
            </p:nvSpPr>
            <p:spPr bwMode="auto">
              <a:xfrm>
                <a:off x="-96100" y="-231772"/>
                <a:ext cx="111663" cy="216559"/>
              </a:xfrm>
              <a:custGeom>
                <a:avLst/>
                <a:gdLst/>
                <a:ahLst/>
                <a:cxnLst>
                  <a:cxn ang="0">
                    <a:pos x="28" y="32"/>
                  </a:cxn>
                  <a:cxn ang="0">
                    <a:pos x="30" y="28"/>
                  </a:cxn>
                  <a:cxn ang="0">
                    <a:pos x="23" y="26"/>
                  </a:cxn>
                  <a:cxn ang="0">
                    <a:pos x="17" y="25"/>
                  </a:cxn>
                  <a:cxn ang="0">
                    <a:pos x="16" y="21"/>
                  </a:cxn>
                  <a:cxn ang="0">
                    <a:pos x="14" y="18"/>
                  </a:cxn>
                  <a:cxn ang="0">
                    <a:pos x="17" y="20"/>
                  </a:cxn>
                  <a:cxn ang="0">
                    <a:pos x="20" y="23"/>
                  </a:cxn>
                  <a:cxn ang="0">
                    <a:pos x="25" y="25"/>
                  </a:cxn>
                  <a:cxn ang="0">
                    <a:pos x="28" y="26"/>
                  </a:cxn>
                  <a:cxn ang="0">
                    <a:pos x="28" y="18"/>
                  </a:cxn>
                  <a:cxn ang="0">
                    <a:pos x="25" y="17"/>
                  </a:cxn>
                  <a:cxn ang="0">
                    <a:pos x="17" y="15"/>
                  </a:cxn>
                  <a:cxn ang="0">
                    <a:pos x="14" y="11"/>
                  </a:cxn>
                  <a:cxn ang="0">
                    <a:pos x="14" y="9"/>
                  </a:cxn>
                  <a:cxn ang="0">
                    <a:pos x="19" y="5"/>
                  </a:cxn>
                  <a:cxn ang="0">
                    <a:pos x="16" y="2"/>
                  </a:cxn>
                  <a:cxn ang="0">
                    <a:pos x="14" y="0"/>
                  </a:cxn>
                  <a:cxn ang="0">
                    <a:pos x="12" y="2"/>
                  </a:cxn>
                  <a:cxn ang="0">
                    <a:pos x="9" y="2"/>
                  </a:cxn>
                  <a:cxn ang="0">
                    <a:pos x="7" y="4"/>
                  </a:cxn>
                  <a:cxn ang="0">
                    <a:pos x="6" y="4"/>
                  </a:cxn>
                  <a:cxn ang="0">
                    <a:pos x="4" y="4"/>
                  </a:cxn>
                  <a:cxn ang="0">
                    <a:pos x="3" y="6"/>
                  </a:cxn>
                  <a:cxn ang="0">
                    <a:pos x="1" y="9"/>
                  </a:cxn>
                  <a:cxn ang="0">
                    <a:pos x="1" y="15"/>
                  </a:cxn>
                  <a:cxn ang="0">
                    <a:pos x="3" y="15"/>
                  </a:cxn>
                  <a:cxn ang="0">
                    <a:pos x="4" y="16"/>
                  </a:cxn>
                  <a:cxn ang="0">
                    <a:pos x="4" y="16"/>
                  </a:cxn>
                  <a:cxn ang="0">
                    <a:pos x="6" y="18"/>
                  </a:cxn>
                  <a:cxn ang="0">
                    <a:pos x="9" y="21"/>
                  </a:cxn>
                  <a:cxn ang="0">
                    <a:pos x="9" y="23"/>
                  </a:cxn>
                  <a:cxn ang="0">
                    <a:pos x="10" y="26"/>
                  </a:cxn>
                  <a:cxn ang="0">
                    <a:pos x="11" y="26"/>
                  </a:cxn>
                  <a:cxn ang="0">
                    <a:pos x="14" y="28"/>
                  </a:cxn>
                  <a:cxn ang="0">
                    <a:pos x="12" y="28"/>
                  </a:cxn>
                  <a:cxn ang="0">
                    <a:pos x="14" y="36"/>
                  </a:cxn>
                  <a:cxn ang="0">
                    <a:pos x="14" y="38"/>
                  </a:cxn>
                  <a:cxn ang="0">
                    <a:pos x="15" y="39"/>
                  </a:cxn>
                  <a:cxn ang="0">
                    <a:pos x="16" y="34"/>
                  </a:cxn>
                  <a:cxn ang="0">
                    <a:pos x="19" y="34"/>
                  </a:cxn>
                  <a:cxn ang="0">
                    <a:pos x="20" y="36"/>
                  </a:cxn>
                  <a:cxn ang="0">
                    <a:pos x="20" y="34"/>
                  </a:cxn>
                  <a:cxn ang="0">
                    <a:pos x="20" y="38"/>
                  </a:cxn>
                  <a:cxn ang="0">
                    <a:pos x="21" y="40"/>
                  </a:cxn>
                  <a:cxn ang="0">
                    <a:pos x="21" y="45"/>
                  </a:cxn>
                  <a:cxn ang="0">
                    <a:pos x="22" y="48"/>
                  </a:cxn>
                  <a:cxn ang="0">
                    <a:pos x="23" y="48"/>
                  </a:cxn>
                  <a:cxn ang="0">
                    <a:pos x="25" y="51"/>
                  </a:cxn>
                  <a:cxn ang="0">
                    <a:pos x="26" y="53"/>
                  </a:cxn>
                  <a:cxn ang="0">
                    <a:pos x="26" y="56"/>
                  </a:cxn>
                  <a:cxn ang="0">
                    <a:pos x="27" y="59"/>
                  </a:cxn>
                  <a:cxn ang="0">
                    <a:pos x="30" y="61"/>
                  </a:cxn>
                  <a:cxn ang="0">
                    <a:pos x="32" y="64"/>
                  </a:cxn>
                  <a:cxn ang="0">
                    <a:pos x="33" y="59"/>
                  </a:cxn>
                  <a:cxn ang="0">
                    <a:pos x="33" y="55"/>
                  </a:cxn>
                  <a:cxn ang="0">
                    <a:pos x="33" y="43"/>
                  </a:cxn>
                  <a:cxn ang="0">
                    <a:pos x="30" y="36"/>
                  </a:cxn>
                  <a:cxn ang="0">
                    <a:pos x="28" y="32"/>
                  </a:cxn>
                </a:cxnLst>
                <a:rect l="0" t="0" r="r" b="b"/>
                <a:pathLst>
                  <a:path w="33" h="64">
                    <a:moveTo>
                      <a:pt x="28" y="32"/>
                    </a:moveTo>
                    <a:lnTo>
                      <a:pt x="28" y="32"/>
                    </a:lnTo>
                    <a:lnTo>
                      <a:pt x="28" y="32"/>
                    </a:lnTo>
                    <a:lnTo>
                      <a:pt x="30" y="31"/>
                    </a:lnTo>
                    <a:lnTo>
                      <a:pt x="30" y="28"/>
                    </a:lnTo>
                    <a:lnTo>
                      <a:pt x="30" y="28"/>
                    </a:lnTo>
                    <a:lnTo>
                      <a:pt x="27" y="27"/>
                    </a:lnTo>
                    <a:lnTo>
                      <a:pt x="27" y="27"/>
                    </a:lnTo>
                    <a:lnTo>
                      <a:pt x="23" y="26"/>
                    </a:lnTo>
                    <a:lnTo>
                      <a:pt x="23" y="26"/>
                    </a:lnTo>
                    <a:lnTo>
                      <a:pt x="20" y="25"/>
                    </a:lnTo>
                    <a:lnTo>
                      <a:pt x="17" y="25"/>
                    </a:lnTo>
                    <a:lnTo>
                      <a:pt x="17" y="25"/>
                    </a:lnTo>
                    <a:lnTo>
                      <a:pt x="17" y="22"/>
                    </a:lnTo>
                    <a:lnTo>
                      <a:pt x="16" y="21"/>
                    </a:lnTo>
                    <a:lnTo>
                      <a:pt x="16" y="21"/>
                    </a:lnTo>
                    <a:lnTo>
                      <a:pt x="14" y="18"/>
                    </a:lnTo>
                    <a:lnTo>
                      <a:pt x="14" y="18"/>
                    </a:lnTo>
                    <a:lnTo>
                      <a:pt x="17" y="18"/>
                    </a:lnTo>
                    <a:lnTo>
                      <a:pt x="17" y="18"/>
                    </a:lnTo>
                    <a:lnTo>
                      <a:pt x="17" y="20"/>
                    </a:lnTo>
                    <a:lnTo>
                      <a:pt x="19" y="22"/>
                    </a:lnTo>
                    <a:lnTo>
                      <a:pt x="19" y="22"/>
                    </a:lnTo>
                    <a:lnTo>
                      <a:pt x="20" y="23"/>
                    </a:lnTo>
                    <a:lnTo>
                      <a:pt x="22" y="23"/>
                    </a:lnTo>
                    <a:lnTo>
                      <a:pt x="22" y="23"/>
                    </a:lnTo>
                    <a:lnTo>
                      <a:pt x="25" y="25"/>
                    </a:lnTo>
                    <a:lnTo>
                      <a:pt x="25" y="25"/>
                    </a:lnTo>
                    <a:lnTo>
                      <a:pt x="26" y="26"/>
                    </a:lnTo>
                    <a:lnTo>
                      <a:pt x="28" y="26"/>
                    </a:lnTo>
                    <a:lnTo>
                      <a:pt x="28" y="26"/>
                    </a:lnTo>
                    <a:lnTo>
                      <a:pt x="28" y="22"/>
                    </a:lnTo>
                    <a:lnTo>
                      <a:pt x="28" y="18"/>
                    </a:lnTo>
                    <a:lnTo>
                      <a:pt x="28" y="18"/>
                    </a:lnTo>
                    <a:lnTo>
                      <a:pt x="27" y="17"/>
                    </a:lnTo>
                    <a:lnTo>
                      <a:pt x="25" y="17"/>
                    </a:lnTo>
                    <a:lnTo>
                      <a:pt x="21" y="17"/>
                    </a:lnTo>
                    <a:lnTo>
                      <a:pt x="21" y="17"/>
                    </a:lnTo>
                    <a:lnTo>
                      <a:pt x="17" y="15"/>
                    </a:lnTo>
                    <a:lnTo>
                      <a:pt x="15" y="11"/>
                    </a:lnTo>
                    <a:lnTo>
                      <a:pt x="15" y="11"/>
                    </a:lnTo>
                    <a:lnTo>
                      <a:pt x="14" y="11"/>
                    </a:lnTo>
                    <a:lnTo>
                      <a:pt x="14" y="10"/>
                    </a:lnTo>
                    <a:lnTo>
                      <a:pt x="14" y="10"/>
                    </a:lnTo>
                    <a:lnTo>
                      <a:pt x="14" y="9"/>
                    </a:lnTo>
                    <a:lnTo>
                      <a:pt x="16" y="7"/>
                    </a:lnTo>
                    <a:lnTo>
                      <a:pt x="17" y="6"/>
                    </a:lnTo>
                    <a:lnTo>
                      <a:pt x="19" y="5"/>
                    </a:lnTo>
                    <a:lnTo>
                      <a:pt x="19" y="5"/>
                    </a:lnTo>
                    <a:lnTo>
                      <a:pt x="17" y="4"/>
                    </a:lnTo>
                    <a:lnTo>
                      <a:pt x="16" y="2"/>
                    </a:lnTo>
                    <a:lnTo>
                      <a:pt x="15" y="2"/>
                    </a:lnTo>
                    <a:lnTo>
                      <a:pt x="14" y="0"/>
                    </a:lnTo>
                    <a:lnTo>
                      <a:pt x="14" y="0"/>
                    </a:lnTo>
                    <a:lnTo>
                      <a:pt x="14" y="0"/>
                    </a:lnTo>
                    <a:lnTo>
                      <a:pt x="14" y="0"/>
                    </a:lnTo>
                    <a:lnTo>
                      <a:pt x="12" y="2"/>
                    </a:lnTo>
                    <a:lnTo>
                      <a:pt x="10" y="2"/>
                    </a:lnTo>
                    <a:lnTo>
                      <a:pt x="10" y="2"/>
                    </a:lnTo>
                    <a:lnTo>
                      <a:pt x="9" y="2"/>
                    </a:lnTo>
                    <a:lnTo>
                      <a:pt x="7" y="4"/>
                    </a:lnTo>
                    <a:lnTo>
                      <a:pt x="7" y="4"/>
                    </a:lnTo>
                    <a:lnTo>
                      <a:pt x="7" y="4"/>
                    </a:lnTo>
                    <a:lnTo>
                      <a:pt x="7" y="5"/>
                    </a:lnTo>
                    <a:lnTo>
                      <a:pt x="7" y="5"/>
                    </a:lnTo>
                    <a:lnTo>
                      <a:pt x="6" y="4"/>
                    </a:lnTo>
                    <a:lnTo>
                      <a:pt x="6" y="4"/>
                    </a:lnTo>
                    <a:lnTo>
                      <a:pt x="4" y="4"/>
                    </a:lnTo>
                    <a:lnTo>
                      <a:pt x="4" y="4"/>
                    </a:lnTo>
                    <a:lnTo>
                      <a:pt x="4" y="6"/>
                    </a:lnTo>
                    <a:lnTo>
                      <a:pt x="3" y="6"/>
                    </a:lnTo>
                    <a:lnTo>
                      <a:pt x="3" y="6"/>
                    </a:lnTo>
                    <a:lnTo>
                      <a:pt x="1" y="7"/>
                    </a:lnTo>
                    <a:lnTo>
                      <a:pt x="1" y="9"/>
                    </a:lnTo>
                    <a:lnTo>
                      <a:pt x="1" y="9"/>
                    </a:lnTo>
                    <a:lnTo>
                      <a:pt x="0" y="11"/>
                    </a:lnTo>
                    <a:lnTo>
                      <a:pt x="1" y="15"/>
                    </a:lnTo>
                    <a:lnTo>
                      <a:pt x="1" y="15"/>
                    </a:lnTo>
                    <a:lnTo>
                      <a:pt x="3" y="15"/>
                    </a:lnTo>
                    <a:lnTo>
                      <a:pt x="3" y="15"/>
                    </a:lnTo>
                    <a:lnTo>
                      <a:pt x="3" y="15"/>
                    </a:lnTo>
                    <a:lnTo>
                      <a:pt x="3" y="15"/>
                    </a:lnTo>
                    <a:lnTo>
                      <a:pt x="3" y="15"/>
                    </a:lnTo>
                    <a:lnTo>
                      <a:pt x="4" y="16"/>
                    </a:lnTo>
                    <a:lnTo>
                      <a:pt x="4" y="16"/>
                    </a:lnTo>
                    <a:lnTo>
                      <a:pt x="4" y="16"/>
                    </a:lnTo>
                    <a:lnTo>
                      <a:pt x="4" y="16"/>
                    </a:lnTo>
                    <a:lnTo>
                      <a:pt x="5" y="17"/>
                    </a:lnTo>
                    <a:lnTo>
                      <a:pt x="6" y="18"/>
                    </a:lnTo>
                    <a:lnTo>
                      <a:pt x="6" y="18"/>
                    </a:lnTo>
                    <a:lnTo>
                      <a:pt x="7" y="21"/>
                    </a:lnTo>
                    <a:lnTo>
                      <a:pt x="7" y="21"/>
                    </a:lnTo>
                    <a:lnTo>
                      <a:pt x="9" y="21"/>
                    </a:lnTo>
                    <a:lnTo>
                      <a:pt x="9" y="21"/>
                    </a:lnTo>
                    <a:lnTo>
                      <a:pt x="9" y="23"/>
                    </a:lnTo>
                    <a:lnTo>
                      <a:pt x="9" y="23"/>
                    </a:lnTo>
                    <a:lnTo>
                      <a:pt x="10" y="23"/>
                    </a:lnTo>
                    <a:lnTo>
                      <a:pt x="10" y="23"/>
                    </a:lnTo>
                    <a:lnTo>
                      <a:pt x="10" y="26"/>
                    </a:lnTo>
                    <a:lnTo>
                      <a:pt x="10" y="26"/>
                    </a:lnTo>
                    <a:lnTo>
                      <a:pt x="11" y="26"/>
                    </a:lnTo>
                    <a:lnTo>
                      <a:pt x="11" y="26"/>
                    </a:lnTo>
                    <a:lnTo>
                      <a:pt x="12" y="28"/>
                    </a:lnTo>
                    <a:lnTo>
                      <a:pt x="12" y="28"/>
                    </a:lnTo>
                    <a:lnTo>
                      <a:pt x="14" y="28"/>
                    </a:lnTo>
                    <a:lnTo>
                      <a:pt x="15" y="28"/>
                    </a:lnTo>
                    <a:lnTo>
                      <a:pt x="15" y="28"/>
                    </a:lnTo>
                    <a:lnTo>
                      <a:pt x="12" y="28"/>
                    </a:lnTo>
                    <a:lnTo>
                      <a:pt x="12" y="28"/>
                    </a:lnTo>
                    <a:lnTo>
                      <a:pt x="14" y="36"/>
                    </a:lnTo>
                    <a:lnTo>
                      <a:pt x="14" y="36"/>
                    </a:lnTo>
                    <a:lnTo>
                      <a:pt x="14" y="36"/>
                    </a:lnTo>
                    <a:lnTo>
                      <a:pt x="14" y="36"/>
                    </a:lnTo>
                    <a:lnTo>
                      <a:pt x="14" y="38"/>
                    </a:lnTo>
                    <a:lnTo>
                      <a:pt x="14" y="39"/>
                    </a:lnTo>
                    <a:lnTo>
                      <a:pt x="14" y="39"/>
                    </a:lnTo>
                    <a:lnTo>
                      <a:pt x="15" y="39"/>
                    </a:lnTo>
                    <a:lnTo>
                      <a:pt x="16" y="38"/>
                    </a:lnTo>
                    <a:lnTo>
                      <a:pt x="16" y="38"/>
                    </a:lnTo>
                    <a:lnTo>
                      <a:pt x="16" y="34"/>
                    </a:lnTo>
                    <a:lnTo>
                      <a:pt x="16" y="34"/>
                    </a:lnTo>
                    <a:lnTo>
                      <a:pt x="19" y="34"/>
                    </a:lnTo>
                    <a:lnTo>
                      <a:pt x="19" y="34"/>
                    </a:lnTo>
                    <a:lnTo>
                      <a:pt x="19" y="36"/>
                    </a:lnTo>
                    <a:lnTo>
                      <a:pt x="19" y="36"/>
                    </a:lnTo>
                    <a:lnTo>
                      <a:pt x="20" y="36"/>
                    </a:lnTo>
                    <a:lnTo>
                      <a:pt x="20" y="36"/>
                    </a:lnTo>
                    <a:lnTo>
                      <a:pt x="20" y="34"/>
                    </a:lnTo>
                    <a:lnTo>
                      <a:pt x="20" y="34"/>
                    </a:lnTo>
                    <a:lnTo>
                      <a:pt x="20" y="36"/>
                    </a:lnTo>
                    <a:lnTo>
                      <a:pt x="20" y="36"/>
                    </a:lnTo>
                    <a:lnTo>
                      <a:pt x="20" y="38"/>
                    </a:lnTo>
                    <a:lnTo>
                      <a:pt x="20" y="38"/>
                    </a:lnTo>
                    <a:lnTo>
                      <a:pt x="21" y="39"/>
                    </a:lnTo>
                    <a:lnTo>
                      <a:pt x="21" y="40"/>
                    </a:lnTo>
                    <a:lnTo>
                      <a:pt x="21" y="40"/>
                    </a:lnTo>
                    <a:lnTo>
                      <a:pt x="21" y="43"/>
                    </a:lnTo>
                    <a:lnTo>
                      <a:pt x="21" y="45"/>
                    </a:lnTo>
                    <a:lnTo>
                      <a:pt x="21" y="45"/>
                    </a:lnTo>
                    <a:lnTo>
                      <a:pt x="22" y="48"/>
                    </a:lnTo>
                    <a:lnTo>
                      <a:pt x="22" y="48"/>
                    </a:lnTo>
                    <a:lnTo>
                      <a:pt x="23" y="49"/>
                    </a:lnTo>
                    <a:lnTo>
                      <a:pt x="23" y="49"/>
                    </a:lnTo>
                    <a:lnTo>
                      <a:pt x="23" y="48"/>
                    </a:lnTo>
                    <a:lnTo>
                      <a:pt x="23" y="48"/>
                    </a:lnTo>
                    <a:lnTo>
                      <a:pt x="23" y="50"/>
                    </a:lnTo>
                    <a:lnTo>
                      <a:pt x="25" y="51"/>
                    </a:lnTo>
                    <a:lnTo>
                      <a:pt x="25" y="51"/>
                    </a:lnTo>
                    <a:lnTo>
                      <a:pt x="25" y="53"/>
                    </a:lnTo>
                    <a:lnTo>
                      <a:pt x="26" y="53"/>
                    </a:lnTo>
                    <a:lnTo>
                      <a:pt x="26" y="53"/>
                    </a:lnTo>
                    <a:lnTo>
                      <a:pt x="26" y="56"/>
                    </a:lnTo>
                    <a:lnTo>
                      <a:pt x="26" y="56"/>
                    </a:lnTo>
                    <a:lnTo>
                      <a:pt x="26" y="58"/>
                    </a:lnTo>
                    <a:lnTo>
                      <a:pt x="26" y="58"/>
                    </a:lnTo>
                    <a:lnTo>
                      <a:pt x="27" y="59"/>
                    </a:lnTo>
                    <a:lnTo>
                      <a:pt x="27" y="59"/>
                    </a:lnTo>
                    <a:lnTo>
                      <a:pt x="27" y="60"/>
                    </a:lnTo>
                    <a:lnTo>
                      <a:pt x="30" y="61"/>
                    </a:lnTo>
                    <a:lnTo>
                      <a:pt x="30" y="61"/>
                    </a:lnTo>
                    <a:lnTo>
                      <a:pt x="31" y="63"/>
                    </a:lnTo>
                    <a:lnTo>
                      <a:pt x="32" y="64"/>
                    </a:lnTo>
                    <a:lnTo>
                      <a:pt x="32" y="64"/>
                    </a:lnTo>
                    <a:lnTo>
                      <a:pt x="32" y="64"/>
                    </a:lnTo>
                    <a:lnTo>
                      <a:pt x="33" y="59"/>
                    </a:lnTo>
                    <a:lnTo>
                      <a:pt x="33" y="59"/>
                    </a:lnTo>
                    <a:lnTo>
                      <a:pt x="33" y="55"/>
                    </a:lnTo>
                    <a:lnTo>
                      <a:pt x="33" y="55"/>
                    </a:lnTo>
                    <a:lnTo>
                      <a:pt x="33" y="47"/>
                    </a:lnTo>
                    <a:lnTo>
                      <a:pt x="33" y="47"/>
                    </a:lnTo>
                    <a:lnTo>
                      <a:pt x="33" y="43"/>
                    </a:lnTo>
                    <a:lnTo>
                      <a:pt x="32" y="39"/>
                    </a:lnTo>
                    <a:lnTo>
                      <a:pt x="32" y="39"/>
                    </a:lnTo>
                    <a:lnTo>
                      <a:pt x="30" y="36"/>
                    </a:lnTo>
                    <a:lnTo>
                      <a:pt x="28" y="34"/>
                    </a:lnTo>
                    <a:lnTo>
                      <a:pt x="28" y="32"/>
                    </a:lnTo>
                    <a:lnTo>
                      <a:pt x="28" y="32"/>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 name="Freeform 489">
                <a:extLst>
                  <a:ext uri="{FF2B5EF4-FFF2-40B4-BE49-F238E27FC236}">
                    <a16:creationId xmlns:a16="http://schemas.microsoft.com/office/drawing/2014/main" id="{C17F30AD-C784-4AE0-BC3F-47A8E1ABE3CA}"/>
                  </a:ext>
                </a:extLst>
              </p:cNvPr>
              <p:cNvSpPr>
                <a:spLocks/>
              </p:cNvSpPr>
              <p:nvPr/>
            </p:nvSpPr>
            <p:spPr bwMode="auto">
              <a:xfrm>
                <a:off x="-41962" y="-211470"/>
                <a:ext cx="40606" cy="33837"/>
              </a:xfrm>
              <a:custGeom>
                <a:avLst/>
                <a:gdLst/>
                <a:ahLst/>
                <a:cxnLst>
                  <a:cxn ang="0">
                    <a:pos x="9" y="6"/>
                  </a:cxn>
                  <a:cxn ang="0">
                    <a:pos x="9" y="6"/>
                  </a:cxn>
                  <a:cxn ang="0">
                    <a:pos x="10" y="7"/>
                  </a:cxn>
                  <a:cxn ang="0">
                    <a:pos x="12" y="6"/>
                  </a:cxn>
                  <a:cxn ang="0">
                    <a:pos x="11" y="5"/>
                  </a:cxn>
                  <a:cxn ang="0">
                    <a:pos x="11" y="5"/>
                  </a:cxn>
                  <a:cxn ang="0">
                    <a:pos x="11" y="3"/>
                  </a:cxn>
                  <a:cxn ang="0">
                    <a:pos x="10" y="3"/>
                  </a:cxn>
                  <a:cxn ang="0">
                    <a:pos x="10" y="1"/>
                  </a:cxn>
                  <a:cxn ang="0">
                    <a:pos x="10" y="1"/>
                  </a:cxn>
                  <a:cxn ang="0">
                    <a:pos x="9" y="1"/>
                  </a:cxn>
                  <a:cxn ang="0">
                    <a:pos x="7" y="1"/>
                  </a:cxn>
                  <a:cxn ang="0">
                    <a:pos x="6" y="1"/>
                  </a:cxn>
                  <a:cxn ang="0">
                    <a:pos x="6" y="1"/>
                  </a:cxn>
                  <a:cxn ang="0">
                    <a:pos x="6" y="0"/>
                  </a:cxn>
                  <a:cxn ang="0">
                    <a:pos x="6" y="0"/>
                  </a:cxn>
                  <a:cxn ang="0">
                    <a:pos x="5" y="0"/>
                  </a:cxn>
                  <a:cxn ang="0">
                    <a:pos x="4" y="0"/>
                  </a:cxn>
                  <a:cxn ang="0">
                    <a:pos x="3" y="1"/>
                  </a:cxn>
                  <a:cxn ang="0">
                    <a:pos x="1" y="3"/>
                  </a:cxn>
                  <a:cxn ang="0">
                    <a:pos x="0" y="4"/>
                  </a:cxn>
                  <a:cxn ang="0">
                    <a:pos x="0" y="4"/>
                  </a:cxn>
                  <a:cxn ang="0">
                    <a:pos x="0" y="4"/>
                  </a:cxn>
                  <a:cxn ang="0">
                    <a:pos x="0" y="5"/>
                  </a:cxn>
                  <a:cxn ang="0">
                    <a:pos x="0" y="5"/>
                  </a:cxn>
                  <a:cxn ang="0">
                    <a:pos x="1" y="6"/>
                  </a:cxn>
                  <a:cxn ang="0">
                    <a:pos x="3" y="7"/>
                  </a:cxn>
                  <a:cxn ang="0">
                    <a:pos x="4" y="7"/>
                  </a:cxn>
                  <a:cxn ang="0">
                    <a:pos x="5" y="9"/>
                  </a:cxn>
                  <a:cxn ang="0">
                    <a:pos x="6" y="10"/>
                  </a:cxn>
                  <a:cxn ang="0">
                    <a:pos x="10" y="10"/>
                  </a:cxn>
                  <a:cxn ang="0">
                    <a:pos x="10" y="10"/>
                  </a:cxn>
                  <a:cxn ang="0">
                    <a:pos x="11" y="10"/>
                  </a:cxn>
                  <a:cxn ang="0">
                    <a:pos x="11" y="9"/>
                  </a:cxn>
                  <a:cxn ang="0">
                    <a:pos x="11" y="9"/>
                  </a:cxn>
                  <a:cxn ang="0">
                    <a:pos x="10" y="7"/>
                  </a:cxn>
                  <a:cxn ang="0">
                    <a:pos x="9" y="7"/>
                  </a:cxn>
                  <a:cxn ang="0">
                    <a:pos x="7" y="7"/>
                  </a:cxn>
                  <a:cxn ang="0">
                    <a:pos x="7" y="6"/>
                  </a:cxn>
                  <a:cxn ang="0">
                    <a:pos x="9" y="6"/>
                  </a:cxn>
                </a:cxnLst>
                <a:rect l="0" t="0" r="r" b="b"/>
                <a:pathLst>
                  <a:path w="12" h="10">
                    <a:moveTo>
                      <a:pt x="9" y="6"/>
                    </a:moveTo>
                    <a:lnTo>
                      <a:pt x="9" y="6"/>
                    </a:lnTo>
                    <a:lnTo>
                      <a:pt x="9" y="6"/>
                    </a:lnTo>
                    <a:lnTo>
                      <a:pt x="9" y="6"/>
                    </a:lnTo>
                    <a:lnTo>
                      <a:pt x="10" y="7"/>
                    </a:lnTo>
                    <a:lnTo>
                      <a:pt x="10" y="7"/>
                    </a:lnTo>
                    <a:lnTo>
                      <a:pt x="11" y="7"/>
                    </a:lnTo>
                    <a:lnTo>
                      <a:pt x="12" y="6"/>
                    </a:lnTo>
                    <a:lnTo>
                      <a:pt x="12" y="6"/>
                    </a:lnTo>
                    <a:lnTo>
                      <a:pt x="11" y="5"/>
                    </a:lnTo>
                    <a:lnTo>
                      <a:pt x="11" y="5"/>
                    </a:lnTo>
                    <a:lnTo>
                      <a:pt x="11" y="5"/>
                    </a:lnTo>
                    <a:lnTo>
                      <a:pt x="11" y="5"/>
                    </a:lnTo>
                    <a:lnTo>
                      <a:pt x="11" y="3"/>
                    </a:lnTo>
                    <a:lnTo>
                      <a:pt x="11" y="3"/>
                    </a:lnTo>
                    <a:lnTo>
                      <a:pt x="10" y="3"/>
                    </a:lnTo>
                    <a:lnTo>
                      <a:pt x="10" y="3"/>
                    </a:lnTo>
                    <a:lnTo>
                      <a:pt x="10" y="1"/>
                    </a:lnTo>
                    <a:lnTo>
                      <a:pt x="10" y="1"/>
                    </a:lnTo>
                    <a:lnTo>
                      <a:pt x="10" y="1"/>
                    </a:lnTo>
                    <a:lnTo>
                      <a:pt x="10" y="1"/>
                    </a:lnTo>
                    <a:lnTo>
                      <a:pt x="9" y="1"/>
                    </a:lnTo>
                    <a:lnTo>
                      <a:pt x="9" y="1"/>
                    </a:lnTo>
                    <a:lnTo>
                      <a:pt x="7" y="1"/>
                    </a:lnTo>
                    <a:lnTo>
                      <a:pt x="6" y="1"/>
                    </a:lnTo>
                    <a:lnTo>
                      <a:pt x="6" y="1"/>
                    </a:lnTo>
                    <a:lnTo>
                      <a:pt x="6" y="1"/>
                    </a:lnTo>
                    <a:lnTo>
                      <a:pt x="6" y="1"/>
                    </a:lnTo>
                    <a:lnTo>
                      <a:pt x="6" y="0"/>
                    </a:lnTo>
                    <a:lnTo>
                      <a:pt x="6" y="0"/>
                    </a:lnTo>
                    <a:lnTo>
                      <a:pt x="6" y="0"/>
                    </a:lnTo>
                    <a:lnTo>
                      <a:pt x="6" y="0"/>
                    </a:lnTo>
                    <a:lnTo>
                      <a:pt x="5" y="0"/>
                    </a:lnTo>
                    <a:lnTo>
                      <a:pt x="5" y="0"/>
                    </a:lnTo>
                    <a:lnTo>
                      <a:pt x="5" y="0"/>
                    </a:lnTo>
                    <a:lnTo>
                      <a:pt x="4" y="0"/>
                    </a:lnTo>
                    <a:lnTo>
                      <a:pt x="4" y="0"/>
                    </a:lnTo>
                    <a:lnTo>
                      <a:pt x="3" y="1"/>
                    </a:lnTo>
                    <a:lnTo>
                      <a:pt x="3" y="1"/>
                    </a:lnTo>
                    <a:lnTo>
                      <a:pt x="1" y="3"/>
                    </a:lnTo>
                    <a:lnTo>
                      <a:pt x="1" y="3"/>
                    </a:lnTo>
                    <a:lnTo>
                      <a:pt x="0" y="4"/>
                    </a:lnTo>
                    <a:lnTo>
                      <a:pt x="0" y="4"/>
                    </a:lnTo>
                    <a:lnTo>
                      <a:pt x="0" y="4"/>
                    </a:lnTo>
                    <a:lnTo>
                      <a:pt x="0" y="4"/>
                    </a:lnTo>
                    <a:lnTo>
                      <a:pt x="0" y="4"/>
                    </a:lnTo>
                    <a:lnTo>
                      <a:pt x="0" y="4"/>
                    </a:lnTo>
                    <a:lnTo>
                      <a:pt x="0" y="5"/>
                    </a:lnTo>
                    <a:lnTo>
                      <a:pt x="0" y="5"/>
                    </a:lnTo>
                    <a:lnTo>
                      <a:pt x="0" y="5"/>
                    </a:lnTo>
                    <a:lnTo>
                      <a:pt x="1" y="6"/>
                    </a:lnTo>
                    <a:lnTo>
                      <a:pt x="1" y="6"/>
                    </a:lnTo>
                    <a:lnTo>
                      <a:pt x="3" y="7"/>
                    </a:lnTo>
                    <a:lnTo>
                      <a:pt x="3" y="7"/>
                    </a:lnTo>
                    <a:lnTo>
                      <a:pt x="4" y="7"/>
                    </a:lnTo>
                    <a:lnTo>
                      <a:pt x="4" y="7"/>
                    </a:lnTo>
                    <a:lnTo>
                      <a:pt x="5" y="9"/>
                    </a:lnTo>
                    <a:lnTo>
                      <a:pt x="5" y="9"/>
                    </a:lnTo>
                    <a:lnTo>
                      <a:pt x="6" y="10"/>
                    </a:lnTo>
                    <a:lnTo>
                      <a:pt x="6" y="10"/>
                    </a:lnTo>
                    <a:lnTo>
                      <a:pt x="7" y="10"/>
                    </a:lnTo>
                    <a:lnTo>
                      <a:pt x="10" y="10"/>
                    </a:lnTo>
                    <a:lnTo>
                      <a:pt x="10" y="10"/>
                    </a:lnTo>
                    <a:lnTo>
                      <a:pt x="10" y="10"/>
                    </a:lnTo>
                    <a:lnTo>
                      <a:pt x="10" y="10"/>
                    </a:lnTo>
                    <a:lnTo>
                      <a:pt x="11" y="10"/>
                    </a:lnTo>
                    <a:lnTo>
                      <a:pt x="11" y="10"/>
                    </a:lnTo>
                    <a:lnTo>
                      <a:pt x="11" y="9"/>
                    </a:lnTo>
                    <a:lnTo>
                      <a:pt x="11" y="9"/>
                    </a:lnTo>
                    <a:lnTo>
                      <a:pt x="11" y="9"/>
                    </a:lnTo>
                    <a:lnTo>
                      <a:pt x="11" y="9"/>
                    </a:lnTo>
                    <a:lnTo>
                      <a:pt x="10" y="7"/>
                    </a:lnTo>
                    <a:lnTo>
                      <a:pt x="10" y="7"/>
                    </a:lnTo>
                    <a:lnTo>
                      <a:pt x="9" y="7"/>
                    </a:lnTo>
                    <a:lnTo>
                      <a:pt x="9" y="7"/>
                    </a:lnTo>
                    <a:lnTo>
                      <a:pt x="7" y="7"/>
                    </a:lnTo>
                    <a:lnTo>
                      <a:pt x="7" y="7"/>
                    </a:lnTo>
                    <a:lnTo>
                      <a:pt x="7" y="6"/>
                    </a:lnTo>
                    <a:lnTo>
                      <a:pt x="7" y="6"/>
                    </a:lnTo>
                    <a:lnTo>
                      <a:pt x="9" y="6"/>
                    </a:lnTo>
                    <a:lnTo>
                      <a:pt x="9" y="6"/>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 name="Freeform 490">
                <a:extLst>
                  <a:ext uri="{FF2B5EF4-FFF2-40B4-BE49-F238E27FC236}">
                    <a16:creationId xmlns:a16="http://schemas.microsoft.com/office/drawing/2014/main" id="{21000BD1-3EFB-4F91-8418-4BF1BCECFFCE}"/>
                  </a:ext>
                </a:extLst>
              </p:cNvPr>
              <p:cNvSpPr>
                <a:spLocks/>
              </p:cNvSpPr>
              <p:nvPr/>
            </p:nvSpPr>
            <p:spPr bwMode="auto">
              <a:xfrm>
                <a:off x="56168" y="-160712"/>
                <a:ext cx="3386" cy="3386"/>
              </a:xfrm>
              <a:custGeom>
                <a:avLst/>
                <a:gdLst/>
                <a:ahLst/>
                <a:cxnLst>
                  <a:cxn ang="0">
                    <a:pos x="0" y="1"/>
                  </a:cxn>
                  <a:cxn ang="0">
                    <a:pos x="0" y="1"/>
                  </a:cxn>
                  <a:cxn ang="0">
                    <a:pos x="0" y="0"/>
                  </a:cxn>
                  <a:cxn ang="0">
                    <a:pos x="0" y="0"/>
                  </a:cxn>
                  <a:cxn ang="0">
                    <a:pos x="0" y="1"/>
                  </a:cxn>
                  <a:cxn ang="0">
                    <a:pos x="0" y="1"/>
                  </a:cxn>
                </a:cxnLst>
                <a:rect l="0" t="0" r="r" b="b"/>
                <a:pathLst>
                  <a:path h="1">
                    <a:moveTo>
                      <a:pt x="0" y="1"/>
                    </a:moveTo>
                    <a:lnTo>
                      <a:pt x="0" y="1"/>
                    </a:lnTo>
                    <a:lnTo>
                      <a:pt x="0" y="0"/>
                    </a:lnTo>
                    <a:lnTo>
                      <a:pt x="0" y="0"/>
                    </a:lnTo>
                    <a:lnTo>
                      <a:pt x="0" y="1"/>
                    </a:lnTo>
                    <a:lnTo>
                      <a:pt x="0" y="1"/>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 name="Freeform 491">
                <a:extLst>
                  <a:ext uri="{FF2B5EF4-FFF2-40B4-BE49-F238E27FC236}">
                    <a16:creationId xmlns:a16="http://schemas.microsoft.com/office/drawing/2014/main" id="{BD90B874-FAEE-4BB4-AB5D-C798764AA09C}"/>
                  </a:ext>
                </a:extLst>
              </p:cNvPr>
              <p:cNvSpPr>
                <a:spLocks/>
              </p:cNvSpPr>
              <p:nvPr/>
            </p:nvSpPr>
            <p:spPr bwMode="auto">
              <a:xfrm>
                <a:off x="-4739" y="-238540"/>
                <a:ext cx="60908" cy="138733"/>
              </a:xfrm>
              <a:custGeom>
                <a:avLst/>
                <a:gdLst/>
                <a:ahLst/>
                <a:cxnLst>
                  <a:cxn ang="0">
                    <a:pos x="11" y="38"/>
                  </a:cxn>
                  <a:cxn ang="0">
                    <a:pos x="14" y="36"/>
                  </a:cxn>
                  <a:cxn ang="0">
                    <a:pos x="15" y="33"/>
                  </a:cxn>
                  <a:cxn ang="0">
                    <a:pos x="14" y="31"/>
                  </a:cxn>
                  <a:cxn ang="0">
                    <a:pos x="14" y="31"/>
                  </a:cxn>
                  <a:cxn ang="0">
                    <a:pos x="16" y="33"/>
                  </a:cxn>
                  <a:cxn ang="0">
                    <a:pos x="18" y="33"/>
                  </a:cxn>
                  <a:cxn ang="0">
                    <a:pos x="17" y="29"/>
                  </a:cxn>
                  <a:cxn ang="0">
                    <a:pos x="16" y="28"/>
                  </a:cxn>
                  <a:cxn ang="0">
                    <a:pos x="15" y="28"/>
                  </a:cxn>
                  <a:cxn ang="0">
                    <a:pos x="17" y="29"/>
                  </a:cxn>
                  <a:cxn ang="0">
                    <a:pos x="18" y="28"/>
                  </a:cxn>
                  <a:cxn ang="0">
                    <a:pos x="17" y="25"/>
                  </a:cxn>
                  <a:cxn ang="0">
                    <a:pos x="16" y="24"/>
                  </a:cxn>
                  <a:cxn ang="0">
                    <a:pos x="16" y="24"/>
                  </a:cxn>
                  <a:cxn ang="0">
                    <a:pos x="15" y="22"/>
                  </a:cxn>
                  <a:cxn ang="0">
                    <a:pos x="14" y="19"/>
                  </a:cxn>
                  <a:cxn ang="0">
                    <a:pos x="11" y="14"/>
                  </a:cxn>
                  <a:cxn ang="0">
                    <a:pos x="11" y="12"/>
                  </a:cxn>
                  <a:cxn ang="0">
                    <a:pos x="12" y="13"/>
                  </a:cxn>
                  <a:cxn ang="0">
                    <a:pos x="14" y="15"/>
                  </a:cxn>
                  <a:cxn ang="0">
                    <a:pos x="15" y="17"/>
                  </a:cxn>
                  <a:cxn ang="0">
                    <a:pos x="16" y="22"/>
                  </a:cxn>
                  <a:cxn ang="0">
                    <a:pos x="18" y="23"/>
                  </a:cxn>
                  <a:cxn ang="0">
                    <a:pos x="18" y="22"/>
                  </a:cxn>
                  <a:cxn ang="0">
                    <a:pos x="17" y="17"/>
                  </a:cxn>
                  <a:cxn ang="0">
                    <a:pos x="16" y="15"/>
                  </a:cxn>
                  <a:cxn ang="0">
                    <a:pos x="15" y="13"/>
                  </a:cxn>
                  <a:cxn ang="0">
                    <a:pos x="14" y="11"/>
                  </a:cxn>
                  <a:cxn ang="0">
                    <a:pos x="14" y="7"/>
                  </a:cxn>
                  <a:cxn ang="0">
                    <a:pos x="9" y="7"/>
                  </a:cxn>
                  <a:cxn ang="0">
                    <a:pos x="5" y="7"/>
                  </a:cxn>
                  <a:cxn ang="0">
                    <a:pos x="4" y="6"/>
                  </a:cxn>
                  <a:cxn ang="0">
                    <a:pos x="3" y="3"/>
                  </a:cxn>
                  <a:cxn ang="0">
                    <a:pos x="0" y="0"/>
                  </a:cxn>
                  <a:cxn ang="0">
                    <a:pos x="0" y="2"/>
                  </a:cxn>
                  <a:cxn ang="0">
                    <a:pos x="1" y="4"/>
                  </a:cxn>
                  <a:cxn ang="0">
                    <a:pos x="3" y="8"/>
                  </a:cxn>
                  <a:cxn ang="0">
                    <a:pos x="4" y="14"/>
                  </a:cxn>
                  <a:cxn ang="0">
                    <a:pos x="4" y="19"/>
                  </a:cxn>
                  <a:cxn ang="0">
                    <a:pos x="5" y="23"/>
                  </a:cxn>
                  <a:cxn ang="0">
                    <a:pos x="5" y="24"/>
                  </a:cxn>
                  <a:cxn ang="0">
                    <a:pos x="7" y="28"/>
                  </a:cxn>
                  <a:cxn ang="0">
                    <a:pos x="9" y="30"/>
                  </a:cxn>
                  <a:cxn ang="0">
                    <a:pos x="6" y="30"/>
                  </a:cxn>
                  <a:cxn ang="0">
                    <a:pos x="6" y="31"/>
                  </a:cxn>
                  <a:cxn ang="0">
                    <a:pos x="6" y="34"/>
                  </a:cxn>
                  <a:cxn ang="0">
                    <a:pos x="6" y="35"/>
                  </a:cxn>
                  <a:cxn ang="0">
                    <a:pos x="5" y="39"/>
                  </a:cxn>
                  <a:cxn ang="0">
                    <a:pos x="9" y="41"/>
                  </a:cxn>
                  <a:cxn ang="0">
                    <a:pos x="10" y="39"/>
                  </a:cxn>
                </a:cxnLst>
                <a:rect l="0" t="0" r="r" b="b"/>
                <a:pathLst>
                  <a:path w="18" h="41">
                    <a:moveTo>
                      <a:pt x="10" y="39"/>
                    </a:moveTo>
                    <a:lnTo>
                      <a:pt x="10" y="39"/>
                    </a:lnTo>
                    <a:lnTo>
                      <a:pt x="11" y="38"/>
                    </a:lnTo>
                    <a:lnTo>
                      <a:pt x="11" y="38"/>
                    </a:lnTo>
                    <a:lnTo>
                      <a:pt x="11" y="38"/>
                    </a:lnTo>
                    <a:lnTo>
                      <a:pt x="11" y="38"/>
                    </a:lnTo>
                    <a:lnTo>
                      <a:pt x="14" y="36"/>
                    </a:lnTo>
                    <a:lnTo>
                      <a:pt x="14" y="36"/>
                    </a:lnTo>
                    <a:lnTo>
                      <a:pt x="15" y="35"/>
                    </a:lnTo>
                    <a:lnTo>
                      <a:pt x="15" y="35"/>
                    </a:lnTo>
                    <a:lnTo>
                      <a:pt x="15" y="33"/>
                    </a:lnTo>
                    <a:lnTo>
                      <a:pt x="15" y="33"/>
                    </a:lnTo>
                    <a:lnTo>
                      <a:pt x="14" y="33"/>
                    </a:lnTo>
                    <a:lnTo>
                      <a:pt x="14" y="33"/>
                    </a:lnTo>
                    <a:lnTo>
                      <a:pt x="14" y="31"/>
                    </a:lnTo>
                    <a:lnTo>
                      <a:pt x="14" y="31"/>
                    </a:lnTo>
                    <a:lnTo>
                      <a:pt x="12" y="31"/>
                    </a:lnTo>
                    <a:lnTo>
                      <a:pt x="12" y="31"/>
                    </a:lnTo>
                    <a:lnTo>
                      <a:pt x="14" y="31"/>
                    </a:lnTo>
                    <a:lnTo>
                      <a:pt x="14" y="31"/>
                    </a:lnTo>
                    <a:lnTo>
                      <a:pt x="15" y="33"/>
                    </a:lnTo>
                    <a:lnTo>
                      <a:pt x="15" y="33"/>
                    </a:lnTo>
                    <a:lnTo>
                      <a:pt x="16" y="33"/>
                    </a:lnTo>
                    <a:lnTo>
                      <a:pt x="16" y="33"/>
                    </a:lnTo>
                    <a:lnTo>
                      <a:pt x="17" y="33"/>
                    </a:lnTo>
                    <a:lnTo>
                      <a:pt x="17" y="33"/>
                    </a:lnTo>
                    <a:lnTo>
                      <a:pt x="18" y="33"/>
                    </a:lnTo>
                    <a:lnTo>
                      <a:pt x="18" y="33"/>
                    </a:lnTo>
                    <a:lnTo>
                      <a:pt x="18" y="31"/>
                    </a:lnTo>
                    <a:lnTo>
                      <a:pt x="18" y="30"/>
                    </a:lnTo>
                    <a:lnTo>
                      <a:pt x="18" y="30"/>
                    </a:lnTo>
                    <a:lnTo>
                      <a:pt x="17" y="29"/>
                    </a:lnTo>
                    <a:lnTo>
                      <a:pt x="17" y="29"/>
                    </a:lnTo>
                    <a:lnTo>
                      <a:pt x="16" y="28"/>
                    </a:lnTo>
                    <a:lnTo>
                      <a:pt x="16" y="28"/>
                    </a:lnTo>
                    <a:lnTo>
                      <a:pt x="16" y="28"/>
                    </a:lnTo>
                    <a:lnTo>
                      <a:pt x="16" y="28"/>
                    </a:lnTo>
                    <a:lnTo>
                      <a:pt x="15" y="28"/>
                    </a:lnTo>
                    <a:lnTo>
                      <a:pt x="15" y="28"/>
                    </a:lnTo>
                    <a:lnTo>
                      <a:pt x="15" y="28"/>
                    </a:lnTo>
                    <a:lnTo>
                      <a:pt x="15" y="28"/>
                    </a:lnTo>
                    <a:lnTo>
                      <a:pt x="16" y="28"/>
                    </a:lnTo>
                    <a:lnTo>
                      <a:pt x="16" y="28"/>
                    </a:lnTo>
                    <a:lnTo>
                      <a:pt x="17" y="29"/>
                    </a:lnTo>
                    <a:lnTo>
                      <a:pt x="17" y="29"/>
                    </a:lnTo>
                    <a:lnTo>
                      <a:pt x="18" y="29"/>
                    </a:lnTo>
                    <a:lnTo>
                      <a:pt x="18" y="29"/>
                    </a:lnTo>
                    <a:lnTo>
                      <a:pt x="18" y="28"/>
                    </a:lnTo>
                    <a:lnTo>
                      <a:pt x="17" y="27"/>
                    </a:lnTo>
                    <a:lnTo>
                      <a:pt x="17" y="27"/>
                    </a:lnTo>
                    <a:lnTo>
                      <a:pt x="17" y="25"/>
                    </a:lnTo>
                    <a:lnTo>
                      <a:pt x="17" y="25"/>
                    </a:lnTo>
                    <a:lnTo>
                      <a:pt x="17" y="24"/>
                    </a:lnTo>
                    <a:lnTo>
                      <a:pt x="17" y="24"/>
                    </a:lnTo>
                    <a:lnTo>
                      <a:pt x="16" y="24"/>
                    </a:lnTo>
                    <a:lnTo>
                      <a:pt x="16" y="24"/>
                    </a:lnTo>
                    <a:lnTo>
                      <a:pt x="16" y="24"/>
                    </a:lnTo>
                    <a:lnTo>
                      <a:pt x="16" y="24"/>
                    </a:lnTo>
                    <a:lnTo>
                      <a:pt x="16" y="24"/>
                    </a:lnTo>
                    <a:lnTo>
                      <a:pt x="16" y="24"/>
                    </a:lnTo>
                    <a:lnTo>
                      <a:pt x="16" y="23"/>
                    </a:lnTo>
                    <a:lnTo>
                      <a:pt x="16" y="23"/>
                    </a:lnTo>
                    <a:lnTo>
                      <a:pt x="15" y="22"/>
                    </a:lnTo>
                    <a:lnTo>
                      <a:pt x="15" y="22"/>
                    </a:lnTo>
                    <a:lnTo>
                      <a:pt x="15" y="20"/>
                    </a:lnTo>
                    <a:lnTo>
                      <a:pt x="15" y="20"/>
                    </a:lnTo>
                    <a:lnTo>
                      <a:pt x="14" y="19"/>
                    </a:lnTo>
                    <a:lnTo>
                      <a:pt x="14" y="19"/>
                    </a:lnTo>
                    <a:lnTo>
                      <a:pt x="12" y="18"/>
                    </a:lnTo>
                    <a:lnTo>
                      <a:pt x="12" y="18"/>
                    </a:lnTo>
                    <a:lnTo>
                      <a:pt x="11" y="14"/>
                    </a:lnTo>
                    <a:lnTo>
                      <a:pt x="11" y="14"/>
                    </a:lnTo>
                    <a:lnTo>
                      <a:pt x="11" y="12"/>
                    </a:lnTo>
                    <a:lnTo>
                      <a:pt x="11" y="12"/>
                    </a:lnTo>
                    <a:lnTo>
                      <a:pt x="11" y="12"/>
                    </a:lnTo>
                    <a:lnTo>
                      <a:pt x="11" y="12"/>
                    </a:lnTo>
                    <a:lnTo>
                      <a:pt x="12" y="12"/>
                    </a:lnTo>
                    <a:lnTo>
                      <a:pt x="12" y="12"/>
                    </a:lnTo>
                    <a:lnTo>
                      <a:pt x="12" y="13"/>
                    </a:lnTo>
                    <a:lnTo>
                      <a:pt x="12" y="13"/>
                    </a:lnTo>
                    <a:lnTo>
                      <a:pt x="14" y="13"/>
                    </a:lnTo>
                    <a:lnTo>
                      <a:pt x="14" y="14"/>
                    </a:lnTo>
                    <a:lnTo>
                      <a:pt x="14" y="14"/>
                    </a:lnTo>
                    <a:lnTo>
                      <a:pt x="14" y="15"/>
                    </a:lnTo>
                    <a:lnTo>
                      <a:pt x="14" y="15"/>
                    </a:lnTo>
                    <a:lnTo>
                      <a:pt x="14" y="17"/>
                    </a:lnTo>
                    <a:lnTo>
                      <a:pt x="14" y="17"/>
                    </a:lnTo>
                    <a:lnTo>
                      <a:pt x="15" y="17"/>
                    </a:lnTo>
                    <a:lnTo>
                      <a:pt x="15" y="17"/>
                    </a:lnTo>
                    <a:lnTo>
                      <a:pt x="16" y="20"/>
                    </a:lnTo>
                    <a:lnTo>
                      <a:pt x="16" y="20"/>
                    </a:lnTo>
                    <a:lnTo>
                      <a:pt x="16" y="22"/>
                    </a:lnTo>
                    <a:lnTo>
                      <a:pt x="16" y="22"/>
                    </a:lnTo>
                    <a:lnTo>
                      <a:pt x="17" y="23"/>
                    </a:lnTo>
                    <a:lnTo>
                      <a:pt x="17" y="23"/>
                    </a:lnTo>
                    <a:lnTo>
                      <a:pt x="18" y="23"/>
                    </a:lnTo>
                    <a:lnTo>
                      <a:pt x="18" y="23"/>
                    </a:lnTo>
                    <a:lnTo>
                      <a:pt x="18" y="23"/>
                    </a:lnTo>
                    <a:lnTo>
                      <a:pt x="18" y="23"/>
                    </a:lnTo>
                    <a:lnTo>
                      <a:pt x="18" y="22"/>
                    </a:lnTo>
                    <a:lnTo>
                      <a:pt x="18" y="22"/>
                    </a:lnTo>
                    <a:lnTo>
                      <a:pt x="18" y="19"/>
                    </a:lnTo>
                    <a:lnTo>
                      <a:pt x="18" y="19"/>
                    </a:lnTo>
                    <a:lnTo>
                      <a:pt x="17" y="17"/>
                    </a:lnTo>
                    <a:lnTo>
                      <a:pt x="17" y="17"/>
                    </a:lnTo>
                    <a:lnTo>
                      <a:pt x="16" y="15"/>
                    </a:lnTo>
                    <a:lnTo>
                      <a:pt x="16" y="15"/>
                    </a:lnTo>
                    <a:lnTo>
                      <a:pt x="16" y="15"/>
                    </a:lnTo>
                    <a:lnTo>
                      <a:pt x="16" y="15"/>
                    </a:lnTo>
                    <a:lnTo>
                      <a:pt x="16" y="14"/>
                    </a:lnTo>
                    <a:lnTo>
                      <a:pt x="16" y="14"/>
                    </a:lnTo>
                    <a:lnTo>
                      <a:pt x="15" y="13"/>
                    </a:lnTo>
                    <a:lnTo>
                      <a:pt x="15" y="13"/>
                    </a:lnTo>
                    <a:lnTo>
                      <a:pt x="15" y="12"/>
                    </a:lnTo>
                    <a:lnTo>
                      <a:pt x="15" y="12"/>
                    </a:lnTo>
                    <a:lnTo>
                      <a:pt x="14" y="11"/>
                    </a:lnTo>
                    <a:lnTo>
                      <a:pt x="14" y="11"/>
                    </a:lnTo>
                    <a:lnTo>
                      <a:pt x="14" y="9"/>
                    </a:lnTo>
                    <a:lnTo>
                      <a:pt x="14" y="9"/>
                    </a:lnTo>
                    <a:lnTo>
                      <a:pt x="14" y="7"/>
                    </a:lnTo>
                    <a:lnTo>
                      <a:pt x="14" y="7"/>
                    </a:lnTo>
                    <a:lnTo>
                      <a:pt x="11" y="7"/>
                    </a:lnTo>
                    <a:lnTo>
                      <a:pt x="11" y="7"/>
                    </a:lnTo>
                    <a:lnTo>
                      <a:pt x="9" y="7"/>
                    </a:lnTo>
                    <a:lnTo>
                      <a:pt x="9" y="7"/>
                    </a:lnTo>
                    <a:lnTo>
                      <a:pt x="6" y="7"/>
                    </a:lnTo>
                    <a:lnTo>
                      <a:pt x="6" y="7"/>
                    </a:lnTo>
                    <a:lnTo>
                      <a:pt x="5" y="7"/>
                    </a:lnTo>
                    <a:lnTo>
                      <a:pt x="5" y="7"/>
                    </a:lnTo>
                    <a:lnTo>
                      <a:pt x="5" y="6"/>
                    </a:lnTo>
                    <a:lnTo>
                      <a:pt x="5" y="6"/>
                    </a:lnTo>
                    <a:lnTo>
                      <a:pt x="4" y="6"/>
                    </a:lnTo>
                    <a:lnTo>
                      <a:pt x="4" y="6"/>
                    </a:lnTo>
                    <a:lnTo>
                      <a:pt x="4" y="4"/>
                    </a:lnTo>
                    <a:lnTo>
                      <a:pt x="4" y="4"/>
                    </a:lnTo>
                    <a:lnTo>
                      <a:pt x="3" y="3"/>
                    </a:lnTo>
                    <a:lnTo>
                      <a:pt x="3" y="3"/>
                    </a:lnTo>
                    <a:lnTo>
                      <a:pt x="1" y="2"/>
                    </a:lnTo>
                    <a:lnTo>
                      <a:pt x="1" y="2"/>
                    </a:lnTo>
                    <a:lnTo>
                      <a:pt x="0" y="0"/>
                    </a:lnTo>
                    <a:lnTo>
                      <a:pt x="0" y="0"/>
                    </a:lnTo>
                    <a:lnTo>
                      <a:pt x="0" y="1"/>
                    </a:lnTo>
                    <a:lnTo>
                      <a:pt x="0" y="1"/>
                    </a:lnTo>
                    <a:lnTo>
                      <a:pt x="0" y="2"/>
                    </a:lnTo>
                    <a:lnTo>
                      <a:pt x="0" y="2"/>
                    </a:lnTo>
                    <a:lnTo>
                      <a:pt x="0" y="3"/>
                    </a:lnTo>
                    <a:lnTo>
                      <a:pt x="0" y="3"/>
                    </a:lnTo>
                    <a:lnTo>
                      <a:pt x="1" y="4"/>
                    </a:lnTo>
                    <a:lnTo>
                      <a:pt x="1" y="4"/>
                    </a:lnTo>
                    <a:lnTo>
                      <a:pt x="3" y="6"/>
                    </a:lnTo>
                    <a:lnTo>
                      <a:pt x="3" y="6"/>
                    </a:lnTo>
                    <a:lnTo>
                      <a:pt x="3" y="8"/>
                    </a:lnTo>
                    <a:lnTo>
                      <a:pt x="3" y="8"/>
                    </a:lnTo>
                    <a:lnTo>
                      <a:pt x="4" y="12"/>
                    </a:lnTo>
                    <a:lnTo>
                      <a:pt x="4" y="12"/>
                    </a:lnTo>
                    <a:lnTo>
                      <a:pt x="4" y="14"/>
                    </a:lnTo>
                    <a:lnTo>
                      <a:pt x="4" y="14"/>
                    </a:lnTo>
                    <a:lnTo>
                      <a:pt x="4" y="18"/>
                    </a:lnTo>
                    <a:lnTo>
                      <a:pt x="4" y="18"/>
                    </a:lnTo>
                    <a:lnTo>
                      <a:pt x="4" y="19"/>
                    </a:lnTo>
                    <a:lnTo>
                      <a:pt x="4" y="19"/>
                    </a:lnTo>
                    <a:lnTo>
                      <a:pt x="4" y="20"/>
                    </a:lnTo>
                    <a:lnTo>
                      <a:pt x="4" y="20"/>
                    </a:lnTo>
                    <a:lnTo>
                      <a:pt x="5" y="23"/>
                    </a:lnTo>
                    <a:lnTo>
                      <a:pt x="5" y="23"/>
                    </a:lnTo>
                    <a:lnTo>
                      <a:pt x="5" y="23"/>
                    </a:lnTo>
                    <a:lnTo>
                      <a:pt x="5" y="23"/>
                    </a:lnTo>
                    <a:lnTo>
                      <a:pt x="5" y="24"/>
                    </a:lnTo>
                    <a:lnTo>
                      <a:pt x="5" y="24"/>
                    </a:lnTo>
                    <a:lnTo>
                      <a:pt x="6" y="27"/>
                    </a:lnTo>
                    <a:lnTo>
                      <a:pt x="6" y="27"/>
                    </a:lnTo>
                    <a:lnTo>
                      <a:pt x="7" y="28"/>
                    </a:lnTo>
                    <a:lnTo>
                      <a:pt x="7" y="28"/>
                    </a:lnTo>
                    <a:lnTo>
                      <a:pt x="9" y="30"/>
                    </a:lnTo>
                    <a:lnTo>
                      <a:pt x="9" y="30"/>
                    </a:lnTo>
                    <a:lnTo>
                      <a:pt x="9" y="30"/>
                    </a:lnTo>
                    <a:lnTo>
                      <a:pt x="9" y="30"/>
                    </a:lnTo>
                    <a:lnTo>
                      <a:pt x="7" y="30"/>
                    </a:lnTo>
                    <a:lnTo>
                      <a:pt x="7" y="30"/>
                    </a:lnTo>
                    <a:lnTo>
                      <a:pt x="6" y="30"/>
                    </a:lnTo>
                    <a:lnTo>
                      <a:pt x="6" y="30"/>
                    </a:lnTo>
                    <a:lnTo>
                      <a:pt x="6" y="31"/>
                    </a:lnTo>
                    <a:lnTo>
                      <a:pt x="6" y="31"/>
                    </a:lnTo>
                    <a:lnTo>
                      <a:pt x="6" y="31"/>
                    </a:lnTo>
                    <a:lnTo>
                      <a:pt x="6" y="31"/>
                    </a:lnTo>
                    <a:lnTo>
                      <a:pt x="6" y="33"/>
                    </a:lnTo>
                    <a:lnTo>
                      <a:pt x="6" y="33"/>
                    </a:lnTo>
                    <a:lnTo>
                      <a:pt x="6" y="34"/>
                    </a:lnTo>
                    <a:lnTo>
                      <a:pt x="6" y="34"/>
                    </a:lnTo>
                    <a:lnTo>
                      <a:pt x="6" y="34"/>
                    </a:lnTo>
                    <a:lnTo>
                      <a:pt x="6" y="34"/>
                    </a:lnTo>
                    <a:lnTo>
                      <a:pt x="6" y="35"/>
                    </a:lnTo>
                    <a:lnTo>
                      <a:pt x="6" y="35"/>
                    </a:lnTo>
                    <a:lnTo>
                      <a:pt x="5" y="35"/>
                    </a:lnTo>
                    <a:lnTo>
                      <a:pt x="5" y="35"/>
                    </a:lnTo>
                    <a:lnTo>
                      <a:pt x="5" y="39"/>
                    </a:lnTo>
                    <a:lnTo>
                      <a:pt x="5" y="39"/>
                    </a:lnTo>
                    <a:lnTo>
                      <a:pt x="6" y="41"/>
                    </a:lnTo>
                    <a:lnTo>
                      <a:pt x="6" y="41"/>
                    </a:lnTo>
                    <a:lnTo>
                      <a:pt x="9" y="41"/>
                    </a:lnTo>
                    <a:lnTo>
                      <a:pt x="9" y="41"/>
                    </a:lnTo>
                    <a:lnTo>
                      <a:pt x="9" y="40"/>
                    </a:lnTo>
                    <a:lnTo>
                      <a:pt x="10" y="39"/>
                    </a:lnTo>
                    <a:lnTo>
                      <a:pt x="10" y="39"/>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 name="Freeform 492">
                <a:extLst>
                  <a:ext uri="{FF2B5EF4-FFF2-40B4-BE49-F238E27FC236}">
                    <a16:creationId xmlns:a16="http://schemas.microsoft.com/office/drawing/2014/main" id="{B2BA40A6-6740-4DD9-8B7C-AF23DE716ED2}"/>
                  </a:ext>
                </a:extLst>
              </p:cNvPr>
              <p:cNvSpPr>
                <a:spLocks/>
              </p:cNvSpPr>
              <p:nvPr/>
            </p:nvSpPr>
            <p:spPr bwMode="auto">
              <a:xfrm>
                <a:off x="-4739" y="-238540"/>
                <a:ext cx="3386" cy="3386"/>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 name="Freeform 493">
                <a:extLst>
                  <a:ext uri="{FF2B5EF4-FFF2-40B4-BE49-F238E27FC236}">
                    <a16:creationId xmlns:a16="http://schemas.microsoft.com/office/drawing/2014/main" id="{56E1B021-6C77-490D-9EC1-9D2F01FE93A0}"/>
                  </a:ext>
                </a:extLst>
              </p:cNvPr>
              <p:cNvSpPr>
                <a:spLocks/>
              </p:cNvSpPr>
              <p:nvPr/>
            </p:nvSpPr>
            <p:spPr bwMode="auto">
              <a:xfrm>
                <a:off x="100155" y="-45666"/>
                <a:ext cx="23687" cy="27071"/>
              </a:xfrm>
              <a:custGeom>
                <a:avLst/>
                <a:gdLst/>
                <a:ahLst/>
                <a:cxnLst>
                  <a:cxn ang="0">
                    <a:pos x="6" y="1"/>
                  </a:cxn>
                  <a:cxn ang="0">
                    <a:pos x="6" y="1"/>
                  </a:cxn>
                  <a:cxn ang="0">
                    <a:pos x="5" y="0"/>
                  </a:cxn>
                  <a:cxn ang="0">
                    <a:pos x="5" y="0"/>
                  </a:cxn>
                  <a:cxn ang="0">
                    <a:pos x="2" y="0"/>
                  </a:cxn>
                  <a:cxn ang="0">
                    <a:pos x="2" y="0"/>
                  </a:cxn>
                  <a:cxn ang="0">
                    <a:pos x="1" y="1"/>
                  </a:cxn>
                  <a:cxn ang="0">
                    <a:pos x="1" y="1"/>
                  </a:cxn>
                  <a:cxn ang="0">
                    <a:pos x="1" y="1"/>
                  </a:cxn>
                  <a:cxn ang="0">
                    <a:pos x="1" y="1"/>
                  </a:cxn>
                  <a:cxn ang="0">
                    <a:pos x="0" y="3"/>
                  </a:cxn>
                  <a:cxn ang="0">
                    <a:pos x="0" y="3"/>
                  </a:cxn>
                  <a:cxn ang="0">
                    <a:pos x="0" y="4"/>
                  </a:cxn>
                  <a:cxn ang="0">
                    <a:pos x="0" y="4"/>
                  </a:cxn>
                  <a:cxn ang="0">
                    <a:pos x="0" y="4"/>
                  </a:cxn>
                  <a:cxn ang="0">
                    <a:pos x="0" y="4"/>
                  </a:cxn>
                  <a:cxn ang="0">
                    <a:pos x="1" y="5"/>
                  </a:cxn>
                  <a:cxn ang="0">
                    <a:pos x="1" y="5"/>
                  </a:cxn>
                  <a:cxn ang="0">
                    <a:pos x="2" y="6"/>
                  </a:cxn>
                  <a:cxn ang="0">
                    <a:pos x="2" y="6"/>
                  </a:cxn>
                  <a:cxn ang="0">
                    <a:pos x="2" y="6"/>
                  </a:cxn>
                  <a:cxn ang="0">
                    <a:pos x="2" y="6"/>
                  </a:cxn>
                  <a:cxn ang="0">
                    <a:pos x="2" y="8"/>
                  </a:cxn>
                  <a:cxn ang="0">
                    <a:pos x="2" y="8"/>
                  </a:cxn>
                  <a:cxn ang="0">
                    <a:pos x="3" y="8"/>
                  </a:cxn>
                  <a:cxn ang="0">
                    <a:pos x="3" y="8"/>
                  </a:cxn>
                  <a:cxn ang="0">
                    <a:pos x="6" y="6"/>
                  </a:cxn>
                  <a:cxn ang="0">
                    <a:pos x="6" y="6"/>
                  </a:cxn>
                  <a:cxn ang="0">
                    <a:pos x="6" y="6"/>
                  </a:cxn>
                  <a:cxn ang="0">
                    <a:pos x="6" y="6"/>
                  </a:cxn>
                  <a:cxn ang="0">
                    <a:pos x="6" y="6"/>
                  </a:cxn>
                  <a:cxn ang="0">
                    <a:pos x="6" y="4"/>
                  </a:cxn>
                  <a:cxn ang="0">
                    <a:pos x="6" y="4"/>
                  </a:cxn>
                  <a:cxn ang="0">
                    <a:pos x="7" y="3"/>
                  </a:cxn>
                  <a:cxn ang="0">
                    <a:pos x="7" y="3"/>
                  </a:cxn>
                  <a:cxn ang="0">
                    <a:pos x="7" y="1"/>
                  </a:cxn>
                  <a:cxn ang="0">
                    <a:pos x="6" y="1"/>
                  </a:cxn>
                  <a:cxn ang="0">
                    <a:pos x="6" y="1"/>
                  </a:cxn>
                </a:cxnLst>
                <a:rect l="0" t="0" r="r" b="b"/>
                <a:pathLst>
                  <a:path w="7" h="8">
                    <a:moveTo>
                      <a:pt x="6" y="1"/>
                    </a:moveTo>
                    <a:lnTo>
                      <a:pt x="6" y="1"/>
                    </a:lnTo>
                    <a:lnTo>
                      <a:pt x="5" y="0"/>
                    </a:lnTo>
                    <a:lnTo>
                      <a:pt x="5" y="0"/>
                    </a:lnTo>
                    <a:lnTo>
                      <a:pt x="2" y="0"/>
                    </a:lnTo>
                    <a:lnTo>
                      <a:pt x="2" y="0"/>
                    </a:lnTo>
                    <a:lnTo>
                      <a:pt x="1" y="1"/>
                    </a:lnTo>
                    <a:lnTo>
                      <a:pt x="1" y="1"/>
                    </a:lnTo>
                    <a:lnTo>
                      <a:pt x="1" y="1"/>
                    </a:lnTo>
                    <a:lnTo>
                      <a:pt x="1" y="1"/>
                    </a:lnTo>
                    <a:lnTo>
                      <a:pt x="0" y="3"/>
                    </a:lnTo>
                    <a:lnTo>
                      <a:pt x="0" y="3"/>
                    </a:lnTo>
                    <a:lnTo>
                      <a:pt x="0" y="4"/>
                    </a:lnTo>
                    <a:lnTo>
                      <a:pt x="0" y="4"/>
                    </a:lnTo>
                    <a:lnTo>
                      <a:pt x="0" y="4"/>
                    </a:lnTo>
                    <a:lnTo>
                      <a:pt x="0" y="4"/>
                    </a:lnTo>
                    <a:lnTo>
                      <a:pt x="1" y="5"/>
                    </a:lnTo>
                    <a:lnTo>
                      <a:pt x="1" y="5"/>
                    </a:lnTo>
                    <a:lnTo>
                      <a:pt x="2" y="6"/>
                    </a:lnTo>
                    <a:lnTo>
                      <a:pt x="2" y="6"/>
                    </a:lnTo>
                    <a:lnTo>
                      <a:pt x="2" y="6"/>
                    </a:lnTo>
                    <a:lnTo>
                      <a:pt x="2" y="6"/>
                    </a:lnTo>
                    <a:lnTo>
                      <a:pt x="2" y="8"/>
                    </a:lnTo>
                    <a:lnTo>
                      <a:pt x="2" y="8"/>
                    </a:lnTo>
                    <a:lnTo>
                      <a:pt x="3" y="8"/>
                    </a:lnTo>
                    <a:lnTo>
                      <a:pt x="3" y="8"/>
                    </a:lnTo>
                    <a:lnTo>
                      <a:pt x="6" y="6"/>
                    </a:lnTo>
                    <a:lnTo>
                      <a:pt x="6" y="6"/>
                    </a:lnTo>
                    <a:lnTo>
                      <a:pt x="6" y="6"/>
                    </a:lnTo>
                    <a:lnTo>
                      <a:pt x="6" y="6"/>
                    </a:lnTo>
                    <a:lnTo>
                      <a:pt x="6" y="6"/>
                    </a:lnTo>
                    <a:lnTo>
                      <a:pt x="6" y="4"/>
                    </a:lnTo>
                    <a:lnTo>
                      <a:pt x="6" y="4"/>
                    </a:lnTo>
                    <a:lnTo>
                      <a:pt x="7" y="3"/>
                    </a:lnTo>
                    <a:lnTo>
                      <a:pt x="7" y="3"/>
                    </a:lnTo>
                    <a:lnTo>
                      <a:pt x="7" y="1"/>
                    </a:lnTo>
                    <a:lnTo>
                      <a:pt x="6" y="1"/>
                    </a:lnTo>
                    <a:lnTo>
                      <a:pt x="6" y="1"/>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 name="Freeform 494">
                <a:extLst>
                  <a:ext uri="{FF2B5EF4-FFF2-40B4-BE49-F238E27FC236}">
                    <a16:creationId xmlns:a16="http://schemas.microsoft.com/office/drawing/2014/main" id="{A73545C3-6C02-45DE-B1BF-DAB5981FA052}"/>
                  </a:ext>
                </a:extLst>
              </p:cNvPr>
              <p:cNvSpPr>
                <a:spLocks/>
              </p:cNvSpPr>
              <p:nvPr/>
            </p:nvSpPr>
            <p:spPr bwMode="auto">
              <a:xfrm>
                <a:off x="120459" y="-32131"/>
                <a:ext cx="27071" cy="50758"/>
              </a:xfrm>
              <a:custGeom>
                <a:avLst/>
                <a:gdLst/>
                <a:ahLst/>
                <a:cxnLst>
                  <a:cxn ang="0">
                    <a:pos x="4" y="0"/>
                  </a:cxn>
                  <a:cxn ang="0">
                    <a:pos x="4" y="0"/>
                  </a:cxn>
                  <a:cxn ang="0">
                    <a:pos x="2" y="0"/>
                  </a:cxn>
                  <a:cxn ang="0">
                    <a:pos x="2" y="0"/>
                  </a:cxn>
                  <a:cxn ang="0">
                    <a:pos x="1" y="1"/>
                  </a:cxn>
                  <a:cxn ang="0">
                    <a:pos x="1" y="1"/>
                  </a:cxn>
                  <a:cxn ang="0">
                    <a:pos x="1" y="2"/>
                  </a:cxn>
                  <a:cxn ang="0">
                    <a:pos x="0" y="4"/>
                  </a:cxn>
                  <a:cxn ang="0">
                    <a:pos x="0" y="4"/>
                  </a:cxn>
                  <a:cxn ang="0">
                    <a:pos x="0" y="6"/>
                  </a:cxn>
                  <a:cxn ang="0">
                    <a:pos x="0" y="6"/>
                  </a:cxn>
                  <a:cxn ang="0">
                    <a:pos x="0" y="7"/>
                  </a:cxn>
                  <a:cxn ang="0">
                    <a:pos x="0" y="7"/>
                  </a:cxn>
                  <a:cxn ang="0">
                    <a:pos x="1" y="8"/>
                  </a:cxn>
                  <a:cxn ang="0">
                    <a:pos x="1" y="8"/>
                  </a:cxn>
                  <a:cxn ang="0">
                    <a:pos x="4" y="8"/>
                  </a:cxn>
                  <a:cxn ang="0">
                    <a:pos x="4" y="8"/>
                  </a:cxn>
                  <a:cxn ang="0">
                    <a:pos x="4" y="10"/>
                  </a:cxn>
                  <a:cxn ang="0">
                    <a:pos x="4" y="10"/>
                  </a:cxn>
                  <a:cxn ang="0">
                    <a:pos x="4" y="10"/>
                  </a:cxn>
                  <a:cxn ang="0">
                    <a:pos x="4" y="10"/>
                  </a:cxn>
                  <a:cxn ang="0">
                    <a:pos x="4" y="12"/>
                  </a:cxn>
                  <a:cxn ang="0">
                    <a:pos x="4" y="12"/>
                  </a:cxn>
                  <a:cxn ang="0">
                    <a:pos x="4" y="13"/>
                  </a:cxn>
                  <a:cxn ang="0">
                    <a:pos x="4" y="13"/>
                  </a:cxn>
                  <a:cxn ang="0">
                    <a:pos x="6" y="15"/>
                  </a:cxn>
                  <a:cxn ang="0">
                    <a:pos x="6" y="15"/>
                  </a:cxn>
                  <a:cxn ang="0">
                    <a:pos x="6" y="13"/>
                  </a:cxn>
                  <a:cxn ang="0">
                    <a:pos x="6" y="13"/>
                  </a:cxn>
                  <a:cxn ang="0">
                    <a:pos x="6" y="13"/>
                  </a:cxn>
                  <a:cxn ang="0">
                    <a:pos x="6" y="13"/>
                  </a:cxn>
                  <a:cxn ang="0">
                    <a:pos x="7" y="12"/>
                  </a:cxn>
                  <a:cxn ang="0">
                    <a:pos x="7" y="12"/>
                  </a:cxn>
                  <a:cxn ang="0">
                    <a:pos x="8" y="12"/>
                  </a:cxn>
                  <a:cxn ang="0">
                    <a:pos x="8" y="12"/>
                  </a:cxn>
                  <a:cxn ang="0">
                    <a:pos x="8" y="10"/>
                  </a:cxn>
                  <a:cxn ang="0">
                    <a:pos x="8" y="10"/>
                  </a:cxn>
                  <a:cxn ang="0">
                    <a:pos x="8" y="7"/>
                  </a:cxn>
                  <a:cxn ang="0">
                    <a:pos x="8" y="7"/>
                  </a:cxn>
                  <a:cxn ang="0">
                    <a:pos x="7" y="6"/>
                  </a:cxn>
                  <a:cxn ang="0">
                    <a:pos x="7" y="6"/>
                  </a:cxn>
                  <a:cxn ang="0">
                    <a:pos x="6" y="6"/>
                  </a:cxn>
                  <a:cxn ang="0">
                    <a:pos x="6" y="6"/>
                  </a:cxn>
                  <a:cxn ang="0">
                    <a:pos x="5" y="5"/>
                  </a:cxn>
                  <a:cxn ang="0">
                    <a:pos x="5" y="5"/>
                  </a:cxn>
                  <a:cxn ang="0">
                    <a:pos x="4" y="5"/>
                  </a:cxn>
                  <a:cxn ang="0">
                    <a:pos x="4" y="5"/>
                  </a:cxn>
                  <a:cxn ang="0">
                    <a:pos x="4" y="4"/>
                  </a:cxn>
                  <a:cxn ang="0">
                    <a:pos x="4" y="4"/>
                  </a:cxn>
                  <a:cxn ang="0">
                    <a:pos x="4" y="0"/>
                  </a:cxn>
                  <a:cxn ang="0">
                    <a:pos x="4" y="0"/>
                  </a:cxn>
                </a:cxnLst>
                <a:rect l="0" t="0" r="r" b="b"/>
                <a:pathLst>
                  <a:path w="8" h="15">
                    <a:moveTo>
                      <a:pt x="4" y="0"/>
                    </a:moveTo>
                    <a:lnTo>
                      <a:pt x="4" y="0"/>
                    </a:lnTo>
                    <a:lnTo>
                      <a:pt x="2" y="0"/>
                    </a:lnTo>
                    <a:lnTo>
                      <a:pt x="2" y="0"/>
                    </a:lnTo>
                    <a:lnTo>
                      <a:pt x="1" y="1"/>
                    </a:lnTo>
                    <a:lnTo>
                      <a:pt x="1" y="1"/>
                    </a:lnTo>
                    <a:lnTo>
                      <a:pt x="1" y="2"/>
                    </a:lnTo>
                    <a:lnTo>
                      <a:pt x="0" y="4"/>
                    </a:lnTo>
                    <a:lnTo>
                      <a:pt x="0" y="4"/>
                    </a:lnTo>
                    <a:lnTo>
                      <a:pt x="0" y="6"/>
                    </a:lnTo>
                    <a:lnTo>
                      <a:pt x="0" y="6"/>
                    </a:lnTo>
                    <a:lnTo>
                      <a:pt x="0" y="7"/>
                    </a:lnTo>
                    <a:lnTo>
                      <a:pt x="0" y="7"/>
                    </a:lnTo>
                    <a:lnTo>
                      <a:pt x="1" y="8"/>
                    </a:lnTo>
                    <a:lnTo>
                      <a:pt x="1" y="8"/>
                    </a:lnTo>
                    <a:lnTo>
                      <a:pt x="4" y="8"/>
                    </a:lnTo>
                    <a:lnTo>
                      <a:pt x="4" y="8"/>
                    </a:lnTo>
                    <a:lnTo>
                      <a:pt x="4" y="10"/>
                    </a:lnTo>
                    <a:lnTo>
                      <a:pt x="4" y="10"/>
                    </a:lnTo>
                    <a:lnTo>
                      <a:pt x="4" y="10"/>
                    </a:lnTo>
                    <a:lnTo>
                      <a:pt x="4" y="10"/>
                    </a:lnTo>
                    <a:lnTo>
                      <a:pt x="4" y="12"/>
                    </a:lnTo>
                    <a:lnTo>
                      <a:pt x="4" y="12"/>
                    </a:lnTo>
                    <a:lnTo>
                      <a:pt x="4" y="13"/>
                    </a:lnTo>
                    <a:lnTo>
                      <a:pt x="4" y="13"/>
                    </a:lnTo>
                    <a:lnTo>
                      <a:pt x="6" y="15"/>
                    </a:lnTo>
                    <a:lnTo>
                      <a:pt x="6" y="15"/>
                    </a:lnTo>
                    <a:lnTo>
                      <a:pt x="6" y="13"/>
                    </a:lnTo>
                    <a:lnTo>
                      <a:pt x="6" y="13"/>
                    </a:lnTo>
                    <a:lnTo>
                      <a:pt x="6" y="13"/>
                    </a:lnTo>
                    <a:lnTo>
                      <a:pt x="6" y="13"/>
                    </a:lnTo>
                    <a:lnTo>
                      <a:pt x="7" y="12"/>
                    </a:lnTo>
                    <a:lnTo>
                      <a:pt x="7" y="12"/>
                    </a:lnTo>
                    <a:lnTo>
                      <a:pt x="8" y="12"/>
                    </a:lnTo>
                    <a:lnTo>
                      <a:pt x="8" y="12"/>
                    </a:lnTo>
                    <a:lnTo>
                      <a:pt x="8" y="10"/>
                    </a:lnTo>
                    <a:lnTo>
                      <a:pt x="8" y="10"/>
                    </a:lnTo>
                    <a:lnTo>
                      <a:pt x="8" y="7"/>
                    </a:lnTo>
                    <a:lnTo>
                      <a:pt x="8" y="7"/>
                    </a:lnTo>
                    <a:lnTo>
                      <a:pt x="7" y="6"/>
                    </a:lnTo>
                    <a:lnTo>
                      <a:pt x="7" y="6"/>
                    </a:lnTo>
                    <a:lnTo>
                      <a:pt x="6" y="6"/>
                    </a:lnTo>
                    <a:lnTo>
                      <a:pt x="6" y="6"/>
                    </a:lnTo>
                    <a:lnTo>
                      <a:pt x="5" y="5"/>
                    </a:lnTo>
                    <a:lnTo>
                      <a:pt x="5" y="5"/>
                    </a:lnTo>
                    <a:lnTo>
                      <a:pt x="4" y="5"/>
                    </a:lnTo>
                    <a:lnTo>
                      <a:pt x="4" y="5"/>
                    </a:lnTo>
                    <a:lnTo>
                      <a:pt x="4" y="4"/>
                    </a:lnTo>
                    <a:lnTo>
                      <a:pt x="4" y="4"/>
                    </a:lnTo>
                    <a:lnTo>
                      <a:pt x="4" y="0"/>
                    </a:lnTo>
                    <a:lnTo>
                      <a:pt x="4"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 name="Freeform 495">
                <a:extLst>
                  <a:ext uri="{FF2B5EF4-FFF2-40B4-BE49-F238E27FC236}">
                    <a16:creationId xmlns:a16="http://schemas.microsoft.com/office/drawing/2014/main" id="{2493AA29-9AA3-4FF8-8C1D-CCE5004452FE}"/>
                  </a:ext>
                </a:extLst>
              </p:cNvPr>
              <p:cNvSpPr>
                <a:spLocks/>
              </p:cNvSpPr>
              <p:nvPr/>
            </p:nvSpPr>
            <p:spPr bwMode="auto">
              <a:xfrm>
                <a:off x="177983" y="69380"/>
                <a:ext cx="16921" cy="27071"/>
              </a:xfrm>
              <a:custGeom>
                <a:avLst/>
                <a:gdLst/>
                <a:ahLst/>
                <a:cxnLst>
                  <a:cxn ang="0">
                    <a:pos x="0" y="4"/>
                  </a:cxn>
                  <a:cxn ang="0">
                    <a:pos x="0" y="4"/>
                  </a:cxn>
                  <a:cxn ang="0">
                    <a:pos x="0" y="5"/>
                  </a:cxn>
                  <a:cxn ang="0">
                    <a:pos x="0" y="5"/>
                  </a:cxn>
                  <a:cxn ang="0">
                    <a:pos x="0" y="7"/>
                  </a:cxn>
                  <a:cxn ang="0">
                    <a:pos x="0" y="8"/>
                  </a:cxn>
                  <a:cxn ang="0">
                    <a:pos x="0" y="8"/>
                  </a:cxn>
                  <a:cxn ang="0">
                    <a:pos x="0" y="8"/>
                  </a:cxn>
                  <a:cxn ang="0">
                    <a:pos x="0" y="8"/>
                  </a:cxn>
                  <a:cxn ang="0">
                    <a:pos x="0" y="8"/>
                  </a:cxn>
                  <a:cxn ang="0">
                    <a:pos x="2" y="8"/>
                  </a:cxn>
                  <a:cxn ang="0">
                    <a:pos x="2" y="8"/>
                  </a:cxn>
                  <a:cxn ang="0">
                    <a:pos x="4" y="8"/>
                  </a:cxn>
                  <a:cxn ang="0">
                    <a:pos x="4" y="8"/>
                  </a:cxn>
                  <a:cxn ang="0">
                    <a:pos x="4" y="8"/>
                  </a:cxn>
                  <a:cxn ang="0">
                    <a:pos x="4" y="8"/>
                  </a:cxn>
                  <a:cxn ang="0">
                    <a:pos x="4" y="7"/>
                  </a:cxn>
                  <a:cxn ang="0">
                    <a:pos x="4" y="7"/>
                  </a:cxn>
                  <a:cxn ang="0">
                    <a:pos x="5" y="5"/>
                  </a:cxn>
                  <a:cxn ang="0">
                    <a:pos x="5" y="5"/>
                  </a:cxn>
                  <a:cxn ang="0">
                    <a:pos x="4" y="5"/>
                  </a:cxn>
                  <a:cxn ang="0">
                    <a:pos x="4" y="5"/>
                  </a:cxn>
                  <a:cxn ang="0">
                    <a:pos x="4" y="3"/>
                  </a:cxn>
                  <a:cxn ang="0">
                    <a:pos x="4" y="3"/>
                  </a:cxn>
                  <a:cxn ang="0">
                    <a:pos x="4" y="2"/>
                  </a:cxn>
                  <a:cxn ang="0">
                    <a:pos x="4" y="2"/>
                  </a:cxn>
                  <a:cxn ang="0">
                    <a:pos x="2" y="2"/>
                  </a:cxn>
                  <a:cxn ang="0">
                    <a:pos x="2" y="2"/>
                  </a:cxn>
                  <a:cxn ang="0">
                    <a:pos x="2" y="2"/>
                  </a:cxn>
                  <a:cxn ang="0">
                    <a:pos x="2" y="2"/>
                  </a:cxn>
                  <a:cxn ang="0">
                    <a:pos x="1" y="0"/>
                  </a:cxn>
                  <a:cxn ang="0">
                    <a:pos x="1" y="0"/>
                  </a:cxn>
                  <a:cxn ang="0">
                    <a:pos x="0" y="2"/>
                  </a:cxn>
                  <a:cxn ang="0">
                    <a:pos x="0" y="2"/>
                  </a:cxn>
                  <a:cxn ang="0">
                    <a:pos x="0" y="3"/>
                  </a:cxn>
                  <a:cxn ang="0">
                    <a:pos x="0" y="3"/>
                  </a:cxn>
                  <a:cxn ang="0">
                    <a:pos x="1" y="3"/>
                  </a:cxn>
                  <a:cxn ang="0">
                    <a:pos x="1" y="4"/>
                  </a:cxn>
                  <a:cxn ang="0">
                    <a:pos x="1" y="4"/>
                  </a:cxn>
                  <a:cxn ang="0">
                    <a:pos x="0" y="4"/>
                  </a:cxn>
                  <a:cxn ang="0">
                    <a:pos x="0" y="4"/>
                  </a:cxn>
                </a:cxnLst>
                <a:rect l="0" t="0" r="r" b="b"/>
                <a:pathLst>
                  <a:path w="5" h="8">
                    <a:moveTo>
                      <a:pt x="0" y="4"/>
                    </a:moveTo>
                    <a:lnTo>
                      <a:pt x="0" y="4"/>
                    </a:lnTo>
                    <a:lnTo>
                      <a:pt x="0" y="5"/>
                    </a:lnTo>
                    <a:lnTo>
                      <a:pt x="0" y="5"/>
                    </a:lnTo>
                    <a:lnTo>
                      <a:pt x="0" y="7"/>
                    </a:lnTo>
                    <a:lnTo>
                      <a:pt x="0" y="8"/>
                    </a:lnTo>
                    <a:lnTo>
                      <a:pt x="0" y="8"/>
                    </a:lnTo>
                    <a:lnTo>
                      <a:pt x="0" y="8"/>
                    </a:lnTo>
                    <a:lnTo>
                      <a:pt x="0" y="8"/>
                    </a:lnTo>
                    <a:lnTo>
                      <a:pt x="0" y="8"/>
                    </a:lnTo>
                    <a:lnTo>
                      <a:pt x="2" y="8"/>
                    </a:lnTo>
                    <a:lnTo>
                      <a:pt x="2" y="8"/>
                    </a:lnTo>
                    <a:lnTo>
                      <a:pt x="4" y="8"/>
                    </a:lnTo>
                    <a:lnTo>
                      <a:pt x="4" y="8"/>
                    </a:lnTo>
                    <a:lnTo>
                      <a:pt x="4" y="8"/>
                    </a:lnTo>
                    <a:lnTo>
                      <a:pt x="4" y="8"/>
                    </a:lnTo>
                    <a:lnTo>
                      <a:pt x="4" y="7"/>
                    </a:lnTo>
                    <a:lnTo>
                      <a:pt x="4" y="7"/>
                    </a:lnTo>
                    <a:lnTo>
                      <a:pt x="5" y="5"/>
                    </a:lnTo>
                    <a:lnTo>
                      <a:pt x="5" y="5"/>
                    </a:lnTo>
                    <a:lnTo>
                      <a:pt x="4" y="5"/>
                    </a:lnTo>
                    <a:lnTo>
                      <a:pt x="4" y="5"/>
                    </a:lnTo>
                    <a:lnTo>
                      <a:pt x="4" y="3"/>
                    </a:lnTo>
                    <a:lnTo>
                      <a:pt x="4" y="3"/>
                    </a:lnTo>
                    <a:lnTo>
                      <a:pt x="4" y="2"/>
                    </a:lnTo>
                    <a:lnTo>
                      <a:pt x="4" y="2"/>
                    </a:lnTo>
                    <a:lnTo>
                      <a:pt x="2" y="2"/>
                    </a:lnTo>
                    <a:lnTo>
                      <a:pt x="2" y="2"/>
                    </a:lnTo>
                    <a:lnTo>
                      <a:pt x="2" y="2"/>
                    </a:lnTo>
                    <a:lnTo>
                      <a:pt x="2" y="2"/>
                    </a:lnTo>
                    <a:lnTo>
                      <a:pt x="1" y="0"/>
                    </a:lnTo>
                    <a:lnTo>
                      <a:pt x="1" y="0"/>
                    </a:lnTo>
                    <a:lnTo>
                      <a:pt x="0" y="2"/>
                    </a:lnTo>
                    <a:lnTo>
                      <a:pt x="0" y="2"/>
                    </a:lnTo>
                    <a:lnTo>
                      <a:pt x="0" y="3"/>
                    </a:lnTo>
                    <a:lnTo>
                      <a:pt x="0" y="3"/>
                    </a:lnTo>
                    <a:lnTo>
                      <a:pt x="1" y="3"/>
                    </a:lnTo>
                    <a:lnTo>
                      <a:pt x="1" y="4"/>
                    </a:lnTo>
                    <a:lnTo>
                      <a:pt x="1" y="4"/>
                    </a:lnTo>
                    <a:lnTo>
                      <a:pt x="0" y="4"/>
                    </a:lnTo>
                    <a:lnTo>
                      <a:pt x="0" y="4"/>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496">
                <a:extLst>
                  <a:ext uri="{FF2B5EF4-FFF2-40B4-BE49-F238E27FC236}">
                    <a16:creationId xmlns:a16="http://schemas.microsoft.com/office/drawing/2014/main" id="{7400A26A-1BB7-417E-938C-FD8EC1FDF972}"/>
                  </a:ext>
                </a:extLst>
              </p:cNvPr>
              <p:cNvSpPr>
                <a:spLocks/>
              </p:cNvSpPr>
              <p:nvPr/>
            </p:nvSpPr>
            <p:spPr bwMode="auto">
              <a:xfrm>
                <a:off x="137378" y="32158"/>
                <a:ext cx="3386" cy="3386"/>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 name="Freeform 497">
                <a:extLst>
                  <a:ext uri="{FF2B5EF4-FFF2-40B4-BE49-F238E27FC236}">
                    <a16:creationId xmlns:a16="http://schemas.microsoft.com/office/drawing/2014/main" id="{F78F7F48-7639-4DD6-84C5-BEF8C1A93B72}"/>
                  </a:ext>
                </a:extLst>
              </p:cNvPr>
              <p:cNvSpPr>
                <a:spLocks/>
              </p:cNvSpPr>
              <p:nvPr/>
            </p:nvSpPr>
            <p:spPr bwMode="auto">
              <a:xfrm>
                <a:off x="52783" y="-32131"/>
                <a:ext cx="104897" cy="162418"/>
              </a:xfrm>
              <a:custGeom>
                <a:avLst/>
                <a:gdLst/>
                <a:ahLst/>
                <a:cxnLst>
                  <a:cxn ang="0">
                    <a:pos x="16" y="45"/>
                  </a:cxn>
                  <a:cxn ang="0">
                    <a:pos x="19" y="48"/>
                  </a:cxn>
                  <a:cxn ang="0">
                    <a:pos x="19" y="45"/>
                  </a:cxn>
                  <a:cxn ang="0">
                    <a:pos x="20" y="43"/>
                  </a:cxn>
                  <a:cxn ang="0">
                    <a:pos x="17" y="40"/>
                  </a:cxn>
                  <a:cxn ang="0">
                    <a:pos x="16" y="39"/>
                  </a:cxn>
                  <a:cxn ang="0">
                    <a:pos x="15" y="34"/>
                  </a:cxn>
                  <a:cxn ang="0">
                    <a:pos x="14" y="32"/>
                  </a:cxn>
                  <a:cxn ang="0">
                    <a:pos x="17" y="33"/>
                  </a:cxn>
                  <a:cxn ang="0">
                    <a:pos x="17" y="38"/>
                  </a:cxn>
                  <a:cxn ang="0">
                    <a:pos x="20" y="35"/>
                  </a:cxn>
                  <a:cxn ang="0">
                    <a:pos x="22" y="40"/>
                  </a:cxn>
                  <a:cxn ang="0">
                    <a:pos x="25" y="44"/>
                  </a:cxn>
                  <a:cxn ang="0">
                    <a:pos x="27" y="46"/>
                  </a:cxn>
                  <a:cxn ang="0">
                    <a:pos x="31" y="46"/>
                  </a:cxn>
                  <a:cxn ang="0">
                    <a:pos x="30" y="42"/>
                  </a:cxn>
                  <a:cxn ang="0">
                    <a:pos x="30" y="38"/>
                  </a:cxn>
                  <a:cxn ang="0">
                    <a:pos x="28" y="39"/>
                  </a:cxn>
                  <a:cxn ang="0">
                    <a:pos x="27" y="39"/>
                  </a:cxn>
                  <a:cxn ang="0">
                    <a:pos x="27" y="38"/>
                  </a:cxn>
                  <a:cxn ang="0">
                    <a:pos x="31" y="34"/>
                  </a:cxn>
                  <a:cxn ang="0">
                    <a:pos x="30" y="32"/>
                  </a:cxn>
                  <a:cxn ang="0">
                    <a:pos x="28" y="32"/>
                  </a:cxn>
                  <a:cxn ang="0">
                    <a:pos x="25" y="32"/>
                  </a:cxn>
                  <a:cxn ang="0">
                    <a:pos x="28" y="29"/>
                  </a:cxn>
                  <a:cxn ang="0">
                    <a:pos x="25" y="27"/>
                  </a:cxn>
                  <a:cxn ang="0">
                    <a:pos x="25" y="27"/>
                  </a:cxn>
                  <a:cxn ang="0">
                    <a:pos x="24" y="24"/>
                  </a:cxn>
                  <a:cxn ang="0">
                    <a:pos x="21" y="26"/>
                  </a:cxn>
                  <a:cxn ang="0">
                    <a:pos x="21" y="23"/>
                  </a:cxn>
                  <a:cxn ang="0">
                    <a:pos x="25" y="23"/>
                  </a:cxn>
                  <a:cxn ang="0">
                    <a:pos x="27" y="26"/>
                  </a:cxn>
                  <a:cxn ang="0">
                    <a:pos x="26" y="22"/>
                  </a:cxn>
                  <a:cxn ang="0">
                    <a:pos x="22" y="18"/>
                  </a:cxn>
                  <a:cxn ang="0">
                    <a:pos x="24" y="17"/>
                  </a:cxn>
                  <a:cxn ang="0">
                    <a:pos x="22" y="13"/>
                  </a:cxn>
                  <a:cxn ang="0">
                    <a:pos x="17" y="10"/>
                  </a:cxn>
                  <a:cxn ang="0">
                    <a:pos x="16" y="7"/>
                  </a:cxn>
                  <a:cxn ang="0">
                    <a:pos x="14" y="6"/>
                  </a:cxn>
                  <a:cxn ang="0">
                    <a:pos x="14" y="2"/>
                  </a:cxn>
                  <a:cxn ang="0">
                    <a:pos x="11" y="0"/>
                  </a:cxn>
                  <a:cxn ang="0">
                    <a:pos x="5" y="0"/>
                  </a:cxn>
                  <a:cxn ang="0">
                    <a:pos x="4" y="5"/>
                  </a:cxn>
                  <a:cxn ang="0">
                    <a:pos x="5" y="6"/>
                  </a:cxn>
                  <a:cxn ang="0">
                    <a:pos x="3" y="10"/>
                  </a:cxn>
                  <a:cxn ang="0">
                    <a:pos x="0" y="11"/>
                  </a:cxn>
                  <a:cxn ang="0">
                    <a:pos x="3" y="13"/>
                  </a:cxn>
                  <a:cxn ang="0">
                    <a:pos x="5" y="10"/>
                  </a:cxn>
                  <a:cxn ang="0">
                    <a:pos x="6" y="11"/>
                  </a:cxn>
                  <a:cxn ang="0">
                    <a:pos x="9" y="15"/>
                  </a:cxn>
                  <a:cxn ang="0">
                    <a:pos x="8" y="15"/>
                  </a:cxn>
                  <a:cxn ang="0">
                    <a:pos x="4" y="17"/>
                  </a:cxn>
                  <a:cxn ang="0">
                    <a:pos x="8" y="19"/>
                  </a:cxn>
                  <a:cxn ang="0">
                    <a:pos x="10" y="22"/>
                  </a:cxn>
                  <a:cxn ang="0">
                    <a:pos x="13" y="23"/>
                  </a:cxn>
                  <a:cxn ang="0">
                    <a:pos x="14" y="26"/>
                  </a:cxn>
                  <a:cxn ang="0">
                    <a:pos x="11" y="28"/>
                  </a:cxn>
                  <a:cxn ang="0">
                    <a:pos x="8" y="29"/>
                  </a:cxn>
                  <a:cxn ang="0">
                    <a:pos x="11" y="32"/>
                  </a:cxn>
                  <a:cxn ang="0">
                    <a:pos x="11" y="37"/>
                  </a:cxn>
                </a:cxnLst>
                <a:rect l="0" t="0" r="r" b="b"/>
                <a:pathLst>
                  <a:path w="31" h="48">
                    <a:moveTo>
                      <a:pt x="13" y="38"/>
                    </a:moveTo>
                    <a:lnTo>
                      <a:pt x="13" y="38"/>
                    </a:lnTo>
                    <a:lnTo>
                      <a:pt x="13" y="39"/>
                    </a:lnTo>
                    <a:lnTo>
                      <a:pt x="13" y="39"/>
                    </a:lnTo>
                    <a:lnTo>
                      <a:pt x="13" y="40"/>
                    </a:lnTo>
                    <a:lnTo>
                      <a:pt x="14" y="42"/>
                    </a:lnTo>
                    <a:lnTo>
                      <a:pt x="14" y="42"/>
                    </a:lnTo>
                    <a:lnTo>
                      <a:pt x="16" y="45"/>
                    </a:lnTo>
                    <a:lnTo>
                      <a:pt x="16" y="45"/>
                    </a:lnTo>
                    <a:lnTo>
                      <a:pt x="17" y="46"/>
                    </a:lnTo>
                    <a:lnTo>
                      <a:pt x="17" y="46"/>
                    </a:lnTo>
                    <a:lnTo>
                      <a:pt x="17" y="48"/>
                    </a:lnTo>
                    <a:lnTo>
                      <a:pt x="17" y="48"/>
                    </a:lnTo>
                    <a:lnTo>
                      <a:pt x="19" y="48"/>
                    </a:lnTo>
                    <a:lnTo>
                      <a:pt x="19" y="48"/>
                    </a:lnTo>
                    <a:lnTo>
                      <a:pt x="19" y="48"/>
                    </a:lnTo>
                    <a:lnTo>
                      <a:pt x="19" y="48"/>
                    </a:lnTo>
                    <a:lnTo>
                      <a:pt x="20" y="48"/>
                    </a:lnTo>
                    <a:lnTo>
                      <a:pt x="20" y="48"/>
                    </a:lnTo>
                    <a:lnTo>
                      <a:pt x="20" y="48"/>
                    </a:lnTo>
                    <a:lnTo>
                      <a:pt x="20" y="48"/>
                    </a:lnTo>
                    <a:lnTo>
                      <a:pt x="20" y="46"/>
                    </a:lnTo>
                    <a:lnTo>
                      <a:pt x="20" y="46"/>
                    </a:lnTo>
                    <a:lnTo>
                      <a:pt x="19" y="45"/>
                    </a:lnTo>
                    <a:lnTo>
                      <a:pt x="19" y="45"/>
                    </a:lnTo>
                    <a:lnTo>
                      <a:pt x="19" y="44"/>
                    </a:lnTo>
                    <a:lnTo>
                      <a:pt x="19" y="44"/>
                    </a:lnTo>
                    <a:lnTo>
                      <a:pt x="20" y="45"/>
                    </a:lnTo>
                    <a:lnTo>
                      <a:pt x="20" y="45"/>
                    </a:lnTo>
                    <a:lnTo>
                      <a:pt x="20" y="44"/>
                    </a:lnTo>
                    <a:lnTo>
                      <a:pt x="20" y="44"/>
                    </a:lnTo>
                    <a:lnTo>
                      <a:pt x="20" y="43"/>
                    </a:lnTo>
                    <a:lnTo>
                      <a:pt x="20" y="43"/>
                    </a:lnTo>
                    <a:lnTo>
                      <a:pt x="20" y="43"/>
                    </a:lnTo>
                    <a:lnTo>
                      <a:pt x="20" y="43"/>
                    </a:lnTo>
                    <a:lnTo>
                      <a:pt x="21" y="42"/>
                    </a:lnTo>
                    <a:lnTo>
                      <a:pt x="21" y="42"/>
                    </a:lnTo>
                    <a:lnTo>
                      <a:pt x="21" y="40"/>
                    </a:lnTo>
                    <a:lnTo>
                      <a:pt x="21" y="40"/>
                    </a:lnTo>
                    <a:lnTo>
                      <a:pt x="17" y="40"/>
                    </a:lnTo>
                    <a:lnTo>
                      <a:pt x="17" y="40"/>
                    </a:lnTo>
                    <a:lnTo>
                      <a:pt x="17" y="42"/>
                    </a:lnTo>
                    <a:lnTo>
                      <a:pt x="17" y="42"/>
                    </a:lnTo>
                    <a:lnTo>
                      <a:pt x="16" y="42"/>
                    </a:lnTo>
                    <a:lnTo>
                      <a:pt x="16" y="42"/>
                    </a:lnTo>
                    <a:lnTo>
                      <a:pt x="16" y="40"/>
                    </a:lnTo>
                    <a:lnTo>
                      <a:pt x="16" y="39"/>
                    </a:lnTo>
                    <a:lnTo>
                      <a:pt x="16" y="39"/>
                    </a:lnTo>
                    <a:lnTo>
                      <a:pt x="15" y="37"/>
                    </a:lnTo>
                    <a:lnTo>
                      <a:pt x="15" y="37"/>
                    </a:lnTo>
                    <a:lnTo>
                      <a:pt x="15" y="35"/>
                    </a:lnTo>
                    <a:lnTo>
                      <a:pt x="15" y="35"/>
                    </a:lnTo>
                    <a:lnTo>
                      <a:pt x="15" y="34"/>
                    </a:lnTo>
                    <a:lnTo>
                      <a:pt x="15" y="34"/>
                    </a:lnTo>
                    <a:lnTo>
                      <a:pt x="15" y="34"/>
                    </a:lnTo>
                    <a:lnTo>
                      <a:pt x="15" y="34"/>
                    </a:lnTo>
                    <a:lnTo>
                      <a:pt x="14" y="33"/>
                    </a:lnTo>
                    <a:lnTo>
                      <a:pt x="14" y="33"/>
                    </a:lnTo>
                    <a:lnTo>
                      <a:pt x="13" y="33"/>
                    </a:lnTo>
                    <a:lnTo>
                      <a:pt x="13" y="33"/>
                    </a:lnTo>
                    <a:lnTo>
                      <a:pt x="13" y="32"/>
                    </a:lnTo>
                    <a:lnTo>
                      <a:pt x="14" y="30"/>
                    </a:lnTo>
                    <a:lnTo>
                      <a:pt x="14" y="32"/>
                    </a:lnTo>
                    <a:lnTo>
                      <a:pt x="14" y="32"/>
                    </a:lnTo>
                    <a:lnTo>
                      <a:pt x="15" y="32"/>
                    </a:lnTo>
                    <a:lnTo>
                      <a:pt x="15" y="32"/>
                    </a:lnTo>
                    <a:lnTo>
                      <a:pt x="16" y="33"/>
                    </a:lnTo>
                    <a:lnTo>
                      <a:pt x="16" y="33"/>
                    </a:lnTo>
                    <a:lnTo>
                      <a:pt x="16" y="32"/>
                    </a:lnTo>
                    <a:lnTo>
                      <a:pt x="17" y="32"/>
                    </a:lnTo>
                    <a:lnTo>
                      <a:pt x="17" y="32"/>
                    </a:lnTo>
                    <a:lnTo>
                      <a:pt x="17" y="33"/>
                    </a:lnTo>
                    <a:lnTo>
                      <a:pt x="17" y="33"/>
                    </a:lnTo>
                    <a:lnTo>
                      <a:pt x="16" y="33"/>
                    </a:lnTo>
                    <a:lnTo>
                      <a:pt x="16" y="33"/>
                    </a:lnTo>
                    <a:lnTo>
                      <a:pt x="16" y="34"/>
                    </a:lnTo>
                    <a:lnTo>
                      <a:pt x="16" y="34"/>
                    </a:lnTo>
                    <a:lnTo>
                      <a:pt x="16" y="35"/>
                    </a:lnTo>
                    <a:lnTo>
                      <a:pt x="16" y="35"/>
                    </a:lnTo>
                    <a:lnTo>
                      <a:pt x="17" y="38"/>
                    </a:lnTo>
                    <a:lnTo>
                      <a:pt x="17" y="38"/>
                    </a:lnTo>
                    <a:lnTo>
                      <a:pt x="19" y="38"/>
                    </a:lnTo>
                    <a:lnTo>
                      <a:pt x="19" y="38"/>
                    </a:lnTo>
                    <a:lnTo>
                      <a:pt x="19" y="37"/>
                    </a:lnTo>
                    <a:lnTo>
                      <a:pt x="19" y="37"/>
                    </a:lnTo>
                    <a:lnTo>
                      <a:pt x="20" y="35"/>
                    </a:lnTo>
                    <a:lnTo>
                      <a:pt x="20" y="35"/>
                    </a:lnTo>
                    <a:lnTo>
                      <a:pt x="20" y="35"/>
                    </a:lnTo>
                    <a:lnTo>
                      <a:pt x="20" y="35"/>
                    </a:lnTo>
                    <a:lnTo>
                      <a:pt x="21" y="37"/>
                    </a:lnTo>
                    <a:lnTo>
                      <a:pt x="21" y="38"/>
                    </a:lnTo>
                    <a:lnTo>
                      <a:pt x="21" y="38"/>
                    </a:lnTo>
                    <a:lnTo>
                      <a:pt x="21" y="39"/>
                    </a:lnTo>
                    <a:lnTo>
                      <a:pt x="21" y="39"/>
                    </a:lnTo>
                    <a:lnTo>
                      <a:pt x="22" y="40"/>
                    </a:lnTo>
                    <a:lnTo>
                      <a:pt x="22" y="40"/>
                    </a:lnTo>
                    <a:lnTo>
                      <a:pt x="22" y="42"/>
                    </a:lnTo>
                    <a:lnTo>
                      <a:pt x="24" y="40"/>
                    </a:lnTo>
                    <a:lnTo>
                      <a:pt x="24" y="40"/>
                    </a:lnTo>
                    <a:lnTo>
                      <a:pt x="25" y="40"/>
                    </a:lnTo>
                    <a:lnTo>
                      <a:pt x="25" y="40"/>
                    </a:lnTo>
                    <a:lnTo>
                      <a:pt x="25" y="42"/>
                    </a:lnTo>
                    <a:lnTo>
                      <a:pt x="25" y="44"/>
                    </a:lnTo>
                    <a:lnTo>
                      <a:pt x="25" y="44"/>
                    </a:lnTo>
                    <a:lnTo>
                      <a:pt x="25" y="45"/>
                    </a:lnTo>
                    <a:lnTo>
                      <a:pt x="25" y="45"/>
                    </a:lnTo>
                    <a:lnTo>
                      <a:pt x="26" y="45"/>
                    </a:lnTo>
                    <a:lnTo>
                      <a:pt x="26" y="45"/>
                    </a:lnTo>
                    <a:lnTo>
                      <a:pt x="26" y="46"/>
                    </a:lnTo>
                    <a:lnTo>
                      <a:pt x="26" y="46"/>
                    </a:lnTo>
                    <a:lnTo>
                      <a:pt x="27" y="46"/>
                    </a:lnTo>
                    <a:lnTo>
                      <a:pt x="27" y="46"/>
                    </a:lnTo>
                    <a:lnTo>
                      <a:pt x="30" y="46"/>
                    </a:lnTo>
                    <a:lnTo>
                      <a:pt x="30" y="46"/>
                    </a:lnTo>
                    <a:lnTo>
                      <a:pt x="30" y="46"/>
                    </a:lnTo>
                    <a:lnTo>
                      <a:pt x="30" y="46"/>
                    </a:lnTo>
                    <a:lnTo>
                      <a:pt x="30" y="46"/>
                    </a:lnTo>
                    <a:lnTo>
                      <a:pt x="30" y="46"/>
                    </a:lnTo>
                    <a:lnTo>
                      <a:pt x="31" y="46"/>
                    </a:lnTo>
                    <a:lnTo>
                      <a:pt x="31" y="46"/>
                    </a:lnTo>
                    <a:lnTo>
                      <a:pt x="31" y="45"/>
                    </a:lnTo>
                    <a:lnTo>
                      <a:pt x="31" y="45"/>
                    </a:lnTo>
                    <a:lnTo>
                      <a:pt x="31" y="45"/>
                    </a:lnTo>
                    <a:lnTo>
                      <a:pt x="31" y="45"/>
                    </a:lnTo>
                    <a:lnTo>
                      <a:pt x="31" y="44"/>
                    </a:lnTo>
                    <a:lnTo>
                      <a:pt x="30" y="42"/>
                    </a:lnTo>
                    <a:lnTo>
                      <a:pt x="30" y="42"/>
                    </a:lnTo>
                    <a:lnTo>
                      <a:pt x="30" y="42"/>
                    </a:lnTo>
                    <a:lnTo>
                      <a:pt x="30" y="42"/>
                    </a:lnTo>
                    <a:lnTo>
                      <a:pt x="31" y="42"/>
                    </a:lnTo>
                    <a:lnTo>
                      <a:pt x="31" y="42"/>
                    </a:lnTo>
                    <a:lnTo>
                      <a:pt x="31" y="39"/>
                    </a:lnTo>
                    <a:lnTo>
                      <a:pt x="31" y="39"/>
                    </a:lnTo>
                    <a:lnTo>
                      <a:pt x="31" y="38"/>
                    </a:lnTo>
                    <a:lnTo>
                      <a:pt x="31" y="38"/>
                    </a:lnTo>
                    <a:lnTo>
                      <a:pt x="30" y="38"/>
                    </a:lnTo>
                    <a:lnTo>
                      <a:pt x="30" y="38"/>
                    </a:lnTo>
                    <a:lnTo>
                      <a:pt x="30" y="38"/>
                    </a:lnTo>
                    <a:lnTo>
                      <a:pt x="30" y="38"/>
                    </a:lnTo>
                    <a:lnTo>
                      <a:pt x="28" y="39"/>
                    </a:lnTo>
                    <a:lnTo>
                      <a:pt x="28" y="39"/>
                    </a:lnTo>
                    <a:lnTo>
                      <a:pt x="28" y="39"/>
                    </a:lnTo>
                    <a:lnTo>
                      <a:pt x="28" y="39"/>
                    </a:lnTo>
                    <a:lnTo>
                      <a:pt x="28" y="39"/>
                    </a:lnTo>
                    <a:lnTo>
                      <a:pt x="28" y="39"/>
                    </a:lnTo>
                    <a:lnTo>
                      <a:pt x="28" y="40"/>
                    </a:lnTo>
                    <a:lnTo>
                      <a:pt x="28" y="40"/>
                    </a:lnTo>
                    <a:lnTo>
                      <a:pt x="27" y="40"/>
                    </a:lnTo>
                    <a:lnTo>
                      <a:pt x="27" y="40"/>
                    </a:lnTo>
                    <a:lnTo>
                      <a:pt x="27" y="40"/>
                    </a:lnTo>
                    <a:lnTo>
                      <a:pt x="27" y="40"/>
                    </a:lnTo>
                    <a:lnTo>
                      <a:pt x="27" y="39"/>
                    </a:lnTo>
                    <a:lnTo>
                      <a:pt x="27" y="39"/>
                    </a:lnTo>
                    <a:lnTo>
                      <a:pt x="28" y="39"/>
                    </a:lnTo>
                    <a:lnTo>
                      <a:pt x="28" y="39"/>
                    </a:lnTo>
                    <a:lnTo>
                      <a:pt x="27" y="39"/>
                    </a:lnTo>
                    <a:lnTo>
                      <a:pt x="27" y="39"/>
                    </a:lnTo>
                    <a:lnTo>
                      <a:pt x="27" y="38"/>
                    </a:lnTo>
                    <a:lnTo>
                      <a:pt x="27" y="38"/>
                    </a:lnTo>
                    <a:lnTo>
                      <a:pt x="27" y="38"/>
                    </a:lnTo>
                    <a:lnTo>
                      <a:pt x="27" y="38"/>
                    </a:lnTo>
                    <a:lnTo>
                      <a:pt x="28" y="37"/>
                    </a:lnTo>
                    <a:lnTo>
                      <a:pt x="28" y="37"/>
                    </a:lnTo>
                    <a:lnTo>
                      <a:pt x="30" y="37"/>
                    </a:lnTo>
                    <a:lnTo>
                      <a:pt x="30" y="37"/>
                    </a:lnTo>
                    <a:lnTo>
                      <a:pt x="30" y="35"/>
                    </a:lnTo>
                    <a:lnTo>
                      <a:pt x="30" y="35"/>
                    </a:lnTo>
                    <a:lnTo>
                      <a:pt x="31" y="34"/>
                    </a:lnTo>
                    <a:lnTo>
                      <a:pt x="31" y="33"/>
                    </a:lnTo>
                    <a:lnTo>
                      <a:pt x="31" y="33"/>
                    </a:lnTo>
                    <a:lnTo>
                      <a:pt x="31" y="32"/>
                    </a:lnTo>
                    <a:lnTo>
                      <a:pt x="31" y="32"/>
                    </a:lnTo>
                    <a:lnTo>
                      <a:pt x="30" y="30"/>
                    </a:lnTo>
                    <a:lnTo>
                      <a:pt x="30" y="30"/>
                    </a:lnTo>
                    <a:lnTo>
                      <a:pt x="30" y="32"/>
                    </a:lnTo>
                    <a:lnTo>
                      <a:pt x="30" y="32"/>
                    </a:lnTo>
                    <a:lnTo>
                      <a:pt x="30" y="32"/>
                    </a:lnTo>
                    <a:lnTo>
                      <a:pt x="30" y="32"/>
                    </a:lnTo>
                    <a:lnTo>
                      <a:pt x="28" y="32"/>
                    </a:lnTo>
                    <a:lnTo>
                      <a:pt x="28" y="32"/>
                    </a:lnTo>
                    <a:lnTo>
                      <a:pt x="28" y="32"/>
                    </a:lnTo>
                    <a:lnTo>
                      <a:pt x="28" y="32"/>
                    </a:lnTo>
                    <a:lnTo>
                      <a:pt x="28" y="32"/>
                    </a:lnTo>
                    <a:lnTo>
                      <a:pt x="28" y="32"/>
                    </a:lnTo>
                    <a:lnTo>
                      <a:pt x="27" y="33"/>
                    </a:lnTo>
                    <a:lnTo>
                      <a:pt x="27" y="33"/>
                    </a:lnTo>
                    <a:lnTo>
                      <a:pt x="25" y="33"/>
                    </a:lnTo>
                    <a:lnTo>
                      <a:pt x="25" y="33"/>
                    </a:lnTo>
                    <a:lnTo>
                      <a:pt x="25" y="32"/>
                    </a:lnTo>
                    <a:lnTo>
                      <a:pt x="24" y="30"/>
                    </a:lnTo>
                    <a:lnTo>
                      <a:pt x="24" y="30"/>
                    </a:lnTo>
                    <a:lnTo>
                      <a:pt x="25" y="32"/>
                    </a:lnTo>
                    <a:lnTo>
                      <a:pt x="25" y="32"/>
                    </a:lnTo>
                    <a:lnTo>
                      <a:pt x="27" y="32"/>
                    </a:lnTo>
                    <a:lnTo>
                      <a:pt x="27" y="32"/>
                    </a:lnTo>
                    <a:lnTo>
                      <a:pt x="28" y="32"/>
                    </a:lnTo>
                    <a:lnTo>
                      <a:pt x="30" y="30"/>
                    </a:lnTo>
                    <a:lnTo>
                      <a:pt x="30" y="30"/>
                    </a:lnTo>
                    <a:lnTo>
                      <a:pt x="28" y="29"/>
                    </a:lnTo>
                    <a:lnTo>
                      <a:pt x="28" y="29"/>
                    </a:lnTo>
                    <a:lnTo>
                      <a:pt x="28" y="28"/>
                    </a:lnTo>
                    <a:lnTo>
                      <a:pt x="28" y="28"/>
                    </a:lnTo>
                    <a:lnTo>
                      <a:pt x="27" y="28"/>
                    </a:lnTo>
                    <a:lnTo>
                      <a:pt x="27" y="28"/>
                    </a:lnTo>
                    <a:lnTo>
                      <a:pt x="27" y="27"/>
                    </a:lnTo>
                    <a:lnTo>
                      <a:pt x="27" y="27"/>
                    </a:lnTo>
                    <a:lnTo>
                      <a:pt x="25" y="27"/>
                    </a:lnTo>
                    <a:lnTo>
                      <a:pt x="25" y="27"/>
                    </a:lnTo>
                    <a:lnTo>
                      <a:pt x="25" y="28"/>
                    </a:lnTo>
                    <a:lnTo>
                      <a:pt x="25" y="28"/>
                    </a:lnTo>
                    <a:lnTo>
                      <a:pt x="25" y="28"/>
                    </a:lnTo>
                    <a:lnTo>
                      <a:pt x="25" y="28"/>
                    </a:lnTo>
                    <a:lnTo>
                      <a:pt x="25" y="27"/>
                    </a:lnTo>
                    <a:lnTo>
                      <a:pt x="25" y="27"/>
                    </a:lnTo>
                    <a:lnTo>
                      <a:pt x="25" y="27"/>
                    </a:lnTo>
                    <a:lnTo>
                      <a:pt x="25" y="27"/>
                    </a:lnTo>
                    <a:lnTo>
                      <a:pt x="26" y="26"/>
                    </a:lnTo>
                    <a:lnTo>
                      <a:pt x="26" y="26"/>
                    </a:lnTo>
                    <a:lnTo>
                      <a:pt x="26" y="26"/>
                    </a:lnTo>
                    <a:lnTo>
                      <a:pt x="26" y="26"/>
                    </a:lnTo>
                    <a:lnTo>
                      <a:pt x="25" y="24"/>
                    </a:lnTo>
                    <a:lnTo>
                      <a:pt x="24" y="24"/>
                    </a:lnTo>
                    <a:lnTo>
                      <a:pt x="24" y="24"/>
                    </a:lnTo>
                    <a:lnTo>
                      <a:pt x="24" y="24"/>
                    </a:lnTo>
                    <a:lnTo>
                      <a:pt x="24" y="24"/>
                    </a:lnTo>
                    <a:lnTo>
                      <a:pt x="22" y="24"/>
                    </a:lnTo>
                    <a:lnTo>
                      <a:pt x="22" y="24"/>
                    </a:lnTo>
                    <a:lnTo>
                      <a:pt x="22" y="24"/>
                    </a:lnTo>
                    <a:lnTo>
                      <a:pt x="22" y="24"/>
                    </a:lnTo>
                    <a:lnTo>
                      <a:pt x="21" y="24"/>
                    </a:lnTo>
                    <a:lnTo>
                      <a:pt x="21" y="24"/>
                    </a:lnTo>
                    <a:lnTo>
                      <a:pt x="21" y="26"/>
                    </a:lnTo>
                    <a:lnTo>
                      <a:pt x="20" y="26"/>
                    </a:lnTo>
                    <a:lnTo>
                      <a:pt x="20" y="26"/>
                    </a:lnTo>
                    <a:lnTo>
                      <a:pt x="20" y="24"/>
                    </a:lnTo>
                    <a:lnTo>
                      <a:pt x="20" y="24"/>
                    </a:lnTo>
                    <a:lnTo>
                      <a:pt x="21" y="24"/>
                    </a:lnTo>
                    <a:lnTo>
                      <a:pt x="21" y="24"/>
                    </a:lnTo>
                    <a:lnTo>
                      <a:pt x="21" y="23"/>
                    </a:lnTo>
                    <a:lnTo>
                      <a:pt x="21" y="23"/>
                    </a:lnTo>
                    <a:lnTo>
                      <a:pt x="22" y="23"/>
                    </a:lnTo>
                    <a:lnTo>
                      <a:pt x="22" y="23"/>
                    </a:lnTo>
                    <a:lnTo>
                      <a:pt x="21" y="22"/>
                    </a:lnTo>
                    <a:lnTo>
                      <a:pt x="21" y="22"/>
                    </a:lnTo>
                    <a:lnTo>
                      <a:pt x="24" y="22"/>
                    </a:lnTo>
                    <a:lnTo>
                      <a:pt x="24" y="22"/>
                    </a:lnTo>
                    <a:lnTo>
                      <a:pt x="25" y="23"/>
                    </a:lnTo>
                    <a:lnTo>
                      <a:pt x="25" y="23"/>
                    </a:lnTo>
                    <a:lnTo>
                      <a:pt x="25" y="23"/>
                    </a:lnTo>
                    <a:lnTo>
                      <a:pt x="25" y="23"/>
                    </a:lnTo>
                    <a:lnTo>
                      <a:pt x="26" y="23"/>
                    </a:lnTo>
                    <a:lnTo>
                      <a:pt x="26" y="23"/>
                    </a:lnTo>
                    <a:lnTo>
                      <a:pt x="26" y="24"/>
                    </a:lnTo>
                    <a:lnTo>
                      <a:pt x="26" y="24"/>
                    </a:lnTo>
                    <a:lnTo>
                      <a:pt x="27" y="26"/>
                    </a:lnTo>
                    <a:lnTo>
                      <a:pt x="27" y="26"/>
                    </a:lnTo>
                    <a:lnTo>
                      <a:pt x="28" y="26"/>
                    </a:lnTo>
                    <a:lnTo>
                      <a:pt x="28" y="24"/>
                    </a:lnTo>
                    <a:lnTo>
                      <a:pt x="28" y="24"/>
                    </a:lnTo>
                    <a:lnTo>
                      <a:pt x="27" y="23"/>
                    </a:lnTo>
                    <a:lnTo>
                      <a:pt x="27" y="23"/>
                    </a:lnTo>
                    <a:lnTo>
                      <a:pt x="26" y="22"/>
                    </a:lnTo>
                    <a:lnTo>
                      <a:pt x="26" y="22"/>
                    </a:lnTo>
                    <a:lnTo>
                      <a:pt x="26" y="22"/>
                    </a:lnTo>
                    <a:lnTo>
                      <a:pt x="26" y="22"/>
                    </a:lnTo>
                    <a:lnTo>
                      <a:pt x="25" y="21"/>
                    </a:lnTo>
                    <a:lnTo>
                      <a:pt x="24" y="21"/>
                    </a:lnTo>
                    <a:lnTo>
                      <a:pt x="24" y="21"/>
                    </a:lnTo>
                    <a:lnTo>
                      <a:pt x="22" y="19"/>
                    </a:lnTo>
                    <a:lnTo>
                      <a:pt x="22" y="19"/>
                    </a:lnTo>
                    <a:lnTo>
                      <a:pt x="22" y="19"/>
                    </a:lnTo>
                    <a:lnTo>
                      <a:pt x="22" y="18"/>
                    </a:lnTo>
                    <a:lnTo>
                      <a:pt x="22" y="18"/>
                    </a:lnTo>
                    <a:lnTo>
                      <a:pt x="24" y="19"/>
                    </a:lnTo>
                    <a:lnTo>
                      <a:pt x="24" y="19"/>
                    </a:lnTo>
                    <a:lnTo>
                      <a:pt x="25" y="19"/>
                    </a:lnTo>
                    <a:lnTo>
                      <a:pt x="25" y="19"/>
                    </a:lnTo>
                    <a:lnTo>
                      <a:pt x="25" y="19"/>
                    </a:lnTo>
                    <a:lnTo>
                      <a:pt x="25" y="19"/>
                    </a:lnTo>
                    <a:lnTo>
                      <a:pt x="24" y="17"/>
                    </a:lnTo>
                    <a:lnTo>
                      <a:pt x="24" y="17"/>
                    </a:lnTo>
                    <a:lnTo>
                      <a:pt x="24" y="16"/>
                    </a:lnTo>
                    <a:lnTo>
                      <a:pt x="24" y="16"/>
                    </a:lnTo>
                    <a:lnTo>
                      <a:pt x="24" y="16"/>
                    </a:lnTo>
                    <a:lnTo>
                      <a:pt x="24" y="16"/>
                    </a:lnTo>
                    <a:lnTo>
                      <a:pt x="24" y="15"/>
                    </a:lnTo>
                    <a:lnTo>
                      <a:pt x="24" y="15"/>
                    </a:lnTo>
                    <a:lnTo>
                      <a:pt x="22" y="13"/>
                    </a:lnTo>
                    <a:lnTo>
                      <a:pt x="22" y="13"/>
                    </a:lnTo>
                    <a:lnTo>
                      <a:pt x="20" y="12"/>
                    </a:lnTo>
                    <a:lnTo>
                      <a:pt x="20" y="12"/>
                    </a:lnTo>
                    <a:lnTo>
                      <a:pt x="20" y="11"/>
                    </a:lnTo>
                    <a:lnTo>
                      <a:pt x="20" y="11"/>
                    </a:lnTo>
                    <a:lnTo>
                      <a:pt x="19" y="11"/>
                    </a:lnTo>
                    <a:lnTo>
                      <a:pt x="19" y="11"/>
                    </a:lnTo>
                    <a:lnTo>
                      <a:pt x="17" y="10"/>
                    </a:lnTo>
                    <a:lnTo>
                      <a:pt x="17" y="10"/>
                    </a:lnTo>
                    <a:lnTo>
                      <a:pt x="17" y="8"/>
                    </a:lnTo>
                    <a:lnTo>
                      <a:pt x="17" y="8"/>
                    </a:lnTo>
                    <a:lnTo>
                      <a:pt x="16" y="8"/>
                    </a:lnTo>
                    <a:lnTo>
                      <a:pt x="16" y="8"/>
                    </a:lnTo>
                    <a:lnTo>
                      <a:pt x="16" y="8"/>
                    </a:lnTo>
                    <a:lnTo>
                      <a:pt x="16" y="8"/>
                    </a:lnTo>
                    <a:lnTo>
                      <a:pt x="16" y="7"/>
                    </a:lnTo>
                    <a:lnTo>
                      <a:pt x="16" y="7"/>
                    </a:lnTo>
                    <a:lnTo>
                      <a:pt x="15" y="7"/>
                    </a:lnTo>
                    <a:lnTo>
                      <a:pt x="15" y="7"/>
                    </a:lnTo>
                    <a:lnTo>
                      <a:pt x="15" y="7"/>
                    </a:lnTo>
                    <a:lnTo>
                      <a:pt x="15" y="7"/>
                    </a:lnTo>
                    <a:lnTo>
                      <a:pt x="15" y="6"/>
                    </a:lnTo>
                    <a:lnTo>
                      <a:pt x="15" y="6"/>
                    </a:lnTo>
                    <a:lnTo>
                      <a:pt x="14" y="6"/>
                    </a:lnTo>
                    <a:lnTo>
                      <a:pt x="14" y="6"/>
                    </a:lnTo>
                    <a:lnTo>
                      <a:pt x="14" y="6"/>
                    </a:lnTo>
                    <a:lnTo>
                      <a:pt x="14" y="5"/>
                    </a:lnTo>
                    <a:lnTo>
                      <a:pt x="14" y="5"/>
                    </a:lnTo>
                    <a:lnTo>
                      <a:pt x="14" y="4"/>
                    </a:lnTo>
                    <a:lnTo>
                      <a:pt x="14" y="4"/>
                    </a:lnTo>
                    <a:lnTo>
                      <a:pt x="14" y="2"/>
                    </a:lnTo>
                    <a:lnTo>
                      <a:pt x="14" y="2"/>
                    </a:lnTo>
                    <a:lnTo>
                      <a:pt x="13" y="2"/>
                    </a:lnTo>
                    <a:lnTo>
                      <a:pt x="13" y="2"/>
                    </a:lnTo>
                    <a:lnTo>
                      <a:pt x="13" y="1"/>
                    </a:lnTo>
                    <a:lnTo>
                      <a:pt x="13" y="1"/>
                    </a:lnTo>
                    <a:lnTo>
                      <a:pt x="13" y="1"/>
                    </a:lnTo>
                    <a:lnTo>
                      <a:pt x="13" y="1"/>
                    </a:lnTo>
                    <a:lnTo>
                      <a:pt x="11" y="0"/>
                    </a:lnTo>
                    <a:lnTo>
                      <a:pt x="11" y="0"/>
                    </a:lnTo>
                    <a:lnTo>
                      <a:pt x="11" y="0"/>
                    </a:lnTo>
                    <a:lnTo>
                      <a:pt x="11" y="0"/>
                    </a:lnTo>
                    <a:lnTo>
                      <a:pt x="10" y="0"/>
                    </a:lnTo>
                    <a:lnTo>
                      <a:pt x="10" y="0"/>
                    </a:lnTo>
                    <a:lnTo>
                      <a:pt x="9" y="0"/>
                    </a:lnTo>
                    <a:lnTo>
                      <a:pt x="9" y="0"/>
                    </a:lnTo>
                    <a:lnTo>
                      <a:pt x="5" y="0"/>
                    </a:lnTo>
                    <a:lnTo>
                      <a:pt x="5" y="0"/>
                    </a:lnTo>
                    <a:lnTo>
                      <a:pt x="5" y="0"/>
                    </a:lnTo>
                    <a:lnTo>
                      <a:pt x="5" y="0"/>
                    </a:lnTo>
                    <a:lnTo>
                      <a:pt x="5" y="0"/>
                    </a:lnTo>
                    <a:lnTo>
                      <a:pt x="5" y="0"/>
                    </a:lnTo>
                    <a:lnTo>
                      <a:pt x="4" y="2"/>
                    </a:lnTo>
                    <a:lnTo>
                      <a:pt x="4" y="2"/>
                    </a:lnTo>
                    <a:lnTo>
                      <a:pt x="4" y="5"/>
                    </a:lnTo>
                    <a:lnTo>
                      <a:pt x="4" y="5"/>
                    </a:lnTo>
                    <a:lnTo>
                      <a:pt x="4" y="5"/>
                    </a:lnTo>
                    <a:lnTo>
                      <a:pt x="5" y="5"/>
                    </a:lnTo>
                    <a:lnTo>
                      <a:pt x="5" y="6"/>
                    </a:lnTo>
                    <a:lnTo>
                      <a:pt x="5" y="6"/>
                    </a:lnTo>
                    <a:lnTo>
                      <a:pt x="5" y="6"/>
                    </a:lnTo>
                    <a:lnTo>
                      <a:pt x="5" y="6"/>
                    </a:lnTo>
                    <a:lnTo>
                      <a:pt x="5" y="6"/>
                    </a:lnTo>
                    <a:lnTo>
                      <a:pt x="5" y="6"/>
                    </a:lnTo>
                    <a:lnTo>
                      <a:pt x="5" y="7"/>
                    </a:lnTo>
                    <a:lnTo>
                      <a:pt x="5" y="7"/>
                    </a:lnTo>
                    <a:lnTo>
                      <a:pt x="4" y="7"/>
                    </a:lnTo>
                    <a:lnTo>
                      <a:pt x="4" y="7"/>
                    </a:lnTo>
                    <a:lnTo>
                      <a:pt x="3" y="8"/>
                    </a:lnTo>
                    <a:lnTo>
                      <a:pt x="3" y="8"/>
                    </a:lnTo>
                    <a:lnTo>
                      <a:pt x="3" y="10"/>
                    </a:lnTo>
                    <a:lnTo>
                      <a:pt x="3" y="10"/>
                    </a:lnTo>
                    <a:lnTo>
                      <a:pt x="1" y="11"/>
                    </a:lnTo>
                    <a:lnTo>
                      <a:pt x="1" y="11"/>
                    </a:lnTo>
                    <a:lnTo>
                      <a:pt x="1" y="11"/>
                    </a:lnTo>
                    <a:lnTo>
                      <a:pt x="1" y="11"/>
                    </a:lnTo>
                    <a:lnTo>
                      <a:pt x="0" y="11"/>
                    </a:lnTo>
                    <a:lnTo>
                      <a:pt x="0" y="11"/>
                    </a:lnTo>
                    <a:lnTo>
                      <a:pt x="0" y="11"/>
                    </a:lnTo>
                    <a:lnTo>
                      <a:pt x="0" y="11"/>
                    </a:lnTo>
                    <a:lnTo>
                      <a:pt x="0" y="12"/>
                    </a:lnTo>
                    <a:lnTo>
                      <a:pt x="0" y="15"/>
                    </a:lnTo>
                    <a:lnTo>
                      <a:pt x="0" y="15"/>
                    </a:lnTo>
                    <a:lnTo>
                      <a:pt x="1" y="13"/>
                    </a:lnTo>
                    <a:lnTo>
                      <a:pt x="1" y="13"/>
                    </a:lnTo>
                    <a:lnTo>
                      <a:pt x="1" y="12"/>
                    </a:lnTo>
                    <a:lnTo>
                      <a:pt x="1" y="12"/>
                    </a:lnTo>
                    <a:lnTo>
                      <a:pt x="3" y="13"/>
                    </a:lnTo>
                    <a:lnTo>
                      <a:pt x="3" y="13"/>
                    </a:lnTo>
                    <a:lnTo>
                      <a:pt x="4" y="12"/>
                    </a:lnTo>
                    <a:lnTo>
                      <a:pt x="4" y="12"/>
                    </a:lnTo>
                    <a:lnTo>
                      <a:pt x="4" y="12"/>
                    </a:lnTo>
                    <a:lnTo>
                      <a:pt x="4" y="12"/>
                    </a:lnTo>
                    <a:lnTo>
                      <a:pt x="5" y="11"/>
                    </a:lnTo>
                    <a:lnTo>
                      <a:pt x="5" y="11"/>
                    </a:lnTo>
                    <a:lnTo>
                      <a:pt x="5" y="10"/>
                    </a:lnTo>
                    <a:lnTo>
                      <a:pt x="5" y="10"/>
                    </a:lnTo>
                    <a:lnTo>
                      <a:pt x="6" y="10"/>
                    </a:lnTo>
                    <a:lnTo>
                      <a:pt x="8" y="10"/>
                    </a:lnTo>
                    <a:lnTo>
                      <a:pt x="8" y="10"/>
                    </a:lnTo>
                    <a:lnTo>
                      <a:pt x="8" y="11"/>
                    </a:lnTo>
                    <a:lnTo>
                      <a:pt x="8" y="11"/>
                    </a:lnTo>
                    <a:lnTo>
                      <a:pt x="6" y="11"/>
                    </a:lnTo>
                    <a:lnTo>
                      <a:pt x="6" y="11"/>
                    </a:lnTo>
                    <a:lnTo>
                      <a:pt x="6" y="11"/>
                    </a:lnTo>
                    <a:lnTo>
                      <a:pt x="8" y="12"/>
                    </a:lnTo>
                    <a:lnTo>
                      <a:pt x="9" y="13"/>
                    </a:lnTo>
                    <a:lnTo>
                      <a:pt x="9" y="13"/>
                    </a:lnTo>
                    <a:lnTo>
                      <a:pt x="9" y="13"/>
                    </a:lnTo>
                    <a:lnTo>
                      <a:pt x="9" y="13"/>
                    </a:lnTo>
                    <a:lnTo>
                      <a:pt x="9" y="15"/>
                    </a:lnTo>
                    <a:lnTo>
                      <a:pt x="9" y="15"/>
                    </a:lnTo>
                    <a:lnTo>
                      <a:pt x="9" y="16"/>
                    </a:lnTo>
                    <a:lnTo>
                      <a:pt x="9" y="16"/>
                    </a:lnTo>
                    <a:lnTo>
                      <a:pt x="9" y="16"/>
                    </a:lnTo>
                    <a:lnTo>
                      <a:pt x="9" y="16"/>
                    </a:lnTo>
                    <a:lnTo>
                      <a:pt x="8" y="15"/>
                    </a:lnTo>
                    <a:lnTo>
                      <a:pt x="8" y="15"/>
                    </a:lnTo>
                    <a:lnTo>
                      <a:pt x="8" y="15"/>
                    </a:lnTo>
                    <a:lnTo>
                      <a:pt x="8" y="15"/>
                    </a:lnTo>
                    <a:lnTo>
                      <a:pt x="6" y="15"/>
                    </a:lnTo>
                    <a:lnTo>
                      <a:pt x="6" y="15"/>
                    </a:lnTo>
                    <a:lnTo>
                      <a:pt x="5" y="15"/>
                    </a:lnTo>
                    <a:lnTo>
                      <a:pt x="5" y="15"/>
                    </a:lnTo>
                    <a:lnTo>
                      <a:pt x="4" y="16"/>
                    </a:lnTo>
                    <a:lnTo>
                      <a:pt x="4" y="16"/>
                    </a:lnTo>
                    <a:lnTo>
                      <a:pt x="4" y="17"/>
                    </a:lnTo>
                    <a:lnTo>
                      <a:pt x="4" y="17"/>
                    </a:lnTo>
                    <a:lnTo>
                      <a:pt x="6" y="18"/>
                    </a:lnTo>
                    <a:lnTo>
                      <a:pt x="6" y="18"/>
                    </a:lnTo>
                    <a:lnTo>
                      <a:pt x="8" y="18"/>
                    </a:lnTo>
                    <a:lnTo>
                      <a:pt x="8" y="18"/>
                    </a:lnTo>
                    <a:lnTo>
                      <a:pt x="8" y="19"/>
                    </a:lnTo>
                    <a:lnTo>
                      <a:pt x="8" y="19"/>
                    </a:lnTo>
                    <a:lnTo>
                      <a:pt x="8" y="19"/>
                    </a:lnTo>
                    <a:lnTo>
                      <a:pt x="8" y="19"/>
                    </a:lnTo>
                    <a:lnTo>
                      <a:pt x="8" y="21"/>
                    </a:lnTo>
                    <a:lnTo>
                      <a:pt x="8" y="21"/>
                    </a:lnTo>
                    <a:lnTo>
                      <a:pt x="9" y="21"/>
                    </a:lnTo>
                    <a:lnTo>
                      <a:pt x="9" y="21"/>
                    </a:lnTo>
                    <a:lnTo>
                      <a:pt x="9" y="22"/>
                    </a:lnTo>
                    <a:lnTo>
                      <a:pt x="9" y="22"/>
                    </a:lnTo>
                    <a:lnTo>
                      <a:pt x="10" y="22"/>
                    </a:lnTo>
                    <a:lnTo>
                      <a:pt x="10" y="22"/>
                    </a:lnTo>
                    <a:lnTo>
                      <a:pt x="10" y="22"/>
                    </a:lnTo>
                    <a:lnTo>
                      <a:pt x="10" y="22"/>
                    </a:lnTo>
                    <a:lnTo>
                      <a:pt x="11" y="22"/>
                    </a:lnTo>
                    <a:lnTo>
                      <a:pt x="11" y="22"/>
                    </a:lnTo>
                    <a:lnTo>
                      <a:pt x="13" y="23"/>
                    </a:lnTo>
                    <a:lnTo>
                      <a:pt x="13" y="23"/>
                    </a:lnTo>
                    <a:lnTo>
                      <a:pt x="13" y="23"/>
                    </a:lnTo>
                    <a:lnTo>
                      <a:pt x="13" y="23"/>
                    </a:lnTo>
                    <a:lnTo>
                      <a:pt x="11" y="24"/>
                    </a:lnTo>
                    <a:lnTo>
                      <a:pt x="13" y="26"/>
                    </a:lnTo>
                    <a:lnTo>
                      <a:pt x="13" y="26"/>
                    </a:lnTo>
                    <a:lnTo>
                      <a:pt x="13" y="26"/>
                    </a:lnTo>
                    <a:lnTo>
                      <a:pt x="14" y="26"/>
                    </a:lnTo>
                    <a:lnTo>
                      <a:pt x="14" y="26"/>
                    </a:lnTo>
                    <a:lnTo>
                      <a:pt x="14" y="26"/>
                    </a:lnTo>
                    <a:lnTo>
                      <a:pt x="14" y="26"/>
                    </a:lnTo>
                    <a:lnTo>
                      <a:pt x="14" y="27"/>
                    </a:lnTo>
                    <a:lnTo>
                      <a:pt x="14" y="27"/>
                    </a:lnTo>
                    <a:lnTo>
                      <a:pt x="15" y="27"/>
                    </a:lnTo>
                    <a:lnTo>
                      <a:pt x="15" y="28"/>
                    </a:lnTo>
                    <a:lnTo>
                      <a:pt x="15" y="28"/>
                    </a:lnTo>
                    <a:lnTo>
                      <a:pt x="14" y="28"/>
                    </a:lnTo>
                    <a:lnTo>
                      <a:pt x="14" y="28"/>
                    </a:lnTo>
                    <a:lnTo>
                      <a:pt x="11" y="28"/>
                    </a:lnTo>
                    <a:lnTo>
                      <a:pt x="11" y="28"/>
                    </a:lnTo>
                    <a:lnTo>
                      <a:pt x="10" y="29"/>
                    </a:lnTo>
                    <a:lnTo>
                      <a:pt x="10" y="29"/>
                    </a:lnTo>
                    <a:lnTo>
                      <a:pt x="10" y="29"/>
                    </a:lnTo>
                    <a:lnTo>
                      <a:pt x="10" y="29"/>
                    </a:lnTo>
                    <a:lnTo>
                      <a:pt x="9" y="29"/>
                    </a:lnTo>
                    <a:lnTo>
                      <a:pt x="9" y="29"/>
                    </a:lnTo>
                    <a:lnTo>
                      <a:pt x="8" y="29"/>
                    </a:lnTo>
                    <a:lnTo>
                      <a:pt x="8" y="29"/>
                    </a:lnTo>
                    <a:lnTo>
                      <a:pt x="8" y="30"/>
                    </a:lnTo>
                    <a:lnTo>
                      <a:pt x="8" y="32"/>
                    </a:lnTo>
                    <a:lnTo>
                      <a:pt x="8" y="32"/>
                    </a:lnTo>
                    <a:lnTo>
                      <a:pt x="9" y="32"/>
                    </a:lnTo>
                    <a:lnTo>
                      <a:pt x="9" y="32"/>
                    </a:lnTo>
                    <a:lnTo>
                      <a:pt x="10" y="32"/>
                    </a:lnTo>
                    <a:lnTo>
                      <a:pt x="11" y="32"/>
                    </a:lnTo>
                    <a:lnTo>
                      <a:pt x="11" y="32"/>
                    </a:lnTo>
                    <a:lnTo>
                      <a:pt x="11" y="32"/>
                    </a:lnTo>
                    <a:lnTo>
                      <a:pt x="11" y="32"/>
                    </a:lnTo>
                    <a:lnTo>
                      <a:pt x="11" y="33"/>
                    </a:lnTo>
                    <a:lnTo>
                      <a:pt x="11" y="33"/>
                    </a:lnTo>
                    <a:lnTo>
                      <a:pt x="11" y="34"/>
                    </a:lnTo>
                    <a:lnTo>
                      <a:pt x="11" y="34"/>
                    </a:lnTo>
                    <a:lnTo>
                      <a:pt x="11" y="37"/>
                    </a:lnTo>
                    <a:lnTo>
                      <a:pt x="11" y="37"/>
                    </a:lnTo>
                    <a:lnTo>
                      <a:pt x="11" y="38"/>
                    </a:lnTo>
                    <a:lnTo>
                      <a:pt x="11" y="38"/>
                    </a:lnTo>
                    <a:lnTo>
                      <a:pt x="13" y="38"/>
                    </a:lnTo>
                    <a:lnTo>
                      <a:pt x="13" y="38"/>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498">
                <a:extLst>
                  <a:ext uri="{FF2B5EF4-FFF2-40B4-BE49-F238E27FC236}">
                    <a16:creationId xmlns:a16="http://schemas.microsoft.com/office/drawing/2014/main" id="{FFDFE9E5-1F45-412D-BCEA-2F0188DD1618}"/>
                  </a:ext>
                </a:extLst>
              </p:cNvPr>
              <p:cNvSpPr>
                <a:spLocks/>
              </p:cNvSpPr>
              <p:nvPr/>
            </p:nvSpPr>
            <p:spPr bwMode="auto">
              <a:xfrm>
                <a:off x="90005" y="174274"/>
                <a:ext cx="125198" cy="199641"/>
              </a:xfrm>
              <a:custGeom>
                <a:avLst/>
                <a:gdLst/>
                <a:ahLst/>
                <a:cxnLst>
                  <a:cxn ang="0">
                    <a:pos x="36" y="53"/>
                  </a:cxn>
                  <a:cxn ang="0">
                    <a:pos x="35" y="53"/>
                  </a:cxn>
                  <a:cxn ang="0">
                    <a:pos x="32" y="50"/>
                  </a:cxn>
                  <a:cxn ang="0">
                    <a:pos x="32" y="48"/>
                  </a:cxn>
                  <a:cxn ang="0">
                    <a:pos x="30" y="48"/>
                  </a:cxn>
                  <a:cxn ang="0">
                    <a:pos x="27" y="45"/>
                  </a:cxn>
                  <a:cxn ang="0">
                    <a:pos x="25" y="42"/>
                  </a:cxn>
                  <a:cxn ang="0">
                    <a:pos x="27" y="42"/>
                  </a:cxn>
                  <a:cxn ang="0">
                    <a:pos x="30" y="44"/>
                  </a:cxn>
                  <a:cxn ang="0">
                    <a:pos x="30" y="43"/>
                  </a:cxn>
                  <a:cxn ang="0">
                    <a:pos x="28" y="39"/>
                  </a:cxn>
                  <a:cxn ang="0">
                    <a:pos x="25" y="36"/>
                  </a:cxn>
                  <a:cxn ang="0">
                    <a:pos x="25" y="34"/>
                  </a:cxn>
                  <a:cxn ang="0">
                    <a:pos x="24" y="31"/>
                  </a:cxn>
                  <a:cxn ang="0">
                    <a:pos x="22" y="34"/>
                  </a:cxn>
                  <a:cxn ang="0">
                    <a:pos x="20" y="36"/>
                  </a:cxn>
                  <a:cxn ang="0">
                    <a:pos x="24" y="31"/>
                  </a:cxn>
                  <a:cxn ang="0">
                    <a:pos x="26" y="30"/>
                  </a:cxn>
                  <a:cxn ang="0">
                    <a:pos x="25" y="28"/>
                  </a:cxn>
                  <a:cxn ang="0">
                    <a:pos x="21" y="25"/>
                  </a:cxn>
                  <a:cxn ang="0">
                    <a:pos x="17" y="27"/>
                  </a:cxn>
                  <a:cxn ang="0">
                    <a:pos x="19" y="25"/>
                  </a:cxn>
                  <a:cxn ang="0">
                    <a:pos x="21" y="19"/>
                  </a:cxn>
                  <a:cxn ang="0">
                    <a:pos x="22" y="11"/>
                  </a:cxn>
                  <a:cxn ang="0">
                    <a:pos x="24" y="9"/>
                  </a:cxn>
                  <a:cxn ang="0">
                    <a:pos x="26" y="4"/>
                  </a:cxn>
                  <a:cxn ang="0">
                    <a:pos x="25" y="0"/>
                  </a:cxn>
                  <a:cxn ang="0">
                    <a:pos x="19" y="4"/>
                  </a:cxn>
                  <a:cxn ang="0">
                    <a:pos x="19" y="6"/>
                  </a:cxn>
                  <a:cxn ang="0">
                    <a:pos x="16" y="12"/>
                  </a:cxn>
                  <a:cxn ang="0">
                    <a:pos x="16" y="14"/>
                  </a:cxn>
                  <a:cxn ang="0">
                    <a:pos x="13" y="16"/>
                  </a:cxn>
                  <a:cxn ang="0">
                    <a:pos x="14" y="12"/>
                  </a:cxn>
                  <a:cxn ang="0">
                    <a:pos x="16" y="10"/>
                  </a:cxn>
                  <a:cxn ang="0">
                    <a:pos x="16" y="4"/>
                  </a:cxn>
                  <a:cxn ang="0">
                    <a:pos x="15" y="1"/>
                  </a:cxn>
                  <a:cxn ang="0">
                    <a:pos x="11" y="5"/>
                  </a:cxn>
                  <a:cxn ang="0">
                    <a:pos x="10" y="5"/>
                  </a:cxn>
                  <a:cxn ang="0">
                    <a:pos x="8" y="1"/>
                  </a:cxn>
                  <a:cxn ang="0">
                    <a:pos x="5" y="0"/>
                  </a:cxn>
                  <a:cxn ang="0">
                    <a:pos x="2" y="3"/>
                  </a:cxn>
                  <a:cxn ang="0">
                    <a:pos x="0" y="9"/>
                  </a:cxn>
                  <a:cxn ang="0">
                    <a:pos x="3" y="12"/>
                  </a:cxn>
                  <a:cxn ang="0">
                    <a:pos x="5" y="20"/>
                  </a:cxn>
                  <a:cxn ang="0">
                    <a:pos x="11" y="22"/>
                  </a:cxn>
                  <a:cxn ang="0">
                    <a:pos x="11" y="22"/>
                  </a:cxn>
                  <a:cxn ang="0">
                    <a:pos x="8" y="22"/>
                  </a:cxn>
                  <a:cxn ang="0">
                    <a:pos x="9" y="23"/>
                  </a:cxn>
                  <a:cxn ang="0">
                    <a:pos x="11" y="26"/>
                  </a:cxn>
                  <a:cxn ang="0">
                    <a:pos x="10" y="30"/>
                  </a:cxn>
                  <a:cxn ang="0">
                    <a:pos x="14" y="32"/>
                  </a:cxn>
                  <a:cxn ang="0">
                    <a:pos x="16" y="38"/>
                  </a:cxn>
                  <a:cxn ang="0">
                    <a:pos x="19" y="41"/>
                  </a:cxn>
                  <a:cxn ang="0">
                    <a:pos x="21" y="42"/>
                  </a:cxn>
                  <a:cxn ang="0">
                    <a:pos x="25" y="45"/>
                  </a:cxn>
                  <a:cxn ang="0">
                    <a:pos x="26" y="48"/>
                  </a:cxn>
                  <a:cxn ang="0">
                    <a:pos x="31" y="53"/>
                  </a:cxn>
                  <a:cxn ang="0">
                    <a:pos x="32" y="55"/>
                  </a:cxn>
                  <a:cxn ang="0">
                    <a:pos x="35" y="59"/>
                  </a:cxn>
                  <a:cxn ang="0">
                    <a:pos x="36" y="58"/>
                  </a:cxn>
                  <a:cxn ang="0">
                    <a:pos x="37" y="57"/>
                  </a:cxn>
                </a:cxnLst>
                <a:rect l="0" t="0" r="r" b="b"/>
                <a:pathLst>
                  <a:path w="37" h="59">
                    <a:moveTo>
                      <a:pt x="36" y="55"/>
                    </a:moveTo>
                    <a:lnTo>
                      <a:pt x="36" y="55"/>
                    </a:lnTo>
                    <a:lnTo>
                      <a:pt x="36" y="55"/>
                    </a:lnTo>
                    <a:lnTo>
                      <a:pt x="36" y="55"/>
                    </a:lnTo>
                    <a:lnTo>
                      <a:pt x="36" y="54"/>
                    </a:lnTo>
                    <a:lnTo>
                      <a:pt x="36" y="54"/>
                    </a:lnTo>
                    <a:lnTo>
                      <a:pt x="36" y="53"/>
                    </a:lnTo>
                    <a:lnTo>
                      <a:pt x="36" y="53"/>
                    </a:lnTo>
                    <a:lnTo>
                      <a:pt x="36" y="53"/>
                    </a:lnTo>
                    <a:lnTo>
                      <a:pt x="36" y="53"/>
                    </a:lnTo>
                    <a:lnTo>
                      <a:pt x="36" y="53"/>
                    </a:lnTo>
                    <a:lnTo>
                      <a:pt x="36" y="53"/>
                    </a:lnTo>
                    <a:lnTo>
                      <a:pt x="35" y="53"/>
                    </a:lnTo>
                    <a:lnTo>
                      <a:pt x="35" y="53"/>
                    </a:lnTo>
                    <a:lnTo>
                      <a:pt x="35" y="50"/>
                    </a:lnTo>
                    <a:lnTo>
                      <a:pt x="35" y="50"/>
                    </a:lnTo>
                    <a:lnTo>
                      <a:pt x="33" y="50"/>
                    </a:lnTo>
                    <a:lnTo>
                      <a:pt x="33" y="50"/>
                    </a:lnTo>
                    <a:lnTo>
                      <a:pt x="33" y="50"/>
                    </a:lnTo>
                    <a:lnTo>
                      <a:pt x="33" y="50"/>
                    </a:lnTo>
                    <a:lnTo>
                      <a:pt x="32" y="50"/>
                    </a:lnTo>
                    <a:lnTo>
                      <a:pt x="32" y="50"/>
                    </a:lnTo>
                    <a:lnTo>
                      <a:pt x="31" y="50"/>
                    </a:lnTo>
                    <a:lnTo>
                      <a:pt x="31" y="50"/>
                    </a:lnTo>
                    <a:lnTo>
                      <a:pt x="32" y="49"/>
                    </a:lnTo>
                    <a:lnTo>
                      <a:pt x="32" y="49"/>
                    </a:lnTo>
                    <a:lnTo>
                      <a:pt x="32" y="48"/>
                    </a:lnTo>
                    <a:lnTo>
                      <a:pt x="32" y="48"/>
                    </a:lnTo>
                    <a:lnTo>
                      <a:pt x="32" y="48"/>
                    </a:lnTo>
                    <a:lnTo>
                      <a:pt x="32" y="48"/>
                    </a:lnTo>
                    <a:lnTo>
                      <a:pt x="32" y="47"/>
                    </a:lnTo>
                    <a:lnTo>
                      <a:pt x="31" y="47"/>
                    </a:lnTo>
                    <a:lnTo>
                      <a:pt x="31" y="47"/>
                    </a:lnTo>
                    <a:lnTo>
                      <a:pt x="30" y="48"/>
                    </a:lnTo>
                    <a:lnTo>
                      <a:pt x="30" y="48"/>
                    </a:lnTo>
                    <a:lnTo>
                      <a:pt x="28" y="48"/>
                    </a:lnTo>
                    <a:lnTo>
                      <a:pt x="28" y="48"/>
                    </a:lnTo>
                    <a:lnTo>
                      <a:pt x="27" y="48"/>
                    </a:lnTo>
                    <a:lnTo>
                      <a:pt x="27" y="48"/>
                    </a:lnTo>
                    <a:lnTo>
                      <a:pt x="27" y="47"/>
                    </a:lnTo>
                    <a:lnTo>
                      <a:pt x="27" y="47"/>
                    </a:lnTo>
                    <a:lnTo>
                      <a:pt x="27" y="45"/>
                    </a:lnTo>
                    <a:lnTo>
                      <a:pt x="27" y="45"/>
                    </a:lnTo>
                    <a:lnTo>
                      <a:pt x="27" y="43"/>
                    </a:lnTo>
                    <a:lnTo>
                      <a:pt x="27" y="43"/>
                    </a:lnTo>
                    <a:lnTo>
                      <a:pt x="26" y="43"/>
                    </a:lnTo>
                    <a:lnTo>
                      <a:pt x="26" y="43"/>
                    </a:lnTo>
                    <a:lnTo>
                      <a:pt x="25" y="42"/>
                    </a:lnTo>
                    <a:lnTo>
                      <a:pt x="25" y="42"/>
                    </a:lnTo>
                    <a:lnTo>
                      <a:pt x="25" y="42"/>
                    </a:lnTo>
                    <a:lnTo>
                      <a:pt x="25" y="41"/>
                    </a:lnTo>
                    <a:lnTo>
                      <a:pt x="25" y="41"/>
                    </a:lnTo>
                    <a:lnTo>
                      <a:pt x="25" y="42"/>
                    </a:lnTo>
                    <a:lnTo>
                      <a:pt x="25" y="42"/>
                    </a:lnTo>
                    <a:lnTo>
                      <a:pt x="27" y="42"/>
                    </a:lnTo>
                    <a:lnTo>
                      <a:pt x="27" y="42"/>
                    </a:lnTo>
                    <a:lnTo>
                      <a:pt x="27" y="43"/>
                    </a:lnTo>
                    <a:lnTo>
                      <a:pt x="27" y="43"/>
                    </a:lnTo>
                    <a:lnTo>
                      <a:pt x="27" y="43"/>
                    </a:lnTo>
                    <a:lnTo>
                      <a:pt x="27" y="43"/>
                    </a:lnTo>
                    <a:lnTo>
                      <a:pt x="30" y="44"/>
                    </a:lnTo>
                    <a:lnTo>
                      <a:pt x="30" y="44"/>
                    </a:lnTo>
                    <a:lnTo>
                      <a:pt x="30" y="44"/>
                    </a:lnTo>
                    <a:lnTo>
                      <a:pt x="30" y="44"/>
                    </a:lnTo>
                    <a:lnTo>
                      <a:pt x="30" y="44"/>
                    </a:lnTo>
                    <a:lnTo>
                      <a:pt x="30" y="44"/>
                    </a:lnTo>
                    <a:lnTo>
                      <a:pt x="30" y="43"/>
                    </a:lnTo>
                    <a:lnTo>
                      <a:pt x="30" y="43"/>
                    </a:lnTo>
                    <a:lnTo>
                      <a:pt x="30" y="43"/>
                    </a:lnTo>
                    <a:lnTo>
                      <a:pt x="30" y="43"/>
                    </a:lnTo>
                    <a:lnTo>
                      <a:pt x="30" y="41"/>
                    </a:lnTo>
                    <a:lnTo>
                      <a:pt x="30" y="41"/>
                    </a:lnTo>
                    <a:lnTo>
                      <a:pt x="30" y="39"/>
                    </a:lnTo>
                    <a:lnTo>
                      <a:pt x="28" y="39"/>
                    </a:lnTo>
                    <a:lnTo>
                      <a:pt x="28" y="39"/>
                    </a:lnTo>
                    <a:lnTo>
                      <a:pt x="28" y="39"/>
                    </a:lnTo>
                    <a:lnTo>
                      <a:pt x="28" y="39"/>
                    </a:lnTo>
                    <a:lnTo>
                      <a:pt x="27" y="38"/>
                    </a:lnTo>
                    <a:lnTo>
                      <a:pt x="27" y="38"/>
                    </a:lnTo>
                    <a:lnTo>
                      <a:pt x="26" y="38"/>
                    </a:lnTo>
                    <a:lnTo>
                      <a:pt x="26" y="38"/>
                    </a:lnTo>
                    <a:lnTo>
                      <a:pt x="25" y="38"/>
                    </a:lnTo>
                    <a:lnTo>
                      <a:pt x="25" y="38"/>
                    </a:lnTo>
                    <a:lnTo>
                      <a:pt x="25" y="36"/>
                    </a:lnTo>
                    <a:lnTo>
                      <a:pt x="25" y="36"/>
                    </a:lnTo>
                    <a:lnTo>
                      <a:pt x="24" y="36"/>
                    </a:lnTo>
                    <a:lnTo>
                      <a:pt x="24" y="36"/>
                    </a:lnTo>
                    <a:lnTo>
                      <a:pt x="24" y="36"/>
                    </a:lnTo>
                    <a:lnTo>
                      <a:pt x="24" y="36"/>
                    </a:lnTo>
                    <a:lnTo>
                      <a:pt x="25" y="34"/>
                    </a:lnTo>
                    <a:lnTo>
                      <a:pt x="25" y="34"/>
                    </a:lnTo>
                    <a:lnTo>
                      <a:pt x="26" y="34"/>
                    </a:lnTo>
                    <a:lnTo>
                      <a:pt x="26" y="34"/>
                    </a:lnTo>
                    <a:lnTo>
                      <a:pt x="26" y="33"/>
                    </a:lnTo>
                    <a:lnTo>
                      <a:pt x="25" y="31"/>
                    </a:lnTo>
                    <a:lnTo>
                      <a:pt x="25" y="31"/>
                    </a:lnTo>
                    <a:lnTo>
                      <a:pt x="24" y="31"/>
                    </a:lnTo>
                    <a:lnTo>
                      <a:pt x="24" y="31"/>
                    </a:lnTo>
                    <a:lnTo>
                      <a:pt x="22" y="31"/>
                    </a:lnTo>
                    <a:lnTo>
                      <a:pt x="22" y="31"/>
                    </a:lnTo>
                    <a:lnTo>
                      <a:pt x="21" y="31"/>
                    </a:lnTo>
                    <a:lnTo>
                      <a:pt x="21" y="31"/>
                    </a:lnTo>
                    <a:lnTo>
                      <a:pt x="21" y="33"/>
                    </a:lnTo>
                    <a:lnTo>
                      <a:pt x="21" y="33"/>
                    </a:lnTo>
                    <a:lnTo>
                      <a:pt x="22" y="34"/>
                    </a:lnTo>
                    <a:lnTo>
                      <a:pt x="22" y="34"/>
                    </a:lnTo>
                    <a:lnTo>
                      <a:pt x="22" y="36"/>
                    </a:lnTo>
                    <a:lnTo>
                      <a:pt x="22" y="36"/>
                    </a:lnTo>
                    <a:lnTo>
                      <a:pt x="22" y="36"/>
                    </a:lnTo>
                    <a:lnTo>
                      <a:pt x="22" y="36"/>
                    </a:lnTo>
                    <a:lnTo>
                      <a:pt x="20" y="36"/>
                    </a:lnTo>
                    <a:lnTo>
                      <a:pt x="20" y="36"/>
                    </a:lnTo>
                    <a:lnTo>
                      <a:pt x="20" y="33"/>
                    </a:lnTo>
                    <a:lnTo>
                      <a:pt x="20" y="33"/>
                    </a:lnTo>
                    <a:lnTo>
                      <a:pt x="21" y="32"/>
                    </a:lnTo>
                    <a:lnTo>
                      <a:pt x="21" y="31"/>
                    </a:lnTo>
                    <a:lnTo>
                      <a:pt x="21" y="31"/>
                    </a:lnTo>
                    <a:lnTo>
                      <a:pt x="24" y="31"/>
                    </a:lnTo>
                    <a:lnTo>
                      <a:pt x="24" y="31"/>
                    </a:lnTo>
                    <a:lnTo>
                      <a:pt x="25" y="31"/>
                    </a:lnTo>
                    <a:lnTo>
                      <a:pt x="25" y="31"/>
                    </a:lnTo>
                    <a:lnTo>
                      <a:pt x="26" y="31"/>
                    </a:lnTo>
                    <a:lnTo>
                      <a:pt x="26" y="31"/>
                    </a:lnTo>
                    <a:lnTo>
                      <a:pt x="26" y="31"/>
                    </a:lnTo>
                    <a:lnTo>
                      <a:pt x="26" y="31"/>
                    </a:lnTo>
                    <a:lnTo>
                      <a:pt x="26" y="30"/>
                    </a:lnTo>
                    <a:lnTo>
                      <a:pt x="26" y="30"/>
                    </a:lnTo>
                    <a:lnTo>
                      <a:pt x="25" y="30"/>
                    </a:lnTo>
                    <a:lnTo>
                      <a:pt x="25" y="30"/>
                    </a:lnTo>
                    <a:lnTo>
                      <a:pt x="25" y="28"/>
                    </a:lnTo>
                    <a:lnTo>
                      <a:pt x="25" y="28"/>
                    </a:lnTo>
                    <a:lnTo>
                      <a:pt x="25" y="28"/>
                    </a:lnTo>
                    <a:lnTo>
                      <a:pt x="25" y="28"/>
                    </a:lnTo>
                    <a:lnTo>
                      <a:pt x="24" y="28"/>
                    </a:lnTo>
                    <a:lnTo>
                      <a:pt x="24" y="28"/>
                    </a:lnTo>
                    <a:lnTo>
                      <a:pt x="22" y="26"/>
                    </a:lnTo>
                    <a:lnTo>
                      <a:pt x="22" y="26"/>
                    </a:lnTo>
                    <a:lnTo>
                      <a:pt x="21" y="25"/>
                    </a:lnTo>
                    <a:lnTo>
                      <a:pt x="21" y="25"/>
                    </a:lnTo>
                    <a:lnTo>
                      <a:pt x="21" y="25"/>
                    </a:lnTo>
                    <a:lnTo>
                      <a:pt x="21" y="25"/>
                    </a:lnTo>
                    <a:lnTo>
                      <a:pt x="20" y="26"/>
                    </a:lnTo>
                    <a:lnTo>
                      <a:pt x="20" y="26"/>
                    </a:lnTo>
                    <a:lnTo>
                      <a:pt x="20" y="26"/>
                    </a:lnTo>
                    <a:lnTo>
                      <a:pt x="19" y="27"/>
                    </a:lnTo>
                    <a:lnTo>
                      <a:pt x="19" y="27"/>
                    </a:lnTo>
                    <a:lnTo>
                      <a:pt x="17" y="27"/>
                    </a:lnTo>
                    <a:lnTo>
                      <a:pt x="17" y="27"/>
                    </a:lnTo>
                    <a:lnTo>
                      <a:pt x="17" y="27"/>
                    </a:lnTo>
                    <a:lnTo>
                      <a:pt x="17" y="27"/>
                    </a:lnTo>
                    <a:lnTo>
                      <a:pt x="16" y="26"/>
                    </a:lnTo>
                    <a:lnTo>
                      <a:pt x="16" y="26"/>
                    </a:lnTo>
                    <a:lnTo>
                      <a:pt x="17" y="25"/>
                    </a:lnTo>
                    <a:lnTo>
                      <a:pt x="19" y="25"/>
                    </a:lnTo>
                    <a:lnTo>
                      <a:pt x="19" y="25"/>
                    </a:lnTo>
                    <a:lnTo>
                      <a:pt x="20" y="25"/>
                    </a:lnTo>
                    <a:lnTo>
                      <a:pt x="20" y="25"/>
                    </a:lnTo>
                    <a:lnTo>
                      <a:pt x="21" y="23"/>
                    </a:lnTo>
                    <a:lnTo>
                      <a:pt x="21" y="23"/>
                    </a:lnTo>
                    <a:lnTo>
                      <a:pt x="21" y="19"/>
                    </a:lnTo>
                    <a:lnTo>
                      <a:pt x="21" y="19"/>
                    </a:lnTo>
                    <a:lnTo>
                      <a:pt x="21" y="16"/>
                    </a:lnTo>
                    <a:lnTo>
                      <a:pt x="21" y="16"/>
                    </a:lnTo>
                    <a:lnTo>
                      <a:pt x="21" y="15"/>
                    </a:lnTo>
                    <a:lnTo>
                      <a:pt x="21" y="15"/>
                    </a:lnTo>
                    <a:lnTo>
                      <a:pt x="22" y="15"/>
                    </a:lnTo>
                    <a:lnTo>
                      <a:pt x="22" y="15"/>
                    </a:lnTo>
                    <a:lnTo>
                      <a:pt x="22" y="11"/>
                    </a:lnTo>
                    <a:lnTo>
                      <a:pt x="22" y="11"/>
                    </a:lnTo>
                    <a:lnTo>
                      <a:pt x="22" y="10"/>
                    </a:lnTo>
                    <a:lnTo>
                      <a:pt x="22" y="10"/>
                    </a:lnTo>
                    <a:lnTo>
                      <a:pt x="22" y="9"/>
                    </a:lnTo>
                    <a:lnTo>
                      <a:pt x="22" y="9"/>
                    </a:lnTo>
                    <a:lnTo>
                      <a:pt x="24" y="9"/>
                    </a:lnTo>
                    <a:lnTo>
                      <a:pt x="24" y="9"/>
                    </a:lnTo>
                    <a:lnTo>
                      <a:pt x="25" y="7"/>
                    </a:lnTo>
                    <a:lnTo>
                      <a:pt x="25" y="7"/>
                    </a:lnTo>
                    <a:lnTo>
                      <a:pt x="25" y="6"/>
                    </a:lnTo>
                    <a:lnTo>
                      <a:pt x="25" y="6"/>
                    </a:lnTo>
                    <a:lnTo>
                      <a:pt x="25" y="5"/>
                    </a:lnTo>
                    <a:lnTo>
                      <a:pt x="25" y="5"/>
                    </a:lnTo>
                    <a:lnTo>
                      <a:pt x="26" y="4"/>
                    </a:lnTo>
                    <a:lnTo>
                      <a:pt x="26" y="4"/>
                    </a:lnTo>
                    <a:lnTo>
                      <a:pt x="26" y="3"/>
                    </a:lnTo>
                    <a:lnTo>
                      <a:pt x="26" y="3"/>
                    </a:lnTo>
                    <a:lnTo>
                      <a:pt x="26" y="1"/>
                    </a:lnTo>
                    <a:lnTo>
                      <a:pt x="26" y="1"/>
                    </a:lnTo>
                    <a:lnTo>
                      <a:pt x="25" y="0"/>
                    </a:lnTo>
                    <a:lnTo>
                      <a:pt x="25" y="0"/>
                    </a:lnTo>
                    <a:lnTo>
                      <a:pt x="25" y="1"/>
                    </a:lnTo>
                    <a:lnTo>
                      <a:pt x="25" y="1"/>
                    </a:lnTo>
                    <a:lnTo>
                      <a:pt x="22" y="3"/>
                    </a:lnTo>
                    <a:lnTo>
                      <a:pt x="22" y="3"/>
                    </a:lnTo>
                    <a:lnTo>
                      <a:pt x="20" y="4"/>
                    </a:lnTo>
                    <a:lnTo>
                      <a:pt x="20" y="4"/>
                    </a:lnTo>
                    <a:lnTo>
                      <a:pt x="19" y="4"/>
                    </a:lnTo>
                    <a:lnTo>
                      <a:pt x="19" y="4"/>
                    </a:lnTo>
                    <a:lnTo>
                      <a:pt x="17" y="4"/>
                    </a:lnTo>
                    <a:lnTo>
                      <a:pt x="17" y="4"/>
                    </a:lnTo>
                    <a:lnTo>
                      <a:pt x="17" y="4"/>
                    </a:lnTo>
                    <a:lnTo>
                      <a:pt x="17" y="5"/>
                    </a:lnTo>
                    <a:lnTo>
                      <a:pt x="19" y="6"/>
                    </a:lnTo>
                    <a:lnTo>
                      <a:pt x="19" y="6"/>
                    </a:lnTo>
                    <a:lnTo>
                      <a:pt x="17" y="9"/>
                    </a:lnTo>
                    <a:lnTo>
                      <a:pt x="17" y="9"/>
                    </a:lnTo>
                    <a:lnTo>
                      <a:pt x="17" y="10"/>
                    </a:lnTo>
                    <a:lnTo>
                      <a:pt x="17" y="10"/>
                    </a:lnTo>
                    <a:lnTo>
                      <a:pt x="17" y="10"/>
                    </a:lnTo>
                    <a:lnTo>
                      <a:pt x="17" y="10"/>
                    </a:lnTo>
                    <a:lnTo>
                      <a:pt x="16" y="12"/>
                    </a:lnTo>
                    <a:lnTo>
                      <a:pt x="16" y="12"/>
                    </a:lnTo>
                    <a:lnTo>
                      <a:pt x="17" y="14"/>
                    </a:lnTo>
                    <a:lnTo>
                      <a:pt x="17" y="14"/>
                    </a:lnTo>
                    <a:lnTo>
                      <a:pt x="16" y="14"/>
                    </a:lnTo>
                    <a:lnTo>
                      <a:pt x="16" y="14"/>
                    </a:lnTo>
                    <a:lnTo>
                      <a:pt x="16" y="14"/>
                    </a:lnTo>
                    <a:lnTo>
                      <a:pt x="16" y="14"/>
                    </a:lnTo>
                    <a:lnTo>
                      <a:pt x="15" y="14"/>
                    </a:lnTo>
                    <a:lnTo>
                      <a:pt x="15" y="14"/>
                    </a:lnTo>
                    <a:lnTo>
                      <a:pt x="15" y="15"/>
                    </a:lnTo>
                    <a:lnTo>
                      <a:pt x="15" y="15"/>
                    </a:lnTo>
                    <a:lnTo>
                      <a:pt x="14" y="16"/>
                    </a:lnTo>
                    <a:lnTo>
                      <a:pt x="14" y="16"/>
                    </a:lnTo>
                    <a:lnTo>
                      <a:pt x="13" y="16"/>
                    </a:lnTo>
                    <a:lnTo>
                      <a:pt x="11" y="15"/>
                    </a:lnTo>
                    <a:lnTo>
                      <a:pt x="11" y="15"/>
                    </a:lnTo>
                    <a:lnTo>
                      <a:pt x="11" y="12"/>
                    </a:lnTo>
                    <a:lnTo>
                      <a:pt x="11" y="12"/>
                    </a:lnTo>
                    <a:lnTo>
                      <a:pt x="13" y="12"/>
                    </a:lnTo>
                    <a:lnTo>
                      <a:pt x="13" y="12"/>
                    </a:lnTo>
                    <a:lnTo>
                      <a:pt x="14" y="12"/>
                    </a:lnTo>
                    <a:lnTo>
                      <a:pt x="14" y="12"/>
                    </a:lnTo>
                    <a:lnTo>
                      <a:pt x="15" y="11"/>
                    </a:lnTo>
                    <a:lnTo>
                      <a:pt x="15" y="11"/>
                    </a:lnTo>
                    <a:lnTo>
                      <a:pt x="16" y="11"/>
                    </a:lnTo>
                    <a:lnTo>
                      <a:pt x="16" y="11"/>
                    </a:lnTo>
                    <a:lnTo>
                      <a:pt x="16" y="10"/>
                    </a:lnTo>
                    <a:lnTo>
                      <a:pt x="16" y="10"/>
                    </a:lnTo>
                    <a:lnTo>
                      <a:pt x="17" y="9"/>
                    </a:lnTo>
                    <a:lnTo>
                      <a:pt x="17" y="9"/>
                    </a:lnTo>
                    <a:lnTo>
                      <a:pt x="17" y="7"/>
                    </a:lnTo>
                    <a:lnTo>
                      <a:pt x="17" y="7"/>
                    </a:lnTo>
                    <a:lnTo>
                      <a:pt x="16" y="6"/>
                    </a:lnTo>
                    <a:lnTo>
                      <a:pt x="16" y="6"/>
                    </a:lnTo>
                    <a:lnTo>
                      <a:pt x="16" y="4"/>
                    </a:lnTo>
                    <a:lnTo>
                      <a:pt x="16" y="4"/>
                    </a:lnTo>
                    <a:lnTo>
                      <a:pt x="16" y="3"/>
                    </a:lnTo>
                    <a:lnTo>
                      <a:pt x="16" y="3"/>
                    </a:lnTo>
                    <a:lnTo>
                      <a:pt x="15" y="1"/>
                    </a:lnTo>
                    <a:lnTo>
                      <a:pt x="15" y="1"/>
                    </a:lnTo>
                    <a:lnTo>
                      <a:pt x="15" y="1"/>
                    </a:lnTo>
                    <a:lnTo>
                      <a:pt x="15" y="1"/>
                    </a:lnTo>
                    <a:lnTo>
                      <a:pt x="14" y="1"/>
                    </a:lnTo>
                    <a:lnTo>
                      <a:pt x="14" y="1"/>
                    </a:lnTo>
                    <a:lnTo>
                      <a:pt x="13" y="1"/>
                    </a:lnTo>
                    <a:lnTo>
                      <a:pt x="13" y="3"/>
                    </a:lnTo>
                    <a:lnTo>
                      <a:pt x="13" y="3"/>
                    </a:lnTo>
                    <a:lnTo>
                      <a:pt x="11" y="4"/>
                    </a:lnTo>
                    <a:lnTo>
                      <a:pt x="11" y="5"/>
                    </a:lnTo>
                    <a:lnTo>
                      <a:pt x="11" y="5"/>
                    </a:lnTo>
                    <a:lnTo>
                      <a:pt x="10" y="5"/>
                    </a:lnTo>
                    <a:lnTo>
                      <a:pt x="10" y="5"/>
                    </a:lnTo>
                    <a:lnTo>
                      <a:pt x="9" y="5"/>
                    </a:lnTo>
                    <a:lnTo>
                      <a:pt x="9" y="5"/>
                    </a:lnTo>
                    <a:lnTo>
                      <a:pt x="10" y="5"/>
                    </a:lnTo>
                    <a:lnTo>
                      <a:pt x="10" y="5"/>
                    </a:lnTo>
                    <a:lnTo>
                      <a:pt x="10" y="4"/>
                    </a:lnTo>
                    <a:lnTo>
                      <a:pt x="10" y="4"/>
                    </a:lnTo>
                    <a:lnTo>
                      <a:pt x="10" y="1"/>
                    </a:lnTo>
                    <a:lnTo>
                      <a:pt x="10" y="1"/>
                    </a:lnTo>
                    <a:lnTo>
                      <a:pt x="9" y="0"/>
                    </a:lnTo>
                    <a:lnTo>
                      <a:pt x="8" y="1"/>
                    </a:lnTo>
                    <a:lnTo>
                      <a:pt x="8" y="1"/>
                    </a:lnTo>
                    <a:lnTo>
                      <a:pt x="8" y="1"/>
                    </a:lnTo>
                    <a:lnTo>
                      <a:pt x="8" y="1"/>
                    </a:lnTo>
                    <a:lnTo>
                      <a:pt x="6" y="0"/>
                    </a:lnTo>
                    <a:lnTo>
                      <a:pt x="6" y="0"/>
                    </a:lnTo>
                    <a:lnTo>
                      <a:pt x="6" y="0"/>
                    </a:lnTo>
                    <a:lnTo>
                      <a:pt x="6" y="0"/>
                    </a:lnTo>
                    <a:lnTo>
                      <a:pt x="5" y="0"/>
                    </a:lnTo>
                    <a:lnTo>
                      <a:pt x="5" y="0"/>
                    </a:lnTo>
                    <a:lnTo>
                      <a:pt x="3" y="0"/>
                    </a:lnTo>
                    <a:lnTo>
                      <a:pt x="3" y="0"/>
                    </a:lnTo>
                    <a:lnTo>
                      <a:pt x="2" y="1"/>
                    </a:lnTo>
                    <a:lnTo>
                      <a:pt x="2" y="1"/>
                    </a:lnTo>
                    <a:lnTo>
                      <a:pt x="2" y="3"/>
                    </a:lnTo>
                    <a:lnTo>
                      <a:pt x="2" y="3"/>
                    </a:lnTo>
                    <a:lnTo>
                      <a:pt x="2" y="5"/>
                    </a:lnTo>
                    <a:lnTo>
                      <a:pt x="2" y="5"/>
                    </a:lnTo>
                    <a:lnTo>
                      <a:pt x="2" y="7"/>
                    </a:lnTo>
                    <a:lnTo>
                      <a:pt x="2" y="7"/>
                    </a:lnTo>
                    <a:lnTo>
                      <a:pt x="2" y="9"/>
                    </a:lnTo>
                    <a:lnTo>
                      <a:pt x="2" y="9"/>
                    </a:lnTo>
                    <a:lnTo>
                      <a:pt x="0" y="9"/>
                    </a:lnTo>
                    <a:lnTo>
                      <a:pt x="0" y="9"/>
                    </a:lnTo>
                    <a:lnTo>
                      <a:pt x="0" y="11"/>
                    </a:lnTo>
                    <a:lnTo>
                      <a:pt x="0" y="11"/>
                    </a:lnTo>
                    <a:lnTo>
                      <a:pt x="0" y="11"/>
                    </a:lnTo>
                    <a:lnTo>
                      <a:pt x="2" y="11"/>
                    </a:lnTo>
                    <a:lnTo>
                      <a:pt x="2" y="11"/>
                    </a:lnTo>
                    <a:lnTo>
                      <a:pt x="3" y="12"/>
                    </a:lnTo>
                    <a:lnTo>
                      <a:pt x="3" y="12"/>
                    </a:lnTo>
                    <a:lnTo>
                      <a:pt x="4" y="14"/>
                    </a:lnTo>
                    <a:lnTo>
                      <a:pt x="4" y="14"/>
                    </a:lnTo>
                    <a:lnTo>
                      <a:pt x="4" y="16"/>
                    </a:lnTo>
                    <a:lnTo>
                      <a:pt x="4" y="19"/>
                    </a:lnTo>
                    <a:lnTo>
                      <a:pt x="4" y="19"/>
                    </a:lnTo>
                    <a:lnTo>
                      <a:pt x="5" y="20"/>
                    </a:lnTo>
                    <a:lnTo>
                      <a:pt x="5" y="20"/>
                    </a:lnTo>
                    <a:lnTo>
                      <a:pt x="8" y="20"/>
                    </a:lnTo>
                    <a:lnTo>
                      <a:pt x="8" y="20"/>
                    </a:lnTo>
                    <a:lnTo>
                      <a:pt x="10" y="21"/>
                    </a:lnTo>
                    <a:lnTo>
                      <a:pt x="10" y="21"/>
                    </a:lnTo>
                    <a:lnTo>
                      <a:pt x="11" y="22"/>
                    </a:lnTo>
                    <a:lnTo>
                      <a:pt x="11" y="22"/>
                    </a:lnTo>
                    <a:lnTo>
                      <a:pt x="13" y="22"/>
                    </a:lnTo>
                    <a:lnTo>
                      <a:pt x="13" y="22"/>
                    </a:lnTo>
                    <a:lnTo>
                      <a:pt x="13" y="22"/>
                    </a:lnTo>
                    <a:lnTo>
                      <a:pt x="13" y="22"/>
                    </a:lnTo>
                    <a:lnTo>
                      <a:pt x="13" y="23"/>
                    </a:lnTo>
                    <a:lnTo>
                      <a:pt x="13" y="23"/>
                    </a:lnTo>
                    <a:lnTo>
                      <a:pt x="11" y="22"/>
                    </a:lnTo>
                    <a:lnTo>
                      <a:pt x="11" y="22"/>
                    </a:lnTo>
                    <a:lnTo>
                      <a:pt x="10" y="22"/>
                    </a:lnTo>
                    <a:lnTo>
                      <a:pt x="10" y="22"/>
                    </a:lnTo>
                    <a:lnTo>
                      <a:pt x="8" y="22"/>
                    </a:lnTo>
                    <a:lnTo>
                      <a:pt x="8" y="22"/>
                    </a:lnTo>
                    <a:lnTo>
                      <a:pt x="8" y="22"/>
                    </a:lnTo>
                    <a:lnTo>
                      <a:pt x="8" y="22"/>
                    </a:lnTo>
                    <a:lnTo>
                      <a:pt x="8" y="23"/>
                    </a:lnTo>
                    <a:lnTo>
                      <a:pt x="8" y="23"/>
                    </a:lnTo>
                    <a:lnTo>
                      <a:pt x="9" y="23"/>
                    </a:lnTo>
                    <a:lnTo>
                      <a:pt x="9" y="23"/>
                    </a:lnTo>
                    <a:lnTo>
                      <a:pt x="9" y="23"/>
                    </a:lnTo>
                    <a:lnTo>
                      <a:pt x="9" y="23"/>
                    </a:lnTo>
                    <a:lnTo>
                      <a:pt x="9" y="23"/>
                    </a:lnTo>
                    <a:lnTo>
                      <a:pt x="9" y="23"/>
                    </a:lnTo>
                    <a:lnTo>
                      <a:pt x="9" y="25"/>
                    </a:lnTo>
                    <a:lnTo>
                      <a:pt x="9" y="25"/>
                    </a:lnTo>
                    <a:lnTo>
                      <a:pt x="10" y="26"/>
                    </a:lnTo>
                    <a:lnTo>
                      <a:pt x="10" y="26"/>
                    </a:lnTo>
                    <a:lnTo>
                      <a:pt x="10" y="26"/>
                    </a:lnTo>
                    <a:lnTo>
                      <a:pt x="11" y="26"/>
                    </a:lnTo>
                    <a:lnTo>
                      <a:pt x="11" y="26"/>
                    </a:lnTo>
                    <a:lnTo>
                      <a:pt x="10" y="27"/>
                    </a:lnTo>
                    <a:lnTo>
                      <a:pt x="10" y="27"/>
                    </a:lnTo>
                    <a:lnTo>
                      <a:pt x="10" y="27"/>
                    </a:lnTo>
                    <a:lnTo>
                      <a:pt x="10" y="27"/>
                    </a:lnTo>
                    <a:lnTo>
                      <a:pt x="10" y="30"/>
                    </a:lnTo>
                    <a:lnTo>
                      <a:pt x="10" y="30"/>
                    </a:lnTo>
                    <a:lnTo>
                      <a:pt x="10" y="31"/>
                    </a:lnTo>
                    <a:lnTo>
                      <a:pt x="10" y="31"/>
                    </a:lnTo>
                    <a:lnTo>
                      <a:pt x="11" y="31"/>
                    </a:lnTo>
                    <a:lnTo>
                      <a:pt x="11" y="31"/>
                    </a:lnTo>
                    <a:lnTo>
                      <a:pt x="13" y="32"/>
                    </a:lnTo>
                    <a:lnTo>
                      <a:pt x="13" y="32"/>
                    </a:lnTo>
                    <a:lnTo>
                      <a:pt x="14" y="32"/>
                    </a:lnTo>
                    <a:lnTo>
                      <a:pt x="14" y="32"/>
                    </a:lnTo>
                    <a:lnTo>
                      <a:pt x="14" y="33"/>
                    </a:lnTo>
                    <a:lnTo>
                      <a:pt x="14" y="33"/>
                    </a:lnTo>
                    <a:lnTo>
                      <a:pt x="15" y="36"/>
                    </a:lnTo>
                    <a:lnTo>
                      <a:pt x="15" y="36"/>
                    </a:lnTo>
                    <a:lnTo>
                      <a:pt x="15" y="37"/>
                    </a:lnTo>
                    <a:lnTo>
                      <a:pt x="16" y="38"/>
                    </a:lnTo>
                    <a:lnTo>
                      <a:pt x="16" y="38"/>
                    </a:lnTo>
                    <a:lnTo>
                      <a:pt x="17" y="38"/>
                    </a:lnTo>
                    <a:lnTo>
                      <a:pt x="17" y="38"/>
                    </a:lnTo>
                    <a:lnTo>
                      <a:pt x="17" y="39"/>
                    </a:lnTo>
                    <a:lnTo>
                      <a:pt x="17" y="39"/>
                    </a:lnTo>
                    <a:lnTo>
                      <a:pt x="19" y="41"/>
                    </a:lnTo>
                    <a:lnTo>
                      <a:pt x="19" y="41"/>
                    </a:lnTo>
                    <a:lnTo>
                      <a:pt x="20" y="41"/>
                    </a:lnTo>
                    <a:lnTo>
                      <a:pt x="20" y="41"/>
                    </a:lnTo>
                    <a:lnTo>
                      <a:pt x="20" y="41"/>
                    </a:lnTo>
                    <a:lnTo>
                      <a:pt x="20" y="41"/>
                    </a:lnTo>
                    <a:lnTo>
                      <a:pt x="21" y="42"/>
                    </a:lnTo>
                    <a:lnTo>
                      <a:pt x="21" y="42"/>
                    </a:lnTo>
                    <a:lnTo>
                      <a:pt x="21" y="42"/>
                    </a:lnTo>
                    <a:lnTo>
                      <a:pt x="21" y="42"/>
                    </a:lnTo>
                    <a:lnTo>
                      <a:pt x="21" y="43"/>
                    </a:lnTo>
                    <a:lnTo>
                      <a:pt x="21" y="43"/>
                    </a:lnTo>
                    <a:lnTo>
                      <a:pt x="22" y="43"/>
                    </a:lnTo>
                    <a:lnTo>
                      <a:pt x="22" y="44"/>
                    </a:lnTo>
                    <a:lnTo>
                      <a:pt x="22" y="44"/>
                    </a:lnTo>
                    <a:lnTo>
                      <a:pt x="25" y="45"/>
                    </a:lnTo>
                    <a:lnTo>
                      <a:pt x="25" y="45"/>
                    </a:lnTo>
                    <a:lnTo>
                      <a:pt x="25" y="45"/>
                    </a:lnTo>
                    <a:lnTo>
                      <a:pt x="25" y="45"/>
                    </a:lnTo>
                    <a:lnTo>
                      <a:pt x="25" y="47"/>
                    </a:lnTo>
                    <a:lnTo>
                      <a:pt x="25" y="47"/>
                    </a:lnTo>
                    <a:lnTo>
                      <a:pt x="26" y="48"/>
                    </a:lnTo>
                    <a:lnTo>
                      <a:pt x="26" y="48"/>
                    </a:lnTo>
                    <a:lnTo>
                      <a:pt x="26" y="49"/>
                    </a:lnTo>
                    <a:lnTo>
                      <a:pt x="26" y="49"/>
                    </a:lnTo>
                    <a:lnTo>
                      <a:pt x="27" y="49"/>
                    </a:lnTo>
                    <a:lnTo>
                      <a:pt x="27" y="49"/>
                    </a:lnTo>
                    <a:lnTo>
                      <a:pt x="28" y="52"/>
                    </a:lnTo>
                    <a:lnTo>
                      <a:pt x="28" y="52"/>
                    </a:lnTo>
                    <a:lnTo>
                      <a:pt x="31" y="53"/>
                    </a:lnTo>
                    <a:lnTo>
                      <a:pt x="31" y="53"/>
                    </a:lnTo>
                    <a:lnTo>
                      <a:pt x="32" y="54"/>
                    </a:lnTo>
                    <a:lnTo>
                      <a:pt x="32" y="54"/>
                    </a:lnTo>
                    <a:lnTo>
                      <a:pt x="32" y="54"/>
                    </a:lnTo>
                    <a:lnTo>
                      <a:pt x="32" y="54"/>
                    </a:lnTo>
                    <a:lnTo>
                      <a:pt x="32" y="55"/>
                    </a:lnTo>
                    <a:lnTo>
                      <a:pt x="32" y="55"/>
                    </a:lnTo>
                    <a:lnTo>
                      <a:pt x="33" y="55"/>
                    </a:lnTo>
                    <a:lnTo>
                      <a:pt x="33" y="55"/>
                    </a:lnTo>
                    <a:lnTo>
                      <a:pt x="33" y="57"/>
                    </a:lnTo>
                    <a:lnTo>
                      <a:pt x="33" y="57"/>
                    </a:lnTo>
                    <a:lnTo>
                      <a:pt x="33" y="58"/>
                    </a:lnTo>
                    <a:lnTo>
                      <a:pt x="33" y="58"/>
                    </a:lnTo>
                    <a:lnTo>
                      <a:pt x="35" y="59"/>
                    </a:lnTo>
                    <a:lnTo>
                      <a:pt x="35" y="59"/>
                    </a:lnTo>
                    <a:lnTo>
                      <a:pt x="35" y="59"/>
                    </a:lnTo>
                    <a:lnTo>
                      <a:pt x="35" y="59"/>
                    </a:lnTo>
                    <a:lnTo>
                      <a:pt x="36" y="59"/>
                    </a:lnTo>
                    <a:lnTo>
                      <a:pt x="36" y="59"/>
                    </a:lnTo>
                    <a:lnTo>
                      <a:pt x="36" y="58"/>
                    </a:lnTo>
                    <a:lnTo>
                      <a:pt x="36" y="58"/>
                    </a:lnTo>
                    <a:lnTo>
                      <a:pt x="36" y="58"/>
                    </a:lnTo>
                    <a:lnTo>
                      <a:pt x="36" y="57"/>
                    </a:lnTo>
                    <a:lnTo>
                      <a:pt x="36" y="57"/>
                    </a:lnTo>
                    <a:lnTo>
                      <a:pt x="37" y="57"/>
                    </a:lnTo>
                    <a:lnTo>
                      <a:pt x="37" y="57"/>
                    </a:lnTo>
                    <a:lnTo>
                      <a:pt x="37" y="57"/>
                    </a:lnTo>
                    <a:lnTo>
                      <a:pt x="37" y="57"/>
                    </a:lnTo>
                    <a:lnTo>
                      <a:pt x="37" y="57"/>
                    </a:lnTo>
                    <a:lnTo>
                      <a:pt x="37" y="57"/>
                    </a:lnTo>
                    <a:lnTo>
                      <a:pt x="36" y="55"/>
                    </a:lnTo>
                    <a:lnTo>
                      <a:pt x="36" y="55"/>
                    </a:lnTo>
                    <a:close/>
                  </a:path>
                </a:pathLst>
              </a:custGeom>
              <a:grp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8" name="A1_USA">
              <a:extLst>
                <a:ext uri="{FF2B5EF4-FFF2-40B4-BE49-F238E27FC236}">
                  <a16:creationId xmlns:a16="http://schemas.microsoft.com/office/drawing/2014/main" id="{FFA99DFB-8ADD-46CB-9CBB-0EA79B7F5E6B}"/>
                </a:ext>
              </a:extLst>
            </p:cNvPr>
            <p:cNvGrpSpPr/>
            <p:nvPr/>
          </p:nvGrpSpPr>
          <p:grpSpPr>
            <a:xfrm>
              <a:off x="606996" y="1886789"/>
              <a:ext cx="2482650" cy="1762425"/>
              <a:chOff x="-1808267" y="-1937172"/>
              <a:chExt cx="5491794" cy="4222894"/>
            </a:xfrm>
            <a:grpFill/>
          </p:grpSpPr>
          <p:grpSp>
            <p:nvGrpSpPr>
              <p:cNvPr id="836" name="Group 513">
                <a:extLst>
                  <a:ext uri="{FF2B5EF4-FFF2-40B4-BE49-F238E27FC236}">
                    <a16:creationId xmlns:a16="http://schemas.microsoft.com/office/drawing/2014/main" id="{4D222F62-02E9-484E-B0CD-C5D4EF797FFB}"/>
                  </a:ext>
                </a:extLst>
              </p:cNvPr>
              <p:cNvGrpSpPr/>
              <p:nvPr/>
            </p:nvGrpSpPr>
            <p:grpSpPr>
              <a:xfrm>
                <a:off x="-1808267" y="-1937172"/>
                <a:ext cx="2077610" cy="2091145"/>
                <a:chOff x="-1808267" y="-1937172"/>
                <a:chExt cx="2077610" cy="2091145"/>
              </a:xfrm>
              <a:grpFill/>
            </p:grpSpPr>
            <p:sp>
              <p:nvSpPr>
                <p:cNvPr id="838" name="Freeform 486">
                  <a:extLst>
                    <a:ext uri="{FF2B5EF4-FFF2-40B4-BE49-F238E27FC236}">
                      <a16:creationId xmlns:a16="http://schemas.microsoft.com/office/drawing/2014/main" id="{7C0BF84A-28A0-42F3-A851-64EB036EB3FF}"/>
                    </a:ext>
                  </a:extLst>
                </p:cNvPr>
                <p:cNvSpPr>
                  <a:spLocks/>
                </p:cNvSpPr>
                <p:nvPr/>
              </p:nvSpPr>
              <p:spPr bwMode="auto">
                <a:xfrm>
                  <a:off x="-1510498" y="-1257042"/>
                  <a:ext cx="40606" cy="57524"/>
                </a:xfrm>
                <a:custGeom>
                  <a:avLst/>
                  <a:gdLst/>
                  <a:ahLst/>
                  <a:cxnLst>
                    <a:cxn ang="0">
                      <a:pos x="10" y="4"/>
                    </a:cxn>
                    <a:cxn ang="0">
                      <a:pos x="10" y="4"/>
                    </a:cxn>
                    <a:cxn ang="0">
                      <a:pos x="9" y="4"/>
                    </a:cxn>
                    <a:cxn ang="0">
                      <a:pos x="8" y="3"/>
                    </a:cxn>
                    <a:cxn ang="0">
                      <a:pos x="6" y="1"/>
                    </a:cxn>
                    <a:cxn ang="0">
                      <a:pos x="5" y="0"/>
                    </a:cxn>
                    <a:cxn ang="0">
                      <a:pos x="5" y="0"/>
                    </a:cxn>
                    <a:cxn ang="0">
                      <a:pos x="1" y="0"/>
                    </a:cxn>
                    <a:cxn ang="0">
                      <a:pos x="0" y="0"/>
                    </a:cxn>
                    <a:cxn ang="0">
                      <a:pos x="0" y="1"/>
                    </a:cxn>
                    <a:cxn ang="0">
                      <a:pos x="0" y="1"/>
                    </a:cxn>
                    <a:cxn ang="0">
                      <a:pos x="3" y="6"/>
                    </a:cxn>
                    <a:cxn ang="0">
                      <a:pos x="8" y="10"/>
                    </a:cxn>
                    <a:cxn ang="0">
                      <a:pos x="8" y="10"/>
                    </a:cxn>
                    <a:cxn ang="0">
                      <a:pos x="8" y="11"/>
                    </a:cxn>
                    <a:cxn ang="0">
                      <a:pos x="9" y="12"/>
                    </a:cxn>
                    <a:cxn ang="0">
                      <a:pos x="10" y="15"/>
                    </a:cxn>
                    <a:cxn ang="0">
                      <a:pos x="10" y="15"/>
                    </a:cxn>
                    <a:cxn ang="0">
                      <a:pos x="11" y="16"/>
                    </a:cxn>
                    <a:cxn ang="0">
                      <a:pos x="12" y="17"/>
                    </a:cxn>
                    <a:cxn ang="0">
                      <a:pos x="12" y="17"/>
                    </a:cxn>
                    <a:cxn ang="0">
                      <a:pos x="11" y="11"/>
                    </a:cxn>
                    <a:cxn ang="0">
                      <a:pos x="11" y="11"/>
                    </a:cxn>
                    <a:cxn ang="0">
                      <a:pos x="10" y="4"/>
                    </a:cxn>
                    <a:cxn ang="0">
                      <a:pos x="10" y="4"/>
                    </a:cxn>
                  </a:cxnLst>
                  <a:rect l="0" t="0" r="r" b="b"/>
                  <a:pathLst>
                    <a:path w="12" h="17">
                      <a:moveTo>
                        <a:pt x="10" y="4"/>
                      </a:moveTo>
                      <a:lnTo>
                        <a:pt x="10" y="4"/>
                      </a:lnTo>
                      <a:lnTo>
                        <a:pt x="9" y="4"/>
                      </a:lnTo>
                      <a:lnTo>
                        <a:pt x="8" y="3"/>
                      </a:lnTo>
                      <a:lnTo>
                        <a:pt x="6" y="1"/>
                      </a:lnTo>
                      <a:lnTo>
                        <a:pt x="5" y="0"/>
                      </a:lnTo>
                      <a:lnTo>
                        <a:pt x="5" y="0"/>
                      </a:lnTo>
                      <a:lnTo>
                        <a:pt x="1" y="0"/>
                      </a:lnTo>
                      <a:lnTo>
                        <a:pt x="0" y="0"/>
                      </a:lnTo>
                      <a:lnTo>
                        <a:pt x="0" y="1"/>
                      </a:lnTo>
                      <a:lnTo>
                        <a:pt x="0" y="1"/>
                      </a:lnTo>
                      <a:lnTo>
                        <a:pt x="3" y="6"/>
                      </a:lnTo>
                      <a:lnTo>
                        <a:pt x="8" y="10"/>
                      </a:lnTo>
                      <a:lnTo>
                        <a:pt x="8" y="10"/>
                      </a:lnTo>
                      <a:lnTo>
                        <a:pt x="8" y="11"/>
                      </a:lnTo>
                      <a:lnTo>
                        <a:pt x="9" y="12"/>
                      </a:lnTo>
                      <a:lnTo>
                        <a:pt x="10" y="15"/>
                      </a:lnTo>
                      <a:lnTo>
                        <a:pt x="10" y="15"/>
                      </a:lnTo>
                      <a:lnTo>
                        <a:pt x="11" y="16"/>
                      </a:lnTo>
                      <a:lnTo>
                        <a:pt x="12" y="17"/>
                      </a:lnTo>
                      <a:lnTo>
                        <a:pt x="12" y="17"/>
                      </a:lnTo>
                      <a:lnTo>
                        <a:pt x="11" y="11"/>
                      </a:lnTo>
                      <a:lnTo>
                        <a:pt x="11" y="11"/>
                      </a:lnTo>
                      <a:lnTo>
                        <a:pt x="10" y="4"/>
                      </a:lnTo>
                      <a:lnTo>
                        <a:pt x="10"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9" name="Freeform 487">
                  <a:extLst>
                    <a:ext uri="{FF2B5EF4-FFF2-40B4-BE49-F238E27FC236}">
                      <a16:creationId xmlns:a16="http://schemas.microsoft.com/office/drawing/2014/main" id="{F848919D-5014-4970-AE4B-1B0A65CAC065}"/>
                    </a:ext>
                  </a:extLst>
                </p:cNvPr>
                <p:cNvSpPr>
                  <a:spLocks noEditPoints="1"/>
                </p:cNvSpPr>
                <p:nvPr/>
              </p:nvSpPr>
              <p:spPr bwMode="auto">
                <a:xfrm>
                  <a:off x="-1808267" y="-1937172"/>
                  <a:ext cx="2077610" cy="2091145"/>
                </a:xfrm>
                <a:custGeom>
                  <a:avLst/>
                  <a:gdLst/>
                  <a:ahLst/>
                  <a:cxnLst>
                    <a:cxn ang="0">
                      <a:pos x="512" y="460"/>
                    </a:cxn>
                    <a:cxn ang="0">
                      <a:pos x="431" y="86"/>
                    </a:cxn>
                    <a:cxn ang="0">
                      <a:pos x="341" y="58"/>
                    </a:cxn>
                    <a:cxn ang="0">
                      <a:pos x="252" y="36"/>
                    </a:cxn>
                    <a:cxn ang="0">
                      <a:pos x="202" y="9"/>
                    </a:cxn>
                    <a:cxn ang="0">
                      <a:pos x="124" y="39"/>
                    </a:cxn>
                    <a:cxn ang="0">
                      <a:pos x="59" y="115"/>
                    </a:cxn>
                    <a:cxn ang="0">
                      <a:pos x="78" y="195"/>
                    </a:cxn>
                    <a:cxn ang="0">
                      <a:pos x="100" y="240"/>
                    </a:cxn>
                    <a:cxn ang="0">
                      <a:pos x="18" y="240"/>
                    </a:cxn>
                    <a:cxn ang="0">
                      <a:pos x="26" y="280"/>
                    </a:cxn>
                    <a:cxn ang="0">
                      <a:pos x="80" y="291"/>
                    </a:cxn>
                    <a:cxn ang="0">
                      <a:pos x="112" y="302"/>
                    </a:cxn>
                    <a:cxn ang="0">
                      <a:pos x="82" y="347"/>
                    </a:cxn>
                    <a:cxn ang="0">
                      <a:pos x="40" y="378"/>
                    </a:cxn>
                    <a:cxn ang="0">
                      <a:pos x="48" y="416"/>
                    </a:cxn>
                    <a:cxn ang="0">
                      <a:pos x="60" y="449"/>
                    </a:cxn>
                    <a:cxn ang="0">
                      <a:pos x="96" y="429"/>
                    </a:cxn>
                    <a:cxn ang="0">
                      <a:pos x="100" y="464"/>
                    </a:cxn>
                    <a:cxn ang="0">
                      <a:pos x="116" y="486"/>
                    </a:cxn>
                    <a:cxn ang="0">
                      <a:pos x="151" y="489"/>
                    </a:cxn>
                    <a:cxn ang="0">
                      <a:pos x="174" y="494"/>
                    </a:cxn>
                    <a:cxn ang="0">
                      <a:pos x="153" y="540"/>
                    </a:cxn>
                    <a:cxn ang="0">
                      <a:pos x="126" y="579"/>
                    </a:cxn>
                    <a:cxn ang="0">
                      <a:pos x="81" y="595"/>
                    </a:cxn>
                    <a:cxn ang="0">
                      <a:pos x="75" y="612"/>
                    </a:cxn>
                    <a:cxn ang="0">
                      <a:pos x="94" y="598"/>
                    </a:cxn>
                    <a:cxn ang="0">
                      <a:pos x="121" y="587"/>
                    </a:cxn>
                    <a:cxn ang="0">
                      <a:pos x="158" y="563"/>
                    </a:cxn>
                    <a:cxn ang="0">
                      <a:pos x="183" y="543"/>
                    </a:cxn>
                    <a:cxn ang="0">
                      <a:pos x="211" y="516"/>
                    </a:cxn>
                    <a:cxn ang="0">
                      <a:pos x="232" y="494"/>
                    </a:cxn>
                    <a:cxn ang="0">
                      <a:pos x="232" y="466"/>
                    </a:cxn>
                    <a:cxn ang="0">
                      <a:pos x="255" y="440"/>
                    </a:cxn>
                    <a:cxn ang="0">
                      <a:pos x="293" y="406"/>
                    </a:cxn>
                    <a:cxn ang="0">
                      <a:pos x="297" y="421"/>
                    </a:cxn>
                    <a:cxn ang="0">
                      <a:pos x="263" y="451"/>
                    </a:cxn>
                    <a:cxn ang="0">
                      <a:pos x="268" y="476"/>
                    </a:cxn>
                    <a:cxn ang="0">
                      <a:pos x="294" y="462"/>
                    </a:cxn>
                    <a:cxn ang="0">
                      <a:pos x="324" y="453"/>
                    </a:cxn>
                    <a:cxn ang="0">
                      <a:pos x="321" y="428"/>
                    </a:cxn>
                    <a:cxn ang="0">
                      <a:pos x="327" y="423"/>
                    </a:cxn>
                    <a:cxn ang="0">
                      <a:pos x="342" y="423"/>
                    </a:cxn>
                    <a:cxn ang="0">
                      <a:pos x="357" y="435"/>
                    </a:cxn>
                    <a:cxn ang="0">
                      <a:pos x="400" y="449"/>
                    </a:cxn>
                    <a:cxn ang="0">
                      <a:pos x="461" y="451"/>
                    </a:cxn>
                    <a:cxn ang="0">
                      <a:pos x="485" y="491"/>
                    </a:cxn>
                    <a:cxn ang="0">
                      <a:pos x="510" y="493"/>
                    </a:cxn>
                    <a:cxn ang="0">
                      <a:pos x="521" y="502"/>
                    </a:cxn>
                    <a:cxn ang="0">
                      <a:pos x="531" y="489"/>
                    </a:cxn>
                    <a:cxn ang="0">
                      <a:pos x="555" y="519"/>
                    </a:cxn>
                    <a:cxn ang="0">
                      <a:pos x="571" y="554"/>
                    </a:cxn>
                    <a:cxn ang="0">
                      <a:pos x="550" y="548"/>
                    </a:cxn>
                    <a:cxn ang="0">
                      <a:pos x="543" y="553"/>
                    </a:cxn>
                    <a:cxn ang="0">
                      <a:pos x="547" y="573"/>
                    </a:cxn>
                    <a:cxn ang="0">
                      <a:pos x="559" y="559"/>
                    </a:cxn>
                    <a:cxn ang="0">
                      <a:pos x="575" y="555"/>
                    </a:cxn>
                    <a:cxn ang="0">
                      <a:pos x="583" y="581"/>
                    </a:cxn>
                    <a:cxn ang="0">
                      <a:pos x="586" y="582"/>
                    </a:cxn>
                    <a:cxn ang="0">
                      <a:pos x="591" y="593"/>
                    </a:cxn>
                    <a:cxn ang="0">
                      <a:pos x="596" y="580"/>
                    </a:cxn>
                    <a:cxn ang="0">
                      <a:pos x="112" y="212"/>
                    </a:cxn>
                    <a:cxn ang="0">
                      <a:pos x="548" y="500"/>
                    </a:cxn>
                  </a:cxnLst>
                  <a:rect l="0" t="0" r="r" b="b"/>
                  <a:pathLst>
                    <a:path w="614" h="618">
                      <a:moveTo>
                        <a:pt x="608" y="570"/>
                      </a:moveTo>
                      <a:lnTo>
                        <a:pt x="608" y="570"/>
                      </a:lnTo>
                      <a:lnTo>
                        <a:pt x="609" y="567"/>
                      </a:lnTo>
                      <a:lnTo>
                        <a:pt x="609" y="565"/>
                      </a:lnTo>
                      <a:lnTo>
                        <a:pt x="604" y="564"/>
                      </a:lnTo>
                      <a:lnTo>
                        <a:pt x="604" y="564"/>
                      </a:lnTo>
                      <a:lnTo>
                        <a:pt x="602" y="564"/>
                      </a:lnTo>
                      <a:lnTo>
                        <a:pt x="599" y="564"/>
                      </a:lnTo>
                      <a:lnTo>
                        <a:pt x="599" y="564"/>
                      </a:lnTo>
                      <a:lnTo>
                        <a:pt x="597" y="562"/>
                      </a:lnTo>
                      <a:lnTo>
                        <a:pt x="597" y="562"/>
                      </a:lnTo>
                      <a:lnTo>
                        <a:pt x="594" y="559"/>
                      </a:lnTo>
                      <a:lnTo>
                        <a:pt x="592" y="558"/>
                      </a:lnTo>
                      <a:lnTo>
                        <a:pt x="591" y="558"/>
                      </a:lnTo>
                      <a:lnTo>
                        <a:pt x="591" y="558"/>
                      </a:lnTo>
                      <a:lnTo>
                        <a:pt x="589" y="554"/>
                      </a:lnTo>
                      <a:lnTo>
                        <a:pt x="587" y="551"/>
                      </a:lnTo>
                      <a:lnTo>
                        <a:pt x="582" y="543"/>
                      </a:lnTo>
                      <a:lnTo>
                        <a:pt x="582" y="543"/>
                      </a:lnTo>
                      <a:lnTo>
                        <a:pt x="581" y="543"/>
                      </a:lnTo>
                      <a:lnTo>
                        <a:pt x="581" y="543"/>
                      </a:lnTo>
                      <a:lnTo>
                        <a:pt x="578" y="538"/>
                      </a:lnTo>
                      <a:lnTo>
                        <a:pt x="576" y="535"/>
                      </a:lnTo>
                      <a:lnTo>
                        <a:pt x="570" y="527"/>
                      </a:lnTo>
                      <a:lnTo>
                        <a:pt x="570" y="527"/>
                      </a:lnTo>
                      <a:lnTo>
                        <a:pt x="567" y="522"/>
                      </a:lnTo>
                      <a:lnTo>
                        <a:pt x="566" y="519"/>
                      </a:lnTo>
                      <a:lnTo>
                        <a:pt x="566" y="508"/>
                      </a:lnTo>
                      <a:lnTo>
                        <a:pt x="566" y="508"/>
                      </a:lnTo>
                      <a:lnTo>
                        <a:pt x="560" y="505"/>
                      </a:lnTo>
                      <a:lnTo>
                        <a:pt x="556" y="502"/>
                      </a:lnTo>
                      <a:lnTo>
                        <a:pt x="554" y="497"/>
                      </a:lnTo>
                      <a:lnTo>
                        <a:pt x="551" y="492"/>
                      </a:lnTo>
                      <a:lnTo>
                        <a:pt x="551" y="492"/>
                      </a:lnTo>
                      <a:lnTo>
                        <a:pt x="549" y="488"/>
                      </a:lnTo>
                      <a:lnTo>
                        <a:pt x="547" y="484"/>
                      </a:lnTo>
                      <a:lnTo>
                        <a:pt x="538" y="481"/>
                      </a:lnTo>
                      <a:lnTo>
                        <a:pt x="538" y="481"/>
                      </a:lnTo>
                      <a:lnTo>
                        <a:pt x="537" y="475"/>
                      </a:lnTo>
                      <a:lnTo>
                        <a:pt x="537" y="471"/>
                      </a:lnTo>
                      <a:lnTo>
                        <a:pt x="534" y="468"/>
                      </a:lnTo>
                      <a:lnTo>
                        <a:pt x="534" y="468"/>
                      </a:lnTo>
                      <a:lnTo>
                        <a:pt x="531" y="464"/>
                      </a:lnTo>
                      <a:lnTo>
                        <a:pt x="529" y="460"/>
                      </a:lnTo>
                      <a:lnTo>
                        <a:pt x="529" y="457"/>
                      </a:lnTo>
                      <a:lnTo>
                        <a:pt x="529" y="457"/>
                      </a:lnTo>
                      <a:lnTo>
                        <a:pt x="525" y="457"/>
                      </a:lnTo>
                      <a:lnTo>
                        <a:pt x="520" y="457"/>
                      </a:lnTo>
                      <a:lnTo>
                        <a:pt x="520" y="457"/>
                      </a:lnTo>
                      <a:lnTo>
                        <a:pt x="517" y="459"/>
                      </a:lnTo>
                      <a:lnTo>
                        <a:pt x="516" y="459"/>
                      </a:lnTo>
                      <a:lnTo>
                        <a:pt x="515" y="459"/>
                      </a:lnTo>
                      <a:lnTo>
                        <a:pt x="512" y="460"/>
                      </a:lnTo>
                      <a:lnTo>
                        <a:pt x="512" y="460"/>
                      </a:lnTo>
                      <a:lnTo>
                        <a:pt x="509" y="470"/>
                      </a:lnTo>
                      <a:lnTo>
                        <a:pt x="505" y="481"/>
                      </a:lnTo>
                      <a:lnTo>
                        <a:pt x="505" y="481"/>
                      </a:lnTo>
                      <a:lnTo>
                        <a:pt x="504" y="484"/>
                      </a:lnTo>
                      <a:lnTo>
                        <a:pt x="500" y="486"/>
                      </a:lnTo>
                      <a:lnTo>
                        <a:pt x="496" y="486"/>
                      </a:lnTo>
                      <a:lnTo>
                        <a:pt x="494" y="483"/>
                      </a:lnTo>
                      <a:lnTo>
                        <a:pt x="494" y="483"/>
                      </a:lnTo>
                      <a:lnTo>
                        <a:pt x="491" y="481"/>
                      </a:lnTo>
                      <a:lnTo>
                        <a:pt x="490" y="477"/>
                      </a:lnTo>
                      <a:lnTo>
                        <a:pt x="489" y="468"/>
                      </a:lnTo>
                      <a:lnTo>
                        <a:pt x="489" y="468"/>
                      </a:lnTo>
                      <a:lnTo>
                        <a:pt x="487" y="467"/>
                      </a:lnTo>
                      <a:lnTo>
                        <a:pt x="484" y="464"/>
                      </a:lnTo>
                      <a:lnTo>
                        <a:pt x="478" y="459"/>
                      </a:lnTo>
                      <a:lnTo>
                        <a:pt x="478" y="459"/>
                      </a:lnTo>
                      <a:lnTo>
                        <a:pt x="476" y="453"/>
                      </a:lnTo>
                      <a:lnTo>
                        <a:pt x="474" y="450"/>
                      </a:lnTo>
                      <a:lnTo>
                        <a:pt x="472" y="446"/>
                      </a:lnTo>
                      <a:lnTo>
                        <a:pt x="472" y="446"/>
                      </a:lnTo>
                      <a:lnTo>
                        <a:pt x="467" y="443"/>
                      </a:lnTo>
                      <a:lnTo>
                        <a:pt x="464" y="441"/>
                      </a:lnTo>
                      <a:lnTo>
                        <a:pt x="462" y="440"/>
                      </a:lnTo>
                      <a:lnTo>
                        <a:pt x="462" y="440"/>
                      </a:lnTo>
                      <a:lnTo>
                        <a:pt x="458" y="440"/>
                      </a:lnTo>
                      <a:lnTo>
                        <a:pt x="456" y="440"/>
                      </a:lnTo>
                      <a:lnTo>
                        <a:pt x="450" y="441"/>
                      </a:lnTo>
                      <a:lnTo>
                        <a:pt x="450" y="441"/>
                      </a:lnTo>
                      <a:lnTo>
                        <a:pt x="445" y="443"/>
                      </a:lnTo>
                      <a:lnTo>
                        <a:pt x="441" y="445"/>
                      </a:lnTo>
                      <a:lnTo>
                        <a:pt x="439" y="445"/>
                      </a:lnTo>
                      <a:lnTo>
                        <a:pt x="438" y="445"/>
                      </a:lnTo>
                      <a:lnTo>
                        <a:pt x="438" y="443"/>
                      </a:lnTo>
                      <a:lnTo>
                        <a:pt x="438" y="443"/>
                      </a:lnTo>
                      <a:lnTo>
                        <a:pt x="436" y="426"/>
                      </a:lnTo>
                      <a:lnTo>
                        <a:pt x="436" y="385"/>
                      </a:lnTo>
                      <a:lnTo>
                        <a:pt x="436" y="266"/>
                      </a:lnTo>
                      <a:lnTo>
                        <a:pt x="436" y="146"/>
                      </a:lnTo>
                      <a:lnTo>
                        <a:pt x="435" y="104"/>
                      </a:lnTo>
                      <a:lnTo>
                        <a:pt x="435" y="85"/>
                      </a:lnTo>
                      <a:lnTo>
                        <a:pt x="435" y="85"/>
                      </a:lnTo>
                      <a:lnTo>
                        <a:pt x="435" y="85"/>
                      </a:lnTo>
                      <a:lnTo>
                        <a:pt x="433" y="84"/>
                      </a:lnTo>
                      <a:lnTo>
                        <a:pt x="433" y="84"/>
                      </a:lnTo>
                      <a:lnTo>
                        <a:pt x="434" y="84"/>
                      </a:lnTo>
                      <a:lnTo>
                        <a:pt x="434" y="84"/>
                      </a:lnTo>
                      <a:lnTo>
                        <a:pt x="434" y="82"/>
                      </a:lnTo>
                      <a:lnTo>
                        <a:pt x="435" y="82"/>
                      </a:lnTo>
                      <a:lnTo>
                        <a:pt x="435" y="82"/>
                      </a:lnTo>
                      <a:lnTo>
                        <a:pt x="431" y="82"/>
                      </a:lnTo>
                      <a:lnTo>
                        <a:pt x="431" y="82"/>
                      </a:lnTo>
                      <a:lnTo>
                        <a:pt x="431" y="86"/>
                      </a:lnTo>
                      <a:lnTo>
                        <a:pt x="431" y="86"/>
                      </a:lnTo>
                      <a:lnTo>
                        <a:pt x="430" y="85"/>
                      </a:lnTo>
                      <a:lnTo>
                        <a:pt x="430" y="84"/>
                      </a:lnTo>
                      <a:lnTo>
                        <a:pt x="430" y="81"/>
                      </a:lnTo>
                      <a:lnTo>
                        <a:pt x="430" y="81"/>
                      </a:lnTo>
                      <a:lnTo>
                        <a:pt x="428" y="80"/>
                      </a:lnTo>
                      <a:lnTo>
                        <a:pt x="426" y="77"/>
                      </a:lnTo>
                      <a:lnTo>
                        <a:pt x="426" y="77"/>
                      </a:lnTo>
                      <a:lnTo>
                        <a:pt x="424" y="76"/>
                      </a:lnTo>
                      <a:lnTo>
                        <a:pt x="422" y="76"/>
                      </a:lnTo>
                      <a:lnTo>
                        <a:pt x="422" y="76"/>
                      </a:lnTo>
                      <a:lnTo>
                        <a:pt x="418" y="75"/>
                      </a:lnTo>
                      <a:lnTo>
                        <a:pt x="415" y="72"/>
                      </a:lnTo>
                      <a:lnTo>
                        <a:pt x="415" y="72"/>
                      </a:lnTo>
                      <a:lnTo>
                        <a:pt x="413" y="71"/>
                      </a:lnTo>
                      <a:lnTo>
                        <a:pt x="413" y="71"/>
                      </a:lnTo>
                      <a:lnTo>
                        <a:pt x="413" y="70"/>
                      </a:lnTo>
                      <a:lnTo>
                        <a:pt x="413" y="70"/>
                      </a:lnTo>
                      <a:lnTo>
                        <a:pt x="412" y="70"/>
                      </a:lnTo>
                      <a:lnTo>
                        <a:pt x="412" y="70"/>
                      </a:lnTo>
                      <a:lnTo>
                        <a:pt x="409" y="68"/>
                      </a:lnTo>
                      <a:lnTo>
                        <a:pt x="407" y="65"/>
                      </a:lnTo>
                      <a:lnTo>
                        <a:pt x="401" y="64"/>
                      </a:lnTo>
                      <a:lnTo>
                        <a:pt x="401" y="64"/>
                      </a:lnTo>
                      <a:lnTo>
                        <a:pt x="397" y="64"/>
                      </a:lnTo>
                      <a:lnTo>
                        <a:pt x="393" y="64"/>
                      </a:lnTo>
                      <a:lnTo>
                        <a:pt x="386" y="65"/>
                      </a:lnTo>
                      <a:lnTo>
                        <a:pt x="386" y="65"/>
                      </a:lnTo>
                      <a:lnTo>
                        <a:pt x="384" y="65"/>
                      </a:lnTo>
                      <a:lnTo>
                        <a:pt x="381" y="66"/>
                      </a:lnTo>
                      <a:lnTo>
                        <a:pt x="381" y="66"/>
                      </a:lnTo>
                      <a:lnTo>
                        <a:pt x="379" y="68"/>
                      </a:lnTo>
                      <a:lnTo>
                        <a:pt x="376" y="69"/>
                      </a:lnTo>
                      <a:lnTo>
                        <a:pt x="376" y="69"/>
                      </a:lnTo>
                      <a:lnTo>
                        <a:pt x="373" y="70"/>
                      </a:lnTo>
                      <a:lnTo>
                        <a:pt x="369" y="70"/>
                      </a:lnTo>
                      <a:lnTo>
                        <a:pt x="369" y="70"/>
                      </a:lnTo>
                      <a:lnTo>
                        <a:pt x="366" y="68"/>
                      </a:lnTo>
                      <a:lnTo>
                        <a:pt x="365" y="65"/>
                      </a:lnTo>
                      <a:lnTo>
                        <a:pt x="365" y="65"/>
                      </a:lnTo>
                      <a:lnTo>
                        <a:pt x="362" y="65"/>
                      </a:lnTo>
                      <a:lnTo>
                        <a:pt x="360" y="64"/>
                      </a:lnTo>
                      <a:lnTo>
                        <a:pt x="360" y="64"/>
                      </a:lnTo>
                      <a:lnTo>
                        <a:pt x="359" y="61"/>
                      </a:lnTo>
                      <a:lnTo>
                        <a:pt x="358" y="59"/>
                      </a:lnTo>
                      <a:lnTo>
                        <a:pt x="358" y="59"/>
                      </a:lnTo>
                      <a:lnTo>
                        <a:pt x="351" y="59"/>
                      </a:lnTo>
                      <a:lnTo>
                        <a:pt x="347" y="59"/>
                      </a:lnTo>
                      <a:lnTo>
                        <a:pt x="346" y="58"/>
                      </a:lnTo>
                      <a:lnTo>
                        <a:pt x="344" y="55"/>
                      </a:lnTo>
                      <a:lnTo>
                        <a:pt x="344" y="55"/>
                      </a:lnTo>
                      <a:lnTo>
                        <a:pt x="342" y="58"/>
                      </a:lnTo>
                      <a:lnTo>
                        <a:pt x="341" y="58"/>
                      </a:lnTo>
                      <a:lnTo>
                        <a:pt x="336" y="58"/>
                      </a:lnTo>
                      <a:lnTo>
                        <a:pt x="336" y="58"/>
                      </a:lnTo>
                      <a:lnTo>
                        <a:pt x="332" y="57"/>
                      </a:lnTo>
                      <a:lnTo>
                        <a:pt x="330" y="57"/>
                      </a:lnTo>
                      <a:lnTo>
                        <a:pt x="328" y="55"/>
                      </a:lnTo>
                      <a:lnTo>
                        <a:pt x="328" y="55"/>
                      </a:lnTo>
                      <a:lnTo>
                        <a:pt x="326" y="53"/>
                      </a:lnTo>
                      <a:lnTo>
                        <a:pt x="326" y="52"/>
                      </a:lnTo>
                      <a:lnTo>
                        <a:pt x="325" y="50"/>
                      </a:lnTo>
                      <a:lnTo>
                        <a:pt x="325" y="50"/>
                      </a:lnTo>
                      <a:lnTo>
                        <a:pt x="320" y="50"/>
                      </a:lnTo>
                      <a:lnTo>
                        <a:pt x="315" y="50"/>
                      </a:lnTo>
                      <a:lnTo>
                        <a:pt x="315" y="50"/>
                      </a:lnTo>
                      <a:lnTo>
                        <a:pt x="315" y="46"/>
                      </a:lnTo>
                      <a:lnTo>
                        <a:pt x="315" y="46"/>
                      </a:lnTo>
                      <a:lnTo>
                        <a:pt x="309" y="46"/>
                      </a:lnTo>
                      <a:lnTo>
                        <a:pt x="309" y="46"/>
                      </a:lnTo>
                      <a:lnTo>
                        <a:pt x="308" y="44"/>
                      </a:lnTo>
                      <a:lnTo>
                        <a:pt x="306" y="44"/>
                      </a:lnTo>
                      <a:lnTo>
                        <a:pt x="301" y="43"/>
                      </a:lnTo>
                      <a:lnTo>
                        <a:pt x="293" y="43"/>
                      </a:lnTo>
                      <a:lnTo>
                        <a:pt x="293" y="43"/>
                      </a:lnTo>
                      <a:lnTo>
                        <a:pt x="289" y="43"/>
                      </a:lnTo>
                      <a:lnTo>
                        <a:pt x="286" y="44"/>
                      </a:lnTo>
                      <a:lnTo>
                        <a:pt x="286" y="44"/>
                      </a:lnTo>
                      <a:lnTo>
                        <a:pt x="282" y="46"/>
                      </a:lnTo>
                      <a:lnTo>
                        <a:pt x="282" y="46"/>
                      </a:lnTo>
                      <a:lnTo>
                        <a:pt x="278" y="47"/>
                      </a:lnTo>
                      <a:lnTo>
                        <a:pt x="278" y="47"/>
                      </a:lnTo>
                      <a:lnTo>
                        <a:pt x="278" y="46"/>
                      </a:lnTo>
                      <a:lnTo>
                        <a:pt x="279" y="44"/>
                      </a:lnTo>
                      <a:lnTo>
                        <a:pt x="281" y="42"/>
                      </a:lnTo>
                      <a:lnTo>
                        <a:pt x="281" y="42"/>
                      </a:lnTo>
                      <a:lnTo>
                        <a:pt x="277" y="43"/>
                      </a:lnTo>
                      <a:lnTo>
                        <a:pt x="275" y="44"/>
                      </a:lnTo>
                      <a:lnTo>
                        <a:pt x="275" y="44"/>
                      </a:lnTo>
                      <a:lnTo>
                        <a:pt x="272" y="46"/>
                      </a:lnTo>
                      <a:lnTo>
                        <a:pt x="271" y="47"/>
                      </a:lnTo>
                      <a:lnTo>
                        <a:pt x="271" y="48"/>
                      </a:lnTo>
                      <a:lnTo>
                        <a:pt x="271" y="48"/>
                      </a:lnTo>
                      <a:lnTo>
                        <a:pt x="266" y="48"/>
                      </a:lnTo>
                      <a:lnTo>
                        <a:pt x="266" y="48"/>
                      </a:lnTo>
                      <a:lnTo>
                        <a:pt x="263" y="43"/>
                      </a:lnTo>
                      <a:lnTo>
                        <a:pt x="263" y="43"/>
                      </a:lnTo>
                      <a:lnTo>
                        <a:pt x="259" y="42"/>
                      </a:lnTo>
                      <a:lnTo>
                        <a:pt x="259" y="42"/>
                      </a:lnTo>
                      <a:lnTo>
                        <a:pt x="261" y="41"/>
                      </a:lnTo>
                      <a:lnTo>
                        <a:pt x="262" y="39"/>
                      </a:lnTo>
                      <a:lnTo>
                        <a:pt x="263" y="39"/>
                      </a:lnTo>
                      <a:lnTo>
                        <a:pt x="263" y="39"/>
                      </a:lnTo>
                      <a:lnTo>
                        <a:pt x="259" y="38"/>
                      </a:lnTo>
                      <a:lnTo>
                        <a:pt x="252" y="36"/>
                      </a:lnTo>
                      <a:lnTo>
                        <a:pt x="252" y="36"/>
                      </a:lnTo>
                      <a:lnTo>
                        <a:pt x="252" y="30"/>
                      </a:lnTo>
                      <a:lnTo>
                        <a:pt x="255" y="25"/>
                      </a:lnTo>
                      <a:lnTo>
                        <a:pt x="255" y="25"/>
                      </a:lnTo>
                      <a:lnTo>
                        <a:pt x="252" y="23"/>
                      </a:lnTo>
                      <a:lnTo>
                        <a:pt x="249" y="23"/>
                      </a:lnTo>
                      <a:lnTo>
                        <a:pt x="244" y="22"/>
                      </a:lnTo>
                      <a:lnTo>
                        <a:pt x="244" y="22"/>
                      </a:lnTo>
                      <a:lnTo>
                        <a:pt x="240" y="21"/>
                      </a:lnTo>
                      <a:lnTo>
                        <a:pt x="238" y="23"/>
                      </a:lnTo>
                      <a:lnTo>
                        <a:pt x="238" y="23"/>
                      </a:lnTo>
                      <a:lnTo>
                        <a:pt x="237" y="23"/>
                      </a:lnTo>
                      <a:lnTo>
                        <a:pt x="235" y="23"/>
                      </a:lnTo>
                      <a:lnTo>
                        <a:pt x="233" y="23"/>
                      </a:lnTo>
                      <a:lnTo>
                        <a:pt x="233" y="23"/>
                      </a:lnTo>
                      <a:lnTo>
                        <a:pt x="230" y="23"/>
                      </a:lnTo>
                      <a:lnTo>
                        <a:pt x="229" y="25"/>
                      </a:lnTo>
                      <a:lnTo>
                        <a:pt x="228" y="26"/>
                      </a:lnTo>
                      <a:lnTo>
                        <a:pt x="225" y="27"/>
                      </a:lnTo>
                      <a:lnTo>
                        <a:pt x="225" y="27"/>
                      </a:lnTo>
                      <a:lnTo>
                        <a:pt x="223" y="27"/>
                      </a:lnTo>
                      <a:lnTo>
                        <a:pt x="222" y="26"/>
                      </a:lnTo>
                      <a:lnTo>
                        <a:pt x="222" y="26"/>
                      </a:lnTo>
                      <a:lnTo>
                        <a:pt x="218" y="25"/>
                      </a:lnTo>
                      <a:lnTo>
                        <a:pt x="216" y="25"/>
                      </a:lnTo>
                      <a:lnTo>
                        <a:pt x="216" y="25"/>
                      </a:lnTo>
                      <a:lnTo>
                        <a:pt x="216" y="20"/>
                      </a:lnTo>
                      <a:lnTo>
                        <a:pt x="216" y="15"/>
                      </a:lnTo>
                      <a:lnTo>
                        <a:pt x="216" y="15"/>
                      </a:lnTo>
                      <a:lnTo>
                        <a:pt x="213" y="14"/>
                      </a:lnTo>
                      <a:lnTo>
                        <a:pt x="212" y="12"/>
                      </a:lnTo>
                      <a:lnTo>
                        <a:pt x="207" y="14"/>
                      </a:lnTo>
                      <a:lnTo>
                        <a:pt x="207" y="14"/>
                      </a:lnTo>
                      <a:lnTo>
                        <a:pt x="207" y="16"/>
                      </a:lnTo>
                      <a:lnTo>
                        <a:pt x="206" y="17"/>
                      </a:lnTo>
                      <a:lnTo>
                        <a:pt x="206" y="17"/>
                      </a:lnTo>
                      <a:lnTo>
                        <a:pt x="201" y="20"/>
                      </a:lnTo>
                      <a:lnTo>
                        <a:pt x="201" y="20"/>
                      </a:lnTo>
                      <a:lnTo>
                        <a:pt x="201" y="22"/>
                      </a:lnTo>
                      <a:lnTo>
                        <a:pt x="201" y="22"/>
                      </a:lnTo>
                      <a:lnTo>
                        <a:pt x="202" y="22"/>
                      </a:lnTo>
                      <a:lnTo>
                        <a:pt x="202" y="22"/>
                      </a:lnTo>
                      <a:lnTo>
                        <a:pt x="202" y="25"/>
                      </a:lnTo>
                      <a:lnTo>
                        <a:pt x="202" y="25"/>
                      </a:lnTo>
                      <a:lnTo>
                        <a:pt x="197" y="25"/>
                      </a:lnTo>
                      <a:lnTo>
                        <a:pt x="196" y="23"/>
                      </a:lnTo>
                      <a:lnTo>
                        <a:pt x="195" y="21"/>
                      </a:lnTo>
                      <a:lnTo>
                        <a:pt x="195" y="21"/>
                      </a:lnTo>
                      <a:lnTo>
                        <a:pt x="197" y="21"/>
                      </a:lnTo>
                      <a:lnTo>
                        <a:pt x="200" y="20"/>
                      </a:lnTo>
                      <a:lnTo>
                        <a:pt x="201" y="17"/>
                      </a:lnTo>
                      <a:lnTo>
                        <a:pt x="202" y="12"/>
                      </a:lnTo>
                      <a:lnTo>
                        <a:pt x="202" y="9"/>
                      </a:lnTo>
                      <a:lnTo>
                        <a:pt x="202" y="9"/>
                      </a:lnTo>
                      <a:lnTo>
                        <a:pt x="199" y="8"/>
                      </a:lnTo>
                      <a:lnTo>
                        <a:pt x="196" y="6"/>
                      </a:lnTo>
                      <a:lnTo>
                        <a:pt x="196" y="6"/>
                      </a:lnTo>
                      <a:lnTo>
                        <a:pt x="188" y="3"/>
                      </a:lnTo>
                      <a:lnTo>
                        <a:pt x="188" y="3"/>
                      </a:lnTo>
                      <a:lnTo>
                        <a:pt x="188" y="1"/>
                      </a:lnTo>
                      <a:lnTo>
                        <a:pt x="186" y="0"/>
                      </a:lnTo>
                      <a:lnTo>
                        <a:pt x="183" y="0"/>
                      </a:lnTo>
                      <a:lnTo>
                        <a:pt x="183" y="0"/>
                      </a:lnTo>
                      <a:lnTo>
                        <a:pt x="183" y="4"/>
                      </a:lnTo>
                      <a:lnTo>
                        <a:pt x="180" y="8"/>
                      </a:lnTo>
                      <a:lnTo>
                        <a:pt x="180" y="8"/>
                      </a:lnTo>
                      <a:lnTo>
                        <a:pt x="178" y="9"/>
                      </a:lnTo>
                      <a:lnTo>
                        <a:pt x="175" y="12"/>
                      </a:lnTo>
                      <a:lnTo>
                        <a:pt x="175" y="12"/>
                      </a:lnTo>
                      <a:lnTo>
                        <a:pt x="174" y="17"/>
                      </a:lnTo>
                      <a:lnTo>
                        <a:pt x="173" y="19"/>
                      </a:lnTo>
                      <a:lnTo>
                        <a:pt x="170" y="20"/>
                      </a:lnTo>
                      <a:lnTo>
                        <a:pt x="170" y="20"/>
                      </a:lnTo>
                      <a:lnTo>
                        <a:pt x="169" y="22"/>
                      </a:lnTo>
                      <a:lnTo>
                        <a:pt x="167" y="23"/>
                      </a:lnTo>
                      <a:lnTo>
                        <a:pt x="167" y="23"/>
                      </a:lnTo>
                      <a:lnTo>
                        <a:pt x="161" y="26"/>
                      </a:lnTo>
                      <a:lnTo>
                        <a:pt x="162" y="26"/>
                      </a:lnTo>
                      <a:lnTo>
                        <a:pt x="162" y="26"/>
                      </a:lnTo>
                      <a:lnTo>
                        <a:pt x="161" y="27"/>
                      </a:lnTo>
                      <a:lnTo>
                        <a:pt x="159" y="27"/>
                      </a:lnTo>
                      <a:lnTo>
                        <a:pt x="157" y="27"/>
                      </a:lnTo>
                      <a:lnTo>
                        <a:pt x="153" y="27"/>
                      </a:lnTo>
                      <a:lnTo>
                        <a:pt x="151" y="28"/>
                      </a:lnTo>
                      <a:lnTo>
                        <a:pt x="151" y="28"/>
                      </a:lnTo>
                      <a:lnTo>
                        <a:pt x="147" y="27"/>
                      </a:lnTo>
                      <a:lnTo>
                        <a:pt x="143" y="27"/>
                      </a:lnTo>
                      <a:lnTo>
                        <a:pt x="143" y="27"/>
                      </a:lnTo>
                      <a:lnTo>
                        <a:pt x="143" y="25"/>
                      </a:lnTo>
                      <a:lnTo>
                        <a:pt x="143" y="25"/>
                      </a:lnTo>
                      <a:lnTo>
                        <a:pt x="142" y="25"/>
                      </a:lnTo>
                      <a:lnTo>
                        <a:pt x="141" y="25"/>
                      </a:lnTo>
                      <a:lnTo>
                        <a:pt x="140" y="26"/>
                      </a:lnTo>
                      <a:lnTo>
                        <a:pt x="138" y="26"/>
                      </a:lnTo>
                      <a:lnTo>
                        <a:pt x="138" y="26"/>
                      </a:lnTo>
                      <a:lnTo>
                        <a:pt x="137" y="28"/>
                      </a:lnTo>
                      <a:lnTo>
                        <a:pt x="135" y="30"/>
                      </a:lnTo>
                      <a:lnTo>
                        <a:pt x="135" y="30"/>
                      </a:lnTo>
                      <a:lnTo>
                        <a:pt x="134" y="31"/>
                      </a:lnTo>
                      <a:lnTo>
                        <a:pt x="132" y="32"/>
                      </a:lnTo>
                      <a:lnTo>
                        <a:pt x="132" y="32"/>
                      </a:lnTo>
                      <a:lnTo>
                        <a:pt x="130" y="34"/>
                      </a:lnTo>
                      <a:lnTo>
                        <a:pt x="129" y="37"/>
                      </a:lnTo>
                      <a:lnTo>
                        <a:pt x="129" y="37"/>
                      </a:lnTo>
                      <a:lnTo>
                        <a:pt x="126" y="38"/>
                      </a:lnTo>
                      <a:lnTo>
                        <a:pt x="124" y="39"/>
                      </a:lnTo>
                      <a:lnTo>
                        <a:pt x="124" y="39"/>
                      </a:lnTo>
                      <a:lnTo>
                        <a:pt x="124" y="42"/>
                      </a:lnTo>
                      <a:lnTo>
                        <a:pt x="123" y="44"/>
                      </a:lnTo>
                      <a:lnTo>
                        <a:pt x="119" y="48"/>
                      </a:lnTo>
                      <a:lnTo>
                        <a:pt x="119" y="48"/>
                      </a:lnTo>
                      <a:lnTo>
                        <a:pt x="116" y="49"/>
                      </a:lnTo>
                      <a:lnTo>
                        <a:pt x="116" y="49"/>
                      </a:lnTo>
                      <a:lnTo>
                        <a:pt x="115" y="49"/>
                      </a:lnTo>
                      <a:lnTo>
                        <a:pt x="115" y="49"/>
                      </a:lnTo>
                      <a:lnTo>
                        <a:pt x="114" y="50"/>
                      </a:lnTo>
                      <a:lnTo>
                        <a:pt x="114" y="50"/>
                      </a:lnTo>
                      <a:lnTo>
                        <a:pt x="112" y="50"/>
                      </a:lnTo>
                      <a:lnTo>
                        <a:pt x="112" y="50"/>
                      </a:lnTo>
                      <a:lnTo>
                        <a:pt x="110" y="53"/>
                      </a:lnTo>
                      <a:lnTo>
                        <a:pt x="109" y="54"/>
                      </a:lnTo>
                      <a:lnTo>
                        <a:pt x="105" y="54"/>
                      </a:lnTo>
                      <a:lnTo>
                        <a:pt x="105" y="54"/>
                      </a:lnTo>
                      <a:lnTo>
                        <a:pt x="103" y="53"/>
                      </a:lnTo>
                      <a:lnTo>
                        <a:pt x="100" y="52"/>
                      </a:lnTo>
                      <a:lnTo>
                        <a:pt x="98" y="52"/>
                      </a:lnTo>
                      <a:lnTo>
                        <a:pt x="98" y="54"/>
                      </a:lnTo>
                      <a:lnTo>
                        <a:pt x="98" y="54"/>
                      </a:lnTo>
                      <a:lnTo>
                        <a:pt x="96" y="58"/>
                      </a:lnTo>
                      <a:lnTo>
                        <a:pt x="94" y="60"/>
                      </a:lnTo>
                      <a:lnTo>
                        <a:pt x="94" y="60"/>
                      </a:lnTo>
                      <a:lnTo>
                        <a:pt x="93" y="61"/>
                      </a:lnTo>
                      <a:lnTo>
                        <a:pt x="93" y="63"/>
                      </a:lnTo>
                      <a:lnTo>
                        <a:pt x="93" y="63"/>
                      </a:lnTo>
                      <a:lnTo>
                        <a:pt x="91" y="64"/>
                      </a:lnTo>
                      <a:lnTo>
                        <a:pt x="91" y="64"/>
                      </a:lnTo>
                      <a:lnTo>
                        <a:pt x="92" y="66"/>
                      </a:lnTo>
                      <a:lnTo>
                        <a:pt x="92" y="66"/>
                      </a:lnTo>
                      <a:lnTo>
                        <a:pt x="88" y="70"/>
                      </a:lnTo>
                      <a:lnTo>
                        <a:pt x="88" y="70"/>
                      </a:lnTo>
                      <a:lnTo>
                        <a:pt x="86" y="72"/>
                      </a:lnTo>
                      <a:lnTo>
                        <a:pt x="83" y="74"/>
                      </a:lnTo>
                      <a:lnTo>
                        <a:pt x="83" y="74"/>
                      </a:lnTo>
                      <a:lnTo>
                        <a:pt x="82" y="76"/>
                      </a:lnTo>
                      <a:lnTo>
                        <a:pt x="82" y="80"/>
                      </a:lnTo>
                      <a:lnTo>
                        <a:pt x="82" y="80"/>
                      </a:lnTo>
                      <a:lnTo>
                        <a:pt x="81" y="86"/>
                      </a:lnTo>
                      <a:lnTo>
                        <a:pt x="81" y="86"/>
                      </a:lnTo>
                      <a:lnTo>
                        <a:pt x="81" y="93"/>
                      </a:lnTo>
                      <a:lnTo>
                        <a:pt x="80" y="99"/>
                      </a:lnTo>
                      <a:lnTo>
                        <a:pt x="80" y="99"/>
                      </a:lnTo>
                      <a:lnTo>
                        <a:pt x="70" y="108"/>
                      </a:lnTo>
                      <a:lnTo>
                        <a:pt x="70" y="108"/>
                      </a:lnTo>
                      <a:lnTo>
                        <a:pt x="67" y="110"/>
                      </a:lnTo>
                      <a:lnTo>
                        <a:pt x="66" y="112"/>
                      </a:lnTo>
                      <a:lnTo>
                        <a:pt x="65" y="112"/>
                      </a:lnTo>
                      <a:lnTo>
                        <a:pt x="65" y="112"/>
                      </a:lnTo>
                      <a:lnTo>
                        <a:pt x="65" y="114"/>
                      </a:lnTo>
                      <a:lnTo>
                        <a:pt x="64" y="115"/>
                      </a:lnTo>
                      <a:lnTo>
                        <a:pt x="59" y="115"/>
                      </a:lnTo>
                      <a:lnTo>
                        <a:pt x="59" y="115"/>
                      </a:lnTo>
                      <a:lnTo>
                        <a:pt x="51" y="117"/>
                      </a:lnTo>
                      <a:lnTo>
                        <a:pt x="45" y="119"/>
                      </a:lnTo>
                      <a:lnTo>
                        <a:pt x="45" y="119"/>
                      </a:lnTo>
                      <a:lnTo>
                        <a:pt x="37" y="118"/>
                      </a:lnTo>
                      <a:lnTo>
                        <a:pt x="34" y="117"/>
                      </a:lnTo>
                      <a:lnTo>
                        <a:pt x="31" y="115"/>
                      </a:lnTo>
                      <a:lnTo>
                        <a:pt x="31" y="115"/>
                      </a:lnTo>
                      <a:lnTo>
                        <a:pt x="31" y="123"/>
                      </a:lnTo>
                      <a:lnTo>
                        <a:pt x="29" y="131"/>
                      </a:lnTo>
                      <a:lnTo>
                        <a:pt x="29" y="135"/>
                      </a:lnTo>
                      <a:lnTo>
                        <a:pt x="27" y="137"/>
                      </a:lnTo>
                      <a:lnTo>
                        <a:pt x="26" y="140"/>
                      </a:lnTo>
                      <a:lnTo>
                        <a:pt x="22" y="141"/>
                      </a:lnTo>
                      <a:lnTo>
                        <a:pt x="22" y="141"/>
                      </a:lnTo>
                      <a:lnTo>
                        <a:pt x="27" y="142"/>
                      </a:lnTo>
                      <a:lnTo>
                        <a:pt x="32" y="144"/>
                      </a:lnTo>
                      <a:lnTo>
                        <a:pt x="32" y="144"/>
                      </a:lnTo>
                      <a:lnTo>
                        <a:pt x="33" y="147"/>
                      </a:lnTo>
                      <a:lnTo>
                        <a:pt x="34" y="150"/>
                      </a:lnTo>
                      <a:lnTo>
                        <a:pt x="39" y="152"/>
                      </a:lnTo>
                      <a:lnTo>
                        <a:pt x="39" y="152"/>
                      </a:lnTo>
                      <a:lnTo>
                        <a:pt x="42" y="153"/>
                      </a:lnTo>
                      <a:lnTo>
                        <a:pt x="44" y="155"/>
                      </a:lnTo>
                      <a:lnTo>
                        <a:pt x="44" y="155"/>
                      </a:lnTo>
                      <a:lnTo>
                        <a:pt x="45" y="156"/>
                      </a:lnTo>
                      <a:lnTo>
                        <a:pt x="48" y="157"/>
                      </a:lnTo>
                      <a:lnTo>
                        <a:pt x="48" y="157"/>
                      </a:lnTo>
                      <a:lnTo>
                        <a:pt x="51" y="161"/>
                      </a:lnTo>
                      <a:lnTo>
                        <a:pt x="51" y="161"/>
                      </a:lnTo>
                      <a:lnTo>
                        <a:pt x="53" y="162"/>
                      </a:lnTo>
                      <a:lnTo>
                        <a:pt x="55" y="164"/>
                      </a:lnTo>
                      <a:lnTo>
                        <a:pt x="55" y="164"/>
                      </a:lnTo>
                      <a:lnTo>
                        <a:pt x="56" y="166"/>
                      </a:lnTo>
                      <a:lnTo>
                        <a:pt x="59" y="167"/>
                      </a:lnTo>
                      <a:lnTo>
                        <a:pt x="61" y="169"/>
                      </a:lnTo>
                      <a:lnTo>
                        <a:pt x="64" y="169"/>
                      </a:lnTo>
                      <a:lnTo>
                        <a:pt x="64" y="169"/>
                      </a:lnTo>
                      <a:lnTo>
                        <a:pt x="65" y="172"/>
                      </a:lnTo>
                      <a:lnTo>
                        <a:pt x="66" y="175"/>
                      </a:lnTo>
                      <a:lnTo>
                        <a:pt x="69" y="182"/>
                      </a:lnTo>
                      <a:lnTo>
                        <a:pt x="69" y="182"/>
                      </a:lnTo>
                      <a:lnTo>
                        <a:pt x="70" y="185"/>
                      </a:lnTo>
                      <a:lnTo>
                        <a:pt x="70" y="185"/>
                      </a:lnTo>
                      <a:lnTo>
                        <a:pt x="70" y="189"/>
                      </a:lnTo>
                      <a:lnTo>
                        <a:pt x="70" y="189"/>
                      </a:lnTo>
                      <a:lnTo>
                        <a:pt x="72" y="190"/>
                      </a:lnTo>
                      <a:lnTo>
                        <a:pt x="74" y="191"/>
                      </a:lnTo>
                      <a:lnTo>
                        <a:pt x="75" y="194"/>
                      </a:lnTo>
                      <a:lnTo>
                        <a:pt x="76" y="195"/>
                      </a:lnTo>
                      <a:lnTo>
                        <a:pt x="76" y="195"/>
                      </a:lnTo>
                      <a:lnTo>
                        <a:pt x="78" y="196"/>
                      </a:lnTo>
                      <a:lnTo>
                        <a:pt x="78" y="195"/>
                      </a:lnTo>
                      <a:lnTo>
                        <a:pt x="80" y="195"/>
                      </a:lnTo>
                      <a:lnTo>
                        <a:pt x="80" y="195"/>
                      </a:lnTo>
                      <a:lnTo>
                        <a:pt x="80" y="195"/>
                      </a:lnTo>
                      <a:lnTo>
                        <a:pt x="82" y="198"/>
                      </a:lnTo>
                      <a:lnTo>
                        <a:pt x="86" y="198"/>
                      </a:lnTo>
                      <a:lnTo>
                        <a:pt x="86" y="198"/>
                      </a:lnTo>
                      <a:lnTo>
                        <a:pt x="97" y="196"/>
                      </a:lnTo>
                      <a:lnTo>
                        <a:pt x="102" y="196"/>
                      </a:lnTo>
                      <a:lnTo>
                        <a:pt x="107" y="198"/>
                      </a:lnTo>
                      <a:lnTo>
                        <a:pt x="107" y="198"/>
                      </a:lnTo>
                      <a:lnTo>
                        <a:pt x="107" y="200"/>
                      </a:lnTo>
                      <a:lnTo>
                        <a:pt x="107" y="201"/>
                      </a:lnTo>
                      <a:lnTo>
                        <a:pt x="105" y="201"/>
                      </a:lnTo>
                      <a:lnTo>
                        <a:pt x="105" y="201"/>
                      </a:lnTo>
                      <a:lnTo>
                        <a:pt x="105" y="200"/>
                      </a:lnTo>
                      <a:lnTo>
                        <a:pt x="105" y="200"/>
                      </a:lnTo>
                      <a:lnTo>
                        <a:pt x="102" y="202"/>
                      </a:lnTo>
                      <a:lnTo>
                        <a:pt x="100" y="206"/>
                      </a:lnTo>
                      <a:lnTo>
                        <a:pt x="102" y="210"/>
                      </a:lnTo>
                      <a:lnTo>
                        <a:pt x="103" y="213"/>
                      </a:lnTo>
                      <a:lnTo>
                        <a:pt x="103" y="213"/>
                      </a:lnTo>
                      <a:lnTo>
                        <a:pt x="107" y="216"/>
                      </a:lnTo>
                      <a:lnTo>
                        <a:pt x="110" y="217"/>
                      </a:lnTo>
                      <a:lnTo>
                        <a:pt x="110" y="217"/>
                      </a:lnTo>
                      <a:lnTo>
                        <a:pt x="105" y="217"/>
                      </a:lnTo>
                      <a:lnTo>
                        <a:pt x="100" y="218"/>
                      </a:lnTo>
                      <a:lnTo>
                        <a:pt x="100" y="218"/>
                      </a:lnTo>
                      <a:lnTo>
                        <a:pt x="100" y="222"/>
                      </a:lnTo>
                      <a:lnTo>
                        <a:pt x="99" y="226"/>
                      </a:lnTo>
                      <a:lnTo>
                        <a:pt x="99" y="226"/>
                      </a:lnTo>
                      <a:lnTo>
                        <a:pt x="102" y="223"/>
                      </a:lnTo>
                      <a:lnTo>
                        <a:pt x="104" y="222"/>
                      </a:lnTo>
                      <a:lnTo>
                        <a:pt x="104" y="222"/>
                      </a:lnTo>
                      <a:lnTo>
                        <a:pt x="105" y="222"/>
                      </a:lnTo>
                      <a:lnTo>
                        <a:pt x="108" y="223"/>
                      </a:lnTo>
                      <a:lnTo>
                        <a:pt x="108" y="223"/>
                      </a:lnTo>
                      <a:lnTo>
                        <a:pt x="112" y="223"/>
                      </a:lnTo>
                      <a:lnTo>
                        <a:pt x="112" y="223"/>
                      </a:lnTo>
                      <a:lnTo>
                        <a:pt x="113" y="226"/>
                      </a:lnTo>
                      <a:lnTo>
                        <a:pt x="113" y="228"/>
                      </a:lnTo>
                      <a:lnTo>
                        <a:pt x="112" y="229"/>
                      </a:lnTo>
                      <a:lnTo>
                        <a:pt x="112" y="229"/>
                      </a:lnTo>
                      <a:lnTo>
                        <a:pt x="112" y="229"/>
                      </a:lnTo>
                      <a:lnTo>
                        <a:pt x="110" y="229"/>
                      </a:lnTo>
                      <a:lnTo>
                        <a:pt x="110" y="228"/>
                      </a:lnTo>
                      <a:lnTo>
                        <a:pt x="110" y="228"/>
                      </a:lnTo>
                      <a:lnTo>
                        <a:pt x="107" y="228"/>
                      </a:lnTo>
                      <a:lnTo>
                        <a:pt x="107" y="228"/>
                      </a:lnTo>
                      <a:lnTo>
                        <a:pt x="104" y="231"/>
                      </a:lnTo>
                      <a:lnTo>
                        <a:pt x="103" y="233"/>
                      </a:lnTo>
                      <a:lnTo>
                        <a:pt x="103" y="233"/>
                      </a:lnTo>
                      <a:lnTo>
                        <a:pt x="102" y="237"/>
                      </a:lnTo>
                      <a:lnTo>
                        <a:pt x="100" y="240"/>
                      </a:lnTo>
                      <a:lnTo>
                        <a:pt x="100" y="240"/>
                      </a:lnTo>
                      <a:lnTo>
                        <a:pt x="98" y="237"/>
                      </a:lnTo>
                      <a:lnTo>
                        <a:pt x="96" y="237"/>
                      </a:lnTo>
                      <a:lnTo>
                        <a:pt x="96" y="237"/>
                      </a:lnTo>
                      <a:lnTo>
                        <a:pt x="92" y="237"/>
                      </a:lnTo>
                      <a:lnTo>
                        <a:pt x="88" y="234"/>
                      </a:lnTo>
                      <a:lnTo>
                        <a:pt x="88" y="234"/>
                      </a:lnTo>
                      <a:lnTo>
                        <a:pt x="85" y="234"/>
                      </a:lnTo>
                      <a:lnTo>
                        <a:pt x="81" y="234"/>
                      </a:lnTo>
                      <a:lnTo>
                        <a:pt x="72" y="234"/>
                      </a:lnTo>
                      <a:lnTo>
                        <a:pt x="72" y="234"/>
                      </a:lnTo>
                      <a:lnTo>
                        <a:pt x="70" y="233"/>
                      </a:lnTo>
                      <a:lnTo>
                        <a:pt x="70" y="233"/>
                      </a:lnTo>
                      <a:lnTo>
                        <a:pt x="69" y="232"/>
                      </a:lnTo>
                      <a:lnTo>
                        <a:pt x="69" y="229"/>
                      </a:lnTo>
                      <a:lnTo>
                        <a:pt x="69" y="227"/>
                      </a:lnTo>
                      <a:lnTo>
                        <a:pt x="69" y="224"/>
                      </a:lnTo>
                      <a:lnTo>
                        <a:pt x="69" y="224"/>
                      </a:lnTo>
                      <a:lnTo>
                        <a:pt x="70" y="220"/>
                      </a:lnTo>
                      <a:lnTo>
                        <a:pt x="70" y="220"/>
                      </a:lnTo>
                      <a:lnTo>
                        <a:pt x="71" y="218"/>
                      </a:lnTo>
                      <a:lnTo>
                        <a:pt x="71" y="217"/>
                      </a:lnTo>
                      <a:lnTo>
                        <a:pt x="70" y="215"/>
                      </a:lnTo>
                      <a:lnTo>
                        <a:pt x="70" y="215"/>
                      </a:lnTo>
                      <a:lnTo>
                        <a:pt x="63" y="213"/>
                      </a:lnTo>
                      <a:lnTo>
                        <a:pt x="63" y="213"/>
                      </a:lnTo>
                      <a:lnTo>
                        <a:pt x="59" y="215"/>
                      </a:lnTo>
                      <a:lnTo>
                        <a:pt x="55" y="216"/>
                      </a:lnTo>
                      <a:lnTo>
                        <a:pt x="55" y="216"/>
                      </a:lnTo>
                      <a:lnTo>
                        <a:pt x="55" y="220"/>
                      </a:lnTo>
                      <a:lnTo>
                        <a:pt x="55" y="220"/>
                      </a:lnTo>
                      <a:lnTo>
                        <a:pt x="48" y="221"/>
                      </a:lnTo>
                      <a:lnTo>
                        <a:pt x="48" y="221"/>
                      </a:lnTo>
                      <a:lnTo>
                        <a:pt x="39" y="223"/>
                      </a:lnTo>
                      <a:lnTo>
                        <a:pt x="39" y="223"/>
                      </a:lnTo>
                      <a:lnTo>
                        <a:pt x="39" y="224"/>
                      </a:lnTo>
                      <a:lnTo>
                        <a:pt x="37" y="226"/>
                      </a:lnTo>
                      <a:lnTo>
                        <a:pt x="36" y="227"/>
                      </a:lnTo>
                      <a:lnTo>
                        <a:pt x="36" y="228"/>
                      </a:lnTo>
                      <a:lnTo>
                        <a:pt x="36" y="228"/>
                      </a:lnTo>
                      <a:lnTo>
                        <a:pt x="40" y="229"/>
                      </a:lnTo>
                      <a:lnTo>
                        <a:pt x="40" y="229"/>
                      </a:lnTo>
                      <a:lnTo>
                        <a:pt x="40" y="233"/>
                      </a:lnTo>
                      <a:lnTo>
                        <a:pt x="40" y="233"/>
                      </a:lnTo>
                      <a:lnTo>
                        <a:pt x="33" y="234"/>
                      </a:lnTo>
                      <a:lnTo>
                        <a:pt x="33" y="234"/>
                      </a:lnTo>
                      <a:lnTo>
                        <a:pt x="31" y="232"/>
                      </a:lnTo>
                      <a:lnTo>
                        <a:pt x="28" y="231"/>
                      </a:lnTo>
                      <a:lnTo>
                        <a:pt x="27" y="232"/>
                      </a:lnTo>
                      <a:lnTo>
                        <a:pt x="27" y="232"/>
                      </a:lnTo>
                      <a:lnTo>
                        <a:pt x="23" y="236"/>
                      </a:lnTo>
                      <a:lnTo>
                        <a:pt x="21" y="238"/>
                      </a:lnTo>
                      <a:lnTo>
                        <a:pt x="18" y="240"/>
                      </a:lnTo>
                      <a:lnTo>
                        <a:pt x="18" y="240"/>
                      </a:lnTo>
                      <a:lnTo>
                        <a:pt x="16" y="242"/>
                      </a:lnTo>
                      <a:lnTo>
                        <a:pt x="16" y="242"/>
                      </a:lnTo>
                      <a:lnTo>
                        <a:pt x="10" y="243"/>
                      </a:lnTo>
                      <a:lnTo>
                        <a:pt x="10" y="243"/>
                      </a:lnTo>
                      <a:lnTo>
                        <a:pt x="10" y="244"/>
                      </a:lnTo>
                      <a:lnTo>
                        <a:pt x="10" y="244"/>
                      </a:lnTo>
                      <a:lnTo>
                        <a:pt x="6" y="244"/>
                      </a:lnTo>
                      <a:lnTo>
                        <a:pt x="6" y="244"/>
                      </a:lnTo>
                      <a:lnTo>
                        <a:pt x="5" y="247"/>
                      </a:lnTo>
                      <a:lnTo>
                        <a:pt x="5" y="247"/>
                      </a:lnTo>
                      <a:lnTo>
                        <a:pt x="0" y="248"/>
                      </a:lnTo>
                      <a:lnTo>
                        <a:pt x="0" y="253"/>
                      </a:lnTo>
                      <a:lnTo>
                        <a:pt x="0" y="253"/>
                      </a:lnTo>
                      <a:lnTo>
                        <a:pt x="1" y="253"/>
                      </a:lnTo>
                      <a:lnTo>
                        <a:pt x="1" y="254"/>
                      </a:lnTo>
                      <a:lnTo>
                        <a:pt x="1" y="255"/>
                      </a:lnTo>
                      <a:lnTo>
                        <a:pt x="1" y="255"/>
                      </a:lnTo>
                      <a:lnTo>
                        <a:pt x="5" y="256"/>
                      </a:lnTo>
                      <a:lnTo>
                        <a:pt x="6" y="260"/>
                      </a:lnTo>
                      <a:lnTo>
                        <a:pt x="6" y="260"/>
                      </a:lnTo>
                      <a:lnTo>
                        <a:pt x="12" y="260"/>
                      </a:lnTo>
                      <a:lnTo>
                        <a:pt x="12" y="260"/>
                      </a:lnTo>
                      <a:lnTo>
                        <a:pt x="15" y="261"/>
                      </a:lnTo>
                      <a:lnTo>
                        <a:pt x="15" y="261"/>
                      </a:lnTo>
                      <a:lnTo>
                        <a:pt x="18" y="263"/>
                      </a:lnTo>
                      <a:lnTo>
                        <a:pt x="18" y="263"/>
                      </a:lnTo>
                      <a:lnTo>
                        <a:pt x="22" y="263"/>
                      </a:lnTo>
                      <a:lnTo>
                        <a:pt x="26" y="264"/>
                      </a:lnTo>
                      <a:lnTo>
                        <a:pt x="26" y="264"/>
                      </a:lnTo>
                      <a:lnTo>
                        <a:pt x="28" y="265"/>
                      </a:lnTo>
                      <a:lnTo>
                        <a:pt x="32" y="266"/>
                      </a:lnTo>
                      <a:lnTo>
                        <a:pt x="32" y="266"/>
                      </a:lnTo>
                      <a:lnTo>
                        <a:pt x="32" y="267"/>
                      </a:lnTo>
                      <a:lnTo>
                        <a:pt x="32" y="267"/>
                      </a:lnTo>
                      <a:lnTo>
                        <a:pt x="25" y="267"/>
                      </a:lnTo>
                      <a:lnTo>
                        <a:pt x="25" y="267"/>
                      </a:lnTo>
                      <a:lnTo>
                        <a:pt x="25" y="272"/>
                      </a:lnTo>
                      <a:lnTo>
                        <a:pt x="25" y="272"/>
                      </a:lnTo>
                      <a:lnTo>
                        <a:pt x="22" y="272"/>
                      </a:lnTo>
                      <a:lnTo>
                        <a:pt x="22" y="272"/>
                      </a:lnTo>
                      <a:lnTo>
                        <a:pt x="20" y="269"/>
                      </a:lnTo>
                      <a:lnTo>
                        <a:pt x="20" y="269"/>
                      </a:lnTo>
                      <a:lnTo>
                        <a:pt x="20" y="270"/>
                      </a:lnTo>
                      <a:lnTo>
                        <a:pt x="20" y="271"/>
                      </a:lnTo>
                      <a:lnTo>
                        <a:pt x="21" y="274"/>
                      </a:lnTo>
                      <a:lnTo>
                        <a:pt x="22" y="275"/>
                      </a:lnTo>
                      <a:lnTo>
                        <a:pt x="22" y="275"/>
                      </a:lnTo>
                      <a:lnTo>
                        <a:pt x="23" y="276"/>
                      </a:lnTo>
                      <a:lnTo>
                        <a:pt x="23" y="276"/>
                      </a:lnTo>
                      <a:lnTo>
                        <a:pt x="23" y="277"/>
                      </a:lnTo>
                      <a:lnTo>
                        <a:pt x="25" y="278"/>
                      </a:lnTo>
                      <a:lnTo>
                        <a:pt x="26" y="280"/>
                      </a:lnTo>
                      <a:lnTo>
                        <a:pt x="26" y="280"/>
                      </a:lnTo>
                      <a:lnTo>
                        <a:pt x="27" y="281"/>
                      </a:lnTo>
                      <a:lnTo>
                        <a:pt x="27" y="283"/>
                      </a:lnTo>
                      <a:lnTo>
                        <a:pt x="27" y="288"/>
                      </a:lnTo>
                      <a:lnTo>
                        <a:pt x="27" y="288"/>
                      </a:lnTo>
                      <a:lnTo>
                        <a:pt x="28" y="292"/>
                      </a:lnTo>
                      <a:lnTo>
                        <a:pt x="31" y="293"/>
                      </a:lnTo>
                      <a:lnTo>
                        <a:pt x="38" y="294"/>
                      </a:lnTo>
                      <a:lnTo>
                        <a:pt x="38" y="294"/>
                      </a:lnTo>
                      <a:lnTo>
                        <a:pt x="45" y="297"/>
                      </a:lnTo>
                      <a:lnTo>
                        <a:pt x="45" y="297"/>
                      </a:lnTo>
                      <a:lnTo>
                        <a:pt x="47" y="297"/>
                      </a:lnTo>
                      <a:lnTo>
                        <a:pt x="47" y="297"/>
                      </a:lnTo>
                      <a:lnTo>
                        <a:pt x="48" y="298"/>
                      </a:lnTo>
                      <a:lnTo>
                        <a:pt x="48" y="298"/>
                      </a:lnTo>
                      <a:lnTo>
                        <a:pt x="50" y="299"/>
                      </a:lnTo>
                      <a:lnTo>
                        <a:pt x="50" y="299"/>
                      </a:lnTo>
                      <a:lnTo>
                        <a:pt x="53" y="299"/>
                      </a:lnTo>
                      <a:lnTo>
                        <a:pt x="53" y="299"/>
                      </a:lnTo>
                      <a:lnTo>
                        <a:pt x="54" y="299"/>
                      </a:lnTo>
                      <a:lnTo>
                        <a:pt x="54" y="299"/>
                      </a:lnTo>
                      <a:lnTo>
                        <a:pt x="53" y="298"/>
                      </a:lnTo>
                      <a:lnTo>
                        <a:pt x="53" y="297"/>
                      </a:lnTo>
                      <a:lnTo>
                        <a:pt x="53" y="297"/>
                      </a:lnTo>
                      <a:lnTo>
                        <a:pt x="59" y="296"/>
                      </a:lnTo>
                      <a:lnTo>
                        <a:pt x="59" y="296"/>
                      </a:lnTo>
                      <a:lnTo>
                        <a:pt x="59" y="296"/>
                      </a:lnTo>
                      <a:lnTo>
                        <a:pt x="59" y="296"/>
                      </a:lnTo>
                      <a:lnTo>
                        <a:pt x="60" y="294"/>
                      </a:lnTo>
                      <a:lnTo>
                        <a:pt x="60" y="293"/>
                      </a:lnTo>
                      <a:lnTo>
                        <a:pt x="60" y="293"/>
                      </a:lnTo>
                      <a:lnTo>
                        <a:pt x="67" y="293"/>
                      </a:lnTo>
                      <a:lnTo>
                        <a:pt x="75" y="294"/>
                      </a:lnTo>
                      <a:lnTo>
                        <a:pt x="75" y="294"/>
                      </a:lnTo>
                      <a:lnTo>
                        <a:pt x="76" y="296"/>
                      </a:lnTo>
                      <a:lnTo>
                        <a:pt x="76" y="296"/>
                      </a:lnTo>
                      <a:lnTo>
                        <a:pt x="77" y="296"/>
                      </a:lnTo>
                      <a:lnTo>
                        <a:pt x="77" y="296"/>
                      </a:lnTo>
                      <a:lnTo>
                        <a:pt x="77" y="297"/>
                      </a:lnTo>
                      <a:lnTo>
                        <a:pt x="77" y="297"/>
                      </a:lnTo>
                      <a:lnTo>
                        <a:pt x="78" y="298"/>
                      </a:lnTo>
                      <a:lnTo>
                        <a:pt x="81" y="298"/>
                      </a:lnTo>
                      <a:lnTo>
                        <a:pt x="81" y="298"/>
                      </a:lnTo>
                      <a:lnTo>
                        <a:pt x="81" y="296"/>
                      </a:lnTo>
                      <a:lnTo>
                        <a:pt x="78" y="293"/>
                      </a:lnTo>
                      <a:lnTo>
                        <a:pt x="78" y="293"/>
                      </a:lnTo>
                      <a:lnTo>
                        <a:pt x="76" y="292"/>
                      </a:lnTo>
                      <a:lnTo>
                        <a:pt x="75" y="291"/>
                      </a:lnTo>
                      <a:lnTo>
                        <a:pt x="75" y="289"/>
                      </a:lnTo>
                      <a:lnTo>
                        <a:pt x="75" y="289"/>
                      </a:lnTo>
                      <a:lnTo>
                        <a:pt x="80" y="289"/>
                      </a:lnTo>
                      <a:lnTo>
                        <a:pt x="80" y="289"/>
                      </a:lnTo>
                      <a:lnTo>
                        <a:pt x="80" y="291"/>
                      </a:lnTo>
                      <a:lnTo>
                        <a:pt x="80" y="291"/>
                      </a:lnTo>
                      <a:lnTo>
                        <a:pt x="82" y="292"/>
                      </a:lnTo>
                      <a:lnTo>
                        <a:pt x="83" y="294"/>
                      </a:lnTo>
                      <a:lnTo>
                        <a:pt x="83" y="302"/>
                      </a:lnTo>
                      <a:lnTo>
                        <a:pt x="83" y="302"/>
                      </a:lnTo>
                      <a:lnTo>
                        <a:pt x="87" y="302"/>
                      </a:lnTo>
                      <a:lnTo>
                        <a:pt x="87" y="302"/>
                      </a:lnTo>
                      <a:lnTo>
                        <a:pt x="87" y="299"/>
                      </a:lnTo>
                      <a:lnTo>
                        <a:pt x="87" y="299"/>
                      </a:lnTo>
                      <a:lnTo>
                        <a:pt x="87" y="298"/>
                      </a:lnTo>
                      <a:lnTo>
                        <a:pt x="87" y="298"/>
                      </a:lnTo>
                      <a:lnTo>
                        <a:pt x="88" y="297"/>
                      </a:lnTo>
                      <a:lnTo>
                        <a:pt x="88" y="297"/>
                      </a:lnTo>
                      <a:lnTo>
                        <a:pt x="89" y="296"/>
                      </a:lnTo>
                      <a:lnTo>
                        <a:pt x="91" y="294"/>
                      </a:lnTo>
                      <a:lnTo>
                        <a:pt x="91" y="294"/>
                      </a:lnTo>
                      <a:lnTo>
                        <a:pt x="91" y="293"/>
                      </a:lnTo>
                      <a:lnTo>
                        <a:pt x="91" y="293"/>
                      </a:lnTo>
                      <a:lnTo>
                        <a:pt x="92" y="293"/>
                      </a:lnTo>
                      <a:lnTo>
                        <a:pt x="92" y="293"/>
                      </a:lnTo>
                      <a:lnTo>
                        <a:pt x="93" y="291"/>
                      </a:lnTo>
                      <a:lnTo>
                        <a:pt x="97" y="291"/>
                      </a:lnTo>
                      <a:lnTo>
                        <a:pt x="97" y="291"/>
                      </a:lnTo>
                      <a:lnTo>
                        <a:pt x="98" y="289"/>
                      </a:lnTo>
                      <a:lnTo>
                        <a:pt x="99" y="289"/>
                      </a:lnTo>
                      <a:lnTo>
                        <a:pt x="100" y="287"/>
                      </a:lnTo>
                      <a:lnTo>
                        <a:pt x="100" y="287"/>
                      </a:lnTo>
                      <a:lnTo>
                        <a:pt x="104" y="287"/>
                      </a:lnTo>
                      <a:lnTo>
                        <a:pt x="108" y="286"/>
                      </a:lnTo>
                      <a:lnTo>
                        <a:pt x="108" y="286"/>
                      </a:lnTo>
                      <a:lnTo>
                        <a:pt x="110" y="285"/>
                      </a:lnTo>
                      <a:lnTo>
                        <a:pt x="110" y="285"/>
                      </a:lnTo>
                      <a:lnTo>
                        <a:pt x="110" y="282"/>
                      </a:lnTo>
                      <a:lnTo>
                        <a:pt x="110" y="281"/>
                      </a:lnTo>
                      <a:lnTo>
                        <a:pt x="110" y="281"/>
                      </a:lnTo>
                      <a:lnTo>
                        <a:pt x="112" y="281"/>
                      </a:lnTo>
                      <a:lnTo>
                        <a:pt x="113" y="281"/>
                      </a:lnTo>
                      <a:lnTo>
                        <a:pt x="115" y="283"/>
                      </a:lnTo>
                      <a:lnTo>
                        <a:pt x="115" y="283"/>
                      </a:lnTo>
                      <a:lnTo>
                        <a:pt x="118" y="286"/>
                      </a:lnTo>
                      <a:lnTo>
                        <a:pt x="118" y="288"/>
                      </a:lnTo>
                      <a:lnTo>
                        <a:pt x="118" y="288"/>
                      </a:lnTo>
                      <a:lnTo>
                        <a:pt x="116" y="292"/>
                      </a:lnTo>
                      <a:lnTo>
                        <a:pt x="114" y="294"/>
                      </a:lnTo>
                      <a:lnTo>
                        <a:pt x="114" y="294"/>
                      </a:lnTo>
                      <a:lnTo>
                        <a:pt x="112" y="296"/>
                      </a:lnTo>
                      <a:lnTo>
                        <a:pt x="108" y="296"/>
                      </a:lnTo>
                      <a:lnTo>
                        <a:pt x="108" y="296"/>
                      </a:lnTo>
                      <a:lnTo>
                        <a:pt x="107" y="297"/>
                      </a:lnTo>
                      <a:lnTo>
                        <a:pt x="107" y="301"/>
                      </a:lnTo>
                      <a:lnTo>
                        <a:pt x="107" y="301"/>
                      </a:lnTo>
                      <a:lnTo>
                        <a:pt x="110" y="301"/>
                      </a:lnTo>
                      <a:lnTo>
                        <a:pt x="112" y="302"/>
                      </a:lnTo>
                      <a:lnTo>
                        <a:pt x="112" y="302"/>
                      </a:lnTo>
                      <a:lnTo>
                        <a:pt x="113" y="303"/>
                      </a:lnTo>
                      <a:lnTo>
                        <a:pt x="113" y="304"/>
                      </a:lnTo>
                      <a:lnTo>
                        <a:pt x="113" y="304"/>
                      </a:lnTo>
                      <a:lnTo>
                        <a:pt x="114" y="305"/>
                      </a:lnTo>
                      <a:lnTo>
                        <a:pt x="114" y="305"/>
                      </a:lnTo>
                      <a:lnTo>
                        <a:pt x="115" y="307"/>
                      </a:lnTo>
                      <a:lnTo>
                        <a:pt x="115" y="308"/>
                      </a:lnTo>
                      <a:lnTo>
                        <a:pt x="115" y="312"/>
                      </a:lnTo>
                      <a:lnTo>
                        <a:pt x="115" y="312"/>
                      </a:lnTo>
                      <a:lnTo>
                        <a:pt x="116" y="315"/>
                      </a:lnTo>
                      <a:lnTo>
                        <a:pt x="118" y="320"/>
                      </a:lnTo>
                      <a:lnTo>
                        <a:pt x="118" y="320"/>
                      </a:lnTo>
                      <a:lnTo>
                        <a:pt x="116" y="324"/>
                      </a:lnTo>
                      <a:lnTo>
                        <a:pt x="114" y="327"/>
                      </a:lnTo>
                      <a:lnTo>
                        <a:pt x="114" y="327"/>
                      </a:lnTo>
                      <a:lnTo>
                        <a:pt x="114" y="330"/>
                      </a:lnTo>
                      <a:lnTo>
                        <a:pt x="113" y="332"/>
                      </a:lnTo>
                      <a:lnTo>
                        <a:pt x="113" y="332"/>
                      </a:lnTo>
                      <a:lnTo>
                        <a:pt x="110" y="332"/>
                      </a:lnTo>
                      <a:lnTo>
                        <a:pt x="109" y="332"/>
                      </a:lnTo>
                      <a:lnTo>
                        <a:pt x="109" y="332"/>
                      </a:lnTo>
                      <a:lnTo>
                        <a:pt x="109" y="332"/>
                      </a:lnTo>
                      <a:lnTo>
                        <a:pt x="103" y="334"/>
                      </a:lnTo>
                      <a:lnTo>
                        <a:pt x="103" y="334"/>
                      </a:lnTo>
                      <a:lnTo>
                        <a:pt x="97" y="332"/>
                      </a:lnTo>
                      <a:lnTo>
                        <a:pt x="97" y="332"/>
                      </a:lnTo>
                      <a:lnTo>
                        <a:pt x="97" y="330"/>
                      </a:lnTo>
                      <a:lnTo>
                        <a:pt x="96" y="330"/>
                      </a:lnTo>
                      <a:lnTo>
                        <a:pt x="94" y="330"/>
                      </a:lnTo>
                      <a:lnTo>
                        <a:pt x="94" y="330"/>
                      </a:lnTo>
                      <a:lnTo>
                        <a:pt x="94" y="331"/>
                      </a:lnTo>
                      <a:lnTo>
                        <a:pt x="94" y="332"/>
                      </a:lnTo>
                      <a:lnTo>
                        <a:pt x="94" y="332"/>
                      </a:lnTo>
                      <a:lnTo>
                        <a:pt x="94" y="332"/>
                      </a:lnTo>
                      <a:lnTo>
                        <a:pt x="94" y="335"/>
                      </a:lnTo>
                      <a:lnTo>
                        <a:pt x="93" y="336"/>
                      </a:lnTo>
                      <a:lnTo>
                        <a:pt x="93" y="336"/>
                      </a:lnTo>
                      <a:lnTo>
                        <a:pt x="91" y="337"/>
                      </a:lnTo>
                      <a:lnTo>
                        <a:pt x="89" y="340"/>
                      </a:lnTo>
                      <a:lnTo>
                        <a:pt x="89" y="340"/>
                      </a:lnTo>
                      <a:lnTo>
                        <a:pt x="88" y="341"/>
                      </a:lnTo>
                      <a:lnTo>
                        <a:pt x="87" y="341"/>
                      </a:lnTo>
                      <a:lnTo>
                        <a:pt x="87" y="341"/>
                      </a:lnTo>
                      <a:lnTo>
                        <a:pt x="85" y="343"/>
                      </a:lnTo>
                      <a:lnTo>
                        <a:pt x="85" y="343"/>
                      </a:lnTo>
                      <a:lnTo>
                        <a:pt x="85" y="345"/>
                      </a:lnTo>
                      <a:lnTo>
                        <a:pt x="85" y="345"/>
                      </a:lnTo>
                      <a:lnTo>
                        <a:pt x="86" y="345"/>
                      </a:lnTo>
                      <a:lnTo>
                        <a:pt x="85" y="345"/>
                      </a:lnTo>
                      <a:lnTo>
                        <a:pt x="85" y="345"/>
                      </a:lnTo>
                      <a:lnTo>
                        <a:pt x="83" y="346"/>
                      </a:lnTo>
                      <a:lnTo>
                        <a:pt x="82" y="347"/>
                      </a:lnTo>
                      <a:lnTo>
                        <a:pt x="82" y="347"/>
                      </a:lnTo>
                      <a:lnTo>
                        <a:pt x="80" y="347"/>
                      </a:lnTo>
                      <a:lnTo>
                        <a:pt x="77" y="348"/>
                      </a:lnTo>
                      <a:lnTo>
                        <a:pt x="77" y="348"/>
                      </a:lnTo>
                      <a:lnTo>
                        <a:pt x="76" y="348"/>
                      </a:lnTo>
                      <a:lnTo>
                        <a:pt x="74" y="347"/>
                      </a:lnTo>
                      <a:lnTo>
                        <a:pt x="74" y="347"/>
                      </a:lnTo>
                      <a:lnTo>
                        <a:pt x="74" y="343"/>
                      </a:lnTo>
                      <a:lnTo>
                        <a:pt x="71" y="341"/>
                      </a:lnTo>
                      <a:lnTo>
                        <a:pt x="71" y="341"/>
                      </a:lnTo>
                      <a:lnTo>
                        <a:pt x="70" y="340"/>
                      </a:lnTo>
                      <a:lnTo>
                        <a:pt x="69" y="340"/>
                      </a:lnTo>
                      <a:lnTo>
                        <a:pt x="65" y="340"/>
                      </a:lnTo>
                      <a:lnTo>
                        <a:pt x="65" y="340"/>
                      </a:lnTo>
                      <a:lnTo>
                        <a:pt x="63" y="339"/>
                      </a:lnTo>
                      <a:lnTo>
                        <a:pt x="61" y="340"/>
                      </a:lnTo>
                      <a:lnTo>
                        <a:pt x="61" y="340"/>
                      </a:lnTo>
                      <a:lnTo>
                        <a:pt x="59" y="340"/>
                      </a:lnTo>
                      <a:lnTo>
                        <a:pt x="59" y="340"/>
                      </a:lnTo>
                      <a:lnTo>
                        <a:pt x="59" y="342"/>
                      </a:lnTo>
                      <a:lnTo>
                        <a:pt x="59" y="342"/>
                      </a:lnTo>
                      <a:lnTo>
                        <a:pt x="56" y="343"/>
                      </a:lnTo>
                      <a:lnTo>
                        <a:pt x="56" y="343"/>
                      </a:lnTo>
                      <a:lnTo>
                        <a:pt x="56" y="346"/>
                      </a:lnTo>
                      <a:lnTo>
                        <a:pt x="56" y="346"/>
                      </a:lnTo>
                      <a:lnTo>
                        <a:pt x="55" y="347"/>
                      </a:lnTo>
                      <a:lnTo>
                        <a:pt x="55" y="347"/>
                      </a:lnTo>
                      <a:lnTo>
                        <a:pt x="55" y="351"/>
                      </a:lnTo>
                      <a:lnTo>
                        <a:pt x="55" y="351"/>
                      </a:lnTo>
                      <a:lnTo>
                        <a:pt x="54" y="351"/>
                      </a:lnTo>
                      <a:lnTo>
                        <a:pt x="54" y="351"/>
                      </a:lnTo>
                      <a:lnTo>
                        <a:pt x="53" y="353"/>
                      </a:lnTo>
                      <a:lnTo>
                        <a:pt x="51" y="356"/>
                      </a:lnTo>
                      <a:lnTo>
                        <a:pt x="51" y="356"/>
                      </a:lnTo>
                      <a:lnTo>
                        <a:pt x="51" y="359"/>
                      </a:lnTo>
                      <a:lnTo>
                        <a:pt x="51" y="359"/>
                      </a:lnTo>
                      <a:lnTo>
                        <a:pt x="51" y="363"/>
                      </a:lnTo>
                      <a:lnTo>
                        <a:pt x="51" y="363"/>
                      </a:lnTo>
                      <a:lnTo>
                        <a:pt x="51" y="363"/>
                      </a:lnTo>
                      <a:lnTo>
                        <a:pt x="51" y="363"/>
                      </a:lnTo>
                      <a:lnTo>
                        <a:pt x="50" y="365"/>
                      </a:lnTo>
                      <a:lnTo>
                        <a:pt x="50" y="365"/>
                      </a:lnTo>
                      <a:lnTo>
                        <a:pt x="48" y="368"/>
                      </a:lnTo>
                      <a:lnTo>
                        <a:pt x="47" y="369"/>
                      </a:lnTo>
                      <a:lnTo>
                        <a:pt x="47" y="369"/>
                      </a:lnTo>
                      <a:lnTo>
                        <a:pt x="45" y="373"/>
                      </a:lnTo>
                      <a:lnTo>
                        <a:pt x="45" y="373"/>
                      </a:lnTo>
                      <a:lnTo>
                        <a:pt x="43" y="375"/>
                      </a:lnTo>
                      <a:lnTo>
                        <a:pt x="43" y="375"/>
                      </a:lnTo>
                      <a:lnTo>
                        <a:pt x="42" y="377"/>
                      </a:lnTo>
                      <a:lnTo>
                        <a:pt x="42" y="378"/>
                      </a:lnTo>
                      <a:lnTo>
                        <a:pt x="42" y="378"/>
                      </a:lnTo>
                      <a:lnTo>
                        <a:pt x="40" y="378"/>
                      </a:lnTo>
                      <a:lnTo>
                        <a:pt x="40" y="379"/>
                      </a:lnTo>
                      <a:lnTo>
                        <a:pt x="40" y="379"/>
                      </a:lnTo>
                      <a:lnTo>
                        <a:pt x="39" y="383"/>
                      </a:lnTo>
                      <a:lnTo>
                        <a:pt x="38" y="388"/>
                      </a:lnTo>
                      <a:lnTo>
                        <a:pt x="38" y="388"/>
                      </a:lnTo>
                      <a:lnTo>
                        <a:pt x="39" y="386"/>
                      </a:lnTo>
                      <a:lnTo>
                        <a:pt x="39" y="386"/>
                      </a:lnTo>
                      <a:lnTo>
                        <a:pt x="42" y="388"/>
                      </a:lnTo>
                      <a:lnTo>
                        <a:pt x="42" y="390"/>
                      </a:lnTo>
                      <a:lnTo>
                        <a:pt x="42" y="390"/>
                      </a:lnTo>
                      <a:lnTo>
                        <a:pt x="33" y="390"/>
                      </a:lnTo>
                      <a:lnTo>
                        <a:pt x="33" y="390"/>
                      </a:lnTo>
                      <a:lnTo>
                        <a:pt x="32" y="392"/>
                      </a:lnTo>
                      <a:lnTo>
                        <a:pt x="32" y="392"/>
                      </a:lnTo>
                      <a:lnTo>
                        <a:pt x="34" y="392"/>
                      </a:lnTo>
                      <a:lnTo>
                        <a:pt x="34" y="392"/>
                      </a:lnTo>
                      <a:lnTo>
                        <a:pt x="34" y="396"/>
                      </a:lnTo>
                      <a:lnTo>
                        <a:pt x="34" y="396"/>
                      </a:lnTo>
                      <a:lnTo>
                        <a:pt x="33" y="396"/>
                      </a:lnTo>
                      <a:lnTo>
                        <a:pt x="33" y="396"/>
                      </a:lnTo>
                      <a:lnTo>
                        <a:pt x="32" y="401"/>
                      </a:lnTo>
                      <a:lnTo>
                        <a:pt x="32" y="401"/>
                      </a:lnTo>
                      <a:lnTo>
                        <a:pt x="33" y="401"/>
                      </a:lnTo>
                      <a:lnTo>
                        <a:pt x="33" y="401"/>
                      </a:lnTo>
                      <a:lnTo>
                        <a:pt x="33" y="401"/>
                      </a:lnTo>
                      <a:lnTo>
                        <a:pt x="34" y="402"/>
                      </a:lnTo>
                      <a:lnTo>
                        <a:pt x="36" y="401"/>
                      </a:lnTo>
                      <a:lnTo>
                        <a:pt x="38" y="400"/>
                      </a:lnTo>
                      <a:lnTo>
                        <a:pt x="38" y="400"/>
                      </a:lnTo>
                      <a:lnTo>
                        <a:pt x="38" y="401"/>
                      </a:lnTo>
                      <a:lnTo>
                        <a:pt x="37" y="402"/>
                      </a:lnTo>
                      <a:lnTo>
                        <a:pt x="37" y="402"/>
                      </a:lnTo>
                      <a:lnTo>
                        <a:pt x="36" y="405"/>
                      </a:lnTo>
                      <a:lnTo>
                        <a:pt x="36" y="405"/>
                      </a:lnTo>
                      <a:lnTo>
                        <a:pt x="37" y="406"/>
                      </a:lnTo>
                      <a:lnTo>
                        <a:pt x="37" y="407"/>
                      </a:lnTo>
                      <a:lnTo>
                        <a:pt x="37" y="407"/>
                      </a:lnTo>
                      <a:lnTo>
                        <a:pt x="39" y="407"/>
                      </a:lnTo>
                      <a:lnTo>
                        <a:pt x="40" y="410"/>
                      </a:lnTo>
                      <a:lnTo>
                        <a:pt x="40" y="410"/>
                      </a:lnTo>
                      <a:lnTo>
                        <a:pt x="40" y="412"/>
                      </a:lnTo>
                      <a:lnTo>
                        <a:pt x="40" y="416"/>
                      </a:lnTo>
                      <a:lnTo>
                        <a:pt x="40" y="416"/>
                      </a:lnTo>
                      <a:lnTo>
                        <a:pt x="44" y="416"/>
                      </a:lnTo>
                      <a:lnTo>
                        <a:pt x="44" y="413"/>
                      </a:lnTo>
                      <a:lnTo>
                        <a:pt x="44" y="413"/>
                      </a:lnTo>
                      <a:lnTo>
                        <a:pt x="44" y="413"/>
                      </a:lnTo>
                      <a:lnTo>
                        <a:pt x="47" y="413"/>
                      </a:lnTo>
                      <a:lnTo>
                        <a:pt x="47" y="413"/>
                      </a:lnTo>
                      <a:lnTo>
                        <a:pt x="47" y="416"/>
                      </a:lnTo>
                      <a:lnTo>
                        <a:pt x="47" y="416"/>
                      </a:lnTo>
                      <a:lnTo>
                        <a:pt x="48" y="416"/>
                      </a:lnTo>
                      <a:lnTo>
                        <a:pt x="48" y="416"/>
                      </a:lnTo>
                      <a:lnTo>
                        <a:pt x="48" y="417"/>
                      </a:lnTo>
                      <a:lnTo>
                        <a:pt x="48" y="417"/>
                      </a:lnTo>
                      <a:lnTo>
                        <a:pt x="49" y="417"/>
                      </a:lnTo>
                      <a:lnTo>
                        <a:pt x="49" y="417"/>
                      </a:lnTo>
                      <a:lnTo>
                        <a:pt x="49" y="418"/>
                      </a:lnTo>
                      <a:lnTo>
                        <a:pt x="49" y="418"/>
                      </a:lnTo>
                      <a:lnTo>
                        <a:pt x="48" y="418"/>
                      </a:lnTo>
                      <a:lnTo>
                        <a:pt x="48" y="418"/>
                      </a:lnTo>
                      <a:lnTo>
                        <a:pt x="48" y="421"/>
                      </a:lnTo>
                      <a:lnTo>
                        <a:pt x="48" y="421"/>
                      </a:lnTo>
                      <a:lnTo>
                        <a:pt x="49" y="421"/>
                      </a:lnTo>
                      <a:lnTo>
                        <a:pt x="49" y="423"/>
                      </a:lnTo>
                      <a:lnTo>
                        <a:pt x="49" y="423"/>
                      </a:lnTo>
                      <a:lnTo>
                        <a:pt x="50" y="428"/>
                      </a:lnTo>
                      <a:lnTo>
                        <a:pt x="50" y="428"/>
                      </a:lnTo>
                      <a:lnTo>
                        <a:pt x="48" y="428"/>
                      </a:lnTo>
                      <a:lnTo>
                        <a:pt x="48" y="428"/>
                      </a:lnTo>
                      <a:lnTo>
                        <a:pt x="48" y="430"/>
                      </a:lnTo>
                      <a:lnTo>
                        <a:pt x="48" y="430"/>
                      </a:lnTo>
                      <a:lnTo>
                        <a:pt x="44" y="432"/>
                      </a:lnTo>
                      <a:lnTo>
                        <a:pt x="43" y="432"/>
                      </a:lnTo>
                      <a:lnTo>
                        <a:pt x="43" y="433"/>
                      </a:lnTo>
                      <a:lnTo>
                        <a:pt x="43" y="433"/>
                      </a:lnTo>
                      <a:lnTo>
                        <a:pt x="44" y="434"/>
                      </a:lnTo>
                      <a:lnTo>
                        <a:pt x="44" y="434"/>
                      </a:lnTo>
                      <a:lnTo>
                        <a:pt x="45" y="434"/>
                      </a:lnTo>
                      <a:lnTo>
                        <a:pt x="47" y="434"/>
                      </a:lnTo>
                      <a:lnTo>
                        <a:pt x="50" y="434"/>
                      </a:lnTo>
                      <a:lnTo>
                        <a:pt x="50" y="434"/>
                      </a:lnTo>
                      <a:lnTo>
                        <a:pt x="50" y="435"/>
                      </a:lnTo>
                      <a:lnTo>
                        <a:pt x="50" y="435"/>
                      </a:lnTo>
                      <a:lnTo>
                        <a:pt x="49" y="435"/>
                      </a:lnTo>
                      <a:lnTo>
                        <a:pt x="49" y="435"/>
                      </a:lnTo>
                      <a:lnTo>
                        <a:pt x="49" y="438"/>
                      </a:lnTo>
                      <a:lnTo>
                        <a:pt x="49" y="439"/>
                      </a:lnTo>
                      <a:lnTo>
                        <a:pt x="49" y="439"/>
                      </a:lnTo>
                      <a:lnTo>
                        <a:pt x="51" y="440"/>
                      </a:lnTo>
                      <a:lnTo>
                        <a:pt x="54" y="440"/>
                      </a:lnTo>
                      <a:lnTo>
                        <a:pt x="54" y="440"/>
                      </a:lnTo>
                      <a:lnTo>
                        <a:pt x="54" y="443"/>
                      </a:lnTo>
                      <a:lnTo>
                        <a:pt x="54" y="443"/>
                      </a:lnTo>
                      <a:lnTo>
                        <a:pt x="55" y="441"/>
                      </a:lnTo>
                      <a:lnTo>
                        <a:pt x="55" y="441"/>
                      </a:lnTo>
                      <a:lnTo>
                        <a:pt x="56" y="443"/>
                      </a:lnTo>
                      <a:lnTo>
                        <a:pt x="56" y="444"/>
                      </a:lnTo>
                      <a:lnTo>
                        <a:pt x="56" y="444"/>
                      </a:lnTo>
                      <a:lnTo>
                        <a:pt x="59" y="445"/>
                      </a:lnTo>
                      <a:lnTo>
                        <a:pt x="59" y="445"/>
                      </a:lnTo>
                      <a:lnTo>
                        <a:pt x="59" y="445"/>
                      </a:lnTo>
                      <a:lnTo>
                        <a:pt x="59" y="446"/>
                      </a:lnTo>
                      <a:lnTo>
                        <a:pt x="59" y="446"/>
                      </a:lnTo>
                      <a:lnTo>
                        <a:pt x="60" y="449"/>
                      </a:lnTo>
                      <a:lnTo>
                        <a:pt x="60" y="449"/>
                      </a:lnTo>
                      <a:lnTo>
                        <a:pt x="63" y="449"/>
                      </a:lnTo>
                      <a:lnTo>
                        <a:pt x="63" y="449"/>
                      </a:lnTo>
                      <a:lnTo>
                        <a:pt x="64" y="450"/>
                      </a:lnTo>
                      <a:lnTo>
                        <a:pt x="64" y="451"/>
                      </a:lnTo>
                      <a:lnTo>
                        <a:pt x="64" y="454"/>
                      </a:lnTo>
                      <a:lnTo>
                        <a:pt x="64" y="454"/>
                      </a:lnTo>
                      <a:lnTo>
                        <a:pt x="63" y="454"/>
                      </a:lnTo>
                      <a:lnTo>
                        <a:pt x="63" y="454"/>
                      </a:lnTo>
                      <a:lnTo>
                        <a:pt x="63" y="456"/>
                      </a:lnTo>
                      <a:lnTo>
                        <a:pt x="63" y="456"/>
                      </a:lnTo>
                      <a:lnTo>
                        <a:pt x="66" y="457"/>
                      </a:lnTo>
                      <a:lnTo>
                        <a:pt x="66" y="457"/>
                      </a:lnTo>
                      <a:lnTo>
                        <a:pt x="70" y="457"/>
                      </a:lnTo>
                      <a:lnTo>
                        <a:pt x="70" y="457"/>
                      </a:lnTo>
                      <a:lnTo>
                        <a:pt x="75" y="457"/>
                      </a:lnTo>
                      <a:lnTo>
                        <a:pt x="75" y="457"/>
                      </a:lnTo>
                      <a:lnTo>
                        <a:pt x="76" y="457"/>
                      </a:lnTo>
                      <a:lnTo>
                        <a:pt x="76" y="457"/>
                      </a:lnTo>
                      <a:lnTo>
                        <a:pt x="78" y="457"/>
                      </a:lnTo>
                      <a:lnTo>
                        <a:pt x="78" y="457"/>
                      </a:lnTo>
                      <a:lnTo>
                        <a:pt x="81" y="455"/>
                      </a:lnTo>
                      <a:lnTo>
                        <a:pt x="81" y="455"/>
                      </a:lnTo>
                      <a:lnTo>
                        <a:pt x="82" y="455"/>
                      </a:lnTo>
                      <a:lnTo>
                        <a:pt x="83" y="455"/>
                      </a:lnTo>
                      <a:lnTo>
                        <a:pt x="83" y="455"/>
                      </a:lnTo>
                      <a:lnTo>
                        <a:pt x="83" y="454"/>
                      </a:lnTo>
                      <a:lnTo>
                        <a:pt x="83" y="454"/>
                      </a:lnTo>
                      <a:lnTo>
                        <a:pt x="83" y="453"/>
                      </a:lnTo>
                      <a:lnTo>
                        <a:pt x="83" y="453"/>
                      </a:lnTo>
                      <a:lnTo>
                        <a:pt x="86" y="453"/>
                      </a:lnTo>
                      <a:lnTo>
                        <a:pt x="88" y="451"/>
                      </a:lnTo>
                      <a:lnTo>
                        <a:pt x="92" y="451"/>
                      </a:lnTo>
                      <a:lnTo>
                        <a:pt x="92" y="451"/>
                      </a:lnTo>
                      <a:lnTo>
                        <a:pt x="92" y="448"/>
                      </a:lnTo>
                      <a:lnTo>
                        <a:pt x="92" y="448"/>
                      </a:lnTo>
                      <a:lnTo>
                        <a:pt x="92" y="446"/>
                      </a:lnTo>
                      <a:lnTo>
                        <a:pt x="91" y="444"/>
                      </a:lnTo>
                      <a:lnTo>
                        <a:pt x="91" y="444"/>
                      </a:lnTo>
                      <a:lnTo>
                        <a:pt x="91" y="443"/>
                      </a:lnTo>
                      <a:lnTo>
                        <a:pt x="91" y="440"/>
                      </a:lnTo>
                      <a:lnTo>
                        <a:pt x="91" y="440"/>
                      </a:lnTo>
                      <a:lnTo>
                        <a:pt x="91" y="439"/>
                      </a:lnTo>
                      <a:lnTo>
                        <a:pt x="92" y="438"/>
                      </a:lnTo>
                      <a:lnTo>
                        <a:pt x="92" y="438"/>
                      </a:lnTo>
                      <a:lnTo>
                        <a:pt x="92" y="435"/>
                      </a:lnTo>
                      <a:lnTo>
                        <a:pt x="92" y="434"/>
                      </a:lnTo>
                      <a:lnTo>
                        <a:pt x="92" y="434"/>
                      </a:lnTo>
                      <a:lnTo>
                        <a:pt x="93" y="432"/>
                      </a:lnTo>
                      <a:lnTo>
                        <a:pt x="93" y="432"/>
                      </a:lnTo>
                      <a:lnTo>
                        <a:pt x="94" y="430"/>
                      </a:lnTo>
                      <a:lnTo>
                        <a:pt x="94" y="430"/>
                      </a:lnTo>
                      <a:lnTo>
                        <a:pt x="96" y="429"/>
                      </a:lnTo>
                      <a:lnTo>
                        <a:pt x="96" y="429"/>
                      </a:lnTo>
                      <a:lnTo>
                        <a:pt x="98" y="428"/>
                      </a:lnTo>
                      <a:lnTo>
                        <a:pt x="98" y="428"/>
                      </a:lnTo>
                      <a:lnTo>
                        <a:pt x="100" y="428"/>
                      </a:lnTo>
                      <a:lnTo>
                        <a:pt x="100" y="428"/>
                      </a:lnTo>
                      <a:lnTo>
                        <a:pt x="100" y="428"/>
                      </a:lnTo>
                      <a:lnTo>
                        <a:pt x="100" y="428"/>
                      </a:lnTo>
                      <a:lnTo>
                        <a:pt x="98" y="429"/>
                      </a:lnTo>
                      <a:lnTo>
                        <a:pt x="98" y="429"/>
                      </a:lnTo>
                      <a:lnTo>
                        <a:pt x="97" y="429"/>
                      </a:lnTo>
                      <a:lnTo>
                        <a:pt x="96" y="430"/>
                      </a:lnTo>
                      <a:lnTo>
                        <a:pt x="96" y="430"/>
                      </a:lnTo>
                      <a:lnTo>
                        <a:pt x="96" y="433"/>
                      </a:lnTo>
                      <a:lnTo>
                        <a:pt x="96" y="433"/>
                      </a:lnTo>
                      <a:lnTo>
                        <a:pt x="94" y="434"/>
                      </a:lnTo>
                      <a:lnTo>
                        <a:pt x="94" y="435"/>
                      </a:lnTo>
                      <a:lnTo>
                        <a:pt x="93" y="438"/>
                      </a:lnTo>
                      <a:lnTo>
                        <a:pt x="93" y="438"/>
                      </a:lnTo>
                      <a:lnTo>
                        <a:pt x="93" y="439"/>
                      </a:lnTo>
                      <a:lnTo>
                        <a:pt x="93" y="439"/>
                      </a:lnTo>
                      <a:lnTo>
                        <a:pt x="92" y="440"/>
                      </a:lnTo>
                      <a:lnTo>
                        <a:pt x="92" y="440"/>
                      </a:lnTo>
                      <a:lnTo>
                        <a:pt x="91" y="441"/>
                      </a:lnTo>
                      <a:lnTo>
                        <a:pt x="92" y="443"/>
                      </a:lnTo>
                      <a:lnTo>
                        <a:pt x="92" y="443"/>
                      </a:lnTo>
                      <a:lnTo>
                        <a:pt x="92" y="443"/>
                      </a:lnTo>
                      <a:lnTo>
                        <a:pt x="92" y="443"/>
                      </a:lnTo>
                      <a:lnTo>
                        <a:pt x="93" y="444"/>
                      </a:lnTo>
                      <a:lnTo>
                        <a:pt x="93" y="444"/>
                      </a:lnTo>
                      <a:lnTo>
                        <a:pt x="93" y="444"/>
                      </a:lnTo>
                      <a:lnTo>
                        <a:pt x="96" y="445"/>
                      </a:lnTo>
                      <a:lnTo>
                        <a:pt x="96" y="446"/>
                      </a:lnTo>
                      <a:lnTo>
                        <a:pt x="96" y="446"/>
                      </a:lnTo>
                      <a:lnTo>
                        <a:pt x="96" y="449"/>
                      </a:lnTo>
                      <a:lnTo>
                        <a:pt x="96" y="449"/>
                      </a:lnTo>
                      <a:lnTo>
                        <a:pt x="96" y="448"/>
                      </a:lnTo>
                      <a:lnTo>
                        <a:pt x="97" y="449"/>
                      </a:lnTo>
                      <a:lnTo>
                        <a:pt x="97" y="451"/>
                      </a:lnTo>
                      <a:lnTo>
                        <a:pt x="97" y="451"/>
                      </a:lnTo>
                      <a:lnTo>
                        <a:pt x="98" y="454"/>
                      </a:lnTo>
                      <a:lnTo>
                        <a:pt x="98" y="454"/>
                      </a:lnTo>
                      <a:lnTo>
                        <a:pt x="98" y="454"/>
                      </a:lnTo>
                      <a:lnTo>
                        <a:pt x="98" y="454"/>
                      </a:lnTo>
                      <a:lnTo>
                        <a:pt x="98" y="455"/>
                      </a:lnTo>
                      <a:lnTo>
                        <a:pt x="98" y="455"/>
                      </a:lnTo>
                      <a:lnTo>
                        <a:pt x="99" y="457"/>
                      </a:lnTo>
                      <a:lnTo>
                        <a:pt x="99" y="457"/>
                      </a:lnTo>
                      <a:lnTo>
                        <a:pt x="99" y="459"/>
                      </a:lnTo>
                      <a:lnTo>
                        <a:pt x="100" y="460"/>
                      </a:lnTo>
                      <a:lnTo>
                        <a:pt x="100" y="460"/>
                      </a:lnTo>
                      <a:lnTo>
                        <a:pt x="100" y="460"/>
                      </a:lnTo>
                      <a:lnTo>
                        <a:pt x="100" y="462"/>
                      </a:lnTo>
                      <a:lnTo>
                        <a:pt x="100" y="462"/>
                      </a:lnTo>
                      <a:lnTo>
                        <a:pt x="100" y="464"/>
                      </a:lnTo>
                      <a:lnTo>
                        <a:pt x="102" y="464"/>
                      </a:lnTo>
                      <a:lnTo>
                        <a:pt x="102" y="464"/>
                      </a:lnTo>
                      <a:lnTo>
                        <a:pt x="102" y="467"/>
                      </a:lnTo>
                      <a:lnTo>
                        <a:pt x="102" y="470"/>
                      </a:lnTo>
                      <a:lnTo>
                        <a:pt x="102" y="470"/>
                      </a:lnTo>
                      <a:lnTo>
                        <a:pt x="98" y="473"/>
                      </a:lnTo>
                      <a:lnTo>
                        <a:pt x="98" y="473"/>
                      </a:lnTo>
                      <a:lnTo>
                        <a:pt x="98" y="475"/>
                      </a:lnTo>
                      <a:lnTo>
                        <a:pt x="98" y="477"/>
                      </a:lnTo>
                      <a:lnTo>
                        <a:pt x="98" y="477"/>
                      </a:lnTo>
                      <a:lnTo>
                        <a:pt x="99" y="479"/>
                      </a:lnTo>
                      <a:lnTo>
                        <a:pt x="99" y="479"/>
                      </a:lnTo>
                      <a:lnTo>
                        <a:pt x="100" y="479"/>
                      </a:lnTo>
                      <a:lnTo>
                        <a:pt x="102" y="481"/>
                      </a:lnTo>
                      <a:lnTo>
                        <a:pt x="102" y="481"/>
                      </a:lnTo>
                      <a:lnTo>
                        <a:pt x="103" y="479"/>
                      </a:lnTo>
                      <a:lnTo>
                        <a:pt x="105" y="479"/>
                      </a:lnTo>
                      <a:lnTo>
                        <a:pt x="105" y="479"/>
                      </a:lnTo>
                      <a:lnTo>
                        <a:pt x="105" y="481"/>
                      </a:lnTo>
                      <a:lnTo>
                        <a:pt x="104" y="481"/>
                      </a:lnTo>
                      <a:lnTo>
                        <a:pt x="103" y="483"/>
                      </a:lnTo>
                      <a:lnTo>
                        <a:pt x="103" y="483"/>
                      </a:lnTo>
                      <a:lnTo>
                        <a:pt x="102" y="484"/>
                      </a:lnTo>
                      <a:lnTo>
                        <a:pt x="103" y="486"/>
                      </a:lnTo>
                      <a:lnTo>
                        <a:pt x="103" y="486"/>
                      </a:lnTo>
                      <a:lnTo>
                        <a:pt x="103" y="489"/>
                      </a:lnTo>
                      <a:lnTo>
                        <a:pt x="103" y="489"/>
                      </a:lnTo>
                      <a:lnTo>
                        <a:pt x="102" y="492"/>
                      </a:lnTo>
                      <a:lnTo>
                        <a:pt x="100" y="492"/>
                      </a:lnTo>
                      <a:lnTo>
                        <a:pt x="100" y="492"/>
                      </a:lnTo>
                      <a:lnTo>
                        <a:pt x="100" y="493"/>
                      </a:lnTo>
                      <a:lnTo>
                        <a:pt x="100" y="493"/>
                      </a:lnTo>
                      <a:lnTo>
                        <a:pt x="97" y="494"/>
                      </a:lnTo>
                      <a:lnTo>
                        <a:pt x="97" y="494"/>
                      </a:lnTo>
                      <a:lnTo>
                        <a:pt x="102" y="495"/>
                      </a:lnTo>
                      <a:lnTo>
                        <a:pt x="105" y="495"/>
                      </a:lnTo>
                      <a:lnTo>
                        <a:pt x="105" y="495"/>
                      </a:lnTo>
                      <a:lnTo>
                        <a:pt x="105" y="494"/>
                      </a:lnTo>
                      <a:lnTo>
                        <a:pt x="105" y="493"/>
                      </a:lnTo>
                      <a:lnTo>
                        <a:pt x="108" y="492"/>
                      </a:lnTo>
                      <a:lnTo>
                        <a:pt x="108" y="492"/>
                      </a:lnTo>
                      <a:lnTo>
                        <a:pt x="110" y="491"/>
                      </a:lnTo>
                      <a:lnTo>
                        <a:pt x="110" y="491"/>
                      </a:lnTo>
                      <a:lnTo>
                        <a:pt x="110" y="489"/>
                      </a:lnTo>
                      <a:lnTo>
                        <a:pt x="110" y="488"/>
                      </a:lnTo>
                      <a:lnTo>
                        <a:pt x="110" y="488"/>
                      </a:lnTo>
                      <a:lnTo>
                        <a:pt x="113" y="488"/>
                      </a:lnTo>
                      <a:lnTo>
                        <a:pt x="113" y="488"/>
                      </a:lnTo>
                      <a:lnTo>
                        <a:pt x="115" y="488"/>
                      </a:lnTo>
                      <a:lnTo>
                        <a:pt x="115" y="488"/>
                      </a:lnTo>
                      <a:lnTo>
                        <a:pt x="115" y="487"/>
                      </a:lnTo>
                      <a:lnTo>
                        <a:pt x="115" y="487"/>
                      </a:lnTo>
                      <a:lnTo>
                        <a:pt x="116" y="486"/>
                      </a:lnTo>
                      <a:lnTo>
                        <a:pt x="116" y="486"/>
                      </a:lnTo>
                      <a:lnTo>
                        <a:pt x="119" y="486"/>
                      </a:lnTo>
                      <a:lnTo>
                        <a:pt x="119" y="486"/>
                      </a:lnTo>
                      <a:lnTo>
                        <a:pt x="121" y="483"/>
                      </a:lnTo>
                      <a:lnTo>
                        <a:pt x="121" y="483"/>
                      </a:lnTo>
                      <a:lnTo>
                        <a:pt x="123" y="481"/>
                      </a:lnTo>
                      <a:lnTo>
                        <a:pt x="123" y="481"/>
                      </a:lnTo>
                      <a:lnTo>
                        <a:pt x="125" y="479"/>
                      </a:lnTo>
                      <a:lnTo>
                        <a:pt x="125" y="479"/>
                      </a:lnTo>
                      <a:lnTo>
                        <a:pt x="125" y="478"/>
                      </a:lnTo>
                      <a:lnTo>
                        <a:pt x="125" y="478"/>
                      </a:lnTo>
                      <a:lnTo>
                        <a:pt x="126" y="484"/>
                      </a:lnTo>
                      <a:lnTo>
                        <a:pt x="126" y="484"/>
                      </a:lnTo>
                      <a:lnTo>
                        <a:pt x="127" y="484"/>
                      </a:lnTo>
                      <a:lnTo>
                        <a:pt x="127" y="484"/>
                      </a:lnTo>
                      <a:lnTo>
                        <a:pt x="127" y="486"/>
                      </a:lnTo>
                      <a:lnTo>
                        <a:pt x="129" y="486"/>
                      </a:lnTo>
                      <a:lnTo>
                        <a:pt x="130" y="486"/>
                      </a:lnTo>
                      <a:lnTo>
                        <a:pt x="130" y="486"/>
                      </a:lnTo>
                      <a:lnTo>
                        <a:pt x="131" y="488"/>
                      </a:lnTo>
                      <a:lnTo>
                        <a:pt x="132" y="488"/>
                      </a:lnTo>
                      <a:lnTo>
                        <a:pt x="132" y="488"/>
                      </a:lnTo>
                      <a:lnTo>
                        <a:pt x="132" y="488"/>
                      </a:lnTo>
                      <a:lnTo>
                        <a:pt x="132" y="488"/>
                      </a:lnTo>
                      <a:lnTo>
                        <a:pt x="135" y="487"/>
                      </a:lnTo>
                      <a:lnTo>
                        <a:pt x="135" y="487"/>
                      </a:lnTo>
                      <a:lnTo>
                        <a:pt x="136" y="486"/>
                      </a:lnTo>
                      <a:lnTo>
                        <a:pt x="136" y="486"/>
                      </a:lnTo>
                      <a:lnTo>
                        <a:pt x="136" y="489"/>
                      </a:lnTo>
                      <a:lnTo>
                        <a:pt x="136" y="489"/>
                      </a:lnTo>
                      <a:lnTo>
                        <a:pt x="138" y="489"/>
                      </a:lnTo>
                      <a:lnTo>
                        <a:pt x="140" y="489"/>
                      </a:lnTo>
                      <a:lnTo>
                        <a:pt x="140" y="489"/>
                      </a:lnTo>
                      <a:lnTo>
                        <a:pt x="141" y="491"/>
                      </a:lnTo>
                      <a:lnTo>
                        <a:pt x="142" y="492"/>
                      </a:lnTo>
                      <a:lnTo>
                        <a:pt x="142" y="492"/>
                      </a:lnTo>
                      <a:lnTo>
                        <a:pt x="143" y="493"/>
                      </a:lnTo>
                      <a:lnTo>
                        <a:pt x="145" y="494"/>
                      </a:lnTo>
                      <a:lnTo>
                        <a:pt x="145" y="494"/>
                      </a:lnTo>
                      <a:lnTo>
                        <a:pt x="145" y="497"/>
                      </a:lnTo>
                      <a:lnTo>
                        <a:pt x="146" y="499"/>
                      </a:lnTo>
                      <a:lnTo>
                        <a:pt x="146" y="499"/>
                      </a:lnTo>
                      <a:lnTo>
                        <a:pt x="146" y="499"/>
                      </a:lnTo>
                      <a:lnTo>
                        <a:pt x="146" y="499"/>
                      </a:lnTo>
                      <a:lnTo>
                        <a:pt x="146" y="500"/>
                      </a:lnTo>
                      <a:lnTo>
                        <a:pt x="146" y="500"/>
                      </a:lnTo>
                      <a:lnTo>
                        <a:pt x="148" y="500"/>
                      </a:lnTo>
                      <a:lnTo>
                        <a:pt x="150" y="500"/>
                      </a:lnTo>
                      <a:lnTo>
                        <a:pt x="151" y="499"/>
                      </a:lnTo>
                      <a:lnTo>
                        <a:pt x="151" y="499"/>
                      </a:lnTo>
                      <a:lnTo>
                        <a:pt x="151" y="494"/>
                      </a:lnTo>
                      <a:lnTo>
                        <a:pt x="151" y="494"/>
                      </a:lnTo>
                      <a:lnTo>
                        <a:pt x="151" y="489"/>
                      </a:lnTo>
                      <a:lnTo>
                        <a:pt x="151" y="489"/>
                      </a:lnTo>
                      <a:lnTo>
                        <a:pt x="151" y="487"/>
                      </a:lnTo>
                      <a:lnTo>
                        <a:pt x="153" y="486"/>
                      </a:lnTo>
                      <a:lnTo>
                        <a:pt x="153" y="486"/>
                      </a:lnTo>
                      <a:lnTo>
                        <a:pt x="153" y="484"/>
                      </a:lnTo>
                      <a:lnTo>
                        <a:pt x="154" y="483"/>
                      </a:lnTo>
                      <a:lnTo>
                        <a:pt x="154" y="483"/>
                      </a:lnTo>
                      <a:lnTo>
                        <a:pt x="154" y="483"/>
                      </a:lnTo>
                      <a:lnTo>
                        <a:pt x="154" y="483"/>
                      </a:lnTo>
                      <a:lnTo>
                        <a:pt x="159" y="482"/>
                      </a:lnTo>
                      <a:lnTo>
                        <a:pt x="159" y="482"/>
                      </a:lnTo>
                      <a:lnTo>
                        <a:pt x="157" y="483"/>
                      </a:lnTo>
                      <a:lnTo>
                        <a:pt x="154" y="483"/>
                      </a:lnTo>
                      <a:lnTo>
                        <a:pt x="154" y="483"/>
                      </a:lnTo>
                      <a:lnTo>
                        <a:pt x="154" y="484"/>
                      </a:lnTo>
                      <a:lnTo>
                        <a:pt x="154" y="487"/>
                      </a:lnTo>
                      <a:lnTo>
                        <a:pt x="154" y="487"/>
                      </a:lnTo>
                      <a:lnTo>
                        <a:pt x="153" y="488"/>
                      </a:lnTo>
                      <a:lnTo>
                        <a:pt x="153" y="488"/>
                      </a:lnTo>
                      <a:lnTo>
                        <a:pt x="153" y="489"/>
                      </a:lnTo>
                      <a:lnTo>
                        <a:pt x="153" y="489"/>
                      </a:lnTo>
                      <a:lnTo>
                        <a:pt x="153" y="489"/>
                      </a:lnTo>
                      <a:lnTo>
                        <a:pt x="153" y="489"/>
                      </a:lnTo>
                      <a:lnTo>
                        <a:pt x="154" y="489"/>
                      </a:lnTo>
                      <a:lnTo>
                        <a:pt x="157" y="489"/>
                      </a:lnTo>
                      <a:lnTo>
                        <a:pt x="157" y="489"/>
                      </a:lnTo>
                      <a:lnTo>
                        <a:pt x="157" y="492"/>
                      </a:lnTo>
                      <a:lnTo>
                        <a:pt x="158" y="494"/>
                      </a:lnTo>
                      <a:lnTo>
                        <a:pt x="158" y="494"/>
                      </a:lnTo>
                      <a:lnTo>
                        <a:pt x="161" y="494"/>
                      </a:lnTo>
                      <a:lnTo>
                        <a:pt x="163" y="494"/>
                      </a:lnTo>
                      <a:lnTo>
                        <a:pt x="163" y="494"/>
                      </a:lnTo>
                      <a:lnTo>
                        <a:pt x="163" y="493"/>
                      </a:lnTo>
                      <a:lnTo>
                        <a:pt x="163" y="493"/>
                      </a:lnTo>
                      <a:lnTo>
                        <a:pt x="165" y="492"/>
                      </a:lnTo>
                      <a:lnTo>
                        <a:pt x="165" y="492"/>
                      </a:lnTo>
                      <a:lnTo>
                        <a:pt x="170" y="491"/>
                      </a:lnTo>
                      <a:lnTo>
                        <a:pt x="170" y="491"/>
                      </a:lnTo>
                      <a:lnTo>
                        <a:pt x="173" y="488"/>
                      </a:lnTo>
                      <a:lnTo>
                        <a:pt x="173" y="488"/>
                      </a:lnTo>
                      <a:lnTo>
                        <a:pt x="175" y="487"/>
                      </a:lnTo>
                      <a:lnTo>
                        <a:pt x="175" y="487"/>
                      </a:lnTo>
                      <a:lnTo>
                        <a:pt x="176" y="486"/>
                      </a:lnTo>
                      <a:lnTo>
                        <a:pt x="176" y="486"/>
                      </a:lnTo>
                      <a:lnTo>
                        <a:pt x="178" y="486"/>
                      </a:lnTo>
                      <a:lnTo>
                        <a:pt x="178" y="486"/>
                      </a:lnTo>
                      <a:lnTo>
                        <a:pt x="179" y="488"/>
                      </a:lnTo>
                      <a:lnTo>
                        <a:pt x="179" y="488"/>
                      </a:lnTo>
                      <a:lnTo>
                        <a:pt x="178" y="492"/>
                      </a:lnTo>
                      <a:lnTo>
                        <a:pt x="178" y="492"/>
                      </a:lnTo>
                      <a:lnTo>
                        <a:pt x="176" y="492"/>
                      </a:lnTo>
                      <a:lnTo>
                        <a:pt x="176" y="492"/>
                      </a:lnTo>
                      <a:lnTo>
                        <a:pt x="174" y="494"/>
                      </a:lnTo>
                      <a:lnTo>
                        <a:pt x="174" y="494"/>
                      </a:lnTo>
                      <a:lnTo>
                        <a:pt x="174" y="495"/>
                      </a:lnTo>
                      <a:lnTo>
                        <a:pt x="174" y="495"/>
                      </a:lnTo>
                      <a:lnTo>
                        <a:pt x="173" y="497"/>
                      </a:lnTo>
                      <a:lnTo>
                        <a:pt x="173" y="497"/>
                      </a:lnTo>
                      <a:lnTo>
                        <a:pt x="172" y="499"/>
                      </a:lnTo>
                      <a:lnTo>
                        <a:pt x="172" y="499"/>
                      </a:lnTo>
                      <a:lnTo>
                        <a:pt x="170" y="500"/>
                      </a:lnTo>
                      <a:lnTo>
                        <a:pt x="169" y="502"/>
                      </a:lnTo>
                      <a:lnTo>
                        <a:pt x="169" y="502"/>
                      </a:lnTo>
                      <a:lnTo>
                        <a:pt x="169" y="504"/>
                      </a:lnTo>
                      <a:lnTo>
                        <a:pt x="170" y="505"/>
                      </a:lnTo>
                      <a:lnTo>
                        <a:pt x="172" y="506"/>
                      </a:lnTo>
                      <a:lnTo>
                        <a:pt x="172" y="506"/>
                      </a:lnTo>
                      <a:lnTo>
                        <a:pt x="170" y="506"/>
                      </a:lnTo>
                      <a:lnTo>
                        <a:pt x="170" y="506"/>
                      </a:lnTo>
                      <a:lnTo>
                        <a:pt x="169" y="508"/>
                      </a:lnTo>
                      <a:lnTo>
                        <a:pt x="169" y="509"/>
                      </a:lnTo>
                      <a:lnTo>
                        <a:pt x="169" y="509"/>
                      </a:lnTo>
                      <a:lnTo>
                        <a:pt x="169" y="514"/>
                      </a:lnTo>
                      <a:lnTo>
                        <a:pt x="169" y="514"/>
                      </a:lnTo>
                      <a:lnTo>
                        <a:pt x="169" y="516"/>
                      </a:lnTo>
                      <a:lnTo>
                        <a:pt x="169" y="516"/>
                      </a:lnTo>
                      <a:lnTo>
                        <a:pt x="167" y="519"/>
                      </a:lnTo>
                      <a:lnTo>
                        <a:pt x="167" y="519"/>
                      </a:lnTo>
                      <a:lnTo>
                        <a:pt x="167" y="521"/>
                      </a:lnTo>
                      <a:lnTo>
                        <a:pt x="167" y="524"/>
                      </a:lnTo>
                      <a:lnTo>
                        <a:pt x="167" y="524"/>
                      </a:lnTo>
                      <a:lnTo>
                        <a:pt x="169" y="524"/>
                      </a:lnTo>
                      <a:lnTo>
                        <a:pt x="169" y="524"/>
                      </a:lnTo>
                      <a:lnTo>
                        <a:pt x="169" y="529"/>
                      </a:lnTo>
                      <a:lnTo>
                        <a:pt x="169" y="529"/>
                      </a:lnTo>
                      <a:lnTo>
                        <a:pt x="168" y="527"/>
                      </a:lnTo>
                      <a:lnTo>
                        <a:pt x="167" y="526"/>
                      </a:lnTo>
                      <a:lnTo>
                        <a:pt x="167" y="526"/>
                      </a:lnTo>
                      <a:lnTo>
                        <a:pt x="165" y="529"/>
                      </a:lnTo>
                      <a:lnTo>
                        <a:pt x="164" y="530"/>
                      </a:lnTo>
                      <a:lnTo>
                        <a:pt x="164" y="530"/>
                      </a:lnTo>
                      <a:lnTo>
                        <a:pt x="163" y="532"/>
                      </a:lnTo>
                      <a:lnTo>
                        <a:pt x="163" y="532"/>
                      </a:lnTo>
                      <a:lnTo>
                        <a:pt x="162" y="533"/>
                      </a:lnTo>
                      <a:lnTo>
                        <a:pt x="162" y="535"/>
                      </a:lnTo>
                      <a:lnTo>
                        <a:pt x="162" y="535"/>
                      </a:lnTo>
                      <a:lnTo>
                        <a:pt x="159" y="535"/>
                      </a:lnTo>
                      <a:lnTo>
                        <a:pt x="159" y="535"/>
                      </a:lnTo>
                      <a:lnTo>
                        <a:pt x="159" y="536"/>
                      </a:lnTo>
                      <a:lnTo>
                        <a:pt x="159" y="536"/>
                      </a:lnTo>
                      <a:lnTo>
                        <a:pt x="158" y="536"/>
                      </a:lnTo>
                      <a:lnTo>
                        <a:pt x="156" y="537"/>
                      </a:lnTo>
                      <a:lnTo>
                        <a:pt x="156" y="537"/>
                      </a:lnTo>
                      <a:lnTo>
                        <a:pt x="156" y="538"/>
                      </a:lnTo>
                      <a:lnTo>
                        <a:pt x="154" y="538"/>
                      </a:lnTo>
                      <a:lnTo>
                        <a:pt x="153" y="540"/>
                      </a:lnTo>
                      <a:lnTo>
                        <a:pt x="153" y="540"/>
                      </a:lnTo>
                      <a:lnTo>
                        <a:pt x="153" y="541"/>
                      </a:lnTo>
                      <a:lnTo>
                        <a:pt x="153" y="541"/>
                      </a:lnTo>
                      <a:lnTo>
                        <a:pt x="153" y="542"/>
                      </a:lnTo>
                      <a:lnTo>
                        <a:pt x="153" y="542"/>
                      </a:lnTo>
                      <a:lnTo>
                        <a:pt x="152" y="544"/>
                      </a:lnTo>
                      <a:lnTo>
                        <a:pt x="152" y="544"/>
                      </a:lnTo>
                      <a:lnTo>
                        <a:pt x="153" y="546"/>
                      </a:lnTo>
                      <a:lnTo>
                        <a:pt x="153" y="546"/>
                      </a:lnTo>
                      <a:lnTo>
                        <a:pt x="153" y="548"/>
                      </a:lnTo>
                      <a:lnTo>
                        <a:pt x="154" y="551"/>
                      </a:lnTo>
                      <a:lnTo>
                        <a:pt x="154" y="551"/>
                      </a:lnTo>
                      <a:lnTo>
                        <a:pt x="148" y="548"/>
                      </a:lnTo>
                      <a:lnTo>
                        <a:pt x="148" y="548"/>
                      </a:lnTo>
                      <a:lnTo>
                        <a:pt x="147" y="547"/>
                      </a:lnTo>
                      <a:lnTo>
                        <a:pt x="147" y="547"/>
                      </a:lnTo>
                      <a:lnTo>
                        <a:pt x="147" y="547"/>
                      </a:lnTo>
                      <a:lnTo>
                        <a:pt x="146" y="549"/>
                      </a:lnTo>
                      <a:lnTo>
                        <a:pt x="146" y="549"/>
                      </a:lnTo>
                      <a:lnTo>
                        <a:pt x="143" y="552"/>
                      </a:lnTo>
                      <a:lnTo>
                        <a:pt x="141" y="553"/>
                      </a:lnTo>
                      <a:lnTo>
                        <a:pt x="141" y="553"/>
                      </a:lnTo>
                      <a:lnTo>
                        <a:pt x="138" y="554"/>
                      </a:lnTo>
                      <a:lnTo>
                        <a:pt x="138" y="554"/>
                      </a:lnTo>
                      <a:lnTo>
                        <a:pt x="136" y="555"/>
                      </a:lnTo>
                      <a:lnTo>
                        <a:pt x="135" y="555"/>
                      </a:lnTo>
                      <a:lnTo>
                        <a:pt x="135" y="557"/>
                      </a:lnTo>
                      <a:lnTo>
                        <a:pt x="135" y="557"/>
                      </a:lnTo>
                      <a:lnTo>
                        <a:pt x="132" y="557"/>
                      </a:lnTo>
                      <a:lnTo>
                        <a:pt x="131" y="559"/>
                      </a:lnTo>
                      <a:lnTo>
                        <a:pt x="130" y="562"/>
                      </a:lnTo>
                      <a:lnTo>
                        <a:pt x="130" y="562"/>
                      </a:lnTo>
                      <a:lnTo>
                        <a:pt x="127" y="562"/>
                      </a:lnTo>
                      <a:lnTo>
                        <a:pt x="127" y="563"/>
                      </a:lnTo>
                      <a:lnTo>
                        <a:pt x="127" y="563"/>
                      </a:lnTo>
                      <a:lnTo>
                        <a:pt x="125" y="564"/>
                      </a:lnTo>
                      <a:lnTo>
                        <a:pt x="125" y="567"/>
                      </a:lnTo>
                      <a:lnTo>
                        <a:pt x="125" y="567"/>
                      </a:lnTo>
                      <a:lnTo>
                        <a:pt x="125" y="567"/>
                      </a:lnTo>
                      <a:lnTo>
                        <a:pt x="124" y="568"/>
                      </a:lnTo>
                      <a:lnTo>
                        <a:pt x="124" y="568"/>
                      </a:lnTo>
                      <a:lnTo>
                        <a:pt x="123" y="571"/>
                      </a:lnTo>
                      <a:lnTo>
                        <a:pt x="123" y="571"/>
                      </a:lnTo>
                      <a:lnTo>
                        <a:pt x="123" y="574"/>
                      </a:lnTo>
                      <a:lnTo>
                        <a:pt x="123" y="574"/>
                      </a:lnTo>
                      <a:lnTo>
                        <a:pt x="124" y="574"/>
                      </a:lnTo>
                      <a:lnTo>
                        <a:pt x="124" y="574"/>
                      </a:lnTo>
                      <a:lnTo>
                        <a:pt x="124" y="575"/>
                      </a:lnTo>
                      <a:lnTo>
                        <a:pt x="124" y="575"/>
                      </a:lnTo>
                      <a:lnTo>
                        <a:pt x="126" y="575"/>
                      </a:lnTo>
                      <a:lnTo>
                        <a:pt x="126" y="575"/>
                      </a:lnTo>
                      <a:lnTo>
                        <a:pt x="126" y="579"/>
                      </a:lnTo>
                      <a:lnTo>
                        <a:pt x="126" y="579"/>
                      </a:lnTo>
                      <a:lnTo>
                        <a:pt x="125" y="579"/>
                      </a:lnTo>
                      <a:lnTo>
                        <a:pt x="124" y="578"/>
                      </a:lnTo>
                      <a:lnTo>
                        <a:pt x="121" y="576"/>
                      </a:lnTo>
                      <a:lnTo>
                        <a:pt x="121" y="576"/>
                      </a:lnTo>
                      <a:lnTo>
                        <a:pt x="120" y="575"/>
                      </a:lnTo>
                      <a:lnTo>
                        <a:pt x="119" y="575"/>
                      </a:lnTo>
                      <a:lnTo>
                        <a:pt x="119" y="575"/>
                      </a:lnTo>
                      <a:lnTo>
                        <a:pt x="118" y="574"/>
                      </a:lnTo>
                      <a:lnTo>
                        <a:pt x="116" y="573"/>
                      </a:lnTo>
                      <a:lnTo>
                        <a:pt x="116" y="573"/>
                      </a:lnTo>
                      <a:lnTo>
                        <a:pt x="114" y="573"/>
                      </a:lnTo>
                      <a:lnTo>
                        <a:pt x="114" y="573"/>
                      </a:lnTo>
                      <a:lnTo>
                        <a:pt x="109" y="573"/>
                      </a:lnTo>
                      <a:lnTo>
                        <a:pt x="109" y="573"/>
                      </a:lnTo>
                      <a:lnTo>
                        <a:pt x="108" y="573"/>
                      </a:lnTo>
                      <a:lnTo>
                        <a:pt x="108" y="573"/>
                      </a:lnTo>
                      <a:lnTo>
                        <a:pt x="104" y="574"/>
                      </a:lnTo>
                      <a:lnTo>
                        <a:pt x="104" y="574"/>
                      </a:lnTo>
                      <a:lnTo>
                        <a:pt x="103" y="575"/>
                      </a:lnTo>
                      <a:lnTo>
                        <a:pt x="103" y="575"/>
                      </a:lnTo>
                      <a:lnTo>
                        <a:pt x="100" y="576"/>
                      </a:lnTo>
                      <a:lnTo>
                        <a:pt x="98" y="578"/>
                      </a:lnTo>
                      <a:lnTo>
                        <a:pt x="98" y="578"/>
                      </a:lnTo>
                      <a:lnTo>
                        <a:pt x="94" y="581"/>
                      </a:lnTo>
                      <a:lnTo>
                        <a:pt x="94" y="581"/>
                      </a:lnTo>
                      <a:lnTo>
                        <a:pt x="93" y="582"/>
                      </a:lnTo>
                      <a:lnTo>
                        <a:pt x="93" y="582"/>
                      </a:lnTo>
                      <a:lnTo>
                        <a:pt x="93" y="584"/>
                      </a:lnTo>
                      <a:lnTo>
                        <a:pt x="93" y="584"/>
                      </a:lnTo>
                      <a:lnTo>
                        <a:pt x="92" y="584"/>
                      </a:lnTo>
                      <a:lnTo>
                        <a:pt x="92" y="585"/>
                      </a:lnTo>
                      <a:lnTo>
                        <a:pt x="92" y="585"/>
                      </a:lnTo>
                      <a:lnTo>
                        <a:pt x="92" y="587"/>
                      </a:lnTo>
                      <a:lnTo>
                        <a:pt x="91" y="590"/>
                      </a:lnTo>
                      <a:lnTo>
                        <a:pt x="91" y="590"/>
                      </a:lnTo>
                      <a:lnTo>
                        <a:pt x="89" y="590"/>
                      </a:lnTo>
                      <a:lnTo>
                        <a:pt x="89" y="590"/>
                      </a:lnTo>
                      <a:lnTo>
                        <a:pt x="88" y="591"/>
                      </a:lnTo>
                      <a:lnTo>
                        <a:pt x="88" y="591"/>
                      </a:lnTo>
                      <a:lnTo>
                        <a:pt x="88" y="591"/>
                      </a:lnTo>
                      <a:lnTo>
                        <a:pt x="88" y="591"/>
                      </a:lnTo>
                      <a:lnTo>
                        <a:pt x="88" y="590"/>
                      </a:lnTo>
                      <a:lnTo>
                        <a:pt x="88" y="590"/>
                      </a:lnTo>
                      <a:lnTo>
                        <a:pt x="87" y="590"/>
                      </a:lnTo>
                      <a:lnTo>
                        <a:pt x="87" y="591"/>
                      </a:lnTo>
                      <a:lnTo>
                        <a:pt x="86" y="592"/>
                      </a:lnTo>
                      <a:lnTo>
                        <a:pt x="86" y="592"/>
                      </a:lnTo>
                      <a:lnTo>
                        <a:pt x="85" y="592"/>
                      </a:lnTo>
                      <a:lnTo>
                        <a:pt x="85" y="592"/>
                      </a:lnTo>
                      <a:lnTo>
                        <a:pt x="85" y="595"/>
                      </a:lnTo>
                      <a:lnTo>
                        <a:pt x="83" y="595"/>
                      </a:lnTo>
                      <a:lnTo>
                        <a:pt x="83" y="595"/>
                      </a:lnTo>
                      <a:lnTo>
                        <a:pt x="81" y="595"/>
                      </a:lnTo>
                      <a:lnTo>
                        <a:pt x="78" y="595"/>
                      </a:lnTo>
                      <a:lnTo>
                        <a:pt x="78" y="595"/>
                      </a:lnTo>
                      <a:lnTo>
                        <a:pt x="77" y="597"/>
                      </a:lnTo>
                      <a:lnTo>
                        <a:pt x="77" y="598"/>
                      </a:lnTo>
                      <a:lnTo>
                        <a:pt x="77" y="598"/>
                      </a:lnTo>
                      <a:lnTo>
                        <a:pt x="77" y="603"/>
                      </a:lnTo>
                      <a:lnTo>
                        <a:pt x="77" y="603"/>
                      </a:lnTo>
                      <a:lnTo>
                        <a:pt x="76" y="602"/>
                      </a:lnTo>
                      <a:lnTo>
                        <a:pt x="76" y="602"/>
                      </a:lnTo>
                      <a:lnTo>
                        <a:pt x="75" y="600"/>
                      </a:lnTo>
                      <a:lnTo>
                        <a:pt x="74" y="598"/>
                      </a:lnTo>
                      <a:lnTo>
                        <a:pt x="69" y="598"/>
                      </a:lnTo>
                      <a:lnTo>
                        <a:pt x="69" y="598"/>
                      </a:lnTo>
                      <a:lnTo>
                        <a:pt x="67" y="601"/>
                      </a:lnTo>
                      <a:lnTo>
                        <a:pt x="66" y="602"/>
                      </a:lnTo>
                      <a:lnTo>
                        <a:pt x="64" y="602"/>
                      </a:lnTo>
                      <a:lnTo>
                        <a:pt x="61" y="603"/>
                      </a:lnTo>
                      <a:lnTo>
                        <a:pt x="61" y="603"/>
                      </a:lnTo>
                      <a:lnTo>
                        <a:pt x="60" y="603"/>
                      </a:lnTo>
                      <a:lnTo>
                        <a:pt x="59" y="602"/>
                      </a:lnTo>
                      <a:lnTo>
                        <a:pt x="59" y="602"/>
                      </a:lnTo>
                      <a:lnTo>
                        <a:pt x="58" y="605"/>
                      </a:lnTo>
                      <a:lnTo>
                        <a:pt x="58" y="605"/>
                      </a:lnTo>
                      <a:lnTo>
                        <a:pt x="58" y="606"/>
                      </a:lnTo>
                      <a:lnTo>
                        <a:pt x="58" y="606"/>
                      </a:lnTo>
                      <a:lnTo>
                        <a:pt x="56" y="608"/>
                      </a:lnTo>
                      <a:lnTo>
                        <a:pt x="55" y="612"/>
                      </a:lnTo>
                      <a:lnTo>
                        <a:pt x="55" y="612"/>
                      </a:lnTo>
                      <a:lnTo>
                        <a:pt x="54" y="612"/>
                      </a:lnTo>
                      <a:lnTo>
                        <a:pt x="54" y="612"/>
                      </a:lnTo>
                      <a:lnTo>
                        <a:pt x="51" y="612"/>
                      </a:lnTo>
                      <a:lnTo>
                        <a:pt x="51" y="612"/>
                      </a:lnTo>
                      <a:lnTo>
                        <a:pt x="53" y="616"/>
                      </a:lnTo>
                      <a:lnTo>
                        <a:pt x="53" y="616"/>
                      </a:lnTo>
                      <a:lnTo>
                        <a:pt x="54" y="617"/>
                      </a:lnTo>
                      <a:lnTo>
                        <a:pt x="55" y="618"/>
                      </a:lnTo>
                      <a:lnTo>
                        <a:pt x="55" y="618"/>
                      </a:lnTo>
                      <a:lnTo>
                        <a:pt x="56" y="618"/>
                      </a:lnTo>
                      <a:lnTo>
                        <a:pt x="56" y="618"/>
                      </a:lnTo>
                      <a:lnTo>
                        <a:pt x="59" y="618"/>
                      </a:lnTo>
                      <a:lnTo>
                        <a:pt x="59" y="618"/>
                      </a:lnTo>
                      <a:lnTo>
                        <a:pt x="60" y="617"/>
                      </a:lnTo>
                      <a:lnTo>
                        <a:pt x="60" y="617"/>
                      </a:lnTo>
                      <a:lnTo>
                        <a:pt x="63" y="616"/>
                      </a:lnTo>
                      <a:lnTo>
                        <a:pt x="63" y="616"/>
                      </a:lnTo>
                      <a:lnTo>
                        <a:pt x="64" y="612"/>
                      </a:lnTo>
                      <a:lnTo>
                        <a:pt x="64" y="612"/>
                      </a:lnTo>
                      <a:lnTo>
                        <a:pt x="69" y="611"/>
                      </a:lnTo>
                      <a:lnTo>
                        <a:pt x="69" y="611"/>
                      </a:lnTo>
                      <a:lnTo>
                        <a:pt x="72" y="611"/>
                      </a:lnTo>
                      <a:lnTo>
                        <a:pt x="72" y="611"/>
                      </a:lnTo>
                      <a:lnTo>
                        <a:pt x="75" y="612"/>
                      </a:lnTo>
                      <a:lnTo>
                        <a:pt x="75" y="612"/>
                      </a:lnTo>
                      <a:lnTo>
                        <a:pt x="75" y="611"/>
                      </a:lnTo>
                      <a:lnTo>
                        <a:pt x="75" y="611"/>
                      </a:lnTo>
                      <a:lnTo>
                        <a:pt x="76" y="609"/>
                      </a:lnTo>
                      <a:lnTo>
                        <a:pt x="76" y="609"/>
                      </a:lnTo>
                      <a:lnTo>
                        <a:pt x="76" y="606"/>
                      </a:lnTo>
                      <a:lnTo>
                        <a:pt x="76" y="606"/>
                      </a:lnTo>
                      <a:lnTo>
                        <a:pt x="78" y="606"/>
                      </a:lnTo>
                      <a:lnTo>
                        <a:pt x="78" y="606"/>
                      </a:lnTo>
                      <a:lnTo>
                        <a:pt x="78" y="605"/>
                      </a:lnTo>
                      <a:lnTo>
                        <a:pt x="78" y="605"/>
                      </a:lnTo>
                      <a:lnTo>
                        <a:pt x="81" y="605"/>
                      </a:lnTo>
                      <a:lnTo>
                        <a:pt x="81" y="605"/>
                      </a:lnTo>
                      <a:lnTo>
                        <a:pt x="81" y="601"/>
                      </a:lnTo>
                      <a:lnTo>
                        <a:pt x="81" y="601"/>
                      </a:lnTo>
                      <a:lnTo>
                        <a:pt x="81" y="601"/>
                      </a:lnTo>
                      <a:lnTo>
                        <a:pt x="81" y="601"/>
                      </a:lnTo>
                      <a:lnTo>
                        <a:pt x="78" y="597"/>
                      </a:lnTo>
                      <a:lnTo>
                        <a:pt x="78" y="597"/>
                      </a:lnTo>
                      <a:lnTo>
                        <a:pt x="81" y="597"/>
                      </a:lnTo>
                      <a:lnTo>
                        <a:pt x="81" y="597"/>
                      </a:lnTo>
                      <a:lnTo>
                        <a:pt x="82" y="601"/>
                      </a:lnTo>
                      <a:lnTo>
                        <a:pt x="82" y="601"/>
                      </a:lnTo>
                      <a:lnTo>
                        <a:pt x="83" y="601"/>
                      </a:lnTo>
                      <a:lnTo>
                        <a:pt x="83" y="601"/>
                      </a:lnTo>
                      <a:lnTo>
                        <a:pt x="83" y="602"/>
                      </a:lnTo>
                      <a:lnTo>
                        <a:pt x="85" y="603"/>
                      </a:lnTo>
                      <a:lnTo>
                        <a:pt x="88" y="602"/>
                      </a:lnTo>
                      <a:lnTo>
                        <a:pt x="88" y="602"/>
                      </a:lnTo>
                      <a:lnTo>
                        <a:pt x="88" y="601"/>
                      </a:lnTo>
                      <a:lnTo>
                        <a:pt x="88" y="598"/>
                      </a:lnTo>
                      <a:lnTo>
                        <a:pt x="88" y="598"/>
                      </a:lnTo>
                      <a:lnTo>
                        <a:pt x="89" y="598"/>
                      </a:lnTo>
                      <a:lnTo>
                        <a:pt x="89" y="598"/>
                      </a:lnTo>
                      <a:lnTo>
                        <a:pt x="89" y="597"/>
                      </a:lnTo>
                      <a:lnTo>
                        <a:pt x="89" y="597"/>
                      </a:lnTo>
                      <a:lnTo>
                        <a:pt x="89" y="595"/>
                      </a:lnTo>
                      <a:lnTo>
                        <a:pt x="89" y="595"/>
                      </a:lnTo>
                      <a:lnTo>
                        <a:pt x="87" y="593"/>
                      </a:lnTo>
                      <a:lnTo>
                        <a:pt x="87" y="592"/>
                      </a:lnTo>
                      <a:lnTo>
                        <a:pt x="87" y="592"/>
                      </a:lnTo>
                      <a:lnTo>
                        <a:pt x="88" y="593"/>
                      </a:lnTo>
                      <a:lnTo>
                        <a:pt x="88" y="593"/>
                      </a:lnTo>
                      <a:lnTo>
                        <a:pt x="91" y="593"/>
                      </a:lnTo>
                      <a:lnTo>
                        <a:pt x="91" y="593"/>
                      </a:lnTo>
                      <a:lnTo>
                        <a:pt x="91" y="597"/>
                      </a:lnTo>
                      <a:lnTo>
                        <a:pt x="91" y="600"/>
                      </a:lnTo>
                      <a:lnTo>
                        <a:pt x="92" y="601"/>
                      </a:lnTo>
                      <a:lnTo>
                        <a:pt x="92" y="601"/>
                      </a:lnTo>
                      <a:lnTo>
                        <a:pt x="92" y="600"/>
                      </a:lnTo>
                      <a:lnTo>
                        <a:pt x="92" y="600"/>
                      </a:lnTo>
                      <a:lnTo>
                        <a:pt x="93" y="600"/>
                      </a:lnTo>
                      <a:lnTo>
                        <a:pt x="94" y="598"/>
                      </a:lnTo>
                      <a:lnTo>
                        <a:pt x="94" y="598"/>
                      </a:lnTo>
                      <a:lnTo>
                        <a:pt x="98" y="598"/>
                      </a:lnTo>
                      <a:lnTo>
                        <a:pt x="98" y="598"/>
                      </a:lnTo>
                      <a:lnTo>
                        <a:pt x="100" y="596"/>
                      </a:lnTo>
                      <a:lnTo>
                        <a:pt x="100" y="595"/>
                      </a:lnTo>
                      <a:lnTo>
                        <a:pt x="100" y="595"/>
                      </a:lnTo>
                      <a:lnTo>
                        <a:pt x="100" y="595"/>
                      </a:lnTo>
                      <a:lnTo>
                        <a:pt x="100" y="593"/>
                      </a:lnTo>
                      <a:lnTo>
                        <a:pt x="100" y="593"/>
                      </a:lnTo>
                      <a:lnTo>
                        <a:pt x="102" y="592"/>
                      </a:lnTo>
                      <a:lnTo>
                        <a:pt x="103" y="591"/>
                      </a:lnTo>
                      <a:lnTo>
                        <a:pt x="103" y="591"/>
                      </a:lnTo>
                      <a:lnTo>
                        <a:pt x="103" y="590"/>
                      </a:lnTo>
                      <a:lnTo>
                        <a:pt x="104" y="590"/>
                      </a:lnTo>
                      <a:lnTo>
                        <a:pt x="104" y="590"/>
                      </a:lnTo>
                      <a:lnTo>
                        <a:pt x="104" y="586"/>
                      </a:lnTo>
                      <a:lnTo>
                        <a:pt x="104" y="586"/>
                      </a:lnTo>
                      <a:lnTo>
                        <a:pt x="105" y="584"/>
                      </a:lnTo>
                      <a:lnTo>
                        <a:pt x="105" y="584"/>
                      </a:lnTo>
                      <a:lnTo>
                        <a:pt x="105" y="584"/>
                      </a:lnTo>
                      <a:lnTo>
                        <a:pt x="107" y="582"/>
                      </a:lnTo>
                      <a:lnTo>
                        <a:pt x="107" y="582"/>
                      </a:lnTo>
                      <a:lnTo>
                        <a:pt x="109" y="582"/>
                      </a:lnTo>
                      <a:lnTo>
                        <a:pt x="109" y="582"/>
                      </a:lnTo>
                      <a:lnTo>
                        <a:pt x="109" y="585"/>
                      </a:lnTo>
                      <a:lnTo>
                        <a:pt x="109" y="585"/>
                      </a:lnTo>
                      <a:lnTo>
                        <a:pt x="108" y="585"/>
                      </a:lnTo>
                      <a:lnTo>
                        <a:pt x="108" y="585"/>
                      </a:lnTo>
                      <a:lnTo>
                        <a:pt x="108" y="586"/>
                      </a:lnTo>
                      <a:lnTo>
                        <a:pt x="108" y="586"/>
                      </a:lnTo>
                      <a:lnTo>
                        <a:pt x="107" y="587"/>
                      </a:lnTo>
                      <a:lnTo>
                        <a:pt x="107" y="589"/>
                      </a:lnTo>
                      <a:lnTo>
                        <a:pt x="107" y="591"/>
                      </a:lnTo>
                      <a:lnTo>
                        <a:pt x="107" y="591"/>
                      </a:lnTo>
                      <a:lnTo>
                        <a:pt x="113" y="591"/>
                      </a:lnTo>
                      <a:lnTo>
                        <a:pt x="113" y="591"/>
                      </a:lnTo>
                      <a:lnTo>
                        <a:pt x="113" y="589"/>
                      </a:lnTo>
                      <a:lnTo>
                        <a:pt x="113" y="587"/>
                      </a:lnTo>
                      <a:lnTo>
                        <a:pt x="114" y="587"/>
                      </a:lnTo>
                      <a:lnTo>
                        <a:pt x="114" y="587"/>
                      </a:lnTo>
                      <a:lnTo>
                        <a:pt x="115" y="586"/>
                      </a:lnTo>
                      <a:lnTo>
                        <a:pt x="115" y="586"/>
                      </a:lnTo>
                      <a:lnTo>
                        <a:pt x="116" y="587"/>
                      </a:lnTo>
                      <a:lnTo>
                        <a:pt x="116" y="587"/>
                      </a:lnTo>
                      <a:lnTo>
                        <a:pt x="116" y="589"/>
                      </a:lnTo>
                      <a:lnTo>
                        <a:pt x="116" y="589"/>
                      </a:lnTo>
                      <a:lnTo>
                        <a:pt x="119" y="589"/>
                      </a:lnTo>
                      <a:lnTo>
                        <a:pt x="119" y="589"/>
                      </a:lnTo>
                      <a:lnTo>
                        <a:pt x="119" y="585"/>
                      </a:lnTo>
                      <a:lnTo>
                        <a:pt x="119" y="585"/>
                      </a:lnTo>
                      <a:lnTo>
                        <a:pt x="121" y="585"/>
                      </a:lnTo>
                      <a:lnTo>
                        <a:pt x="121" y="585"/>
                      </a:lnTo>
                      <a:lnTo>
                        <a:pt x="121" y="587"/>
                      </a:lnTo>
                      <a:lnTo>
                        <a:pt x="121" y="587"/>
                      </a:lnTo>
                      <a:lnTo>
                        <a:pt x="123" y="587"/>
                      </a:lnTo>
                      <a:lnTo>
                        <a:pt x="123" y="587"/>
                      </a:lnTo>
                      <a:lnTo>
                        <a:pt x="123" y="584"/>
                      </a:lnTo>
                      <a:lnTo>
                        <a:pt x="123" y="584"/>
                      </a:lnTo>
                      <a:lnTo>
                        <a:pt x="125" y="582"/>
                      </a:lnTo>
                      <a:lnTo>
                        <a:pt x="125" y="582"/>
                      </a:lnTo>
                      <a:lnTo>
                        <a:pt x="125" y="582"/>
                      </a:lnTo>
                      <a:lnTo>
                        <a:pt x="125" y="582"/>
                      </a:lnTo>
                      <a:lnTo>
                        <a:pt x="130" y="582"/>
                      </a:lnTo>
                      <a:lnTo>
                        <a:pt x="130" y="582"/>
                      </a:lnTo>
                      <a:lnTo>
                        <a:pt x="130" y="580"/>
                      </a:lnTo>
                      <a:lnTo>
                        <a:pt x="130" y="579"/>
                      </a:lnTo>
                      <a:lnTo>
                        <a:pt x="130" y="579"/>
                      </a:lnTo>
                      <a:lnTo>
                        <a:pt x="131" y="579"/>
                      </a:lnTo>
                      <a:lnTo>
                        <a:pt x="134" y="579"/>
                      </a:lnTo>
                      <a:lnTo>
                        <a:pt x="134" y="579"/>
                      </a:lnTo>
                      <a:lnTo>
                        <a:pt x="134" y="576"/>
                      </a:lnTo>
                      <a:lnTo>
                        <a:pt x="134" y="576"/>
                      </a:lnTo>
                      <a:lnTo>
                        <a:pt x="135" y="576"/>
                      </a:lnTo>
                      <a:lnTo>
                        <a:pt x="136" y="578"/>
                      </a:lnTo>
                      <a:lnTo>
                        <a:pt x="136" y="580"/>
                      </a:lnTo>
                      <a:lnTo>
                        <a:pt x="136" y="586"/>
                      </a:lnTo>
                      <a:lnTo>
                        <a:pt x="136" y="586"/>
                      </a:lnTo>
                      <a:lnTo>
                        <a:pt x="138" y="579"/>
                      </a:lnTo>
                      <a:lnTo>
                        <a:pt x="138" y="579"/>
                      </a:lnTo>
                      <a:lnTo>
                        <a:pt x="141" y="579"/>
                      </a:lnTo>
                      <a:lnTo>
                        <a:pt x="141" y="579"/>
                      </a:lnTo>
                      <a:lnTo>
                        <a:pt x="141" y="576"/>
                      </a:lnTo>
                      <a:lnTo>
                        <a:pt x="141" y="576"/>
                      </a:lnTo>
                      <a:lnTo>
                        <a:pt x="143" y="575"/>
                      </a:lnTo>
                      <a:lnTo>
                        <a:pt x="145" y="575"/>
                      </a:lnTo>
                      <a:lnTo>
                        <a:pt x="145" y="575"/>
                      </a:lnTo>
                      <a:lnTo>
                        <a:pt x="147" y="575"/>
                      </a:lnTo>
                      <a:lnTo>
                        <a:pt x="148" y="574"/>
                      </a:lnTo>
                      <a:lnTo>
                        <a:pt x="150" y="573"/>
                      </a:lnTo>
                      <a:lnTo>
                        <a:pt x="150" y="573"/>
                      </a:lnTo>
                      <a:lnTo>
                        <a:pt x="152" y="573"/>
                      </a:lnTo>
                      <a:lnTo>
                        <a:pt x="152" y="571"/>
                      </a:lnTo>
                      <a:lnTo>
                        <a:pt x="152" y="571"/>
                      </a:lnTo>
                      <a:lnTo>
                        <a:pt x="153" y="570"/>
                      </a:lnTo>
                      <a:lnTo>
                        <a:pt x="153" y="570"/>
                      </a:lnTo>
                      <a:lnTo>
                        <a:pt x="153" y="570"/>
                      </a:lnTo>
                      <a:lnTo>
                        <a:pt x="154" y="570"/>
                      </a:lnTo>
                      <a:lnTo>
                        <a:pt x="154" y="569"/>
                      </a:lnTo>
                      <a:lnTo>
                        <a:pt x="154" y="569"/>
                      </a:lnTo>
                      <a:lnTo>
                        <a:pt x="154" y="569"/>
                      </a:lnTo>
                      <a:lnTo>
                        <a:pt x="157" y="569"/>
                      </a:lnTo>
                      <a:lnTo>
                        <a:pt x="159" y="568"/>
                      </a:lnTo>
                      <a:lnTo>
                        <a:pt x="159" y="568"/>
                      </a:lnTo>
                      <a:lnTo>
                        <a:pt x="159" y="567"/>
                      </a:lnTo>
                      <a:lnTo>
                        <a:pt x="159" y="564"/>
                      </a:lnTo>
                      <a:lnTo>
                        <a:pt x="159" y="564"/>
                      </a:lnTo>
                      <a:lnTo>
                        <a:pt x="158" y="563"/>
                      </a:lnTo>
                      <a:lnTo>
                        <a:pt x="158" y="563"/>
                      </a:lnTo>
                      <a:lnTo>
                        <a:pt x="156" y="563"/>
                      </a:lnTo>
                      <a:lnTo>
                        <a:pt x="156" y="563"/>
                      </a:lnTo>
                      <a:lnTo>
                        <a:pt x="152" y="563"/>
                      </a:lnTo>
                      <a:lnTo>
                        <a:pt x="152" y="563"/>
                      </a:lnTo>
                      <a:lnTo>
                        <a:pt x="153" y="562"/>
                      </a:lnTo>
                      <a:lnTo>
                        <a:pt x="154" y="562"/>
                      </a:lnTo>
                      <a:lnTo>
                        <a:pt x="154" y="562"/>
                      </a:lnTo>
                      <a:lnTo>
                        <a:pt x="156" y="560"/>
                      </a:lnTo>
                      <a:lnTo>
                        <a:pt x="156" y="560"/>
                      </a:lnTo>
                      <a:lnTo>
                        <a:pt x="158" y="559"/>
                      </a:lnTo>
                      <a:lnTo>
                        <a:pt x="158" y="559"/>
                      </a:lnTo>
                      <a:lnTo>
                        <a:pt x="161" y="558"/>
                      </a:lnTo>
                      <a:lnTo>
                        <a:pt x="161" y="558"/>
                      </a:lnTo>
                      <a:lnTo>
                        <a:pt x="162" y="558"/>
                      </a:lnTo>
                      <a:lnTo>
                        <a:pt x="162" y="558"/>
                      </a:lnTo>
                      <a:lnTo>
                        <a:pt x="163" y="558"/>
                      </a:lnTo>
                      <a:lnTo>
                        <a:pt x="163" y="558"/>
                      </a:lnTo>
                      <a:lnTo>
                        <a:pt x="165" y="558"/>
                      </a:lnTo>
                      <a:lnTo>
                        <a:pt x="165" y="558"/>
                      </a:lnTo>
                      <a:lnTo>
                        <a:pt x="165" y="557"/>
                      </a:lnTo>
                      <a:lnTo>
                        <a:pt x="165" y="557"/>
                      </a:lnTo>
                      <a:lnTo>
                        <a:pt x="164" y="555"/>
                      </a:lnTo>
                      <a:lnTo>
                        <a:pt x="163" y="555"/>
                      </a:lnTo>
                      <a:lnTo>
                        <a:pt x="163" y="555"/>
                      </a:lnTo>
                      <a:lnTo>
                        <a:pt x="164" y="554"/>
                      </a:lnTo>
                      <a:lnTo>
                        <a:pt x="165" y="554"/>
                      </a:lnTo>
                      <a:lnTo>
                        <a:pt x="165" y="554"/>
                      </a:lnTo>
                      <a:lnTo>
                        <a:pt x="165" y="553"/>
                      </a:lnTo>
                      <a:lnTo>
                        <a:pt x="165" y="553"/>
                      </a:lnTo>
                      <a:lnTo>
                        <a:pt x="168" y="554"/>
                      </a:lnTo>
                      <a:lnTo>
                        <a:pt x="172" y="554"/>
                      </a:lnTo>
                      <a:lnTo>
                        <a:pt x="172" y="554"/>
                      </a:lnTo>
                      <a:lnTo>
                        <a:pt x="172" y="553"/>
                      </a:lnTo>
                      <a:lnTo>
                        <a:pt x="172" y="552"/>
                      </a:lnTo>
                      <a:lnTo>
                        <a:pt x="172" y="552"/>
                      </a:lnTo>
                      <a:lnTo>
                        <a:pt x="170" y="549"/>
                      </a:lnTo>
                      <a:lnTo>
                        <a:pt x="172" y="548"/>
                      </a:lnTo>
                      <a:lnTo>
                        <a:pt x="172" y="548"/>
                      </a:lnTo>
                      <a:lnTo>
                        <a:pt x="173" y="548"/>
                      </a:lnTo>
                      <a:lnTo>
                        <a:pt x="174" y="548"/>
                      </a:lnTo>
                      <a:lnTo>
                        <a:pt x="174" y="549"/>
                      </a:lnTo>
                      <a:lnTo>
                        <a:pt x="174" y="549"/>
                      </a:lnTo>
                      <a:lnTo>
                        <a:pt x="176" y="549"/>
                      </a:lnTo>
                      <a:lnTo>
                        <a:pt x="178" y="548"/>
                      </a:lnTo>
                      <a:lnTo>
                        <a:pt x="178" y="548"/>
                      </a:lnTo>
                      <a:lnTo>
                        <a:pt x="180" y="547"/>
                      </a:lnTo>
                      <a:lnTo>
                        <a:pt x="180" y="546"/>
                      </a:lnTo>
                      <a:lnTo>
                        <a:pt x="180" y="546"/>
                      </a:lnTo>
                      <a:lnTo>
                        <a:pt x="181" y="544"/>
                      </a:lnTo>
                      <a:lnTo>
                        <a:pt x="183" y="546"/>
                      </a:lnTo>
                      <a:lnTo>
                        <a:pt x="183" y="546"/>
                      </a:lnTo>
                      <a:lnTo>
                        <a:pt x="183" y="543"/>
                      </a:lnTo>
                      <a:lnTo>
                        <a:pt x="183" y="543"/>
                      </a:lnTo>
                      <a:lnTo>
                        <a:pt x="185" y="543"/>
                      </a:lnTo>
                      <a:lnTo>
                        <a:pt x="185" y="543"/>
                      </a:lnTo>
                      <a:lnTo>
                        <a:pt x="186" y="543"/>
                      </a:lnTo>
                      <a:lnTo>
                        <a:pt x="186" y="543"/>
                      </a:lnTo>
                      <a:lnTo>
                        <a:pt x="186" y="541"/>
                      </a:lnTo>
                      <a:lnTo>
                        <a:pt x="188" y="541"/>
                      </a:lnTo>
                      <a:lnTo>
                        <a:pt x="188" y="541"/>
                      </a:lnTo>
                      <a:lnTo>
                        <a:pt x="189" y="540"/>
                      </a:lnTo>
                      <a:lnTo>
                        <a:pt x="189" y="540"/>
                      </a:lnTo>
                      <a:lnTo>
                        <a:pt x="190" y="538"/>
                      </a:lnTo>
                      <a:lnTo>
                        <a:pt x="190" y="538"/>
                      </a:lnTo>
                      <a:lnTo>
                        <a:pt x="190" y="535"/>
                      </a:lnTo>
                      <a:lnTo>
                        <a:pt x="190" y="533"/>
                      </a:lnTo>
                      <a:lnTo>
                        <a:pt x="189" y="532"/>
                      </a:lnTo>
                      <a:lnTo>
                        <a:pt x="189" y="532"/>
                      </a:lnTo>
                      <a:lnTo>
                        <a:pt x="189" y="533"/>
                      </a:lnTo>
                      <a:lnTo>
                        <a:pt x="188" y="533"/>
                      </a:lnTo>
                      <a:lnTo>
                        <a:pt x="188" y="532"/>
                      </a:lnTo>
                      <a:lnTo>
                        <a:pt x="188" y="532"/>
                      </a:lnTo>
                      <a:lnTo>
                        <a:pt x="188" y="532"/>
                      </a:lnTo>
                      <a:lnTo>
                        <a:pt x="189" y="531"/>
                      </a:lnTo>
                      <a:lnTo>
                        <a:pt x="191" y="531"/>
                      </a:lnTo>
                      <a:lnTo>
                        <a:pt x="191" y="531"/>
                      </a:lnTo>
                      <a:lnTo>
                        <a:pt x="191" y="530"/>
                      </a:lnTo>
                      <a:lnTo>
                        <a:pt x="191" y="530"/>
                      </a:lnTo>
                      <a:lnTo>
                        <a:pt x="194" y="530"/>
                      </a:lnTo>
                      <a:lnTo>
                        <a:pt x="194" y="530"/>
                      </a:lnTo>
                      <a:lnTo>
                        <a:pt x="194" y="529"/>
                      </a:lnTo>
                      <a:lnTo>
                        <a:pt x="195" y="527"/>
                      </a:lnTo>
                      <a:lnTo>
                        <a:pt x="195" y="527"/>
                      </a:lnTo>
                      <a:lnTo>
                        <a:pt x="199" y="527"/>
                      </a:lnTo>
                      <a:lnTo>
                        <a:pt x="199" y="527"/>
                      </a:lnTo>
                      <a:lnTo>
                        <a:pt x="200" y="525"/>
                      </a:lnTo>
                      <a:lnTo>
                        <a:pt x="201" y="524"/>
                      </a:lnTo>
                      <a:lnTo>
                        <a:pt x="201" y="524"/>
                      </a:lnTo>
                      <a:lnTo>
                        <a:pt x="201" y="520"/>
                      </a:lnTo>
                      <a:lnTo>
                        <a:pt x="201" y="520"/>
                      </a:lnTo>
                      <a:lnTo>
                        <a:pt x="202" y="521"/>
                      </a:lnTo>
                      <a:lnTo>
                        <a:pt x="203" y="521"/>
                      </a:lnTo>
                      <a:lnTo>
                        <a:pt x="203" y="521"/>
                      </a:lnTo>
                      <a:lnTo>
                        <a:pt x="207" y="522"/>
                      </a:lnTo>
                      <a:lnTo>
                        <a:pt x="207" y="522"/>
                      </a:lnTo>
                      <a:lnTo>
                        <a:pt x="207" y="519"/>
                      </a:lnTo>
                      <a:lnTo>
                        <a:pt x="207" y="517"/>
                      </a:lnTo>
                      <a:lnTo>
                        <a:pt x="208" y="516"/>
                      </a:lnTo>
                      <a:lnTo>
                        <a:pt x="208" y="516"/>
                      </a:lnTo>
                      <a:lnTo>
                        <a:pt x="208" y="516"/>
                      </a:lnTo>
                      <a:lnTo>
                        <a:pt x="208" y="516"/>
                      </a:lnTo>
                      <a:lnTo>
                        <a:pt x="208" y="516"/>
                      </a:lnTo>
                      <a:lnTo>
                        <a:pt x="208" y="516"/>
                      </a:lnTo>
                      <a:lnTo>
                        <a:pt x="211" y="516"/>
                      </a:lnTo>
                      <a:lnTo>
                        <a:pt x="211" y="516"/>
                      </a:lnTo>
                      <a:lnTo>
                        <a:pt x="211" y="515"/>
                      </a:lnTo>
                      <a:lnTo>
                        <a:pt x="211" y="514"/>
                      </a:lnTo>
                      <a:lnTo>
                        <a:pt x="211" y="514"/>
                      </a:lnTo>
                      <a:lnTo>
                        <a:pt x="211" y="509"/>
                      </a:lnTo>
                      <a:lnTo>
                        <a:pt x="211" y="509"/>
                      </a:lnTo>
                      <a:lnTo>
                        <a:pt x="212" y="510"/>
                      </a:lnTo>
                      <a:lnTo>
                        <a:pt x="213" y="511"/>
                      </a:lnTo>
                      <a:lnTo>
                        <a:pt x="213" y="511"/>
                      </a:lnTo>
                      <a:lnTo>
                        <a:pt x="213" y="513"/>
                      </a:lnTo>
                      <a:lnTo>
                        <a:pt x="213" y="513"/>
                      </a:lnTo>
                      <a:lnTo>
                        <a:pt x="216" y="513"/>
                      </a:lnTo>
                      <a:lnTo>
                        <a:pt x="216" y="513"/>
                      </a:lnTo>
                      <a:lnTo>
                        <a:pt x="216" y="511"/>
                      </a:lnTo>
                      <a:lnTo>
                        <a:pt x="216" y="511"/>
                      </a:lnTo>
                      <a:lnTo>
                        <a:pt x="218" y="513"/>
                      </a:lnTo>
                      <a:lnTo>
                        <a:pt x="219" y="511"/>
                      </a:lnTo>
                      <a:lnTo>
                        <a:pt x="221" y="510"/>
                      </a:lnTo>
                      <a:lnTo>
                        <a:pt x="221" y="510"/>
                      </a:lnTo>
                      <a:lnTo>
                        <a:pt x="223" y="510"/>
                      </a:lnTo>
                      <a:lnTo>
                        <a:pt x="223" y="510"/>
                      </a:lnTo>
                      <a:lnTo>
                        <a:pt x="223" y="508"/>
                      </a:lnTo>
                      <a:lnTo>
                        <a:pt x="225" y="508"/>
                      </a:lnTo>
                      <a:lnTo>
                        <a:pt x="225" y="508"/>
                      </a:lnTo>
                      <a:lnTo>
                        <a:pt x="225" y="505"/>
                      </a:lnTo>
                      <a:lnTo>
                        <a:pt x="225" y="504"/>
                      </a:lnTo>
                      <a:lnTo>
                        <a:pt x="224" y="503"/>
                      </a:lnTo>
                      <a:lnTo>
                        <a:pt x="224" y="503"/>
                      </a:lnTo>
                      <a:lnTo>
                        <a:pt x="224" y="504"/>
                      </a:lnTo>
                      <a:lnTo>
                        <a:pt x="224" y="504"/>
                      </a:lnTo>
                      <a:lnTo>
                        <a:pt x="222" y="505"/>
                      </a:lnTo>
                      <a:lnTo>
                        <a:pt x="221" y="505"/>
                      </a:lnTo>
                      <a:lnTo>
                        <a:pt x="221" y="505"/>
                      </a:lnTo>
                      <a:lnTo>
                        <a:pt x="221" y="504"/>
                      </a:lnTo>
                      <a:lnTo>
                        <a:pt x="221" y="504"/>
                      </a:lnTo>
                      <a:lnTo>
                        <a:pt x="222" y="504"/>
                      </a:lnTo>
                      <a:lnTo>
                        <a:pt x="222" y="504"/>
                      </a:lnTo>
                      <a:lnTo>
                        <a:pt x="222" y="503"/>
                      </a:lnTo>
                      <a:lnTo>
                        <a:pt x="222" y="503"/>
                      </a:lnTo>
                      <a:lnTo>
                        <a:pt x="223" y="503"/>
                      </a:lnTo>
                      <a:lnTo>
                        <a:pt x="223" y="503"/>
                      </a:lnTo>
                      <a:lnTo>
                        <a:pt x="223" y="502"/>
                      </a:lnTo>
                      <a:lnTo>
                        <a:pt x="224" y="502"/>
                      </a:lnTo>
                      <a:lnTo>
                        <a:pt x="225" y="502"/>
                      </a:lnTo>
                      <a:lnTo>
                        <a:pt x="225" y="502"/>
                      </a:lnTo>
                      <a:lnTo>
                        <a:pt x="227" y="500"/>
                      </a:lnTo>
                      <a:lnTo>
                        <a:pt x="227" y="499"/>
                      </a:lnTo>
                      <a:lnTo>
                        <a:pt x="227" y="499"/>
                      </a:lnTo>
                      <a:lnTo>
                        <a:pt x="228" y="498"/>
                      </a:lnTo>
                      <a:lnTo>
                        <a:pt x="228" y="498"/>
                      </a:lnTo>
                      <a:lnTo>
                        <a:pt x="228" y="498"/>
                      </a:lnTo>
                      <a:lnTo>
                        <a:pt x="229" y="494"/>
                      </a:lnTo>
                      <a:lnTo>
                        <a:pt x="229" y="494"/>
                      </a:lnTo>
                      <a:lnTo>
                        <a:pt x="232" y="494"/>
                      </a:lnTo>
                      <a:lnTo>
                        <a:pt x="232" y="494"/>
                      </a:lnTo>
                      <a:lnTo>
                        <a:pt x="235" y="494"/>
                      </a:lnTo>
                      <a:lnTo>
                        <a:pt x="235" y="494"/>
                      </a:lnTo>
                      <a:lnTo>
                        <a:pt x="235" y="493"/>
                      </a:lnTo>
                      <a:lnTo>
                        <a:pt x="237" y="492"/>
                      </a:lnTo>
                      <a:lnTo>
                        <a:pt x="237" y="492"/>
                      </a:lnTo>
                      <a:lnTo>
                        <a:pt x="237" y="492"/>
                      </a:lnTo>
                      <a:lnTo>
                        <a:pt x="238" y="491"/>
                      </a:lnTo>
                      <a:lnTo>
                        <a:pt x="238" y="491"/>
                      </a:lnTo>
                      <a:lnTo>
                        <a:pt x="238" y="489"/>
                      </a:lnTo>
                      <a:lnTo>
                        <a:pt x="238" y="489"/>
                      </a:lnTo>
                      <a:lnTo>
                        <a:pt x="239" y="487"/>
                      </a:lnTo>
                      <a:lnTo>
                        <a:pt x="239" y="487"/>
                      </a:lnTo>
                      <a:lnTo>
                        <a:pt x="238" y="483"/>
                      </a:lnTo>
                      <a:lnTo>
                        <a:pt x="238" y="483"/>
                      </a:lnTo>
                      <a:lnTo>
                        <a:pt x="237" y="483"/>
                      </a:lnTo>
                      <a:lnTo>
                        <a:pt x="237" y="483"/>
                      </a:lnTo>
                      <a:lnTo>
                        <a:pt x="237" y="482"/>
                      </a:lnTo>
                      <a:lnTo>
                        <a:pt x="235" y="482"/>
                      </a:lnTo>
                      <a:lnTo>
                        <a:pt x="233" y="482"/>
                      </a:lnTo>
                      <a:lnTo>
                        <a:pt x="233" y="482"/>
                      </a:lnTo>
                      <a:lnTo>
                        <a:pt x="232" y="481"/>
                      </a:lnTo>
                      <a:lnTo>
                        <a:pt x="232" y="481"/>
                      </a:lnTo>
                      <a:lnTo>
                        <a:pt x="228" y="481"/>
                      </a:lnTo>
                      <a:lnTo>
                        <a:pt x="228" y="481"/>
                      </a:lnTo>
                      <a:lnTo>
                        <a:pt x="227" y="481"/>
                      </a:lnTo>
                      <a:lnTo>
                        <a:pt x="227" y="481"/>
                      </a:lnTo>
                      <a:lnTo>
                        <a:pt x="224" y="481"/>
                      </a:lnTo>
                      <a:lnTo>
                        <a:pt x="224" y="481"/>
                      </a:lnTo>
                      <a:lnTo>
                        <a:pt x="224" y="478"/>
                      </a:lnTo>
                      <a:lnTo>
                        <a:pt x="224" y="478"/>
                      </a:lnTo>
                      <a:lnTo>
                        <a:pt x="223" y="477"/>
                      </a:lnTo>
                      <a:lnTo>
                        <a:pt x="223" y="477"/>
                      </a:lnTo>
                      <a:lnTo>
                        <a:pt x="223" y="476"/>
                      </a:lnTo>
                      <a:lnTo>
                        <a:pt x="223" y="476"/>
                      </a:lnTo>
                      <a:lnTo>
                        <a:pt x="225" y="476"/>
                      </a:lnTo>
                      <a:lnTo>
                        <a:pt x="225" y="476"/>
                      </a:lnTo>
                      <a:lnTo>
                        <a:pt x="225" y="475"/>
                      </a:lnTo>
                      <a:lnTo>
                        <a:pt x="225" y="473"/>
                      </a:lnTo>
                      <a:lnTo>
                        <a:pt x="225" y="473"/>
                      </a:lnTo>
                      <a:lnTo>
                        <a:pt x="227" y="472"/>
                      </a:lnTo>
                      <a:lnTo>
                        <a:pt x="227" y="472"/>
                      </a:lnTo>
                      <a:lnTo>
                        <a:pt x="227" y="471"/>
                      </a:lnTo>
                      <a:lnTo>
                        <a:pt x="227" y="471"/>
                      </a:lnTo>
                      <a:lnTo>
                        <a:pt x="227" y="471"/>
                      </a:lnTo>
                      <a:lnTo>
                        <a:pt x="227" y="471"/>
                      </a:lnTo>
                      <a:lnTo>
                        <a:pt x="228" y="471"/>
                      </a:lnTo>
                      <a:lnTo>
                        <a:pt x="230" y="470"/>
                      </a:lnTo>
                      <a:lnTo>
                        <a:pt x="230" y="470"/>
                      </a:lnTo>
                      <a:lnTo>
                        <a:pt x="232" y="468"/>
                      </a:lnTo>
                      <a:lnTo>
                        <a:pt x="232" y="467"/>
                      </a:lnTo>
                      <a:lnTo>
                        <a:pt x="232" y="467"/>
                      </a:lnTo>
                      <a:lnTo>
                        <a:pt x="232" y="466"/>
                      </a:lnTo>
                      <a:lnTo>
                        <a:pt x="232" y="466"/>
                      </a:lnTo>
                      <a:lnTo>
                        <a:pt x="233" y="465"/>
                      </a:lnTo>
                      <a:lnTo>
                        <a:pt x="235" y="465"/>
                      </a:lnTo>
                      <a:lnTo>
                        <a:pt x="235" y="465"/>
                      </a:lnTo>
                      <a:lnTo>
                        <a:pt x="235" y="465"/>
                      </a:lnTo>
                      <a:lnTo>
                        <a:pt x="235" y="465"/>
                      </a:lnTo>
                      <a:lnTo>
                        <a:pt x="235" y="462"/>
                      </a:lnTo>
                      <a:lnTo>
                        <a:pt x="235" y="462"/>
                      </a:lnTo>
                      <a:lnTo>
                        <a:pt x="234" y="462"/>
                      </a:lnTo>
                      <a:lnTo>
                        <a:pt x="234" y="462"/>
                      </a:lnTo>
                      <a:lnTo>
                        <a:pt x="235" y="462"/>
                      </a:lnTo>
                      <a:lnTo>
                        <a:pt x="235" y="462"/>
                      </a:lnTo>
                      <a:lnTo>
                        <a:pt x="235" y="460"/>
                      </a:lnTo>
                      <a:lnTo>
                        <a:pt x="237" y="459"/>
                      </a:lnTo>
                      <a:lnTo>
                        <a:pt x="237" y="459"/>
                      </a:lnTo>
                      <a:lnTo>
                        <a:pt x="237" y="462"/>
                      </a:lnTo>
                      <a:lnTo>
                        <a:pt x="237" y="462"/>
                      </a:lnTo>
                      <a:lnTo>
                        <a:pt x="240" y="462"/>
                      </a:lnTo>
                      <a:lnTo>
                        <a:pt x="241" y="462"/>
                      </a:lnTo>
                      <a:lnTo>
                        <a:pt x="243" y="461"/>
                      </a:lnTo>
                      <a:lnTo>
                        <a:pt x="243" y="461"/>
                      </a:lnTo>
                      <a:lnTo>
                        <a:pt x="244" y="460"/>
                      </a:lnTo>
                      <a:lnTo>
                        <a:pt x="245" y="457"/>
                      </a:lnTo>
                      <a:lnTo>
                        <a:pt x="245" y="457"/>
                      </a:lnTo>
                      <a:lnTo>
                        <a:pt x="245" y="457"/>
                      </a:lnTo>
                      <a:lnTo>
                        <a:pt x="245" y="456"/>
                      </a:lnTo>
                      <a:lnTo>
                        <a:pt x="245" y="456"/>
                      </a:lnTo>
                      <a:lnTo>
                        <a:pt x="240" y="456"/>
                      </a:lnTo>
                      <a:lnTo>
                        <a:pt x="240" y="456"/>
                      </a:lnTo>
                      <a:lnTo>
                        <a:pt x="241" y="455"/>
                      </a:lnTo>
                      <a:lnTo>
                        <a:pt x="243" y="454"/>
                      </a:lnTo>
                      <a:lnTo>
                        <a:pt x="248" y="454"/>
                      </a:lnTo>
                      <a:lnTo>
                        <a:pt x="248" y="454"/>
                      </a:lnTo>
                      <a:lnTo>
                        <a:pt x="250" y="454"/>
                      </a:lnTo>
                      <a:lnTo>
                        <a:pt x="250" y="451"/>
                      </a:lnTo>
                      <a:lnTo>
                        <a:pt x="250" y="451"/>
                      </a:lnTo>
                      <a:lnTo>
                        <a:pt x="251" y="449"/>
                      </a:lnTo>
                      <a:lnTo>
                        <a:pt x="251" y="446"/>
                      </a:lnTo>
                      <a:lnTo>
                        <a:pt x="251" y="445"/>
                      </a:lnTo>
                      <a:lnTo>
                        <a:pt x="251" y="445"/>
                      </a:lnTo>
                      <a:lnTo>
                        <a:pt x="248" y="444"/>
                      </a:lnTo>
                      <a:lnTo>
                        <a:pt x="246" y="444"/>
                      </a:lnTo>
                      <a:lnTo>
                        <a:pt x="245" y="443"/>
                      </a:lnTo>
                      <a:lnTo>
                        <a:pt x="245" y="443"/>
                      </a:lnTo>
                      <a:lnTo>
                        <a:pt x="248" y="443"/>
                      </a:lnTo>
                      <a:lnTo>
                        <a:pt x="248" y="443"/>
                      </a:lnTo>
                      <a:lnTo>
                        <a:pt x="248" y="444"/>
                      </a:lnTo>
                      <a:lnTo>
                        <a:pt x="248" y="444"/>
                      </a:lnTo>
                      <a:lnTo>
                        <a:pt x="251" y="444"/>
                      </a:lnTo>
                      <a:lnTo>
                        <a:pt x="252" y="444"/>
                      </a:lnTo>
                      <a:lnTo>
                        <a:pt x="252" y="443"/>
                      </a:lnTo>
                      <a:lnTo>
                        <a:pt x="252" y="443"/>
                      </a:lnTo>
                      <a:lnTo>
                        <a:pt x="255" y="440"/>
                      </a:lnTo>
                      <a:lnTo>
                        <a:pt x="256" y="439"/>
                      </a:lnTo>
                      <a:lnTo>
                        <a:pt x="256" y="439"/>
                      </a:lnTo>
                      <a:lnTo>
                        <a:pt x="256" y="434"/>
                      </a:lnTo>
                      <a:lnTo>
                        <a:pt x="256" y="434"/>
                      </a:lnTo>
                      <a:lnTo>
                        <a:pt x="257" y="433"/>
                      </a:lnTo>
                      <a:lnTo>
                        <a:pt x="259" y="430"/>
                      </a:lnTo>
                      <a:lnTo>
                        <a:pt x="259" y="430"/>
                      </a:lnTo>
                      <a:lnTo>
                        <a:pt x="261" y="428"/>
                      </a:lnTo>
                      <a:lnTo>
                        <a:pt x="261" y="428"/>
                      </a:lnTo>
                      <a:lnTo>
                        <a:pt x="262" y="427"/>
                      </a:lnTo>
                      <a:lnTo>
                        <a:pt x="263" y="428"/>
                      </a:lnTo>
                      <a:lnTo>
                        <a:pt x="263" y="428"/>
                      </a:lnTo>
                      <a:lnTo>
                        <a:pt x="265" y="427"/>
                      </a:lnTo>
                      <a:lnTo>
                        <a:pt x="265" y="427"/>
                      </a:lnTo>
                      <a:lnTo>
                        <a:pt x="263" y="426"/>
                      </a:lnTo>
                      <a:lnTo>
                        <a:pt x="263" y="426"/>
                      </a:lnTo>
                      <a:lnTo>
                        <a:pt x="263" y="424"/>
                      </a:lnTo>
                      <a:lnTo>
                        <a:pt x="263" y="424"/>
                      </a:lnTo>
                      <a:lnTo>
                        <a:pt x="263" y="424"/>
                      </a:lnTo>
                      <a:lnTo>
                        <a:pt x="263" y="424"/>
                      </a:lnTo>
                      <a:lnTo>
                        <a:pt x="263" y="423"/>
                      </a:lnTo>
                      <a:lnTo>
                        <a:pt x="266" y="422"/>
                      </a:lnTo>
                      <a:lnTo>
                        <a:pt x="266" y="422"/>
                      </a:lnTo>
                      <a:lnTo>
                        <a:pt x="266" y="421"/>
                      </a:lnTo>
                      <a:lnTo>
                        <a:pt x="267" y="418"/>
                      </a:lnTo>
                      <a:lnTo>
                        <a:pt x="267" y="418"/>
                      </a:lnTo>
                      <a:lnTo>
                        <a:pt x="273" y="417"/>
                      </a:lnTo>
                      <a:lnTo>
                        <a:pt x="273" y="417"/>
                      </a:lnTo>
                      <a:lnTo>
                        <a:pt x="275" y="415"/>
                      </a:lnTo>
                      <a:lnTo>
                        <a:pt x="275" y="415"/>
                      </a:lnTo>
                      <a:lnTo>
                        <a:pt x="276" y="413"/>
                      </a:lnTo>
                      <a:lnTo>
                        <a:pt x="276" y="412"/>
                      </a:lnTo>
                      <a:lnTo>
                        <a:pt x="276" y="412"/>
                      </a:lnTo>
                      <a:lnTo>
                        <a:pt x="279" y="411"/>
                      </a:lnTo>
                      <a:lnTo>
                        <a:pt x="279" y="411"/>
                      </a:lnTo>
                      <a:lnTo>
                        <a:pt x="281" y="410"/>
                      </a:lnTo>
                      <a:lnTo>
                        <a:pt x="282" y="408"/>
                      </a:lnTo>
                      <a:lnTo>
                        <a:pt x="282" y="408"/>
                      </a:lnTo>
                      <a:lnTo>
                        <a:pt x="282" y="407"/>
                      </a:lnTo>
                      <a:lnTo>
                        <a:pt x="282" y="407"/>
                      </a:lnTo>
                      <a:lnTo>
                        <a:pt x="282" y="401"/>
                      </a:lnTo>
                      <a:lnTo>
                        <a:pt x="282" y="401"/>
                      </a:lnTo>
                      <a:lnTo>
                        <a:pt x="283" y="402"/>
                      </a:lnTo>
                      <a:lnTo>
                        <a:pt x="283" y="405"/>
                      </a:lnTo>
                      <a:lnTo>
                        <a:pt x="283" y="410"/>
                      </a:lnTo>
                      <a:lnTo>
                        <a:pt x="283" y="410"/>
                      </a:lnTo>
                      <a:lnTo>
                        <a:pt x="287" y="410"/>
                      </a:lnTo>
                      <a:lnTo>
                        <a:pt x="290" y="410"/>
                      </a:lnTo>
                      <a:lnTo>
                        <a:pt x="290" y="410"/>
                      </a:lnTo>
                      <a:lnTo>
                        <a:pt x="293" y="410"/>
                      </a:lnTo>
                      <a:lnTo>
                        <a:pt x="293" y="407"/>
                      </a:lnTo>
                      <a:lnTo>
                        <a:pt x="293" y="407"/>
                      </a:lnTo>
                      <a:lnTo>
                        <a:pt x="293" y="406"/>
                      </a:lnTo>
                      <a:lnTo>
                        <a:pt x="293" y="406"/>
                      </a:lnTo>
                      <a:lnTo>
                        <a:pt x="294" y="405"/>
                      </a:lnTo>
                      <a:lnTo>
                        <a:pt x="294" y="403"/>
                      </a:lnTo>
                      <a:lnTo>
                        <a:pt x="294" y="403"/>
                      </a:lnTo>
                      <a:lnTo>
                        <a:pt x="297" y="403"/>
                      </a:lnTo>
                      <a:lnTo>
                        <a:pt x="297" y="402"/>
                      </a:lnTo>
                      <a:lnTo>
                        <a:pt x="297" y="402"/>
                      </a:lnTo>
                      <a:lnTo>
                        <a:pt x="300" y="402"/>
                      </a:lnTo>
                      <a:lnTo>
                        <a:pt x="300" y="402"/>
                      </a:lnTo>
                      <a:lnTo>
                        <a:pt x="303" y="402"/>
                      </a:lnTo>
                      <a:lnTo>
                        <a:pt x="303" y="402"/>
                      </a:lnTo>
                      <a:lnTo>
                        <a:pt x="300" y="403"/>
                      </a:lnTo>
                      <a:lnTo>
                        <a:pt x="300" y="403"/>
                      </a:lnTo>
                      <a:lnTo>
                        <a:pt x="298" y="405"/>
                      </a:lnTo>
                      <a:lnTo>
                        <a:pt x="295" y="407"/>
                      </a:lnTo>
                      <a:lnTo>
                        <a:pt x="295" y="407"/>
                      </a:lnTo>
                      <a:lnTo>
                        <a:pt x="295" y="407"/>
                      </a:lnTo>
                      <a:lnTo>
                        <a:pt x="295" y="408"/>
                      </a:lnTo>
                      <a:lnTo>
                        <a:pt x="295" y="408"/>
                      </a:lnTo>
                      <a:lnTo>
                        <a:pt x="295" y="408"/>
                      </a:lnTo>
                      <a:lnTo>
                        <a:pt x="295" y="408"/>
                      </a:lnTo>
                      <a:lnTo>
                        <a:pt x="295" y="408"/>
                      </a:lnTo>
                      <a:lnTo>
                        <a:pt x="294" y="410"/>
                      </a:lnTo>
                      <a:lnTo>
                        <a:pt x="294" y="410"/>
                      </a:lnTo>
                      <a:lnTo>
                        <a:pt x="293" y="412"/>
                      </a:lnTo>
                      <a:lnTo>
                        <a:pt x="289" y="412"/>
                      </a:lnTo>
                      <a:lnTo>
                        <a:pt x="289" y="412"/>
                      </a:lnTo>
                      <a:lnTo>
                        <a:pt x="290" y="413"/>
                      </a:lnTo>
                      <a:lnTo>
                        <a:pt x="290" y="413"/>
                      </a:lnTo>
                      <a:lnTo>
                        <a:pt x="290" y="415"/>
                      </a:lnTo>
                      <a:lnTo>
                        <a:pt x="290" y="415"/>
                      </a:lnTo>
                      <a:lnTo>
                        <a:pt x="293" y="415"/>
                      </a:lnTo>
                      <a:lnTo>
                        <a:pt x="293" y="415"/>
                      </a:lnTo>
                      <a:lnTo>
                        <a:pt x="294" y="417"/>
                      </a:lnTo>
                      <a:lnTo>
                        <a:pt x="294" y="417"/>
                      </a:lnTo>
                      <a:lnTo>
                        <a:pt x="295" y="417"/>
                      </a:lnTo>
                      <a:lnTo>
                        <a:pt x="295" y="418"/>
                      </a:lnTo>
                      <a:lnTo>
                        <a:pt x="295" y="418"/>
                      </a:lnTo>
                      <a:lnTo>
                        <a:pt x="298" y="418"/>
                      </a:lnTo>
                      <a:lnTo>
                        <a:pt x="298" y="418"/>
                      </a:lnTo>
                      <a:lnTo>
                        <a:pt x="299" y="419"/>
                      </a:lnTo>
                      <a:lnTo>
                        <a:pt x="300" y="421"/>
                      </a:lnTo>
                      <a:lnTo>
                        <a:pt x="300" y="421"/>
                      </a:lnTo>
                      <a:lnTo>
                        <a:pt x="303" y="422"/>
                      </a:lnTo>
                      <a:lnTo>
                        <a:pt x="306" y="422"/>
                      </a:lnTo>
                      <a:lnTo>
                        <a:pt x="306" y="422"/>
                      </a:lnTo>
                      <a:lnTo>
                        <a:pt x="304" y="422"/>
                      </a:lnTo>
                      <a:lnTo>
                        <a:pt x="304" y="422"/>
                      </a:lnTo>
                      <a:lnTo>
                        <a:pt x="299" y="422"/>
                      </a:lnTo>
                      <a:lnTo>
                        <a:pt x="299" y="422"/>
                      </a:lnTo>
                      <a:lnTo>
                        <a:pt x="298" y="422"/>
                      </a:lnTo>
                      <a:lnTo>
                        <a:pt x="297" y="421"/>
                      </a:lnTo>
                      <a:lnTo>
                        <a:pt x="297" y="421"/>
                      </a:lnTo>
                      <a:lnTo>
                        <a:pt x="295" y="419"/>
                      </a:lnTo>
                      <a:lnTo>
                        <a:pt x="294" y="419"/>
                      </a:lnTo>
                      <a:lnTo>
                        <a:pt x="294" y="419"/>
                      </a:lnTo>
                      <a:lnTo>
                        <a:pt x="290" y="421"/>
                      </a:lnTo>
                      <a:lnTo>
                        <a:pt x="290" y="421"/>
                      </a:lnTo>
                      <a:lnTo>
                        <a:pt x="290" y="421"/>
                      </a:lnTo>
                      <a:lnTo>
                        <a:pt x="290" y="421"/>
                      </a:lnTo>
                      <a:lnTo>
                        <a:pt x="289" y="419"/>
                      </a:lnTo>
                      <a:lnTo>
                        <a:pt x="289" y="419"/>
                      </a:lnTo>
                      <a:lnTo>
                        <a:pt x="286" y="417"/>
                      </a:lnTo>
                      <a:lnTo>
                        <a:pt x="286" y="417"/>
                      </a:lnTo>
                      <a:lnTo>
                        <a:pt x="284" y="416"/>
                      </a:lnTo>
                      <a:lnTo>
                        <a:pt x="284" y="417"/>
                      </a:lnTo>
                      <a:lnTo>
                        <a:pt x="284" y="417"/>
                      </a:lnTo>
                      <a:lnTo>
                        <a:pt x="284" y="417"/>
                      </a:lnTo>
                      <a:lnTo>
                        <a:pt x="282" y="418"/>
                      </a:lnTo>
                      <a:lnTo>
                        <a:pt x="281" y="421"/>
                      </a:lnTo>
                      <a:lnTo>
                        <a:pt x="281" y="421"/>
                      </a:lnTo>
                      <a:lnTo>
                        <a:pt x="279" y="421"/>
                      </a:lnTo>
                      <a:lnTo>
                        <a:pt x="278" y="421"/>
                      </a:lnTo>
                      <a:lnTo>
                        <a:pt x="278" y="421"/>
                      </a:lnTo>
                      <a:lnTo>
                        <a:pt x="277" y="423"/>
                      </a:lnTo>
                      <a:lnTo>
                        <a:pt x="276" y="424"/>
                      </a:lnTo>
                      <a:lnTo>
                        <a:pt x="276" y="424"/>
                      </a:lnTo>
                      <a:lnTo>
                        <a:pt x="275" y="426"/>
                      </a:lnTo>
                      <a:lnTo>
                        <a:pt x="272" y="426"/>
                      </a:lnTo>
                      <a:lnTo>
                        <a:pt x="272" y="426"/>
                      </a:lnTo>
                      <a:lnTo>
                        <a:pt x="271" y="426"/>
                      </a:lnTo>
                      <a:lnTo>
                        <a:pt x="270" y="427"/>
                      </a:lnTo>
                      <a:lnTo>
                        <a:pt x="270" y="427"/>
                      </a:lnTo>
                      <a:lnTo>
                        <a:pt x="268" y="428"/>
                      </a:lnTo>
                      <a:lnTo>
                        <a:pt x="270" y="429"/>
                      </a:lnTo>
                      <a:lnTo>
                        <a:pt x="270" y="429"/>
                      </a:lnTo>
                      <a:lnTo>
                        <a:pt x="270" y="432"/>
                      </a:lnTo>
                      <a:lnTo>
                        <a:pt x="270" y="432"/>
                      </a:lnTo>
                      <a:lnTo>
                        <a:pt x="271" y="432"/>
                      </a:lnTo>
                      <a:lnTo>
                        <a:pt x="271" y="432"/>
                      </a:lnTo>
                      <a:lnTo>
                        <a:pt x="271" y="434"/>
                      </a:lnTo>
                      <a:lnTo>
                        <a:pt x="270" y="438"/>
                      </a:lnTo>
                      <a:lnTo>
                        <a:pt x="270" y="438"/>
                      </a:lnTo>
                      <a:lnTo>
                        <a:pt x="270" y="440"/>
                      </a:lnTo>
                      <a:lnTo>
                        <a:pt x="268" y="444"/>
                      </a:lnTo>
                      <a:lnTo>
                        <a:pt x="268" y="444"/>
                      </a:lnTo>
                      <a:lnTo>
                        <a:pt x="267" y="444"/>
                      </a:lnTo>
                      <a:lnTo>
                        <a:pt x="267" y="445"/>
                      </a:lnTo>
                      <a:lnTo>
                        <a:pt x="267" y="445"/>
                      </a:lnTo>
                      <a:lnTo>
                        <a:pt x="266" y="446"/>
                      </a:lnTo>
                      <a:lnTo>
                        <a:pt x="265" y="448"/>
                      </a:lnTo>
                      <a:lnTo>
                        <a:pt x="265" y="448"/>
                      </a:lnTo>
                      <a:lnTo>
                        <a:pt x="265" y="448"/>
                      </a:lnTo>
                      <a:lnTo>
                        <a:pt x="265" y="448"/>
                      </a:lnTo>
                      <a:lnTo>
                        <a:pt x="265" y="450"/>
                      </a:lnTo>
                      <a:lnTo>
                        <a:pt x="263" y="451"/>
                      </a:lnTo>
                      <a:lnTo>
                        <a:pt x="263" y="451"/>
                      </a:lnTo>
                      <a:lnTo>
                        <a:pt x="263" y="455"/>
                      </a:lnTo>
                      <a:lnTo>
                        <a:pt x="263" y="455"/>
                      </a:lnTo>
                      <a:lnTo>
                        <a:pt x="262" y="456"/>
                      </a:lnTo>
                      <a:lnTo>
                        <a:pt x="262" y="456"/>
                      </a:lnTo>
                      <a:lnTo>
                        <a:pt x="262" y="459"/>
                      </a:lnTo>
                      <a:lnTo>
                        <a:pt x="262" y="459"/>
                      </a:lnTo>
                      <a:lnTo>
                        <a:pt x="262" y="462"/>
                      </a:lnTo>
                      <a:lnTo>
                        <a:pt x="262" y="462"/>
                      </a:lnTo>
                      <a:lnTo>
                        <a:pt x="268" y="462"/>
                      </a:lnTo>
                      <a:lnTo>
                        <a:pt x="268" y="462"/>
                      </a:lnTo>
                      <a:lnTo>
                        <a:pt x="268" y="460"/>
                      </a:lnTo>
                      <a:lnTo>
                        <a:pt x="268" y="460"/>
                      </a:lnTo>
                      <a:lnTo>
                        <a:pt x="270" y="460"/>
                      </a:lnTo>
                      <a:lnTo>
                        <a:pt x="271" y="460"/>
                      </a:lnTo>
                      <a:lnTo>
                        <a:pt x="271" y="460"/>
                      </a:lnTo>
                      <a:lnTo>
                        <a:pt x="272" y="459"/>
                      </a:lnTo>
                      <a:lnTo>
                        <a:pt x="272" y="457"/>
                      </a:lnTo>
                      <a:lnTo>
                        <a:pt x="272" y="457"/>
                      </a:lnTo>
                      <a:lnTo>
                        <a:pt x="276" y="457"/>
                      </a:lnTo>
                      <a:lnTo>
                        <a:pt x="276" y="457"/>
                      </a:lnTo>
                      <a:lnTo>
                        <a:pt x="276" y="459"/>
                      </a:lnTo>
                      <a:lnTo>
                        <a:pt x="276" y="459"/>
                      </a:lnTo>
                      <a:lnTo>
                        <a:pt x="273" y="460"/>
                      </a:lnTo>
                      <a:lnTo>
                        <a:pt x="273" y="460"/>
                      </a:lnTo>
                      <a:lnTo>
                        <a:pt x="272" y="461"/>
                      </a:lnTo>
                      <a:lnTo>
                        <a:pt x="272" y="462"/>
                      </a:lnTo>
                      <a:lnTo>
                        <a:pt x="272" y="462"/>
                      </a:lnTo>
                      <a:lnTo>
                        <a:pt x="271" y="464"/>
                      </a:lnTo>
                      <a:lnTo>
                        <a:pt x="270" y="465"/>
                      </a:lnTo>
                      <a:lnTo>
                        <a:pt x="267" y="465"/>
                      </a:lnTo>
                      <a:lnTo>
                        <a:pt x="267" y="465"/>
                      </a:lnTo>
                      <a:lnTo>
                        <a:pt x="267" y="467"/>
                      </a:lnTo>
                      <a:lnTo>
                        <a:pt x="267" y="467"/>
                      </a:lnTo>
                      <a:lnTo>
                        <a:pt x="266" y="467"/>
                      </a:lnTo>
                      <a:lnTo>
                        <a:pt x="263" y="467"/>
                      </a:lnTo>
                      <a:lnTo>
                        <a:pt x="262" y="470"/>
                      </a:lnTo>
                      <a:lnTo>
                        <a:pt x="262" y="470"/>
                      </a:lnTo>
                      <a:lnTo>
                        <a:pt x="261" y="471"/>
                      </a:lnTo>
                      <a:lnTo>
                        <a:pt x="260" y="473"/>
                      </a:lnTo>
                      <a:lnTo>
                        <a:pt x="260" y="477"/>
                      </a:lnTo>
                      <a:lnTo>
                        <a:pt x="260" y="477"/>
                      </a:lnTo>
                      <a:lnTo>
                        <a:pt x="261" y="477"/>
                      </a:lnTo>
                      <a:lnTo>
                        <a:pt x="261" y="477"/>
                      </a:lnTo>
                      <a:lnTo>
                        <a:pt x="263" y="477"/>
                      </a:lnTo>
                      <a:lnTo>
                        <a:pt x="267" y="477"/>
                      </a:lnTo>
                      <a:lnTo>
                        <a:pt x="267" y="477"/>
                      </a:lnTo>
                      <a:lnTo>
                        <a:pt x="267" y="475"/>
                      </a:lnTo>
                      <a:lnTo>
                        <a:pt x="267" y="475"/>
                      </a:lnTo>
                      <a:lnTo>
                        <a:pt x="268" y="475"/>
                      </a:lnTo>
                      <a:lnTo>
                        <a:pt x="268" y="475"/>
                      </a:lnTo>
                      <a:lnTo>
                        <a:pt x="268" y="476"/>
                      </a:lnTo>
                      <a:lnTo>
                        <a:pt x="268" y="476"/>
                      </a:lnTo>
                      <a:lnTo>
                        <a:pt x="271" y="476"/>
                      </a:lnTo>
                      <a:lnTo>
                        <a:pt x="271" y="476"/>
                      </a:lnTo>
                      <a:lnTo>
                        <a:pt x="272" y="476"/>
                      </a:lnTo>
                      <a:lnTo>
                        <a:pt x="273" y="475"/>
                      </a:lnTo>
                      <a:lnTo>
                        <a:pt x="273" y="475"/>
                      </a:lnTo>
                      <a:lnTo>
                        <a:pt x="275" y="475"/>
                      </a:lnTo>
                      <a:lnTo>
                        <a:pt x="275" y="475"/>
                      </a:lnTo>
                      <a:lnTo>
                        <a:pt x="275" y="475"/>
                      </a:lnTo>
                      <a:lnTo>
                        <a:pt x="275" y="475"/>
                      </a:lnTo>
                      <a:lnTo>
                        <a:pt x="277" y="475"/>
                      </a:lnTo>
                      <a:lnTo>
                        <a:pt x="277" y="475"/>
                      </a:lnTo>
                      <a:lnTo>
                        <a:pt x="277" y="472"/>
                      </a:lnTo>
                      <a:lnTo>
                        <a:pt x="277" y="472"/>
                      </a:lnTo>
                      <a:lnTo>
                        <a:pt x="278" y="472"/>
                      </a:lnTo>
                      <a:lnTo>
                        <a:pt x="278" y="472"/>
                      </a:lnTo>
                      <a:lnTo>
                        <a:pt x="278" y="473"/>
                      </a:lnTo>
                      <a:lnTo>
                        <a:pt x="278" y="473"/>
                      </a:lnTo>
                      <a:lnTo>
                        <a:pt x="279" y="473"/>
                      </a:lnTo>
                      <a:lnTo>
                        <a:pt x="279" y="473"/>
                      </a:lnTo>
                      <a:lnTo>
                        <a:pt x="279" y="473"/>
                      </a:lnTo>
                      <a:lnTo>
                        <a:pt x="279" y="473"/>
                      </a:lnTo>
                      <a:lnTo>
                        <a:pt x="281" y="473"/>
                      </a:lnTo>
                      <a:lnTo>
                        <a:pt x="282" y="473"/>
                      </a:lnTo>
                      <a:lnTo>
                        <a:pt x="282" y="473"/>
                      </a:lnTo>
                      <a:lnTo>
                        <a:pt x="282" y="471"/>
                      </a:lnTo>
                      <a:lnTo>
                        <a:pt x="282" y="471"/>
                      </a:lnTo>
                      <a:lnTo>
                        <a:pt x="283" y="465"/>
                      </a:lnTo>
                      <a:lnTo>
                        <a:pt x="283" y="465"/>
                      </a:lnTo>
                      <a:lnTo>
                        <a:pt x="284" y="465"/>
                      </a:lnTo>
                      <a:lnTo>
                        <a:pt x="284" y="467"/>
                      </a:lnTo>
                      <a:lnTo>
                        <a:pt x="284" y="470"/>
                      </a:lnTo>
                      <a:lnTo>
                        <a:pt x="284" y="470"/>
                      </a:lnTo>
                      <a:lnTo>
                        <a:pt x="284" y="470"/>
                      </a:lnTo>
                      <a:lnTo>
                        <a:pt x="284" y="470"/>
                      </a:lnTo>
                      <a:lnTo>
                        <a:pt x="286" y="471"/>
                      </a:lnTo>
                      <a:lnTo>
                        <a:pt x="286" y="471"/>
                      </a:lnTo>
                      <a:lnTo>
                        <a:pt x="287" y="471"/>
                      </a:lnTo>
                      <a:lnTo>
                        <a:pt x="287" y="471"/>
                      </a:lnTo>
                      <a:lnTo>
                        <a:pt x="287" y="468"/>
                      </a:lnTo>
                      <a:lnTo>
                        <a:pt x="287" y="468"/>
                      </a:lnTo>
                      <a:lnTo>
                        <a:pt x="287" y="467"/>
                      </a:lnTo>
                      <a:lnTo>
                        <a:pt x="288" y="466"/>
                      </a:lnTo>
                      <a:lnTo>
                        <a:pt x="288" y="466"/>
                      </a:lnTo>
                      <a:lnTo>
                        <a:pt x="290" y="465"/>
                      </a:lnTo>
                      <a:lnTo>
                        <a:pt x="290" y="461"/>
                      </a:lnTo>
                      <a:lnTo>
                        <a:pt x="290" y="461"/>
                      </a:lnTo>
                      <a:lnTo>
                        <a:pt x="292" y="461"/>
                      </a:lnTo>
                      <a:lnTo>
                        <a:pt x="292" y="461"/>
                      </a:lnTo>
                      <a:lnTo>
                        <a:pt x="292" y="457"/>
                      </a:lnTo>
                      <a:lnTo>
                        <a:pt x="292" y="457"/>
                      </a:lnTo>
                      <a:lnTo>
                        <a:pt x="294" y="457"/>
                      </a:lnTo>
                      <a:lnTo>
                        <a:pt x="294" y="457"/>
                      </a:lnTo>
                      <a:lnTo>
                        <a:pt x="294" y="462"/>
                      </a:lnTo>
                      <a:lnTo>
                        <a:pt x="294" y="462"/>
                      </a:lnTo>
                      <a:lnTo>
                        <a:pt x="295" y="462"/>
                      </a:lnTo>
                      <a:lnTo>
                        <a:pt x="295" y="462"/>
                      </a:lnTo>
                      <a:lnTo>
                        <a:pt x="295" y="464"/>
                      </a:lnTo>
                      <a:lnTo>
                        <a:pt x="295" y="464"/>
                      </a:lnTo>
                      <a:lnTo>
                        <a:pt x="295" y="464"/>
                      </a:lnTo>
                      <a:lnTo>
                        <a:pt x="295" y="464"/>
                      </a:lnTo>
                      <a:lnTo>
                        <a:pt x="295" y="461"/>
                      </a:lnTo>
                      <a:lnTo>
                        <a:pt x="295" y="461"/>
                      </a:lnTo>
                      <a:lnTo>
                        <a:pt x="295" y="459"/>
                      </a:lnTo>
                      <a:lnTo>
                        <a:pt x="295" y="459"/>
                      </a:lnTo>
                      <a:lnTo>
                        <a:pt x="295" y="456"/>
                      </a:lnTo>
                      <a:lnTo>
                        <a:pt x="298" y="454"/>
                      </a:lnTo>
                      <a:lnTo>
                        <a:pt x="298" y="454"/>
                      </a:lnTo>
                      <a:lnTo>
                        <a:pt x="298" y="456"/>
                      </a:lnTo>
                      <a:lnTo>
                        <a:pt x="298" y="456"/>
                      </a:lnTo>
                      <a:lnTo>
                        <a:pt x="300" y="456"/>
                      </a:lnTo>
                      <a:lnTo>
                        <a:pt x="300" y="456"/>
                      </a:lnTo>
                      <a:lnTo>
                        <a:pt x="300" y="455"/>
                      </a:lnTo>
                      <a:lnTo>
                        <a:pt x="301" y="453"/>
                      </a:lnTo>
                      <a:lnTo>
                        <a:pt x="301" y="453"/>
                      </a:lnTo>
                      <a:lnTo>
                        <a:pt x="301" y="451"/>
                      </a:lnTo>
                      <a:lnTo>
                        <a:pt x="301" y="451"/>
                      </a:lnTo>
                      <a:lnTo>
                        <a:pt x="301" y="455"/>
                      </a:lnTo>
                      <a:lnTo>
                        <a:pt x="301" y="455"/>
                      </a:lnTo>
                      <a:lnTo>
                        <a:pt x="303" y="455"/>
                      </a:lnTo>
                      <a:lnTo>
                        <a:pt x="303" y="455"/>
                      </a:lnTo>
                      <a:lnTo>
                        <a:pt x="304" y="453"/>
                      </a:lnTo>
                      <a:lnTo>
                        <a:pt x="305" y="451"/>
                      </a:lnTo>
                      <a:lnTo>
                        <a:pt x="305" y="451"/>
                      </a:lnTo>
                      <a:lnTo>
                        <a:pt x="305" y="453"/>
                      </a:lnTo>
                      <a:lnTo>
                        <a:pt x="305" y="453"/>
                      </a:lnTo>
                      <a:lnTo>
                        <a:pt x="309" y="453"/>
                      </a:lnTo>
                      <a:lnTo>
                        <a:pt x="309" y="453"/>
                      </a:lnTo>
                      <a:lnTo>
                        <a:pt x="309" y="454"/>
                      </a:lnTo>
                      <a:lnTo>
                        <a:pt x="309" y="454"/>
                      </a:lnTo>
                      <a:lnTo>
                        <a:pt x="316" y="454"/>
                      </a:lnTo>
                      <a:lnTo>
                        <a:pt x="316" y="454"/>
                      </a:lnTo>
                      <a:lnTo>
                        <a:pt x="316" y="450"/>
                      </a:lnTo>
                      <a:lnTo>
                        <a:pt x="316" y="450"/>
                      </a:lnTo>
                      <a:lnTo>
                        <a:pt x="316" y="448"/>
                      </a:lnTo>
                      <a:lnTo>
                        <a:pt x="317" y="448"/>
                      </a:lnTo>
                      <a:lnTo>
                        <a:pt x="317" y="446"/>
                      </a:lnTo>
                      <a:lnTo>
                        <a:pt x="317" y="446"/>
                      </a:lnTo>
                      <a:lnTo>
                        <a:pt x="319" y="449"/>
                      </a:lnTo>
                      <a:lnTo>
                        <a:pt x="320" y="449"/>
                      </a:lnTo>
                      <a:lnTo>
                        <a:pt x="320" y="449"/>
                      </a:lnTo>
                      <a:lnTo>
                        <a:pt x="320" y="451"/>
                      </a:lnTo>
                      <a:lnTo>
                        <a:pt x="320" y="453"/>
                      </a:lnTo>
                      <a:lnTo>
                        <a:pt x="320" y="453"/>
                      </a:lnTo>
                      <a:lnTo>
                        <a:pt x="321" y="453"/>
                      </a:lnTo>
                      <a:lnTo>
                        <a:pt x="324" y="453"/>
                      </a:lnTo>
                      <a:lnTo>
                        <a:pt x="324" y="453"/>
                      </a:lnTo>
                      <a:lnTo>
                        <a:pt x="325" y="451"/>
                      </a:lnTo>
                      <a:lnTo>
                        <a:pt x="326" y="450"/>
                      </a:lnTo>
                      <a:lnTo>
                        <a:pt x="326" y="448"/>
                      </a:lnTo>
                      <a:lnTo>
                        <a:pt x="325" y="448"/>
                      </a:lnTo>
                      <a:lnTo>
                        <a:pt x="325" y="448"/>
                      </a:lnTo>
                      <a:lnTo>
                        <a:pt x="324" y="445"/>
                      </a:lnTo>
                      <a:lnTo>
                        <a:pt x="322" y="444"/>
                      </a:lnTo>
                      <a:lnTo>
                        <a:pt x="322" y="444"/>
                      </a:lnTo>
                      <a:lnTo>
                        <a:pt x="321" y="443"/>
                      </a:lnTo>
                      <a:lnTo>
                        <a:pt x="321" y="443"/>
                      </a:lnTo>
                      <a:lnTo>
                        <a:pt x="321" y="444"/>
                      </a:lnTo>
                      <a:lnTo>
                        <a:pt x="321" y="444"/>
                      </a:lnTo>
                      <a:lnTo>
                        <a:pt x="320" y="444"/>
                      </a:lnTo>
                      <a:lnTo>
                        <a:pt x="320" y="441"/>
                      </a:lnTo>
                      <a:lnTo>
                        <a:pt x="320" y="441"/>
                      </a:lnTo>
                      <a:lnTo>
                        <a:pt x="324" y="441"/>
                      </a:lnTo>
                      <a:lnTo>
                        <a:pt x="324" y="441"/>
                      </a:lnTo>
                      <a:lnTo>
                        <a:pt x="325" y="440"/>
                      </a:lnTo>
                      <a:lnTo>
                        <a:pt x="325" y="438"/>
                      </a:lnTo>
                      <a:lnTo>
                        <a:pt x="324" y="434"/>
                      </a:lnTo>
                      <a:lnTo>
                        <a:pt x="324" y="434"/>
                      </a:lnTo>
                      <a:lnTo>
                        <a:pt x="322" y="433"/>
                      </a:lnTo>
                      <a:lnTo>
                        <a:pt x="322" y="433"/>
                      </a:lnTo>
                      <a:lnTo>
                        <a:pt x="322" y="432"/>
                      </a:lnTo>
                      <a:lnTo>
                        <a:pt x="322" y="432"/>
                      </a:lnTo>
                      <a:lnTo>
                        <a:pt x="321" y="432"/>
                      </a:lnTo>
                      <a:lnTo>
                        <a:pt x="321" y="432"/>
                      </a:lnTo>
                      <a:lnTo>
                        <a:pt x="321" y="433"/>
                      </a:lnTo>
                      <a:lnTo>
                        <a:pt x="321" y="434"/>
                      </a:lnTo>
                      <a:lnTo>
                        <a:pt x="321" y="434"/>
                      </a:lnTo>
                      <a:lnTo>
                        <a:pt x="317" y="434"/>
                      </a:lnTo>
                      <a:lnTo>
                        <a:pt x="317" y="434"/>
                      </a:lnTo>
                      <a:lnTo>
                        <a:pt x="317" y="435"/>
                      </a:lnTo>
                      <a:lnTo>
                        <a:pt x="317" y="435"/>
                      </a:lnTo>
                      <a:lnTo>
                        <a:pt x="316" y="434"/>
                      </a:lnTo>
                      <a:lnTo>
                        <a:pt x="315" y="434"/>
                      </a:lnTo>
                      <a:lnTo>
                        <a:pt x="315" y="434"/>
                      </a:lnTo>
                      <a:lnTo>
                        <a:pt x="314" y="435"/>
                      </a:lnTo>
                      <a:lnTo>
                        <a:pt x="313" y="437"/>
                      </a:lnTo>
                      <a:lnTo>
                        <a:pt x="313" y="437"/>
                      </a:lnTo>
                      <a:lnTo>
                        <a:pt x="313" y="435"/>
                      </a:lnTo>
                      <a:lnTo>
                        <a:pt x="314" y="435"/>
                      </a:lnTo>
                      <a:lnTo>
                        <a:pt x="314" y="435"/>
                      </a:lnTo>
                      <a:lnTo>
                        <a:pt x="315" y="433"/>
                      </a:lnTo>
                      <a:lnTo>
                        <a:pt x="315" y="433"/>
                      </a:lnTo>
                      <a:lnTo>
                        <a:pt x="317" y="433"/>
                      </a:lnTo>
                      <a:lnTo>
                        <a:pt x="319" y="433"/>
                      </a:lnTo>
                      <a:lnTo>
                        <a:pt x="319" y="433"/>
                      </a:lnTo>
                      <a:lnTo>
                        <a:pt x="320" y="432"/>
                      </a:lnTo>
                      <a:lnTo>
                        <a:pt x="321" y="430"/>
                      </a:lnTo>
                      <a:lnTo>
                        <a:pt x="321" y="430"/>
                      </a:lnTo>
                      <a:lnTo>
                        <a:pt x="321" y="428"/>
                      </a:lnTo>
                      <a:lnTo>
                        <a:pt x="321" y="428"/>
                      </a:lnTo>
                      <a:lnTo>
                        <a:pt x="321" y="427"/>
                      </a:lnTo>
                      <a:lnTo>
                        <a:pt x="321" y="427"/>
                      </a:lnTo>
                      <a:lnTo>
                        <a:pt x="320" y="426"/>
                      </a:lnTo>
                      <a:lnTo>
                        <a:pt x="319" y="426"/>
                      </a:lnTo>
                      <a:lnTo>
                        <a:pt x="317" y="426"/>
                      </a:lnTo>
                      <a:lnTo>
                        <a:pt x="317" y="426"/>
                      </a:lnTo>
                      <a:lnTo>
                        <a:pt x="316" y="426"/>
                      </a:lnTo>
                      <a:lnTo>
                        <a:pt x="316" y="426"/>
                      </a:lnTo>
                      <a:lnTo>
                        <a:pt x="315" y="427"/>
                      </a:lnTo>
                      <a:lnTo>
                        <a:pt x="315" y="427"/>
                      </a:lnTo>
                      <a:lnTo>
                        <a:pt x="313" y="427"/>
                      </a:lnTo>
                      <a:lnTo>
                        <a:pt x="311" y="428"/>
                      </a:lnTo>
                      <a:lnTo>
                        <a:pt x="311" y="428"/>
                      </a:lnTo>
                      <a:lnTo>
                        <a:pt x="314" y="427"/>
                      </a:lnTo>
                      <a:lnTo>
                        <a:pt x="314" y="427"/>
                      </a:lnTo>
                      <a:lnTo>
                        <a:pt x="314" y="424"/>
                      </a:lnTo>
                      <a:lnTo>
                        <a:pt x="314" y="424"/>
                      </a:lnTo>
                      <a:lnTo>
                        <a:pt x="316" y="424"/>
                      </a:lnTo>
                      <a:lnTo>
                        <a:pt x="319" y="423"/>
                      </a:lnTo>
                      <a:lnTo>
                        <a:pt x="319" y="423"/>
                      </a:lnTo>
                      <a:lnTo>
                        <a:pt x="319" y="422"/>
                      </a:lnTo>
                      <a:lnTo>
                        <a:pt x="319" y="421"/>
                      </a:lnTo>
                      <a:lnTo>
                        <a:pt x="319" y="421"/>
                      </a:lnTo>
                      <a:lnTo>
                        <a:pt x="320" y="421"/>
                      </a:lnTo>
                      <a:lnTo>
                        <a:pt x="321" y="419"/>
                      </a:lnTo>
                      <a:lnTo>
                        <a:pt x="321" y="419"/>
                      </a:lnTo>
                      <a:lnTo>
                        <a:pt x="320" y="417"/>
                      </a:lnTo>
                      <a:lnTo>
                        <a:pt x="320" y="416"/>
                      </a:lnTo>
                      <a:lnTo>
                        <a:pt x="320" y="416"/>
                      </a:lnTo>
                      <a:lnTo>
                        <a:pt x="319" y="416"/>
                      </a:lnTo>
                      <a:lnTo>
                        <a:pt x="317" y="417"/>
                      </a:lnTo>
                      <a:lnTo>
                        <a:pt x="316" y="418"/>
                      </a:lnTo>
                      <a:lnTo>
                        <a:pt x="316" y="418"/>
                      </a:lnTo>
                      <a:lnTo>
                        <a:pt x="319" y="416"/>
                      </a:lnTo>
                      <a:lnTo>
                        <a:pt x="319" y="416"/>
                      </a:lnTo>
                      <a:lnTo>
                        <a:pt x="320" y="415"/>
                      </a:lnTo>
                      <a:lnTo>
                        <a:pt x="320" y="415"/>
                      </a:lnTo>
                      <a:lnTo>
                        <a:pt x="322" y="415"/>
                      </a:lnTo>
                      <a:lnTo>
                        <a:pt x="322" y="415"/>
                      </a:lnTo>
                      <a:lnTo>
                        <a:pt x="322" y="417"/>
                      </a:lnTo>
                      <a:lnTo>
                        <a:pt x="322" y="417"/>
                      </a:lnTo>
                      <a:lnTo>
                        <a:pt x="321" y="417"/>
                      </a:lnTo>
                      <a:lnTo>
                        <a:pt x="321" y="417"/>
                      </a:lnTo>
                      <a:lnTo>
                        <a:pt x="321" y="418"/>
                      </a:lnTo>
                      <a:lnTo>
                        <a:pt x="321" y="418"/>
                      </a:lnTo>
                      <a:lnTo>
                        <a:pt x="322" y="418"/>
                      </a:lnTo>
                      <a:lnTo>
                        <a:pt x="322" y="418"/>
                      </a:lnTo>
                      <a:lnTo>
                        <a:pt x="322" y="424"/>
                      </a:lnTo>
                      <a:lnTo>
                        <a:pt x="322" y="424"/>
                      </a:lnTo>
                      <a:lnTo>
                        <a:pt x="326" y="424"/>
                      </a:lnTo>
                      <a:lnTo>
                        <a:pt x="326" y="424"/>
                      </a:lnTo>
                      <a:lnTo>
                        <a:pt x="327" y="423"/>
                      </a:lnTo>
                      <a:lnTo>
                        <a:pt x="327" y="423"/>
                      </a:lnTo>
                      <a:lnTo>
                        <a:pt x="330" y="423"/>
                      </a:lnTo>
                      <a:lnTo>
                        <a:pt x="330" y="423"/>
                      </a:lnTo>
                      <a:lnTo>
                        <a:pt x="330" y="422"/>
                      </a:lnTo>
                      <a:lnTo>
                        <a:pt x="330" y="422"/>
                      </a:lnTo>
                      <a:lnTo>
                        <a:pt x="330" y="419"/>
                      </a:lnTo>
                      <a:lnTo>
                        <a:pt x="330" y="419"/>
                      </a:lnTo>
                      <a:lnTo>
                        <a:pt x="330" y="417"/>
                      </a:lnTo>
                      <a:lnTo>
                        <a:pt x="331" y="416"/>
                      </a:lnTo>
                      <a:lnTo>
                        <a:pt x="331" y="416"/>
                      </a:lnTo>
                      <a:lnTo>
                        <a:pt x="331" y="418"/>
                      </a:lnTo>
                      <a:lnTo>
                        <a:pt x="331" y="418"/>
                      </a:lnTo>
                      <a:lnTo>
                        <a:pt x="331" y="422"/>
                      </a:lnTo>
                      <a:lnTo>
                        <a:pt x="331" y="422"/>
                      </a:lnTo>
                      <a:lnTo>
                        <a:pt x="333" y="422"/>
                      </a:lnTo>
                      <a:lnTo>
                        <a:pt x="333" y="422"/>
                      </a:lnTo>
                      <a:lnTo>
                        <a:pt x="335" y="421"/>
                      </a:lnTo>
                      <a:lnTo>
                        <a:pt x="336" y="419"/>
                      </a:lnTo>
                      <a:lnTo>
                        <a:pt x="336" y="419"/>
                      </a:lnTo>
                      <a:lnTo>
                        <a:pt x="336" y="421"/>
                      </a:lnTo>
                      <a:lnTo>
                        <a:pt x="336" y="421"/>
                      </a:lnTo>
                      <a:lnTo>
                        <a:pt x="337" y="421"/>
                      </a:lnTo>
                      <a:lnTo>
                        <a:pt x="337" y="419"/>
                      </a:lnTo>
                      <a:lnTo>
                        <a:pt x="337" y="417"/>
                      </a:lnTo>
                      <a:lnTo>
                        <a:pt x="337" y="417"/>
                      </a:lnTo>
                      <a:lnTo>
                        <a:pt x="341" y="417"/>
                      </a:lnTo>
                      <a:lnTo>
                        <a:pt x="341" y="419"/>
                      </a:lnTo>
                      <a:lnTo>
                        <a:pt x="341" y="419"/>
                      </a:lnTo>
                      <a:lnTo>
                        <a:pt x="338" y="421"/>
                      </a:lnTo>
                      <a:lnTo>
                        <a:pt x="338" y="421"/>
                      </a:lnTo>
                      <a:lnTo>
                        <a:pt x="341" y="421"/>
                      </a:lnTo>
                      <a:lnTo>
                        <a:pt x="342" y="419"/>
                      </a:lnTo>
                      <a:lnTo>
                        <a:pt x="342" y="419"/>
                      </a:lnTo>
                      <a:lnTo>
                        <a:pt x="343" y="418"/>
                      </a:lnTo>
                      <a:lnTo>
                        <a:pt x="343" y="416"/>
                      </a:lnTo>
                      <a:lnTo>
                        <a:pt x="343" y="416"/>
                      </a:lnTo>
                      <a:lnTo>
                        <a:pt x="348" y="416"/>
                      </a:lnTo>
                      <a:lnTo>
                        <a:pt x="348" y="416"/>
                      </a:lnTo>
                      <a:lnTo>
                        <a:pt x="351" y="416"/>
                      </a:lnTo>
                      <a:lnTo>
                        <a:pt x="351" y="416"/>
                      </a:lnTo>
                      <a:lnTo>
                        <a:pt x="351" y="415"/>
                      </a:lnTo>
                      <a:lnTo>
                        <a:pt x="352" y="415"/>
                      </a:lnTo>
                      <a:lnTo>
                        <a:pt x="352" y="415"/>
                      </a:lnTo>
                      <a:lnTo>
                        <a:pt x="351" y="416"/>
                      </a:lnTo>
                      <a:lnTo>
                        <a:pt x="349" y="417"/>
                      </a:lnTo>
                      <a:lnTo>
                        <a:pt x="346" y="417"/>
                      </a:lnTo>
                      <a:lnTo>
                        <a:pt x="346" y="417"/>
                      </a:lnTo>
                      <a:lnTo>
                        <a:pt x="344" y="418"/>
                      </a:lnTo>
                      <a:lnTo>
                        <a:pt x="343" y="419"/>
                      </a:lnTo>
                      <a:lnTo>
                        <a:pt x="343" y="419"/>
                      </a:lnTo>
                      <a:lnTo>
                        <a:pt x="343" y="421"/>
                      </a:lnTo>
                      <a:lnTo>
                        <a:pt x="342" y="422"/>
                      </a:lnTo>
                      <a:lnTo>
                        <a:pt x="342" y="422"/>
                      </a:lnTo>
                      <a:lnTo>
                        <a:pt x="342" y="423"/>
                      </a:lnTo>
                      <a:lnTo>
                        <a:pt x="342" y="423"/>
                      </a:lnTo>
                      <a:lnTo>
                        <a:pt x="347" y="424"/>
                      </a:lnTo>
                      <a:lnTo>
                        <a:pt x="347" y="424"/>
                      </a:lnTo>
                      <a:lnTo>
                        <a:pt x="343" y="426"/>
                      </a:lnTo>
                      <a:lnTo>
                        <a:pt x="343" y="427"/>
                      </a:lnTo>
                      <a:lnTo>
                        <a:pt x="343" y="428"/>
                      </a:lnTo>
                      <a:lnTo>
                        <a:pt x="343" y="428"/>
                      </a:lnTo>
                      <a:lnTo>
                        <a:pt x="346" y="428"/>
                      </a:lnTo>
                      <a:lnTo>
                        <a:pt x="348" y="429"/>
                      </a:lnTo>
                      <a:lnTo>
                        <a:pt x="351" y="428"/>
                      </a:lnTo>
                      <a:lnTo>
                        <a:pt x="353" y="428"/>
                      </a:lnTo>
                      <a:lnTo>
                        <a:pt x="353" y="428"/>
                      </a:lnTo>
                      <a:lnTo>
                        <a:pt x="352" y="430"/>
                      </a:lnTo>
                      <a:lnTo>
                        <a:pt x="352" y="430"/>
                      </a:lnTo>
                      <a:lnTo>
                        <a:pt x="354" y="430"/>
                      </a:lnTo>
                      <a:lnTo>
                        <a:pt x="355" y="429"/>
                      </a:lnTo>
                      <a:lnTo>
                        <a:pt x="355" y="429"/>
                      </a:lnTo>
                      <a:lnTo>
                        <a:pt x="355" y="432"/>
                      </a:lnTo>
                      <a:lnTo>
                        <a:pt x="355" y="432"/>
                      </a:lnTo>
                      <a:lnTo>
                        <a:pt x="358" y="432"/>
                      </a:lnTo>
                      <a:lnTo>
                        <a:pt x="358" y="432"/>
                      </a:lnTo>
                      <a:lnTo>
                        <a:pt x="357" y="433"/>
                      </a:lnTo>
                      <a:lnTo>
                        <a:pt x="357" y="433"/>
                      </a:lnTo>
                      <a:lnTo>
                        <a:pt x="352" y="433"/>
                      </a:lnTo>
                      <a:lnTo>
                        <a:pt x="352" y="433"/>
                      </a:lnTo>
                      <a:lnTo>
                        <a:pt x="351" y="435"/>
                      </a:lnTo>
                      <a:lnTo>
                        <a:pt x="351" y="435"/>
                      </a:lnTo>
                      <a:lnTo>
                        <a:pt x="351" y="435"/>
                      </a:lnTo>
                      <a:lnTo>
                        <a:pt x="351" y="435"/>
                      </a:lnTo>
                      <a:lnTo>
                        <a:pt x="349" y="435"/>
                      </a:lnTo>
                      <a:lnTo>
                        <a:pt x="348" y="435"/>
                      </a:lnTo>
                      <a:lnTo>
                        <a:pt x="347" y="434"/>
                      </a:lnTo>
                      <a:lnTo>
                        <a:pt x="346" y="435"/>
                      </a:lnTo>
                      <a:lnTo>
                        <a:pt x="346" y="435"/>
                      </a:lnTo>
                      <a:lnTo>
                        <a:pt x="346" y="437"/>
                      </a:lnTo>
                      <a:lnTo>
                        <a:pt x="344" y="439"/>
                      </a:lnTo>
                      <a:lnTo>
                        <a:pt x="344" y="439"/>
                      </a:lnTo>
                      <a:lnTo>
                        <a:pt x="346" y="443"/>
                      </a:lnTo>
                      <a:lnTo>
                        <a:pt x="346" y="444"/>
                      </a:lnTo>
                      <a:lnTo>
                        <a:pt x="347" y="444"/>
                      </a:lnTo>
                      <a:lnTo>
                        <a:pt x="347" y="444"/>
                      </a:lnTo>
                      <a:lnTo>
                        <a:pt x="349" y="441"/>
                      </a:lnTo>
                      <a:lnTo>
                        <a:pt x="352" y="440"/>
                      </a:lnTo>
                      <a:lnTo>
                        <a:pt x="352" y="440"/>
                      </a:lnTo>
                      <a:lnTo>
                        <a:pt x="354" y="440"/>
                      </a:lnTo>
                      <a:lnTo>
                        <a:pt x="354" y="438"/>
                      </a:lnTo>
                      <a:lnTo>
                        <a:pt x="354" y="438"/>
                      </a:lnTo>
                      <a:lnTo>
                        <a:pt x="352" y="437"/>
                      </a:lnTo>
                      <a:lnTo>
                        <a:pt x="352" y="437"/>
                      </a:lnTo>
                      <a:lnTo>
                        <a:pt x="353" y="435"/>
                      </a:lnTo>
                      <a:lnTo>
                        <a:pt x="353" y="435"/>
                      </a:lnTo>
                      <a:lnTo>
                        <a:pt x="354" y="435"/>
                      </a:lnTo>
                      <a:lnTo>
                        <a:pt x="357" y="435"/>
                      </a:lnTo>
                      <a:lnTo>
                        <a:pt x="357" y="435"/>
                      </a:lnTo>
                      <a:lnTo>
                        <a:pt x="357" y="437"/>
                      </a:lnTo>
                      <a:lnTo>
                        <a:pt x="357" y="437"/>
                      </a:lnTo>
                      <a:lnTo>
                        <a:pt x="359" y="437"/>
                      </a:lnTo>
                      <a:lnTo>
                        <a:pt x="363" y="438"/>
                      </a:lnTo>
                      <a:lnTo>
                        <a:pt x="363" y="438"/>
                      </a:lnTo>
                      <a:lnTo>
                        <a:pt x="364" y="439"/>
                      </a:lnTo>
                      <a:lnTo>
                        <a:pt x="364" y="439"/>
                      </a:lnTo>
                      <a:lnTo>
                        <a:pt x="366" y="440"/>
                      </a:lnTo>
                      <a:lnTo>
                        <a:pt x="366" y="440"/>
                      </a:lnTo>
                      <a:lnTo>
                        <a:pt x="366" y="440"/>
                      </a:lnTo>
                      <a:lnTo>
                        <a:pt x="366" y="440"/>
                      </a:lnTo>
                      <a:lnTo>
                        <a:pt x="370" y="440"/>
                      </a:lnTo>
                      <a:lnTo>
                        <a:pt x="370" y="440"/>
                      </a:lnTo>
                      <a:lnTo>
                        <a:pt x="370" y="438"/>
                      </a:lnTo>
                      <a:lnTo>
                        <a:pt x="370" y="438"/>
                      </a:lnTo>
                      <a:lnTo>
                        <a:pt x="371" y="435"/>
                      </a:lnTo>
                      <a:lnTo>
                        <a:pt x="371" y="435"/>
                      </a:lnTo>
                      <a:lnTo>
                        <a:pt x="373" y="434"/>
                      </a:lnTo>
                      <a:lnTo>
                        <a:pt x="374" y="433"/>
                      </a:lnTo>
                      <a:lnTo>
                        <a:pt x="375" y="430"/>
                      </a:lnTo>
                      <a:lnTo>
                        <a:pt x="376" y="430"/>
                      </a:lnTo>
                      <a:lnTo>
                        <a:pt x="376" y="430"/>
                      </a:lnTo>
                      <a:lnTo>
                        <a:pt x="376" y="434"/>
                      </a:lnTo>
                      <a:lnTo>
                        <a:pt x="375" y="438"/>
                      </a:lnTo>
                      <a:lnTo>
                        <a:pt x="375" y="438"/>
                      </a:lnTo>
                      <a:lnTo>
                        <a:pt x="375" y="439"/>
                      </a:lnTo>
                      <a:lnTo>
                        <a:pt x="375" y="440"/>
                      </a:lnTo>
                      <a:lnTo>
                        <a:pt x="374" y="439"/>
                      </a:lnTo>
                      <a:lnTo>
                        <a:pt x="374" y="439"/>
                      </a:lnTo>
                      <a:lnTo>
                        <a:pt x="374" y="440"/>
                      </a:lnTo>
                      <a:lnTo>
                        <a:pt x="374" y="441"/>
                      </a:lnTo>
                      <a:lnTo>
                        <a:pt x="374" y="441"/>
                      </a:lnTo>
                      <a:lnTo>
                        <a:pt x="375" y="443"/>
                      </a:lnTo>
                      <a:lnTo>
                        <a:pt x="375" y="443"/>
                      </a:lnTo>
                      <a:lnTo>
                        <a:pt x="375" y="443"/>
                      </a:lnTo>
                      <a:lnTo>
                        <a:pt x="376" y="444"/>
                      </a:lnTo>
                      <a:lnTo>
                        <a:pt x="379" y="445"/>
                      </a:lnTo>
                      <a:lnTo>
                        <a:pt x="384" y="445"/>
                      </a:lnTo>
                      <a:lnTo>
                        <a:pt x="384" y="445"/>
                      </a:lnTo>
                      <a:lnTo>
                        <a:pt x="385" y="448"/>
                      </a:lnTo>
                      <a:lnTo>
                        <a:pt x="385" y="448"/>
                      </a:lnTo>
                      <a:lnTo>
                        <a:pt x="386" y="449"/>
                      </a:lnTo>
                      <a:lnTo>
                        <a:pt x="387" y="450"/>
                      </a:lnTo>
                      <a:lnTo>
                        <a:pt x="387" y="450"/>
                      </a:lnTo>
                      <a:lnTo>
                        <a:pt x="387" y="451"/>
                      </a:lnTo>
                      <a:lnTo>
                        <a:pt x="388" y="451"/>
                      </a:lnTo>
                      <a:lnTo>
                        <a:pt x="392" y="451"/>
                      </a:lnTo>
                      <a:lnTo>
                        <a:pt x="392" y="451"/>
                      </a:lnTo>
                      <a:lnTo>
                        <a:pt x="393" y="450"/>
                      </a:lnTo>
                      <a:lnTo>
                        <a:pt x="396" y="449"/>
                      </a:lnTo>
                      <a:lnTo>
                        <a:pt x="396" y="449"/>
                      </a:lnTo>
                      <a:lnTo>
                        <a:pt x="400" y="449"/>
                      </a:lnTo>
                      <a:lnTo>
                        <a:pt x="403" y="449"/>
                      </a:lnTo>
                      <a:lnTo>
                        <a:pt x="403" y="449"/>
                      </a:lnTo>
                      <a:lnTo>
                        <a:pt x="411" y="449"/>
                      </a:lnTo>
                      <a:lnTo>
                        <a:pt x="411" y="449"/>
                      </a:lnTo>
                      <a:lnTo>
                        <a:pt x="413" y="449"/>
                      </a:lnTo>
                      <a:lnTo>
                        <a:pt x="415" y="450"/>
                      </a:lnTo>
                      <a:lnTo>
                        <a:pt x="415" y="450"/>
                      </a:lnTo>
                      <a:lnTo>
                        <a:pt x="418" y="451"/>
                      </a:lnTo>
                      <a:lnTo>
                        <a:pt x="418" y="451"/>
                      </a:lnTo>
                      <a:lnTo>
                        <a:pt x="423" y="451"/>
                      </a:lnTo>
                      <a:lnTo>
                        <a:pt x="423" y="451"/>
                      </a:lnTo>
                      <a:lnTo>
                        <a:pt x="425" y="453"/>
                      </a:lnTo>
                      <a:lnTo>
                        <a:pt x="428" y="451"/>
                      </a:lnTo>
                      <a:lnTo>
                        <a:pt x="428" y="451"/>
                      </a:lnTo>
                      <a:lnTo>
                        <a:pt x="430" y="451"/>
                      </a:lnTo>
                      <a:lnTo>
                        <a:pt x="430" y="450"/>
                      </a:lnTo>
                      <a:lnTo>
                        <a:pt x="430" y="450"/>
                      </a:lnTo>
                      <a:lnTo>
                        <a:pt x="430" y="448"/>
                      </a:lnTo>
                      <a:lnTo>
                        <a:pt x="430" y="448"/>
                      </a:lnTo>
                      <a:lnTo>
                        <a:pt x="431" y="446"/>
                      </a:lnTo>
                      <a:lnTo>
                        <a:pt x="433" y="448"/>
                      </a:lnTo>
                      <a:lnTo>
                        <a:pt x="433" y="448"/>
                      </a:lnTo>
                      <a:lnTo>
                        <a:pt x="433" y="450"/>
                      </a:lnTo>
                      <a:lnTo>
                        <a:pt x="433" y="450"/>
                      </a:lnTo>
                      <a:lnTo>
                        <a:pt x="433" y="454"/>
                      </a:lnTo>
                      <a:lnTo>
                        <a:pt x="433" y="454"/>
                      </a:lnTo>
                      <a:lnTo>
                        <a:pt x="431" y="454"/>
                      </a:lnTo>
                      <a:lnTo>
                        <a:pt x="430" y="454"/>
                      </a:lnTo>
                      <a:lnTo>
                        <a:pt x="430" y="454"/>
                      </a:lnTo>
                      <a:lnTo>
                        <a:pt x="430" y="456"/>
                      </a:lnTo>
                      <a:lnTo>
                        <a:pt x="431" y="457"/>
                      </a:lnTo>
                      <a:lnTo>
                        <a:pt x="431" y="457"/>
                      </a:lnTo>
                      <a:lnTo>
                        <a:pt x="438" y="457"/>
                      </a:lnTo>
                      <a:lnTo>
                        <a:pt x="438" y="457"/>
                      </a:lnTo>
                      <a:lnTo>
                        <a:pt x="438" y="460"/>
                      </a:lnTo>
                      <a:lnTo>
                        <a:pt x="439" y="461"/>
                      </a:lnTo>
                      <a:lnTo>
                        <a:pt x="439" y="461"/>
                      </a:lnTo>
                      <a:lnTo>
                        <a:pt x="445" y="461"/>
                      </a:lnTo>
                      <a:lnTo>
                        <a:pt x="452" y="461"/>
                      </a:lnTo>
                      <a:lnTo>
                        <a:pt x="452" y="461"/>
                      </a:lnTo>
                      <a:lnTo>
                        <a:pt x="452" y="460"/>
                      </a:lnTo>
                      <a:lnTo>
                        <a:pt x="452" y="460"/>
                      </a:lnTo>
                      <a:lnTo>
                        <a:pt x="452" y="460"/>
                      </a:lnTo>
                      <a:lnTo>
                        <a:pt x="452" y="460"/>
                      </a:lnTo>
                      <a:lnTo>
                        <a:pt x="452" y="455"/>
                      </a:lnTo>
                      <a:lnTo>
                        <a:pt x="452" y="455"/>
                      </a:lnTo>
                      <a:lnTo>
                        <a:pt x="455" y="455"/>
                      </a:lnTo>
                      <a:lnTo>
                        <a:pt x="455" y="455"/>
                      </a:lnTo>
                      <a:lnTo>
                        <a:pt x="457" y="454"/>
                      </a:lnTo>
                      <a:lnTo>
                        <a:pt x="457" y="454"/>
                      </a:lnTo>
                      <a:lnTo>
                        <a:pt x="458" y="453"/>
                      </a:lnTo>
                      <a:lnTo>
                        <a:pt x="461" y="451"/>
                      </a:lnTo>
                      <a:lnTo>
                        <a:pt x="461" y="451"/>
                      </a:lnTo>
                      <a:lnTo>
                        <a:pt x="460" y="453"/>
                      </a:lnTo>
                      <a:lnTo>
                        <a:pt x="460" y="453"/>
                      </a:lnTo>
                      <a:lnTo>
                        <a:pt x="458" y="453"/>
                      </a:lnTo>
                      <a:lnTo>
                        <a:pt x="458" y="453"/>
                      </a:lnTo>
                      <a:lnTo>
                        <a:pt x="458" y="453"/>
                      </a:lnTo>
                      <a:lnTo>
                        <a:pt x="458" y="455"/>
                      </a:lnTo>
                      <a:lnTo>
                        <a:pt x="458" y="455"/>
                      </a:lnTo>
                      <a:lnTo>
                        <a:pt x="458" y="456"/>
                      </a:lnTo>
                      <a:lnTo>
                        <a:pt x="458" y="456"/>
                      </a:lnTo>
                      <a:lnTo>
                        <a:pt x="458" y="456"/>
                      </a:lnTo>
                      <a:lnTo>
                        <a:pt x="458" y="456"/>
                      </a:lnTo>
                      <a:lnTo>
                        <a:pt x="460" y="460"/>
                      </a:lnTo>
                      <a:lnTo>
                        <a:pt x="460" y="460"/>
                      </a:lnTo>
                      <a:lnTo>
                        <a:pt x="460" y="464"/>
                      </a:lnTo>
                      <a:lnTo>
                        <a:pt x="460" y="464"/>
                      </a:lnTo>
                      <a:lnTo>
                        <a:pt x="457" y="465"/>
                      </a:lnTo>
                      <a:lnTo>
                        <a:pt x="457" y="465"/>
                      </a:lnTo>
                      <a:lnTo>
                        <a:pt x="456" y="466"/>
                      </a:lnTo>
                      <a:lnTo>
                        <a:pt x="455" y="466"/>
                      </a:lnTo>
                      <a:lnTo>
                        <a:pt x="455" y="466"/>
                      </a:lnTo>
                      <a:lnTo>
                        <a:pt x="455" y="467"/>
                      </a:lnTo>
                      <a:lnTo>
                        <a:pt x="456" y="467"/>
                      </a:lnTo>
                      <a:lnTo>
                        <a:pt x="460" y="467"/>
                      </a:lnTo>
                      <a:lnTo>
                        <a:pt x="460" y="467"/>
                      </a:lnTo>
                      <a:lnTo>
                        <a:pt x="461" y="468"/>
                      </a:lnTo>
                      <a:lnTo>
                        <a:pt x="461" y="470"/>
                      </a:lnTo>
                      <a:lnTo>
                        <a:pt x="461" y="471"/>
                      </a:lnTo>
                      <a:lnTo>
                        <a:pt x="462" y="471"/>
                      </a:lnTo>
                      <a:lnTo>
                        <a:pt x="462" y="471"/>
                      </a:lnTo>
                      <a:lnTo>
                        <a:pt x="462" y="471"/>
                      </a:lnTo>
                      <a:lnTo>
                        <a:pt x="462" y="471"/>
                      </a:lnTo>
                      <a:lnTo>
                        <a:pt x="466" y="472"/>
                      </a:lnTo>
                      <a:lnTo>
                        <a:pt x="468" y="473"/>
                      </a:lnTo>
                      <a:lnTo>
                        <a:pt x="468" y="473"/>
                      </a:lnTo>
                      <a:lnTo>
                        <a:pt x="468" y="473"/>
                      </a:lnTo>
                      <a:lnTo>
                        <a:pt x="468" y="473"/>
                      </a:lnTo>
                      <a:lnTo>
                        <a:pt x="469" y="473"/>
                      </a:lnTo>
                      <a:lnTo>
                        <a:pt x="469" y="473"/>
                      </a:lnTo>
                      <a:lnTo>
                        <a:pt x="472" y="477"/>
                      </a:lnTo>
                      <a:lnTo>
                        <a:pt x="472" y="477"/>
                      </a:lnTo>
                      <a:lnTo>
                        <a:pt x="472" y="478"/>
                      </a:lnTo>
                      <a:lnTo>
                        <a:pt x="473" y="481"/>
                      </a:lnTo>
                      <a:lnTo>
                        <a:pt x="473" y="481"/>
                      </a:lnTo>
                      <a:lnTo>
                        <a:pt x="476" y="482"/>
                      </a:lnTo>
                      <a:lnTo>
                        <a:pt x="478" y="482"/>
                      </a:lnTo>
                      <a:lnTo>
                        <a:pt x="478" y="482"/>
                      </a:lnTo>
                      <a:lnTo>
                        <a:pt x="483" y="482"/>
                      </a:lnTo>
                      <a:lnTo>
                        <a:pt x="483" y="482"/>
                      </a:lnTo>
                      <a:lnTo>
                        <a:pt x="483" y="487"/>
                      </a:lnTo>
                      <a:lnTo>
                        <a:pt x="483" y="487"/>
                      </a:lnTo>
                      <a:lnTo>
                        <a:pt x="484" y="488"/>
                      </a:lnTo>
                      <a:lnTo>
                        <a:pt x="485" y="491"/>
                      </a:lnTo>
                      <a:lnTo>
                        <a:pt x="485" y="491"/>
                      </a:lnTo>
                      <a:lnTo>
                        <a:pt x="485" y="491"/>
                      </a:lnTo>
                      <a:lnTo>
                        <a:pt x="485" y="491"/>
                      </a:lnTo>
                      <a:lnTo>
                        <a:pt x="485" y="492"/>
                      </a:lnTo>
                      <a:lnTo>
                        <a:pt x="485" y="492"/>
                      </a:lnTo>
                      <a:lnTo>
                        <a:pt x="489" y="493"/>
                      </a:lnTo>
                      <a:lnTo>
                        <a:pt x="489" y="493"/>
                      </a:lnTo>
                      <a:lnTo>
                        <a:pt x="489" y="495"/>
                      </a:lnTo>
                      <a:lnTo>
                        <a:pt x="491" y="497"/>
                      </a:lnTo>
                      <a:lnTo>
                        <a:pt x="491" y="497"/>
                      </a:lnTo>
                      <a:lnTo>
                        <a:pt x="493" y="498"/>
                      </a:lnTo>
                      <a:lnTo>
                        <a:pt x="493" y="498"/>
                      </a:lnTo>
                      <a:lnTo>
                        <a:pt x="494" y="499"/>
                      </a:lnTo>
                      <a:lnTo>
                        <a:pt x="495" y="499"/>
                      </a:lnTo>
                      <a:lnTo>
                        <a:pt x="495" y="499"/>
                      </a:lnTo>
                      <a:lnTo>
                        <a:pt x="498" y="500"/>
                      </a:lnTo>
                      <a:lnTo>
                        <a:pt x="498" y="500"/>
                      </a:lnTo>
                      <a:lnTo>
                        <a:pt x="499" y="502"/>
                      </a:lnTo>
                      <a:lnTo>
                        <a:pt x="500" y="502"/>
                      </a:lnTo>
                      <a:lnTo>
                        <a:pt x="500" y="502"/>
                      </a:lnTo>
                      <a:lnTo>
                        <a:pt x="501" y="502"/>
                      </a:lnTo>
                      <a:lnTo>
                        <a:pt x="502" y="503"/>
                      </a:lnTo>
                      <a:lnTo>
                        <a:pt x="502" y="503"/>
                      </a:lnTo>
                      <a:lnTo>
                        <a:pt x="504" y="505"/>
                      </a:lnTo>
                      <a:lnTo>
                        <a:pt x="504" y="505"/>
                      </a:lnTo>
                      <a:lnTo>
                        <a:pt x="505" y="508"/>
                      </a:lnTo>
                      <a:lnTo>
                        <a:pt x="507" y="509"/>
                      </a:lnTo>
                      <a:lnTo>
                        <a:pt x="507" y="509"/>
                      </a:lnTo>
                      <a:lnTo>
                        <a:pt x="507" y="504"/>
                      </a:lnTo>
                      <a:lnTo>
                        <a:pt x="507" y="504"/>
                      </a:lnTo>
                      <a:lnTo>
                        <a:pt x="510" y="504"/>
                      </a:lnTo>
                      <a:lnTo>
                        <a:pt x="510" y="504"/>
                      </a:lnTo>
                      <a:lnTo>
                        <a:pt x="509" y="503"/>
                      </a:lnTo>
                      <a:lnTo>
                        <a:pt x="509" y="503"/>
                      </a:lnTo>
                      <a:lnTo>
                        <a:pt x="512" y="504"/>
                      </a:lnTo>
                      <a:lnTo>
                        <a:pt x="515" y="504"/>
                      </a:lnTo>
                      <a:lnTo>
                        <a:pt x="515" y="504"/>
                      </a:lnTo>
                      <a:lnTo>
                        <a:pt x="515" y="503"/>
                      </a:lnTo>
                      <a:lnTo>
                        <a:pt x="515" y="502"/>
                      </a:lnTo>
                      <a:lnTo>
                        <a:pt x="515" y="498"/>
                      </a:lnTo>
                      <a:lnTo>
                        <a:pt x="515" y="498"/>
                      </a:lnTo>
                      <a:lnTo>
                        <a:pt x="515" y="495"/>
                      </a:lnTo>
                      <a:lnTo>
                        <a:pt x="513" y="493"/>
                      </a:lnTo>
                      <a:lnTo>
                        <a:pt x="513" y="493"/>
                      </a:lnTo>
                      <a:lnTo>
                        <a:pt x="512" y="493"/>
                      </a:lnTo>
                      <a:lnTo>
                        <a:pt x="511" y="494"/>
                      </a:lnTo>
                      <a:lnTo>
                        <a:pt x="511" y="494"/>
                      </a:lnTo>
                      <a:lnTo>
                        <a:pt x="510" y="494"/>
                      </a:lnTo>
                      <a:lnTo>
                        <a:pt x="510" y="494"/>
                      </a:lnTo>
                      <a:lnTo>
                        <a:pt x="509" y="494"/>
                      </a:lnTo>
                      <a:lnTo>
                        <a:pt x="509" y="494"/>
                      </a:lnTo>
                      <a:lnTo>
                        <a:pt x="509" y="494"/>
                      </a:lnTo>
                      <a:lnTo>
                        <a:pt x="510" y="493"/>
                      </a:lnTo>
                      <a:lnTo>
                        <a:pt x="510" y="493"/>
                      </a:lnTo>
                      <a:lnTo>
                        <a:pt x="509" y="491"/>
                      </a:lnTo>
                      <a:lnTo>
                        <a:pt x="507" y="489"/>
                      </a:lnTo>
                      <a:lnTo>
                        <a:pt x="507" y="489"/>
                      </a:lnTo>
                      <a:lnTo>
                        <a:pt x="505" y="488"/>
                      </a:lnTo>
                      <a:lnTo>
                        <a:pt x="502" y="488"/>
                      </a:lnTo>
                      <a:lnTo>
                        <a:pt x="502" y="488"/>
                      </a:lnTo>
                      <a:lnTo>
                        <a:pt x="507" y="487"/>
                      </a:lnTo>
                      <a:lnTo>
                        <a:pt x="507" y="487"/>
                      </a:lnTo>
                      <a:lnTo>
                        <a:pt x="507" y="484"/>
                      </a:lnTo>
                      <a:lnTo>
                        <a:pt x="507" y="484"/>
                      </a:lnTo>
                      <a:lnTo>
                        <a:pt x="507" y="486"/>
                      </a:lnTo>
                      <a:lnTo>
                        <a:pt x="509" y="488"/>
                      </a:lnTo>
                      <a:lnTo>
                        <a:pt x="509" y="488"/>
                      </a:lnTo>
                      <a:lnTo>
                        <a:pt x="510" y="488"/>
                      </a:lnTo>
                      <a:lnTo>
                        <a:pt x="510" y="488"/>
                      </a:lnTo>
                      <a:lnTo>
                        <a:pt x="512" y="491"/>
                      </a:lnTo>
                      <a:lnTo>
                        <a:pt x="512" y="491"/>
                      </a:lnTo>
                      <a:lnTo>
                        <a:pt x="513" y="491"/>
                      </a:lnTo>
                      <a:lnTo>
                        <a:pt x="515" y="488"/>
                      </a:lnTo>
                      <a:lnTo>
                        <a:pt x="515" y="488"/>
                      </a:lnTo>
                      <a:lnTo>
                        <a:pt x="515" y="487"/>
                      </a:lnTo>
                      <a:lnTo>
                        <a:pt x="513" y="486"/>
                      </a:lnTo>
                      <a:lnTo>
                        <a:pt x="513" y="486"/>
                      </a:lnTo>
                      <a:lnTo>
                        <a:pt x="513" y="486"/>
                      </a:lnTo>
                      <a:lnTo>
                        <a:pt x="513" y="486"/>
                      </a:lnTo>
                      <a:lnTo>
                        <a:pt x="513" y="486"/>
                      </a:lnTo>
                      <a:lnTo>
                        <a:pt x="513" y="482"/>
                      </a:lnTo>
                      <a:lnTo>
                        <a:pt x="513" y="481"/>
                      </a:lnTo>
                      <a:lnTo>
                        <a:pt x="512" y="481"/>
                      </a:lnTo>
                      <a:lnTo>
                        <a:pt x="512" y="481"/>
                      </a:lnTo>
                      <a:lnTo>
                        <a:pt x="515" y="481"/>
                      </a:lnTo>
                      <a:lnTo>
                        <a:pt x="515" y="481"/>
                      </a:lnTo>
                      <a:lnTo>
                        <a:pt x="515" y="483"/>
                      </a:lnTo>
                      <a:lnTo>
                        <a:pt x="515" y="486"/>
                      </a:lnTo>
                      <a:lnTo>
                        <a:pt x="515" y="486"/>
                      </a:lnTo>
                      <a:lnTo>
                        <a:pt x="517" y="486"/>
                      </a:lnTo>
                      <a:lnTo>
                        <a:pt x="520" y="486"/>
                      </a:lnTo>
                      <a:lnTo>
                        <a:pt x="520" y="486"/>
                      </a:lnTo>
                      <a:lnTo>
                        <a:pt x="517" y="488"/>
                      </a:lnTo>
                      <a:lnTo>
                        <a:pt x="517" y="488"/>
                      </a:lnTo>
                      <a:lnTo>
                        <a:pt x="516" y="489"/>
                      </a:lnTo>
                      <a:lnTo>
                        <a:pt x="516" y="491"/>
                      </a:lnTo>
                      <a:lnTo>
                        <a:pt x="516" y="491"/>
                      </a:lnTo>
                      <a:lnTo>
                        <a:pt x="517" y="492"/>
                      </a:lnTo>
                      <a:lnTo>
                        <a:pt x="517" y="492"/>
                      </a:lnTo>
                      <a:lnTo>
                        <a:pt x="517" y="493"/>
                      </a:lnTo>
                      <a:lnTo>
                        <a:pt x="517" y="493"/>
                      </a:lnTo>
                      <a:lnTo>
                        <a:pt x="518" y="494"/>
                      </a:lnTo>
                      <a:lnTo>
                        <a:pt x="518" y="494"/>
                      </a:lnTo>
                      <a:lnTo>
                        <a:pt x="518" y="494"/>
                      </a:lnTo>
                      <a:lnTo>
                        <a:pt x="518" y="503"/>
                      </a:lnTo>
                      <a:lnTo>
                        <a:pt x="518" y="503"/>
                      </a:lnTo>
                      <a:lnTo>
                        <a:pt x="521" y="502"/>
                      </a:lnTo>
                      <a:lnTo>
                        <a:pt x="521" y="502"/>
                      </a:lnTo>
                      <a:lnTo>
                        <a:pt x="522" y="502"/>
                      </a:lnTo>
                      <a:lnTo>
                        <a:pt x="523" y="502"/>
                      </a:lnTo>
                      <a:lnTo>
                        <a:pt x="523" y="502"/>
                      </a:lnTo>
                      <a:lnTo>
                        <a:pt x="525" y="503"/>
                      </a:lnTo>
                      <a:lnTo>
                        <a:pt x="525" y="504"/>
                      </a:lnTo>
                      <a:lnTo>
                        <a:pt x="525" y="504"/>
                      </a:lnTo>
                      <a:lnTo>
                        <a:pt x="526" y="504"/>
                      </a:lnTo>
                      <a:lnTo>
                        <a:pt x="527" y="504"/>
                      </a:lnTo>
                      <a:lnTo>
                        <a:pt x="527" y="504"/>
                      </a:lnTo>
                      <a:lnTo>
                        <a:pt x="527" y="508"/>
                      </a:lnTo>
                      <a:lnTo>
                        <a:pt x="527" y="508"/>
                      </a:lnTo>
                      <a:lnTo>
                        <a:pt x="529" y="508"/>
                      </a:lnTo>
                      <a:lnTo>
                        <a:pt x="532" y="508"/>
                      </a:lnTo>
                      <a:lnTo>
                        <a:pt x="532" y="508"/>
                      </a:lnTo>
                      <a:lnTo>
                        <a:pt x="532" y="502"/>
                      </a:lnTo>
                      <a:lnTo>
                        <a:pt x="532" y="502"/>
                      </a:lnTo>
                      <a:lnTo>
                        <a:pt x="531" y="498"/>
                      </a:lnTo>
                      <a:lnTo>
                        <a:pt x="531" y="498"/>
                      </a:lnTo>
                      <a:lnTo>
                        <a:pt x="531" y="497"/>
                      </a:lnTo>
                      <a:lnTo>
                        <a:pt x="529" y="495"/>
                      </a:lnTo>
                      <a:lnTo>
                        <a:pt x="529" y="495"/>
                      </a:lnTo>
                      <a:lnTo>
                        <a:pt x="529" y="492"/>
                      </a:lnTo>
                      <a:lnTo>
                        <a:pt x="529" y="492"/>
                      </a:lnTo>
                      <a:lnTo>
                        <a:pt x="529" y="489"/>
                      </a:lnTo>
                      <a:lnTo>
                        <a:pt x="529" y="489"/>
                      </a:lnTo>
                      <a:lnTo>
                        <a:pt x="528" y="486"/>
                      </a:lnTo>
                      <a:lnTo>
                        <a:pt x="528" y="483"/>
                      </a:lnTo>
                      <a:lnTo>
                        <a:pt x="528" y="483"/>
                      </a:lnTo>
                      <a:lnTo>
                        <a:pt x="527" y="483"/>
                      </a:lnTo>
                      <a:lnTo>
                        <a:pt x="527" y="483"/>
                      </a:lnTo>
                      <a:lnTo>
                        <a:pt x="527" y="484"/>
                      </a:lnTo>
                      <a:lnTo>
                        <a:pt x="527" y="484"/>
                      </a:lnTo>
                      <a:lnTo>
                        <a:pt x="526" y="482"/>
                      </a:lnTo>
                      <a:lnTo>
                        <a:pt x="526" y="479"/>
                      </a:lnTo>
                      <a:lnTo>
                        <a:pt x="526" y="479"/>
                      </a:lnTo>
                      <a:lnTo>
                        <a:pt x="526" y="478"/>
                      </a:lnTo>
                      <a:lnTo>
                        <a:pt x="526" y="478"/>
                      </a:lnTo>
                      <a:lnTo>
                        <a:pt x="527" y="479"/>
                      </a:lnTo>
                      <a:lnTo>
                        <a:pt x="527" y="479"/>
                      </a:lnTo>
                      <a:lnTo>
                        <a:pt x="527" y="478"/>
                      </a:lnTo>
                      <a:lnTo>
                        <a:pt x="527" y="478"/>
                      </a:lnTo>
                      <a:lnTo>
                        <a:pt x="527" y="475"/>
                      </a:lnTo>
                      <a:lnTo>
                        <a:pt x="527" y="475"/>
                      </a:lnTo>
                      <a:lnTo>
                        <a:pt x="528" y="476"/>
                      </a:lnTo>
                      <a:lnTo>
                        <a:pt x="528" y="478"/>
                      </a:lnTo>
                      <a:lnTo>
                        <a:pt x="528" y="483"/>
                      </a:lnTo>
                      <a:lnTo>
                        <a:pt x="528" y="483"/>
                      </a:lnTo>
                      <a:lnTo>
                        <a:pt x="529" y="486"/>
                      </a:lnTo>
                      <a:lnTo>
                        <a:pt x="529" y="486"/>
                      </a:lnTo>
                      <a:lnTo>
                        <a:pt x="531" y="487"/>
                      </a:lnTo>
                      <a:lnTo>
                        <a:pt x="531" y="487"/>
                      </a:lnTo>
                      <a:lnTo>
                        <a:pt x="531" y="489"/>
                      </a:lnTo>
                      <a:lnTo>
                        <a:pt x="531" y="491"/>
                      </a:lnTo>
                      <a:lnTo>
                        <a:pt x="532" y="491"/>
                      </a:lnTo>
                      <a:lnTo>
                        <a:pt x="532" y="491"/>
                      </a:lnTo>
                      <a:lnTo>
                        <a:pt x="532" y="489"/>
                      </a:lnTo>
                      <a:lnTo>
                        <a:pt x="532" y="489"/>
                      </a:lnTo>
                      <a:lnTo>
                        <a:pt x="533" y="489"/>
                      </a:lnTo>
                      <a:lnTo>
                        <a:pt x="533" y="489"/>
                      </a:lnTo>
                      <a:lnTo>
                        <a:pt x="533" y="492"/>
                      </a:lnTo>
                      <a:lnTo>
                        <a:pt x="533" y="492"/>
                      </a:lnTo>
                      <a:lnTo>
                        <a:pt x="533" y="493"/>
                      </a:lnTo>
                      <a:lnTo>
                        <a:pt x="533" y="493"/>
                      </a:lnTo>
                      <a:lnTo>
                        <a:pt x="534" y="497"/>
                      </a:lnTo>
                      <a:lnTo>
                        <a:pt x="534" y="497"/>
                      </a:lnTo>
                      <a:lnTo>
                        <a:pt x="534" y="500"/>
                      </a:lnTo>
                      <a:lnTo>
                        <a:pt x="534" y="500"/>
                      </a:lnTo>
                      <a:lnTo>
                        <a:pt x="536" y="502"/>
                      </a:lnTo>
                      <a:lnTo>
                        <a:pt x="537" y="503"/>
                      </a:lnTo>
                      <a:lnTo>
                        <a:pt x="537" y="503"/>
                      </a:lnTo>
                      <a:lnTo>
                        <a:pt x="538" y="504"/>
                      </a:lnTo>
                      <a:lnTo>
                        <a:pt x="538" y="504"/>
                      </a:lnTo>
                      <a:lnTo>
                        <a:pt x="538" y="504"/>
                      </a:lnTo>
                      <a:lnTo>
                        <a:pt x="538" y="504"/>
                      </a:lnTo>
                      <a:lnTo>
                        <a:pt x="537" y="504"/>
                      </a:lnTo>
                      <a:lnTo>
                        <a:pt x="537" y="504"/>
                      </a:lnTo>
                      <a:lnTo>
                        <a:pt x="538" y="505"/>
                      </a:lnTo>
                      <a:lnTo>
                        <a:pt x="538" y="506"/>
                      </a:lnTo>
                      <a:lnTo>
                        <a:pt x="540" y="506"/>
                      </a:lnTo>
                      <a:lnTo>
                        <a:pt x="540" y="506"/>
                      </a:lnTo>
                      <a:lnTo>
                        <a:pt x="544" y="508"/>
                      </a:lnTo>
                      <a:lnTo>
                        <a:pt x="547" y="508"/>
                      </a:lnTo>
                      <a:lnTo>
                        <a:pt x="547" y="508"/>
                      </a:lnTo>
                      <a:lnTo>
                        <a:pt x="547" y="505"/>
                      </a:lnTo>
                      <a:lnTo>
                        <a:pt x="548" y="503"/>
                      </a:lnTo>
                      <a:lnTo>
                        <a:pt x="548" y="503"/>
                      </a:lnTo>
                      <a:lnTo>
                        <a:pt x="548" y="503"/>
                      </a:lnTo>
                      <a:lnTo>
                        <a:pt x="548" y="503"/>
                      </a:lnTo>
                      <a:lnTo>
                        <a:pt x="548" y="509"/>
                      </a:lnTo>
                      <a:lnTo>
                        <a:pt x="548" y="509"/>
                      </a:lnTo>
                      <a:lnTo>
                        <a:pt x="549" y="511"/>
                      </a:lnTo>
                      <a:lnTo>
                        <a:pt x="549" y="511"/>
                      </a:lnTo>
                      <a:lnTo>
                        <a:pt x="549" y="513"/>
                      </a:lnTo>
                      <a:lnTo>
                        <a:pt x="549" y="513"/>
                      </a:lnTo>
                      <a:lnTo>
                        <a:pt x="549" y="515"/>
                      </a:lnTo>
                      <a:lnTo>
                        <a:pt x="550" y="516"/>
                      </a:lnTo>
                      <a:lnTo>
                        <a:pt x="551" y="516"/>
                      </a:lnTo>
                      <a:lnTo>
                        <a:pt x="551" y="516"/>
                      </a:lnTo>
                      <a:lnTo>
                        <a:pt x="551" y="519"/>
                      </a:lnTo>
                      <a:lnTo>
                        <a:pt x="553" y="521"/>
                      </a:lnTo>
                      <a:lnTo>
                        <a:pt x="553" y="521"/>
                      </a:lnTo>
                      <a:lnTo>
                        <a:pt x="553" y="521"/>
                      </a:lnTo>
                      <a:lnTo>
                        <a:pt x="554" y="520"/>
                      </a:lnTo>
                      <a:lnTo>
                        <a:pt x="555" y="519"/>
                      </a:lnTo>
                      <a:lnTo>
                        <a:pt x="555" y="519"/>
                      </a:lnTo>
                      <a:lnTo>
                        <a:pt x="556" y="522"/>
                      </a:lnTo>
                      <a:lnTo>
                        <a:pt x="556" y="522"/>
                      </a:lnTo>
                      <a:lnTo>
                        <a:pt x="558" y="522"/>
                      </a:lnTo>
                      <a:lnTo>
                        <a:pt x="558" y="522"/>
                      </a:lnTo>
                      <a:lnTo>
                        <a:pt x="555" y="522"/>
                      </a:lnTo>
                      <a:lnTo>
                        <a:pt x="553" y="522"/>
                      </a:lnTo>
                      <a:lnTo>
                        <a:pt x="553" y="522"/>
                      </a:lnTo>
                      <a:lnTo>
                        <a:pt x="553" y="526"/>
                      </a:lnTo>
                      <a:lnTo>
                        <a:pt x="553" y="526"/>
                      </a:lnTo>
                      <a:lnTo>
                        <a:pt x="554" y="527"/>
                      </a:lnTo>
                      <a:lnTo>
                        <a:pt x="555" y="527"/>
                      </a:lnTo>
                      <a:lnTo>
                        <a:pt x="555" y="527"/>
                      </a:lnTo>
                      <a:lnTo>
                        <a:pt x="556" y="527"/>
                      </a:lnTo>
                      <a:lnTo>
                        <a:pt x="556" y="527"/>
                      </a:lnTo>
                      <a:lnTo>
                        <a:pt x="556" y="531"/>
                      </a:lnTo>
                      <a:lnTo>
                        <a:pt x="556" y="531"/>
                      </a:lnTo>
                      <a:lnTo>
                        <a:pt x="558" y="535"/>
                      </a:lnTo>
                      <a:lnTo>
                        <a:pt x="558" y="535"/>
                      </a:lnTo>
                      <a:lnTo>
                        <a:pt x="559" y="535"/>
                      </a:lnTo>
                      <a:lnTo>
                        <a:pt x="559" y="535"/>
                      </a:lnTo>
                      <a:lnTo>
                        <a:pt x="559" y="535"/>
                      </a:lnTo>
                      <a:lnTo>
                        <a:pt x="559" y="535"/>
                      </a:lnTo>
                      <a:lnTo>
                        <a:pt x="558" y="535"/>
                      </a:lnTo>
                      <a:lnTo>
                        <a:pt x="558" y="535"/>
                      </a:lnTo>
                      <a:lnTo>
                        <a:pt x="558" y="537"/>
                      </a:lnTo>
                      <a:lnTo>
                        <a:pt x="558" y="537"/>
                      </a:lnTo>
                      <a:lnTo>
                        <a:pt x="556" y="540"/>
                      </a:lnTo>
                      <a:lnTo>
                        <a:pt x="556" y="540"/>
                      </a:lnTo>
                      <a:lnTo>
                        <a:pt x="559" y="541"/>
                      </a:lnTo>
                      <a:lnTo>
                        <a:pt x="561" y="541"/>
                      </a:lnTo>
                      <a:lnTo>
                        <a:pt x="561" y="541"/>
                      </a:lnTo>
                      <a:lnTo>
                        <a:pt x="563" y="540"/>
                      </a:lnTo>
                      <a:lnTo>
                        <a:pt x="563" y="540"/>
                      </a:lnTo>
                      <a:lnTo>
                        <a:pt x="563" y="542"/>
                      </a:lnTo>
                      <a:lnTo>
                        <a:pt x="563" y="543"/>
                      </a:lnTo>
                      <a:lnTo>
                        <a:pt x="563" y="543"/>
                      </a:lnTo>
                      <a:lnTo>
                        <a:pt x="565" y="543"/>
                      </a:lnTo>
                      <a:lnTo>
                        <a:pt x="566" y="543"/>
                      </a:lnTo>
                      <a:lnTo>
                        <a:pt x="566" y="543"/>
                      </a:lnTo>
                      <a:lnTo>
                        <a:pt x="566" y="544"/>
                      </a:lnTo>
                      <a:lnTo>
                        <a:pt x="566" y="544"/>
                      </a:lnTo>
                      <a:lnTo>
                        <a:pt x="566" y="546"/>
                      </a:lnTo>
                      <a:lnTo>
                        <a:pt x="566" y="546"/>
                      </a:lnTo>
                      <a:lnTo>
                        <a:pt x="566" y="546"/>
                      </a:lnTo>
                      <a:lnTo>
                        <a:pt x="566" y="547"/>
                      </a:lnTo>
                      <a:lnTo>
                        <a:pt x="569" y="547"/>
                      </a:lnTo>
                      <a:lnTo>
                        <a:pt x="569" y="547"/>
                      </a:lnTo>
                      <a:lnTo>
                        <a:pt x="569" y="551"/>
                      </a:lnTo>
                      <a:lnTo>
                        <a:pt x="569" y="551"/>
                      </a:lnTo>
                      <a:lnTo>
                        <a:pt x="571" y="551"/>
                      </a:lnTo>
                      <a:lnTo>
                        <a:pt x="571" y="551"/>
                      </a:lnTo>
                      <a:lnTo>
                        <a:pt x="571" y="554"/>
                      </a:lnTo>
                      <a:lnTo>
                        <a:pt x="571" y="554"/>
                      </a:lnTo>
                      <a:lnTo>
                        <a:pt x="571" y="554"/>
                      </a:lnTo>
                      <a:lnTo>
                        <a:pt x="571" y="554"/>
                      </a:lnTo>
                      <a:lnTo>
                        <a:pt x="569" y="553"/>
                      </a:lnTo>
                      <a:lnTo>
                        <a:pt x="569" y="553"/>
                      </a:lnTo>
                      <a:lnTo>
                        <a:pt x="569" y="552"/>
                      </a:lnTo>
                      <a:lnTo>
                        <a:pt x="569" y="552"/>
                      </a:lnTo>
                      <a:lnTo>
                        <a:pt x="569" y="551"/>
                      </a:lnTo>
                      <a:lnTo>
                        <a:pt x="569" y="551"/>
                      </a:lnTo>
                      <a:lnTo>
                        <a:pt x="567" y="549"/>
                      </a:lnTo>
                      <a:lnTo>
                        <a:pt x="567" y="549"/>
                      </a:lnTo>
                      <a:lnTo>
                        <a:pt x="566" y="549"/>
                      </a:lnTo>
                      <a:lnTo>
                        <a:pt x="566" y="549"/>
                      </a:lnTo>
                      <a:lnTo>
                        <a:pt x="565" y="548"/>
                      </a:lnTo>
                      <a:lnTo>
                        <a:pt x="565" y="548"/>
                      </a:lnTo>
                      <a:lnTo>
                        <a:pt x="565" y="547"/>
                      </a:lnTo>
                      <a:lnTo>
                        <a:pt x="565" y="547"/>
                      </a:lnTo>
                      <a:lnTo>
                        <a:pt x="565" y="546"/>
                      </a:lnTo>
                      <a:lnTo>
                        <a:pt x="565" y="546"/>
                      </a:lnTo>
                      <a:lnTo>
                        <a:pt x="564" y="544"/>
                      </a:lnTo>
                      <a:lnTo>
                        <a:pt x="564" y="544"/>
                      </a:lnTo>
                      <a:lnTo>
                        <a:pt x="564" y="544"/>
                      </a:lnTo>
                      <a:lnTo>
                        <a:pt x="564" y="544"/>
                      </a:lnTo>
                      <a:lnTo>
                        <a:pt x="563" y="544"/>
                      </a:lnTo>
                      <a:lnTo>
                        <a:pt x="563" y="544"/>
                      </a:lnTo>
                      <a:lnTo>
                        <a:pt x="560" y="543"/>
                      </a:lnTo>
                      <a:lnTo>
                        <a:pt x="560" y="543"/>
                      </a:lnTo>
                      <a:lnTo>
                        <a:pt x="560" y="544"/>
                      </a:lnTo>
                      <a:lnTo>
                        <a:pt x="560" y="544"/>
                      </a:lnTo>
                      <a:lnTo>
                        <a:pt x="559" y="543"/>
                      </a:lnTo>
                      <a:lnTo>
                        <a:pt x="559" y="543"/>
                      </a:lnTo>
                      <a:lnTo>
                        <a:pt x="559" y="543"/>
                      </a:lnTo>
                      <a:lnTo>
                        <a:pt x="556" y="542"/>
                      </a:lnTo>
                      <a:lnTo>
                        <a:pt x="556" y="542"/>
                      </a:lnTo>
                      <a:lnTo>
                        <a:pt x="553" y="541"/>
                      </a:lnTo>
                      <a:lnTo>
                        <a:pt x="553" y="541"/>
                      </a:lnTo>
                      <a:lnTo>
                        <a:pt x="550" y="541"/>
                      </a:lnTo>
                      <a:lnTo>
                        <a:pt x="550" y="541"/>
                      </a:lnTo>
                      <a:lnTo>
                        <a:pt x="549" y="542"/>
                      </a:lnTo>
                      <a:lnTo>
                        <a:pt x="549" y="542"/>
                      </a:lnTo>
                      <a:lnTo>
                        <a:pt x="549" y="542"/>
                      </a:lnTo>
                      <a:lnTo>
                        <a:pt x="549" y="542"/>
                      </a:lnTo>
                      <a:lnTo>
                        <a:pt x="549" y="543"/>
                      </a:lnTo>
                      <a:lnTo>
                        <a:pt x="549" y="543"/>
                      </a:lnTo>
                      <a:lnTo>
                        <a:pt x="549" y="544"/>
                      </a:lnTo>
                      <a:lnTo>
                        <a:pt x="549" y="544"/>
                      </a:lnTo>
                      <a:lnTo>
                        <a:pt x="550" y="544"/>
                      </a:lnTo>
                      <a:lnTo>
                        <a:pt x="550" y="544"/>
                      </a:lnTo>
                      <a:lnTo>
                        <a:pt x="550" y="546"/>
                      </a:lnTo>
                      <a:lnTo>
                        <a:pt x="550" y="546"/>
                      </a:lnTo>
                      <a:lnTo>
                        <a:pt x="550" y="547"/>
                      </a:lnTo>
                      <a:lnTo>
                        <a:pt x="550" y="547"/>
                      </a:lnTo>
                      <a:lnTo>
                        <a:pt x="550" y="548"/>
                      </a:lnTo>
                      <a:lnTo>
                        <a:pt x="550" y="548"/>
                      </a:lnTo>
                      <a:lnTo>
                        <a:pt x="550" y="549"/>
                      </a:lnTo>
                      <a:lnTo>
                        <a:pt x="550" y="549"/>
                      </a:lnTo>
                      <a:lnTo>
                        <a:pt x="550" y="549"/>
                      </a:lnTo>
                      <a:lnTo>
                        <a:pt x="550" y="549"/>
                      </a:lnTo>
                      <a:lnTo>
                        <a:pt x="550" y="551"/>
                      </a:lnTo>
                      <a:lnTo>
                        <a:pt x="550" y="551"/>
                      </a:lnTo>
                      <a:lnTo>
                        <a:pt x="550" y="552"/>
                      </a:lnTo>
                      <a:lnTo>
                        <a:pt x="550" y="552"/>
                      </a:lnTo>
                      <a:lnTo>
                        <a:pt x="549" y="552"/>
                      </a:lnTo>
                      <a:lnTo>
                        <a:pt x="549" y="552"/>
                      </a:lnTo>
                      <a:lnTo>
                        <a:pt x="549" y="551"/>
                      </a:lnTo>
                      <a:lnTo>
                        <a:pt x="549" y="551"/>
                      </a:lnTo>
                      <a:lnTo>
                        <a:pt x="549" y="549"/>
                      </a:lnTo>
                      <a:lnTo>
                        <a:pt x="549" y="549"/>
                      </a:lnTo>
                      <a:lnTo>
                        <a:pt x="549" y="547"/>
                      </a:lnTo>
                      <a:lnTo>
                        <a:pt x="549" y="547"/>
                      </a:lnTo>
                      <a:lnTo>
                        <a:pt x="548" y="547"/>
                      </a:lnTo>
                      <a:lnTo>
                        <a:pt x="548" y="547"/>
                      </a:lnTo>
                      <a:lnTo>
                        <a:pt x="548" y="546"/>
                      </a:lnTo>
                      <a:lnTo>
                        <a:pt x="548" y="546"/>
                      </a:lnTo>
                      <a:lnTo>
                        <a:pt x="548" y="546"/>
                      </a:lnTo>
                      <a:lnTo>
                        <a:pt x="548" y="546"/>
                      </a:lnTo>
                      <a:lnTo>
                        <a:pt x="547" y="546"/>
                      </a:lnTo>
                      <a:lnTo>
                        <a:pt x="547" y="546"/>
                      </a:lnTo>
                      <a:lnTo>
                        <a:pt x="547" y="546"/>
                      </a:lnTo>
                      <a:lnTo>
                        <a:pt x="547" y="546"/>
                      </a:lnTo>
                      <a:lnTo>
                        <a:pt x="544" y="546"/>
                      </a:lnTo>
                      <a:lnTo>
                        <a:pt x="544" y="546"/>
                      </a:lnTo>
                      <a:lnTo>
                        <a:pt x="545" y="547"/>
                      </a:lnTo>
                      <a:lnTo>
                        <a:pt x="545" y="547"/>
                      </a:lnTo>
                      <a:lnTo>
                        <a:pt x="545" y="547"/>
                      </a:lnTo>
                      <a:lnTo>
                        <a:pt x="547" y="547"/>
                      </a:lnTo>
                      <a:lnTo>
                        <a:pt x="547" y="547"/>
                      </a:lnTo>
                      <a:lnTo>
                        <a:pt x="545" y="548"/>
                      </a:lnTo>
                      <a:lnTo>
                        <a:pt x="545" y="548"/>
                      </a:lnTo>
                      <a:lnTo>
                        <a:pt x="545" y="548"/>
                      </a:lnTo>
                      <a:lnTo>
                        <a:pt x="545" y="548"/>
                      </a:lnTo>
                      <a:lnTo>
                        <a:pt x="544" y="547"/>
                      </a:lnTo>
                      <a:lnTo>
                        <a:pt x="544" y="547"/>
                      </a:lnTo>
                      <a:lnTo>
                        <a:pt x="543" y="547"/>
                      </a:lnTo>
                      <a:lnTo>
                        <a:pt x="543" y="547"/>
                      </a:lnTo>
                      <a:lnTo>
                        <a:pt x="543" y="548"/>
                      </a:lnTo>
                      <a:lnTo>
                        <a:pt x="543" y="548"/>
                      </a:lnTo>
                      <a:lnTo>
                        <a:pt x="542" y="548"/>
                      </a:lnTo>
                      <a:lnTo>
                        <a:pt x="542" y="548"/>
                      </a:lnTo>
                      <a:lnTo>
                        <a:pt x="542" y="549"/>
                      </a:lnTo>
                      <a:lnTo>
                        <a:pt x="542" y="549"/>
                      </a:lnTo>
                      <a:lnTo>
                        <a:pt x="542" y="551"/>
                      </a:lnTo>
                      <a:lnTo>
                        <a:pt x="542" y="551"/>
                      </a:lnTo>
                      <a:lnTo>
                        <a:pt x="542" y="552"/>
                      </a:lnTo>
                      <a:lnTo>
                        <a:pt x="542" y="552"/>
                      </a:lnTo>
                      <a:lnTo>
                        <a:pt x="543" y="553"/>
                      </a:lnTo>
                      <a:lnTo>
                        <a:pt x="543" y="553"/>
                      </a:lnTo>
                      <a:lnTo>
                        <a:pt x="544" y="554"/>
                      </a:lnTo>
                      <a:lnTo>
                        <a:pt x="544" y="554"/>
                      </a:lnTo>
                      <a:lnTo>
                        <a:pt x="545" y="554"/>
                      </a:lnTo>
                      <a:lnTo>
                        <a:pt x="545" y="555"/>
                      </a:lnTo>
                      <a:lnTo>
                        <a:pt x="545" y="555"/>
                      </a:lnTo>
                      <a:lnTo>
                        <a:pt x="544" y="555"/>
                      </a:lnTo>
                      <a:lnTo>
                        <a:pt x="544" y="555"/>
                      </a:lnTo>
                      <a:lnTo>
                        <a:pt x="544" y="557"/>
                      </a:lnTo>
                      <a:lnTo>
                        <a:pt x="544" y="557"/>
                      </a:lnTo>
                      <a:lnTo>
                        <a:pt x="545" y="558"/>
                      </a:lnTo>
                      <a:lnTo>
                        <a:pt x="545" y="558"/>
                      </a:lnTo>
                      <a:lnTo>
                        <a:pt x="547" y="558"/>
                      </a:lnTo>
                      <a:lnTo>
                        <a:pt x="547" y="558"/>
                      </a:lnTo>
                      <a:lnTo>
                        <a:pt x="547" y="558"/>
                      </a:lnTo>
                      <a:lnTo>
                        <a:pt x="548" y="558"/>
                      </a:lnTo>
                      <a:lnTo>
                        <a:pt x="548" y="558"/>
                      </a:lnTo>
                      <a:lnTo>
                        <a:pt x="548" y="559"/>
                      </a:lnTo>
                      <a:lnTo>
                        <a:pt x="548" y="559"/>
                      </a:lnTo>
                      <a:lnTo>
                        <a:pt x="548" y="562"/>
                      </a:lnTo>
                      <a:lnTo>
                        <a:pt x="548" y="562"/>
                      </a:lnTo>
                      <a:lnTo>
                        <a:pt x="548" y="563"/>
                      </a:lnTo>
                      <a:lnTo>
                        <a:pt x="548" y="563"/>
                      </a:lnTo>
                      <a:lnTo>
                        <a:pt x="547" y="562"/>
                      </a:lnTo>
                      <a:lnTo>
                        <a:pt x="547" y="562"/>
                      </a:lnTo>
                      <a:lnTo>
                        <a:pt x="547" y="562"/>
                      </a:lnTo>
                      <a:lnTo>
                        <a:pt x="547" y="562"/>
                      </a:lnTo>
                      <a:lnTo>
                        <a:pt x="547" y="560"/>
                      </a:lnTo>
                      <a:lnTo>
                        <a:pt x="547" y="560"/>
                      </a:lnTo>
                      <a:lnTo>
                        <a:pt x="545" y="560"/>
                      </a:lnTo>
                      <a:lnTo>
                        <a:pt x="545" y="560"/>
                      </a:lnTo>
                      <a:lnTo>
                        <a:pt x="545" y="560"/>
                      </a:lnTo>
                      <a:lnTo>
                        <a:pt x="544" y="562"/>
                      </a:lnTo>
                      <a:lnTo>
                        <a:pt x="544" y="562"/>
                      </a:lnTo>
                      <a:lnTo>
                        <a:pt x="544" y="563"/>
                      </a:lnTo>
                      <a:lnTo>
                        <a:pt x="544" y="563"/>
                      </a:lnTo>
                      <a:lnTo>
                        <a:pt x="544" y="565"/>
                      </a:lnTo>
                      <a:lnTo>
                        <a:pt x="544" y="565"/>
                      </a:lnTo>
                      <a:lnTo>
                        <a:pt x="544" y="567"/>
                      </a:lnTo>
                      <a:lnTo>
                        <a:pt x="544" y="567"/>
                      </a:lnTo>
                      <a:lnTo>
                        <a:pt x="544" y="569"/>
                      </a:lnTo>
                      <a:lnTo>
                        <a:pt x="544" y="569"/>
                      </a:lnTo>
                      <a:lnTo>
                        <a:pt x="545" y="570"/>
                      </a:lnTo>
                      <a:lnTo>
                        <a:pt x="545" y="570"/>
                      </a:lnTo>
                      <a:lnTo>
                        <a:pt x="545" y="571"/>
                      </a:lnTo>
                      <a:lnTo>
                        <a:pt x="545" y="571"/>
                      </a:lnTo>
                      <a:lnTo>
                        <a:pt x="545" y="571"/>
                      </a:lnTo>
                      <a:lnTo>
                        <a:pt x="545" y="571"/>
                      </a:lnTo>
                      <a:lnTo>
                        <a:pt x="545" y="571"/>
                      </a:lnTo>
                      <a:lnTo>
                        <a:pt x="545" y="571"/>
                      </a:lnTo>
                      <a:lnTo>
                        <a:pt x="547" y="573"/>
                      </a:lnTo>
                      <a:lnTo>
                        <a:pt x="547" y="573"/>
                      </a:lnTo>
                      <a:lnTo>
                        <a:pt x="547" y="573"/>
                      </a:lnTo>
                      <a:lnTo>
                        <a:pt x="547" y="573"/>
                      </a:lnTo>
                      <a:lnTo>
                        <a:pt x="547" y="568"/>
                      </a:lnTo>
                      <a:lnTo>
                        <a:pt x="547" y="568"/>
                      </a:lnTo>
                      <a:lnTo>
                        <a:pt x="548" y="568"/>
                      </a:lnTo>
                      <a:lnTo>
                        <a:pt x="548" y="568"/>
                      </a:lnTo>
                      <a:lnTo>
                        <a:pt x="548" y="568"/>
                      </a:lnTo>
                      <a:lnTo>
                        <a:pt x="548" y="569"/>
                      </a:lnTo>
                      <a:lnTo>
                        <a:pt x="548" y="569"/>
                      </a:lnTo>
                      <a:lnTo>
                        <a:pt x="549" y="570"/>
                      </a:lnTo>
                      <a:lnTo>
                        <a:pt x="549" y="570"/>
                      </a:lnTo>
                      <a:lnTo>
                        <a:pt x="549" y="570"/>
                      </a:lnTo>
                      <a:lnTo>
                        <a:pt x="550" y="569"/>
                      </a:lnTo>
                      <a:lnTo>
                        <a:pt x="550" y="569"/>
                      </a:lnTo>
                      <a:lnTo>
                        <a:pt x="550" y="565"/>
                      </a:lnTo>
                      <a:lnTo>
                        <a:pt x="550" y="565"/>
                      </a:lnTo>
                      <a:lnTo>
                        <a:pt x="549" y="564"/>
                      </a:lnTo>
                      <a:lnTo>
                        <a:pt x="549" y="564"/>
                      </a:lnTo>
                      <a:lnTo>
                        <a:pt x="549" y="563"/>
                      </a:lnTo>
                      <a:lnTo>
                        <a:pt x="549" y="563"/>
                      </a:lnTo>
                      <a:lnTo>
                        <a:pt x="550" y="563"/>
                      </a:lnTo>
                      <a:lnTo>
                        <a:pt x="550" y="563"/>
                      </a:lnTo>
                      <a:lnTo>
                        <a:pt x="550" y="564"/>
                      </a:lnTo>
                      <a:lnTo>
                        <a:pt x="550" y="564"/>
                      </a:lnTo>
                      <a:lnTo>
                        <a:pt x="551" y="564"/>
                      </a:lnTo>
                      <a:lnTo>
                        <a:pt x="551" y="564"/>
                      </a:lnTo>
                      <a:lnTo>
                        <a:pt x="551" y="562"/>
                      </a:lnTo>
                      <a:lnTo>
                        <a:pt x="551" y="562"/>
                      </a:lnTo>
                      <a:lnTo>
                        <a:pt x="551" y="558"/>
                      </a:lnTo>
                      <a:lnTo>
                        <a:pt x="551" y="558"/>
                      </a:lnTo>
                      <a:lnTo>
                        <a:pt x="550" y="558"/>
                      </a:lnTo>
                      <a:lnTo>
                        <a:pt x="550" y="558"/>
                      </a:lnTo>
                      <a:lnTo>
                        <a:pt x="550" y="558"/>
                      </a:lnTo>
                      <a:lnTo>
                        <a:pt x="551" y="558"/>
                      </a:lnTo>
                      <a:lnTo>
                        <a:pt x="551" y="558"/>
                      </a:lnTo>
                      <a:lnTo>
                        <a:pt x="551" y="557"/>
                      </a:lnTo>
                      <a:lnTo>
                        <a:pt x="551" y="557"/>
                      </a:lnTo>
                      <a:lnTo>
                        <a:pt x="551" y="555"/>
                      </a:lnTo>
                      <a:lnTo>
                        <a:pt x="551" y="555"/>
                      </a:lnTo>
                      <a:lnTo>
                        <a:pt x="551" y="557"/>
                      </a:lnTo>
                      <a:lnTo>
                        <a:pt x="551" y="557"/>
                      </a:lnTo>
                      <a:lnTo>
                        <a:pt x="553" y="557"/>
                      </a:lnTo>
                      <a:lnTo>
                        <a:pt x="553" y="557"/>
                      </a:lnTo>
                      <a:lnTo>
                        <a:pt x="554" y="557"/>
                      </a:lnTo>
                      <a:lnTo>
                        <a:pt x="554" y="558"/>
                      </a:lnTo>
                      <a:lnTo>
                        <a:pt x="554" y="558"/>
                      </a:lnTo>
                      <a:lnTo>
                        <a:pt x="554" y="559"/>
                      </a:lnTo>
                      <a:lnTo>
                        <a:pt x="554" y="559"/>
                      </a:lnTo>
                      <a:lnTo>
                        <a:pt x="555" y="560"/>
                      </a:lnTo>
                      <a:lnTo>
                        <a:pt x="555" y="560"/>
                      </a:lnTo>
                      <a:lnTo>
                        <a:pt x="558" y="559"/>
                      </a:lnTo>
                      <a:lnTo>
                        <a:pt x="558" y="559"/>
                      </a:lnTo>
                      <a:lnTo>
                        <a:pt x="558" y="559"/>
                      </a:lnTo>
                      <a:lnTo>
                        <a:pt x="558" y="559"/>
                      </a:lnTo>
                      <a:lnTo>
                        <a:pt x="559" y="559"/>
                      </a:lnTo>
                      <a:lnTo>
                        <a:pt x="559" y="559"/>
                      </a:lnTo>
                      <a:lnTo>
                        <a:pt x="560" y="559"/>
                      </a:lnTo>
                      <a:lnTo>
                        <a:pt x="561" y="559"/>
                      </a:lnTo>
                      <a:lnTo>
                        <a:pt x="561" y="559"/>
                      </a:lnTo>
                      <a:lnTo>
                        <a:pt x="563" y="559"/>
                      </a:lnTo>
                      <a:lnTo>
                        <a:pt x="563" y="559"/>
                      </a:lnTo>
                      <a:lnTo>
                        <a:pt x="563" y="555"/>
                      </a:lnTo>
                      <a:lnTo>
                        <a:pt x="563" y="555"/>
                      </a:lnTo>
                      <a:lnTo>
                        <a:pt x="563" y="555"/>
                      </a:lnTo>
                      <a:lnTo>
                        <a:pt x="563" y="555"/>
                      </a:lnTo>
                      <a:lnTo>
                        <a:pt x="563" y="554"/>
                      </a:lnTo>
                      <a:lnTo>
                        <a:pt x="563" y="554"/>
                      </a:lnTo>
                      <a:lnTo>
                        <a:pt x="561" y="554"/>
                      </a:lnTo>
                      <a:lnTo>
                        <a:pt x="561" y="554"/>
                      </a:lnTo>
                      <a:lnTo>
                        <a:pt x="561" y="553"/>
                      </a:lnTo>
                      <a:lnTo>
                        <a:pt x="561" y="553"/>
                      </a:lnTo>
                      <a:lnTo>
                        <a:pt x="560" y="552"/>
                      </a:lnTo>
                      <a:lnTo>
                        <a:pt x="560" y="552"/>
                      </a:lnTo>
                      <a:lnTo>
                        <a:pt x="560" y="551"/>
                      </a:lnTo>
                      <a:lnTo>
                        <a:pt x="560" y="551"/>
                      </a:lnTo>
                      <a:lnTo>
                        <a:pt x="559" y="549"/>
                      </a:lnTo>
                      <a:lnTo>
                        <a:pt x="559" y="549"/>
                      </a:lnTo>
                      <a:lnTo>
                        <a:pt x="560" y="549"/>
                      </a:lnTo>
                      <a:lnTo>
                        <a:pt x="560" y="549"/>
                      </a:lnTo>
                      <a:lnTo>
                        <a:pt x="561" y="551"/>
                      </a:lnTo>
                      <a:lnTo>
                        <a:pt x="561" y="551"/>
                      </a:lnTo>
                      <a:lnTo>
                        <a:pt x="561" y="551"/>
                      </a:lnTo>
                      <a:lnTo>
                        <a:pt x="561" y="551"/>
                      </a:lnTo>
                      <a:lnTo>
                        <a:pt x="561" y="552"/>
                      </a:lnTo>
                      <a:lnTo>
                        <a:pt x="561" y="552"/>
                      </a:lnTo>
                      <a:lnTo>
                        <a:pt x="563" y="552"/>
                      </a:lnTo>
                      <a:lnTo>
                        <a:pt x="563" y="552"/>
                      </a:lnTo>
                      <a:lnTo>
                        <a:pt x="563" y="553"/>
                      </a:lnTo>
                      <a:lnTo>
                        <a:pt x="563" y="553"/>
                      </a:lnTo>
                      <a:lnTo>
                        <a:pt x="564" y="554"/>
                      </a:lnTo>
                      <a:lnTo>
                        <a:pt x="564" y="554"/>
                      </a:lnTo>
                      <a:lnTo>
                        <a:pt x="565" y="555"/>
                      </a:lnTo>
                      <a:lnTo>
                        <a:pt x="564" y="557"/>
                      </a:lnTo>
                      <a:lnTo>
                        <a:pt x="564" y="557"/>
                      </a:lnTo>
                      <a:lnTo>
                        <a:pt x="564" y="557"/>
                      </a:lnTo>
                      <a:lnTo>
                        <a:pt x="564" y="558"/>
                      </a:lnTo>
                      <a:lnTo>
                        <a:pt x="564" y="558"/>
                      </a:lnTo>
                      <a:lnTo>
                        <a:pt x="565" y="558"/>
                      </a:lnTo>
                      <a:lnTo>
                        <a:pt x="565" y="558"/>
                      </a:lnTo>
                      <a:lnTo>
                        <a:pt x="566" y="558"/>
                      </a:lnTo>
                      <a:lnTo>
                        <a:pt x="566" y="558"/>
                      </a:lnTo>
                      <a:lnTo>
                        <a:pt x="570" y="558"/>
                      </a:lnTo>
                      <a:lnTo>
                        <a:pt x="570" y="558"/>
                      </a:lnTo>
                      <a:lnTo>
                        <a:pt x="571" y="557"/>
                      </a:lnTo>
                      <a:lnTo>
                        <a:pt x="571" y="557"/>
                      </a:lnTo>
                      <a:lnTo>
                        <a:pt x="571" y="555"/>
                      </a:lnTo>
                      <a:lnTo>
                        <a:pt x="571" y="555"/>
                      </a:lnTo>
                      <a:lnTo>
                        <a:pt x="575" y="555"/>
                      </a:lnTo>
                      <a:lnTo>
                        <a:pt x="575" y="555"/>
                      </a:lnTo>
                      <a:lnTo>
                        <a:pt x="575" y="557"/>
                      </a:lnTo>
                      <a:lnTo>
                        <a:pt x="575" y="557"/>
                      </a:lnTo>
                      <a:lnTo>
                        <a:pt x="575" y="560"/>
                      </a:lnTo>
                      <a:lnTo>
                        <a:pt x="575" y="560"/>
                      </a:lnTo>
                      <a:lnTo>
                        <a:pt x="577" y="560"/>
                      </a:lnTo>
                      <a:lnTo>
                        <a:pt x="577" y="560"/>
                      </a:lnTo>
                      <a:lnTo>
                        <a:pt x="576" y="560"/>
                      </a:lnTo>
                      <a:lnTo>
                        <a:pt x="576" y="560"/>
                      </a:lnTo>
                      <a:lnTo>
                        <a:pt x="576" y="560"/>
                      </a:lnTo>
                      <a:lnTo>
                        <a:pt x="576" y="560"/>
                      </a:lnTo>
                      <a:lnTo>
                        <a:pt x="575" y="559"/>
                      </a:lnTo>
                      <a:lnTo>
                        <a:pt x="575" y="559"/>
                      </a:lnTo>
                      <a:lnTo>
                        <a:pt x="574" y="559"/>
                      </a:lnTo>
                      <a:lnTo>
                        <a:pt x="574" y="559"/>
                      </a:lnTo>
                      <a:lnTo>
                        <a:pt x="574" y="563"/>
                      </a:lnTo>
                      <a:lnTo>
                        <a:pt x="574" y="563"/>
                      </a:lnTo>
                      <a:lnTo>
                        <a:pt x="575" y="563"/>
                      </a:lnTo>
                      <a:lnTo>
                        <a:pt x="575" y="563"/>
                      </a:lnTo>
                      <a:lnTo>
                        <a:pt x="575" y="568"/>
                      </a:lnTo>
                      <a:lnTo>
                        <a:pt x="575" y="568"/>
                      </a:lnTo>
                      <a:lnTo>
                        <a:pt x="577" y="568"/>
                      </a:lnTo>
                      <a:lnTo>
                        <a:pt x="578" y="568"/>
                      </a:lnTo>
                      <a:lnTo>
                        <a:pt x="578" y="569"/>
                      </a:lnTo>
                      <a:lnTo>
                        <a:pt x="578" y="569"/>
                      </a:lnTo>
                      <a:lnTo>
                        <a:pt x="580" y="569"/>
                      </a:lnTo>
                      <a:lnTo>
                        <a:pt x="580" y="569"/>
                      </a:lnTo>
                      <a:lnTo>
                        <a:pt x="581" y="568"/>
                      </a:lnTo>
                      <a:lnTo>
                        <a:pt x="581" y="568"/>
                      </a:lnTo>
                      <a:lnTo>
                        <a:pt x="583" y="567"/>
                      </a:lnTo>
                      <a:lnTo>
                        <a:pt x="585" y="568"/>
                      </a:lnTo>
                      <a:lnTo>
                        <a:pt x="585" y="568"/>
                      </a:lnTo>
                      <a:lnTo>
                        <a:pt x="581" y="568"/>
                      </a:lnTo>
                      <a:lnTo>
                        <a:pt x="581" y="568"/>
                      </a:lnTo>
                      <a:lnTo>
                        <a:pt x="581" y="569"/>
                      </a:lnTo>
                      <a:lnTo>
                        <a:pt x="581" y="570"/>
                      </a:lnTo>
                      <a:lnTo>
                        <a:pt x="581" y="570"/>
                      </a:lnTo>
                      <a:lnTo>
                        <a:pt x="580" y="570"/>
                      </a:lnTo>
                      <a:lnTo>
                        <a:pt x="580" y="570"/>
                      </a:lnTo>
                      <a:lnTo>
                        <a:pt x="580" y="575"/>
                      </a:lnTo>
                      <a:lnTo>
                        <a:pt x="580" y="575"/>
                      </a:lnTo>
                      <a:lnTo>
                        <a:pt x="578" y="578"/>
                      </a:lnTo>
                      <a:lnTo>
                        <a:pt x="578" y="578"/>
                      </a:lnTo>
                      <a:lnTo>
                        <a:pt x="577" y="580"/>
                      </a:lnTo>
                      <a:lnTo>
                        <a:pt x="577" y="580"/>
                      </a:lnTo>
                      <a:lnTo>
                        <a:pt x="577" y="584"/>
                      </a:lnTo>
                      <a:lnTo>
                        <a:pt x="578" y="586"/>
                      </a:lnTo>
                      <a:lnTo>
                        <a:pt x="578" y="586"/>
                      </a:lnTo>
                      <a:lnTo>
                        <a:pt x="581" y="587"/>
                      </a:lnTo>
                      <a:lnTo>
                        <a:pt x="583" y="586"/>
                      </a:lnTo>
                      <a:lnTo>
                        <a:pt x="583" y="586"/>
                      </a:lnTo>
                      <a:lnTo>
                        <a:pt x="583" y="581"/>
                      </a:lnTo>
                      <a:lnTo>
                        <a:pt x="583" y="581"/>
                      </a:lnTo>
                      <a:lnTo>
                        <a:pt x="585" y="581"/>
                      </a:lnTo>
                      <a:lnTo>
                        <a:pt x="585" y="581"/>
                      </a:lnTo>
                      <a:lnTo>
                        <a:pt x="585" y="578"/>
                      </a:lnTo>
                      <a:lnTo>
                        <a:pt x="585" y="578"/>
                      </a:lnTo>
                      <a:lnTo>
                        <a:pt x="585" y="576"/>
                      </a:lnTo>
                      <a:lnTo>
                        <a:pt x="585" y="576"/>
                      </a:lnTo>
                      <a:lnTo>
                        <a:pt x="585" y="576"/>
                      </a:lnTo>
                      <a:lnTo>
                        <a:pt x="587" y="576"/>
                      </a:lnTo>
                      <a:lnTo>
                        <a:pt x="587" y="576"/>
                      </a:lnTo>
                      <a:lnTo>
                        <a:pt x="587" y="574"/>
                      </a:lnTo>
                      <a:lnTo>
                        <a:pt x="588" y="574"/>
                      </a:lnTo>
                      <a:lnTo>
                        <a:pt x="592" y="574"/>
                      </a:lnTo>
                      <a:lnTo>
                        <a:pt x="592" y="574"/>
                      </a:lnTo>
                      <a:lnTo>
                        <a:pt x="592" y="573"/>
                      </a:lnTo>
                      <a:lnTo>
                        <a:pt x="592" y="573"/>
                      </a:lnTo>
                      <a:lnTo>
                        <a:pt x="593" y="573"/>
                      </a:lnTo>
                      <a:lnTo>
                        <a:pt x="593" y="573"/>
                      </a:lnTo>
                      <a:lnTo>
                        <a:pt x="593" y="574"/>
                      </a:lnTo>
                      <a:lnTo>
                        <a:pt x="594" y="574"/>
                      </a:lnTo>
                      <a:lnTo>
                        <a:pt x="594" y="574"/>
                      </a:lnTo>
                      <a:lnTo>
                        <a:pt x="594" y="576"/>
                      </a:lnTo>
                      <a:lnTo>
                        <a:pt x="594" y="576"/>
                      </a:lnTo>
                      <a:lnTo>
                        <a:pt x="594" y="576"/>
                      </a:lnTo>
                      <a:lnTo>
                        <a:pt x="594" y="576"/>
                      </a:lnTo>
                      <a:lnTo>
                        <a:pt x="593" y="576"/>
                      </a:lnTo>
                      <a:lnTo>
                        <a:pt x="593" y="576"/>
                      </a:lnTo>
                      <a:lnTo>
                        <a:pt x="593" y="576"/>
                      </a:lnTo>
                      <a:lnTo>
                        <a:pt x="593" y="576"/>
                      </a:lnTo>
                      <a:lnTo>
                        <a:pt x="592" y="575"/>
                      </a:lnTo>
                      <a:lnTo>
                        <a:pt x="591" y="575"/>
                      </a:lnTo>
                      <a:lnTo>
                        <a:pt x="591" y="574"/>
                      </a:lnTo>
                      <a:lnTo>
                        <a:pt x="591" y="574"/>
                      </a:lnTo>
                      <a:lnTo>
                        <a:pt x="588" y="575"/>
                      </a:lnTo>
                      <a:lnTo>
                        <a:pt x="588" y="575"/>
                      </a:lnTo>
                      <a:lnTo>
                        <a:pt x="588" y="575"/>
                      </a:lnTo>
                      <a:lnTo>
                        <a:pt x="588" y="575"/>
                      </a:lnTo>
                      <a:lnTo>
                        <a:pt x="587" y="575"/>
                      </a:lnTo>
                      <a:lnTo>
                        <a:pt x="587" y="575"/>
                      </a:lnTo>
                      <a:lnTo>
                        <a:pt x="587" y="576"/>
                      </a:lnTo>
                      <a:lnTo>
                        <a:pt x="587" y="576"/>
                      </a:lnTo>
                      <a:lnTo>
                        <a:pt x="588" y="576"/>
                      </a:lnTo>
                      <a:lnTo>
                        <a:pt x="588" y="576"/>
                      </a:lnTo>
                      <a:lnTo>
                        <a:pt x="588" y="578"/>
                      </a:lnTo>
                      <a:lnTo>
                        <a:pt x="588" y="578"/>
                      </a:lnTo>
                      <a:lnTo>
                        <a:pt x="587" y="578"/>
                      </a:lnTo>
                      <a:lnTo>
                        <a:pt x="587" y="578"/>
                      </a:lnTo>
                      <a:lnTo>
                        <a:pt x="586" y="578"/>
                      </a:lnTo>
                      <a:lnTo>
                        <a:pt x="586" y="578"/>
                      </a:lnTo>
                      <a:lnTo>
                        <a:pt x="586" y="580"/>
                      </a:lnTo>
                      <a:lnTo>
                        <a:pt x="586" y="580"/>
                      </a:lnTo>
                      <a:lnTo>
                        <a:pt x="586" y="581"/>
                      </a:lnTo>
                      <a:lnTo>
                        <a:pt x="586" y="581"/>
                      </a:lnTo>
                      <a:lnTo>
                        <a:pt x="586" y="582"/>
                      </a:lnTo>
                      <a:lnTo>
                        <a:pt x="587" y="584"/>
                      </a:lnTo>
                      <a:lnTo>
                        <a:pt x="587" y="584"/>
                      </a:lnTo>
                      <a:lnTo>
                        <a:pt x="586" y="585"/>
                      </a:lnTo>
                      <a:lnTo>
                        <a:pt x="586" y="585"/>
                      </a:lnTo>
                      <a:lnTo>
                        <a:pt x="586" y="586"/>
                      </a:lnTo>
                      <a:lnTo>
                        <a:pt x="586" y="586"/>
                      </a:lnTo>
                      <a:lnTo>
                        <a:pt x="585" y="586"/>
                      </a:lnTo>
                      <a:lnTo>
                        <a:pt x="585" y="586"/>
                      </a:lnTo>
                      <a:lnTo>
                        <a:pt x="585" y="587"/>
                      </a:lnTo>
                      <a:lnTo>
                        <a:pt x="585" y="587"/>
                      </a:lnTo>
                      <a:lnTo>
                        <a:pt x="585" y="587"/>
                      </a:lnTo>
                      <a:lnTo>
                        <a:pt x="585" y="587"/>
                      </a:lnTo>
                      <a:lnTo>
                        <a:pt x="585" y="586"/>
                      </a:lnTo>
                      <a:lnTo>
                        <a:pt x="585" y="586"/>
                      </a:lnTo>
                      <a:lnTo>
                        <a:pt x="583" y="586"/>
                      </a:lnTo>
                      <a:lnTo>
                        <a:pt x="583" y="586"/>
                      </a:lnTo>
                      <a:lnTo>
                        <a:pt x="583" y="589"/>
                      </a:lnTo>
                      <a:lnTo>
                        <a:pt x="583" y="589"/>
                      </a:lnTo>
                      <a:lnTo>
                        <a:pt x="583" y="589"/>
                      </a:lnTo>
                      <a:lnTo>
                        <a:pt x="583" y="589"/>
                      </a:lnTo>
                      <a:lnTo>
                        <a:pt x="585" y="590"/>
                      </a:lnTo>
                      <a:lnTo>
                        <a:pt x="585" y="590"/>
                      </a:lnTo>
                      <a:lnTo>
                        <a:pt x="585" y="590"/>
                      </a:lnTo>
                      <a:lnTo>
                        <a:pt x="585" y="590"/>
                      </a:lnTo>
                      <a:lnTo>
                        <a:pt x="585" y="591"/>
                      </a:lnTo>
                      <a:lnTo>
                        <a:pt x="585" y="591"/>
                      </a:lnTo>
                      <a:lnTo>
                        <a:pt x="586" y="591"/>
                      </a:lnTo>
                      <a:lnTo>
                        <a:pt x="586" y="591"/>
                      </a:lnTo>
                      <a:lnTo>
                        <a:pt x="586" y="592"/>
                      </a:lnTo>
                      <a:lnTo>
                        <a:pt x="586" y="592"/>
                      </a:lnTo>
                      <a:lnTo>
                        <a:pt x="587" y="592"/>
                      </a:lnTo>
                      <a:lnTo>
                        <a:pt x="587" y="592"/>
                      </a:lnTo>
                      <a:lnTo>
                        <a:pt x="587" y="592"/>
                      </a:lnTo>
                      <a:lnTo>
                        <a:pt x="587" y="592"/>
                      </a:lnTo>
                      <a:lnTo>
                        <a:pt x="588" y="592"/>
                      </a:lnTo>
                      <a:lnTo>
                        <a:pt x="588" y="592"/>
                      </a:lnTo>
                      <a:lnTo>
                        <a:pt x="588" y="587"/>
                      </a:lnTo>
                      <a:lnTo>
                        <a:pt x="588" y="587"/>
                      </a:lnTo>
                      <a:lnTo>
                        <a:pt x="589" y="587"/>
                      </a:lnTo>
                      <a:lnTo>
                        <a:pt x="589" y="587"/>
                      </a:lnTo>
                      <a:lnTo>
                        <a:pt x="589" y="587"/>
                      </a:lnTo>
                      <a:lnTo>
                        <a:pt x="589" y="589"/>
                      </a:lnTo>
                      <a:lnTo>
                        <a:pt x="589" y="589"/>
                      </a:lnTo>
                      <a:lnTo>
                        <a:pt x="589" y="591"/>
                      </a:lnTo>
                      <a:lnTo>
                        <a:pt x="589" y="591"/>
                      </a:lnTo>
                      <a:lnTo>
                        <a:pt x="589" y="592"/>
                      </a:lnTo>
                      <a:lnTo>
                        <a:pt x="589" y="592"/>
                      </a:lnTo>
                      <a:lnTo>
                        <a:pt x="588" y="592"/>
                      </a:lnTo>
                      <a:lnTo>
                        <a:pt x="588" y="592"/>
                      </a:lnTo>
                      <a:lnTo>
                        <a:pt x="589" y="593"/>
                      </a:lnTo>
                      <a:lnTo>
                        <a:pt x="589" y="593"/>
                      </a:lnTo>
                      <a:lnTo>
                        <a:pt x="591" y="593"/>
                      </a:lnTo>
                      <a:lnTo>
                        <a:pt x="591" y="593"/>
                      </a:lnTo>
                      <a:lnTo>
                        <a:pt x="592" y="593"/>
                      </a:lnTo>
                      <a:lnTo>
                        <a:pt x="593" y="593"/>
                      </a:lnTo>
                      <a:lnTo>
                        <a:pt x="593" y="593"/>
                      </a:lnTo>
                      <a:lnTo>
                        <a:pt x="593" y="591"/>
                      </a:lnTo>
                      <a:lnTo>
                        <a:pt x="593" y="591"/>
                      </a:lnTo>
                      <a:lnTo>
                        <a:pt x="592" y="591"/>
                      </a:lnTo>
                      <a:lnTo>
                        <a:pt x="592" y="591"/>
                      </a:lnTo>
                      <a:lnTo>
                        <a:pt x="591" y="591"/>
                      </a:lnTo>
                      <a:lnTo>
                        <a:pt x="591" y="591"/>
                      </a:lnTo>
                      <a:lnTo>
                        <a:pt x="591" y="589"/>
                      </a:lnTo>
                      <a:lnTo>
                        <a:pt x="591" y="589"/>
                      </a:lnTo>
                      <a:lnTo>
                        <a:pt x="591" y="586"/>
                      </a:lnTo>
                      <a:lnTo>
                        <a:pt x="591" y="586"/>
                      </a:lnTo>
                      <a:lnTo>
                        <a:pt x="592" y="586"/>
                      </a:lnTo>
                      <a:lnTo>
                        <a:pt x="592" y="586"/>
                      </a:lnTo>
                      <a:lnTo>
                        <a:pt x="592" y="587"/>
                      </a:lnTo>
                      <a:lnTo>
                        <a:pt x="592" y="587"/>
                      </a:lnTo>
                      <a:lnTo>
                        <a:pt x="592" y="589"/>
                      </a:lnTo>
                      <a:lnTo>
                        <a:pt x="592" y="589"/>
                      </a:lnTo>
                      <a:lnTo>
                        <a:pt x="593" y="590"/>
                      </a:lnTo>
                      <a:lnTo>
                        <a:pt x="593" y="590"/>
                      </a:lnTo>
                      <a:lnTo>
                        <a:pt x="593" y="591"/>
                      </a:lnTo>
                      <a:lnTo>
                        <a:pt x="593" y="591"/>
                      </a:lnTo>
                      <a:lnTo>
                        <a:pt x="593" y="592"/>
                      </a:lnTo>
                      <a:lnTo>
                        <a:pt x="593" y="592"/>
                      </a:lnTo>
                      <a:lnTo>
                        <a:pt x="593" y="592"/>
                      </a:lnTo>
                      <a:lnTo>
                        <a:pt x="593" y="592"/>
                      </a:lnTo>
                      <a:lnTo>
                        <a:pt x="593" y="593"/>
                      </a:lnTo>
                      <a:lnTo>
                        <a:pt x="593" y="593"/>
                      </a:lnTo>
                      <a:lnTo>
                        <a:pt x="592" y="595"/>
                      </a:lnTo>
                      <a:lnTo>
                        <a:pt x="592" y="595"/>
                      </a:lnTo>
                      <a:lnTo>
                        <a:pt x="592" y="596"/>
                      </a:lnTo>
                      <a:lnTo>
                        <a:pt x="592" y="596"/>
                      </a:lnTo>
                      <a:lnTo>
                        <a:pt x="594" y="596"/>
                      </a:lnTo>
                      <a:lnTo>
                        <a:pt x="594" y="596"/>
                      </a:lnTo>
                      <a:lnTo>
                        <a:pt x="594" y="595"/>
                      </a:lnTo>
                      <a:lnTo>
                        <a:pt x="596" y="593"/>
                      </a:lnTo>
                      <a:lnTo>
                        <a:pt x="596" y="593"/>
                      </a:lnTo>
                      <a:lnTo>
                        <a:pt x="596" y="592"/>
                      </a:lnTo>
                      <a:lnTo>
                        <a:pt x="596" y="592"/>
                      </a:lnTo>
                      <a:lnTo>
                        <a:pt x="596" y="591"/>
                      </a:lnTo>
                      <a:lnTo>
                        <a:pt x="596" y="591"/>
                      </a:lnTo>
                      <a:lnTo>
                        <a:pt x="596" y="590"/>
                      </a:lnTo>
                      <a:lnTo>
                        <a:pt x="596" y="590"/>
                      </a:lnTo>
                      <a:lnTo>
                        <a:pt x="597" y="587"/>
                      </a:lnTo>
                      <a:lnTo>
                        <a:pt x="597" y="587"/>
                      </a:lnTo>
                      <a:lnTo>
                        <a:pt x="597" y="585"/>
                      </a:lnTo>
                      <a:lnTo>
                        <a:pt x="597" y="585"/>
                      </a:lnTo>
                      <a:lnTo>
                        <a:pt x="597" y="581"/>
                      </a:lnTo>
                      <a:lnTo>
                        <a:pt x="597" y="581"/>
                      </a:lnTo>
                      <a:lnTo>
                        <a:pt x="597" y="580"/>
                      </a:lnTo>
                      <a:lnTo>
                        <a:pt x="597" y="580"/>
                      </a:lnTo>
                      <a:lnTo>
                        <a:pt x="596" y="580"/>
                      </a:lnTo>
                      <a:lnTo>
                        <a:pt x="596" y="580"/>
                      </a:lnTo>
                      <a:lnTo>
                        <a:pt x="596" y="579"/>
                      </a:lnTo>
                      <a:lnTo>
                        <a:pt x="596" y="579"/>
                      </a:lnTo>
                      <a:lnTo>
                        <a:pt x="594" y="578"/>
                      </a:lnTo>
                      <a:lnTo>
                        <a:pt x="594" y="578"/>
                      </a:lnTo>
                      <a:lnTo>
                        <a:pt x="597" y="580"/>
                      </a:lnTo>
                      <a:lnTo>
                        <a:pt x="597" y="582"/>
                      </a:lnTo>
                      <a:lnTo>
                        <a:pt x="598" y="587"/>
                      </a:lnTo>
                      <a:lnTo>
                        <a:pt x="598" y="587"/>
                      </a:lnTo>
                      <a:lnTo>
                        <a:pt x="598" y="593"/>
                      </a:lnTo>
                      <a:lnTo>
                        <a:pt x="598" y="593"/>
                      </a:lnTo>
                      <a:lnTo>
                        <a:pt x="596" y="596"/>
                      </a:lnTo>
                      <a:lnTo>
                        <a:pt x="596" y="596"/>
                      </a:lnTo>
                      <a:lnTo>
                        <a:pt x="596" y="598"/>
                      </a:lnTo>
                      <a:lnTo>
                        <a:pt x="596" y="598"/>
                      </a:lnTo>
                      <a:lnTo>
                        <a:pt x="597" y="598"/>
                      </a:lnTo>
                      <a:lnTo>
                        <a:pt x="597" y="598"/>
                      </a:lnTo>
                      <a:lnTo>
                        <a:pt x="597" y="600"/>
                      </a:lnTo>
                      <a:lnTo>
                        <a:pt x="597" y="600"/>
                      </a:lnTo>
                      <a:lnTo>
                        <a:pt x="596" y="600"/>
                      </a:lnTo>
                      <a:lnTo>
                        <a:pt x="596" y="600"/>
                      </a:lnTo>
                      <a:lnTo>
                        <a:pt x="597" y="602"/>
                      </a:lnTo>
                      <a:lnTo>
                        <a:pt x="597" y="602"/>
                      </a:lnTo>
                      <a:lnTo>
                        <a:pt x="597" y="606"/>
                      </a:lnTo>
                      <a:lnTo>
                        <a:pt x="597" y="606"/>
                      </a:lnTo>
                      <a:lnTo>
                        <a:pt x="599" y="606"/>
                      </a:lnTo>
                      <a:lnTo>
                        <a:pt x="599" y="606"/>
                      </a:lnTo>
                      <a:lnTo>
                        <a:pt x="602" y="605"/>
                      </a:lnTo>
                      <a:lnTo>
                        <a:pt x="602" y="605"/>
                      </a:lnTo>
                      <a:lnTo>
                        <a:pt x="608" y="603"/>
                      </a:lnTo>
                      <a:lnTo>
                        <a:pt x="612" y="602"/>
                      </a:lnTo>
                      <a:lnTo>
                        <a:pt x="613" y="601"/>
                      </a:lnTo>
                      <a:lnTo>
                        <a:pt x="613" y="601"/>
                      </a:lnTo>
                      <a:lnTo>
                        <a:pt x="614" y="591"/>
                      </a:lnTo>
                      <a:lnTo>
                        <a:pt x="614" y="591"/>
                      </a:lnTo>
                      <a:lnTo>
                        <a:pt x="613" y="586"/>
                      </a:lnTo>
                      <a:lnTo>
                        <a:pt x="610" y="580"/>
                      </a:lnTo>
                      <a:lnTo>
                        <a:pt x="609" y="575"/>
                      </a:lnTo>
                      <a:lnTo>
                        <a:pt x="608" y="570"/>
                      </a:lnTo>
                      <a:lnTo>
                        <a:pt x="608" y="570"/>
                      </a:lnTo>
                      <a:close/>
                      <a:moveTo>
                        <a:pt x="125" y="223"/>
                      </a:moveTo>
                      <a:lnTo>
                        <a:pt x="125" y="223"/>
                      </a:lnTo>
                      <a:lnTo>
                        <a:pt x="123" y="223"/>
                      </a:lnTo>
                      <a:lnTo>
                        <a:pt x="120" y="223"/>
                      </a:lnTo>
                      <a:lnTo>
                        <a:pt x="116" y="222"/>
                      </a:lnTo>
                      <a:lnTo>
                        <a:pt x="113" y="217"/>
                      </a:lnTo>
                      <a:lnTo>
                        <a:pt x="113" y="217"/>
                      </a:lnTo>
                      <a:lnTo>
                        <a:pt x="112" y="217"/>
                      </a:lnTo>
                      <a:lnTo>
                        <a:pt x="112" y="217"/>
                      </a:lnTo>
                      <a:lnTo>
                        <a:pt x="112" y="217"/>
                      </a:lnTo>
                      <a:lnTo>
                        <a:pt x="112" y="217"/>
                      </a:lnTo>
                      <a:lnTo>
                        <a:pt x="112" y="212"/>
                      </a:lnTo>
                      <a:lnTo>
                        <a:pt x="112" y="212"/>
                      </a:lnTo>
                      <a:lnTo>
                        <a:pt x="114" y="212"/>
                      </a:lnTo>
                      <a:lnTo>
                        <a:pt x="115" y="212"/>
                      </a:lnTo>
                      <a:lnTo>
                        <a:pt x="115" y="212"/>
                      </a:lnTo>
                      <a:lnTo>
                        <a:pt x="118" y="212"/>
                      </a:lnTo>
                      <a:lnTo>
                        <a:pt x="120" y="215"/>
                      </a:lnTo>
                      <a:lnTo>
                        <a:pt x="120" y="215"/>
                      </a:lnTo>
                      <a:lnTo>
                        <a:pt x="120" y="213"/>
                      </a:lnTo>
                      <a:lnTo>
                        <a:pt x="120" y="213"/>
                      </a:lnTo>
                      <a:lnTo>
                        <a:pt x="124" y="213"/>
                      </a:lnTo>
                      <a:lnTo>
                        <a:pt x="125" y="213"/>
                      </a:lnTo>
                      <a:lnTo>
                        <a:pt x="126" y="215"/>
                      </a:lnTo>
                      <a:lnTo>
                        <a:pt x="126" y="215"/>
                      </a:lnTo>
                      <a:lnTo>
                        <a:pt x="127" y="218"/>
                      </a:lnTo>
                      <a:lnTo>
                        <a:pt x="127" y="218"/>
                      </a:lnTo>
                      <a:lnTo>
                        <a:pt x="127" y="221"/>
                      </a:lnTo>
                      <a:lnTo>
                        <a:pt x="125" y="223"/>
                      </a:lnTo>
                      <a:lnTo>
                        <a:pt x="125" y="223"/>
                      </a:lnTo>
                      <a:close/>
                      <a:moveTo>
                        <a:pt x="324" y="449"/>
                      </a:moveTo>
                      <a:lnTo>
                        <a:pt x="324" y="449"/>
                      </a:lnTo>
                      <a:lnTo>
                        <a:pt x="324" y="449"/>
                      </a:lnTo>
                      <a:lnTo>
                        <a:pt x="324" y="449"/>
                      </a:lnTo>
                      <a:lnTo>
                        <a:pt x="324" y="449"/>
                      </a:lnTo>
                      <a:lnTo>
                        <a:pt x="324" y="449"/>
                      </a:lnTo>
                      <a:close/>
                      <a:moveTo>
                        <a:pt x="317" y="427"/>
                      </a:moveTo>
                      <a:lnTo>
                        <a:pt x="317" y="427"/>
                      </a:lnTo>
                      <a:lnTo>
                        <a:pt x="317" y="429"/>
                      </a:lnTo>
                      <a:lnTo>
                        <a:pt x="316" y="430"/>
                      </a:lnTo>
                      <a:lnTo>
                        <a:pt x="316" y="429"/>
                      </a:lnTo>
                      <a:lnTo>
                        <a:pt x="316" y="429"/>
                      </a:lnTo>
                      <a:lnTo>
                        <a:pt x="315" y="429"/>
                      </a:lnTo>
                      <a:lnTo>
                        <a:pt x="316" y="428"/>
                      </a:lnTo>
                      <a:lnTo>
                        <a:pt x="317" y="427"/>
                      </a:lnTo>
                      <a:lnTo>
                        <a:pt x="317" y="427"/>
                      </a:lnTo>
                      <a:close/>
                      <a:moveTo>
                        <a:pt x="324" y="415"/>
                      </a:moveTo>
                      <a:lnTo>
                        <a:pt x="324" y="415"/>
                      </a:lnTo>
                      <a:lnTo>
                        <a:pt x="324" y="416"/>
                      </a:lnTo>
                      <a:lnTo>
                        <a:pt x="324" y="416"/>
                      </a:lnTo>
                      <a:lnTo>
                        <a:pt x="325" y="415"/>
                      </a:lnTo>
                      <a:lnTo>
                        <a:pt x="325" y="415"/>
                      </a:lnTo>
                      <a:lnTo>
                        <a:pt x="326" y="413"/>
                      </a:lnTo>
                      <a:lnTo>
                        <a:pt x="326" y="413"/>
                      </a:lnTo>
                      <a:lnTo>
                        <a:pt x="324" y="415"/>
                      </a:lnTo>
                      <a:lnTo>
                        <a:pt x="324" y="415"/>
                      </a:lnTo>
                      <a:close/>
                      <a:moveTo>
                        <a:pt x="548" y="500"/>
                      </a:moveTo>
                      <a:lnTo>
                        <a:pt x="548" y="500"/>
                      </a:lnTo>
                      <a:lnTo>
                        <a:pt x="548" y="499"/>
                      </a:lnTo>
                      <a:lnTo>
                        <a:pt x="548" y="499"/>
                      </a:lnTo>
                      <a:lnTo>
                        <a:pt x="549" y="499"/>
                      </a:lnTo>
                      <a:lnTo>
                        <a:pt x="549" y="499"/>
                      </a:lnTo>
                      <a:lnTo>
                        <a:pt x="550" y="498"/>
                      </a:lnTo>
                      <a:lnTo>
                        <a:pt x="550" y="498"/>
                      </a:lnTo>
                      <a:lnTo>
                        <a:pt x="549" y="499"/>
                      </a:lnTo>
                      <a:lnTo>
                        <a:pt x="548" y="500"/>
                      </a:lnTo>
                      <a:lnTo>
                        <a:pt x="548" y="50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0" name="Freeform 499">
                  <a:extLst>
                    <a:ext uri="{FF2B5EF4-FFF2-40B4-BE49-F238E27FC236}">
                      <a16:creationId xmlns:a16="http://schemas.microsoft.com/office/drawing/2014/main" id="{0F122333-8FA8-4321-9458-69CEA05EAD58}"/>
                    </a:ext>
                  </a:extLst>
                </p:cNvPr>
                <p:cNvSpPr>
                  <a:spLocks/>
                </p:cNvSpPr>
                <p:nvPr/>
              </p:nvSpPr>
              <p:spPr bwMode="auto">
                <a:xfrm>
                  <a:off x="-1696604" y="-458481"/>
                  <a:ext cx="3386" cy="3386"/>
                </a:xfrm>
                <a:custGeom>
                  <a:avLst/>
                  <a:gdLst/>
                  <a:ahLst/>
                  <a:cxnLst>
                    <a:cxn ang="0">
                      <a:pos x="0" y="0"/>
                    </a:cxn>
                    <a:cxn ang="0">
                      <a:pos x="0" y="0"/>
                    </a:cxn>
                    <a:cxn ang="0">
                      <a:pos x="0" y="1"/>
                    </a:cxn>
                    <a:cxn ang="0">
                      <a:pos x="0" y="1"/>
                    </a:cxn>
                    <a:cxn ang="0">
                      <a:pos x="0" y="1"/>
                    </a:cxn>
                    <a:cxn ang="0">
                      <a:pos x="0" y="1"/>
                    </a:cxn>
                    <a:cxn ang="0">
                      <a:pos x="0" y="0"/>
                    </a:cxn>
                    <a:cxn ang="0">
                      <a:pos x="0" y="0"/>
                    </a:cxn>
                  </a:cxnLst>
                  <a:rect l="0" t="0" r="r" b="b"/>
                  <a:pathLst>
                    <a:path h="1">
                      <a:moveTo>
                        <a:pt x="0" y="0"/>
                      </a:moveTo>
                      <a:lnTo>
                        <a:pt x="0" y="0"/>
                      </a:lnTo>
                      <a:lnTo>
                        <a:pt x="0" y="1"/>
                      </a:lnTo>
                      <a:lnTo>
                        <a:pt x="0" y="1"/>
                      </a:lnTo>
                      <a:lnTo>
                        <a:pt x="0" y="1"/>
                      </a:lnTo>
                      <a:lnTo>
                        <a:pt x="0" y="1"/>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1" name="Freeform 500">
                  <a:extLst>
                    <a:ext uri="{FF2B5EF4-FFF2-40B4-BE49-F238E27FC236}">
                      <a16:creationId xmlns:a16="http://schemas.microsoft.com/office/drawing/2014/main" id="{9BB85164-1B98-4AB6-B389-F25C2A1055AB}"/>
                    </a:ext>
                  </a:extLst>
                </p:cNvPr>
                <p:cNvSpPr>
                  <a:spLocks/>
                </p:cNvSpPr>
                <p:nvPr/>
              </p:nvSpPr>
              <p:spPr bwMode="auto">
                <a:xfrm>
                  <a:off x="-1771044" y="-455097"/>
                  <a:ext cx="104897" cy="74443"/>
                </a:xfrm>
                <a:custGeom>
                  <a:avLst/>
                  <a:gdLst/>
                  <a:ahLst/>
                  <a:cxnLst>
                    <a:cxn ang="0">
                      <a:pos x="31" y="13"/>
                    </a:cxn>
                    <a:cxn ang="0">
                      <a:pos x="29" y="12"/>
                    </a:cxn>
                    <a:cxn ang="0">
                      <a:pos x="28" y="7"/>
                    </a:cxn>
                    <a:cxn ang="0">
                      <a:pos x="28" y="7"/>
                    </a:cxn>
                    <a:cxn ang="0">
                      <a:pos x="28" y="3"/>
                    </a:cxn>
                    <a:cxn ang="0">
                      <a:pos x="27" y="2"/>
                    </a:cxn>
                    <a:cxn ang="0">
                      <a:pos x="22" y="2"/>
                    </a:cxn>
                    <a:cxn ang="0">
                      <a:pos x="22" y="1"/>
                    </a:cxn>
                    <a:cxn ang="0">
                      <a:pos x="22" y="0"/>
                    </a:cxn>
                    <a:cxn ang="0">
                      <a:pos x="20" y="0"/>
                    </a:cxn>
                    <a:cxn ang="0">
                      <a:pos x="18" y="1"/>
                    </a:cxn>
                    <a:cxn ang="0">
                      <a:pos x="18" y="1"/>
                    </a:cxn>
                    <a:cxn ang="0">
                      <a:pos x="17" y="1"/>
                    </a:cxn>
                    <a:cxn ang="0">
                      <a:pos x="16" y="0"/>
                    </a:cxn>
                    <a:cxn ang="0">
                      <a:pos x="14" y="2"/>
                    </a:cxn>
                    <a:cxn ang="0">
                      <a:pos x="11" y="3"/>
                    </a:cxn>
                    <a:cxn ang="0">
                      <a:pos x="10" y="3"/>
                    </a:cxn>
                    <a:cxn ang="0">
                      <a:pos x="10" y="6"/>
                    </a:cxn>
                    <a:cxn ang="0">
                      <a:pos x="7" y="5"/>
                    </a:cxn>
                    <a:cxn ang="0">
                      <a:pos x="6" y="5"/>
                    </a:cxn>
                    <a:cxn ang="0">
                      <a:pos x="1" y="5"/>
                    </a:cxn>
                    <a:cxn ang="0">
                      <a:pos x="0" y="6"/>
                    </a:cxn>
                    <a:cxn ang="0">
                      <a:pos x="0" y="7"/>
                    </a:cxn>
                    <a:cxn ang="0">
                      <a:pos x="1" y="7"/>
                    </a:cxn>
                    <a:cxn ang="0">
                      <a:pos x="1" y="11"/>
                    </a:cxn>
                    <a:cxn ang="0">
                      <a:pos x="4" y="11"/>
                    </a:cxn>
                    <a:cxn ang="0">
                      <a:pos x="5" y="12"/>
                    </a:cxn>
                    <a:cxn ang="0">
                      <a:pos x="6" y="13"/>
                    </a:cxn>
                    <a:cxn ang="0">
                      <a:pos x="10" y="15"/>
                    </a:cxn>
                    <a:cxn ang="0">
                      <a:pos x="11" y="16"/>
                    </a:cxn>
                    <a:cxn ang="0">
                      <a:pos x="12" y="18"/>
                    </a:cxn>
                    <a:cxn ang="0">
                      <a:pos x="16" y="18"/>
                    </a:cxn>
                    <a:cxn ang="0">
                      <a:pos x="18" y="18"/>
                    </a:cxn>
                    <a:cxn ang="0">
                      <a:pos x="21" y="22"/>
                    </a:cxn>
                    <a:cxn ang="0">
                      <a:pos x="22" y="22"/>
                    </a:cxn>
                    <a:cxn ang="0">
                      <a:pos x="22" y="17"/>
                    </a:cxn>
                    <a:cxn ang="0">
                      <a:pos x="27" y="17"/>
                    </a:cxn>
                    <a:cxn ang="0">
                      <a:pos x="31" y="16"/>
                    </a:cxn>
                    <a:cxn ang="0">
                      <a:pos x="31" y="15"/>
                    </a:cxn>
                    <a:cxn ang="0">
                      <a:pos x="31" y="13"/>
                    </a:cxn>
                  </a:cxnLst>
                  <a:rect l="0" t="0" r="r" b="b"/>
                  <a:pathLst>
                    <a:path w="31" h="22">
                      <a:moveTo>
                        <a:pt x="31" y="13"/>
                      </a:moveTo>
                      <a:lnTo>
                        <a:pt x="31" y="13"/>
                      </a:lnTo>
                      <a:lnTo>
                        <a:pt x="29" y="12"/>
                      </a:lnTo>
                      <a:lnTo>
                        <a:pt x="29" y="12"/>
                      </a:lnTo>
                      <a:lnTo>
                        <a:pt x="28" y="7"/>
                      </a:lnTo>
                      <a:lnTo>
                        <a:pt x="28" y="7"/>
                      </a:lnTo>
                      <a:lnTo>
                        <a:pt x="28" y="7"/>
                      </a:lnTo>
                      <a:lnTo>
                        <a:pt x="28" y="7"/>
                      </a:lnTo>
                      <a:lnTo>
                        <a:pt x="28" y="5"/>
                      </a:lnTo>
                      <a:lnTo>
                        <a:pt x="28" y="3"/>
                      </a:lnTo>
                      <a:lnTo>
                        <a:pt x="27" y="2"/>
                      </a:lnTo>
                      <a:lnTo>
                        <a:pt x="27" y="2"/>
                      </a:lnTo>
                      <a:lnTo>
                        <a:pt x="25" y="2"/>
                      </a:lnTo>
                      <a:lnTo>
                        <a:pt x="22" y="2"/>
                      </a:lnTo>
                      <a:lnTo>
                        <a:pt x="22" y="2"/>
                      </a:lnTo>
                      <a:lnTo>
                        <a:pt x="22" y="1"/>
                      </a:lnTo>
                      <a:lnTo>
                        <a:pt x="22" y="1"/>
                      </a:lnTo>
                      <a:lnTo>
                        <a:pt x="22" y="0"/>
                      </a:lnTo>
                      <a:lnTo>
                        <a:pt x="22" y="0"/>
                      </a:lnTo>
                      <a:lnTo>
                        <a:pt x="20" y="0"/>
                      </a:lnTo>
                      <a:lnTo>
                        <a:pt x="20" y="0"/>
                      </a:lnTo>
                      <a:lnTo>
                        <a:pt x="18" y="1"/>
                      </a:lnTo>
                      <a:lnTo>
                        <a:pt x="18" y="1"/>
                      </a:lnTo>
                      <a:lnTo>
                        <a:pt x="18" y="1"/>
                      </a:lnTo>
                      <a:lnTo>
                        <a:pt x="18" y="1"/>
                      </a:lnTo>
                      <a:lnTo>
                        <a:pt x="17" y="1"/>
                      </a:lnTo>
                      <a:lnTo>
                        <a:pt x="16" y="0"/>
                      </a:lnTo>
                      <a:lnTo>
                        <a:pt x="16" y="0"/>
                      </a:lnTo>
                      <a:lnTo>
                        <a:pt x="15" y="1"/>
                      </a:lnTo>
                      <a:lnTo>
                        <a:pt x="14" y="2"/>
                      </a:lnTo>
                      <a:lnTo>
                        <a:pt x="14" y="2"/>
                      </a:lnTo>
                      <a:lnTo>
                        <a:pt x="11" y="3"/>
                      </a:lnTo>
                      <a:lnTo>
                        <a:pt x="11" y="3"/>
                      </a:lnTo>
                      <a:lnTo>
                        <a:pt x="10" y="3"/>
                      </a:lnTo>
                      <a:lnTo>
                        <a:pt x="10" y="6"/>
                      </a:lnTo>
                      <a:lnTo>
                        <a:pt x="10" y="6"/>
                      </a:lnTo>
                      <a:lnTo>
                        <a:pt x="7" y="5"/>
                      </a:lnTo>
                      <a:lnTo>
                        <a:pt x="7" y="5"/>
                      </a:lnTo>
                      <a:lnTo>
                        <a:pt x="6" y="5"/>
                      </a:lnTo>
                      <a:lnTo>
                        <a:pt x="6" y="5"/>
                      </a:lnTo>
                      <a:lnTo>
                        <a:pt x="4" y="5"/>
                      </a:lnTo>
                      <a:lnTo>
                        <a:pt x="1" y="5"/>
                      </a:lnTo>
                      <a:lnTo>
                        <a:pt x="1" y="5"/>
                      </a:lnTo>
                      <a:lnTo>
                        <a:pt x="0" y="6"/>
                      </a:lnTo>
                      <a:lnTo>
                        <a:pt x="0" y="6"/>
                      </a:lnTo>
                      <a:lnTo>
                        <a:pt x="0" y="7"/>
                      </a:lnTo>
                      <a:lnTo>
                        <a:pt x="1" y="7"/>
                      </a:lnTo>
                      <a:lnTo>
                        <a:pt x="1" y="7"/>
                      </a:lnTo>
                      <a:lnTo>
                        <a:pt x="1" y="10"/>
                      </a:lnTo>
                      <a:lnTo>
                        <a:pt x="1" y="11"/>
                      </a:lnTo>
                      <a:lnTo>
                        <a:pt x="1" y="11"/>
                      </a:lnTo>
                      <a:lnTo>
                        <a:pt x="4" y="11"/>
                      </a:lnTo>
                      <a:lnTo>
                        <a:pt x="4" y="11"/>
                      </a:lnTo>
                      <a:lnTo>
                        <a:pt x="5" y="12"/>
                      </a:lnTo>
                      <a:lnTo>
                        <a:pt x="5" y="12"/>
                      </a:lnTo>
                      <a:lnTo>
                        <a:pt x="6" y="13"/>
                      </a:lnTo>
                      <a:lnTo>
                        <a:pt x="6" y="13"/>
                      </a:lnTo>
                      <a:lnTo>
                        <a:pt x="10" y="15"/>
                      </a:lnTo>
                      <a:lnTo>
                        <a:pt x="10" y="15"/>
                      </a:lnTo>
                      <a:lnTo>
                        <a:pt x="11" y="16"/>
                      </a:lnTo>
                      <a:lnTo>
                        <a:pt x="14" y="18"/>
                      </a:lnTo>
                      <a:lnTo>
                        <a:pt x="12" y="18"/>
                      </a:lnTo>
                      <a:lnTo>
                        <a:pt x="12" y="18"/>
                      </a:lnTo>
                      <a:lnTo>
                        <a:pt x="16" y="18"/>
                      </a:lnTo>
                      <a:lnTo>
                        <a:pt x="18" y="18"/>
                      </a:lnTo>
                      <a:lnTo>
                        <a:pt x="18" y="18"/>
                      </a:lnTo>
                      <a:lnTo>
                        <a:pt x="20" y="21"/>
                      </a:lnTo>
                      <a:lnTo>
                        <a:pt x="21" y="22"/>
                      </a:lnTo>
                      <a:lnTo>
                        <a:pt x="22" y="22"/>
                      </a:lnTo>
                      <a:lnTo>
                        <a:pt x="22" y="22"/>
                      </a:lnTo>
                      <a:lnTo>
                        <a:pt x="22" y="17"/>
                      </a:lnTo>
                      <a:lnTo>
                        <a:pt x="22" y="17"/>
                      </a:lnTo>
                      <a:lnTo>
                        <a:pt x="27" y="17"/>
                      </a:lnTo>
                      <a:lnTo>
                        <a:pt x="27" y="17"/>
                      </a:lnTo>
                      <a:lnTo>
                        <a:pt x="31" y="16"/>
                      </a:lnTo>
                      <a:lnTo>
                        <a:pt x="31" y="16"/>
                      </a:lnTo>
                      <a:lnTo>
                        <a:pt x="31" y="15"/>
                      </a:lnTo>
                      <a:lnTo>
                        <a:pt x="31" y="15"/>
                      </a:lnTo>
                      <a:lnTo>
                        <a:pt x="31" y="13"/>
                      </a:lnTo>
                      <a:lnTo>
                        <a:pt x="31"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2" name="Freeform 501">
                  <a:extLst>
                    <a:ext uri="{FF2B5EF4-FFF2-40B4-BE49-F238E27FC236}">
                      <a16:creationId xmlns:a16="http://schemas.microsoft.com/office/drawing/2014/main" id="{046627B9-7E37-4C8D-828C-F6235329339A}"/>
                    </a:ext>
                  </a:extLst>
                </p:cNvPr>
                <p:cNvSpPr>
                  <a:spLocks/>
                </p:cNvSpPr>
                <p:nvPr/>
              </p:nvSpPr>
              <p:spPr bwMode="auto">
                <a:xfrm>
                  <a:off x="-1053694" y="-89655"/>
                  <a:ext cx="3386" cy="3386"/>
                </a:xfrm>
                <a:custGeom>
                  <a:avLst/>
                  <a:gdLst/>
                  <a:ahLst/>
                  <a:cxnLst>
                    <a:cxn ang="0">
                      <a:pos x="0" y="1"/>
                    </a:cxn>
                    <a:cxn ang="0">
                      <a:pos x="0" y="1"/>
                    </a:cxn>
                    <a:cxn ang="0">
                      <a:pos x="0" y="0"/>
                    </a:cxn>
                    <a:cxn ang="0">
                      <a:pos x="0" y="0"/>
                    </a:cxn>
                    <a:cxn ang="0">
                      <a:pos x="0" y="1"/>
                    </a:cxn>
                    <a:cxn ang="0">
                      <a:pos x="0" y="1"/>
                    </a:cxn>
                  </a:cxnLst>
                  <a:rect l="0" t="0" r="r" b="b"/>
                  <a:pathLst>
                    <a:path h="1">
                      <a:moveTo>
                        <a:pt x="0" y="1"/>
                      </a:moveTo>
                      <a:lnTo>
                        <a:pt x="0" y="1"/>
                      </a:lnTo>
                      <a:lnTo>
                        <a:pt x="0" y="0"/>
                      </a:lnTo>
                      <a:lnTo>
                        <a:pt x="0" y="0"/>
                      </a:lnTo>
                      <a:lnTo>
                        <a:pt x="0" y="1"/>
                      </a:lnTo>
                      <a:lnTo>
                        <a:pt x="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3" name="Freeform 502">
                  <a:extLst>
                    <a:ext uri="{FF2B5EF4-FFF2-40B4-BE49-F238E27FC236}">
                      <a16:creationId xmlns:a16="http://schemas.microsoft.com/office/drawing/2014/main" id="{271EC0BD-623B-4F68-8856-50D74F1CBFA2}"/>
                    </a:ext>
                  </a:extLst>
                </p:cNvPr>
                <p:cNvSpPr>
                  <a:spLocks/>
                </p:cNvSpPr>
                <p:nvPr/>
              </p:nvSpPr>
              <p:spPr bwMode="auto">
                <a:xfrm>
                  <a:off x="-1053694" y="-86271"/>
                  <a:ext cx="3386" cy="3386"/>
                </a:xfrm>
                <a:custGeom>
                  <a:avLst/>
                  <a:gdLst/>
                  <a:ahLst/>
                  <a:cxnLst>
                    <a:cxn ang="0">
                      <a:pos x="0" y="1"/>
                    </a:cxn>
                    <a:cxn ang="0">
                      <a:pos x="0" y="1"/>
                    </a:cxn>
                    <a:cxn ang="0">
                      <a:pos x="0" y="0"/>
                    </a:cxn>
                    <a:cxn ang="0">
                      <a:pos x="0" y="0"/>
                    </a:cxn>
                    <a:cxn ang="0">
                      <a:pos x="0" y="1"/>
                    </a:cxn>
                    <a:cxn ang="0">
                      <a:pos x="0" y="1"/>
                    </a:cxn>
                  </a:cxnLst>
                  <a:rect l="0" t="0" r="r" b="b"/>
                  <a:pathLst>
                    <a:path h="1">
                      <a:moveTo>
                        <a:pt x="0" y="1"/>
                      </a:moveTo>
                      <a:lnTo>
                        <a:pt x="0" y="1"/>
                      </a:lnTo>
                      <a:lnTo>
                        <a:pt x="0" y="0"/>
                      </a:lnTo>
                      <a:lnTo>
                        <a:pt x="0" y="0"/>
                      </a:lnTo>
                      <a:lnTo>
                        <a:pt x="0" y="1"/>
                      </a:lnTo>
                      <a:lnTo>
                        <a:pt x="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4" name="Freeform 503">
                  <a:extLst>
                    <a:ext uri="{FF2B5EF4-FFF2-40B4-BE49-F238E27FC236}">
                      <a16:creationId xmlns:a16="http://schemas.microsoft.com/office/drawing/2014/main" id="{5FFE29E3-41DA-4BAF-B3B5-046A87E59BC2}"/>
                    </a:ext>
                  </a:extLst>
                </p:cNvPr>
                <p:cNvSpPr>
                  <a:spLocks noEditPoints="1"/>
                </p:cNvSpPr>
                <p:nvPr/>
              </p:nvSpPr>
              <p:spPr bwMode="auto">
                <a:xfrm>
                  <a:off x="-1084148" y="-265611"/>
                  <a:ext cx="155652" cy="192875"/>
                </a:xfrm>
                <a:custGeom>
                  <a:avLst/>
                  <a:gdLst/>
                  <a:ahLst/>
                  <a:cxnLst>
                    <a:cxn ang="0">
                      <a:pos x="42" y="8"/>
                    </a:cxn>
                    <a:cxn ang="0">
                      <a:pos x="38" y="9"/>
                    </a:cxn>
                    <a:cxn ang="0">
                      <a:pos x="40" y="3"/>
                    </a:cxn>
                    <a:cxn ang="0">
                      <a:pos x="37" y="1"/>
                    </a:cxn>
                    <a:cxn ang="0">
                      <a:pos x="36" y="5"/>
                    </a:cxn>
                    <a:cxn ang="0">
                      <a:pos x="32" y="6"/>
                    </a:cxn>
                    <a:cxn ang="0">
                      <a:pos x="32" y="10"/>
                    </a:cxn>
                    <a:cxn ang="0">
                      <a:pos x="31" y="9"/>
                    </a:cxn>
                    <a:cxn ang="0">
                      <a:pos x="30" y="10"/>
                    </a:cxn>
                    <a:cxn ang="0">
                      <a:pos x="31" y="15"/>
                    </a:cxn>
                    <a:cxn ang="0">
                      <a:pos x="27" y="16"/>
                    </a:cxn>
                    <a:cxn ang="0">
                      <a:pos x="24" y="16"/>
                    </a:cxn>
                    <a:cxn ang="0">
                      <a:pos x="24" y="19"/>
                    </a:cxn>
                    <a:cxn ang="0">
                      <a:pos x="27" y="23"/>
                    </a:cxn>
                    <a:cxn ang="0">
                      <a:pos x="20" y="21"/>
                    </a:cxn>
                    <a:cxn ang="0">
                      <a:pos x="24" y="25"/>
                    </a:cxn>
                    <a:cxn ang="0">
                      <a:pos x="20" y="25"/>
                    </a:cxn>
                    <a:cxn ang="0">
                      <a:pos x="14" y="27"/>
                    </a:cxn>
                    <a:cxn ang="0">
                      <a:pos x="19" y="30"/>
                    </a:cxn>
                    <a:cxn ang="0">
                      <a:pos x="15" y="32"/>
                    </a:cxn>
                    <a:cxn ang="0">
                      <a:pos x="14" y="33"/>
                    </a:cxn>
                    <a:cxn ang="0">
                      <a:pos x="14" y="31"/>
                    </a:cxn>
                    <a:cxn ang="0">
                      <a:pos x="4" y="32"/>
                    </a:cxn>
                    <a:cxn ang="0">
                      <a:pos x="2" y="38"/>
                    </a:cxn>
                    <a:cxn ang="0">
                      <a:pos x="3" y="41"/>
                    </a:cxn>
                    <a:cxn ang="0">
                      <a:pos x="5" y="47"/>
                    </a:cxn>
                    <a:cxn ang="0">
                      <a:pos x="8" y="52"/>
                    </a:cxn>
                    <a:cxn ang="0">
                      <a:pos x="11" y="50"/>
                    </a:cxn>
                    <a:cxn ang="0">
                      <a:pos x="16" y="46"/>
                    </a:cxn>
                    <a:cxn ang="0">
                      <a:pos x="14" y="50"/>
                    </a:cxn>
                    <a:cxn ang="0">
                      <a:pos x="11" y="57"/>
                    </a:cxn>
                    <a:cxn ang="0">
                      <a:pos x="18" y="54"/>
                    </a:cxn>
                    <a:cxn ang="0">
                      <a:pos x="19" y="47"/>
                    </a:cxn>
                    <a:cxn ang="0">
                      <a:pos x="24" y="49"/>
                    </a:cxn>
                    <a:cxn ang="0">
                      <a:pos x="31" y="47"/>
                    </a:cxn>
                    <a:cxn ang="0">
                      <a:pos x="25" y="43"/>
                    </a:cxn>
                    <a:cxn ang="0">
                      <a:pos x="29" y="39"/>
                    </a:cxn>
                    <a:cxn ang="0">
                      <a:pos x="31" y="42"/>
                    </a:cxn>
                    <a:cxn ang="0">
                      <a:pos x="34" y="36"/>
                    </a:cxn>
                    <a:cxn ang="0">
                      <a:pos x="36" y="35"/>
                    </a:cxn>
                    <a:cxn ang="0">
                      <a:pos x="41" y="35"/>
                    </a:cxn>
                    <a:cxn ang="0">
                      <a:pos x="38" y="30"/>
                    </a:cxn>
                    <a:cxn ang="0">
                      <a:pos x="41" y="25"/>
                    </a:cxn>
                    <a:cxn ang="0">
                      <a:pos x="38" y="23"/>
                    </a:cxn>
                    <a:cxn ang="0">
                      <a:pos x="35" y="22"/>
                    </a:cxn>
                    <a:cxn ang="0">
                      <a:pos x="31" y="23"/>
                    </a:cxn>
                    <a:cxn ang="0">
                      <a:pos x="32" y="20"/>
                    </a:cxn>
                    <a:cxn ang="0">
                      <a:pos x="36" y="14"/>
                    </a:cxn>
                    <a:cxn ang="0">
                      <a:pos x="38" y="16"/>
                    </a:cxn>
                    <a:cxn ang="0">
                      <a:pos x="40" y="12"/>
                    </a:cxn>
                    <a:cxn ang="0">
                      <a:pos x="45" y="14"/>
                    </a:cxn>
                    <a:cxn ang="0">
                      <a:pos x="43" y="11"/>
                    </a:cxn>
                    <a:cxn ang="0">
                      <a:pos x="16" y="38"/>
                    </a:cxn>
                    <a:cxn ang="0">
                      <a:pos x="23" y="28"/>
                    </a:cxn>
                    <a:cxn ang="0">
                      <a:pos x="24" y="26"/>
                    </a:cxn>
                    <a:cxn ang="0">
                      <a:pos x="26" y="19"/>
                    </a:cxn>
                    <a:cxn ang="0">
                      <a:pos x="31" y="20"/>
                    </a:cxn>
                  </a:cxnLst>
                  <a:rect l="0" t="0" r="r" b="b"/>
                  <a:pathLst>
                    <a:path w="46" h="57">
                      <a:moveTo>
                        <a:pt x="43" y="11"/>
                      </a:moveTo>
                      <a:lnTo>
                        <a:pt x="43" y="11"/>
                      </a:lnTo>
                      <a:lnTo>
                        <a:pt x="43" y="9"/>
                      </a:lnTo>
                      <a:lnTo>
                        <a:pt x="43" y="9"/>
                      </a:lnTo>
                      <a:lnTo>
                        <a:pt x="43" y="9"/>
                      </a:lnTo>
                      <a:lnTo>
                        <a:pt x="43" y="9"/>
                      </a:lnTo>
                      <a:lnTo>
                        <a:pt x="42" y="8"/>
                      </a:lnTo>
                      <a:lnTo>
                        <a:pt x="42" y="8"/>
                      </a:lnTo>
                      <a:lnTo>
                        <a:pt x="41" y="9"/>
                      </a:lnTo>
                      <a:lnTo>
                        <a:pt x="41" y="9"/>
                      </a:lnTo>
                      <a:lnTo>
                        <a:pt x="41" y="6"/>
                      </a:lnTo>
                      <a:lnTo>
                        <a:pt x="41" y="6"/>
                      </a:lnTo>
                      <a:lnTo>
                        <a:pt x="38" y="8"/>
                      </a:lnTo>
                      <a:lnTo>
                        <a:pt x="38" y="8"/>
                      </a:lnTo>
                      <a:lnTo>
                        <a:pt x="38" y="9"/>
                      </a:lnTo>
                      <a:lnTo>
                        <a:pt x="38" y="9"/>
                      </a:lnTo>
                      <a:lnTo>
                        <a:pt x="37" y="9"/>
                      </a:lnTo>
                      <a:lnTo>
                        <a:pt x="37" y="8"/>
                      </a:lnTo>
                      <a:lnTo>
                        <a:pt x="37" y="8"/>
                      </a:lnTo>
                      <a:lnTo>
                        <a:pt x="37" y="4"/>
                      </a:lnTo>
                      <a:lnTo>
                        <a:pt x="37" y="4"/>
                      </a:lnTo>
                      <a:lnTo>
                        <a:pt x="40" y="4"/>
                      </a:lnTo>
                      <a:lnTo>
                        <a:pt x="40" y="4"/>
                      </a:lnTo>
                      <a:lnTo>
                        <a:pt x="40" y="3"/>
                      </a:lnTo>
                      <a:lnTo>
                        <a:pt x="40" y="1"/>
                      </a:lnTo>
                      <a:lnTo>
                        <a:pt x="40" y="1"/>
                      </a:lnTo>
                      <a:lnTo>
                        <a:pt x="40" y="0"/>
                      </a:lnTo>
                      <a:lnTo>
                        <a:pt x="38" y="0"/>
                      </a:lnTo>
                      <a:lnTo>
                        <a:pt x="38" y="0"/>
                      </a:lnTo>
                      <a:lnTo>
                        <a:pt x="38" y="0"/>
                      </a:lnTo>
                      <a:lnTo>
                        <a:pt x="37" y="1"/>
                      </a:lnTo>
                      <a:lnTo>
                        <a:pt x="37" y="1"/>
                      </a:lnTo>
                      <a:lnTo>
                        <a:pt x="37" y="0"/>
                      </a:lnTo>
                      <a:lnTo>
                        <a:pt x="36" y="0"/>
                      </a:lnTo>
                      <a:lnTo>
                        <a:pt x="35" y="1"/>
                      </a:lnTo>
                      <a:lnTo>
                        <a:pt x="35" y="1"/>
                      </a:lnTo>
                      <a:lnTo>
                        <a:pt x="34" y="3"/>
                      </a:lnTo>
                      <a:lnTo>
                        <a:pt x="36" y="4"/>
                      </a:lnTo>
                      <a:lnTo>
                        <a:pt x="36" y="4"/>
                      </a:lnTo>
                      <a:lnTo>
                        <a:pt x="36" y="5"/>
                      </a:lnTo>
                      <a:lnTo>
                        <a:pt x="36" y="5"/>
                      </a:lnTo>
                      <a:lnTo>
                        <a:pt x="35" y="5"/>
                      </a:lnTo>
                      <a:lnTo>
                        <a:pt x="35" y="5"/>
                      </a:lnTo>
                      <a:lnTo>
                        <a:pt x="35" y="5"/>
                      </a:lnTo>
                      <a:lnTo>
                        <a:pt x="35" y="5"/>
                      </a:lnTo>
                      <a:lnTo>
                        <a:pt x="34" y="5"/>
                      </a:lnTo>
                      <a:lnTo>
                        <a:pt x="34" y="5"/>
                      </a:lnTo>
                      <a:lnTo>
                        <a:pt x="32" y="6"/>
                      </a:lnTo>
                      <a:lnTo>
                        <a:pt x="32" y="6"/>
                      </a:lnTo>
                      <a:lnTo>
                        <a:pt x="32" y="6"/>
                      </a:lnTo>
                      <a:lnTo>
                        <a:pt x="32" y="6"/>
                      </a:lnTo>
                      <a:lnTo>
                        <a:pt x="31" y="8"/>
                      </a:lnTo>
                      <a:lnTo>
                        <a:pt x="31" y="8"/>
                      </a:lnTo>
                      <a:lnTo>
                        <a:pt x="32" y="10"/>
                      </a:lnTo>
                      <a:lnTo>
                        <a:pt x="32" y="10"/>
                      </a:lnTo>
                      <a:lnTo>
                        <a:pt x="32" y="10"/>
                      </a:lnTo>
                      <a:lnTo>
                        <a:pt x="32" y="10"/>
                      </a:lnTo>
                      <a:lnTo>
                        <a:pt x="32" y="11"/>
                      </a:lnTo>
                      <a:lnTo>
                        <a:pt x="32" y="11"/>
                      </a:lnTo>
                      <a:lnTo>
                        <a:pt x="32" y="11"/>
                      </a:lnTo>
                      <a:lnTo>
                        <a:pt x="32" y="11"/>
                      </a:lnTo>
                      <a:lnTo>
                        <a:pt x="31" y="10"/>
                      </a:lnTo>
                      <a:lnTo>
                        <a:pt x="31" y="9"/>
                      </a:lnTo>
                      <a:lnTo>
                        <a:pt x="31" y="9"/>
                      </a:lnTo>
                      <a:lnTo>
                        <a:pt x="30" y="9"/>
                      </a:lnTo>
                      <a:lnTo>
                        <a:pt x="30" y="9"/>
                      </a:lnTo>
                      <a:lnTo>
                        <a:pt x="31" y="9"/>
                      </a:lnTo>
                      <a:lnTo>
                        <a:pt x="31" y="9"/>
                      </a:lnTo>
                      <a:lnTo>
                        <a:pt x="31" y="10"/>
                      </a:lnTo>
                      <a:lnTo>
                        <a:pt x="31" y="10"/>
                      </a:lnTo>
                      <a:lnTo>
                        <a:pt x="30" y="10"/>
                      </a:lnTo>
                      <a:lnTo>
                        <a:pt x="30" y="10"/>
                      </a:lnTo>
                      <a:lnTo>
                        <a:pt x="29" y="10"/>
                      </a:lnTo>
                      <a:lnTo>
                        <a:pt x="29" y="10"/>
                      </a:lnTo>
                      <a:lnTo>
                        <a:pt x="27" y="11"/>
                      </a:lnTo>
                      <a:lnTo>
                        <a:pt x="27" y="12"/>
                      </a:lnTo>
                      <a:lnTo>
                        <a:pt x="27" y="12"/>
                      </a:lnTo>
                      <a:lnTo>
                        <a:pt x="30" y="14"/>
                      </a:lnTo>
                      <a:lnTo>
                        <a:pt x="31" y="14"/>
                      </a:lnTo>
                      <a:lnTo>
                        <a:pt x="31" y="15"/>
                      </a:lnTo>
                      <a:lnTo>
                        <a:pt x="31" y="15"/>
                      </a:lnTo>
                      <a:lnTo>
                        <a:pt x="30" y="15"/>
                      </a:lnTo>
                      <a:lnTo>
                        <a:pt x="29" y="14"/>
                      </a:lnTo>
                      <a:lnTo>
                        <a:pt x="29" y="14"/>
                      </a:lnTo>
                      <a:lnTo>
                        <a:pt x="26" y="12"/>
                      </a:lnTo>
                      <a:lnTo>
                        <a:pt x="26" y="12"/>
                      </a:lnTo>
                      <a:lnTo>
                        <a:pt x="26" y="15"/>
                      </a:lnTo>
                      <a:lnTo>
                        <a:pt x="27" y="16"/>
                      </a:lnTo>
                      <a:lnTo>
                        <a:pt x="27" y="16"/>
                      </a:lnTo>
                      <a:lnTo>
                        <a:pt x="27" y="19"/>
                      </a:lnTo>
                      <a:lnTo>
                        <a:pt x="27" y="19"/>
                      </a:lnTo>
                      <a:lnTo>
                        <a:pt x="26" y="16"/>
                      </a:lnTo>
                      <a:lnTo>
                        <a:pt x="24" y="15"/>
                      </a:lnTo>
                      <a:lnTo>
                        <a:pt x="24" y="15"/>
                      </a:lnTo>
                      <a:lnTo>
                        <a:pt x="24" y="16"/>
                      </a:lnTo>
                      <a:lnTo>
                        <a:pt x="24" y="16"/>
                      </a:lnTo>
                      <a:lnTo>
                        <a:pt x="24" y="17"/>
                      </a:lnTo>
                      <a:lnTo>
                        <a:pt x="24" y="19"/>
                      </a:lnTo>
                      <a:lnTo>
                        <a:pt x="24" y="19"/>
                      </a:lnTo>
                      <a:lnTo>
                        <a:pt x="25" y="19"/>
                      </a:lnTo>
                      <a:lnTo>
                        <a:pt x="25" y="19"/>
                      </a:lnTo>
                      <a:lnTo>
                        <a:pt x="25" y="19"/>
                      </a:lnTo>
                      <a:lnTo>
                        <a:pt x="25" y="19"/>
                      </a:lnTo>
                      <a:lnTo>
                        <a:pt x="24" y="19"/>
                      </a:lnTo>
                      <a:lnTo>
                        <a:pt x="24" y="20"/>
                      </a:lnTo>
                      <a:lnTo>
                        <a:pt x="24" y="20"/>
                      </a:lnTo>
                      <a:lnTo>
                        <a:pt x="25" y="20"/>
                      </a:lnTo>
                      <a:lnTo>
                        <a:pt x="25" y="21"/>
                      </a:lnTo>
                      <a:lnTo>
                        <a:pt x="25" y="21"/>
                      </a:lnTo>
                      <a:lnTo>
                        <a:pt x="27" y="22"/>
                      </a:lnTo>
                      <a:lnTo>
                        <a:pt x="27" y="22"/>
                      </a:lnTo>
                      <a:lnTo>
                        <a:pt x="27" y="23"/>
                      </a:lnTo>
                      <a:lnTo>
                        <a:pt x="27" y="23"/>
                      </a:lnTo>
                      <a:lnTo>
                        <a:pt x="24" y="22"/>
                      </a:lnTo>
                      <a:lnTo>
                        <a:pt x="24" y="22"/>
                      </a:lnTo>
                      <a:lnTo>
                        <a:pt x="23" y="20"/>
                      </a:lnTo>
                      <a:lnTo>
                        <a:pt x="23" y="20"/>
                      </a:lnTo>
                      <a:lnTo>
                        <a:pt x="21" y="20"/>
                      </a:lnTo>
                      <a:lnTo>
                        <a:pt x="20" y="21"/>
                      </a:lnTo>
                      <a:lnTo>
                        <a:pt x="20" y="21"/>
                      </a:lnTo>
                      <a:lnTo>
                        <a:pt x="20" y="22"/>
                      </a:lnTo>
                      <a:lnTo>
                        <a:pt x="20" y="22"/>
                      </a:lnTo>
                      <a:lnTo>
                        <a:pt x="20" y="23"/>
                      </a:lnTo>
                      <a:lnTo>
                        <a:pt x="20" y="23"/>
                      </a:lnTo>
                      <a:lnTo>
                        <a:pt x="23" y="23"/>
                      </a:lnTo>
                      <a:lnTo>
                        <a:pt x="23" y="23"/>
                      </a:lnTo>
                      <a:lnTo>
                        <a:pt x="23" y="25"/>
                      </a:lnTo>
                      <a:lnTo>
                        <a:pt x="24" y="25"/>
                      </a:lnTo>
                      <a:lnTo>
                        <a:pt x="24" y="25"/>
                      </a:lnTo>
                      <a:lnTo>
                        <a:pt x="21" y="25"/>
                      </a:lnTo>
                      <a:lnTo>
                        <a:pt x="21" y="25"/>
                      </a:lnTo>
                      <a:lnTo>
                        <a:pt x="21" y="26"/>
                      </a:lnTo>
                      <a:lnTo>
                        <a:pt x="21" y="26"/>
                      </a:lnTo>
                      <a:lnTo>
                        <a:pt x="21" y="27"/>
                      </a:lnTo>
                      <a:lnTo>
                        <a:pt x="21" y="27"/>
                      </a:lnTo>
                      <a:lnTo>
                        <a:pt x="20" y="25"/>
                      </a:lnTo>
                      <a:lnTo>
                        <a:pt x="20" y="25"/>
                      </a:lnTo>
                      <a:lnTo>
                        <a:pt x="19" y="23"/>
                      </a:lnTo>
                      <a:lnTo>
                        <a:pt x="19" y="23"/>
                      </a:lnTo>
                      <a:lnTo>
                        <a:pt x="16" y="23"/>
                      </a:lnTo>
                      <a:lnTo>
                        <a:pt x="15" y="25"/>
                      </a:lnTo>
                      <a:lnTo>
                        <a:pt x="15" y="25"/>
                      </a:lnTo>
                      <a:lnTo>
                        <a:pt x="14" y="27"/>
                      </a:lnTo>
                      <a:lnTo>
                        <a:pt x="14" y="27"/>
                      </a:lnTo>
                      <a:lnTo>
                        <a:pt x="14" y="28"/>
                      </a:lnTo>
                      <a:lnTo>
                        <a:pt x="15" y="28"/>
                      </a:lnTo>
                      <a:lnTo>
                        <a:pt x="15" y="28"/>
                      </a:lnTo>
                      <a:lnTo>
                        <a:pt x="16" y="28"/>
                      </a:lnTo>
                      <a:lnTo>
                        <a:pt x="16" y="28"/>
                      </a:lnTo>
                      <a:lnTo>
                        <a:pt x="18" y="28"/>
                      </a:lnTo>
                      <a:lnTo>
                        <a:pt x="18" y="28"/>
                      </a:lnTo>
                      <a:lnTo>
                        <a:pt x="19" y="30"/>
                      </a:lnTo>
                      <a:lnTo>
                        <a:pt x="19" y="30"/>
                      </a:lnTo>
                      <a:lnTo>
                        <a:pt x="19" y="31"/>
                      </a:lnTo>
                      <a:lnTo>
                        <a:pt x="19" y="31"/>
                      </a:lnTo>
                      <a:lnTo>
                        <a:pt x="18" y="30"/>
                      </a:lnTo>
                      <a:lnTo>
                        <a:pt x="16" y="28"/>
                      </a:lnTo>
                      <a:lnTo>
                        <a:pt x="15" y="30"/>
                      </a:lnTo>
                      <a:lnTo>
                        <a:pt x="15" y="30"/>
                      </a:lnTo>
                      <a:lnTo>
                        <a:pt x="15" y="32"/>
                      </a:lnTo>
                      <a:lnTo>
                        <a:pt x="15" y="32"/>
                      </a:lnTo>
                      <a:lnTo>
                        <a:pt x="18" y="33"/>
                      </a:lnTo>
                      <a:lnTo>
                        <a:pt x="18" y="33"/>
                      </a:lnTo>
                      <a:lnTo>
                        <a:pt x="16" y="33"/>
                      </a:lnTo>
                      <a:lnTo>
                        <a:pt x="15" y="33"/>
                      </a:lnTo>
                      <a:lnTo>
                        <a:pt x="15" y="33"/>
                      </a:lnTo>
                      <a:lnTo>
                        <a:pt x="14" y="33"/>
                      </a:lnTo>
                      <a:lnTo>
                        <a:pt x="14" y="33"/>
                      </a:lnTo>
                      <a:lnTo>
                        <a:pt x="14" y="33"/>
                      </a:lnTo>
                      <a:lnTo>
                        <a:pt x="14" y="33"/>
                      </a:lnTo>
                      <a:lnTo>
                        <a:pt x="14" y="33"/>
                      </a:lnTo>
                      <a:lnTo>
                        <a:pt x="14" y="33"/>
                      </a:lnTo>
                      <a:lnTo>
                        <a:pt x="14" y="32"/>
                      </a:lnTo>
                      <a:lnTo>
                        <a:pt x="14" y="32"/>
                      </a:lnTo>
                      <a:lnTo>
                        <a:pt x="14" y="31"/>
                      </a:lnTo>
                      <a:lnTo>
                        <a:pt x="14" y="31"/>
                      </a:lnTo>
                      <a:lnTo>
                        <a:pt x="11" y="30"/>
                      </a:lnTo>
                      <a:lnTo>
                        <a:pt x="10" y="30"/>
                      </a:lnTo>
                      <a:lnTo>
                        <a:pt x="10" y="30"/>
                      </a:lnTo>
                      <a:lnTo>
                        <a:pt x="7" y="30"/>
                      </a:lnTo>
                      <a:lnTo>
                        <a:pt x="7" y="30"/>
                      </a:lnTo>
                      <a:lnTo>
                        <a:pt x="5" y="31"/>
                      </a:lnTo>
                      <a:lnTo>
                        <a:pt x="4" y="32"/>
                      </a:lnTo>
                      <a:lnTo>
                        <a:pt x="4" y="32"/>
                      </a:lnTo>
                      <a:lnTo>
                        <a:pt x="3" y="35"/>
                      </a:lnTo>
                      <a:lnTo>
                        <a:pt x="3" y="35"/>
                      </a:lnTo>
                      <a:lnTo>
                        <a:pt x="3" y="36"/>
                      </a:lnTo>
                      <a:lnTo>
                        <a:pt x="3" y="36"/>
                      </a:lnTo>
                      <a:lnTo>
                        <a:pt x="2" y="38"/>
                      </a:lnTo>
                      <a:lnTo>
                        <a:pt x="2" y="38"/>
                      </a:lnTo>
                      <a:lnTo>
                        <a:pt x="2" y="38"/>
                      </a:lnTo>
                      <a:lnTo>
                        <a:pt x="2" y="38"/>
                      </a:lnTo>
                      <a:lnTo>
                        <a:pt x="2" y="38"/>
                      </a:lnTo>
                      <a:lnTo>
                        <a:pt x="2" y="38"/>
                      </a:lnTo>
                      <a:lnTo>
                        <a:pt x="0" y="39"/>
                      </a:lnTo>
                      <a:lnTo>
                        <a:pt x="0" y="41"/>
                      </a:lnTo>
                      <a:lnTo>
                        <a:pt x="0" y="41"/>
                      </a:lnTo>
                      <a:lnTo>
                        <a:pt x="2" y="41"/>
                      </a:lnTo>
                      <a:lnTo>
                        <a:pt x="2" y="41"/>
                      </a:lnTo>
                      <a:lnTo>
                        <a:pt x="3" y="41"/>
                      </a:lnTo>
                      <a:lnTo>
                        <a:pt x="3" y="41"/>
                      </a:lnTo>
                      <a:lnTo>
                        <a:pt x="4" y="43"/>
                      </a:lnTo>
                      <a:lnTo>
                        <a:pt x="4" y="43"/>
                      </a:lnTo>
                      <a:lnTo>
                        <a:pt x="5" y="44"/>
                      </a:lnTo>
                      <a:lnTo>
                        <a:pt x="5" y="44"/>
                      </a:lnTo>
                      <a:lnTo>
                        <a:pt x="5" y="47"/>
                      </a:lnTo>
                      <a:lnTo>
                        <a:pt x="5" y="47"/>
                      </a:lnTo>
                      <a:lnTo>
                        <a:pt x="5" y="47"/>
                      </a:lnTo>
                      <a:lnTo>
                        <a:pt x="5" y="47"/>
                      </a:lnTo>
                      <a:lnTo>
                        <a:pt x="7" y="48"/>
                      </a:lnTo>
                      <a:lnTo>
                        <a:pt x="7" y="48"/>
                      </a:lnTo>
                      <a:lnTo>
                        <a:pt x="7" y="50"/>
                      </a:lnTo>
                      <a:lnTo>
                        <a:pt x="7" y="50"/>
                      </a:lnTo>
                      <a:lnTo>
                        <a:pt x="7" y="53"/>
                      </a:lnTo>
                      <a:lnTo>
                        <a:pt x="7" y="53"/>
                      </a:lnTo>
                      <a:lnTo>
                        <a:pt x="8" y="52"/>
                      </a:lnTo>
                      <a:lnTo>
                        <a:pt x="8" y="52"/>
                      </a:lnTo>
                      <a:lnTo>
                        <a:pt x="9" y="52"/>
                      </a:lnTo>
                      <a:lnTo>
                        <a:pt x="9" y="52"/>
                      </a:lnTo>
                      <a:lnTo>
                        <a:pt x="9" y="52"/>
                      </a:lnTo>
                      <a:lnTo>
                        <a:pt x="9" y="52"/>
                      </a:lnTo>
                      <a:lnTo>
                        <a:pt x="9" y="52"/>
                      </a:lnTo>
                      <a:lnTo>
                        <a:pt x="9" y="52"/>
                      </a:lnTo>
                      <a:lnTo>
                        <a:pt x="11" y="50"/>
                      </a:lnTo>
                      <a:lnTo>
                        <a:pt x="13" y="50"/>
                      </a:lnTo>
                      <a:lnTo>
                        <a:pt x="13" y="49"/>
                      </a:lnTo>
                      <a:lnTo>
                        <a:pt x="13" y="49"/>
                      </a:lnTo>
                      <a:lnTo>
                        <a:pt x="15" y="47"/>
                      </a:lnTo>
                      <a:lnTo>
                        <a:pt x="15" y="47"/>
                      </a:lnTo>
                      <a:lnTo>
                        <a:pt x="16" y="44"/>
                      </a:lnTo>
                      <a:lnTo>
                        <a:pt x="16" y="44"/>
                      </a:lnTo>
                      <a:lnTo>
                        <a:pt x="16" y="46"/>
                      </a:lnTo>
                      <a:lnTo>
                        <a:pt x="15" y="48"/>
                      </a:lnTo>
                      <a:lnTo>
                        <a:pt x="15" y="48"/>
                      </a:lnTo>
                      <a:lnTo>
                        <a:pt x="14" y="49"/>
                      </a:lnTo>
                      <a:lnTo>
                        <a:pt x="14" y="50"/>
                      </a:lnTo>
                      <a:lnTo>
                        <a:pt x="14" y="50"/>
                      </a:lnTo>
                      <a:lnTo>
                        <a:pt x="15" y="50"/>
                      </a:lnTo>
                      <a:lnTo>
                        <a:pt x="15" y="50"/>
                      </a:lnTo>
                      <a:lnTo>
                        <a:pt x="14" y="50"/>
                      </a:lnTo>
                      <a:lnTo>
                        <a:pt x="14" y="52"/>
                      </a:lnTo>
                      <a:lnTo>
                        <a:pt x="14" y="52"/>
                      </a:lnTo>
                      <a:lnTo>
                        <a:pt x="13" y="54"/>
                      </a:lnTo>
                      <a:lnTo>
                        <a:pt x="13" y="54"/>
                      </a:lnTo>
                      <a:lnTo>
                        <a:pt x="11" y="54"/>
                      </a:lnTo>
                      <a:lnTo>
                        <a:pt x="11" y="54"/>
                      </a:lnTo>
                      <a:lnTo>
                        <a:pt x="11" y="57"/>
                      </a:lnTo>
                      <a:lnTo>
                        <a:pt x="11" y="57"/>
                      </a:lnTo>
                      <a:lnTo>
                        <a:pt x="13" y="57"/>
                      </a:lnTo>
                      <a:lnTo>
                        <a:pt x="14" y="57"/>
                      </a:lnTo>
                      <a:lnTo>
                        <a:pt x="14" y="57"/>
                      </a:lnTo>
                      <a:lnTo>
                        <a:pt x="15" y="55"/>
                      </a:lnTo>
                      <a:lnTo>
                        <a:pt x="15" y="55"/>
                      </a:lnTo>
                      <a:lnTo>
                        <a:pt x="16" y="54"/>
                      </a:lnTo>
                      <a:lnTo>
                        <a:pt x="16" y="54"/>
                      </a:lnTo>
                      <a:lnTo>
                        <a:pt x="18" y="54"/>
                      </a:lnTo>
                      <a:lnTo>
                        <a:pt x="18" y="54"/>
                      </a:lnTo>
                      <a:lnTo>
                        <a:pt x="18" y="50"/>
                      </a:lnTo>
                      <a:lnTo>
                        <a:pt x="18" y="50"/>
                      </a:lnTo>
                      <a:lnTo>
                        <a:pt x="20" y="50"/>
                      </a:lnTo>
                      <a:lnTo>
                        <a:pt x="20" y="50"/>
                      </a:lnTo>
                      <a:lnTo>
                        <a:pt x="20" y="48"/>
                      </a:lnTo>
                      <a:lnTo>
                        <a:pt x="19" y="47"/>
                      </a:lnTo>
                      <a:lnTo>
                        <a:pt x="19" y="47"/>
                      </a:lnTo>
                      <a:lnTo>
                        <a:pt x="20" y="47"/>
                      </a:lnTo>
                      <a:lnTo>
                        <a:pt x="20" y="47"/>
                      </a:lnTo>
                      <a:lnTo>
                        <a:pt x="21" y="46"/>
                      </a:lnTo>
                      <a:lnTo>
                        <a:pt x="21" y="46"/>
                      </a:lnTo>
                      <a:lnTo>
                        <a:pt x="24" y="44"/>
                      </a:lnTo>
                      <a:lnTo>
                        <a:pt x="24" y="44"/>
                      </a:lnTo>
                      <a:lnTo>
                        <a:pt x="24" y="49"/>
                      </a:lnTo>
                      <a:lnTo>
                        <a:pt x="24" y="49"/>
                      </a:lnTo>
                      <a:lnTo>
                        <a:pt x="25" y="49"/>
                      </a:lnTo>
                      <a:lnTo>
                        <a:pt x="25" y="48"/>
                      </a:lnTo>
                      <a:lnTo>
                        <a:pt x="26" y="47"/>
                      </a:lnTo>
                      <a:lnTo>
                        <a:pt x="26" y="47"/>
                      </a:lnTo>
                      <a:lnTo>
                        <a:pt x="29" y="47"/>
                      </a:lnTo>
                      <a:lnTo>
                        <a:pt x="29" y="47"/>
                      </a:lnTo>
                      <a:lnTo>
                        <a:pt x="31" y="47"/>
                      </a:lnTo>
                      <a:lnTo>
                        <a:pt x="31" y="47"/>
                      </a:lnTo>
                      <a:lnTo>
                        <a:pt x="31" y="44"/>
                      </a:lnTo>
                      <a:lnTo>
                        <a:pt x="31" y="44"/>
                      </a:lnTo>
                      <a:lnTo>
                        <a:pt x="30" y="44"/>
                      </a:lnTo>
                      <a:lnTo>
                        <a:pt x="30" y="44"/>
                      </a:lnTo>
                      <a:lnTo>
                        <a:pt x="27" y="44"/>
                      </a:lnTo>
                      <a:lnTo>
                        <a:pt x="27" y="44"/>
                      </a:lnTo>
                      <a:lnTo>
                        <a:pt x="26" y="43"/>
                      </a:lnTo>
                      <a:lnTo>
                        <a:pt x="25" y="43"/>
                      </a:lnTo>
                      <a:lnTo>
                        <a:pt x="25" y="43"/>
                      </a:lnTo>
                      <a:lnTo>
                        <a:pt x="29" y="43"/>
                      </a:lnTo>
                      <a:lnTo>
                        <a:pt x="29" y="43"/>
                      </a:lnTo>
                      <a:lnTo>
                        <a:pt x="30" y="43"/>
                      </a:lnTo>
                      <a:lnTo>
                        <a:pt x="30" y="41"/>
                      </a:lnTo>
                      <a:lnTo>
                        <a:pt x="30" y="41"/>
                      </a:lnTo>
                      <a:lnTo>
                        <a:pt x="29" y="41"/>
                      </a:lnTo>
                      <a:lnTo>
                        <a:pt x="29" y="39"/>
                      </a:lnTo>
                      <a:lnTo>
                        <a:pt x="29" y="39"/>
                      </a:lnTo>
                      <a:lnTo>
                        <a:pt x="26" y="39"/>
                      </a:lnTo>
                      <a:lnTo>
                        <a:pt x="26" y="39"/>
                      </a:lnTo>
                      <a:lnTo>
                        <a:pt x="30" y="39"/>
                      </a:lnTo>
                      <a:lnTo>
                        <a:pt x="30" y="39"/>
                      </a:lnTo>
                      <a:lnTo>
                        <a:pt x="30" y="41"/>
                      </a:lnTo>
                      <a:lnTo>
                        <a:pt x="31" y="42"/>
                      </a:lnTo>
                      <a:lnTo>
                        <a:pt x="31" y="42"/>
                      </a:lnTo>
                      <a:lnTo>
                        <a:pt x="32" y="42"/>
                      </a:lnTo>
                      <a:lnTo>
                        <a:pt x="35" y="41"/>
                      </a:lnTo>
                      <a:lnTo>
                        <a:pt x="35" y="41"/>
                      </a:lnTo>
                      <a:lnTo>
                        <a:pt x="35" y="39"/>
                      </a:lnTo>
                      <a:lnTo>
                        <a:pt x="35" y="37"/>
                      </a:lnTo>
                      <a:lnTo>
                        <a:pt x="35" y="37"/>
                      </a:lnTo>
                      <a:lnTo>
                        <a:pt x="34" y="36"/>
                      </a:lnTo>
                      <a:lnTo>
                        <a:pt x="34" y="36"/>
                      </a:lnTo>
                      <a:lnTo>
                        <a:pt x="31" y="35"/>
                      </a:lnTo>
                      <a:lnTo>
                        <a:pt x="31" y="35"/>
                      </a:lnTo>
                      <a:lnTo>
                        <a:pt x="31" y="33"/>
                      </a:lnTo>
                      <a:lnTo>
                        <a:pt x="31" y="33"/>
                      </a:lnTo>
                      <a:lnTo>
                        <a:pt x="34" y="33"/>
                      </a:lnTo>
                      <a:lnTo>
                        <a:pt x="34" y="33"/>
                      </a:lnTo>
                      <a:lnTo>
                        <a:pt x="36" y="35"/>
                      </a:lnTo>
                      <a:lnTo>
                        <a:pt x="36" y="35"/>
                      </a:lnTo>
                      <a:lnTo>
                        <a:pt x="37" y="36"/>
                      </a:lnTo>
                      <a:lnTo>
                        <a:pt x="38" y="36"/>
                      </a:lnTo>
                      <a:lnTo>
                        <a:pt x="38" y="36"/>
                      </a:lnTo>
                      <a:lnTo>
                        <a:pt x="40" y="37"/>
                      </a:lnTo>
                      <a:lnTo>
                        <a:pt x="40" y="37"/>
                      </a:lnTo>
                      <a:lnTo>
                        <a:pt x="41" y="37"/>
                      </a:lnTo>
                      <a:lnTo>
                        <a:pt x="41" y="37"/>
                      </a:lnTo>
                      <a:lnTo>
                        <a:pt x="41" y="35"/>
                      </a:lnTo>
                      <a:lnTo>
                        <a:pt x="41" y="35"/>
                      </a:lnTo>
                      <a:lnTo>
                        <a:pt x="42" y="33"/>
                      </a:lnTo>
                      <a:lnTo>
                        <a:pt x="42" y="33"/>
                      </a:lnTo>
                      <a:lnTo>
                        <a:pt x="42" y="31"/>
                      </a:lnTo>
                      <a:lnTo>
                        <a:pt x="40" y="30"/>
                      </a:lnTo>
                      <a:lnTo>
                        <a:pt x="40" y="30"/>
                      </a:lnTo>
                      <a:lnTo>
                        <a:pt x="38" y="30"/>
                      </a:lnTo>
                      <a:lnTo>
                        <a:pt x="38" y="30"/>
                      </a:lnTo>
                      <a:lnTo>
                        <a:pt x="38" y="28"/>
                      </a:lnTo>
                      <a:lnTo>
                        <a:pt x="38" y="28"/>
                      </a:lnTo>
                      <a:lnTo>
                        <a:pt x="38" y="26"/>
                      </a:lnTo>
                      <a:lnTo>
                        <a:pt x="38" y="26"/>
                      </a:lnTo>
                      <a:lnTo>
                        <a:pt x="41" y="26"/>
                      </a:lnTo>
                      <a:lnTo>
                        <a:pt x="41" y="26"/>
                      </a:lnTo>
                      <a:lnTo>
                        <a:pt x="41" y="25"/>
                      </a:lnTo>
                      <a:lnTo>
                        <a:pt x="41" y="25"/>
                      </a:lnTo>
                      <a:lnTo>
                        <a:pt x="38" y="25"/>
                      </a:lnTo>
                      <a:lnTo>
                        <a:pt x="38" y="25"/>
                      </a:lnTo>
                      <a:lnTo>
                        <a:pt x="38" y="23"/>
                      </a:lnTo>
                      <a:lnTo>
                        <a:pt x="38" y="23"/>
                      </a:lnTo>
                      <a:lnTo>
                        <a:pt x="38" y="23"/>
                      </a:lnTo>
                      <a:lnTo>
                        <a:pt x="38" y="23"/>
                      </a:lnTo>
                      <a:lnTo>
                        <a:pt x="38" y="23"/>
                      </a:lnTo>
                      <a:lnTo>
                        <a:pt x="38" y="23"/>
                      </a:lnTo>
                      <a:lnTo>
                        <a:pt x="40" y="23"/>
                      </a:lnTo>
                      <a:lnTo>
                        <a:pt x="40" y="23"/>
                      </a:lnTo>
                      <a:lnTo>
                        <a:pt x="38" y="20"/>
                      </a:lnTo>
                      <a:lnTo>
                        <a:pt x="38" y="20"/>
                      </a:lnTo>
                      <a:lnTo>
                        <a:pt x="36" y="20"/>
                      </a:lnTo>
                      <a:lnTo>
                        <a:pt x="36" y="20"/>
                      </a:lnTo>
                      <a:lnTo>
                        <a:pt x="35" y="22"/>
                      </a:lnTo>
                      <a:lnTo>
                        <a:pt x="35" y="22"/>
                      </a:lnTo>
                      <a:lnTo>
                        <a:pt x="34" y="23"/>
                      </a:lnTo>
                      <a:lnTo>
                        <a:pt x="34" y="23"/>
                      </a:lnTo>
                      <a:lnTo>
                        <a:pt x="32" y="23"/>
                      </a:lnTo>
                      <a:lnTo>
                        <a:pt x="32" y="23"/>
                      </a:lnTo>
                      <a:lnTo>
                        <a:pt x="32" y="26"/>
                      </a:lnTo>
                      <a:lnTo>
                        <a:pt x="31" y="27"/>
                      </a:lnTo>
                      <a:lnTo>
                        <a:pt x="31" y="27"/>
                      </a:lnTo>
                      <a:lnTo>
                        <a:pt x="31" y="23"/>
                      </a:lnTo>
                      <a:lnTo>
                        <a:pt x="31" y="23"/>
                      </a:lnTo>
                      <a:lnTo>
                        <a:pt x="32" y="23"/>
                      </a:lnTo>
                      <a:lnTo>
                        <a:pt x="32" y="23"/>
                      </a:lnTo>
                      <a:lnTo>
                        <a:pt x="32" y="22"/>
                      </a:lnTo>
                      <a:lnTo>
                        <a:pt x="32" y="22"/>
                      </a:lnTo>
                      <a:lnTo>
                        <a:pt x="32" y="21"/>
                      </a:lnTo>
                      <a:lnTo>
                        <a:pt x="32" y="21"/>
                      </a:lnTo>
                      <a:lnTo>
                        <a:pt x="32" y="20"/>
                      </a:lnTo>
                      <a:lnTo>
                        <a:pt x="34" y="20"/>
                      </a:lnTo>
                      <a:lnTo>
                        <a:pt x="34" y="20"/>
                      </a:lnTo>
                      <a:lnTo>
                        <a:pt x="34" y="19"/>
                      </a:lnTo>
                      <a:lnTo>
                        <a:pt x="34" y="19"/>
                      </a:lnTo>
                      <a:lnTo>
                        <a:pt x="35" y="17"/>
                      </a:lnTo>
                      <a:lnTo>
                        <a:pt x="35" y="17"/>
                      </a:lnTo>
                      <a:lnTo>
                        <a:pt x="35" y="15"/>
                      </a:lnTo>
                      <a:lnTo>
                        <a:pt x="36" y="14"/>
                      </a:lnTo>
                      <a:lnTo>
                        <a:pt x="36" y="14"/>
                      </a:lnTo>
                      <a:lnTo>
                        <a:pt x="36" y="15"/>
                      </a:lnTo>
                      <a:lnTo>
                        <a:pt x="36" y="15"/>
                      </a:lnTo>
                      <a:lnTo>
                        <a:pt x="36" y="16"/>
                      </a:lnTo>
                      <a:lnTo>
                        <a:pt x="36" y="16"/>
                      </a:lnTo>
                      <a:lnTo>
                        <a:pt x="37" y="17"/>
                      </a:lnTo>
                      <a:lnTo>
                        <a:pt x="38" y="16"/>
                      </a:lnTo>
                      <a:lnTo>
                        <a:pt x="38" y="16"/>
                      </a:lnTo>
                      <a:lnTo>
                        <a:pt x="38" y="16"/>
                      </a:lnTo>
                      <a:lnTo>
                        <a:pt x="38" y="16"/>
                      </a:lnTo>
                      <a:lnTo>
                        <a:pt x="38" y="16"/>
                      </a:lnTo>
                      <a:lnTo>
                        <a:pt x="38" y="16"/>
                      </a:lnTo>
                      <a:lnTo>
                        <a:pt x="40" y="16"/>
                      </a:lnTo>
                      <a:lnTo>
                        <a:pt x="40" y="15"/>
                      </a:lnTo>
                      <a:lnTo>
                        <a:pt x="40" y="12"/>
                      </a:lnTo>
                      <a:lnTo>
                        <a:pt x="40" y="12"/>
                      </a:lnTo>
                      <a:lnTo>
                        <a:pt x="41" y="12"/>
                      </a:lnTo>
                      <a:lnTo>
                        <a:pt x="41" y="12"/>
                      </a:lnTo>
                      <a:lnTo>
                        <a:pt x="41" y="15"/>
                      </a:lnTo>
                      <a:lnTo>
                        <a:pt x="41" y="15"/>
                      </a:lnTo>
                      <a:lnTo>
                        <a:pt x="42" y="16"/>
                      </a:lnTo>
                      <a:lnTo>
                        <a:pt x="42" y="16"/>
                      </a:lnTo>
                      <a:lnTo>
                        <a:pt x="42" y="16"/>
                      </a:lnTo>
                      <a:lnTo>
                        <a:pt x="45" y="14"/>
                      </a:lnTo>
                      <a:lnTo>
                        <a:pt x="46" y="12"/>
                      </a:lnTo>
                      <a:lnTo>
                        <a:pt x="46" y="12"/>
                      </a:lnTo>
                      <a:lnTo>
                        <a:pt x="46" y="9"/>
                      </a:lnTo>
                      <a:lnTo>
                        <a:pt x="46" y="9"/>
                      </a:lnTo>
                      <a:lnTo>
                        <a:pt x="45" y="9"/>
                      </a:lnTo>
                      <a:lnTo>
                        <a:pt x="45" y="10"/>
                      </a:lnTo>
                      <a:lnTo>
                        <a:pt x="43" y="11"/>
                      </a:lnTo>
                      <a:lnTo>
                        <a:pt x="43" y="11"/>
                      </a:lnTo>
                      <a:close/>
                      <a:moveTo>
                        <a:pt x="18" y="39"/>
                      </a:moveTo>
                      <a:lnTo>
                        <a:pt x="18" y="39"/>
                      </a:lnTo>
                      <a:lnTo>
                        <a:pt x="16" y="39"/>
                      </a:lnTo>
                      <a:lnTo>
                        <a:pt x="16" y="39"/>
                      </a:lnTo>
                      <a:lnTo>
                        <a:pt x="16" y="38"/>
                      </a:lnTo>
                      <a:lnTo>
                        <a:pt x="16" y="38"/>
                      </a:lnTo>
                      <a:lnTo>
                        <a:pt x="16" y="38"/>
                      </a:lnTo>
                      <a:lnTo>
                        <a:pt x="16" y="38"/>
                      </a:lnTo>
                      <a:lnTo>
                        <a:pt x="18" y="38"/>
                      </a:lnTo>
                      <a:lnTo>
                        <a:pt x="18" y="38"/>
                      </a:lnTo>
                      <a:lnTo>
                        <a:pt x="18" y="39"/>
                      </a:lnTo>
                      <a:lnTo>
                        <a:pt x="18" y="39"/>
                      </a:lnTo>
                      <a:close/>
                      <a:moveTo>
                        <a:pt x="24" y="28"/>
                      </a:moveTo>
                      <a:lnTo>
                        <a:pt x="24" y="28"/>
                      </a:lnTo>
                      <a:lnTo>
                        <a:pt x="23" y="28"/>
                      </a:lnTo>
                      <a:lnTo>
                        <a:pt x="23" y="28"/>
                      </a:lnTo>
                      <a:lnTo>
                        <a:pt x="23" y="27"/>
                      </a:lnTo>
                      <a:lnTo>
                        <a:pt x="23" y="27"/>
                      </a:lnTo>
                      <a:lnTo>
                        <a:pt x="23" y="26"/>
                      </a:lnTo>
                      <a:lnTo>
                        <a:pt x="23" y="26"/>
                      </a:lnTo>
                      <a:lnTo>
                        <a:pt x="23" y="26"/>
                      </a:lnTo>
                      <a:lnTo>
                        <a:pt x="23" y="26"/>
                      </a:lnTo>
                      <a:lnTo>
                        <a:pt x="24" y="26"/>
                      </a:lnTo>
                      <a:lnTo>
                        <a:pt x="24" y="26"/>
                      </a:lnTo>
                      <a:lnTo>
                        <a:pt x="24" y="28"/>
                      </a:lnTo>
                      <a:lnTo>
                        <a:pt x="24" y="28"/>
                      </a:lnTo>
                      <a:close/>
                      <a:moveTo>
                        <a:pt x="30" y="21"/>
                      </a:moveTo>
                      <a:lnTo>
                        <a:pt x="30" y="21"/>
                      </a:lnTo>
                      <a:lnTo>
                        <a:pt x="27" y="20"/>
                      </a:lnTo>
                      <a:lnTo>
                        <a:pt x="27" y="20"/>
                      </a:lnTo>
                      <a:lnTo>
                        <a:pt x="26" y="19"/>
                      </a:lnTo>
                      <a:lnTo>
                        <a:pt x="26" y="19"/>
                      </a:lnTo>
                      <a:lnTo>
                        <a:pt x="29" y="20"/>
                      </a:lnTo>
                      <a:lnTo>
                        <a:pt x="29" y="20"/>
                      </a:lnTo>
                      <a:lnTo>
                        <a:pt x="29" y="21"/>
                      </a:lnTo>
                      <a:lnTo>
                        <a:pt x="30" y="21"/>
                      </a:lnTo>
                      <a:lnTo>
                        <a:pt x="30" y="21"/>
                      </a:lnTo>
                      <a:lnTo>
                        <a:pt x="30" y="20"/>
                      </a:lnTo>
                      <a:lnTo>
                        <a:pt x="30" y="20"/>
                      </a:lnTo>
                      <a:lnTo>
                        <a:pt x="31" y="20"/>
                      </a:lnTo>
                      <a:lnTo>
                        <a:pt x="31" y="20"/>
                      </a:lnTo>
                      <a:lnTo>
                        <a:pt x="31" y="21"/>
                      </a:lnTo>
                      <a:lnTo>
                        <a:pt x="31" y="21"/>
                      </a:lnTo>
                      <a:lnTo>
                        <a:pt x="30" y="21"/>
                      </a:lnTo>
                      <a:lnTo>
                        <a:pt x="30"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5" name="Freeform 504">
                  <a:extLst>
                    <a:ext uri="{FF2B5EF4-FFF2-40B4-BE49-F238E27FC236}">
                      <a16:creationId xmlns:a16="http://schemas.microsoft.com/office/drawing/2014/main" id="{C6173D33-63EA-43D0-8075-BFAE7F2D3392}"/>
                    </a:ext>
                  </a:extLst>
                </p:cNvPr>
                <p:cNvSpPr>
                  <a:spLocks/>
                </p:cNvSpPr>
                <p:nvPr/>
              </p:nvSpPr>
              <p:spPr bwMode="auto">
                <a:xfrm>
                  <a:off x="-979251" y="-238540"/>
                  <a:ext cx="3386" cy="3386"/>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37" name="Freeform 505">
                <a:extLst>
                  <a:ext uri="{FF2B5EF4-FFF2-40B4-BE49-F238E27FC236}">
                    <a16:creationId xmlns:a16="http://schemas.microsoft.com/office/drawing/2014/main" id="{5257B670-F802-4CC2-B7D5-53BE0789ABD8}"/>
                  </a:ext>
                </a:extLst>
              </p:cNvPr>
              <p:cNvSpPr>
                <a:spLocks/>
              </p:cNvSpPr>
              <p:nvPr/>
            </p:nvSpPr>
            <p:spPr bwMode="auto">
              <a:xfrm>
                <a:off x="550193" y="634462"/>
                <a:ext cx="3133334" cy="1651260"/>
              </a:xfrm>
              <a:custGeom>
                <a:avLst/>
                <a:gdLst/>
                <a:ahLst/>
                <a:cxnLst>
                  <a:cxn ang="0">
                    <a:pos x="895" y="41"/>
                  </a:cxn>
                  <a:cxn ang="0">
                    <a:pos x="869" y="82"/>
                  </a:cxn>
                  <a:cxn ang="0">
                    <a:pos x="786" y="111"/>
                  </a:cxn>
                  <a:cxn ang="0">
                    <a:pos x="770" y="131"/>
                  </a:cxn>
                  <a:cxn ang="0">
                    <a:pos x="730" y="151"/>
                  </a:cxn>
                  <a:cxn ang="0">
                    <a:pos x="684" y="173"/>
                  </a:cxn>
                  <a:cxn ang="0">
                    <a:pos x="671" y="157"/>
                  </a:cxn>
                  <a:cxn ang="0">
                    <a:pos x="663" y="119"/>
                  </a:cxn>
                  <a:cxn ang="0">
                    <a:pos x="663" y="91"/>
                  </a:cxn>
                  <a:cxn ang="0">
                    <a:pos x="618" y="104"/>
                  </a:cxn>
                  <a:cxn ang="0">
                    <a:pos x="602" y="168"/>
                  </a:cxn>
                  <a:cxn ang="0">
                    <a:pos x="595" y="96"/>
                  </a:cxn>
                  <a:cxn ang="0">
                    <a:pos x="614" y="76"/>
                  </a:cxn>
                  <a:cxn ang="0">
                    <a:pos x="633" y="57"/>
                  </a:cxn>
                  <a:cxn ang="0">
                    <a:pos x="587" y="46"/>
                  </a:cxn>
                  <a:cxn ang="0">
                    <a:pos x="544" y="57"/>
                  </a:cxn>
                  <a:cxn ang="0">
                    <a:pos x="549" y="33"/>
                  </a:cxn>
                  <a:cxn ang="0">
                    <a:pos x="530" y="20"/>
                  </a:cxn>
                  <a:cxn ang="0">
                    <a:pos x="480" y="3"/>
                  </a:cxn>
                  <a:cxn ang="0">
                    <a:pos x="32" y="4"/>
                  </a:cxn>
                  <a:cxn ang="0">
                    <a:pos x="2" y="15"/>
                  </a:cxn>
                  <a:cxn ang="0">
                    <a:pos x="10" y="54"/>
                  </a:cxn>
                  <a:cxn ang="0">
                    <a:pos x="8" y="113"/>
                  </a:cxn>
                  <a:cxn ang="0">
                    <a:pos x="8" y="179"/>
                  </a:cxn>
                  <a:cxn ang="0">
                    <a:pos x="14" y="229"/>
                  </a:cxn>
                  <a:cxn ang="0">
                    <a:pos x="33" y="252"/>
                  </a:cxn>
                  <a:cxn ang="0">
                    <a:pos x="48" y="288"/>
                  </a:cxn>
                  <a:cxn ang="0">
                    <a:pos x="85" y="316"/>
                  </a:cxn>
                  <a:cxn ang="0">
                    <a:pos x="114" y="343"/>
                  </a:cxn>
                  <a:cxn ang="0">
                    <a:pos x="173" y="357"/>
                  </a:cxn>
                  <a:cxn ang="0">
                    <a:pos x="231" y="377"/>
                  </a:cxn>
                  <a:cxn ang="0">
                    <a:pos x="296" y="370"/>
                  </a:cxn>
                  <a:cxn ang="0">
                    <a:pos x="320" y="390"/>
                  </a:cxn>
                  <a:cxn ang="0">
                    <a:pos x="353" y="410"/>
                  </a:cxn>
                  <a:cxn ang="0">
                    <a:pos x="389" y="423"/>
                  </a:cxn>
                  <a:cxn ang="0">
                    <a:pos x="410" y="459"/>
                  </a:cxn>
                  <a:cxn ang="0">
                    <a:pos x="442" y="476"/>
                  </a:cxn>
                  <a:cxn ang="0">
                    <a:pos x="446" y="437"/>
                  </a:cxn>
                  <a:cxn ang="0">
                    <a:pos x="478" y="416"/>
                  </a:cxn>
                  <a:cxn ang="0">
                    <a:pos x="529" y="408"/>
                  </a:cxn>
                  <a:cxn ang="0">
                    <a:pos x="553" y="416"/>
                  </a:cxn>
                  <a:cxn ang="0">
                    <a:pos x="568" y="400"/>
                  </a:cxn>
                  <a:cxn ang="0">
                    <a:pos x="595" y="396"/>
                  </a:cxn>
                  <a:cxn ang="0">
                    <a:pos x="644" y="405"/>
                  </a:cxn>
                  <a:cxn ang="0">
                    <a:pos x="668" y="413"/>
                  </a:cxn>
                  <a:cxn ang="0">
                    <a:pos x="680" y="456"/>
                  </a:cxn>
                  <a:cxn ang="0">
                    <a:pos x="699" y="484"/>
                  </a:cxn>
                  <a:cxn ang="0">
                    <a:pos x="718" y="456"/>
                  </a:cxn>
                  <a:cxn ang="0">
                    <a:pos x="700" y="404"/>
                  </a:cxn>
                  <a:cxn ang="0">
                    <a:pos x="714" y="352"/>
                  </a:cxn>
                  <a:cxn ang="0">
                    <a:pos x="748" y="326"/>
                  </a:cxn>
                  <a:cxn ang="0">
                    <a:pos x="775" y="298"/>
                  </a:cxn>
                  <a:cxn ang="0">
                    <a:pos x="786" y="275"/>
                  </a:cxn>
                  <a:cxn ang="0">
                    <a:pos x="777" y="239"/>
                  </a:cxn>
                  <a:cxn ang="0">
                    <a:pos x="776" y="231"/>
                  </a:cxn>
                  <a:cxn ang="0">
                    <a:pos x="786" y="254"/>
                  </a:cxn>
                  <a:cxn ang="0">
                    <a:pos x="815" y="204"/>
                  </a:cxn>
                  <a:cxn ang="0">
                    <a:pos x="841" y="182"/>
                  </a:cxn>
                  <a:cxn ang="0">
                    <a:pos x="874" y="171"/>
                  </a:cxn>
                  <a:cxn ang="0">
                    <a:pos x="867" y="149"/>
                  </a:cxn>
                  <a:cxn ang="0">
                    <a:pos x="888" y="122"/>
                  </a:cxn>
                  <a:cxn ang="0">
                    <a:pos x="912" y="106"/>
                  </a:cxn>
                </a:cxnLst>
                <a:rect l="0" t="0" r="r" b="b"/>
                <a:pathLst>
                  <a:path w="926" h="488">
                    <a:moveTo>
                      <a:pt x="922" y="93"/>
                    </a:moveTo>
                    <a:lnTo>
                      <a:pt x="922" y="93"/>
                    </a:lnTo>
                    <a:lnTo>
                      <a:pt x="921" y="87"/>
                    </a:lnTo>
                    <a:lnTo>
                      <a:pt x="921" y="80"/>
                    </a:lnTo>
                    <a:lnTo>
                      <a:pt x="921" y="80"/>
                    </a:lnTo>
                    <a:lnTo>
                      <a:pt x="916" y="79"/>
                    </a:lnTo>
                    <a:lnTo>
                      <a:pt x="912" y="79"/>
                    </a:lnTo>
                    <a:lnTo>
                      <a:pt x="911" y="77"/>
                    </a:lnTo>
                    <a:lnTo>
                      <a:pt x="911" y="77"/>
                    </a:lnTo>
                    <a:lnTo>
                      <a:pt x="910" y="75"/>
                    </a:lnTo>
                    <a:lnTo>
                      <a:pt x="908" y="71"/>
                    </a:lnTo>
                    <a:lnTo>
                      <a:pt x="910" y="65"/>
                    </a:lnTo>
                    <a:lnTo>
                      <a:pt x="910" y="65"/>
                    </a:lnTo>
                    <a:lnTo>
                      <a:pt x="910" y="53"/>
                    </a:lnTo>
                    <a:lnTo>
                      <a:pt x="911" y="47"/>
                    </a:lnTo>
                    <a:lnTo>
                      <a:pt x="911" y="41"/>
                    </a:lnTo>
                    <a:lnTo>
                      <a:pt x="911" y="41"/>
                    </a:lnTo>
                    <a:lnTo>
                      <a:pt x="907" y="39"/>
                    </a:lnTo>
                    <a:lnTo>
                      <a:pt x="904" y="41"/>
                    </a:lnTo>
                    <a:lnTo>
                      <a:pt x="900" y="41"/>
                    </a:lnTo>
                    <a:lnTo>
                      <a:pt x="895" y="41"/>
                    </a:lnTo>
                    <a:lnTo>
                      <a:pt x="895" y="41"/>
                    </a:lnTo>
                    <a:lnTo>
                      <a:pt x="895" y="37"/>
                    </a:lnTo>
                    <a:lnTo>
                      <a:pt x="895" y="37"/>
                    </a:lnTo>
                    <a:lnTo>
                      <a:pt x="894" y="41"/>
                    </a:lnTo>
                    <a:lnTo>
                      <a:pt x="891" y="44"/>
                    </a:lnTo>
                    <a:lnTo>
                      <a:pt x="886" y="50"/>
                    </a:lnTo>
                    <a:lnTo>
                      <a:pt x="886" y="50"/>
                    </a:lnTo>
                    <a:lnTo>
                      <a:pt x="885" y="53"/>
                    </a:lnTo>
                    <a:lnTo>
                      <a:pt x="884" y="55"/>
                    </a:lnTo>
                    <a:lnTo>
                      <a:pt x="884" y="55"/>
                    </a:lnTo>
                    <a:lnTo>
                      <a:pt x="884" y="58"/>
                    </a:lnTo>
                    <a:lnTo>
                      <a:pt x="884" y="60"/>
                    </a:lnTo>
                    <a:lnTo>
                      <a:pt x="884" y="60"/>
                    </a:lnTo>
                    <a:lnTo>
                      <a:pt x="883" y="63"/>
                    </a:lnTo>
                    <a:lnTo>
                      <a:pt x="880" y="64"/>
                    </a:lnTo>
                    <a:lnTo>
                      <a:pt x="879" y="64"/>
                    </a:lnTo>
                    <a:lnTo>
                      <a:pt x="879" y="64"/>
                    </a:lnTo>
                    <a:lnTo>
                      <a:pt x="878" y="76"/>
                    </a:lnTo>
                    <a:lnTo>
                      <a:pt x="878" y="76"/>
                    </a:lnTo>
                    <a:lnTo>
                      <a:pt x="874" y="77"/>
                    </a:lnTo>
                    <a:lnTo>
                      <a:pt x="870" y="79"/>
                    </a:lnTo>
                    <a:lnTo>
                      <a:pt x="870" y="79"/>
                    </a:lnTo>
                    <a:lnTo>
                      <a:pt x="869" y="82"/>
                    </a:lnTo>
                    <a:lnTo>
                      <a:pt x="868" y="84"/>
                    </a:lnTo>
                    <a:lnTo>
                      <a:pt x="867" y="85"/>
                    </a:lnTo>
                    <a:lnTo>
                      <a:pt x="867" y="85"/>
                    </a:lnTo>
                    <a:lnTo>
                      <a:pt x="863" y="86"/>
                    </a:lnTo>
                    <a:lnTo>
                      <a:pt x="858" y="86"/>
                    </a:lnTo>
                    <a:lnTo>
                      <a:pt x="858" y="86"/>
                    </a:lnTo>
                    <a:lnTo>
                      <a:pt x="856" y="90"/>
                    </a:lnTo>
                    <a:lnTo>
                      <a:pt x="855" y="93"/>
                    </a:lnTo>
                    <a:lnTo>
                      <a:pt x="855" y="93"/>
                    </a:lnTo>
                    <a:lnTo>
                      <a:pt x="846" y="95"/>
                    </a:lnTo>
                    <a:lnTo>
                      <a:pt x="837" y="95"/>
                    </a:lnTo>
                    <a:lnTo>
                      <a:pt x="821" y="93"/>
                    </a:lnTo>
                    <a:lnTo>
                      <a:pt x="821" y="93"/>
                    </a:lnTo>
                    <a:lnTo>
                      <a:pt x="808" y="93"/>
                    </a:lnTo>
                    <a:lnTo>
                      <a:pt x="801" y="93"/>
                    </a:lnTo>
                    <a:lnTo>
                      <a:pt x="793" y="96"/>
                    </a:lnTo>
                    <a:lnTo>
                      <a:pt x="793" y="96"/>
                    </a:lnTo>
                    <a:lnTo>
                      <a:pt x="793" y="104"/>
                    </a:lnTo>
                    <a:lnTo>
                      <a:pt x="791" y="107"/>
                    </a:lnTo>
                    <a:lnTo>
                      <a:pt x="787" y="109"/>
                    </a:lnTo>
                    <a:lnTo>
                      <a:pt x="787" y="109"/>
                    </a:lnTo>
                    <a:lnTo>
                      <a:pt x="786" y="111"/>
                    </a:lnTo>
                    <a:lnTo>
                      <a:pt x="786" y="111"/>
                    </a:lnTo>
                    <a:lnTo>
                      <a:pt x="783" y="112"/>
                    </a:lnTo>
                    <a:lnTo>
                      <a:pt x="780" y="113"/>
                    </a:lnTo>
                    <a:lnTo>
                      <a:pt x="780" y="113"/>
                    </a:lnTo>
                    <a:lnTo>
                      <a:pt x="777" y="113"/>
                    </a:lnTo>
                    <a:lnTo>
                      <a:pt x="777" y="113"/>
                    </a:lnTo>
                    <a:lnTo>
                      <a:pt x="779" y="114"/>
                    </a:lnTo>
                    <a:lnTo>
                      <a:pt x="779" y="114"/>
                    </a:lnTo>
                    <a:lnTo>
                      <a:pt x="779" y="115"/>
                    </a:lnTo>
                    <a:lnTo>
                      <a:pt x="779" y="117"/>
                    </a:lnTo>
                    <a:lnTo>
                      <a:pt x="777" y="118"/>
                    </a:lnTo>
                    <a:lnTo>
                      <a:pt x="777" y="120"/>
                    </a:lnTo>
                    <a:lnTo>
                      <a:pt x="777" y="120"/>
                    </a:lnTo>
                    <a:lnTo>
                      <a:pt x="780" y="123"/>
                    </a:lnTo>
                    <a:lnTo>
                      <a:pt x="780" y="124"/>
                    </a:lnTo>
                    <a:lnTo>
                      <a:pt x="779" y="125"/>
                    </a:lnTo>
                    <a:lnTo>
                      <a:pt x="779" y="125"/>
                    </a:lnTo>
                    <a:lnTo>
                      <a:pt x="776" y="128"/>
                    </a:lnTo>
                    <a:lnTo>
                      <a:pt x="772" y="129"/>
                    </a:lnTo>
                    <a:lnTo>
                      <a:pt x="772" y="129"/>
                    </a:lnTo>
                    <a:lnTo>
                      <a:pt x="770" y="131"/>
                    </a:lnTo>
                    <a:lnTo>
                      <a:pt x="770" y="131"/>
                    </a:lnTo>
                    <a:lnTo>
                      <a:pt x="768" y="133"/>
                    </a:lnTo>
                    <a:lnTo>
                      <a:pt x="768" y="134"/>
                    </a:lnTo>
                    <a:lnTo>
                      <a:pt x="768" y="134"/>
                    </a:lnTo>
                    <a:lnTo>
                      <a:pt x="754" y="134"/>
                    </a:lnTo>
                    <a:lnTo>
                      <a:pt x="742" y="134"/>
                    </a:lnTo>
                    <a:lnTo>
                      <a:pt x="742" y="134"/>
                    </a:lnTo>
                    <a:lnTo>
                      <a:pt x="728" y="134"/>
                    </a:lnTo>
                    <a:lnTo>
                      <a:pt x="728" y="134"/>
                    </a:lnTo>
                    <a:lnTo>
                      <a:pt x="727" y="134"/>
                    </a:lnTo>
                    <a:lnTo>
                      <a:pt x="727" y="134"/>
                    </a:lnTo>
                    <a:lnTo>
                      <a:pt x="727" y="138"/>
                    </a:lnTo>
                    <a:lnTo>
                      <a:pt x="727" y="138"/>
                    </a:lnTo>
                    <a:lnTo>
                      <a:pt x="726" y="140"/>
                    </a:lnTo>
                    <a:lnTo>
                      <a:pt x="725" y="141"/>
                    </a:lnTo>
                    <a:lnTo>
                      <a:pt x="725" y="141"/>
                    </a:lnTo>
                    <a:lnTo>
                      <a:pt x="727" y="142"/>
                    </a:lnTo>
                    <a:lnTo>
                      <a:pt x="727" y="142"/>
                    </a:lnTo>
                    <a:lnTo>
                      <a:pt x="732" y="144"/>
                    </a:lnTo>
                    <a:lnTo>
                      <a:pt x="732" y="144"/>
                    </a:lnTo>
                    <a:lnTo>
                      <a:pt x="732" y="146"/>
                    </a:lnTo>
                    <a:lnTo>
                      <a:pt x="731" y="149"/>
                    </a:lnTo>
                    <a:lnTo>
                      <a:pt x="730" y="151"/>
                    </a:lnTo>
                    <a:lnTo>
                      <a:pt x="727" y="153"/>
                    </a:lnTo>
                    <a:lnTo>
                      <a:pt x="727" y="153"/>
                    </a:lnTo>
                    <a:lnTo>
                      <a:pt x="721" y="156"/>
                    </a:lnTo>
                    <a:lnTo>
                      <a:pt x="721" y="156"/>
                    </a:lnTo>
                    <a:lnTo>
                      <a:pt x="718" y="157"/>
                    </a:lnTo>
                    <a:lnTo>
                      <a:pt x="717" y="157"/>
                    </a:lnTo>
                    <a:lnTo>
                      <a:pt x="717" y="160"/>
                    </a:lnTo>
                    <a:lnTo>
                      <a:pt x="717" y="160"/>
                    </a:lnTo>
                    <a:lnTo>
                      <a:pt x="715" y="160"/>
                    </a:lnTo>
                    <a:lnTo>
                      <a:pt x="714" y="161"/>
                    </a:lnTo>
                    <a:lnTo>
                      <a:pt x="714" y="161"/>
                    </a:lnTo>
                    <a:lnTo>
                      <a:pt x="709" y="163"/>
                    </a:lnTo>
                    <a:lnTo>
                      <a:pt x="709" y="163"/>
                    </a:lnTo>
                    <a:lnTo>
                      <a:pt x="705" y="164"/>
                    </a:lnTo>
                    <a:lnTo>
                      <a:pt x="701" y="166"/>
                    </a:lnTo>
                    <a:lnTo>
                      <a:pt x="701" y="166"/>
                    </a:lnTo>
                    <a:lnTo>
                      <a:pt x="695" y="169"/>
                    </a:lnTo>
                    <a:lnTo>
                      <a:pt x="695" y="169"/>
                    </a:lnTo>
                    <a:lnTo>
                      <a:pt x="692" y="171"/>
                    </a:lnTo>
                    <a:lnTo>
                      <a:pt x="689" y="171"/>
                    </a:lnTo>
                    <a:lnTo>
                      <a:pt x="689" y="171"/>
                    </a:lnTo>
                    <a:lnTo>
                      <a:pt x="684" y="173"/>
                    </a:lnTo>
                    <a:lnTo>
                      <a:pt x="684" y="173"/>
                    </a:lnTo>
                    <a:lnTo>
                      <a:pt x="679" y="173"/>
                    </a:lnTo>
                    <a:lnTo>
                      <a:pt x="676" y="172"/>
                    </a:lnTo>
                    <a:lnTo>
                      <a:pt x="676" y="172"/>
                    </a:lnTo>
                    <a:lnTo>
                      <a:pt x="672" y="172"/>
                    </a:lnTo>
                    <a:lnTo>
                      <a:pt x="667" y="171"/>
                    </a:lnTo>
                    <a:lnTo>
                      <a:pt x="667" y="171"/>
                    </a:lnTo>
                    <a:lnTo>
                      <a:pt x="665" y="168"/>
                    </a:lnTo>
                    <a:lnTo>
                      <a:pt x="665" y="168"/>
                    </a:lnTo>
                    <a:lnTo>
                      <a:pt x="663" y="167"/>
                    </a:lnTo>
                    <a:lnTo>
                      <a:pt x="662" y="166"/>
                    </a:lnTo>
                    <a:lnTo>
                      <a:pt x="662" y="166"/>
                    </a:lnTo>
                    <a:lnTo>
                      <a:pt x="662" y="164"/>
                    </a:lnTo>
                    <a:lnTo>
                      <a:pt x="663" y="163"/>
                    </a:lnTo>
                    <a:lnTo>
                      <a:pt x="666" y="161"/>
                    </a:lnTo>
                    <a:lnTo>
                      <a:pt x="666" y="161"/>
                    </a:lnTo>
                    <a:lnTo>
                      <a:pt x="666" y="161"/>
                    </a:lnTo>
                    <a:lnTo>
                      <a:pt x="666" y="161"/>
                    </a:lnTo>
                    <a:lnTo>
                      <a:pt x="668" y="160"/>
                    </a:lnTo>
                    <a:lnTo>
                      <a:pt x="668" y="158"/>
                    </a:lnTo>
                    <a:lnTo>
                      <a:pt x="668" y="158"/>
                    </a:lnTo>
                    <a:lnTo>
                      <a:pt x="671" y="157"/>
                    </a:lnTo>
                    <a:lnTo>
                      <a:pt x="671" y="157"/>
                    </a:lnTo>
                    <a:lnTo>
                      <a:pt x="671" y="153"/>
                    </a:lnTo>
                    <a:lnTo>
                      <a:pt x="671" y="150"/>
                    </a:lnTo>
                    <a:lnTo>
                      <a:pt x="676" y="144"/>
                    </a:lnTo>
                    <a:lnTo>
                      <a:pt x="676" y="144"/>
                    </a:lnTo>
                    <a:lnTo>
                      <a:pt x="677" y="140"/>
                    </a:lnTo>
                    <a:lnTo>
                      <a:pt x="677" y="140"/>
                    </a:lnTo>
                    <a:lnTo>
                      <a:pt x="677" y="140"/>
                    </a:lnTo>
                    <a:lnTo>
                      <a:pt x="677" y="140"/>
                    </a:lnTo>
                    <a:lnTo>
                      <a:pt x="676" y="135"/>
                    </a:lnTo>
                    <a:lnTo>
                      <a:pt x="676" y="129"/>
                    </a:lnTo>
                    <a:lnTo>
                      <a:pt x="674" y="123"/>
                    </a:lnTo>
                    <a:lnTo>
                      <a:pt x="673" y="118"/>
                    </a:lnTo>
                    <a:lnTo>
                      <a:pt x="673" y="118"/>
                    </a:lnTo>
                    <a:lnTo>
                      <a:pt x="673" y="117"/>
                    </a:lnTo>
                    <a:lnTo>
                      <a:pt x="672" y="117"/>
                    </a:lnTo>
                    <a:lnTo>
                      <a:pt x="668" y="118"/>
                    </a:lnTo>
                    <a:lnTo>
                      <a:pt x="666" y="119"/>
                    </a:lnTo>
                    <a:lnTo>
                      <a:pt x="665" y="119"/>
                    </a:lnTo>
                    <a:lnTo>
                      <a:pt x="666" y="119"/>
                    </a:lnTo>
                    <a:lnTo>
                      <a:pt x="666" y="119"/>
                    </a:lnTo>
                    <a:lnTo>
                      <a:pt x="663" y="119"/>
                    </a:lnTo>
                    <a:lnTo>
                      <a:pt x="661" y="119"/>
                    </a:lnTo>
                    <a:lnTo>
                      <a:pt x="658" y="123"/>
                    </a:lnTo>
                    <a:lnTo>
                      <a:pt x="655" y="126"/>
                    </a:lnTo>
                    <a:lnTo>
                      <a:pt x="652" y="129"/>
                    </a:lnTo>
                    <a:lnTo>
                      <a:pt x="652" y="129"/>
                    </a:lnTo>
                    <a:lnTo>
                      <a:pt x="656" y="120"/>
                    </a:lnTo>
                    <a:lnTo>
                      <a:pt x="656" y="120"/>
                    </a:lnTo>
                    <a:lnTo>
                      <a:pt x="658" y="117"/>
                    </a:lnTo>
                    <a:lnTo>
                      <a:pt x="658" y="117"/>
                    </a:lnTo>
                    <a:lnTo>
                      <a:pt x="658" y="114"/>
                    </a:lnTo>
                    <a:lnTo>
                      <a:pt x="658" y="113"/>
                    </a:lnTo>
                    <a:lnTo>
                      <a:pt x="658" y="113"/>
                    </a:lnTo>
                    <a:lnTo>
                      <a:pt x="662" y="109"/>
                    </a:lnTo>
                    <a:lnTo>
                      <a:pt x="663" y="108"/>
                    </a:lnTo>
                    <a:lnTo>
                      <a:pt x="662" y="106"/>
                    </a:lnTo>
                    <a:lnTo>
                      <a:pt x="662" y="106"/>
                    </a:lnTo>
                    <a:lnTo>
                      <a:pt x="663" y="102"/>
                    </a:lnTo>
                    <a:lnTo>
                      <a:pt x="663" y="100"/>
                    </a:lnTo>
                    <a:lnTo>
                      <a:pt x="663" y="100"/>
                    </a:lnTo>
                    <a:lnTo>
                      <a:pt x="663" y="95"/>
                    </a:lnTo>
                    <a:lnTo>
                      <a:pt x="663" y="91"/>
                    </a:lnTo>
                    <a:lnTo>
                      <a:pt x="663" y="91"/>
                    </a:lnTo>
                    <a:lnTo>
                      <a:pt x="662" y="90"/>
                    </a:lnTo>
                    <a:lnTo>
                      <a:pt x="661" y="88"/>
                    </a:lnTo>
                    <a:lnTo>
                      <a:pt x="656" y="85"/>
                    </a:lnTo>
                    <a:lnTo>
                      <a:pt x="651" y="82"/>
                    </a:lnTo>
                    <a:lnTo>
                      <a:pt x="649" y="80"/>
                    </a:lnTo>
                    <a:lnTo>
                      <a:pt x="649" y="80"/>
                    </a:lnTo>
                    <a:lnTo>
                      <a:pt x="644" y="80"/>
                    </a:lnTo>
                    <a:lnTo>
                      <a:pt x="640" y="80"/>
                    </a:lnTo>
                    <a:lnTo>
                      <a:pt x="638" y="81"/>
                    </a:lnTo>
                    <a:lnTo>
                      <a:pt x="635" y="84"/>
                    </a:lnTo>
                    <a:lnTo>
                      <a:pt x="631" y="90"/>
                    </a:lnTo>
                    <a:lnTo>
                      <a:pt x="630" y="98"/>
                    </a:lnTo>
                    <a:lnTo>
                      <a:pt x="630" y="98"/>
                    </a:lnTo>
                    <a:lnTo>
                      <a:pt x="628" y="98"/>
                    </a:lnTo>
                    <a:lnTo>
                      <a:pt x="625" y="97"/>
                    </a:lnTo>
                    <a:lnTo>
                      <a:pt x="623" y="96"/>
                    </a:lnTo>
                    <a:lnTo>
                      <a:pt x="622" y="96"/>
                    </a:lnTo>
                    <a:lnTo>
                      <a:pt x="622" y="96"/>
                    </a:lnTo>
                    <a:lnTo>
                      <a:pt x="620" y="98"/>
                    </a:lnTo>
                    <a:lnTo>
                      <a:pt x="620" y="101"/>
                    </a:lnTo>
                    <a:lnTo>
                      <a:pt x="620" y="103"/>
                    </a:lnTo>
                    <a:lnTo>
                      <a:pt x="618" y="104"/>
                    </a:lnTo>
                    <a:lnTo>
                      <a:pt x="618" y="104"/>
                    </a:lnTo>
                    <a:lnTo>
                      <a:pt x="618" y="106"/>
                    </a:lnTo>
                    <a:lnTo>
                      <a:pt x="618" y="106"/>
                    </a:lnTo>
                    <a:lnTo>
                      <a:pt x="617" y="107"/>
                    </a:lnTo>
                    <a:lnTo>
                      <a:pt x="616" y="111"/>
                    </a:lnTo>
                    <a:lnTo>
                      <a:pt x="613" y="115"/>
                    </a:lnTo>
                    <a:lnTo>
                      <a:pt x="613" y="115"/>
                    </a:lnTo>
                    <a:lnTo>
                      <a:pt x="613" y="122"/>
                    </a:lnTo>
                    <a:lnTo>
                      <a:pt x="613" y="128"/>
                    </a:lnTo>
                    <a:lnTo>
                      <a:pt x="613" y="128"/>
                    </a:lnTo>
                    <a:lnTo>
                      <a:pt x="613" y="130"/>
                    </a:lnTo>
                    <a:lnTo>
                      <a:pt x="614" y="133"/>
                    </a:lnTo>
                    <a:lnTo>
                      <a:pt x="616" y="138"/>
                    </a:lnTo>
                    <a:lnTo>
                      <a:pt x="616" y="138"/>
                    </a:lnTo>
                    <a:lnTo>
                      <a:pt x="617" y="151"/>
                    </a:lnTo>
                    <a:lnTo>
                      <a:pt x="617" y="151"/>
                    </a:lnTo>
                    <a:lnTo>
                      <a:pt x="616" y="156"/>
                    </a:lnTo>
                    <a:lnTo>
                      <a:pt x="613" y="161"/>
                    </a:lnTo>
                    <a:lnTo>
                      <a:pt x="608" y="166"/>
                    </a:lnTo>
                    <a:lnTo>
                      <a:pt x="603" y="169"/>
                    </a:lnTo>
                    <a:lnTo>
                      <a:pt x="603" y="169"/>
                    </a:lnTo>
                    <a:lnTo>
                      <a:pt x="602" y="168"/>
                    </a:lnTo>
                    <a:lnTo>
                      <a:pt x="600" y="168"/>
                    </a:lnTo>
                    <a:lnTo>
                      <a:pt x="597" y="166"/>
                    </a:lnTo>
                    <a:lnTo>
                      <a:pt x="597" y="166"/>
                    </a:lnTo>
                    <a:lnTo>
                      <a:pt x="596" y="163"/>
                    </a:lnTo>
                    <a:lnTo>
                      <a:pt x="595" y="161"/>
                    </a:lnTo>
                    <a:lnTo>
                      <a:pt x="593" y="160"/>
                    </a:lnTo>
                    <a:lnTo>
                      <a:pt x="591" y="158"/>
                    </a:lnTo>
                    <a:lnTo>
                      <a:pt x="591" y="158"/>
                    </a:lnTo>
                    <a:lnTo>
                      <a:pt x="589" y="139"/>
                    </a:lnTo>
                    <a:lnTo>
                      <a:pt x="590" y="130"/>
                    </a:lnTo>
                    <a:lnTo>
                      <a:pt x="590" y="125"/>
                    </a:lnTo>
                    <a:lnTo>
                      <a:pt x="592" y="122"/>
                    </a:lnTo>
                    <a:lnTo>
                      <a:pt x="592" y="122"/>
                    </a:lnTo>
                    <a:lnTo>
                      <a:pt x="595" y="113"/>
                    </a:lnTo>
                    <a:lnTo>
                      <a:pt x="595" y="113"/>
                    </a:lnTo>
                    <a:lnTo>
                      <a:pt x="598" y="107"/>
                    </a:lnTo>
                    <a:lnTo>
                      <a:pt x="598" y="107"/>
                    </a:lnTo>
                    <a:lnTo>
                      <a:pt x="600" y="100"/>
                    </a:lnTo>
                    <a:lnTo>
                      <a:pt x="601" y="92"/>
                    </a:lnTo>
                    <a:lnTo>
                      <a:pt x="601" y="92"/>
                    </a:lnTo>
                    <a:lnTo>
                      <a:pt x="597" y="93"/>
                    </a:lnTo>
                    <a:lnTo>
                      <a:pt x="595" y="96"/>
                    </a:lnTo>
                    <a:lnTo>
                      <a:pt x="592" y="101"/>
                    </a:lnTo>
                    <a:lnTo>
                      <a:pt x="592" y="101"/>
                    </a:lnTo>
                    <a:lnTo>
                      <a:pt x="591" y="103"/>
                    </a:lnTo>
                    <a:lnTo>
                      <a:pt x="589" y="106"/>
                    </a:lnTo>
                    <a:lnTo>
                      <a:pt x="582" y="109"/>
                    </a:lnTo>
                    <a:lnTo>
                      <a:pt x="582" y="109"/>
                    </a:lnTo>
                    <a:lnTo>
                      <a:pt x="584" y="104"/>
                    </a:lnTo>
                    <a:lnTo>
                      <a:pt x="586" y="102"/>
                    </a:lnTo>
                    <a:lnTo>
                      <a:pt x="592" y="97"/>
                    </a:lnTo>
                    <a:lnTo>
                      <a:pt x="592" y="97"/>
                    </a:lnTo>
                    <a:lnTo>
                      <a:pt x="595" y="93"/>
                    </a:lnTo>
                    <a:lnTo>
                      <a:pt x="597" y="90"/>
                    </a:lnTo>
                    <a:lnTo>
                      <a:pt x="597" y="90"/>
                    </a:lnTo>
                    <a:lnTo>
                      <a:pt x="601" y="88"/>
                    </a:lnTo>
                    <a:lnTo>
                      <a:pt x="602" y="88"/>
                    </a:lnTo>
                    <a:lnTo>
                      <a:pt x="602" y="86"/>
                    </a:lnTo>
                    <a:lnTo>
                      <a:pt x="602" y="86"/>
                    </a:lnTo>
                    <a:lnTo>
                      <a:pt x="606" y="85"/>
                    </a:lnTo>
                    <a:lnTo>
                      <a:pt x="608" y="81"/>
                    </a:lnTo>
                    <a:lnTo>
                      <a:pt x="611" y="79"/>
                    </a:lnTo>
                    <a:lnTo>
                      <a:pt x="614" y="76"/>
                    </a:lnTo>
                    <a:lnTo>
                      <a:pt x="614" y="76"/>
                    </a:lnTo>
                    <a:lnTo>
                      <a:pt x="620" y="74"/>
                    </a:lnTo>
                    <a:lnTo>
                      <a:pt x="620" y="74"/>
                    </a:lnTo>
                    <a:lnTo>
                      <a:pt x="624" y="74"/>
                    </a:lnTo>
                    <a:lnTo>
                      <a:pt x="624" y="74"/>
                    </a:lnTo>
                    <a:lnTo>
                      <a:pt x="625" y="73"/>
                    </a:lnTo>
                    <a:lnTo>
                      <a:pt x="627" y="71"/>
                    </a:lnTo>
                    <a:lnTo>
                      <a:pt x="627" y="71"/>
                    </a:lnTo>
                    <a:lnTo>
                      <a:pt x="633" y="71"/>
                    </a:lnTo>
                    <a:lnTo>
                      <a:pt x="643" y="71"/>
                    </a:lnTo>
                    <a:lnTo>
                      <a:pt x="652" y="71"/>
                    </a:lnTo>
                    <a:lnTo>
                      <a:pt x="655" y="70"/>
                    </a:lnTo>
                    <a:lnTo>
                      <a:pt x="656" y="69"/>
                    </a:lnTo>
                    <a:lnTo>
                      <a:pt x="656" y="69"/>
                    </a:lnTo>
                    <a:lnTo>
                      <a:pt x="652" y="69"/>
                    </a:lnTo>
                    <a:lnTo>
                      <a:pt x="649" y="66"/>
                    </a:lnTo>
                    <a:lnTo>
                      <a:pt x="649" y="66"/>
                    </a:lnTo>
                    <a:lnTo>
                      <a:pt x="647" y="63"/>
                    </a:lnTo>
                    <a:lnTo>
                      <a:pt x="647" y="59"/>
                    </a:lnTo>
                    <a:lnTo>
                      <a:pt x="647" y="59"/>
                    </a:lnTo>
                    <a:lnTo>
                      <a:pt x="644" y="58"/>
                    </a:lnTo>
                    <a:lnTo>
                      <a:pt x="640" y="57"/>
                    </a:lnTo>
                    <a:lnTo>
                      <a:pt x="633" y="57"/>
                    </a:lnTo>
                    <a:lnTo>
                      <a:pt x="633" y="57"/>
                    </a:lnTo>
                    <a:lnTo>
                      <a:pt x="631" y="55"/>
                    </a:lnTo>
                    <a:lnTo>
                      <a:pt x="631" y="55"/>
                    </a:lnTo>
                    <a:lnTo>
                      <a:pt x="629" y="55"/>
                    </a:lnTo>
                    <a:lnTo>
                      <a:pt x="627" y="55"/>
                    </a:lnTo>
                    <a:lnTo>
                      <a:pt x="622" y="58"/>
                    </a:lnTo>
                    <a:lnTo>
                      <a:pt x="622" y="58"/>
                    </a:lnTo>
                    <a:lnTo>
                      <a:pt x="616" y="59"/>
                    </a:lnTo>
                    <a:lnTo>
                      <a:pt x="608" y="59"/>
                    </a:lnTo>
                    <a:lnTo>
                      <a:pt x="608" y="59"/>
                    </a:lnTo>
                    <a:lnTo>
                      <a:pt x="606" y="59"/>
                    </a:lnTo>
                    <a:lnTo>
                      <a:pt x="603" y="59"/>
                    </a:lnTo>
                    <a:lnTo>
                      <a:pt x="603" y="59"/>
                    </a:lnTo>
                    <a:lnTo>
                      <a:pt x="602" y="58"/>
                    </a:lnTo>
                    <a:lnTo>
                      <a:pt x="602" y="55"/>
                    </a:lnTo>
                    <a:lnTo>
                      <a:pt x="601" y="53"/>
                    </a:lnTo>
                    <a:lnTo>
                      <a:pt x="601" y="53"/>
                    </a:lnTo>
                    <a:lnTo>
                      <a:pt x="597" y="52"/>
                    </a:lnTo>
                    <a:lnTo>
                      <a:pt x="592" y="52"/>
                    </a:lnTo>
                    <a:lnTo>
                      <a:pt x="582" y="52"/>
                    </a:lnTo>
                    <a:lnTo>
                      <a:pt x="582" y="52"/>
                    </a:lnTo>
                    <a:lnTo>
                      <a:pt x="587" y="46"/>
                    </a:lnTo>
                    <a:lnTo>
                      <a:pt x="590" y="42"/>
                    </a:lnTo>
                    <a:lnTo>
                      <a:pt x="593" y="37"/>
                    </a:lnTo>
                    <a:lnTo>
                      <a:pt x="593" y="37"/>
                    </a:lnTo>
                    <a:lnTo>
                      <a:pt x="590" y="37"/>
                    </a:lnTo>
                    <a:lnTo>
                      <a:pt x="587" y="38"/>
                    </a:lnTo>
                    <a:lnTo>
                      <a:pt x="581" y="42"/>
                    </a:lnTo>
                    <a:lnTo>
                      <a:pt x="581" y="42"/>
                    </a:lnTo>
                    <a:lnTo>
                      <a:pt x="580" y="43"/>
                    </a:lnTo>
                    <a:lnTo>
                      <a:pt x="579" y="46"/>
                    </a:lnTo>
                    <a:lnTo>
                      <a:pt x="579" y="46"/>
                    </a:lnTo>
                    <a:lnTo>
                      <a:pt x="578" y="47"/>
                    </a:lnTo>
                    <a:lnTo>
                      <a:pt x="576" y="48"/>
                    </a:lnTo>
                    <a:lnTo>
                      <a:pt x="576" y="48"/>
                    </a:lnTo>
                    <a:lnTo>
                      <a:pt x="576" y="49"/>
                    </a:lnTo>
                    <a:lnTo>
                      <a:pt x="576" y="49"/>
                    </a:lnTo>
                    <a:lnTo>
                      <a:pt x="569" y="52"/>
                    </a:lnTo>
                    <a:lnTo>
                      <a:pt x="562" y="53"/>
                    </a:lnTo>
                    <a:lnTo>
                      <a:pt x="562" y="53"/>
                    </a:lnTo>
                    <a:lnTo>
                      <a:pt x="558" y="54"/>
                    </a:lnTo>
                    <a:lnTo>
                      <a:pt x="553" y="55"/>
                    </a:lnTo>
                    <a:lnTo>
                      <a:pt x="549" y="57"/>
                    </a:lnTo>
                    <a:lnTo>
                      <a:pt x="544" y="57"/>
                    </a:lnTo>
                    <a:lnTo>
                      <a:pt x="544" y="57"/>
                    </a:lnTo>
                    <a:lnTo>
                      <a:pt x="544" y="52"/>
                    </a:lnTo>
                    <a:lnTo>
                      <a:pt x="544" y="52"/>
                    </a:lnTo>
                    <a:lnTo>
                      <a:pt x="540" y="53"/>
                    </a:lnTo>
                    <a:lnTo>
                      <a:pt x="535" y="54"/>
                    </a:lnTo>
                    <a:lnTo>
                      <a:pt x="535" y="54"/>
                    </a:lnTo>
                    <a:lnTo>
                      <a:pt x="531" y="57"/>
                    </a:lnTo>
                    <a:lnTo>
                      <a:pt x="529" y="57"/>
                    </a:lnTo>
                    <a:lnTo>
                      <a:pt x="526" y="58"/>
                    </a:lnTo>
                    <a:lnTo>
                      <a:pt x="526" y="58"/>
                    </a:lnTo>
                    <a:lnTo>
                      <a:pt x="524" y="57"/>
                    </a:lnTo>
                    <a:lnTo>
                      <a:pt x="522" y="57"/>
                    </a:lnTo>
                    <a:lnTo>
                      <a:pt x="521" y="55"/>
                    </a:lnTo>
                    <a:lnTo>
                      <a:pt x="522" y="54"/>
                    </a:lnTo>
                    <a:lnTo>
                      <a:pt x="526" y="50"/>
                    </a:lnTo>
                    <a:lnTo>
                      <a:pt x="530" y="49"/>
                    </a:lnTo>
                    <a:lnTo>
                      <a:pt x="530" y="49"/>
                    </a:lnTo>
                    <a:lnTo>
                      <a:pt x="532" y="44"/>
                    </a:lnTo>
                    <a:lnTo>
                      <a:pt x="537" y="41"/>
                    </a:lnTo>
                    <a:lnTo>
                      <a:pt x="547" y="35"/>
                    </a:lnTo>
                    <a:lnTo>
                      <a:pt x="547" y="35"/>
                    </a:lnTo>
                    <a:lnTo>
                      <a:pt x="549" y="33"/>
                    </a:lnTo>
                    <a:lnTo>
                      <a:pt x="552" y="31"/>
                    </a:lnTo>
                    <a:lnTo>
                      <a:pt x="552" y="31"/>
                    </a:lnTo>
                    <a:lnTo>
                      <a:pt x="555" y="27"/>
                    </a:lnTo>
                    <a:lnTo>
                      <a:pt x="555" y="27"/>
                    </a:lnTo>
                    <a:lnTo>
                      <a:pt x="557" y="23"/>
                    </a:lnTo>
                    <a:lnTo>
                      <a:pt x="558" y="21"/>
                    </a:lnTo>
                    <a:lnTo>
                      <a:pt x="558" y="21"/>
                    </a:lnTo>
                    <a:lnTo>
                      <a:pt x="558" y="21"/>
                    </a:lnTo>
                    <a:lnTo>
                      <a:pt x="558" y="21"/>
                    </a:lnTo>
                    <a:lnTo>
                      <a:pt x="555" y="23"/>
                    </a:lnTo>
                    <a:lnTo>
                      <a:pt x="555" y="23"/>
                    </a:lnTo>
                    <a:lnTo>
                      <a:pt x="554" y="25"/>
                    </a:lnTo>
                    <a:lnTo>
                      <a:pt x="554" y="25"/>
                    </a:lnTo>
                    <a:lnTo>
                      <a:pt x="553" y="25"/>
                    </a:lnTo>
                    <a:lnTo>
                      <a:pt x="553" y="25"/>
                    </a:lnTo>
                    <a:lnTo>
                      <a:pt x="549" y="25"/>
                    </a:lnTo>
                    <a:lnTo>
                      <a:pt x="549" y="25"/>
                    </a:lnTo>
                    <a:lnTo>
                      <a:pt x="549" y="20"/>
                    </a:lnTo>
                    <a:lnTo>
                      <a:pt x="549" y="20"/>
                    </a:lnTo>
                    <a:lnTo>
                      <a:pt x="540" y="21"/>
                    </a:lnTo>
                    <a:lnTo>
                      <a:pt x="533" y="21"/>
                    </a:lnTo>
                    <a:lnTo>
                      <a:pt x="530" y="20"/>
                    </a:lnTo>
                    <a:lnTo>
                      <a:pt x="530" y="20"/>
                    </a:lnTo>
                    <a:lnTo>
                      <a:pt x="526" y="19"/>
                    </a:lnTo>
                    <a:lnTo>
                      <a:pt x="522" y="16"/>
                    </a:lnTo>
                    <a:lnTo>
                      <a:pt x="522" y="16"/>
                    </a:lnTo>
                    <a:lnTo>
                      <a:pt x="519" y="15"/>
                    </a:lnTo>
                    <a:lnTo>
                      <a:pt x="514" y="14"/>
                    </a:lnTo>
                    <a:lnTo>
                      <a:pt x="514" y="14"/>
                    </a:lnTo>
                    <a:lnTo>
                      <a:pt x="513" y="11"/>
                    </a:lnTo>
                    <a:lnTo>
                      <a:pt x="513" y="10"/>
                    </a:lnTo>
                    <a:lnTo>
                      <a:pt x="511" y="9"/>
                    </a:lnTo>
                    <a:lnTo>
                      <a:pt x="509" y="8"/>
                    </a:lnTo>
                    <a:lnTo>
                      <a:pt x="509" y="8"/>
                    </a:lnTo>
                    <a:lnTo>
                      <a:pt x="505" y="8"/>
                    </a:lnTo>
                    <a:lnTo>
                      <a:pt x="500" y="9"/>
                    </a:lnTo>
                    <a:lnTo>
                      <a:pt x="500" y="9"/>
                    </a:lnTo>
                    <a:lnTo>
                      <a:pt x="494" y="9"/>
                    </a:lnTo>
                    <a:lnTo>
                      <a:pt x="489" y="8"/>
                    </a:lnTo>
                    <a:lnTo>
                      <a:pt x="480" y="4"/>
                    </a:lnTo>
                    <a:lnTo>
                      <a:pt x="480" y="4"/>
                    </a:lnTo>
                    <a:lnTo>
                      <a:pt x="480" y="4"/>
                    </a:lnTo>
                    <a:lnTo>
                      <a:pt x="480" y="3"/>
                    </a:lnTo>
                    <a:lnTo>
                      <a:pt x="480" y="3"/>
                    </a:lnTo>
                    <a:lnTo>
                      <a:pt x="477" y="3"/>
                    </a:lnTo>
                    <a:lnTo>
                      <a:pt x="476" y="1"/>
                    </a:lnTo>
                    <a:lnTo>
                      <a:pt x="473" y="3"/>
                    </a:lnTo>
                    <a:lnTo>
                      <a:pt x="473" y="3"/>
                    </a:lnTo>
                    <a:lnTo>
                      <a:pt x="471" y="4"/>
                    </a:lnTo>
                    <a:lnTo>
                      <a:pt x="468" y="4"/>
                    </a:lnTo>
                    <a:lnTo>
                      <a:pt x="462" y="3"/>
                    </a:lnTo>
                    <a:lnTo>
                      <a:pt x="455" y="1"/>
                    </a:lnTo>
                    <a:lnTo>
                      <a:pt x="449" y="0"/>
                    </a:lnTo>
                    <a:lnTo>
                      <a:pt x="449" y="0"/>
                    </a:lnTo>
                    <a:lnTo>
                      <a:pt x="396" y="1"/>
                    </a:lnTo>
                    <a:lnTo>
                      <a:pt x="396" y="1"/>
                    </a:lnTo>
                    <a:lnTo>
                      <a:pt x="298" y="1"/>
                    </a:lnTo>
                    <a:lnTo>
                      <a:pt x="298" y="1"/>
                    </a:lnTo>
                    <a:lnTo>
                      <a:pt x="82" y="1"/>
                    </a:lnTo>
                    <a:lnTo>
                      <a:pt x="82" y="1"/>
                    </a:lnTo>
                    <a:lnTo>
                      <a:pt x="36" y="1"/>
                    </a:lnTo>
                    <a:lnTo>
                      <a:pt x="36" y="1"/>
                    </a:lnTo>
                    <a:lnTo>
                      <a:pt x="31" y="1"/>
                    </a:lnTo>
                    <a:lnTo>
                      <a:pt x="31" y="1"/>
                    </a:lnTo>
                    <a:lnTo>
                      <a:pt x="32" y="4"/>
                    </a:lnTo>
                    <a:lnTo>
                      <a:pt x="32" y="4"/>
                    </a:lnTo>
                    <a:lnTo>
                      <a:pt x="33" y="8"/>
                    </a:lnTo>
                    <a:lnTo>
                      <a:pt x="33" y="8"/>
                    </a:lnTo>
                    <a:lnTo>
                      <a:pt x="33" y="9"/>
                    </a:lnTo>
                    <a:lnTo>
                      <a:pt x="33" y="9"/>
                    </a:lnTo>
                    <a:lnTo>
                      <a:pt x="33" y="12"/>
                    </a:lnTo>
                    <a:lnTo>
                      <a:pt x="32" y="15"/>
                    </a:lnTo>
                    <a:lnTo>
                      <a:pt x="32" y="15"/>
                    </a:lnTo>
                    <a:lnTo>
                      <a:pt x="32" y="21"/>
                    </a:lnTo>
                    <a:lnTo>
                      <a:pt x="32" y="21"/>
                    </a:lnTo>
                    <a:lnTo>
                      <a:pt x="29" y="22"/>
                    </a:lnTo>
                    <a:lnTo>
                      <a:pt x="24" y="21"/>
                    </a:lnTo>
                    <a:lnTo>
                      <a:pt x="24" y="21"/>
                    </a:lnTo>
                    <a:lnTo>
                      <a:pt x="21" y="21"/>
                    </a:lnTo>
                    <a:lnTo>
                      <a:pt x="19" y="20"/>
                    </a:lnTo>
                    <a:lnTo>
                      <a:pt x="19" y="20"/>
                    </a:lnTo>
                    <a:lnTo>
                      <a:pt x="14" y="20"/>
                    </a:lnTo>
                    <a:lnTo>
                      <a:pt x="14" y="20"/>
                    </a:lnTo>
                    <a:lnTo>
                      <a:pt x="8" y="19"/>
                    </a:lnTo>
                    <a:lnTo>
                      <a:pt x="8" y="19"/>
                    </a:lnTo>
                    <a:lnTo>
                      <a:pt x="2" y="16"/>
                    </a:lnTo>
                    <a:lnTo>
                      <a:pt x="2" y="16"/>
                    </a:lnTo>
                    <a:lnTo>
                      <a:pt x="2" y="15"/>
                    </a:lnTo>
                    <a:lnTo>
                      <a:pt x="0" y="15"/>
                    </a:lnTo>
                    <a:lnTo>
                      <a:pt x="0" y="15"/>
                    </a:lnTo>
                    <a:lnTo>
                      <a:pt x="0" y="15"/>
                    </a:lnTo>
                    <a:lnTo>
                      <a:pt x="0" y="26"/>
                    </a:lnTo>
                    <a:lnTo>
                      <a:pt x="0" y="26"/>
                    </a:lnTo>
                    <a:lnTo>
                      <a:pt x="2" y="27"/>
                    </a:lnTo>
                    <a:lnTo>
                      <a:pt x="3" y="27"/>
                    </a:lnTo>
                    <a:lnTo>
                      <a:pt x="3" y="31"/>
                    </a:lnTo>
                    <a:lnTo>
                      <a:pt x="3" y="31"/>
                    </a:lnTo>
                    <a:lnTo>
                      <a:pt x="4" y="38"/>
                    </a:lnTo>
                    <a:lnTo>
                      <a:pt x="4" y="38"/>
                    </a:lnTo>
                    <a:lnTo>
                      <a:pt x="5" y="38"/>
                    </a:lnTo>
                    <a:lnTo>
                      <a:pt x="5" y="38"/>
                    </a:lnTo>
                    <a:lnTo>
                      <a:pt x="5" y="44"/>
                    </a:lnTo>
                    <a:lnTo>
                      <a:pt x="5" y="44"/>
                    </a:lnTo>
                    <a:lnTo>
                      <a:pt x="6" y="46"/>
                    </a:lnTo>
                    <a:lnTo>
                      <a:pt x="6" y="48"/>
                    </a:lnTo>
                    <a:lnTo>
                      <a:pt x="6" y="48"/>
                    </a:lnTo>
                    <a:lnTo>
                      <a:pt x="10" y="48"/>
                    </a:lnTo>
                    <a:lnTo>
                      <a:pt x="10" y="48"/>
                    </a:lnTo>
                    <a:lnTo>
                      <a:pt x="10" y="54"/>
                    </a:lnTo>
                    <a:lnTo>
                      <a:pt x="10" y="54"/>
                    </a:lnTo>
                    <a:lnTo>
                      <a:pt x="10" y="59"/>
                    </a:lnTo>
                    <a:lnTo>
                      <a:pt x="10" y="59"/>
                    </a:lnTo>
                    <a:lnTo>
                      <a:pt x="9" y="60"/>
                    </a:lnTo>
                    <a:lnTo>
                      <a:pt x="9" y="60"/>
                    </a:lnTo>
                    <a:lnTo>
                      <a:pt x="9" y="64"/>
                    </a:lnTo>
                    <a:lnTo>
                      <a:pt x="9" y="66"/>
                    </a:lnTo>
                    <a:lnTo>
                      <a:pt x="9" y="66"/>
                    </a:lnTo>
                    <a:lnTo>
                      <a:pt x="11" y="66"/>
                    </a:lnTo>
                    <a:lnTo>
                      <a:pt x="11" y="66"/>
                    </a:lnTo>
                    <a:lnTo>
                      <a:pt x="11" y="69"/>
                    </a:lnTo>
                    <a:lnTo>
                      <a:pt x="11" y="70"/>
                    </a:lnTo>
                    <a:lnTo>
                      <a:pt x="11" y="73"/>
                    </a:lnTo>
                    <a:lnTo>
                      <a:pt x="11" y="73"/>
                    </a:lnTo>
                    <a:lnTo>
                      <a:pt x="11" y="80"/>
                    </a:lnTo>
                    <a:lnTo>
                      <a:pt x="11" y="80"/>
                    </a:lnTo>
                    <a:lnTo>
                      <a:pt x="11" y="96"/>
                    </a:lnTo>
                    <a:lnTo>
                      <a:pt x="11" y="96"/>
                    </a:lnTo>
                    <a:lnTo>
                      <a:pt x="10" y="103"/>
                    </a:lnTo>
                    <a:lnTo>
                      <a:pt x="10" y="107"/>
                    </a:lnTo>
                    <a:lnTo>
                      <a:pt x="9" y="109"/>
                    </a:lnTo>
                    <a:lnTo>
                      <a:pt x="9" y="109"/>
                    </a:lnTo>
                    <a:lnTo>
                      <a:pt x="8" y="113"/>
                    </a:lnTo>
                    <a:lnTo>
                      <a:pt x="8" y="117"/>
                    </a:lnTo>
                    <a:lnTo>
                      <a:pt x="8" y="117"/>
                    </a:lnTo>
                    <a:lnTo>
                      <a:pt x="8" y="124"/>
                    </a:lnTo>
                    <a:lnTo>
                      <a:pt x="8" y="124"/>
                    </a:lnTo>
                    <a:lnTo>
                      <a:pt x="5" y="125"/>
                    </a:lnTo>
                    <a:lnTo>
                      <a:pt x="4" y="125"/>
                    </a:lnTo>
                    <a:lnTo>
                      <a:pt x="3" y="129"/>
                    </a:lnTo>
                    <a:lnTo>
                      <a:pt x="3" y="136"/>
                    </a:lnTo>
                    <a:lnTo>
                      <a:pt x="3" y="136"/>
                    </a:lnTo>
                    <a:lnTo>
                      <a:pt x="3" y="146"/>
                    </a:lnTo>
                    <a:lnTo>
                      <a:pt x="3" y="155"/>
                    </a:lnTo>
                    <a:lnTo>
                      <a:pt x="3" y="155"/>
                    </a:lnTo>
                    <a:lnTo>
                      <a:pt x="4" y="155"/>
                    </a:lnTo>
                    <a:lnTo>
                      <a:pt x="4" y="155"/>
                    </a:lnTo>
                    <a:lnTo>
                      <a:pt x="4" y="166"/>
                    </a:lnTo>
                    <a:lnTo>
                      <a:pt x="4" y="166"/>
                    </a:lnTo>
                    <a:lnTo>
                      <a:pt x="5" y="167"/>
                    </a:lnTo>
                    <a:lnTo>
                      <a:pt x="5" y="167"/>
                    </a:lnTo>
                    <a:lnTo>
                      <a:pt x="6" y="169"/>
                    </a:lnTo>
                    <a:lnTo>
                      <a:pt x="8" y="172"/>
                    </a:lnTo>
                    <a:lnTo>
                      <a:pt x="8" y="172"/>
                    </a:lnTo>
                    <a:lnTo>
                      <a:pt x="8" y="179"/>
                    </a:lnTo>
                    <a:lnTo>
                      <a:pt x="8" y="179"/>
                    </a:lnTo>
                    <a:lnTo>
                      <a:pt x="8" y="184"/>
                    </a:lnTo>
                    <a:lnTo>
                      <a:pt x="6" y="188"/>
                    </a:lnTo>
                    <a:lnTo>
                      <a:pt x="6" y="188"/>
                    </a:lnTo>
                    <a:lnTo>
                      <a:pt x="4" y="193"/>
                    </a:lnTo>
                    <a:lnTo>
                      <a:pt x="3" y="196"/>
                    </a:lnTo>
                    <a:lnTo>
                      <a:pt x="3" y="199"/>
                    </a:lnTo>
                    <a:lnTo>
                      <a:pt x="3" y="199"/>
                    </a:lnTo>
                    <a:lnTo>
                      <a:pt x="6" y="200"/>
                    </a:lnTo>
                    <a:lnTo>
                      <a:pt x="8" y="200"/>
                    </a:lnTo>
                    <a:lnTo>
                      <a:pt x="9" y="202"/>
                    </a:lnTo>
                    <a:lnTo>
                      <a:pt x="9" y="202"/>
                    </a:lnTo>
                    <a:lnTo>
                      <a:pt x="9" y="204"/>
                    </a:lnTo>
                    <a:lnTo>
                      <a:pt x="10" y="206"/>
                    </a:lnTo>
                    <a:lnTo>
                      <a:pt x="10" y="206"/>
                    </a:lnTo>
                    <a:lnTo>
                      <a:pt x="14" y="206"/>
                    </a:lnTo>
                    <a:lnTo>
                      <a:pt x="14" y="206"/>
                    </a:lnTo>
                    <a:lnTo>
                      <a:pt x="14" y="212"/>
                    </a:lnTo>
                    <a:lnTo>
                      <a:pt x="13" y="217"/>
                    </a:lnTo>
                    <a:lnTo>
                      <a:pt x="13" y="217"/>
                    </a:lnTo>
                    <a:lnTo>
                      <a:pt x="13" y="223"/>
                    </a:lnTo>
                    <a:lnTo>
                      <a:pt x="14" y="229"/>
                    </a:lnTo>
                    <a:lnTo>
                      <a:pt x="14" y="229"/>
                    </a:lnTo>
                    <a:lnTo>
                      <a:pt x="16" y="229"/>
                    </a:lnTo>
                    <a:lnTo>
                      <a:pt x="17" y="231"/>
                    </a:lnTo>
                    <a:lnTo>
                      <a:pt x="17" y="234"/>
                    </a:lnTo>
                    <a:lnTo>
                      <a:pt x="17" y="234"/>
                    </a:lnTo>
                    <a:lnTo>
                      <a:pt x="22" y="236"/>
                    </a:lnTo>
                    <a:lnTo>
                      <a:pt x="24" y="236"/>
                    </a:lnTo>
                    <a:lnTo>
                      <a:pt x="26" y="238"/>
                    </a:lnTo>
                    <a:lnTo>
                      <a:pt x="26" y="238"/>
                    </a:lnTo>
                    <a:lnTo>
                      <a:pt x="27" y="239"/>
                    </a:lnTo>
                    <a:lnTo>
                      <a:pt x="27" y="242"/>
                    </a:lnTo>
                    <a:lnTo>
                      <a:pt x="27" y="242"/>
                    </a:lnTo>
                    <a:lnTo>
                      <a:pt x="29" y="245"/>
                    </a:lnTo>
                    <a:lnTo>
                      <a:pt x="29" y="245"/>
                    </a:lnTo>
                    <a:lnTo>
                      <a:pt x="35" y="247"/>
                    </a:lnTo>
                    <a:lnTo>
                      <a:pt x="37" y="248"/>
                    </a:lnTo>
                    <a:lnTo>
                      <a:pt x="37" y="252"/>
                    </a:lnTo>
                    <a:lnTo>
                      <a:pt x="37" y="252"/>
                    </a:lnTo>
                    <a:lnTo>
                      <a:pt x="35" y="250"/>
                    </a:lnTo>
                    <a:lnTo>
                      <a:pt x="35" y="250"/>
                    </a:lnTo>
                    <a:lnTo>
                      <a:pt x="33" y="252"/>
                    </a:lnTo>
                    <a:lnTo>
                      <a:pt x="33" y="252"/>
                    </a:lnTo>
                    <a:lnTo>
                      <a:pt x="35" y="254"/>
                    </a:lnTo>
                    <a:lnTo>
                      <a:pt x="35" y="256"/>
                    </a:lnTo>
                    <a:lnTo>
                      <a:pt x="35" y="261"/>
                    </a:lnTo>
                    <a:lnTo>
                      <a:pt x="35" y="261"/>
                    </a:lnTo>
                    <a:lnTo>
                      <a:pt x="35" y="264"/>
                    </a:lnTo>
                    <a:lnTo>
                      <a:pt x="36" y="265"/>
                    </a:lnTo>
                    <a:lnTo>
                      <a:pt x="36" y="265"/>
                    </a:lnTo>
                    <a:lnTo>
                      <a:pt x="38" y="265"/>
                    </a:lnTo>
                    <a:lnTo>
                      <a:pt x="40" y="266"/>
                    </a:lnTo>
                    <a:lnTo>
                      <a:pt x="40" y="267"/>
                    </a:lnTo>
                    <a:lnTo>
                      <a:pt x="40" y="267"/>
                    </a:lnTo>
                    <a:lnTo>
                      <a:pt x="42" y="269"/>
                    </a:lnTo>
                    <a:lnTo>
                      <a:pt x="46" y="270"/>
                    </a:lnTo>
                    <a:lnTo>
                      <a:pt x="46" y="270"/>
                    </a:lnTo>
                    <a:lnTo>
                      <a:pt x="46" y="274"/>
                    </a:lnTo>
                    <a:lnTo>
                      <a:pt x="44" y="277"/>
                    </a:lnTo>
                    <a:lnTo>
                      <a:pt x="44" y="277"/>
                    </a:lnTo>
                    <a:lnTo>
                      <a:pt x="46" y="281"/>
                    </a:lnTo>
                    <a:lnTo>
                      <a:pt x="47" y="285"/>
                    </a:lnTo>
                    <a:lnTo>
                      <a:pt x="47" y="285"/>
                    </a:lnTo>
                    <a:lnTo>
                      <a:pt x="48" y="288"/>
                    </a:lnTo>
                    <a:lnTo>
                      <a:pt x="48" y="288"/>
                    </a:lnTo>
                    <a:lnTo>
                      <a:pt x="51" y="291"/>
                    </a:lnTo>
                    <a:lnTo>
                      <a:pt x="53" y="291"/>
                    </a:lnTo>
                    <a:lnTo>
                      <a:pt x="58" y="292"/>
                    </a:lnTo>
                    <a:lnTo>
                      <a:pt x="58" y="292"/>
                    </a:lnTo>
                    <a:lnTo>
                      <a:pt x="58" y="294"/>
                    </a:lnTo>
                    <a:lnTo>
                      <a:pt x="59" y="297"/>
                    </a:lnTo>
                    <a:lnTo>
                      <a:pt x="62" y="303"/>
                    </a:lnTo>
                    <a:lnTo>
                      <a:pt x="62" y="303"/>
                    </a:lnTo>
                    <a:lnTo>
                      <a:pt x="63" y="308"/>
                    </a:lnTo>
                    <a:lnTo>
                      <a:pt x="63" y="308"/>
                    </a:lnTo>
                    <a:lnTo>
                      <a:pt x="64" y="310"/>
                    </a:lnTo>
                    <a:lnTo>
                      <a:pt x="64" y="310"/>
                    </a:lnTo>
                    <a:lnTo>
                      <a:pt x="64" y="314"/>
                    </a:lnTo>
                    <a:lnTo>
                      <a:pt x="64" y="314"/>
                    </a:lnTo>
                    <a:lnTo>
                      <a:pt x="70" y="315"/>
                    </a:lnTo>
                    <a:lnTo>
                      <a:pt x="70" y="315"/>
                    </a:lnTo>
                    <a:lnTo>
                      <a:pt x="76" y="315"/>
                    </a:lnTo>
                    <a:lnTo>
                      <a:pt x="76" y="315"/>
                    </a:lnTo>
                    <a:lnTo>
                      <a:pt x="76" y="315"/>
                    </a:lnTo>
                    <a:lnTo>
                      <a:pt x="76" y="315"/>
                    </a:lnTo>
                    <a:lnTo>
                      <a:pt x="80" y="316"/>
                    </a:lnTo>
                    <a:lnTo>
                      <a:pt x="85" y="316"/>
                    </a:lnTo>
                    <a:lnTo>
                      <a:pt x="85" y="316"/>
                    </a:lnTo>
                    <a:lnTo>
                      <a:pt x="86" y="320"/>
                    </a:lnTo>
                    <a:lnTo>
                      <a:pt x="89" y="321"/>
                    </a:lnTo>
                    <a:lnTo>
                      <a:pt x="95" y="323"/>
                    </a:lnTo>
                    <a:lnTo>
                      <a:pt x="95" y="323"/>
                    </a:lnTo>
                    <a:lnTo>
                      <a:pt x="98" y="323"/>
                    </a:lnTo>
                    <a:lnTo>
                      <a:pt x="101" y="324"/>
                    </a:lnTo>
                    <a:lnTo>
                      <a:pt x="101" y="324"/>
                    </a:lnTo>
                    <a:lnTo>
                      <a:pt x="102" y="326"/>
                    </a:lnTo>
                    <a:lnTo>
                      <a:pt x="102" y="329"/>
                    </a:lnTo>
                    <a:lnTo>
                      <a:pt x="102" y="329"/>
                    </a:lnTo>
                    <a:lnTo>
                      <a:pt x="103" y="329"/>
                    </a:lnTo>
                    <a:lnTo>
                      <a:pt x="103" y="329"/>
                    </a:lnTo>
                    <a:lnTo>
                      <a:pt x="104" y="330"/>
                    </a:lnTo>
                    <a:lnTo>
                      <a:pt x="106" y="332"/>
                    </a:lnTo>
                    <a:lnTo>
                      <a:pt x="106" y="332"/>
                    </a:lnTo>
                    <a:lnTo>
                      <a:pt x="111" y="334"/>
                    </a:lnTo>
                    <a:lnTo>
                      <a:pt x="111" y="334"/>
                    </a:lnTo>
                    <a:lnTo>
                      <a:pt x="111" y="337"/>
                    </a:lnTo>
                    <a:lnTo>
                      <a:pt x="112" y="341"/>
                    </a:lnTo>
                    <a:lnTo>
                      <a:pt x="112" y="341"/>
                    </a:lnTo>
                    <a:lnTo>
                      <a:pt x="114" y="343"/>
                    </a:lnTo>
                    <a:lnTo>
                      <a:pt x="117" y="343"/>
                    </a:lnTo>
                    <a:lnTo>
                      <a:pt x="117" y="343"/>
                    </a:lnTo>
                    <a:lnTo>
                      <a:pt x="117" y="350"/>
                    </a:lnTo>
                    <a:lnTo>
                      <a:pt x="118" y="352"/>
                    </a:lnTo>
                    <a:lnTo>
                      <a:pt x="120" y="353"/>
                    </a:lnTo>
                    <a:lnTo>
                      <a:pt x="120" y="353"/>
                    </a:lnTo>
                    <a:lnTo>
                      <a:pt x="120" y="353"/>
                    </a:lnTo>
                    <a:lnTo>
                      <a:pt x="120" y="353"/>
                    </a:lnTo>
                    <a:lnTo>
                      <a:pt x="144" y="352"/>
                    </a:lnTo>
                    <a:lnTo>
                      <a:pt x="144" y="352"/>
                    </a:lnTo>
                    <a:lnTo>
                      <a:pt x="152" y="351"/>
                    </a:lnTo>
                    <a:lnTo>
                      <a:pt x="157" y="351"/>
                    </a:lnTo>
                    <a:lnTo>
                      <a:pt x="158" y="351"/>
                    </a:lnTo>
                    <a:lnTo>
                      <a:pt x="158" y="352"/>
                    </a:lnTo>
                    <a:lnTo>
                      <a:pt x="158" y="352"/>
                    </a:lnTo>
                    <a:lnTo>
                      <a:pt x="162" y="353"/>
                    </a:lnTo>
                    <a:lnTo>
                      <a:pt x="162" y="353"/>
                    </a:lnTo>
                    <a:lnTo>
                      <a:pt x="165" y="354"/>
                    </a:lnTo>
                    <a:lnTo>
                      <a:pt x="167" y="357"/>
                    </a:lnTo>
                    <a:lnTo>
                      <a:pt x="167" y="357"/>
                    </a:lnTo>
                    <a:lnTo>
                      <a:pt x="169" y="357"/>
                    </a:lnTo>
                    <a:lnTo>
                      <a:pt x="173" y="357"/>
                    </a:lnTo>
                    <a:lnTo>
                      <a:pt x="173" y="357"/>
                    </a:lnTo>
                    <a:lnTo>
                      <a:pt x="174" y="359"/>
                    </a:lnTo>
                    <a:lnTo>
                      <a:pt x="177" y="359"/>
                    </a:lnTo>
                    <a:lnTo>
                      <a:pt x="177" y="359"/>
                    </a:lnTo>
                    <a:lnTo>
                      <a:pt x="182" y="363"/>
                    </a:lnTo>
                    <a:lnTo>
                      <a:pt x="188" y="366"/>
                    </a:lnTo>
                    <a:lnTo>
                      <a:pt x="188" y="366"/>
                    </a:lnTo>
                    <a:lnTo>
                      <a:pt x="192" y="366"/>
                    </a:lnTo>
                    <a:lnTo>
                      <a:pt x="193" y="366"/>
                    </a:lnTo>
                    <a:lnTo>
                      <a:pt x="195" y="367"/>
                    </a:lnTo>
                    <a:lnTo>
                      <a:pt x="195" y="367"/>
                    </a:lnTo>
                    <a:lnTo>
                      <a:pt x="204" y="370"/>
                    </a:lnTo>
                    <a:lnTo>
                      <a:pt x="204" y="370"/>
                    </a:lnTo>
                    <a:lnTo>
                      <a:pt x="209" y="372"/>
                    </a:lnTo>
                    <a:lnTo>
                      <a:pt x="214" y="373"/>
                    </a:lnTo>
                    <a:lnTo>
                      <a:pt x="214" y="373"/>
                    </a:lnTo>
                    <a:lnTo>
                      <a:pt x="217" y="374"/>
                    </a:lnTo>
                    <a:lnTo>
                      <a:pt x="221" y="377"/>
                    </a:lnTo>
                    <a:lnTo>
                      <a:pt x="221" y="377"/>
                    </a:lnTo>
                    <a:lnTo>
                      <a:pt x="226" y="377"/>
                    </a:lnTo>
                    <a:lnTo>
                      <a:pt x="231" y="377"/>
                    </a:lnTo>
                    <a:lnTo>
                      <a:pt x="231" y="377"/>
                    </a:lnTo>
                    <a:lnTo>
                      <a:pt x="234" y="377"/>
                    </a:lnTo>
                    <a:lnTo>
                      <a:pt x="237" y="377"/>
                    </a:lnTo>
                    <a:lnTo>
                      <a:pt x="237" y="377"/>
                    </a:lnTo>
                    <a:lnTo>
                      <a:pt x="254" y="377"/>
                    </a:lnTo>
                    <a:lnTo>
                      <a:pt x="254" y="377"/>
                    </a:lnTo>
                    <a:lnTo>
                      <a:pt x="259" y="378"/>
                    </a:lnTo>
                    <a:lnTo>
                      <a:pt x="263" y="378"/>
                    </a:lnTo>
                    <a:lnTo>
                      <a:pt x="265" y="377"/>
                    </a:lnTo>
                    <a:lnTo>
                      <a:pt x="265" y="377"/>
                    </a:lnTo>
                    <a:lnTo>
                      <a:pt x="265" y="375"/>
                    </a:lnTo>
                    <a:lnTo>
                      <a:pt x="265" y="373"/>
                    </a:lnTo>
                    <a:lnTo>
                      <a:pt x="265" y="369"/>
                    </a:lnTo>
                    <a:lnTo>
                      <a:pt x="265" y="368"/>
                    </a:lnTo>
                    <a:lnTo>
                      <a:pt x="265" y="368"/>
                    </a:lnTo>
                    <a:lnTo>
                      <a:pt x="267" y="367"/>
                    </a:lnTo>
                    <a:lnTo>
                      <a:pt x="271" y="368"/>
                    </a:lnTo>
                    <a:lnTo>
                      <a:pt x="276" y="368"/>
                    </a:lnTo>
                    <a:lnTo>
                      <a:pt x="276" y="368"/>
                    </a:lnTo>
                    <a:lnTo>
                      <a:pt x="290" y="368"/>
                    </a:lnTo>
                    <a:lnTo>
                      <a:pt x="290" y="368"/>
                    </a:lnTo>
                    <a:lnTo>
                      <a:pt x="293" y="368"/>
                    </a:lnTo>
                    <a:lnTo>
                      <a:pt x="296" y="370"/>
                    </a:lnTo>
                    <a:lnTo>
                      <a:pt x="296" y="370"/>
                    </a:lnTo>
                    <a:lnTo>
                      <a:pt x="297" y="372"/>
                    </a:lnTo>
                    <a:lnTo>
                      <a:pt x="298" y="373"/>
                    </a:lnTo>
                    <a:lnTo>
                      <a:pt x="298" y="373"/>
                    </a:lnTo>
                    <a:lnTo>
                      <a:pt x="299" y="375"/>
                    </a:lnTo>
                    <a:lnTo>
                      <a:pt x="299" y="375"/>
                    </a:lnTo>
                    <a:lnTo>
                      <a:pt x="303" y="378"/>
                    </a:lnTo>
                    <a:lnTo>
                      <a:pt x="305" y="378"/>
                    </a:lnTo>
                    <a:lnTo>
                      <a:pt x="305" y="378"/>
                    </a:lnTo>
                    <a:lnTo>
                      <a:pt x="307" y="379"/>
                    </a:lnTo>
                    <a:lnTo>
                      <a:pt x="307" y="379"/>
                    </a:lnTo>
                    <a:lnTo>
                      <a:pt x="308" y="380"/>
                    </a:lnTo>
                    <a:lnTo>
                      <a:pt x="309" y="380"/>
                    </a:lnTo>
                    <a:lnTo>
                      <a:pt x="309" y="380"/>
                    </a:lnTo>
                    <a:lnTo>
                      <a:pt x="312" y="381"/>
                    </a:lnTo>
                    <a:lnTo>
                      <a:pt x="313" y="383"/>
                    </a:lnTo>
                    <a:lnTo>
                      <a:pt x="313" y="383"/>
                    </a:lnTo>
                    <a:lnTo>
                      <a:pt x="314" y="386"/>
                    </a:lnTo>
                    <a:lnTo>
                      <a:pt x="314" y="386"/>
                    </a:lnTo>
                    <a:lnTo>
                      <a:pt x="317" y="389"/>
                    </a:lnTo>
                    <a:lnTo>
                      <a:pt x="320" y="390"/>
                    </a:lnTo>
                    <a:lnTo>
                      <a:pt x="320" y="390"/>
                    </a:lnTo>
                    <a:lnTo>
                      <a:pt x="321" y="395"/>
                    </a:lnTo>
                    <a:lnTo>
                      <a:pt x="321" y="400"/>
                    </a:lnTo>
                    <a:lnTo>
                      <a:pt x="321" y="400"/>
                    </a:lnTo>
                    <a:lnTo>
                      <a:pt x="323" y="404"/>
                    </a:lnTo>
                    <a:lnTo>
                      <a:pt x="325" y="407"/>
                    </a:lnTo>
                    <a:lnTo>
                      <a:pt x="328" y="410"/>
                    </a:lnTo>
                    <a:lnTo>
                      <a:pt x="331" y="411"/>
                    </a:lnTo>
                    <a:lnTo>
                      <a:pt x="331" y="411"/>
                    </a:lnTo>
                    <a:lnTo>
                      <a:pt x="330" y="412"/>
                    </a:lnTo>
                    <a:lnTo>
                      <a:pt x="330" y="412"/>
                    </a:lnTo>
                    <a:lnTo>
                      <a:pt x="334" y="413"/>
                    </a:lnTo>
                    <a:lnTo>
                      <a:pt x="337" y="415"/>
                    </a:lnTo>
                    <a:lnTo>
                      <a:pt x="337" y="415"/>
                    </a:lnTo>
                    <a:lnTo>
                      <a:pt x="340" y="416"/>
                    </a:lnTo>
                    <a:lnTo>
                      <a:pt x="340" y="419"/>
                    </a:lnTo>
                    <a:lnTo>
                      <a:pt x="340" y="419"/>
                    </a:lnTo>
                    <a:lnTo>
                      <a:pt x="350" y="419"/>
                    </a:lnTo>
                    <a:lnTo>
                      <a:pt x="350" y="419"/>
                    </a:lnTo>
                    <a:lnTo>
                      <a:pt x="350" y="416"/>
                    </a:lnTo>
                    <a:lnTo>
                      <a:pt x="351" y="412"/>
                    </a:lnTo>
                    <a:lnTo>
                      <a:pt x="351" y="412"/>
                    </a:lnTo>
                    <a:lnTo>
                      <a:pt x="353" y="410"/>
                    </a:lnTo>
                    <a:lnTo>
                      <a:pt x="355" y="408"/>
                    </a:lnTo>
                    <a:lnTo>
                      <a:pt x="355" y="406"/>
                    </a:lnTo>
                    <a:lnTo>
                      <a:pt x="355" y="406"/>
                    </a:lnTo>
                    <a:lnTo>
                      <a:pt x="358" y="406"/>
                    </a:lnTo>
                    <a:lnTo>
                      <a:pt x="358" y="406"/>
                    </a:lnTo>
                    <a:lnTo>
                      <a:pt x="358" y="404"/>
                    </a:lnTo>
                    <a:lnTo>
                      <a:pt x="358" y="404"/>
                    </a:lnTo>
                    <a:lnTo>
                      <a:pt x="369" y="404"/>
                    </a:lnTo>
                    <a:lnTo>
                      <a:pt x="369" y="404"/>
                    </a:lnTo>
                    <a:lnTo>
                      <a:pt x="375" y="404"/>
                    </a:lnTo>
                    <a:lnTo>
                      <a:pt x="375" y="404"/>
                    </a:lnTo>
                    <a:lnTo>
                      <a:pt x="378" y="406"/>
                    </a:lnTo>
                    <a:lnTo>
                      <a:pt x="379" y="407"/>
                    </a:lnTo>
                    <a:lnTo>
                      <a:pt x="380" y="407"/>
                    </a:lnTo>
                    <a:lnTo>
                      <a:pt x="380" y="407"/>
                    </a:lnTo>
                    <a:lnTo>
                      <a:pt x="381" y="411"/>
                    </a:lnTo>
                    <a:lnTo>
                      <a:pt x="383" y="413"/>
                    </a:lnTo>
                    <a:lnTo>
                      <a:pt x="383" y="413"/>
                    </a:lnTo>
                    <a:lnTo>
                      <a:pt x="384" y="417"/>
                    </a:lnTo>
                    <a:lnTo>
                      <a:pt x="385" y="422"/>
                    </a:lnTo>
                    <a:lnTo>
                      <a:pt x="385" y="422"/>
                    </a:lnTo>
                    <a:lnTo>
                      <a:pt x="389" y="423"/>
                    </a:lnTo>
                    <a:lnTo>
                      <a:pt x="390" y="424"/>
                    </a:lnTo>
                    <a:lnTo>
                      <a:pt x="391" y="426"/>
                    </a:lnTo>
                    <a:lnTo>
                      <a:pt x="391" y="426"/>
                    </a:lnTo>
                    <a:lnTo>
                      <a:pt x="392" y="430"/>
                    </a:lnTo>
                    <a:lnTo>
                      <a:pt x="394" y="432"/>
                    </a:lnTo>
                    <a:lnTo>
                      <a:pt x="395" y="432"/>
                    </a:lnTo>
                    <a:lnTo>
                      <a:pt x="395" y="432"/>
                    </a:lnTo>
                    <a:lnTo>
                      <a:pt x="396" y="435"/>
                    </a:lnTo>
                    <a:lnTo>
                      <a:pt x="396" y="438"/>
                    </a:lnTo>
                    <a:lnTo>
                      <a:pt x="396" y="438"/>
                    </a:lnTo>
                    <a:lnTo>
                      <a:pt x="399" y="439"/>
                    </a:lnTo>
                    <a:lnTo>
                      <a:pt x="400" y="439"/>
                    </a:lnTo>
                    <a:lnTo>
                      <a:pt x="404" y="439"/>
                    </a:lnTo>
                    <a:lnTo>
                      <a:pt x="404" y="439"/>
                    </a:lnTo>
                    <a:lnTo>
                      <a:pt x="404" y="449"/>
                    </a:lnTo>
                    <a:lnTo>
                      <a:pt x="404" y="449"/>
                    </a:lnTo>
                    <a:lnTo>
                      <a:pt x="405" y="457"/>
                    </a:lnTo>
                    <a:lnTo>
                      <a:pt x="405" y="457"/>
                    </a:lnTo>
                    <a:lnTo>
                      <a:pt x="406" y="457"/>
                    </a:lnTo>
                    <a:lnTo>
                      <a:pt x="406" y="457"/>
                    </a:lnTo>
                    <a:lnTo>
                      <a:pt x="407" y="459"/>
                    </a:lnTo>
                    <a:lnTo>
                      <a:pt x="410" y="459"/>
                    </a:lnTo>
                    <a:lnTo>
                      <a:pt x="412" y="460"/>
                    </a:lnTo>
                    <a:lnTo>
                      <a:pt x="412" y="461"/>
                    </a:lnTo>
                    <a:lnTo>
                      <a:pt x="411" y="462"/>
                    </a:lnTo>
                    <a:lnTo>
                      <a:pt x="411" y="462"/>
                    </a:lnTo>
                    <a:lnTo>
                      <a:pt x="412" y="464"/>
                    </a:lnTo>
                    <a:lnTo>
                      <a:pt x="412" y="464"/>
                    </a:lnTo>
                    <a:lnTo>
                      <a:pt x="412" y="464"/>
                    </a:lnTo>
                    <a:lnTo>
                      <a:pt x="412" y="464"/>
                    </a:lnTo>
                    <a:lnTo>
                      <a:pt x="415" y="466"/>
                    </a:lnTo>
                    <a:lnTo>
                      <a:pt x="416" y="471"/>
                    </a:lnTo>
                    <a:lnTo>
                      <a:pt x="416" y="471"/>
                    </a:lnTo>
                    <a:lnTo>
                      <a:pt x="423" y="470"/>
                    </a:lnTo>
                    <a:lnTo>
                      <a:pt x="427" y="471"/>
                    </a:lnTo>
                    <a:lnTo>
                      <a:pt x="428" y="472"/>
                    </a:lnTo>
                    <a:lnTo>
                      <a:pt x="428" y="473"/>
                    </a:lnTo>
                    <a:lnTo>
                      <a:pt x="428" y="473"/>
                    </a:lnTo>
                    <a:lnTo>
                      <a:pt x="432" y="473"/>
                    </a:lnTo>
                    <a:lnTo>
                      <a:pt x="435" y="475"/>
                    </a:lnTo>
                    <a:lnTo>
                      <a:pt x="435" y="475"/>
                    </a:lnTo>
                    <a:lnTo>
                      <a:pt x="438" y="476"/>
                    </a:lnTo>
                    <a:lnTo>
                      <a:pt x="438" y="476"/>
                    </a:lnTo>
                    <a:lnTo>
                      <a:pt x="442" y="476"/>
                    </a:lnTo>
                    <a:lnTo>
                      <a:pt x="442" y="476"/>
                    </a:lnTo>
                    <a:lnTo>
                      <a:pt x="442" y="471"/>
                    </a:lnTo>
                    <a:lnTo>
                      <a:pt x="442" y="471"/>
                    </a:lnTo>
                    <a:lnTo>
                      <a:pt x="442" y="465"/>
                    </a:lnTo>
                    <a:lnTo>
                      <a:pt x="442" y="465"/>
                    </a:lnTo>
                    <a:lnTo>
                      <a:pt x="439" y="460"/>
                    </a:lnTo>
                    <a:lnTo>
                      <a:pt x="439" y="460"/>
                    </a:lnTo>
                    <a:lnTo>
                      <a:pt x="439" y="454"/>
                    </a:lnTo>
                    <a:lnTo>
                      <a:pt x="439" y="454"/>
                    </a:lnTo>
                    <a:lnTo>
                      <a:pt x="439" y="450"/>
                    </a:lnTo>
                    <a:lnTo>
                      <a:pt x="440" y="448"/>
                    </a:lnTo>
                    <a:lnTo>
                      <a:pt x="440" y="448"/>
                    </a:lnTo>
                    <a:lnTo>
                      <a:pt x="442" y="445"/>
                    </a:lnTo>
                    <a:lnTo>
                      <a:pt x="442" y="443"/>
                    </a:lnTo>
                    <a:lnTo>
                      <a:pt x="442" y="443"/>
                    </a:lnTo>
                    <a:lnTo>
                      <a:pt x="443" y="440"/>
                    </a:lnTo>
                    <a:lnTo>
                      <a:pt x="444" y="437"/>
                    </a:lnTo>
                    <a:lnTo>
                      <a:pt x="444" y="437"/>
                    </a:lnTo>
                    <a:lnTo>
                      <a:pt x="442" y="437"/>
                    </a:lnTo>
                    <a:lnTo>
                      <a:pt x="442" y="437"/>
                    </a:lnTo>
                    <a:lnTo>
                      <a:pt x="446" y="437"/>
                    </a:lnTo>
                    <a:lnTo>
                      <a:pt x="446" y="437"/>
                    </a:lnTo>
                    <a:lnTo>
                      <a:pt x="448" y="434"/>
                    </a:lnTo>
                    <a:lnTo>
                      <a:pt x="449" y="433"/>
                    </a:lnTo>
                    <a:lnTo>
                      <a:pt x="449" y="433"/>
                    </a:lnTo>
                    <a:lnTo>
                      <a:pt x="451" y="432"/>
                    </a:lnTo>
                    <a:lnTo>
                      <a:pt x="454" y="430"/>
                    </a:lnTo>
                    <a:lnTo>
                      <a:pt x="456" y="429"/>
                    </a:lnTo>
                    <a:lnTo>
                      <a:pt x="457" y="427"/>
                    </a:lnTo>
                    <a:lnTo>
                      <a:pt x="457" y="427"/>
                    </a:lnTo>
                    <a:lnTo>
                      <a:pt x="460" y="426"/>
                    </a:lnTo>
                    <a:lnTo>
                      <a:pt x="460" y="426"/>
                    </a:lnTo>
                    <a:lnTo>
                      <a:pt x="462" y="424"/>
                    </a:lnTo>
                    <a:lnTo>
                      <a:pt x="462" y="424"/>
                    </a:lnTo>
                    <a:lnTo>
                      <a:pt x="468" y="424"/>
                    </a:lnTo>
                    <a:lnTo>
                      <a:pt x="468" y="424"/>
                    </a:lnTo>
                    <a:lnTo>
                      <a:pt x="467" y="423"/>
                    </a:lnTo>
                    <a:lnTo>
                      <a:pt x="467" y="423"/>
                    </a:lnTo>
                    <a:lnTo>
                      <a:pt x="470" y="422"/>
                    </a:lnTo>
                    <a:lnTo>
                      <a:pt x="473" y="421"/>
                    </a:lnTo>
                    <a:lnTo>
                      <a:pt x="473" y="421"/>
                    </a:lnTo>
                    <a:lnTo>
                      <a:pt x="473" y="418"/>
                    </a:lnTo>
                    <a:lnTo>
                      <a:pt x="475" y="418"/>
                    </a:lnTo>
                    <a:lnTo>
                      <a:pt x="478" y="416"/>
                    </a:lnTo>
                    <a:lnTo>
                      <a:pt x="478" y="416"/>
                    </a:lnTo>
                    <a:lnTo>
                      <a:pt x="480" y="415"/>
                    </a:lnTo>
                    <a:lnTo>
                      <a:pt x="480" y="412"/>
                    </a:lnTo>
                    <a:lnTo>
                      <a:pt x="480" y="410"/>
                    </a:lnTo>
                    <a:lnTo>
                      <a:pt x="480" y="408"/>
                    </a:lnTo>
                    <a:lnTo>
                      <a:pt x="480" y="408"/>
                    </a:lnTo>
                    <a:lnTo>
                      <a:pt x="482" y="408"/>
                    </a:lnTo>
                    <a:lnTo>
                      <a:pt x="482" y="408"/>
                    </a:lnTo>
                    <a:lnTo>
                      <a:pt x="482" y="410"/>
                    </a:lnTo>
                    <a:lnTo>
                      <a:pt x="482" y="410"/>
                    </a:lnTo>
                    <a:lnTo>
                      <a:pt x="488" y="410"/>
                    </a:lnTo>
                    <a:lnTo>
                      <a:pt x="488" y="410"/>
                    </a:lnTo>
                    <a:lnTo>
                      <a:pt x="488" y="408"/>
                    </a:lnTo>
                    <a:lnTo>
                      <a:pt x="488" y="408"/>
                    </a:lnTo>
                    <a:lnTo>
                      <a:pt x="493" y="407"/>
                    </a:lnTo>
                    <a:lnTo>
                      <a:pt x="498" y="406"/>
                    </a:lnTo>
                    <a:lnTo>
                      <a:pt x="498" y="406"/>
                    </a:lnTo>
                    <a:lnTo>
                      <a:pt x="513" y="407"/>
                    </a:lnTo>
                    <a:lnTo>
                      <a:pt x="513" y="407"/>
                    </a:lnTo>
                    <a:lnTo>
                      <a:pt x="524" y="407"/>
                    </a:lnTo>
                    <a:lnTo>
                      <a:pt x="524" y="407"/>
                    </a:lnTo>
                    <a:lnTo>
                      <a:pt x="529" y="408"/>
                    </a:lnTo>
                    <a:lnTo>
                      <a:pt x="531" y="408"/>
                    </a:lnTo>
                    <a:lnTo>
                      <a:pt x="533" y="407"/>
                    </a:lnTo>
                    <a:lnTo>
                      <a:pt x="533" y="407"/>
                    </a:lnTo>
                    <a:lnTo>
                      <a:pt x="531" y="406"/>
                    </a:lnTo>
                    <a:lnTo>
                      <a:pt x="531" y="406"/>
                    </a:lnTo>
                    <a:lnTo>
                      <a:pt x="536" y="407"/>
                    </a:lnTo>
                    <a:lnTo>
                      <a:pt x="536" y="407"/>
                    </a:lnTo>
                    <a:lnTo>
                      <a:pt x="536" y="412"/>
                    </a:lnTo>
                    <a:lnTo>
                      <a:pt x="536" y="412"/>
                    </a:lnTo>
                    <a:lnTo>
                      <a:pt x="540" y="413"/>
                    </a:lnTo>
                    <a:lnTo>
                      <a:pt x="540" y="413"/>
                    </a:lnTo>
                    <a:lnTo>
                      <a:pt x="541" y="415"/>
                    </a:lnTo>
                    <a:lnTo>
                      <a:pt x="541" y="416"/>
                    </a:lnTo>
                    <a:lnTo>
                      <a:pt x="544" y="417"/>
                    </a:lnTo>
                    <a:lnTo>
                      <a:pt x="547" y="416"/>
                    </a:lnTo>
                    <a:lnTo>
                      <a:pt x="548" y="415"/>
                    </a:lnTo>
                    <a:lnTo>
                      <a:pt x="548" y="413"/>
                    </a:lnTo>
                    <a:lnTo>
                      <a:pt x="548" y="413"/>
                    </a:lnTo>
                    <a:lnTo>
                      <a:pt x="553" y="413"/>
                    </a:lnTo>
                    <a:lnTo>
                      <a:pt x="553" y="413"/>
                    </a:lnTo>
                    <a:lnTo>
                      <a:pt x="553" y="416"/>
                    </a:lnTo>
                    <a:lnTo>
                      <a:pt x="553" y="416"/>
                    </a:lnTo>
                    <a:lnTo>
                      <a:pt x="557" y="416"/>
                    </a:lnTo>
                    <a:lnTo>
                      <a:pt x="557" y="416"/>
                    </a:lnTo>
                    <a:lnTo>
                      <a:pt x="557" y="413"/>
                    </a:lnTo>
                    <a:lnTo>
                      <a:pt x="557" y="413"/>
                    </a:lnTo>
                    <a:lnTo>
                      <a:pt x="563" y="413"/>
                    </a:lnTo>
                    <a:lnTo>
                      <a:pt x="568" y="413"/>
                    </a:lnTo>
                    <a:lnTo>
                      <a:pt x="568" y="413"/>
                    </a:lnTo>
                    <a:lnTo>
                      <a:pt x="568" y="415"/>
                    </a:lnTo>
                    <a:lnTo>
                      <a:pt x="568" y="415"/>
                    </a:lnTo>
                    <a:lnTo>
                      <a:pt x="570" y="415"/>
                    </a:lnTo>
                    <a:lnTo>
                      <a:pt x="571" y="415"/>
                    </a:lnTo>
                    <a:lnTo>
                      <a:pt x="573" y="412"/>
                    </a:lnTo>
                    <a:lnTo>
                      <a:pt x="573" y="410"/>
                    </a:lnTo>
                    <a:lnTo>
                      <a:pt x="573" y="410"/>
                    </a:lnTo>
                    <a:lnTo>
                      <a:pt x="565" y="410"/>
                    </a:lnTo>
                    <a:lnTo>
                      <a:pt x="565" y="410"/>
                    </a:lnTo>
                    <a:lnTo>
                      <a:pt x="567" y="405"/>
                    </a:lnTo>
                    <a:lnTo>
                      <a:pt x="567" y="401"/>
                    </a:lnTo>
                    <a:lnTo>
                      <a:pt x="567" y="401"/>
                    </a:lnTo>
                    <a:lnTo>
                      <a:pt x="568" y="401"/>
                    </a:lnTo>
                    <a:lnTo>
                      <a:pt x="568" y="401"/>
                    </a:lnTo>
                    <a:lnTo>
                      <a:pt x="568" y="400"/>
                    </a:lnTo>
                    <a:lnTo>
                      <a:pt x="568" y="400"/>
                    </a:lnTo>
                    <a:lnTo>
                      <a:pt x="563" y="400"/>
                    </a:lnTo>
                    <a:lnTo>
                      <a:pt x="563" y="400"/>
                    </a:lnTo>
                    <a:lnTo>
                      <a:pt x="563" y="399"/>
                    </a:lnTo>
                    <a:lnTo>
                      <a:pt x="564" y="399"/>
                    </a:lnTo>
                    <a:lnTo>
                      <a:pt x="564" y="399"/>
                    </a:lnTo>
                    <a:lnTo>
                      <a:pt x="565" y="397"/>
                    </a:lnTo>
                    <a:lnTo>
                      <a:pt x="567" y="397"/>
                    </a:lnTo>
                    <a:lnTo>
                      <a:pt x="567" y="397"/>
                    </a:lnTo>
                    <a:lnTo>
                      <a:pt x="569" y="396"/>
                    </a:lnTo>
                    <a:lnTo>
                      <a:pt x="571" y="395"/>
                    </a:lnTo>
                    <a:lnTo>
                      <a:pt x="571" y="395"/>
                    </a:lnTo>
                    <a:lnTo>
                      <a:pt x="579" y="395"/>
                    </a:lnTo>
                    <a:lnTo>
                      <a:pt x="586" y="396"/>
                    </a:lnTo>
                    <a:lnTo>
                      <a:pt x="586" y="396"/>
                    </a:lnTo>
                    <a:lnTo>
                      <a:pt x="586" y="392"/>
                    </a:lnTo>
                    <a:lnTo>
                      <a:pt x="587" y="391"/>
                    </a:lnTo>
                    <a:lnTo>
                      <a:pt x="587" y="391"/>
                    </a:lnTo>
                    <a:lnTo>
                      <a:pt x="587" y="391"/>
                    </a:lnTo>
                    <a:lnTo>
                      <a:pt x="591" y="395"/>
                    </a:lnTo>
                    <a:lnTo>
                      <a:pt x="592" y="395"/>
                    </a:lnTo>
                    <a:lnTo>
                      <a:pt x="595" y="396"/>
                    </a:lnTo>
                    <a:lnTo>
                      <a:pt x="595" y="396"/>
                    </a:lnTo>
                    <a:lnTo>
                      <a:pt x="606" y="395"/>
                    </a:lnTo>
                    <a:lnTo>
                      <a:pt x="606" y="395"/>
                    </a:lnTo>
                    <a:lnTo>
                      <a:pt x="606" y="394"/>
                    </a:lnTo>
                    <a:lnTo>
                      <a:pt x="606" y="394"/>
                    </a:lnTo>
                    <a:lnTo>
                      <a:pt x="612" y="394"/>
                    </a:lnTo>
                    <a:lnTo>
                      <a:pt x="618" y="394"/>
                    </a:lnTo>
                    <a:lnTo>
                      <a:pt x="618" y="394"/>
                    </a:lnTo>
                    <a:lnTo>
                      <a:pt x="623" y="395"/>
                    </a:lnTo>
                    <a:lnTo>
                      <a:pt x="628" y="396"/>
                    </a:lnTo>
                    <a:lnTo>
                      <a:pt x="628" y="396"/>
                    </a:lnTo>
                    <a:lnTo>
                      <a:pt x="629" y="401"/>
                    </a:lnTo>
                    <a:lnTo>
                      <a:pt x="630" y="402"/>
                    </a:lnTo>
                    <a:lnTo>
                      <a:pt x="633" y="404"/>
                    </a:lnTo>
                    <a:lnTo>
                      <a:pt x="633" y="404"/>
                    </a:lnTo>
                    <a:lnTo>
                      <a:pt x="633" y="405"/>
                    </a:lnTo>
                    <a:lnTo>
                      <a:pt x="634" y="406"/>
                    </a:lnTo>
                    <a:lnTo>
                      <a:pt x="638" y="406"/>
                    </a:lnTo>
                    <a:lnTo>
                      <a:pt x="638" y="406"/>
                    </a:lnTo>
                    <a:lnTo>
                      <a:pt x="640" y="405"/>
                    </a:lnTo>
                    <a:lnTo>
                      <a:pt x="640" y="405"/>
                    </a:lnTo>
                    <a:lnTo>
                      <a:pt x="644" y="405"/>
                    </a:lnTo>
                    <a:lnTo>
                      <a:pt x="644" y="405"/>
                    </a:lnTo>
                    <a:lnTo>
                      <a:pt x="646" y="404"/>
                    </a:lnTo>
                    <a:lnTo>
                      <a:pt x="646" y="404"/>
                    </a:lnTo>
                    <a:lnTo>
                      <a:pt x="647" y="404"/>
                    </a:lnTo>
                    <a:lnTo>
                      <a:pt x="647" y="404"/>
                    </a:lnTo>
                    <a:lnTo>
                      <a:pt x="649" y="401"/>
                    </a:lnTo>
                    <a:lnTo>
                      <a:pt x="649" y="401"/>
                    </a:lnTo>
                    <a:lnTo>
                      <a:pt x="652" y="401"/>
                    </a:lnTo>
                    <a:lnTo>
                      <a:pt x="654" y="401"/>
                    </a:lnTo>
                    <a:lnTo>
                      <a:pt x="654" y="402"/>
                    </a:lnTo>
                    <a:lnTo>
                      <a:pt x="654" y="402"/>
                    </a:lnTo>
                    <a:lnTo>
                      <a:pt x="658" y="402"/>
                    </a:lnTo>
                    <a:lnTo>
                      <a:pt x="661" y="404"/>
                    </a:lnTo>
                    <a:lnTo>
                      <a:pt x="662" y="405"/>
                    </a:lnTo>
                    <a:lnTo>
                      <a:pt x="662" y="405"/>
                    </a:lnTo>
                    <a:lnTo>
                      <a:pt x="663" y="407"/>
                    </a:lnTo>
                    <a:lnTo>
                      <a:pt x="665" y="411"/>
                    </a:lnTo>
                    <a:lnTo>
                      <a:pt x="665" y="411"/>
                    </a:lnTo>
                    <a:lnTo>
                      <a:pt x="666" y="411"/>
                    </a:lnTo>
                    <a:lnTo>
                      <a:pt x="666" y="411"/>
                    </a:lnTo>
                    <a:lnTo>
                      <a:pt x="667" y="412"/>
                    </a:lnTo>
                    <a:lnTo>
                      <a:pt x="668" y="413"/>
                    </a:lnTo>
                    <a:lnTo>
                      <a:pt x="668" y="413"/>
                    </a:lnTo>
                    <a:lnTo>
                      <a:pt x="672" y="413"/>
                    </a:lnTo>
                    <a:lnTo>
                      <a:pt x="672" y="413"/>
                    </a:lnTo>
                    <a:lnTo>
                      <a:pt x="673" y="417"/>
                    </a:lnTo>
                    <a:lnTo>
                      <a:pt x="674" y="421"/>
                    </a:lnTo>
                    <a:lnTo>
                      <a:pt x="674" y="421"/>
                    </a:lnTo>
                    <a:lnTo>
                      <a:pt x="676" y="428"/>
                    </a:lnTo>
                    <a:lnTo>
                      <a:pt x="676" y="433"/>
                    </a:lnTo>
                    <a:lnTo>
                      <a:pt x="674" y="434"/>
                    </a:lnTo>
                    <a:lnTo>
                      <a:pt x="673" y="434"/>
                    </a:lnTo>
                    <a:lnTo>
                      <a:pt x="673" y="434"/>
                    </a:lnTo>
                    <a:lnTo>
                      <a:pt x="674" y="439"/>
                    </a:lnTo>
                    <a:lnTo>
                      <a:pt x="674" y="442"/>
                    </a:lnTo>
                    <a:lnTo>
                      <a:pt x="676" y="443"/>
                    </a:lnTo>
                    <a:lnTo>
                      <a:pt x="677" y="442"/>
                    </a:lnTo>
                    <a:lnTo>
                      <a:pt x="677" y="442"/>
                    </a:lnTo>
                    <a:lnTo>
                      <a:pt x="677" y="448"/>
                    </a:lnTo>
                    <a:lnTo>
                      <a:pt x="677" y="448"/>
                    </a:lnTo>
                    <a:lnTo>
                      <a:pt x="677" y="453"/>
                    </a:lnTo>
                    <a:lnTo>
                      <a:pt x="677" y="453"/>
                    </a:lnTo>
                    <a:lnTo>
                      <a:pt x="679" y="455"/>
                    </a:lnTo>
                    <a:lnTo>
                      <a:pt x="680" y="456"/>
                    </a:lnTo>
                    <a:lnTo>
                      <a:pt x="680" y="456"/>
                    </a:lnTo>
                    <a:lnTo>
                      <a:pt x="680" y="459"/>
                    </a:lnTo>
                    <a:lnTo>
                      <a:pt x="682" y="461"/>
                    </a:lnTo>
                    <a:lnTo>
                      <a:pt x="682" y="461"/>
                    </a:lnTo>
                    <a:lnTo>
                      <a:pt x="683" y="464"/>
                    </a:lnTo>
                    <a:lnTo>
                      <a:pt x="684" y="466"/>
                    </a:lnTo>
                    <a:lnTo>
                      <a:pt x="684" y="466"/>
                    </a:lnTo>
                    <a:lnTo>
                      <a:pt x="688" y="466"/>
                    </a:lnTo>
                    <a:lnTo>
                      <a:pt x="688" y="466"/>
                    </a:lnTo>
                    <a:lnTo>
                      <a:pt x="689" y="471"/>
                    </a:lnTo>
                    <a:lnTo>
                      <a:pt x="689" y="472"/>
                    </a:lnTo>
                    <a:lnTo>
                      <a:pt x="692" y="473"/>
                    </a:lnTo>
                    <a:lnTo>
                      <a:pt x="692" y="473"/>
                    </a:lnTo>
                    <a:lnTo>
                      <a:pt x="693" y="476"/>
                    </a:lnTo>
                    <a:lnTo>
                      <a:pt x="694" y="477"/>
                    </a:lnTo>
                    <a:lnTo>
                      <a:pt x="694" y="477"/>
                    </a:lnTo>
                    <a:lnTo>
                      <a:pt x="700" y="478"/>
                    </a:lnTo>
                    <a:lnTo>
                      <a:pt x="700" y="478"/>
                    </a:lnTo>
                    <a:lnTo>
                      <a:pt x="700" y="484"/>
                    </a:lnTo>
                    <a:lnTo>
                      <a:pt x="700" y="484"/>
                    </a:lnTo>
                    <a:lnTo>
                      <a:pt x="699" y="484"/>
                    </a:lnTo>
                    <a:lnTo>
                      <a:pt x="699" y="484"/>
                    </a:lnTo>
                    <a:lnTo>
                      <a:pt x="699" y="487"/>
                    </a:lnTo>
                    <a:lnTo>
                      <a:pt x="699" y="487"/>
                    </a:lnTo>
                    <a:lnTo>
                      <a:pt x="703" y="488"/>
                    </a:lnTo>
                    <a:lnTo>
                      <a:pt x="705" y="488"/>
                    </a:lnTo>
                    <a:lnTo>
                      <a:pt x="705" y="487"/>
                    </a:lnTo>
                    <a:lnTo>
                      <a:pt x="705" y="487"/>
                    </a:lnTo>
                    <a:lnTo>
                      <a:pt x="711" y="486"/>
                    </a:lnTo>
                    <a:lnTo>
                      <a:pt x="711" y="486"/>
                    </a:lnTo>
                    <a:lnTo>
                      <a:pt x="712" y="482"/>
                    </a:lnTo>
                    <a:lnTo>
                      <a:pt x="712" y="482"/>
                    </a:lnTo>
                    <a:lnTo>
                      <a:pt x="715" y="481"/>
                    </a:lnTo>
                    <a:lnTo>
                      <a:pt x="715" y="481"/>
                    </a:lnTo>
                    <a:lnTo>
                      <a:pt x="715" y="477"/>
                    </a:lnTo>
                    <a:lnTo>
                      <a:pt x="715" y="477"/>
                    </a:lnTo>
                    <a:lnTo>
                      <a:pt x="716" y="473"/>
                    </a:lnTo>
                    <a:lnTo>
                      <a:pt x="716" y="473"/>
                    </a:lnTo>
                    <a:lnTo>
                      <a:pt x="717" y="467"/>
                    </a:lnTo>
                    <a:lnTo>
                      <a:pt x="717" y="467"/>
                    </a:lnTo>
                    <a:lnTo>
                      <a:pt x="720" y="465"/>
                    </a:lnTo>
                    <a:lnTo>
                      <a:pt x="720" y="465"/>
                    </a:lnTo>
                    <a:lnTo>
                      <a:pt x="720" y="460"/>
                    </a:lnTo>
                    <a:lnTo>
                      <a:pt x="718" y="456"/>
                    </a:lnTo>
                    <a:lnTo>
                      <a:pt x="718" y="456"/>
                    </a:lnTo>
                    <a:lnTo>
                      <a:pt x="718" y="451"/>
                    </a:lnTo>
                    <a:lnTo>
                      <a:pt x="716" y="448"/>
                    </a:lnTo>
                    <a:lnTo>
                      <a:pt x="716" y="448"/>
                    </a:lnTo>
                    <a:lnTo>
                      <a:pt x="715" y="448"/>
                    </a:lnTo>
                    <a:lnTo>
                      <a:pt x="715" y="448"/>
                    </a:lnTo>
                    <a:lnTo>
                      <a:pt x="715" y="445"/>
                    </a:lnTo>
                    <a:lnTo>
                      <a:pt x="714" y="444"/>
                    </a:lnTo>
                    <a:lnTo>
                      <a:pt x="710" y="442"/>
                    </a:lnTo>
                    <a:lnTo>
                      <a:pt x="710" y="442"/>
                    </a:lnTo>
                    <a:lnTo>
                      <a:pt x="709" y="438"/>
                    </a:lnTo>
                    <a:lnTo>
                      <a:pt x="707" y="434"/>
                    </a:lnTo>
                    <a:lnTo>
                      <a:pt x="707" y="434"/>
                    </a:lnTo>
                    <a:lnTo>
                      <a:pt x="707" y="426"/>
                    </a:lnTo>
                    <a:lnTo>
                      <a:pt x="707" y="421"/>
                    </a:lnTo>
                    <a:lnTo>
                      <a:pt x="706" y="417"/>
                    </a:lnTo>
                    <a:lnTo>
                      <a:pt x="706" y="417"/>
                    </a:lnTo>
                    <a:lnTo>
                      <a:pt x="704" y="415"/>
                    </a:lnTo>
                    <a:lnTo>
                      <a:pt x="701" y="412"/>
                    </a:lnTo>
                    <a:lnTo>
                      <a:pt x="701" y="412"/>
                    </a:lnTo>
                    <a:lnTo>
                      <a:pt x="701" y="407"/>
                    </a:lnTo>
                    <a:lnTo>
                      <a:pt x="700" y="404"/>
                    </a:lnTo>
                    <a:lnTo>
                      <a:pt x="700" y="404"/>
                    </a:lnTo>
                    <a:lnTo>
                      <a:pt x="699" y="401"/>
                    </a:lnTo>
                    <a:lnTo>
                      <a:pt x="698" y="400"/>
                    </a:lnTo>
                    <a:lnTo>
                      <a:pt x="698" y="400"/>
                    </a:lnTo>
                    <a:lnTo>
                      <a:pt x="698" y="395"/>
                    </a:lnTo>
                    <a:lnTo>
                      <a:pt x="698" y="395"/>
                    </a:lnTo>
                    <a:lnTo>
                      <a:pt x="695" y="385"/>
                    </a:lnTo>
                    <a:lnTo>
                      <a:pt x="694" y="381"/>
                    </a:lnTo>
                    <a:lnTo>
                      <a:pt x="696" y="377"/>
                    </a:lnTo>
                    <a:lnTo>
                      <a:pt x="696" y="377"/>
                    </a:lnTo>
                    <a:lnTo>
                      <a:pt x="698" y="374"/>
                    </a:lnTo>
                    <a:lnTo>
                      <a:pt x="699" y="373"/>
                    </a:lnTo>
                    <a:lnTo>
                      <a:pt x="699" y="373"/>
                    </a:lnTo>
                    <a:lnTo>
                      <a:pt x="700" y="367"/>
                    </a:lnTo>
                    <a:lnTo>
                      <a:pt x="700" y="367"/>
                    </a:lnTo>
                    <a:lnTo>
                      <a:pt x="700" y="363"/>
                    </a:lnTo>
                    <a:lnTo>
                      <a:pt x="701" y="361"/>
                    </a:lnTo>
                    <a:lnTo>
                      <a:pt x="706" y="358"/>
                    </a:lnTo>
                    <a:lnTo>
                      <a:pt x="706" y="358"/>
                    </a:lnTo>
                    <a:lnTo>
                      <a:pt x="710" y="354"/>
                    </a:lnTo>
                    <a:lnTo>
                      <a:pt x="711" y="353"/>
                    </a:lnTo>
                    <a:lnTo>
                      <a:pt x="714" y="352"/>
                    </a:lnTo>
                    <a:lnTo>
                      <a:pt x="714" y="352"/>
                    </a:lnTo>
                    <a:lnTo>
                      <a:pt x="714" y="351"/>
                    </a:lnTo>
                    <a:lnTo>
                      <a:pt x="716" y="350"/>
                    </a:lnTo>
                    <a:lnTo>
                      <a:pt x="720" y="350"/>
                    </a:lnTo>
                    <a:lnTo>
                      <a:pt x="725" y="348"/>
                    </a:lnTo>
                    <a:lnTo>
                      <a:pt x="728" y="348"/>
                    </a:lnTo>
                    <a:lnTo>
                      <a:pt x="728" y="348"/>
                    </a:lnTo>
                    <a:lnTo>
                      <a:pt x="728" y="346"/>
                    </a:lnTo>
                    <a:lnTo>
                      <a:pt x="728" y="346"/>
                    </a:lnTo>
                    <a:lnTo>
                      <a:pt x="730" y="346"/>
                    </a:lnTo>
                    <a:lnTo>
                      <a:pt x="730" y="346"/>
                    </a:lnTo>
                    <a:lnTo>
                      <a:pt x="731" y="343"/>
                    </a:lnTo>
                    <a:lnTo>
                      <a:pt x="732" y="342"/>
                    </a:lnTo>
                    <a:lnTo>
                      <a:pt x="732" y="342"/>
                    </a:lnTo>
                    <a:lnTo>
                      <a:pt x="734" y="336"/>
                    </a:lnTo>
                    <a:lnTo>
                      <a:pt x="734" y="336"/>
                    </a:lnTo>
                    <a:lnTo>
                      <a:pt x="736" y="332"/>
                    </a:lnTo>
                    <a:lnTo>
                      <a:pt x="737" y="326"/>
                    </a:lnTo>
                    <a:lnTo>
                      <a:pt x="737" y="326"/>
                    </a:lnTo>
                    <a:lnTo>
                      <a:pt x="739" y="326"/>
                    </a:lnTo>
                    <a:lnTo>
                      <a:pt x="743" y="326"/>
                    </a:lnTo>
                    <a:lnTo>
                      <a:pt x="748" y="326"/>
                    </a:lnTo>
                    <a:lnTo>
                      <a:pt x="748" y="326"/>
                    </a:lnTo>
                    <a:lnTo>
                      <a:pt x="749" y="323"/>
                    </a:lnTo>
                    <a:lnTo>
                      <a:pt x="752" y="319"/>
                    </a:lnTo>
                    <a:lnTo>
                      <a:pt x="752" y="319"/>
                    </a:lnTo>
                    <a:lnTo>
                      <a:pt x="755" y="316"/>
                    </a:lnTo>
                    <a:lnTo>
                      <a:pt x="755" y="316"/>
                    </a:lnTo>
                    <a:lnTo>
                      <a:pt x="756" y="315"/>
                    </a:lnTo>
                    <a:lnTo>
                      <a:pt x="759" y="314"/>
                    </a:lnTo>
                    <a:lnTo>
                      <a:pt x="759" y="314"/>
                    </a:lnTo>
                    <a:lnTo>
                      <a:pt x="765" y="313"/>
                    </a:lnTo>
                    <a:lnTo>
                      <a:pt x="772" y="312"/>
                    </a:lnTo>
                    <a:lnTo>
                      <a:pt x="775" y="310"/>
                    </a:lnTo>
                    <a:lnTo>
                      <a:pt x="777" y="308"/>
                    </a:lnTo>
                    <a:lnTo>
                      <a:pt x="777" y="305"/>
                    </a:lnTo>
                    <a:lnTo>
                      <a:pt x="777" y="302"/>
                    </a:lnTo>
                    <a:lnTo>
                      <a:pt x="777" y="302"/>
                    </a:lnTo>
                    <a:lnTo>
                      <a:pt x="776" y="303"/>
                    </a:lnTo>
                    <a:lnTo>
                      <a:pt x="774" y="303"/>
                    </a:lnTo>
                    <a:lnTo>
                      <a:pt x="774" y="303"/>
                    </a:lnTo>
                    <a:lnTo>
                      <a:pt x="774" y="301"/>
                    </a:lnTo>
                    <a:lnTo>
                      <a:pt x="774" y="301"/>
                    </a:lnTo>
                    <a:lnTo>
                      <a:pt x="775" y="298"/>
                    </a:lnTo>
                    <a:lnTo>
                      <a:pt x="775" y="298"/>
                    </a:lnTo>
                    <a:lnTo>
                      <a:pt x="772" y="297"/>
                    </a:lnTo>
                    <a:lnTo>
                      <a:pt x="772" y="297"/>
                    </a:lnTo>
                    <a:lnTo>
                      <a:pt x="779" y="297"/>
                    </a:lnTo>
                    <a:lnTo>
                      <a:pt x="779" y="297"/>
                    </a:lnTo>
                    <a:lnTo>
                      <a:pt x="782" y="296"/>
                    </a:lnTo>
                    <a:lnTo>
                      <a:pt x="786" y="296"/>
                    </a:lnTo>
                    <a:lnTo>
                      <a:pt x="786" y="296"/>
                    </a:lnTo>
                    <a:lnTo>
                      <a:pt x="786" y="293"/>
                    </a:lnTo>
                    <a:lnTo>
                      <a:pt x="787" y="291"/>
                    </a:lnTo>
                    <a:lnTo>
                      <a:pt x="787" y="291"/>
                    </a:lnTo>
                    <a:lnTo>
                      <a:pt x="787" y="288"/>
                    </a:lnTo>
                    <a:lnTo>
                      <a:pt x="786" y="285"/>
                    </a:lnTo>
                    <a:lnTo>
                      <a:pt x="786" y="285"/>
                    </a:lnTo>
                    <a:lnTo>
                      <a:pt x="781" y="285"/>
                    </a:lnTo>
                    <a:lnTo>
                      <a:pt x="781" y="285"/>
                    </a:lnTo>
                    <a:lnTo>
                      <a:pt x="782" y="280"/>
                    </a:lnTo>
                    <a:lnTo>
                      <a:pt x="782" y="280"/>
                    </a:lnTo>
                    <a:lnTo>
                      <a:pt x="785" y="277"/>
                    </a:lnTo>
                    <a:lnTo>
                      <a:pt x="786" y="277"/>
                    </a:lnTo>
                    <a:lnTo>
                      <a:pt x="786" y="275"/>
                    </a:lnTo>
                    <a:lnTo>
                      <a:pt x="786" y="275"/>
                    </a:lnTo>
                    <a:lnTo>
                      <a:pt x="783" y="274"/>
                    </a:lnTo>
                    <a:lnTo>
                      <a:pt x="783" y="274"/>
                    </a:lnTo>
                    <a:lnTo>
                      <a:pt x="782" y="271"/>
                    </a:lnTo>
                    <a:lnTo>
                      <a:pt x="783" y="270"/>
                    </a:lnTo>
                    <a:lnTo>
                      <a:pt x="783" y="270"/>
                    </a:lnTo>
                    <a:lnTo>
                      <a:pt x="783" y="265"/>
                    </a:lnTo>
                    <a:lnTo>
                      <a:pt x="783" y="264"/>
                    </a:lnTo>
                    <a:lnTo>
                      <a:pt x="782" y="261"/>
                    </a:lnTo>
                    <a:lnTo>
                      <a:pt x="782" y="261"/>
                    </a:lnTo>
                    <a:lnTo>
                      <a:pt x="780" y="260"/>
                    </a:lnTo>
                    <a:lnTo>
                      <a:pt x="777" y="258"/>
                    </a:lnTo>
                    <a:lnTo>
                      <a:pt x="777" y="258"/>
                    </a:lnTo>
                    <a:lnTo>
                      <a:pt x="777" y="253"/>
                    </a:lnTo>
                    <a:lnTo>
                      <a:pt x="777" y="247"/>
                    </a:lnTo>
                    <a:lnTo>
                      <a:pt x="777" y="247"/>
                    </a:lnTo>
                    <a:lnTo>
                      <a:pt x="779" y="245"/>
                    </a:lnTo>
                    <a:lnTo>
                      <a:pt x="779" y="243"/>
                    </a:lnTo>
                    <a:lnTo>
                      <a:pt x="779" y="243"/>
                    </a:lnTo>
                    <a:lnTo>
                      <a:pt x="775" y="242"/>
                    </a:lnTo>
                    <a:lnTo>
                      <a:pt x="775" y="242"/>
                    </a:lnTo>
                    <a:lnTo>
                      <a:pt x="777" y="239"/>
                    </a:lnTo>
                    <a:lnTo>
                      <a:pt x="777" y="239"/>
                    </a:lnTo>
                    <a:lnTo>
                      <a:pt x="777" y="238"/>
                    </a:lnTo>
                    <a:lnTo>
                      <a:pt x="777" y="236"/>
                    </a:lnTo>
                    <a:lnTo>
                      <a:pt x="777" y="236"/>
                    </a:lnTo>
                    <a:lnTo>
                      <a:pt x="775" y="232"/>
                    </a:lnTo>
                    <a:lnTo>
                      <a:pt x="774" y="231"/>
                    </a:lnTo>
                    <a:lnTo>
                      <a:pt x="774" y="228"/>
                    </a:lnTo>
                    <a:lnTo>
                      <a:pt x="774" y="228"/>
                    </a:lnTo>
                    <a:lnTo>
                      <a:pt x="776" y="220"/>
                    </a:lnTo>
                    <a:lnTo>
                      <a:pt x="777" y="216"/>
                    </a:lnTo>
                    <a:lnTo>
                      <a:pt x="779" y="212"/>
                    </a:lnTo>
                    <a:lnTo>
                      <a:pt x="779" y="212"/>
                    </a:lnTo>
                    <a:lnTo>
                      <a:pt x="779" y="218"/>
                    </a:lnTo>
                    <a:lnTo>
                      <a:pt x="777" y="225"/>
                    </a:lnTo>
                    <a:lnTo>
                      <a:pt x="777" y="225"/>
                    </a:lnTo>
                    <a:lnTo>
                      <a:pt x="777" y="225"/>
                    </a:lnTo>
                    <a:lnTo>
                      <a:pt x="777" y="225"/>
                    </a:lnTo>
                    <a:lnTo>
                      <a:pt x="776" y="226"/>
                    </a:lnTo>
                    <a:lnTo>
                      <a:pt x="777" y="227"/>
                    </a:lnTo>
                    <a:lnTo>
                      <a:pt x="777" y="227"/>
                    </a:lnTo>
                    <a:lnTo>
                      <a:pt x="776" y="228"/>
                    </a:lnTo>
                    <a:lnTo>
                      <a:pt x="776" y="231"/>
                    </a:lnTo>
                    <a:lnTo>
                      <a:pt x="776" y="231"/>
                    </a:lnTo>
                    <a:lnTo>
                      <a:pt x="781" y="232"/>
                    </a:lnTo>
                    <a:lnTo>
                      <a:pt x="781" y="232"/>
                    </a:lnTo>
                    <a:lnTo>
                      <a:pt x="780" y="233"/>
                    </a:lnTo>
                    <a:lnTo>
                      <a:pt x="779" y="236"/>
                    </a:lnTo>
                    <a:lnTo>
                      <a:pt x="779" y="237"/>
                    </a:lnTo>
                    <a:lnTo>
                      <a:pt x="779" y="239"/>
                    </a:lnTo>
                    <a:lnTo>
                      <a:pt x="779" y="239"/>
                    </a:lnTo>
                    <a:lnTo>
                      <a:pt x="783" y="240"/>
                    </a:lnTo>
                    <a:lnTo>
                      <a:pt x="783" y="240"/>
                    </a:lnTo>
                    <a:lnTo>
                      <a:pt x="783" y="243"/>
                    </a:lnTo>
                    <a:lnTo>
                      <a:pt x="783" y="244"/>
                    </a:lnTo>
                    <a:lnTo>
                      <a:pt x="785" y="245"/>
                    </a:lnTo>
                    <a:lnTo>
                      <a:pt x="785" y="245"/>
                    </a:lnTo>
                    <a:lnTo>
                      <a:pt x="785" y="247"/>
                    </a:lnTo>
                    <a:lnTo>
                      <a:pt x="785" y="249"/>
                    </a:lnTo>
                    <a:lnTo>
                      <a:pt x="785" y="249"/>
                    </a:lnTo>
                    <a:lnTo>
                      <a:pt x="783" y="252"/>
                    </a:lnTo>
                    <a:lnTo>
                      <a:pt x="783" y="252"/>
                    </a:lnTo>
                    <a:lnTo>
                      <a:pt x="782" y="255"/>
                    </a:lnTo>
                    <a:lnTo>
                      <a:pt x="783" y="259"/>
                    </a:lnTo>
                    <a:lnTo>
                      <a:pt x="783" y="259"/>
                    </a:lnTo>
                    <a:lnTo>
                      <a:pt x="786" y="254"/>
                    </a:lnTo>
                    <a:lnTo>
                      <a:pt x="786" y="254"/>
                    </a:lnTo>
                    <a:lnTo>
                      <a:pt x="788" y="252"/>
                    </a:lnTo>
                    <a:lnTo>
                      <a:pt x="790" y="248"/>
                    </a:lnTo>
                    <a:lnTo>
                      <a:pt x="790" y="248"/>
                    </a:lnTo>
                    <a:lnTo>
                      <a:pt x="793" y="247"/>
                    </a:lnTo>
                    <a:lnTo>
                      <a:pt x="793" y="247"/>
                    </a:lnTo>
                    <a:lnTo>
                      <a:pt x="793" y="244"/>
                    </a:lnTo>
                    <a:lnTo>
                      <a:pt x="793" y="242"/>
                    </a:lnTo>
                    <a:lnTo>
                      <a:pt x="793" y="242"/>
                    </a:lnTo>
                    <a:lnTo>
                      <a:pt x="794" y="237"/>
                    </a:lnTo>
                    <a:lnTo>
                      <a:pt x="797" y="232"/>
                    </a:lnTo>
                    <a:lnTo>
                      <a:pt x="797" y="232"/>
                    </a:lnTo>
                    <a:lnTo>
                      <a:pt x="802" y="223"/>
                    </a:lnTo>
                    <a:lnTo>
                      <a:pt x="802" y="223"/>
                    </a:lnTo>
                    <a:lnTo>
                      <a:pt x="809" y="212"/>
                    </a:lnTo>
                    <a:lnTo>
                      <a:pt x="809" y="212"/>
                    </a:lnTo>
                    <a:lnTo>
                      <a:pt x="810" y="207"/>
                    </a:lnTo>
                    <a:lnTo>
                      <a:pt x="810" y="207"/>
                    </a:lnTo>
                    <a:lnTo>
                      <a:pt x="812" y="206"/>
                    </a:lnTo>
                    <a:lnTo>
                      <a:pt x="812" y="206"/>
                    </a:lnTo>
                    <a:lnTo>
                      <a:pt x="814" y="206"/>
                    </a:lnTo>
                    <a:lnTo>
                      <a:pt x="815" y="204"/>
                    </a:lnTo>
                    <a:lnTo>
                      <a:pt x="815" y="204"/>
                    </a:lnTo>
                    <a:lnTo>
                      <a:pt x="815" y="198"/>
                    </a:lnTo>
                    <a:lnTo>
                      <a:pt x="815" y="195"/>
                    </a:lnTo>
                    <a:lnTo>
                      <a:pt x="814" y="193"/>
                    </a:lnTo>
                    <a:lnTo>
                      <a:pt x="814" y="193"/>
                    </a:lnTo>
                    <a:lnTo>
                      <a:pt x="815" y="190"/>
                    </a:lnTo>
                    <a:lnTo>
                      <a:pt x="819" y="190"/>
                    </a:lnTo>
                    <a:lnTo>
                      <a:pt x="825" y="190"/>
                    </a:lnTo>
                    <a:lnTo>
                      <a:pt x="825" y="190"/>
                    </a:lnTo>
                    <a:lnTo>
                      <a:pt x="831" y="189"/>
                    </a:lnTo>
                    <a:lnTo>
                      <a:pt x="834" y="188"/>
                    </a:lnTo>
                    <a:lnTo>
                      <a:pt x="835" y="187"/>
                    </a:lnTo>
                    <a:lnTo>
                      <a:pt x="835" y="185"/>
                    </a:lnTo>
                    <a:lnTo>
                      <a:pt x="835" y="185"/>
                    </a:lnTo>
                    <a:lnTo>
                      <a:pt x="841" y="184"/>
                    </a:lnTo>
                    <a:lnTo>
                      <a:pt x="841" y="184"/>
                    </a:lnTo>
                    <a:lnTo>
                      <a:pt x="848" y="183"/>
                    </a:lnTo>
                    <a:lnTo>
                      <a:pt x="848" y="183"/>
                    </a:lnTo>
                    <a:lnTo>
                      <a:pt x="848" y="182"/>
                    </a:lnTo>
                    <a:lnTo>
                      <a:pt x="848" y="182"/>
                    </a:lnTo>
                    <a:lnTo>
                      <a:pt x="841" y="182"/>
                    </a:lnTo>
                    <a:lnTo>
                      <a:pt x="841" y="182"/>
                    </a:lnTo>
                    <a:lnTo>
                      <a:pt x="841" y="180"/>
                    </a:lnTo>
                    <a:lnTo>
                      <a:pt x="841" y="180"/>
                    </a:lnTo>
                    <a:lnTo>
                      <a:pt x="836" y="179"/>
                    </a:lnTo>
                    <a:lnTo>
                      <a:pt x="832" y="179"/>
                    </a:lnTo>
                    <a:lnTo>
                      <a:pt x="830" y="180"/>
                    </a:lnTo>
                    <a:lnTo>
                      <a:pt x="830" y="180"/>
                    </a:lnTo>
                    <a:lnTo>
                      <a:pt x="830" y="178"/>
                    </a:lnTo>
                    <a:lnTo>
                      <a:pt x="830" y="178"/>
                    </a:lnTo>
                    <a:lnTo>
                      <a:pt x="850" y="177"/>
                    </a:lnTo>
                    <a:lnTo>
                      <a:pt x="850" y="177"/>
                    </a:lnTo>
                    <a:lnTo>
                      <a:pt x="858" y="176"/>
                    </a:lnTo>
                    <a:lnTo>
                      <a:pt x="858" y="176"/>
                    </a:lnTo>
                    <a:lnTo>
                      <a:pt x="863" y="174"/>
                    </a:lnTo>
                    <a:lnTo>
                      <a:pt x="864" y="173"/>
                    </a:lnTo>
                    <a:lnTo>
                      <a:pt x="867" y="173"/>
                    </a:lnTo>
                    <a:lnTo>
                      <a:pt x="867" y="173"/>
                    </a:lnTo>
                    <a:lnTo>
                      <a:pt x="867" y="171"/>
                    </a:lnTo>
                    <a:lnTo>
                      <a:pt x="867" y="171"/>
                    </a:lnTo>
                    <a:lnTo>
                      <a:pt x="868" y="172"/>
                    </a:lnTo>
                    <a:lnTo>
                      <a:pt x="870" y="172"/>
                    </a:lnTo>
                    <a:lnTo>
                      <a:pt x="874" y="171"/>
                    </a:lnTo>
                    <a:lnTo>
                      <a:pt x="874" y="171"/>
                    </a:lnTo>
                    <a:lnTo>
                      <a:pt x="878" y="169"/>
                    </a:lnTo>
                    <a:lnTo>
                      <a:pt x="881" y="166"/>
                    </a:lnTo>
                    <a:lnTo>
                      <a:pt x="881" y="166"/>
                    </a:lnTo>
                    <a:lnTo>
                      <a:pt x="880" y="163"/>
                    </a:lnTo>
                    <a:lnTo>
                      <a:pt x="879" y="162"/>
                    </a:lnTo>
                    <a:lnTo>
                      <a:pt x="879" y="162"/>
                    </a:lnTo>
                    <a:lnTo>
                      <a:pt x="878" y="161"/>
                    </a:lnTo>
                    <a:lnTo>
                      <a:pt x="875" y="160"/>
                    </a:lnTo>
                    <a:lnTo>
                      <a:pt x="875" y="160"/>
                    </a:lnTo>
                    <a:lnTo>
                      <a:pt x="875" y="162"/>
                    </a:lnTo>
                    <a:lnTo>
                      <a:pt x="877" y="163"/>
                    </a:lnTo>
                    <a:lnTo>
                      <a:pt x="877" y="163"/>
                    </a:lnTo>
                    <a:lnTo>
                      <a:pt x="873" y="164"/>
                    </a:lnTo>
                    <a:lnTo>
                      <a:pt x="869" y="164"/>
                    </a:lnTo>
                    <a:lnTo>
                      <a:pt x="869" y="164"/>
                    </a:lnTo>
                    <a:lnTo>
                      <a:pt x="869" y="163"/>
                    </a:lnTo>
                    <a:lnTo>
                      <a:pt x="868" y="161"/>
                    </a:lnTo>
                    <a:lnTo>
                      <a:pt x="867" y="157"/>
                    </a:lnTo>
                    <a:lnTo>
                      <a:pt x="867" y="157"/>
                    </a:lnTo>
                    <a:lnTo>
                      <a:pt x="866" y="153"/>
                    </a:lnTo>
                    <a:lnTo>
                      <a:pt x="866" y="151"/>
                    </a:lnTo>
                    <a:lnTo>
                      <a:pt x="867" y="149"/>
                    </a:lnTo>
                    <a:lnTo>
                      <a:pt x="870" y="147"/>
                    </a:lnTo>
                    <a:lnTo>
                      <a:pt x="870" y="147"/>
                    </a:lnTo>
                    <a:lnTo>
                      <a:pt x="870" y="146"/>
                    </a:lnTo>
                    <a:lnTo>
                      <a:pt x="870" y="146"/>
                    </a:lnTo>
                    <a:lnTo>
                      <a:pt x="868" y="145"/>
                    </a:lnTo>
                    <a:lnTo>
                      <a:pt x="868" y="145"/>
                    </a:lnTo>
                    <a:lnTo>
                      <a:pt x="868" y="141"/>
                    </a:lnTo>
                    <a:lnTo>
                      <a:pt x="868" y="141"/>
                    </a:lnTo>
                    <a:lnTo>
                      <a:pt x="868" y="138"/>
                    </a:lnTo>
                    <a:lnTo>
                      <a:pt x="869" y="133"/>
                    </a:lnTo>
                    <a:lnTo>
                      <a:pt x="869" y="133"/>
                    </a:lnTo>
                    <a:lnTo>
                      <a:pt x="872" y="131"/>
                    </a:lnTo>
                    <a:lnTo>
                      <a:pt x="873" y="129"/>
                    </a:lnTo>
                    <a:lnTo>
                      <a:pt x="873" y="129"/>
                    </a:lnTo>
                    <a:lnTo>
                      <a:pt x="873" y="125"/>
                    </a:lnTo>
                    <a:lnTo>
                      <a:pt x="873" y="122"/>
                    </a:lnTo>
                    <a:lnTo>
                      <a:pt x="873" y="122"/>
                    </a:lnTo>
                    <a:lnTo>
                      <a:pt x="877" y="122"/>
                    </a:lnTo>
                    <a:lnTo>
                      <a:pt x="881" y="122"/>
                    </a:lnTo>
                    <a:lnTo>
                      <a:pt x="881" y="122"/>
                    </a:lnTo>
                    <a:lnTo>
                      <a:pt x="884" y="122"/>
                    </a:lnTo>
                    <a:lnTo>
                      <a:pt x="888" y="122"/>
                    </a:lnTo>
                    <a:lnTo>
                      <a:pt x="888" y="122"/>
                    </a:lnTo>
                    <a:lnTo>
                      <a:pt x="889" y="118"/>
                    </a:lnTo>
                    <a:lnTo>
                      <a:pt x="891" y="115"/>
                    </a:lnTo>
                    <a:lnTo>
                      <a:pt x="891" y="115"/>
                    </a:lnTo>
                    <a:lnTo>
                      <a:pt x="893" y="114"/>
                    </a:lnTo>
                    <a:lnTo>
                      <a:pt x="894" y="113"/>
                    </a:lnTo>
                    <a:lnTo>
                      <a:pt x="894" y="113"/>
                    </a:lnTo>
                    <a:lnTo>
                      <a:pt x="896" y="108"/>
                    </a:lnTo>
                    <a:lnTo>
                      <a:pt x="896" y="108"/>
                    </a:lnTo>
                    <a:lnTo>
                      <a:pt x="899" y="109"/>
                    </a:lnTo>
                    <a:lnTo>
                      <a:pt x="899" y="109"/>
                    </a:lnTo>
                    <a:lnTo>
                      <a:pt x="899" y="112"/>
                    </a:lnTo>
                    <a:lnTo>
                      <a:pt x="899" y="112"/>
                    </a:lnTo>
                    <a:lnTo>
                      <a:pt x="904" y="113"/>
                    </a:lnTo>
                    <a:lnTo>
                      <a:pt x="908" y="113"/>
                    </a:lnTo>
                    <a:lnTo>
                      <a:pt x="908" y="113"/>
                    </a:lnTo>
                    <a:lnTo>
                      <a:pt x="908" y="109"/>
                    </a:lnTo>
                    <a:lnTo>
                      <a:pt x="908" y="108"/>
                    </a:lnTo>
                    <a:lnTo>
                      <a:pt x="910" y="107"/>
                    </a:lnTo>
                    <a:lnTo>
                      <a:pt x="910" y="107"/>
                    </a:lnTo>
                    <a:lnTo>
                      <a:pt x="912" y="106"/>
                    </a:lnTo>
                    <a:lnTo>
                      <a:pt x="912" y="106"/>
                    </a:lnTo>
                    <a:lnTo>
                      <a:pt x="913" y="104"/>
                    </a:lnTo>
                    <a:lnTo>
                      <a:pt x="915" y="103"/>
                    </a:lnTo>
                    <a:lnTo>
                      <a:pt x="915" y="103"/>
                    </a:lnTo>
                    <a:lnTo>
                      <a:pt x="917" y="102"/>
                    </a:lnTo>
                    <a:lnTo>
                      <a:pt x="921" y="102"/>
                    </a:lnTo>
                    <a:lnTo>
                      <a:pt x="921" y="102"/>
                    </a:lnTo>
                    <a:lnTo>
                      <a:pt x="923" y="101"/>
                    </a:lnTo>
                    <a:lnTo>
                      <a:pt x="923" y="101"/>
                    </a:lnTo>
                    <a:lnTo>
                      <a:pt x="926" y="100"/>
                    </a:lnTo>
                    <a:lnTo>
                      <a:pt x="926" y="100"/>
                    </a:lnTo>
                    <a:lnTo>
                      <a:pt x="924" y="97"/>
                    </a:lnTo>
                    <a:lnTo>
                      <a:pt x="922" y="93"/>
                    </a:lnTo>
                    <a:lnTo>
                      <a:pt x="922" y="93"/>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29" name="A1_Mexico">
              <a:extLst>
                <a:ext uri="{FF2B5EF4-FFF2-40B4-BE49-F238E27FC236}">
                  <a16:creationId xmlns:a16="http://schemas.microsoft.com/office/drawing/2014/main" id="{D247AEE3-8636-4DD9-A4E2-3E511BF90E92}"/>
                </a:ext>
              </a:extLst>
            </p:cNvPr>
            <p:cNvSpPr>
              <a:spLocks/>
            </p:cNvSpPr>
            <p:nvPr/>
          </p:nvSpPr>
          <p:spPr bwMode="auto">
            <a:xfrm>
              <a:off x="1856735" y="3455745"/>
              <a:ext cx="751067" cy="450492"/>
            </a:xfrm>
            <a:custGeom>
              <a:avLst/>
              <a:gdLst/>
              <a:ahLst/>
              <a:cxnLst>
                <a:cxn ang="0">
                  <a:pos x="428" y="293"/>
                </a:cxn>
                <a:cxn ang="0">
                  <a:pos x="416" y="276"/>
                </a:cxn>
                <a:cxn ang="0">
                  <a:pos x="451" y="263"/>
                </a:cxn>
                <a:cxn ang="0">
                  <a:pos x="469" y="250"/>
                </a:cxn>
                <a:cxn ang="0">
                  <a:pos x="477" y="244"/>
                </a:cxn>
                <a:cxn ang="0">
                  <a:pos x="491" y="205"/>
                </a:cxn>
                <a:cxn ang="0">
                  <a:pos x="466" y="200"/>
                </a:cxn>
                <a:cxn ang="0">
                  <a:pos x="431" y="212"/>
                </a:cxn>
                <a:cxn ang="0">
                  <a:pos x="416" y="245"/>
                </a:cxn>
                <a:cxn ang="0">
                  <a:pos x="379" y="255"/>
                </a:cxn>
                <a:cxn ang="0">
                  <a:pos x="353" y="251"/>
                </a:cxn>
                <a:cxn ang="0">
                  <a:pos x="341" y="241"/>
                </a:cxn>
                <a:cxn ang="0">
                  <a:pos x="322" y="212"/>
                </a:cxn>
                <a:cxn ang="0">
                  <a:pos x="310" y="181"/>
                </a:cxn>
                <a:cxn ang="0">
                  <a:pos x="314" y="146"/>
                </a:cxn>
                <a:cxn ang="0">
                  <a:pos x="315" y="124"/>
                </a:cxn>
                <a:cxn ang="0">
                  <a:pos x="291" y="111"/>
                </a:cxn>
                <a:cxn ang="0">
                  <a:pos x="276" y="87"/>
                </a:cxn>
                <a:cxn ang="0">
                  <a:pos x="260" y="56"/>
                </a:cxn>
                <a:cxn ang="0">
                  <a:pos x="231" y="61"/>
                </a:cxn>
                <a:cxn ang="0">
                  <a:pos x="205" y="56"/>
                </a:cxn>
                <a:cxn ang="0">
                  <a:pos x="187" y="28"/>
                </a:cxn>
                <a:cxn ang="0">
                  <a:pos x="156" y="17"/>
                </a:cxn>
                <a:cxn ang="0">
                  <a:pos x="114" y="26"/>
                </a:cxn>
                <a:cxn ang="0">
                  <a:pos x="68" y="15"/>
                </a:cxn>
                <a:cxn ang="0">
                  <a:pos x="38" y="0"/>
                </a:cxn>
                <a:cxn ang="0">
                  <a:pos x="7" y="24"/>
                </a:cxn>
                <a:cxn ang="0">
                  <a:pos x="20" y="41"/>
                </a:cxn>
                <a:cxn ang="0">
                  <a:pos x="37" y="65"/>
                </a:cxn>
                <a:cxn ang="0">
                  <a:pos x="49" y="88"/>
                </a:cxn>
                <a:cxn ang="0">
                  <a:pos x="43" y="102"/>
                </a:cxn>
                <a:cxn ang="0">
                  <a:pos x="67" y="111"/>
                </a:cxn>
                <a:cxn ang="0">
                  <a:pos x="81" y="142"/>
                </a:cxn>
                <a:cxn ang="0">
                  <a:pos x="102" y="159"/>
                </a:cxn>
                <a:cxn ang="0">
                  <a:pos x="117" y="178"/>
                </a:cxn>
                <a:cxn ang="0">
                  <a:pos x="121" y="159"/>
                </a:cxn>
                <a:cxn ang="0">
                  <a:pos x="103" y="140"/>
                </a:cxn>
                <a:cxn ang="0">
                  <a:pos x="91" y="113"/>
                </a:cxn>
                <a:cxn ang="0">
                  <a:pos x="75" y="92"/>
                </a:cxn>
                <a:cxn ang="0">
                  <a:pos x="60" y="66"/>
                </a:cxn>
                <a:cxn ang="0">
                  <a:pos x="40" y="27"/>
                </a:cxn>
                <a:cxn ang="0">
                  <a:pos x="62" y="24"/>
                </a:cxn>
                <a:cxn ang="0">
                  <a:pos x="74" y="50"/>
                </a:cxn>
                <a:cxn ang="0">
                  <a:pos x="78" y="72"/>
                </a:cxn>
                <a:cxn ang="0">
                  <a:pos x="97" y="86"/>
                </a:cxn>
                <a:cxn ang="0">
                  <a:pos x="114" y="103"/>
                </a:cxn>
                <a:cxn ang="0">
                  <a:pos x="125" y="117"/>
                </a:cxn>
                <a:cxn ang="0">
                  <a:pos x="143" y="136"/>
                </a:cxn>
                <a:cxn ang="0">
                  <a:pos x="157" y="157"/>
                </a:cxn>
                <a:cxn ang="0">
                  <a:pos x="174" y="174"/>
                </a:cxn>
                <a:cxn ang="0">
                  <a:pos x="184" y="187"/>
                </a:cxn>
                <a:cxn ang="0">
                  <a:pos x="178" y="213"/>
                </a:cxn>
                <a:cxn ang="0">
                  <a:pos x="189" y="230"/>
                </a:cxn>
                <a:cxn ang="0">
                  <a:pos x="211" y="249"/>
                </a:cxn>
                <a:cxn ang="0">
                  <a:pos x="237" y="261"/>
                </a:cxn>
                <a:cxn ang="0">
                  <a:pos x="264" y="276"/>
                </a:cxn>
                <a:cxn ang="0">
                  <a:pos x="297" y="285"/>
                </a:cxn>
                <a:cxn ang="0">
                  <a:pos x="340" y="300"/>
                </a:cxn>
                <a:cxn ang="0">
                  <a:pos x="378" y="298"/>
                </a:cxn>
                <a:cxn ang="0">
                  <a:pos x="394" y="311"/>
                </a:cxn>
              </a:cxnLst>
              <a:rect l="0" t="0" r="r" b="b"/>
              <a:pathLst>
                <a:path w="491" h="319">
                  <a:moveTo>
                    <a:pt x="405" y="315"/>
                  </a:moveTo>
                  <a:lnTo>
                    <a:pt x="405" y="315"/>
                  </a:lnTo>
                  <a:lnTo>
                    <a:pt x="405" y="310"/>
                  </a:lnTo>
                  <a:lnTo>
                    <a:pt x="404" y="306"/>
                  </a:lnTo>
                  <a:lnTo>
                    <a:pt x="404" y="306"/>
                  </a:lnTo>
                  <a:lnTo>
                    <a:pt x="402" y="303"/>
                  </a:lnTo>
                  <a:lnTo>
                    <a:pt x="404" y="299"/>
                  </a:lnTo>
                  <a:lnTo>
                    <a:pt x="404" y="299"/>
                  </a:lnTo>
                  <a:lnTo>
                    <a:pt x="405" y="299"/>
                  </a:lnTo>
                  <a:lnTo>
                    <a:pt x="405" y="299"/>
                  </a:lnTo>
                  <a:lnTo>
                    <a:pt x="407" y="295"/>
                  </a:lnTo>
                  <a:lnTo>
                    <a:pt x="410" y="294"/>
                  </a:lnTo>
                  <a:lnTo>
                    <a:pt x="412" y="293"/>
                  </a:lnTo>
                  <a:lnTo>
                    <a:pt x="417" y="293"/>
                  </a:lnTo>
                  <a:lnTo>
                    <a:pt x="424" y="293"/>
                  </a:lnTo>
                  <a:lnTo>
                    <a:pt x="428" y="293"/>
                  </a:lnTo>
                  <a:lnTo>
                    <a:pt x="432" y="292"/>
                  </a:lnTo>
                  <a:lnTo>
                    <a:pt x="432" y="292"/>
                  </a:lnTo>
                  <a:lnTo>
                    <a:pt x="432" y="289"/>
                  </a:lnTo>
                  <a:lnTo>
                    <a:pt x="432" y="289"/>
                  </a:lnTo>
                  <a:lnTo>
                    <a:pt x="431" y="288"/>
                  </a:lnTo>
                  <a:lnTo>
                    <a:pt x="429" y="288"/>
                  </a:lnTo>
                  <a:lnTo>
                    <a:pt x="429" y="288"/>
                  </a:lnTo>
                  <a:lnTo>
                    <a:pt x="428" y="285"/>
                  </a:lnTo>
                  <a:lnTo>
                    <a:pt x="427" y="283"/>
                  </a:lnTo>
                  <a:lnTo>
                    <a:pt x="427" y="283"/>
                  </a:lnTo>
                  <a:lnTo>
                    <a:pt x="423" y="279"/>
                  </a:lnTo>
                  <a:lnTo>
                    <a:pt x="418" y="278"/>
                  </a:lnTo>
                  <a:lnTo>
                    <a:pt x="418" y="278"/>
                  </a:lnTo>
                  <a:lnTo>
                    <a:pt x="418" y="277"/>
                  </a:lnTo>
                  <a:lnTo>
                    <a:pt x="418" y="277"/>
                  </a:lnTo>
                  <a:lnTo>
                    <a:pt x="416" y="276"/>
                  </a:lnTo>
                  <a:lnTo>
                    <a:pt x="413" y="273"/>
                  </a:lnTo>
                  <a:lnTo>
                    <a:pt x="413" y="273"/>
                  </a:lnTo>
                  <a:lnTo>
                    <a:pt x="421" y="273"/>
                  </a:lnTo>
                  <a:lnTo>
                    <a:pt x="421" y="273"/>
                  </a:lnTo>
                  <a:lnTo>
                    <a:pt x="421" y="268"/>
                  </a:lnTo>
                  <a:lnTo>
                    <a:pt x="421" y="266"/>
                  </a:lnTo>
                  <a:lnTo>
                    <a:pt x="423" y="265"/>
                  </a:lnTo>
                  <a:lnTo>
                    <a:pt x="423" y="265"/>
                  </a:lnTo>
                  <a:lnTo>
                    <a:pt x="428" y="265"/>
                  </a:lnTo>
                  <a:lnTo>
                    <a:pt x="433" y="265"/>
                  </a:lnTo>
                  <a:lnTo>
                    <a:pt x="433" y="265"/>
                  </a:lnTo>
                  <a:lnTo>
                    <a:pt x="437" y="265"/>
                  </a:lnTo>
                  <a:lnTo>
                    <a:pt x="442" y="263"/>
                  </a:lnTo>
                  <a:lnTo>
                    <a:pt x="442" y="263"/>
                  </a:lnTo>
                  <a:lnTo>
                    <a:pt x="451" y="263"/>
                  </a:lnTo>
                  <a:lnTo>
                    <a:pt x="451" y="263"/>
                  </a:lnTo>
                  <a:lnTo>
                    <a:pt x="451" y="262"/>
                  </a:lnTo>
                  <a:lnTo>
                    <a:pt x="451" y="262"/>
                  </a:lnTo>
                  <a:lnTo>
                    <a:pt x="455" y="262"/>
                  </a:lnTo>
                  <a:lnTo>
                    <a:pt x="455" y="262"/>
                  </a:lnTo>
                  <a:lnTo>
                    <a:pt x="455" y="260"/>
                  </a:lnTo>
                  <a:lnTo>
                    <a:pt x="456" y="258"/>
                  </a:lnTo>
                  <a:lnTo>
                    <a:pt x="459" y="257"/>
                  </a:lnTo>
                  <a:lnTo>
                    <a:pt x="459" y="257"/>
                  </a:lnTo>
                  <a:lnTo>
                    <a:pt x="462" y="255"/>
                  </a:lnTo>
                  <a:lnTo>
                    <a:pt x="465" y="254"/>
                  </a:lnTo>
                  <a:lnTo>
                    <a:pt x="466" y="254"/>
                  </a:lnTo>
                  <a:lnTo>
                    <a:pt x="466" y="254"/>
                  </a:lnTo>
                  <a:lnTo>
                    <a:pt x="466" y="251"/>
                  </a:lnTo>
                  <a:lnTo>
                    <a:pt x="467" y="251"/>
                  </a:lnTo>
                  <a:lnTo>
                    <a:pt x="469" y="250"/>
                  </a:lnTo>
                  <a:lnTo>
                    <a:pt x="469" y="250"/>
                  </a:lnTo>
                  <a:lnTo>
                    <a:pt x="470" y="256"/>
                  </a:lnTo>
                  <a:lnTo>
                    <a:pt x="470" y="256"/>
                  </a:lnTo>
                  <a:lnTo>
                    <a:pt x="471" y="257"/>
                  </a:lnTo>
                  <a:lnTo>
                    <a:pt x="471" y="257"/>
                  </a:lnTo>
                  <a:lnTo>
                    <a:pt x="471" y="258"/>
                  </a:lnTo>
                  <a:lnTo>
                    <a:pt x="472" y="258"/>
                  </a:lnTo>
                  <a:lnTo>
                    <a:pt x="472" y="258"/>
                  </a:lnTo>
                  <a:lnTo>
                    <a:pt x="472" y="254"/>
                  </a:lnTo>
                  <a:lnTo>
                    <a:pt x="472" y="252"/>
                  </a:lnTo>
                  <a:lnTo>
                    <a:pt x="473" y="250"/>
                  </a:lnTo>
                  <a:lnTo>
                    <a:pt x="473" y="250"/>
                  </a:lnTo>
                  <a:lnTo>
                    <a:pt x="475" y="249"/>
                  </a:lnTo>
                  <a:lnTo>
                    <a:pt x="477" y="247"/>
                  </a:lnTo>
                  <a:lnTo>
                    <a:pt x="477" y="247"/>
                  </a:lnTo>
                  <a:lnTo>
                    <a:pt x="477" y="246"/>
                  </a:lnTo>
                  <a:lnTo>
                    <a:pt x="477" y="244"/>
                  </a:lnTo>
                  <a:lnTo>
                    <a:pt x="477" y="244"/>
                  </a:lnTo>
                  <a:lnTo>
                    <a:pt x="476" y="236"/>
                  </a:lnTo>
                  <a:lnTo>
                    <a:pt x="477" y="234"/>
                  </a:lnTo>
                  <a:lnTo>
                    <a:pt x="480" y="231"/>
                  </a:lnTo>
                  <a:lnTo>
                    <a:pt x="480" y="231"/>
                  </a:lnTo>
                  <a:lnTo>
                    <a:pt x="478" y="229"/>
                  </a:lnTo>
                  <a:lnTo>
                    <a:pt x="477" y="228"/>
                  </a:lnTo>
                  <a:lnTo>
                    <a:pt x="476" y="227"/>
                  </a:lnTo>
                  <a:lnTo>
                    <a:pt x="476" y="227"/>
                  </a:lnTo>
                  <a:lnTo>
                    <a:pt x="480" y="223"/>
                  </a:lnTo>
                  <a:lnTo>
                    <a:pt x="483" y="220"/>
                  </a:lnTo>
                  <a:lnTo>
                    <a:pt x="485" y="217"/>
                  </a:lnTo>
                  <a:lnTo>
                    <a:pt x="488" y="213"/>
                  </a:lnTo>
                  <a:lnTo>
                    <a:pt x="488" y="213"/>
                  </a:lnTo>
                  <a:lnTo>
                    <a:pt x="491" y="209"/>
                  </a:lnTo>
                  <a:lnTo>
                    <a:pt x="491" y="205"/>
                  </a:lnTo>
                  <a:lnTo>
                    <a:pt x="491" y="205"/>
                  </a:lnTo>
                  <a:lnTo>
                    <a:pt x="488" y="201"/>
                  </a:lnTo>
                  <a:lnTo>
                    <a:pt x="487" y="200"/>
                  </a:lnTo>
                  <a:lnTo>
                    <a:pt x="485" y="200"/>
                  </a:lnTo>
                  <a:lnTo>
                    <a:pt x="485" y="200"/>
                  </a:lnTo>
                  <a:lnTo>
                    <a:pt x="483" y="203"/>
                  </a:lnTo>
                  <a:lnTo>
                    <a:pt x="483" y="203"/>
                  </a:lnTo>
                  <a:lnTo>
                    <a:pt x="480" y="203"/>
                  </a:lnTo>
                  <a:lnTo>
                    <a:pt x="476" y="203"/>
                  </a:lnTo>
                  <a:lnTo>
                    <a:pt x="476" y="203"/>
                  </a:lnTo>
                  <a:lnTo>
                    <a:pt x="472" y="201"/>
                  </a:lnTo>
                  <a:lnTo>
                    <a:pt x="472" y="201"/>
                  </a:lnTo>
                  <a:lnTo>
                    <a:pt x="471" y="200"/>
                  </a:lnTo>
                  <a:lnTo>
                    <a:pt x="469" y="200"/>
                  </a:lnTo>
                  <a:lnTo>
                    <a:pt x="469" y="200"/>
                  </a:lnTo>
                  <a:lnTo>
                    <a:pt x="466" y="200"/>
                  </a:lnTo>
                  <a:lnTo>
                    <a:pt x="466" y="200"/>
                  </a:lnTo>
                  <a:lnTo>
                    <a:pt x="461" y="201"/>
                  </a:lnTo>
                  <a:lnTo>
                    <a:pt x="461" y="201"/>
                  </a:lnTo>
                  <a:lnTo>
                    <a:pt x="458" y="202"/>
                  </a:lnTo>
                  <a:lnTo>
                    <a:pt x="454" y="203"/>
                  </a:lnTo>
                  <a:lnTo>
                    <a:pt x="454" y="203"/>
                  </a:lnTo>
                  <a:lnTo>
                    <a:pt x="450" y="205"/>
                  </a:lnTo>
                  <a:lnTo>
                    <a:pt x="445" y="205"/>
                  </a:lnTo>
                  <a:lnTo>
                    <a:pt x="440" y="205"/>
                  </a:lnTo>
                  <a:lnTo>
                    <a:pt x="435" y="205"/>
                  </a:lnTo>
                  <a:lnTo>
                    <a:pt x="435" y="205"/>
                  </a:lnTo>
                  <a:lnTo>
                    <a:pt x="433" y="206"/>
                  </a:lnTo>
                  <a:lnTo>
                    <a:pt x="432" y="207"/>
                  </a:lnTo>
                  <a:lnTo>
                    <a:pt x="431" y="209"/>
                  </a:lnTo>
                  <a:lnTo>
                    <a:pt x="431" y="212"/>
                  </a:lnTo>
                  <a:lnTo>
                    <a:pt x="431" y="212"/>
                  </a:lnTo>
                  <a:lnTo>
                    <a:pt x="431" y="222"/>
                  </a:lnTo>
                  <a:lnTo>
                    <a:pt x="431" y="230"/>
                  </a:lnTo>
                  <a:lnTo>
                    <a:pt x="431" y="230"/>
                  </a:lnTo>
                  <a:lnTo>
                    <a:pt x="428" y="230"/>
                  </a:lnTo>
                  <a:lnTo>
                    <a:pt x="428" y="230"/>
                  </a:lnTo>
                  <a:lnTo>
                    <a:pt x="428" y="233"/>
                  </a:lnTo>
                  <a:lnTo>
                    <a:pt x="426" y="234"/>
                  </a:lnTo>
                  <a:lnTo>
                    <a:pt x="421" y="235"/>
                  </a:lnTo>
                  <a:lnTo>
                    <a:pt x="421" y="235"/>
                  </a:lnTo>
                  <a:lnTo>
                    <a:pt x="421" y="239"/>
                  </a:lnTo>
                  <a:lnTo>
                    <a:pt x="421" y="243"/>
                  </a:lnTo>
                  <a:lnTo>
                    <a:pt x="421" y="243"/>
                  </a:lnTo>
                  <a:lnTo>
                    <a:pt x="420" y="244"/>
                  </a:lnTo>
                  <a:lnTo>
                    <a:pt x="418" y="244"/>
                  </a:lnTo>
                  <a:lnTo>
                    <a:pt x="416" y="245"/>
                  </a:lnTo>
                  <a:lnTo>
                    <a:pt x="416" y="245"/>
                  </a:lnTo>
                  <a:lnTo>
                    <a:pt x="415" y="245"/>
                  </a:lnTo>
                  <a:lnTo>
                    <a:pt x="413" y="245"/>
                  </a:lnTo>
                  <a:lnTo>
                    <a:pt x="412" y="247"/>
                  </a:lnTo>
                  <a:lnTo>
                    <a:pt x="412" y="247"/>
                  </a:lnTo>
                  <a:lnTo>
                    <a:pt x="410" y="250"/>
                  </a:lnTo>
                  <a:lnTo>
                    <a:pt x="406" y="250"/>
                  </a:lnTo>
                  <a:lnTo>
                    <a:pt x="406" y="250"/>
                  </a:lnTo>
                  <a:lnTo>
                    <a:pt x="398" y="251"/>
                  </a:lnTo>
                  <a:lnTo>
                    <a:pt x="389" y="251"/>
                  </a:lnTo>
                  <a:lnTo>
                    <a:pt x="389" y="251"/>
                  </a:lnTo>
                  <a:lnTo>
                    <a:pt x="385" y="251"/>
                  </a:lnTo>
                  <a:lnTo>
                    <a:pt x="382" y="252"/>
                  </a:lnTo>
                  <a:lnTo>
                    <a:pt x="382" y="252"/>
                  </a:lnTo>
                  <a:lnTo>
                    <a:pt x="380" y="254"/>
                  </a:lnTo>
                  <a:lnTo>
                    <a:pt x="379" y="255"/>
                  </a:lnTo>
                  <a:lnTo>
                    <a:pt x="379" y="255"/>
                  </a:lnTo>
                  <a:lnTo>
                    <a:pt x="378" y="255"/>
                  </a:lnTo>
                  <a:lnTo>
                    <a:pt x="375" y="255"/>
                  </a:lnTo>
                  <a:lnTo>
                    <a:pt x="375" y="255"/>
                  </a:lnTo>
                  <a:lnTo>
                    <a:pt x="372" y="256"/>
                  </a:lnTo>
                  <a:lnTo>
                    <a:pt x="369" y="258"/>
                  </a:lnTo>
                  <a:lnTo>
                    <a:pt x="369" y="258"/>
                  </a:lnTo>
                  <a:lnTo>
                    <a:pt x="367" y="258"/>
                  </a:lnTo>
                  <a:lnTo>
                    <a:pt x="366" y="257"/>
                  </a:lnTo>
                  <a:lnTo>
                    <a:pt x="364" y="256"/>
                  </a:lnTo>
                  <a:lnTo>
                    <a:pt x="364" y="254"/>
                  </a:lnTo>
                  <a:lnTo>
                    <a:pt x="364" y="254"/>
                  </a:lnTo>
                  <a:lnTo>
                    <a:pt x="362" y="252"/>
                  </a:lnTo>
                  <a:lnTo>
                    <a:pt x="360" y="251"/>
                  </a:lnTo>
                  <a:lnTo>
                    <a:pt x="360" y="251"/>
                  </a:lnTo>
                  <a:lnTo>
                    <a:pt x="356" y="251"/>
                  </a:lnTo>
                  <a:lnTo>
                    <a:pt x="353" y="251"/>
                  </a:lnTo>
                  <a:lnTo>
                    <a:pt x="353" y="251"/>
                  </a:lnTo>
                  <a:lnTo>
                    <a:pt x="352" y="250"/>
                  </a:lnTo>
                  <a:lnTo>
                    <a:pt x="353" y="249"/>
                  </a:lnTo>
                  <a:lnTo>
                    <a:pt x="353" y="249"/>
                  </a:lnTo>
                  <a:lnTo>
                    <a:pt x="352" y="249"/>
                  </a:lnTo>
                  <a:lnTo>
                    <a:pt x="352" y="249"/>
                  </a:lnTo>
                  <a:lnTo>
                    <a:pt x="351" y="249"/>
                  </a:lnTo>
                  <a:lnTo>
                    <a:pt x="351" y="249"/>
                  </a:lnTo>
                  <a:lnTo>
                    <a:pt x="347" y="249"/>
                  </a:lnTo>
                  <a:lnTo>
                    <a:pt x="347" y="249"/>
                  </a:lnTo>
                  <a:lnTo>
                    <a:pt x="345" y="249"/>
                  </a:lnTo>
                  <a:lnTo>
                    <a:pt x="342" y="246"/>
                  </a:lnTo>
                  <a:lnTo>
                    <a:pt x="342" y="246"/>
                  </a:lnTo>
                  <a:lnTo>
                    <a:pt x="341" y="245"/>
                  </a:lnTo>
                  <a:lnTo>
                    <a:pt x="341" y="243"/>
                  </a:lnTo>
                  <a:lnTo>
                    <a:pt x="341" y="241"/>
                  </a:lnTo>
                  <a:lnTo>
                    <a:pt x="339" y="240"/>
                  </a:lnTo>
                  <a:lnTo>
                    <a:pt x="339" y="240"/>
                  </a:lnTo>
                  <a:lnTo>
                    <a:pt x="336" y="236"/>
                  </a:lnTo>
                  <a:lnTo>
                    <a:pt x="336" y="236"/>
                  </a:lnTo>
                  <a:lnTo>
                    <a:pt x="336" y="235"/>
                  </a:lnTo>
                  <a:lnTo>
                    <a:pt x="335" y="233"/>
                  </a:lnTo>
                  <a:lnTo>
                    <a:pt x="335" y="233"/>
                  </a:lnTo>
                  <a:lnTo>
                    <a:pt x="334" y="228"/>
                  </a:lnTo>
                  <a:lnTo>
                    <a:pt x="330" y="227"/>
                  </a:lnTo>
                  <a:lnTo>
                    <a:pt x="330" y="227"/>
                  </a:lnTo>
                  <a:lnTo>
                    <a:pt x="330" y="224"/>
                  </a:lnTo>
                  <a:lnTo>
                    <a:pt x="328" y="222"/>
                  </a:lnTo>
                  <a:lnTo>
                    <a:pt x="324" y="217"/>
                  </a:lnTo>
                  <a:lnTo>
                    <a:pt x="324" y="217"/>
                  </a:lnTo>
                  <a:lnTo>
                    <a:pt x="322" y="212"/>
                  </a:lnTo>
                  <a:lnTo>
                    <a:pt x="322" y="212"/>
                  </a:lnTo>
                  <a:lnTo>
                    <a:pt x="320" y="209"/>
                  </a:lnTo>
                  <a:lnTo>
                    <a:pt x="320" y="207"/>
                  </a:lnTo>
                  <a:lnTo>
                    <a:pt x="320" y="207"/>
                  </a:lnTo>
                  <a:lnTo>
                    <a:pt x="318" y="205"/>
                  </a:lnTo>
                  <a:lnTo>
                    <a:pt x="317" y="203"/>
                  </a:lnTo>
                  <a:lnTo>
                    <a:pt x="315" y="202"/>
                  </a:lnTo>
                  <a:lnTo>
                    <a:pt x="315" y="202"/>
                  </a:lnTo>
                  <a:lnTo>
                    <a:pt x="315" y="195"/>
                  </a:lnTo>
                  <a:lnTo>
                    <a:pt x="315" y="195"/>
                  </a:lnTo>
                  <a:lnTo>
                    <a:pt x="315" y="192"/>
                  </a:lnTo>
                  <a:lnTo>
                    <a:pt x="315" y="189"/>
                  </a:lnTo>
                  <a:lnTo>
                    <a:pt x="315" y="189"/>
                  </a:lnTo>
                  <a:lnTo>
                    <a:pt x="313" y="186"/>
                  </a:lnTo>
                  <a:lnTo>
                    <a:pt x="312" y="185"/>
                  </a:lnTo>
                  <a:lnTo>
                    <a:pt x="312" y="185"/>
                  </a:lnTo>
                  <a:lnTo>
                    <a:pt x="310" y="181"/>
                  </a:lnTo>
                  <a:lnTo>
                    <a:pt x="312" y="179"/>
                  </a:lnTo>
                  <a:lnTo>
                    <a:pt x="312" y="179"/>
                  </a:lnTo>
                  <a:lnTo>
                    <a:pt x="312" y="176"/>
                  </a:lnTo>
                  <a:lnTo>
                    <a:pt x="312" y="176"/>
                  </a:lnTo>
                  <a:lnTo>
                    <a:pt x="312" y="173"/>
                  </a:lnTo>
                  <a:lnTo>
                    <a:pt x="312" y="173"/>
                  </a:lnTo>
                  <a:lnTo>
                    <a:pt x="312" y="165"/>
                  </a:lnTo>
                  <a:lnTo>
                    <a:pt x="312" y="162"/>
                  </a:lnTo>
                  <a:lnTo>
                    <a:pt x="312" y="159"/>
                  </a:lnTo>
                  <a:lnTo>
                    <a:pt x="312" y="159"/>
                  </a:lnTo>
                  <a:lnTo>
                    <a:pt x="313" y="158"/>
                  </a:lnTo>
                  <a:lnTo>
                    <a:pt x="314" y="157"/>
                  </a:lnTo>
                  <a:lnTo>
                    <a:pt x="314" y="157"/>
                  </a:lnTo>
                  <a:lnTo>
                    <a:pt x="314" y="153"/>
                  </a:lnTo>
                  <a:lnTo>
                    <a:pt x="314" y="153"/>
                  </a:lnTo>
                  <a:lnTo>
                    <a:pt x="314" y="146"/>
                  </a:lnTo>
                  <a:lnTo>
                    <a:pt x="314" y="146"/>
                  </a:lnTo>
                  <a:lnTo>
                    <a:pt x="314" y="140"/>
                  </a:lnTo>
                  <a:lnTo>
                    <a:pt x="315" y="137"/>
                  </a:lnTo>
                  <a:lnTo>
                    <a:pt x="318" y="136"/>
                  </a:lnTo>
                  <a:lnTo>
                    <a:pt x="318" y="136"/>
                  </a:lnTo>
                  <a:lnTo>
                    <a:pt x="318" y="132"/>
                  </a:lnTo>
                  <a:lnTo>
                    <a:pt x="318" y="132"/>
                  </a:lnTo>
                  <a:lnTo>
                    <a:pt x="318" y="132"/>
                  </a:lnTo>
                  <a:lnTo>
                    <a:pt x="318" y="132"/>
                  </a:lnTo>
                  <a:lnTo>
                    <a:pt x="320" y="132"/>
                  </a:lnTo>
                  <a:lnTo>
                    <a:pt x="320" y="132"/>
                  </a:lnTo>
                  <a:lnTo>
                    <a:pt x="322" y="125"/>
                  </a:lnTo>
                  <a:lnTo>
                    <a:pt x="322" y="125"/>
                  </a:lnTo>
                  <a:lnTo>
                    <a:pt x="318" y="125"/>
                  </a:lnTo>
                  <a:lnTo>
                    <a:pt x="318" y="125"/>
                  </a:lnTo>
                  <a:lnTo>
                    <a:pt x="315" y="124"/>
                  </a:lnTo>
                  <a:lnTo>
                    <a:pt x="315" y="124"/>
                  </a:lnTo>
                  <a:lnTo>
                    <a:pt x="312" y="122"/>
                  </a:lnTo>
                  <a:lnTo>
                    <a:pt x="308" y="122"/>
                  </a:lnTo>
                  <a:lnTo>
                    <a:pt x="308" y="122"/>
                  </a:lnTo>
                  <a:lnTo>
                    <a:pt x="308" y="121"/>
                  </a:lnTo>
                  <a:lnTo>
                    <a:pt x="307" y="120"/>
                  </a:lnTo>
                  <a:lnTo>
                    <a:pt x="303" y="119"/>
                  </a:lnTo>
                  <a:lnTo>
                    <a:pt x="296" y="120"/>
                  </a:lnTo>
                  <a:lnTo>
                    <a:pt x="296" y="120"/>
                  </a:lnTo>
                  <a:lnTo>
                    <a:pt x="295" y="115"/>
                  </a:lnTo>
                  <a:lnTo>
                    <a:pt x="292" y="113"/>
                  </a:lnTo>
                  <a:lnTo>
                    <a:pt x="292" y="113"/>
                  </a:lnTo>
                  <a:lnTo>
                    <a:pt x="292" y="113"/>
                  </a:lnTo>
                  <a:lnTo>
                    <a:pt x="292" y="113"/>
                  </a:lnTo>
                  <a:lnTo>
                    <a:pt x="291" y="111"/>
                  </a:lnTo>
                  <a:lnTo>
                    <a:pt x="291" y="111"/>
                  </a:lnTo>
                  <a:lnTo>
                    <a:pt x="292" y="110"/>
                  </a:lnTo>
                  <a:lnTo>
                    <a:pt x="292" y="109"/>
                  </a:lnTo>
                  <a:lnTo>
                    <a:pt x="290" y="108"/>
                  </a:lnTo>
                  <a:lnTo>
                    <a:pt x="287" y="108"/>
                  </a:lnTo>
                  <a:lnTo>
                    <a:pt x="286" y="106"/>
                  </a:lnTo>
                  <a:lnTo>
                    <a:pt x="286" y="106"/>
                  </a:lnTo>
                  <a:lnTo>
                    <a:pt x="285" y="106"/>
                  </a:lnTo>
                  <a:lnTo>
                    <a:pt x="285" y="106"/>
                  </a:lnTo>
                  <a:lnTo>
                    <a:pt x="284" y="98"/>
                  </a:lnTo>
                  <a:lnTo>
                    <a:pt x="284" y="98"/>
                  </a:lnTo>
                  <a:lnTo>
                    <a:pt x="284" y="88"/>
                  </a:lnTo>
                  <a:lnTo>
                    <a:pt x="284" y="88"/>
                  </a:lnTo>
                  <a:lnTo>
                    <a:pt x="280" y="88"/>
                  </a:lnTo>
                  <a:lnTo>
                    <a:pt x="279" y="88"/>
                  </a:lnTo>
                  <a:lnTo>
                    <a:pt x="276" y="87"/>
                  </a:lnTo>
                  <a:lnTo>
                    <a:pt x="276" y="87"/>
                  </a:lnTo>
                  <a:lnTo>
                    <a:pt x="276" y="84"/>
                  </a:lnTo>
                  <a:lnTo>
                    <a:pt x="275" y="81"/>
                  </a:lnTo>
                  <a:lnTo>
                    <a:pt x="275" y="81"/>
                  </a:lnTo>
                  <a:lnTo>
                    <a:pt x="274" y="81"/>
                  </a:lnTo>
                  <a:lnTo>
                    <a:pt x="272" y="79"/>
                  </a:lnTo>
                  <a:lnTo>
                    <a:pt x="271" y="75"/>
                  </a:lnTo>
                  <a:lnTo>
                    <a:pt x="271" y="75"/>
                  </a:lnTo>
                  <a:lnTo>
                    <a:pt x="270" y="73"/>
                  </a:lnTo>
                  <a:lnTo>
                    <a:pt x="269" y="72"/>
                  </a:lnTo>
                  <a:lnTo>
                    <a:pt x="265" y="71"/>
                  </a:lnTo>
                  <a:lnTo>
                    <a:pt x="265" y="71"/>
                  </a:lnTo>
                  <a:lnTo>
                    <a:pt x="264" y="66"/>
                  </a:lnTo>
                  <a:lnTo>
                    <a:pt x="263" y="62"/>
                  </a:lnTo>
                  <a:lnTo>
                    <a:pt x="263" y="62"/>
                  </a:lnTo>
                  <a:lnTo>
                    <a:pt x="261" y="60"/>
                  </a:lnTo>
                  <a:lnTo>
                    <a:pt x="260" y="56"/>
                  </a:lnTo>
                  <a:lnTo>
                    <a:pt x="260" y="56"/>
                  </a:lnTo>
                  <a:lnTo>
                    <a:pt x="259" y="56"/>
                  </a:lnTo>
                  <a:lnTo>
                    <a:pt x="258" y="55"/>
                  </a:lnTo>
                  <a:lnTo>
                    <a:pt x="255" y="53"/>
                  </a:lnTo>
                  <a:lnTo>
                    <a:pt x="255" y="53"/>
                  </a:lnTo>
                  <a:lnTo>
                    <a:pt x="249" y="53"/>
                  </a:lnTo>
                  <a:lnTo>
                    <a:pt x="249" y="53"/>
                  </a:lnTo>
                  <a:lnTo>
                    <a:pt x="238" y="53"/>
                  </a:lnTo>
                  <a:lnTo>
                    <a:pt x="238" y="53"/>
                  </a:lnTo>
                  <a:lnTo>
                    <a:pt x="238" y="55"/>
                  </a:lnTo>
                  <a:lnTo>
                    <a:pt x="238" y="55"/>
                  </a:lnTo>
                  <a:lnTo>
                    <a:pt x="235" y="55"/>
                  </a:lnTo>
                  <a:lnTo>
                    <a:pt x="235" y="55"/>
                  </a:lnTo>
                  <a:lnTo>
                    <a:pt x="235" y="57"/>
                  </a:lnTo>
                  <a:lnTo>
                    <a:pt x="233" y="59"/>
                  </a:lnTo>
                  <a:lnTo>
                    <a:pt x="231" y="61"/>
                  </a:lnTo>
                  <a:lnTo>
                    <a:pt x="231" y="61"/>
                  </a:lnTo>
                  <a:lnTo>
                    <a:pt x="230" y="65"/>
                  </a:lnTo>
                  <a:lnTo>
                    <a:pt x="230" y="68"/>
                  </a:lnTo>
                  <a:lnTo>
                    <a:pt x="230" y="68"/>
                  </a:lnTo>
                  <a:lnTo>
                    <a:pt x="220" y="68"/>
                  </a:lnTo>
                  <a:lnTo>
                    <a:pt x="220" y="68"/>
                  </a:lnTo>
                  <a:lnTo>
                    <a:pt x="220" y="65"/>
                  </a:lnTo>
                  <a:lnTo>
                    <a:pt x="217" y="64"/>
                  </a:lnTo>
                  <a:lnTo>
                    <a:pt x="217" y="64"/>
                  </a:lnTo>
                  <a:lnTo>
                    <a:pt x="214" y="62"/>
                  </a:lnTo>
                  <a:lnTo>
                    <a:pt x="210" y="61"/>
                  </a:lnTo>
                  <a:lnTo>
                    <a:pt x="210" y="61"/>
                  </a:lnTo>
                  <a:lnTo>
                    <a:pt x="211" y="60"/>
                  </a:lnTo>
                  <a:lnTo>
                    <a:pt x="211" y="60"/>
                  </a:lnTo>
                  <a:lnTo>
                    <a:pt x="208" y="59"/>
                  </a:lnTo>
                  <a:lnTo>
                    <a:pt x="205" y="56"/>
                  </a:lnTo>
                  <a:lnTo>
                    <a:pt x="203" y="53"/>
                  </a:lnTo>
                  <a:lnTo>
                    <a:pt x="201" y="49"/>
                  </a:lnTo>
                  <a:lnTo>
                    <a:pt x="201" y="49"/>
                  </a:lnTo>
                  <a:lnTo>
                    <a:pt x="201" y="44"/>
                  </a:lnTo>
                  <a:lnTo>
                    <a:pt x="200" y="39"/>
                  </a:lnTo>
                  <a:lnTo>
                    <a:pt x="200" y="39"/>
                  </a:lnTo>
                  <a:lnTo>
                    <a:pt x="197" y="38"/>
                  </a:lnTo>
                  <a:lnTo>
                    <a:pt x="194" y="35"/>
                  </a:lnTo>
                  <a:lnTo>
                    <a:pt x="194" y="35"/>
                  </a:lnTo>
                  <a:lnTo>
                    <a:pt x="193" y="32"/>
                  </a:lnTo>
                  <a:lnTo>
                    <a:pt x="193" y="32"/>
                  </a:lnTo>
                  <a:lnTo>
                    <a:pt x="192" y="30"/>
                  </a:lnTo>
                  <a:lnTo>
                    <a:pt x="189" y="29"/>
                  </a:lnTo>
                  <a:lnTo>
                    <a:pt x="189" y="29"/>
                  </a:lnTo>
                  <a:lnTo>
                    <a:pt x="188" y="29"/>
                  </a:lnTo>
                  <a:lnTo>
                    <a:pt x="187" y="28"/>
                  </a:lnTo>
                  <a:lnTo>
                    <a:pt x="187" y="28"/>
                  </a:lnTo>
                  <a:lnTo>
                    <a:pt x="185" y="27"/>
                  </a:lnTo>
                  <a:lnTo>
                    <a:pt x="185" y="27"/>
                  </a:lnTo>
                  <a:lnTo>
                    <a:pt x="183" y="27"/>
                  </a:lnTo>
                  <a:lnTo>
                    <a:pt x="179" y="24"/>
                  </a:lnTo>
                  <a:lnTo>
                    <a:pt x="179" y="24"/>
                  </a:lnTo>
                  <a:lnTo>
                    <a:pt x="178" y="22"/>
                  </a:lnTo>
                  <a:lnTo>
                    <a:pt x="178" y="22"/>
                  </a:lnTo>
                  <a:lnTo>
                    <a:pt x="177" y="21"/>
                  </a:lnTo>
                  <a:lnTo>
                    <a:pt x="176" y="19"/>
                  </a:lnTo>
                  <a:lnTo>
                    <a:pt x="176" y="19"/>
                  </a:lnTo>
                  <a:lnTo>
                    <a:pt x="173" y="17"/>
                  </a:lnTo>
                  <a:lnTo>
                    <a:pt x="170" y="17"/>
                  </a:lnTo>
                  <a:lnTo>
                    <a:pt x="170" y="17"/>
                  </a:lnTo>
                  <a:lnTo>
                    <a:pt x="156" y="17"/>
                  </a:lnTo>
                  <a:lnTo>
                    <a:pt x="156" y="17"/>
                  </a:lnTo>
                  <a:lnTo>
                    <a:pt x="151" y="17"/>
                  </a:lnTo>
                  <a:lnTo>
                    <a:pt x="147" y="16"/>
                  </a:lnTo>
                  <a:lnTo>
                    <a:pt x="145" y="17"/>
                  </a:lnTo>
                  <a:lnTo>
                    <a:pt x="145" y="17"/>
                  </a:lnTo>
                  <a:lnTo>
                    <a:pt x="145" y="18"/>
                  </a:lnTo>
                  <a:lnTo>
                    <a:pt x="145" y="22"/>
                  </a:lnTo>
                  <a:lnTo>
                    <a:pt x="145" y="24"/>
                  </a:lnTo>
                  <a:lnTo>
                    <a:pt x="145" y="26"/>
                  </a:lnTo>
                  <a:lnTo>
                    <a:pt x="145" y="26"/>
                  </a:lnTo>
                  <a:lnTo>
                    <a:pt x="143" y="27"/>
                  </a:lnTo>
                  <a:lnTo>
                    <a:pt x="139" y="27"/>
                  </a:lnTo>
                  <a:lnTo>
                    <a:pt x="134" y="26"/>
                  </a:lnTo>
                  <a:lnTo>
                    <a:pt x="134" y="26"/>
                  </a:lnTo>
                  <a:lnTo>
                    <a:pt x="117" y="26"/>
                  </a:lnTo>
                  <a:lnTo>
                    <a:pt x="117" y="26"/>
                  </a:lnTo>
                  <a:lnTo>
                    <a:pt x="114" y="26"/>
                  </a:lnTo>
                  <a:lnTo>
                    <a:pt x="111" y="26"/>
                  </a:lnTo>
                  <a:lnTo>
                    <a:pt x="111" y="26"/>
                  </a:lnTo>
                  <a:lnTo>
                    <a:pt x="106" y="26"/>
                  </a:lnTo>
                  <a:lnTo>
                    <a:pt x="101" y="26"/>
                  </a:lnTo>
                  <a:lnTo>
                    <a:pt x="101" y="26"/>
                  </a:lnTo>
                  <a:lnTo>
                    <a:pt x="97" y="23"/>
                  </a:lnTo>
                  <a:lnTo>
                    <a:pt x="94" y="22"/>
                  </a:lnTo>
                  <a:lnTo>
                    <a:pt x="94" y="22"/>
                  </a:lnTo>
                  <a:lnTo>
                    <a:pt x="89" y="21"/>
                  </a:lnTo>
                  <a:lnTo>
                    <a:pt x="84" y="19"/>
                  </a:lnTo>
                  <a:lnTo>
                    <a:pt x="84" y="19"/>
                  </a:lnTo>
                  <a:lnTo>
                    <a:pt x="75" y="16"/>
                  </a:lnTo>
                  <a:lnTo>
                    <a:pt x="75" y="16"/>
                  </a:lnTo>
                  <a:lnTo>
                    <a:pt x="73" y="15"/>
                  </a:lnTo>
                  <a:lnTo>
                    <a:pt x="72" y="15"/>
                  </a:lnTo>
                  <a:lnTo>
                    <a:pt x="68" y="15"/>
                  </a:lnTo>
                  <a:lnTo>
                    <a:pt x="68" y="15"/>
                  </a:lnTo>
                  <a:lnTo>
                    <a:pt x="62" y="12"/>
                  </a:lnTo>
                  <a:lnTo>
                    <a:pt x="57" y="8"/>
                  </a:lnTo>
                  <a:lnTo>
                    <a:pt x="57" y="8"/>
                  </a:lnTo>
                  <a:lnTo>
                    <a:pt x="54" y="8"/>
                  </a:lnTo>
                  <a:lnTo>
                    <a:pt x="53" y="6"/>
                  </a:lnTo>
                  <a:lnTo>
                    <a:pt x="53" y="6"/>
                  </a:lnTo>
                  <a:lnTo>
                    <a:pt x="49" y="6"/>
                  </a:lnTo>
                  <a:lnTo>
                    <a:pt x="47" y="6"/>
                  </a:lnTo>
                  <a:lnTo>
                    <a:pt x="47" y="6"/>
                  </a:lnTo>
                  <a:lnTo>
                    <a:pt x="45" y="3"/>
                  </a:lnTo>
                  <a:lnTo>
                    <a:pt x="42" y="2"/>
                  </a:lnTo>
                  <a:lnTo>
                    <a:pt x="42" y="2"/>
                  </a:lnTo>
                  <a:lnTo>
                    <a:pt x="38" y="1"/>
                  </a:lnTo>
                  <a:lnTo>
                    <a:pt x="38" y="1"/>
                  </a:lnTo>
                  <a:lnTo>
                    <a:pt x="38" y="0"/>
                  </a:lnTo>
                  <a:lnTo>
                    <a:pt x="37" y="0"/>
                  </a:lnTo>
                  <a:lnTo>
                    <a:pt x="32" y="0"/>
                  </a:lnTo>
                  <a:lnTo>
                    <a:pt x="24" y="1"/>
                  </a:lnTo>
                  <a:lnTo>
                    <a:pt x="24" y="1"/>
                  </a:lnTo>
                  <a:lnTo>
                    <a:pt x="0" y="2"/>
                  </a:lnTo>
                  <a:lnTo>
                    <a:pt x="0" y="2"/>
                  </a:lnTo>
                  <a:lnTo>
                    <a:pt x="2" y="7"/>
                  </a:lnTo>
                  <a:lnTo>
                    <a:pt x="2" y="7"/>
                  </a:lnTo>
                  <a:lnTo>
                    <a:pt x="3" y="8"/>
                  </a:lnTo>
                  <a:lnTo>
                    <a:pt x="5" y="11"/>
                  </a:lnTo>
                  <a:lnTo>
                    <a:pt x="5" y="11"/>
                  </a:lnTo>
                  <a:lnTo>
                    <a:pt x="7" y="13"/>
                  </a:lnTo>
                  <a:lnTo>
                    <a:pt x="7" y="16"/>
                  </a:lnTo>
                  <a:lnTo>
                    <a:pt x="7" y="22"/>
                  </a:lnTo>
                  <a:lnTo>
                    <a:pt x="7" y="22"/>
                  </a:lnTo>
                  <a:lnTo>
                    <a:pt x="7" y="24"/>
                  </a:lnTo>
                  <a:lnTo>
                    <a:pt x="9" y="26"/>
                  </a:lnTo>
                  <a:lnTo>
                    <a:pt x="9" y="26"/>
                  </a:lnTo>
                  <a:lnTo>
                    <a:pt x="10" y="28"/>
                  </a:lnTo>
                  <a:lnTo>
                    <a:pt x="14" y="28"/>
                  </a:lnTo>
                  <a:lnTo>
                    <a:pt x="14" y="28"/>
                  </a:lnTo>
                  <a:lnTo>
                    <a:pt x="16" y="28"/>
                  </a:lnTo>
                  <a:lnTo>
                    <a:pt x="18" y="30"/>
                  </a:lnTo>
                  <a:lnTo>
                    <a:pt x="18" y="30"/>
                  </a:lnTo>
                  <a:lnTo>
                    <a:pt x="18" y="33"/>
                  </a:lnTo>
                  <a:lnTo>
                    <a:pt x="18" y="35"/>
                  </a:lnTo>
                  <a:lnTo>
                    <a:pt x="18" y="35"/>
                  </a:lnTo>
                  <a:lnTo>
                    <a:pt x="18" y="37"/>
                  </a:lnTo>
                  <a:lnTo>
                    <a:pt x="18" y="38"/>
                  </a:lnTo>
                  <a:lnTo>
                    <a:pt x="19" y="41"/>
                  </a:lnTo>
                  <a:lnTo>
                    <a:pt x="19" y="41"/>
                  </a:lnTo>
                  <a:lnTo>
                    <a:pt x="20" y="41"/>
                  </a:lnTo>
                  <a:lnTo>
                    <a:pt x="20" y="41"/>
                  </a:lnTo>
                  <a:lnTo>
                    <a:pt x="21" y="46"/>
                  </a:lnTo>
                  <a:lnTo>
                    <a:pt x="22" y="51"/>
                  </a:lnTo>
                  <a:lnTo>
                    <a:pt x="22" y="51"/>
                  </a:lnTo>
                  <a:lnTo>
                    <a:pt x="22" y="55"/>
                  </a:lnTo>
                  <a:lnTo>
                    <a:pt x="22" y="56"/>
                  </a:lnTo>
                  <a:lnTo>
                    <a:pt x="24" y="57"/>
                  </a:lnTo>
                  <a:lnTo>
                    <a:pt x="24" y="57"/>
                  </a:lnTo>
                  <a:lnTo>
                    <a:pt x="30" y="57"/>
                  </a:lnTo>
                  <a:lnTo>
                    <a:pt x="31" y="59"/>
                  </a:lnTo>
                  <a:lnTo>
                    <a:pt x="32" y="60"/>
                  </a:lnTo>
                  <a:lnTo>
                    <a:pt x="32" y="60"/>
                  </a:lnTo>
                  <a:lnTo>
                    <a:pt x="38" y="62"/>
                  </a:lnTo>
                  <a:lnTo>
                    <a:pt x="38" y="62"/>
                  </a:lnTo>
                  <a:lnTo>
                    <a:pt x="37" y="64"/>
                  </a:lnTo>
                  <a:lnTo>
                    <a:pt x="37" y="65"/>
                  </a:lnTo>
                  <a:lnTo>
                    <a:pt x="37" y="65"/>
                  </a:lnTo>
                  <a:lnTo>
                    <a:pt x="38" y="65"/>
                  </a:lnTo>
                  <a:lnTo>
                    <a:pt x="38" y="65"/>
                  </a:lnTo>
                  <a:lnTo>
                    <a:pt x="40" y="66"/>
                  </a:lnTo>
                  <a:lnTo>
                    <a:pt x="40" y="66"/>
                  </a:lnTo>
                  <a:lnTo>
                    <a:pt x="45" y="68"/>
                  </a:lnTo>
                  <a:lnTo>
                    <a:pt x="45" y="68"/>
                  </a:lnTo>
                  <a:lnTo>
                    <a:pt x="47" y="70"/>
                  </a:lnTo>
                  <a:lnTo>
                    <a:pt x="47" y="71"/>
                  </a:lnTo>
                  <a:lnTo>
                    <a:pt x="47" y="75"/>
                  </a:lnTo>
                  <a:lnTo>
                    <a:pt x="47" y="75"/>
                  </a:lnTo>
                  <a:lnTo>
                    <a:pt x="48" y="77"/>
                  </a:lnTo>
                  <a:lnTo>
                    <a:pt x="49" y="81"/>
                  </a:lnTo>
                  <a:lnTo>
                    <a:pt x="49" y="81"/>
                  </a:lnTo>
                  <a:lnTo>
                    <a:pt x="49" y="88"/>
                  </a:lnTo>
                  <a:lnTo>
                    <a:pt x="49" y="88"/>
                  </a:lnTo>
                  <a:lnTo>
                    <a:pt x="42" y="89"/>
                  </a:lnTo>
                  <a:lnTo>
                    <a:pt x="42" y="89"/>
                  </a:lnTo>
                  <a:lnTo>
                    <a:pt x="35" y="91"/>
                  </a:lnTo>
                  <a:lnTo>
                    <a:pt x="35" y="91"/>
                  </a:lnTo>
                  <a:lnTo>
                    <a:pt x="35" y="92"/>
                  </a:lnTo>
                  <a:lnTo>
                    <a:pt x="35" y="92"/>
                  </a:lnTo>
                  <a:lnTo>
                    <a:pt x="37" y="92"/>
                  </a:lnTo>
                  <a:lnTo>
                    <a:pt x="38" y="92"/>
                  </a:lnTo>
                  <a:lnTo>
                    <a:pt x="38" y="92"/>
                  </a:lnTo>
                  <a:lnTo>
                    <a:pt x="40" y="94"/>
                  </a:lnTo>
                  <a:lnTo>
                    <a:pt x="41" y="94"/>
                  </a:lnTo>
                  <a:lnTo>
                    <a:pt x="42" y="94"/>
                  </a:lnTo>
                  <a:lnTo>
                    <a:pt x="42" y="94"/>
                  </a:lnTo>
                  <a:lnTo>
                    <a:pt x="42" y="98"/>
                  </a:lnTo>
                  <a:lnTo>
                    <a:pt x="42" y="100"/>
                  </a:lnTo>
                  <a:lnTo>
                    <a:pt x="43" y="102"/>
                  </a:lnTo>
                  <a:lnTo>
                    <a:pt x="43" y="102"/>
                  </a:lnTo>
                  <a:lnTo>
                    <a:pt x="47" y="102"/>
                  </a:lnTo>
                  <a:lnTo>
                    <a:pt x="51" y="102"/>
                  </a:lnTo>
                  <a:lnTo>
                    <a:pt x="51" y="102"/>
                  </a:lnTo>
                  <a:lnTo>
                    <a:pt x="51" y="104"/>
                  </a:lnTo>
                  <a:lnTo>
                    <a:pt x="53" y="105"/>
                  </a:lnTo>
                  <a:lnTo>
                    <a:pt x="54" y="106"/>
                  </a:lnTo>
                  <a:lnTo>
                    <a:pt x="56" y="109"/>
                  </a:lnTo>
                  <a:lnTo>
                    <a:pt x="56" y="109"/>
                  </a:lnTo>
                  <a:lnTo>
                    <a:pt x="57" y="110"/>
                  </a:lnTo>
                  <a:lnTo>
                    <a:pt x="59" y="109"/>
                  </a:lnTo>
                  <a:lnTo>
                    <a:pt x="64" y="109"/>
                  </a:lnTo>
                  <a:lnTo>
                    <a:pt x="64" y="109"/>
                  </a:lnTo>
                  <a:lnTo>
                    <a:pt x="65" y="110"/>
                  </a:lnTo>
                  <a:lnTo>
                    <a:pt x="67" y="111"/>
                  </a:lnTo>
                  <a:lnTo>
                    <a:pt x="67" y="111"/>
                  </a:lnTo>
                  <a:lnTo>
                    <a:pt x="69" y="113"/>
                  </a:lnTo>
                  <a:lnTo>
                    <a:pt x="72" y="114"/>
                  </a:lnTo>
                  <a:lnTo>
                    <a:pt x="72" y="114"/>
                  </a:lnTo>
                  <a:lnTo>
                    <a:pt x="72" y="116"/>
                  </a:lnTo>
                  <a:lnTo>
                    <a:pt x="72" y="116"/>
                  </a:lnTo>
                  <a:lnTo>
                    <a:pt x="75" y="117"/>
                  </a:lnTo>
                  <a:lnTo>
                    <a:pt x="75" y="117"/>
                  </a:lnTo>
                  <a:lnTo>
                    <a:pt x="76" y="119"/>
                  </a:lnTo>
                  <a:lnTo>
                    <a:pt x="78" y="119"/>
                  </a:lnTo>
                  <a:lnTo>
                    <a:pt x="80" y="119"/>
                  </a:lnTo>
                  <a:lnTo>
                    <a:pt x="80" y="119"/>
                  </a:lnTo>
                  <a:lnTo>
                    <a:pt x="83" y="129"/>
                  </a:lnTo>
                  <a:lnTo>
                    <a:pt x="83" y="129"/>
                  </a:lnTo>
                  <a:lnTo>
                    <a:pt x="81" y="135"/>
                  </a:lnTo>
                  <a:lnTo>
                    <a:pt x="81" y="142"/>
                  </a:lnTo>
                  <a:lnTo>
                    <a:pt x="81" y="142"/>
                  </a:lnTo>
                  <a:lnTo>
                    <a:pt x="80" y="142"/>
                  </a:lnTo>
                  <a:lnTo>
                    <a:pt x="80" y="142"/>
                  </a:lnTo>
                  <a:lnTo>
                    <a:pt x="80" y="144"/>
                  </a:lnTo>
                  <a:lnTo>
                    <a:pt x="80" y="144"/>
                  </a:lnTo>
                  <a:lnTo>
                    <a:pt x="83" y="144"/>
                  </a:lnTo>
                  <a:lnTo>
                    <a:pt x="84" y="146"/>
                  </a:lnTo>
                  <a:lnTo>
                    <a:pt x="86" y="147"/>
                  </a:lnTo>
                  <a:lnTo>
                    <a:pt x="87" y="148"/>
                  </a:lnTo>
                  <a:lnTo>
                    <a:pt x="87" y="148"/>
                  </a:lnTo>
                  <a:lnTo>
                    <a:pt x="90" y="149"/>
                  </a:lnTo>
                  <a:lnTo>
                    <a:pt x="92" y="152"/>
                  </a:lnTo>
                  <a:lnTo>
                    <a:pt x="97" y="155"/>
                  </a:lnTo>
                  <a:lnTo>
                    <a:pt x="97" y="155"/>
                  </a:lnTo>
                  <a:lnTo>
                    <a:pt x="101" y="157"/>
                  </a:lnTo>
                  <a:lnTo>
                    <a:pt x="102" y="159"/>
                  </a:lnTo>
                  <a:lnTo>
                    <a:pt x="102" y="159"/>
                  </a:lnTo>
                  <a:lnTo>
                    <a:pt x="105" y="162"/>
                  </a:lnTo>
                  <a:lnTo>
                    <a:pt x="106" y="163"/>
                  </a:lnTo>
                  <a:lnTo>
                    <a:pt x="106" y="163"/>
                  </a:lnTo>
                  <a:lnTo>
                    <a:pt x="107" y="165"/>
                  </a:lnTo>
                  <a:lnTo>
                    <a:pt x="110" y="167"/>
                  </a:lnTo>
                  <a:lnTo>
                    <a:pt x="110" y="167"/>
                  </a:lnTo>
                  <a:lnTo>
                    <a:pt x="110" y="170"/>
                  </a:lnTo>
                  <a:lnTo>
                    <a:pt x="110" y="170"/>
                  </a:lnTo>
                  <a:lnTo>
                    <a:pt x="112" y="171"/>
                  </a:lnTo>
                  <a:lnTo>
                    <a:pt x="114" y="171"/>
                  </a:lnTo>
                  <a:lnTo>
                    <a:pt x="114" y="171"/>
                  </a:lnTo>
                  <a:lnTo>
                    <a:pt x="114" y="175"/>
                  </a:lnTo>
                  <a:lnTo>
                    <a:pt x="114" y="175"/>
                  </a:lnTo>
                  <a:lnTo>
                    <a:pt x="116" y="176"/>
                  </a:lnTo>
                  <a:lnTo>
                    <a:pt x="117" y="178"/>
                  </a:lnTo>
                  <a:lnTo>
                    <a:pt x="117" y="178"/>
                  </a:lnTo>
                  <a:lnTo>
                    <a:pt x="121" y="178"/>
                  </a:lnTo>
                  <a:lnTo>
                    <a:pt x="121" y="178"/>
                  </a:lnTo>
                  <a:lnTo>
                    <a:pt x="122" y="175"/>
                  </a:lnTo>
                  <a:lnTo>
                    <a:pt x="123" y="174"/>
                  </a:lnTo>
                  <a:lnTo>
                    <a:pt x="125" y="174"/>
                  </a:lnTo>
                  <a:lnTo>
                    <a:pt x="125" y="174"/>
                  </a:lnTo>
                  <a:lnTo>
                    <a:pt x="127" y="170"/>
                  </a:lnTo>
                  <a:lnTo>
                    <a:pt x="127" y="168"/>
                  </a:lnTo>
                  <a:lnTo>
                    <a:pt x="127" y="165"/>
                  </a:lnTo>
                  <a:lnTo>
                    <a:pt x="127" y="165"/>
                  </a:lnTo>
                  <a:lnTo>
                    <a:pt x="125" y="164"/>
                  </a:lnTo>
                  <a:lnTo>
                    <a:pt x="124" y="163"/>
                  </a:lnTo>
                  <a:lnTo>
                    <a:pt x="122" y="162"/>
                  </a:lnTo>
                  <a:lnTo>
                    <a:pt x="122" y="160"/>
                  </a:lnTo>
                  <a:lnTo>
                    <a:pt x="122" y="160"/>
                  </a:lnTo>
                  <a:lnTo>
                    <a:pt x="121" y="159"/>
                  </a:lnTo>
                  <a:lnTo>
                    <a:pt x="121" y="159"/>
                  </a:lnTo>
                  <a:lnTo>
                    <a:pt x="119" y="158"/>
                  </a:lnTo>
                  <a:lnTo>
                    <a:pt x="118" y="157"/>
                  </a:lnTo>
                  <a:lnTo>
                    <a:pt x="116" y="154"/>
                  </a:lnTo>
                  <a:lnTo>
                    <a:pt x="116" y="153"/>
                  </a:lnTo>
                  <a:lnTo>
                    <a:pt x="116" y="153"/>
                  </a:lnTo>
                  <a:lnTo>
                    <a:pt x="112" y="152"/>
                  </a:lnTo>
                  <a:lnTo>
                    <a:pt x="111" y="153"/>
                  </a:lnTo>
                  <a:lnTo>
                    <a:pt x="111" y="154"/>
                  </a:lnTo>
                  <a:lnTo>
                    <a:pt x="111" y="154"/>
                  </a:lnTo>
                  <a:lnTo>
                    <a:pt x="107" y="152"/>
                  </a:lnTo>
                  <a:lnTo>
                    <a:pt x="106" y="148"/>
                  </a:lnTo>
                  <a:lnTo>
                    <a:pt x="106" y="141"/>
                  </a:lnTo>
                  <a:lnTo>
                    <a:pt x="106" y="141"/>
                  </a:lnTo>
                  <a:lnTo>
                    <a:pt x="103" y="140"/>
                  </a:lnTo>
                  <a:lnTo>
                    <a:pt x="103" y="140"/>
                  </a:lnTo>
                  <a:lnTo>
                    <a:pt x="102" y="136"/>
                  </a:lnTo>
                  <a:lnTo>
                    <a:pt x="101" y="131"/>
                  </a:lnTo>
                  <a:lnTo>
                    <a:pt x="101" y="131"/>
                  </a:lnTo>
                  <a:lnTo>
                    <a:pt x="101" y="130"/>
                  </a:lnTo>
                  <a:lnTo>
                    <a:pt x="100" y="127"/>
                  </a:lnTo>
                  <a:lnTo>
                    <a:pt x="100" y="127"/>
                  </a:lnTo>
                  <a:lnTo>
                    <a:pt x="98" y="126"/>
                  </a:lnTo>
                  <a:lnTo>
                    <a:pt x="97" y="124"/>
                  </a:lnTo>
                  <a:lnTo>
                    <a:pt x="97" y="124"/>
                  </a:lnTo>
                  <a:lnTo>
                    <a:pt x="94" y="122"/>
                  </a:lnTo>
                  <a:lnTo>
                    <a:pt x="92" y="121"/>
                  </a:lnTo>
                  <a:lnTo>
                    <a:pt x="92" y="120"/>
                  </a:lnTo>
                  <a:lnTo>
                    <a:pt x="92" y="120"/>
                  </a:lnTo>
                  <a:lnTo>
                    <a:pt x="92" y="116"/>
                  </a:lnTo>
                  <a:lnTo>
                    <a:pt x="91" y="113"/>
                  </a:lnTo>
                  <a:lnTo>
                    <a:pt x="91" y="113"/>
                  </a:lnTo>
                  <a:lnTo>
                    <a:pt x="89" y="106"/>
                  </a:lnTo>
                  <a:lnTo>
                    <a:pt x="86" y="104"/>
                  </a:lnTo>
                  <a:lnTo>
                    <a:pt x="84" y="103"/>
                  </a:lnTo>
                  <a:lnTo>
                    <a:pt x="84" y="103"/>
                  </a:lnTo>
                  <a:lnTo>
                    <a:pt x="84" y="102"/>
                  </a:lnTo>
                  <a:lnTo>
                    <a:pt x="84" y="102"/>
                  </a:lnTo>
                  <a:lnTo>
                    <a:pt x="83" y="102"/>
                  </a:lnTo>
                  <a:lnTo>
                    <a:pt x="83" y="102"/>
                  </a:lnTo>
                  <a:lnTo>
                    <a:pt x="83" y="100"/>
                  </a:lnTo>
                  <a:lnTo>
                    <a:pt x="83" y="100"/>
                  </a:lnTo>
                  <a:lnTo>
                    <a:pt x="80" y="98"/>
                  </a:lnTo>
                  <a:lnTo>
                    <a:pt x="80" y="95"/>
                  </a:lnTo>
                  <a:lnTo>
                    <a:pt x="79" y="93"/>
                  </a:lnTo>
                  <a:lnTo>
                    <a:pt x="76" y="93"/>
                  </a:lnTo>
                  <a:lnTo>
                    <a:pt x="76" y="93"/>
                  </a:lnTo>
                  <a:lnTo>
                    <a:pt x="75" y="92"/>
                  </a:lnTo>
                  <a:lnTo>
                    <a:pt x="75" y="92"/>
                  </a:lnTo>
                  <a:lnTo>
                    <a:pt x="74" y="91"/>
                  </a:lnTo>
                  <a:lnTo>
                    <a:pt x="73" y="89"/>
                  </a:lnTo>
                  <a:lnTo>
                    <a:pt x="72" y="84"/>
                  </a:lnTo>
                  <a:lnTo>
                    <a:pt x="72" y="79"/>
                  </a:lnTo>
                  <a:lnTo>
                    <a:pt x="72" y="76"/>
                  </a:lnTo>
                  <a:lnTo>
                    <a:pt x="72" y="76"/>
                  </a:lnTo>
                  <a:lnTo>
                    <a:pt x="69" y="75"/>
                  </a:lnTo>
                  <a:lnTo>
                    <a:pt x="69" y="75"/>
                  </a:lnTo>
                  <a:lnTo>
                    <a:pt x="68" y="73"/>
                  </a:lnTo>
                  <a:lnTo>
                    <a:pt x="67" y="71"/>
                  </a:lnTo>
                  <a:lnTo>
                    <a:pt x="67" y="71"/>
                  </a:lnTo>
                  <a:lnTo>
                    <a:pt x="65" y="70"/>
                  </a:lnTo>
                  <a:lnTo>
                    <a:pt x="64" y="67"/>
                  </a:lnTo>
                  <a:lnTo>
                    <a:pt x="64" y="67"/>
                  </a:lnTo>
                  <a:lnTo>
                    <a:pt x="60" y="66"/>
                  </a:lnTo>
                  <a:lnTo>
                    <a:pt x="59" y="64"/>
                  </a:lnTo>
                  <a:lnTo>
                    <a:pt x="57" y="60"/>
                  </a:lnTo>
                  <a:lnTo>
                    <a:pt x="57" y="60"/>
                  </a:lnTo>
                  <a:lnTo>
                    <a:pt x="52" y="55"/>
                  </a:lnTo>
                  <a:lnTo>
                    <a:pt x="48" y="54"/>
                  </a:lnTo>
                  <a:lnTo>
                    <a:pt x="46" y="53"/>
                  </a:lnTo>
                  <a:lnTo>
                    <a:pt x="46" y="53"/>
                  </a:lnTo>
                  <a:lnTo>
                    <a:pt x="46" y="49"/>
                  </a:lnTo>
                  <a:lnTo>
                    <a:pt x="46" y="49"/>
                  </a:lnTo>
                  <a:lnTo>
                    <a:pt x="46" y="44"/>
                  </a:lnTo>
                  <a:lnTo>
                    <a:pt x="46" y="44"/>
                  </a:lnTo>
                  <a:lnTo>
                    <a:pt x="43" y="40"/>
                  </a:lnTo>
                  <a:lnTo>
                    <a:pt x="42" y="37"/>
                  </a:lnTo>
                  <a:lnTo>
                    <a:pt x="42" y="37"/>
                  </a:lnTo>
                  <a:lnTo>
                    <a:pt x="40" y="32"/>
                  </a:lnTo>
                  <a:lnTo>
                    <a:pt x="40" y="27"/>
                  </a:lnTo>
                  <a:lnTo>
                    <a:pt x="40" y="17"/>
                  </a:lnTo>
                  <a:lnTo>
                    <a:pt x="40" y="17"/>
                  </a:lnTo>
                  <a:lnTo>
                    <a:pt x="43" y="17"/>
                  </a:lnTo>
                  <a:lnTo>
                    <a:pt x="43" y="17"/>
                  </a:lnTo>
                  <a:lnTo>
                    <a:pt x="45" y="19"/>
                  </a:lnTo>
                  <a:lnTo>
                    <a:pt x="45" y="19"/>
                  </a:lnTo>
                  <a:lnTo>
                    <a:pt x="47" y="21"/>
                  </a:lnTo>
                  <a:lnTo>
                    <a:pt x="49" y="21"/>
                  </a:lnTo>
                  <a:lnTo>
                    <a:pt x="49" y="21"/>
                  </a:lnTo>
                  <a:lnTo>
                    <a:pt x="53" y="21"/>
                  </a:lnTo>
                  <a:lnTo>
                    <a:pt x="57" y="21"/>
                  </a:lnTo>
                  <a:lnTo>
                    <a:pt x="57" y="21"/>
                  </a:lnTo>
                  <a:lnTo>
                    <a:pt x="58" y="23"/>
                  </a:lnTo>
                  <a:lnTo>
                    <a:pt x="58" y="23"/>
                  </a:lnTo>
                  <a:lnTo>
                    <a:pt x="60" y="23"/>
                  </a:lnTo>
                  <a:lnTo>
                    <a:pt x="62" y="24"/>
                  </a:lnTo>
                  <a:lnTo>
                    <a:pt x="62" y="24"/>
                  </a:lnTo>
                  <a:lnTo>
                    <a:pt x="63" y="27"/>
                  </a:lnTo>
                  <a:lnTo>
                    <a:pt x="63" y="29"/>
                  </a:lnTo>
                  <a:lnTo>
                    <a:pt x="63" y="29"/>
                  </a:lnTo>
                  <a:lnTo>
                    <a:pt x="64" y="33"/>
                  </a:lnTo>
                  <a:lnTo>
                    <a:pt x="64" y="34"/>
                  </a:lnTo>
                  <a:lnTo>
                    <a:pt x="64" y="35"/>
                  </a:lnTo>
                  <a:lnTo>
                    <a:pt x="64" y="35"/>
                  </a:lnTo>
                  <a:lnTo>
                    <a:pt x="65" y="35"/>
                  </a:lnTo>
                  <a:lnTo>
                    <a:pt x="65" y="35"/>
                  </a:lnTo>
                  <a:lnTo>
                    <a:pt x="68" y="39"/>
                  </a:lnTo>
                  <a:lnTo>
                    <a:pt x="69" y="46"/>
                  </a:lnTo>
                  <a:lnTo>
                    <a:pt x="69" y="46"/>
                  </a:lnTo>
                  <a:lnTo>
                    <a:pt x="69" y="49"/>
                  </a:lnTo>
                  <a:lnTo>
                    <a:pt x="70" y="50"/>
                  </a:lnTo>
                  <a:lnTo>
                    <a:pt x="74" y="50"/>
                  </a:lnTo>
                  <a:lnTo>
                    <a:pt x="74" y="50"/>
                  </a:lnTo>
                  <a:lnTo>
                    <a:pt x="74" y="60"/>
                  </a:lnTo>
                  <a:lnTo>
                    <a:pt x="74" y="60"/>
                  </a:lnTo>
                  <a:lnTo>
                    <a:pt x="76" y="60"/>
                  </a:lnTo>
                  <a:lnTo>
                    <a:pt x="76" y="60"/>
                  </a:lnTo>
                  <a:lnTo>
                    <a:pt x="76" y="64"/>
                  </a:lnTo>
                  <a:lnTo>
                    <a:pt x="78" y="66"/>
                  </a:lnTo>
                  <a:lnTo>
                    <a:pt x="78" y="66"/>
                  </a:lnTo>
                  <a:lnTo>
                    <a:pt x="76" y="66"/>
                  </a:lnTo>
                  <a:lnTo>
                    <a:pt x="75" y="67"/>
                  </a:lnTo>
                  <a:lnTo>
                    <a:pt x="75" y="70"/>
                  </a:lnTo>
                  <a:lnTo>
                    <a:pt x="75" y="72"/>
                  </a:lnTo>
                  <a:lnTo>
                    <a:pt x="76" y="73"/>
                  </a:lnTo>
                  <a:lnTo>
                    <a:pt x="78" y="73"/>
                  </a:lnTo>
                  <a:lnTo>
                    <a:pt x="78" y="73"/>
                  </a:lnTo>
                  <a:lnTo>
                    <a:pt x="78" y="72"/>
                  </a:lnTo>
                  <a:lnTo>
                    <a:pt x="78" y="72"/>
                  </a:lnTo>
                  <a:lnTo>
                    <a:pt x="83" y="72"/>
                  </a:lnTo>
                  <a:lnTo>
                    <a:pt x="87" y="73"/>
                  </a:lnTo>
                  <a:lnTo>
                    <a:pt x="87" y="73"/>
                  </a:lnTo>
                  <a:lnTo>
                    <a:pt x="87" y="76"/>
                  </a:lnTo>
                  <a:lnTo>
                    <a:pt x="90" y="77"/>
                  </a:lnTo>
                  <a:lnTo>
                    <a:pt x="91" y="78"/>
                  </a:lnTo>
                  <a:lnTo>
                    <a:pt x="92" y="79"/>
                  </a:lnTo>
                  <a:lnTo>
                    <a:pt x="92" y="79"/>
                  </a:lnTo>
                  <a:lnTo>
                    <a:pt x="92" y="82"/>
                  </a:lnTo>
                  <a:lnTo>
                    <a:pt x="91" y="82"/>
                  </a:lnTo>
                  <a:lnTo>
                    <a:pt x="91" y="83"/>
                  </a:lnTo>
                  <a:lnTo>
                    <a:pt x="92" y="83"/>
                  </a:lnTo>
                  <a:lnTo>
                    <a:pt x="92" y="83"/>
                  </a:lnTo>
                  <a:lnTo>
                    <a:pt x="97" y="86"/>
                  </a:lnTo>
                  <a:lnTo>
                    <a:pt x="97" y="86"/>
                  </a:lnTo>
                  <a:lnTo>
                    <a:pt x="103" y="87"/>
                  </a:lnTo>
                  <a:lnTo>
                    <a:pt x="103" y="87"/>
                  </a:lnTo>
                  <a:lnTo>
                    <a:pt x="105" y="89"/>
                  </a:lnTo>
                  <a:lnTo>
                    <a:pt x="106" y="93"/>
                  </a:lnTo>
                  <a:lnTo>
                    <a:pt x="106" y="93"/>
                  </a:lnTo>
                  <a:lnTo>
                    <a:pt x="106" y="97"/>
                  </a:lnTo>
                  <a:lnTo>
                    <a:pt x="107" y="98"/>
                  </a:lnTo>
                  <a:lnTo>
                    <a:pt x="107" y="99"/>
                  </a:lnTo>
                  <a:lnTo>
                    <a:pt x="107" y="99"/>
                  </a:lnTo>
                  <a:lnTo>
                    <a:pt x="108" y="99"/>
                  </a:lnTo>
                  <a:lnTo>
                    <a:pt x="107" y="99"/>
                  </a:lnTo>
                  <a:lnTo>
                    <a:pt x="107" y="99"/>
                  </a:lnTo>
                  <a:lnTo>
                    <a:pt x="108" y="100"/>
                  </a:lnTo>
                  <a:lnTo>
                    <a:pt x="111" y="102"/>
                  </a:lnTo>
                  <a:lnTo>
                    <a:pt x="114" y="103"/>
                  </a:lnTo>
                  <a:lnTo>
                    <a:pt x="114" y="103"/>
                  </a:lnTo>
                  <a:lnTo>
                    <a:pt x="114" y="105"/>
                  </a:lnTo>
                  <a:lnTo>
                    <a:pt x="117" y="106"/>
                  </a:lnTo>
                  <a:lnTo>
                    <a:pt x="117" y="106"/>
                  </a:lnTo>
                  <a:lnTo>
                    <a:pt x="119" y="108"/>
                  </a:lnTo>
                  <a:lnTo>
                    <a:pt x="122" y="110"/>
                  </a:lnTo>
                  <a:lnTo>
                    <a:pt x="122" y="110"/>
                  </a:lnTo>
                  <a:lnTo>
                    <a:pt x="123" y="110"/>
                  </a:lnTo>
                  <a:lnTo>
                    <a:pt x="124" y="110"/>
                  </a:lnTo>
                  <a:lnTo>
                    <a:pt x="125" y="109"/>
                  </a:lnTo>
                  <a:lnTo>
                    <a:pt x="125" y="110"/>
                  </a:lnTo>
                  <a:lnTo>
                    <a:pt x="125" y="110"/>
                  </a:lnTo>
                  <a:lnTo>
                    <a:pt x="127" y="114"/>
                  </a:lnTo>
                  <a:lnTo>
                    <a:pt x="127" y="115"/>
                  </a:lnTo>
                  <a:lnTo>
                    <a:pt x="128" y="117"/>
                  </a:lnTo>
                  <a:lnTo>
                    <a:pt x="128" y="117"/>
                  </a:lnTo>
                  <a:lnTo>
                    <a:pt x="125" y="117"/>
                  </a:lnTo>
                  <a:lnTo>
                    <a:pt x="125" y="117"/>
                  </a:lnTo>
                  <a:lnTo>
                    <a:pt x="125" y="121"/>
                  </a:lnTo>
                  <a:lnTo>
                    <a:pt x="125" y="126"/>
                  </a:lnTo>
                  <a:lnTo>
                    <a:pt x="125" y="126"/>
                  </a:lnTo>
                  <a:lnTo>
                    <a:pt x="128" y="130"/>
                  </a:lnTo>
                  <a:lnTo>
                    <a:pt x="128" y="130"/>
                  </a:lnTo>
                  <a:lnTo>
                    <a:pt x="130" y="132"/>
                  </a:lnTo>
                  <a:lnTo>
                    <a:pt x="133" y="132"/>
                  </a:lnTo>
                  <a:lnTo>
                    <a:pt x="133" y="132"/>
                  </a:lnTo>
                  <a:lnTo>
                    <a:pt x="133" y="133"/>
                  </a:lnTo>
                  <a:lnTo>
                    <a:pt x="133" y="133"/>
                  </a:lnTo>
                  <a:lnTo>
                    <a:pt x="139" y="133"/>
                  </a:lnTo>
                  <a:lnTo>
                    <a:pt x="139" y="133"/>
                  </a:lnTo>
                  <a:lnTo>
                    <a:pt x="140" y="135"/>
                  </a:lnTo>
                  <a:lnTo>
                    <a:pt x="143" y="136"/>
                  </a:lnTo>
                  <a:lnTo>
                    <a:pt x="143" y="136"/>
                  </a:lnTo>
                  <a:lnTo>
                    <a:pt x="146" y="138"/>
                  </a:lnTo>
                  <a:lnTo>
                    <a:pt x="146" y="138"/>
                  </a:lnTo>
                  <a:lnTo>
                    <a:pt x="147" y="140"/>
                  </a:lnTo>
                  <a:lnTo>
                    <a:pt x="147" y="142"/>
                  </a:lnTo>
                  <a:lnTo>
                    <a:pt x="147" y="142"/>
                  </a:lnTo>
                  <a:lnTo>
                    <a:pt x="150" y="143"/>
                  </a:lnTo>
                  <a:lnTo>
                    <a:pt x="151" y="144"/>
                  </a:lnTo>
                  <a:lnTo>
                    <a:pt x="154" y="146"/>
                  </a:lnTo>
                  <a:lnTo>
                    <a:pt x="155" y="147"/>
                  </a:lnTo>
                  <a:lnTo>
                    <a:pt x="155" y="147"/>
                  </a:lnTo>
                  <a:lnTo>
                    <a:pt x="156" y="149"/>
                  </a:lnTo>
                  <a:lnTo>
                    <a:pt x="157" y="152"/>
                  </a:lnTo>
                  <a:lnTo>
                    <a:pt x="157" y="152"/>
                  </a:lnTo>
                  <a:lnTo>
                    <a:pt x="157" y="154"/>
                  </a:lnTo>
                  <a:lnTo>
                    <a:pt x="157" y="157"/>
                  </a:lnTo>
                  <a:lnTo>
                    <a:pt x="157" y="157"/>
                  </a:lnTo>
                  <a:lnTo>
                    <a:pt x="162" y="157"/>
                  </a:lnTo>
                  <a:lnTo>
                    <a:pt x="162" y="157"/>
                  </a:lnTo>
                  <a:lnTo>
                    <a:pt x="165" y="157"/>
                  </a:lnTo>
                  <a:lnTo>
                    <a:pt x="166" y="158"/>
                  </a:lnTo>
                  <a:lnTo>
                    <a:pt x="166" y="158"/>
                  </a:lnTo>
                  <a:lnTo>
                    <a:pt x="167" y="160"/>
                  </a:lnTo>
                  <a:lnTo>
                    <a:pt x="168" y="163"/>
                  </a:lnTo>
                  <a:lnTo>
                    <a:pt x="168" y="163"/>
                  </a:lnTo>
                  <a:lnTo>
                    <a:pt x="170" y="165"/>
                  </a:lnTo>
                  <a:lnTo>
                    <a:pt x="170" y="169"/>
                  </a:lnTo>
                  <a:lnTo>
                    <a:pt x="172" y="170"/>
                  </a:lnTo>
                  <a:lnTo>
                    <a:pt x="172" y="170"/>
                  </a:lnTo>
                  <a:lnTo>
                    <a:pt x="172" y="170"/>
                  </a:lnTo>
                  <a:lnTo>
                    <a:pt x="173" y="171"/>
                  </a:lnTo>
                  <a:lnTo>
                    <a:pt x="173" y="171"/>
                  </a:lnTo>
                  <a:lnTo>
                    <a:pt x="174" y="174"/>
                  </a:lnTo>
                  <a:lnTo>
                    <a:pt x="176" y="175"/>
                  </a:lnTo>
                  <a:lnTo>
                    <a:pt x="177" y="175"/>
                  </a:lnTo>
                  <a:lnTo>
                    <a:pt x="177" y="175"/>
                  </a:lnTo>
                  <a:lnTo>
                    <a:pt x="177" y="176"/>
                  </a:lnTo>
                  <a:lnTo>
                    <a:pt x="178" y="176"/>
                  </a:lnTo>
                  <a:lnTo>
                    <a:pt x="178" y="176"/>
                  </a:lnTo>
                  <a:lnTo>
                    <a:pt x="179" y="179"/>
                  </a:lnTo>
                  <a:lnTo>
                    <a:pt x="179" y="179"/>
                  </a:lnTo>
                  <a:lnTo>
                    <a:pt x="182" y="180"/>
                  </a:lnTo>
                  <a:lnTo>
                    <a:pt x="182" y="180"/>
                  </a:lnTo>
                  <a:lnTo>
                    <a:pt x="183" y="181"/>
                  </a:lnTo>
                  <a:lnTo>
                    <a:pt x="183" y="182"/>
                  </a:lnTo>
                  <a:lnTo>
                    <a:pt x="183" y="184"/>
                  </a:lnTo>
                  <a:lnTo>
                    <a:pt x="184" y="184"/>
                  </a:lnTo>
                  <a:lnTo>
                    <a:pt x="184" y="184"/>
                  </a:lnTo>
                  <a:lnTo>
                    <a:pt x="184" y="187"/>
                  </a:lnTo>
                  <a:lnTo>
                    <a:pt x="184" y="187"/>
                  </a:lnTo>
                  <a:lnTo>
                    <a:pt x="184" y="192"/>
                  </a:lnTo>
                  <a:lnTo>
                    <a:pt x="184" y="192"/>
                  </a:lnTo>
                  <a:lnTo>
                    <a:pt x="185" y="200"/>
                  </a:lnTo>
                  <a:lnTo>
                    <a:pt x="185" y="200"/>
                  </a:lnTo>
                  <a:lnTo>
                    <a:pt x="189" y="200"/>
                  </a:lnTo>
                  <a:lnTo>
                    <a:pt x="192" y="202"/>
                  </a:lnTo>
                  <a:lnTo>
                    <a:pt x="193" y="205"/>
                  </a:lnTo>
                  <a:lnTo>
                    <a:pt x="193" y="208"/>
                  </a:lnTo>
                  <a:lnTo>
                    <a:pt x="193" y="208"/>
                  </a:lnTo>
                  <a:lnTo>
                    <a:pt x="184" y="208"/>
                  </a:lnTo>
                  <a:lnTo>
                    <a:pt x="184" y="208"/>
                  </a:lnTo>
                  <a:lnTo>
                    <a:pt x="181" y="207"/>
                  </a:lnTo>
                  <a:lnTo>
                    <a:pt x="178" y="207"/>
                  </a:lnTo>
                  <a:lnTo>
                    <a:pt x="178" y="207"/>
                  </a:lnTo>
                  <a:lnTo>
                    <a:pt x="178" y="213"/>
                  </a:lnTo>
                  <a:lnTo>
                    <a:pt x="178" y="213"/>
                  </a:lnTo>
                  <a:lnTo>
                    <a:pt x="182" y="213"/>
                  </a:lnTo>
                  <a:lnTo>
                    <a:pt x="185" y="213"/>
                  </a:lnTo>
                  <a:lnTo>
                    <a:pt x="185" y="213"/>
                  </a:lnTo>
                  <a:lnTo>
                    <a:pt x="188" y="214"/>
                  </a:lnTo>
                  <a:lnTo>
                    <a:pt x="188" y="216"/>
                  </a:lnTo>
                  <a:lnTo>
                    <a:pt x="188" y="220"/>
                  </a:lnTo>
                  <a:lnTo>
                    <a:pt x="188" y="220"/>
                  </a:lnTo>
                  <a:lnTo>
                    <a:pt x="187" y="220"/>
                  </a:lnTo>
                  <a:lnTo>
                    <a:pt x="187" y="220"/>
                  </a:lnTo>
                  <a:lnTo>
                    <a:pt x="185" y="225"/>
                  </a:lnTo>
                  <a:lnTo>
                    <a:pt x="187" y="229"/>
                  </a:lnTo>
                  <a:lnTo>
                    <a:pt x="187" y="229"/>
                  </a:lnTo>
                  <a:lnTo>
                    <a:pt x="189" y="229"/>
                  </a:lnTo>
                  <a:lnTo>
                    <a:pt x="189" y="229"/>
                  </a:lnTo>
                  <a:lnTo>
                    <a:pt x="189" y="230"/>
                  </a:lnTo>
                  <a:lnTo>
                    <a:pt x="189" y="231"/>
                  </a:lnTo>
                  <a:lnTo>
                    <a:pt x="189" y="231"/>
                  </a:lnTo>
                  <a:lnTo>
                    <a:pt x="194" y="233"/>
                  </a:lnTo>
                  <a:lnTo>
                    <a:pt x="194" y="233"/>
                  </a:lnTo>
                  <a:lnTo>
                    <a:pt x="194" y="235"/>
                  </a:lnTo>
                  <a:lnTo>
                    <a:pt x="194" y="236"/>
                  </a:lnTo>
                  <a:lnTo>
                    <a:pt x="197" y="239"/>
                  </a:lnTo>
                  <a:lnTo>
                    <a:pt x="197" y="239"/>
                  </a:lnTo>
                  <a:lnTo>
                    <a:pt x="198" y="240"/>
                  </a:lnTo>
                  <a:lnTo>
                    <a:pt x="200" y="243"/>
                  </a:lnTo>
                  <a:lnTo>
                    <a:pt x="200" y="243"/>
                  </a:lnTo>
                  <a:lnTo>
                    <a:pt x="204" y="244"/>
                  </a:lnTo>
                  <a:lnTo>
                    <a:pt x="208" y="244"/>
                  </a:lnTo>
                  <a:lnTo>
                    <a:pt x="208" y="244"/>
                  </a:lnTo>
                  <a:lnTo>
                    <a:pt x="210" y="245"/>
                  </a:lnTo>
                  <a:lnTo>
                    <a:pt x="211" y="249"/>
                  </a:lnTo>
                  <a:lnTo>
                    <a:pt x="211" y="249"/>
                  </a:lnTo>
                  <a:lnTo>
                    <a:pt x="215" y="249"/>
                  </a:lnTo>
                  <a:lnTo>
                    <a:pt x="216" y="249"/>
                  </a:lnTo>
                  <a:lnTo>
                    <a:pt x="217" y="250"/>
                  </a:lnTo>
                  <a:lnTo>
                    <a:pt x="217" y="250"/>
                  </a:lnTo>
                  <a:lnTo>
                    <a:pt x="217" y="252"/>
                  </a:lnTo>
                  <a:lnTo>
                    <a:pt x="220" y="254"/>
                  </a:lnTo>
                  <a:lnTo>
                    <a:pt x="222" y="255"/>
                  </a:lnTo>
                  <a:lnTo>
                    <a:pt x="222" y="256"/>
                  </a:lnTo>
                  <a:lnTo>
                    <a:pt x="222" y="256"/>
                  </a:lnTo>
                  <a:lnTo>
                    <a:pt x="226" y="257"/>
                  </a:lnTo>
                  <a:lnTo>
                    <a:pt x="228" y="258"/>
                  </a:lnTo>
                  <a:lnTo>
                    <a:pt x="231" y="260"/>
                  </a:lnTo>
                  <a:lnTo>
                    <a:pt x="233" y="260"/>
                  </a:lnTo>
                  <a:lnTo>
                    <a:pt x="233" y="260"/>
                  </a:lnTo>
                  <a:lnTo>
                    <a:pt x="237" y="261"/>
                  </a:lnTo>
                  <a:lnTo>
                    <a:pt x="237" y="261"/>
                  </a:lnTo>
                  <a:lnTo>
                    <a:pt x="239" y="263"/>
                  </a:lnTo>
                  <a:lnTo>
                    <a:pt x="239" y="263"/>
                  </a:lnTo>
                  <a:lnTo>
                    <a:pt x="243" y="263"/>
                  </a:lnTo>
                  <a:lnTo>
                    <a:pt x="247" y="263"/>
                  </a:lnTo>
                  <a:lnTo>
                    <a:pt x="247" y="263"/>
                  </a:lnTo>
                  <a:lnTo>
                    <a:pt x="248" y="266"/>
                  </a:lnTo>
                  <a:lnTo>
                    <a:pt x="250" y="267"/>
                  </a:lnTo>
                  <a:lnTo>
                    <a:pt x="254" y="267"/>
                  </a:lnTo>
                  <a:lnTo>
                    <a:pt x="254" y="267"/>
                  </a:lnTo>
                  <a:lnTo>
                    <a:pt x="254" y="272"/>
                  </a:lnTo>
                  <a:lnTo>
                    <a:pt x="254" y="272"/>
                  </a:lnTo>
                  <a:lnTo>
                    <a:pt x="258" y="273"/>
                  </a:lnTo>
                  <a:lnTo>
                    <a:pt x="263" y="273"/>
                  </a:lnTo>
                  <a:lnTo>
                    <a:pt x="263" y="273"/>
                  </a:lnTo>
                  <a:lnTo>
                    <a:pt x="264" y="276"/>
                  </a:lnTo>
                  <a:lnTo>
                    <a:pt x="265" y="277"/>
                  </a:lnTo>
                  <a:lnTo>
                    <a:pt x="271" y="278"/>
                  </a:lnTo>
                  <a:lnTo>
                    <a:pt x="271" y="278"/>
                  </a:lnTo>
                  <a:lnTo>
                    <a:pt x="281" y="279"/>
                  </a:lnTo>
                  <a:lnTo>
                    <a:pt x="281" y="279"/>
                  </a:lnTo>
                  <a:lnTo>
                    <a:pt x="281" y="285"/>
                  </a:lnTo>
                  <a:lnTo>
                    <a:pt x="281" y="285"/>
                  </a:lnTo>
                  <a:lnTo>
                    <a:pt x="286" y="285"/>
                  </a:lnTo>
                  <a:lnTo>
                    <a:pt x="286" y="285"/>
                  </a:lnTo>
                  <a:lnTo>
                    <a:pt x="287" y="287"/>
                  </a:lnTo>
                  <a:lnTo>
                    <a:pt x="287" y="287"/>
                  </a:lnTo>
                  <a:lnTo>
                    <a:pt x="290" y="287"/>
                  </a:lnTo>
                  <a:lnTo>
                    <a:pt x="292" y="285"/>
                  </a:lnTo>
                  <a:lnTo>
                    <a:pt x="296" y="285"/>
                  </a:lnTo>
                  <a:lnTo>
                    <a:pt x="297" y="285"/>
                  </a:lnTo>
                  <a:lnTo>
                    <a:pt x="297" y="285"/>
                  </a:lnTo>
                  <a:lnTo>
                    <a:pt x="299" y="288"/>
                  </a:lnTo>
                  <a:lnTo>
                    <a:pt x="303" y="289"/>
                  </a:lnTo>
                  <a:lnTo>
                    <a:pt x="307" y="290"/>
                  </a:lnTo>
                  <a:lnTo>
                    <a:pt x="307" y="290"/>
                  </a:lnTo>
                  <a:lnTo>
                    <a:pt x="312" y="293"/>
                  </a:lnTo>
                  <a:lnTo>
                    <a:pt x="314" y="295"/>
                  </a:lnTo>
                  <a:lnTo>
                    <a:pt x="315" y="298"/>
                  </a:lnTo>
                  <a:lnTo>
                    <a:pt x="315" y="298"/>
                  </a:lnTo>
                  <a:lnTo>
                    <a:pt x="323" y="296"/>
                  </a:lnTo>
                  <a:lnTo>
                    <a:pt x="328" y="299"/>
                  </a:lnTo>
                  <a:lnTo>
                    <a:pt x="334" y="299"/>
                  </a:lnTo>
                  <a:lnTo>
                    <a:pt x="336" y="299"/>
                  </a:lnTo>
                  <a:lnTo>
                    <a:pt x="339" y="298"/>
                  </a:lnTo>
                  <a:lnTo>
                    <a:pt x="339" y="298"/>
                  </a:lnTo>
                  <a:lnTo>
                    <a:pt x="340" y="300"/>
                  </a:lnTo>
                  <a:lnTo>
                    <a:pt x="340" y="300"/>
                  </a:lnTo>
                  <a:lnTo>
                    <a:pt x="344" y="299"/>
                  </a:lnTo>
                  <a:lnTo>
                    <a:pt x="348" y="298"/>
                  </a:lnTo>
                  <a:lnTo>
                    <a:pt x="355" y="295"/>
                  </a:lnTo>
                  <a:lnTo>
                    <a:pt x="355" y="295"/>
                  </a:lnTo>
                  <a:lnTo>
                    <a:pt x="355" y="293"/>
                  </a:lnTo>
                  <a:lnTo>
                    <a:pt x="355" y="292"/>
                  </a:lnTo>
                  <a:lnTo>
                    <a:pt x="358" y="290"/>
                  </a:lnTo>
                  <a:lnTo>
                    <a:pt x="358" y="290"/>
                  </a:lnTo>
                  <a:lnTo>
                    <a:pt x="363" y="292"/>
                  </a:lnTo>
                  <a:lnTo>
                    <a:pt x="368" y="294"/>
                  </a:lnTo>
                  <a:lnTo>
                    <a:pt x="368" y="294"/>
                  </a:lnTo>
                  <a:lnTo>
                    <a:pt x="372" y="295"/>
                  </a:lnTo>
                  <a:lnTo>
                    <a:pt x="377" y="298"/>
                  </a:lnTo>
                  <a:lnTo>
                    <a:pt x="377" y="298"/>
                  </a:lnTo>
                  <a:lnTo>
                    <a:pt x="378" y="298"/>
                  </a:lnTo>
                  <a:lnTo>
                    <a:pt x="378" y="298"/>
                  </a:lnTo>
                  <a:lnTo>
                    <a:pt x="379" y="300"/>
                  </a:lnTo>
                  <a:lnTo>
                    <a:pt x="379" y="301"/>
                  </a:lnTo>
                  <a:lnTo>
                    <a:pt x="379" y="301"/>
                  </a:lnTo>
                  <a:lnTo>
                    <a:pt x="382" y="301"/>
                  </a:lnTo>
                  <a:lnTo>
                    <a:pt x="383" y="303"/>
                  </a:lnTo>
                  <a:lnTo>
                    <a:pt x="384" y="303"/>
                  </a:lnTo>
                  <a:lnTo>
                    <a:pt x="384" y="303"/>
                  </a:lnTo>
                  <a:lnTo>
                    <a:pt x="385" y="308"/>
                  </a:lnTo>
                  <a:lnTo>
                    <a:pt x="385" y="308"/>
                  </a:lnTo>
                  <a:lnTo>
                    <a:pt x="386" y="308"/>
                  </a:lnTo>
                  <a:lnTo>
                    <a:pt x="386" y="308"/>
                  </a:lnTo>
                  <a:lnTo>
                    <a:pt x="388" y="306"/>
                  </a:lnTo>
                  <a:lnTo>
                    <a:pt x="388" y="306"/>
                  </a:lnTo>
                  <a:lnTo>
                    <a:pt x="390" y="308"/>
                  </a:lnTo>
                  <a:lnTo>
                    <a:pt x="394" y="311"/>
                  </a:lnTo>
                  <a:lnTo>
                    <a:pt x="394" y="311"/>
                  </a:lnTo>
                  <a:lnTo>
                    <a:pt x="396" y="314"/>
                  </a:lnTo>
                  <a:lnTo>
                    <a:pt x="399" y="316"/>
                  </a:lnTo>
                  <a:lnTo>
                    <a:pt x="399" y="316"/>
                  </a:lnTo>
                  <a:lnTo>
                    <a:pt x="401" y="319"/>
                  </a:lnTo>
                  <a:lnTo>
                    <a:pt x="401" y="319"/>
                  </a:lnTo>
                  <a:lnTo>
                    <a:pt x="404" y="316"/>
                  </a:lnTo>
                  <a:lnTo>
                    <a:pt x="405" y="315"/>
                  </a:lnTo>
                  <a:lnTo>
                    <a:pt x="405" y="315"/>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 name="A1_Seychelles">
              <a:extLst>
                <a:ext uri="{FF2B5EF4-FFF2-40B4-BE49-F238E27FC236}">
                  <a16:creationId xmlns:a16="http://schemas.microsoft.com/office/drawing/2014/main" id="{33922084-C0B3-486E-8D09-FF43D2B1885D}"/>
                </a:ext>
              </a:extLst>
            </p:cNvPr>
            <p:cNvSpPr>
              <a:spLocks/>
            </p:cNvSpPr>
            <p:nvPr/>
          </p:nvSpPr>
          <p:spPr bwMode="auto">
            <a:xfrm>
              <a:off x="6098594" y="4386732"/>
              <a:ext cx="27296" cy="21600"/>
            </a:xfrm>
            <a:custGeom>
              <a:avLst/>
              <a:gdLst/>
              <a:ahLst/>
              <a:cxnLst>
                <a:cxn ang="0">
                  <a:pos x="8" y="0"/>
                </a:cxn>
                <a:cxn ang="0">
                  <a:pos x="8" y="0"/>
                </a:cxn>
                <a:cxn ang="0">
                  <a:pos x="6" y="0"/>
                </a:cxn>
                <a:cxn ang="0">
                  <a:pos x="5" y="1"/>
                </a:cxn>
                <a:cxn ang="0">
                  <a:pos x="2" y="3"/>
                </a:cxn>
                <a:cxn ang="0">
                  <a:pos x="1" y="4"/>
                </a:cxn>
                <a:cxn ang="0">
                  <a:pos x="1" y="4"/>
                </a:cxn>
                <a:cxn ang="0">
                  <a:pos x="0" y="5"/>
                </a:cxn>
                <a:cxn ang="0">
                  <a:pos x="1" y="8"/>
                </a:cxn>
                <a:cxn ang="0">
                  <a:pos x="1" y="8"/>
                </a:cxn>
                <a:cxn ang="0">
                  <a:pos x="2" y="10"/>
                </a:cxn>
                <a:cxn ang="0">
                  <a:pos x="2" y="10"/>
                </a:cxn>
                <a:cxn ang="0">
                  <a:pos x="3" y="11"/>
                </a:cxn>
                <a:cxn ang="0">
                  <a:pos x="5" y="11"/>
                </a:cxn>
                <a:cxn ang="0">
                  <a:pos x="5" y="11"/>
                </a:cxn>
                <a:cxn ang="0">
                  <a:pos x="6" y="12"/>
                </a:cxn>
                <a:cxn ang="0">
                  <a:pos x="7" y="11"/>
                </a:cxn>
                <a:cxn ang="0">
                  <a:pos x="7" y="11"/>
                </a:cxn>
                <a:cxn ang="0">
                  <a:pos x="9" y="9"/>
                </a:cxn>
                <a:cxn ang="0">
                  <a:pos x="12" y="6"/>
                </a:cxn>
                <a:cxn ang="0">
                  <a:pos x="12" y="6"/>
                </a:cxn>
                <a:cxn ang="0">
                  <a:pos x="12" y="4"/>
                </a:cxn>
                <a:cxn ang="0">
                  <a:pos x="11" y="3"/>
                </a:cxn>
                <a:cxn ang="0">
                  <a:pos x="11" y="3"/>
                </a:cxn>
                <a:cxn ang="0">
                  <a:pos x="9" y="0"/>
                </a:cxn>
                <a:cxn ang="0">
                  <a:pos x="9" y="0"/>
                </a:cxn>
                <a:cxn ang="0">
                  <a:pos x="8" y="0"/>
                </a:cxn>
              </a:cxnLst>
              <a:rect l="0" t="0" r="r" b="b"/>
              <a:pathLst>
                <a:path w="12" h="12">
                  <a:moveTo>
                    <a:pt x="8" y="0"/>
                  </a:moveTo>
                  <a:lnTo>
                    <a:pt x="8" y="0"/>
                  </a:lnTo>
                  <a:lnTo>
                    <a:pt x="6" y="0"/>
                  </a:lnTo>
                  <a:lnTo>
                    <a:pt x="5" y="1"/>
                  </a:lnTo>
                  <a:lnTo>
                    <a:pt x="2" y="3"/>
                  </a:lnTo>
                  <a:lnTo>
                    <a:pt x="1" y="4"/>
                  </a:lnTo>
                  <a:lnTo>
                    <a:pt x="1" y="4"/>
                  </a:lnTo>
                  <a:lnTo>
                    <a:pt x="0" y="5"/>
                  </a:lnTo>
                  <a:lnTo>
                    <a:pt x="1" y="8"/>
                  </a:lnTo>
                  <a:lnTo>
                    <a:pt x="1" y="8"/>
                  </a:lnTo>
                  <a:lnTo>
                    <a:pt x="2" y="10"/>
                  </a:lnTo>
                  <a:lnTo>
                    <a:pt x="2" y="10"/>
                  </a:lnTo>
                  <a:lnTo>
                    <a:pt x="3" y="11"/>
                  </a:lnTo>
                  <a:lnTo>
                    <a:pt x="5" y="11"/>
                  </a:lnTo>
                  <a:lnTo>
                    <a:pt x="5" y="11"/>
                  </a:lnTo>
                  <a:lnTo>
                    <a:pt x="6" y="12"/>
                  </a:lnTo>
                  <a:lnTo>
                    <a:pt x="7" y="11"/>
                  </a:lnTo>
                  <a:lnTo>
                    <a:pt x="7" y="11"/>
                  </a:lnTo>
                  <a:lnTo>
                    <a:pt x="9" y="9"/>
                  </a:lnTo>
                  <a:lnTo>
                    <a:pt x="12" y="6"/>
                  </a:lnTo>
                  <a:lnTo>
                    <a:pt x="12" y="6"/>
                  </a:lnTo>
                  <a:lnTo>
                    <a:pt x="12" y="4"/>
                  </a:lnTo>
                  <a:lnTo>
                    <a:pt x="11" y="3"/>
                  </a:lnTo>
                  <a:lnTo>
                    <a:pt x="11" y="3"/>
                  </a:lnTo>
                  <a:lnTo>
                    <a:pt x="9" y="0"/>
                  </a:lnTo>
                  <a:lnTo>
                    <a:pt x="9"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1" name="A1_Bahrain">
              <a:extLst>
                <a:ext uri="{FF2B5EF4-FFF2-40B4-BE49-F238E27FC236}">
                  <a16:creationId xmlns:a16="http://schemas.microsoft.com/office/drawing/2014/main" id="{4E963F9D-B413-4ADB-AB7C-1915829B9E04}"/>
                </a:ext>
              </a:extLst>
            </p:cNvPr>
            <p:cNvSpPr>
              <a:spLocks/>
            </p:cNvSpPr>
            <p:nvPr/>
          </p:nvSpPr>
          <p:spPr bwMode="auto">
            <a:xfrm rot="10800000" flipH="1">
              <a:off x="5973529" y="3615696"/>
              <a:ext cx="15598" cy="25200"/>
            </a:xfrm>
            <a:custGeom>
              <a:avLst/>
              <a:gdLst/>
              <a:ahLst/>
              <a:cxnLst>
                <a:cxn ang="0">
                  <a:pos x="1" y="25"/>
                </a:cxn>
                <a:cxn ang="0">
                  <a:pos x="1" y="25"/>
                </a:cxn>
                <a:cxn ang="0">
                  <a:pos x="4" y="29"/>
                </a:cxn>
                <a:cxn ang="0">
                  <a:pos x="7" y="32"/>
                </a:cxn>
                <a:cxn ang="0">
                  <a:pos x="7" y="32"/>
                </a:cxn>
                <a:cxn ang="0">
                  <a:pos x="11" y="32"/>
                </a:cxn>
                <a:cxn ang="0">
                  <a:pos x="12" y="30"/>
                </a:cxn>
                <a:cxn ang="0">
                  <a:pos x="13" y="29"/>
                </a:cxn>
                <a:cxn ang="0">
                  <a:pos x="13" y="29"/>
                </a:cxn>
                <a:cxn ang="0">
                  <a:pos x="13" y="25"/>
                </a:cxn>
                <a:cxn ang="0">
                  <a:pos x="15" y="23"/>
                </a:cxn>
                <a:cxn ang="0">
                  <a:pos x="15" y="23"/>
                </a:cxn>
                <a:cxn ang="0">
                  <a:pos x="16" y="22"/>
                </a:cxn>
                <a:cxn ang="0">
                  <a:pos x="16" y="19"/>
                </a:cxn>
                <a:cxn ang="0">
                  <a:pos x="16" y="19"/>
                </a:cxn>
                <a:cxn ang="0">
                  <a:pos x="13" y="16"/>
                </a:cxn>
                <a:cxn ang="0">
                  <a:pos x="13" y="16"/>
                </a:cxn>
                <a:cxn ang="0">
                  <a:pos x="12" y="11"/>
                </a:cxn>
                <a:cxn ang="0">
                  <a:pos x="12" y="11"/>
                </a:cxn>
                <a:cxn ang="0">
                  <a:pos x="13" y="7"/>
                </a:cxn>
                <a:cxn ang="0">
                  <a:pos x="13" y="7"/>
                </a:cxn>
                <a:cxn ang="0">
                  <a:pos x="12" y="6"/>
                </a:cxn>
                <a:cxn ang="0">
                  <a:pos x="10" y="5"/>
                </a:cxn>
                <a:cxn ang="0">
                  <a:pos x="10" y="5"/>
                </a:cxn>
                <a:cxn ang="0">
                  <a:pos x="7" y="2"/>
                </a:cxn>
                <a:cxn ang="0">
                  <a:pos x="7" y="2"/>
                </a:cxn>
                <a:cxn ang="0">
                  <a:pos x="6" y="1"/>
                </a:cxn>
                <a:cxn ang="0">
                  <a:pos x="4" y="0"/>
                </a:cxn>
                <a:cxn ang="0">
                  <a:pos x="4" y="0"/>
                </a:cxn>
                <a:cxn ang="0">
                  <a:pos x="4" y="3"/>
                </a:cxn>
                <a:cxn ang="0">
                  <a:pos x="4" y="7"/>
                </a:cxn>
                <a:cxn ang="0">
                  <a:pos x="4" y="7"/>
                </a:cxn>
                <a:cxn ang="0">
                  <a:pos x="2" y="11"/>
                </a:cxn>
                <a:cxn ang="0">
                  <a:pos x="0" y="14"/>
                </a:cxn>
                <a:cxn ang="0">
                  <a:pos x="0" y="14"/>
                </a:cxn>
                <a:cxn ang="0">
                  <a:pos x="0" y="17"/>
                </a:cxn>
                <a:cxn ang="0">
                  <a:pos x="0" y="17"/>
                </a:cxn>
                <a:cxn ang="0">
                  <a:pos x="1" y="21"/>
                </a:cxn>
                <a:cxn ang="0">
                  <a:pos x="1" y="21"/>
                </a:cxn>
                <a:cxn ang="0">
                  <a:pos x="1" y="25"/>
                </a:cxn>
              </a:cxnLst>
              <a:rect l="0" t="0" r="r" b="b"/>
              <a:pathLst>
                <a:path w="16" h="32">
                  <a:moveTo>
                    <a:pt x="1" y="25"/>
                  </a:moveTo>
                  <a:lnTo>
                    <a:pt x="1" y="25"/>
                  </a:lnTo>
                  <a:lnTo>
                    <a:pt x="4" y="29"/>
                  </a:lnTo>
                  <a:lnTo>
                    <a:pt x="7" y="32"/>
                  </a:lnTo>
                  <a:lnTo>
                    <a:pt x="7" y="32"/>
                  </a:lnTo>
                  <a:lnTo>
                    <a:pt x="11" y="32"/>
                  </a:lnTo>
                  <a:lnTo>
                    <a:pt x="12" y="30"/>
                  </a:lnTo>
                  <a:lnTo>
                    <a:pt x="13" y="29"/>
                  </a:lnTo>
                  <a:lnTo>
                    <a:pt x="13" y="29"/>
                  </a:lnTo>
                  <a:lnTo>
                    <a:pt x="13" y="25"/>
                  </a:lnTo>
                  <a:lnTo>
                    <a:pt x="15" y="23"/>
                  </a:lnTo>
                  <a:lnTo>
                    <a:pt x="15" y="23"/>
                  </a:lnTo>
                  <a:lnTo>
                    <a:pt x="16" y="22"/>
                  </a:lnTo>
                  <a:lnTo>
                    <a:pt x="16" y="19"/>
                  </a:lnTo>
                  <a:lnTo>
                    <a:pt x="16" y="19"/>
                  </a:lnTo>
                  <a:lnTo>
                    <a:pt x="13" y="16"/>
                  </a:lnTo>
                  <a:lnTo>
                    <a:pt x="13" y="16"/>
                  </a:lnTo>
                  <a:lnTo>
                    <a:pt x="12" y="11"/>
                  </a:lnTo>
                  <a:lnTo>
                    <a:pt x="12" y="11"/>
                  </a:lnTo>
                  <a:lnTo>
                    <a:pt x="13" y="7"/>
                  </a:lnTo>
                  <a:lnTo>
                    <a:pt x="13" y="7"/>
                  </a:lnTo>
                  <a:lnTo>
                    <a:pt x="12" y="6"/>
                  </a:lnTo>
                  <a:lnTo>
                    <a:pt x="10" y="5"/>
                  </a:lnTo>
                  <a:lnTo>
                    <a:pt x="10" y="5"/>
                  </a:lnTo>
                  <a:lnTo>
                    <a:pt x="7" y="2"/>
                  </a:lnTo>
                  <a:lnTo>
                    <a:pt x="7" y="2"/>
                  </a:lnTo>
                  <a:lnTo>
                    <a:pt x="6" y="1"/>
                  </a:lnTo>
                  <a:lnTo>
                    <a:pt x="4" y="0"/>
                  </a:lnTo>
                  <a:lnTo>
                    <a:pt x="4" y="0"/>
                  </a:lnTo>
                  <a:lnTo>
                    <a:pt x="4" y="3"/>
                  </a:lnTo>
                  <a:lnTo>
                    <a:pt x="4" y="7"/>
                  </a:lnTo>
                  <a:lnTo>
                    <a:pt x="4" y="7"/>
                  </a:lnTo>
                  <a:lnTo>
                    <a:pt x="2" y="11"/>
                  </a:lnTo>
                  <a:lnTo>
                    <a:pt x="0" y="14"/>
                  </a:lnTo>
                  <a:lnTo>
                    <a:pt x="0" y="14"/>
                  </a:lnTo>
                  <a:lnTo>
                    <a:pt x="0" y="17"/>
                  </a:lnTo>
                  <a:lnTo>
                    <a:pt x="0" y="17"/>
                  </a:lnTo>
                  <a:lnTo>
                    <a:pt x="1" y="21"/>
                  </a:lnTo>
                  <a:lnTo>
                    <a:pt x="1" y="21"/>
                  </a:lnTo>
                  <a:lnTo>
                    <a:pt x="1"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2" name="A1_Malta">
              <a:extLst>
                <a:ext uri="{FF2B5EF4-FFF2-40B4-BE49-F238E27FC236}">
                  <a16:creationId xmlns:a16="http://schemas.microsoft.com/office/drawing/2014/main" id="{9853C6F0-DEC9-4DA0-A792-7C1078721163}"/>
                </a:ext>
              </a:extLst>
            </p:cNvPr>
            <p:cNvSpPr>
              <a:spLocks/>
            </p:cNvSpPr>
            <p:nvPr/>
          </p:nvSpPr>
          <p:spPr bwMode="auto">
            <a:xfrm>
              <a:off x="5084332" y="3362537"/>
              <a:ext cx="15598" cy="14399"/>
            </a:xfrm>
            <a:custGeom>
              <a:avLst/>
              <a:gdLst/>
              <a:ahLst/>
              <a:cxnLst>
                <a:cxn ang="0">
                  <a:pos x="1" y="0"/>
                </a:cxn>
                <a:cxn ang="0">
                  <a:pos x="1" y="0"/>
                </a:cxn>
                <a:cxn ang="0">
                  <a:pos x="0" y="0"/>
                </a:cxn>
                <a:cxn ang="0">
                  <a:pos x="0" y="0"/>
                </a:cxn>
                <a:cxn ang="0">
                  <a:pos x="0" y="2"/>
                </a:cxn>
                <a:cxn ang="0">
                  <a:pos x="0" y="2"/>
                </a:cxn>
                <a:cxn ang="0">
                  <a:pos x="1" y="2"/>
                </a:cxn>
                <a:cxn ang="0">
                  <a:pos x="1" y="3"/>
                </a:cxn>
                <a:cxn ang="0">
                  <a:pos x="1" y="3"/>
                </a:cxn>
                <a:cxn ang="0">
                  <a:pos x="2" y="5"/>
                </a:cxn>
                <a:cxn ang="0">
                  <a:pos x="3" y="3"/>
                </a:cxn>
                <a:cxn ang="0">
                  <a:pos x="3" y="3"/>
                </a:cxn>
                <a:cxn ang="0">
                  <a:pos x="4" y="3"/>
                </a:cxn>
                <a:cxn ang="0">
                  <a:pos x="4" y="2"/>
                </a:cxn>
                <a:cxn ang="0">
                  <a:pos x="4" y="2"/>
                </a:cxn>
                <a:cxn ang="0">
                  <a:pos x="4" y="1"/>
                </a:cxn>
                <a:cxn ang="0">
                  <a:pos x="4" y="1"/>
                </a:cxn>
                <a:cxn ang="0">
                  <a:pos x="2" y="1"/>
                </a:cxn>
                <a:cxn ang="0">
                  <a:pos x="1" y="1"/>
                </a:cxn>
                <a:cxn ang="0">
                  <a:pos x="1" y="0"/>
                </a:cxn>
              </a:cxnLst>
              <a:rect l="0" t="0" r="r" b="b"/>
              <a:pathLst>
                <a:path w="4" h="5">
                  <a:moveTo>
                    <a:pt x="1" y="0"/>
                  </a:moveTo>
                  <a:lnTo>
                    <a:pt x="1" y="0"/>
                  </a:lnTo>
                  <a:lnTo>
                    <a:pt x="0" y="0"/>
                  </a:lnTo>
                  <a:lnTo>
                    <a:pt x="0" y="0"/>
                  </a:lnTo>
                  <a:lnTo>
                    <a:pt x="0" y="2"/>
                  </a:lnTo>
                  <a:lnTo>
                    <a:pt x="0" y="2"/>
                  </a:lnTo>
                  <a:lnTo>
                    <a:pt x="1" y="2"/>
                  </a:lnTo>
                  <a:lnTo>
                    <a:pt x="1" y="3"/>
                  </a:lnTo>
                  <a:lnTo>
                    <a:pt x="1" y="3"/>
                  </a:lnTo>
                  <a:lnTo>
                    <a:pt x="2" y="5"/>
                  </a:lnTo>
                  <a:lnTo>
                    <a:pt x="3" y="3"/>
                  </a:lnTo>
                  <a:lnTo>
                    <a:pt x="3" y="3"/>
                  </a:lnTo>
                  <a:lnTo>
                    <a:pt x="4" y="3"/>
                  </a:lnTo>
                  <a:lnTo>
                    <a:pt x="4" y="2"/>
                  </a:lnTo>
                  <a:lnTo>
                    <a:pt x="4" y="2"/>
                  </a:lnTo>
                  <a:lnTo>
                    <a:pt x="4" y="1"/>
                  </a:lnTo>
                  <a:lnTo>
                    <a:pt x="4" y="1"/>
                  </a:lnTo>
                  <a:lnTo>
                    <a:pt x="2" y="1"/>
                  </a:lnTo>
                  <a:lnTo>
                    <a:pt x="1" y="1"/>
                  </a:lnTo>
                  <a:lnTo>
                    <a:pt x="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3" name="A1_Belize">
              <a:extLst>
                <a:ext uri="{FF2B5EF4-FFF2-40B4-BE49-F238E27FC236}">
                  <a16:creationId xmlns:a16="http://schemas.microsoft.com/office/drawing/2014/main" id="{6AEE32FE-EEB0-40AA-912F-8E0267970C75}"/>
                </a:ext>
              </a:extLst>
            </p:cNvPr>
            <p:cNvSpPr/>
            <p:nvPr/>
          </p:nvSpPr>
          <p:spPr>
            <a:xfrm>
              <a:off x="2544909" y="3805941"/>
              <a:ext cx="52154" cy="73079"/>
            </a:xfrm>
            <a:custGeom>
              <a:avLst/>
              <a:gdLst>
                <a:gd name="connsiteX0" fmla="*/ 794 w 48149"/>
                <a:gd name="connsiteY0" fmla="*/ 23073 h 73079"/>
                <a:gd name="connsiteX1" fmla="*/ 3175 w 48149"/>
                <a:gd name="connsiteY1" fmla="*/ 32598 h 73079"/>
                <a:gd name="connsiteX2" fmla="*/ 7938 w 48149"/>
                <a:gd name="connsiteY2" fmla="*/ 70698 h 73079"/>
                <a:gd name="connsiteX3" fmla="*/ 15081 w 48149"/>
                <a:gd name="connsiteY3" fmla="*/ 68317 h 73079"/>
                <a:gd name="connsiteX4" fmla="*/ 22225 w 48149"/>
                <a:gd name="connsiteY4" fmla="*/ 61173 h 73079"/>
                <a:gd name="connsiteX5" fmla="*/ 31750 w 48149"/>
                <a:gd name="connsiteY5" fmla="*/ 39742 h 73079"/>
                <a:gd name="connsiteX6" fmla="*/ 29369 w 48149"/>
                <a:gd name="connsiteY6" fmla="*/ 32598 h 73079"/>
                <a:gd name="connsiteX7" fmla="*/ 22225 w 48149"/>
                <a:gd name="connsiteY7" fmla="*/ 6404 h 73079"/>
                <a:gd name="connsiteX8" fmla="*/ 7938 w 48149"/>
                <a:gd name="connsiteY8" fmla="*/ 18311 h 73079"/>
                <a:gd name="connsiteX9" fmla="*/ 794 w 48149"/>
                <a:gd name="connsiteY9" fmla="*/ 23073 h 7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49" h="73079">
                  <a:moveTo>
                    <a:pt x="794" y="23073"/>
                  </a:moveTo>
                  <a:cubicBezTo>
                    <a:pt x="0" y="25454"/>
                    <a:pt x="2690" y="29362"/>
                    <a:pt x="3175" y="32598"/>
                  </a:cubicBezTo>
                  <a:cubicBezTo>
                    <a:pt x="5074" y="45255"/>
                    <a:pt x="3891" y="58556"/>
                    <a:pt x="7938" y="70698"/>
                  </a:cubicBezTo>
                  <a:cubicBezTo>
                    <a:pt x="8732" y="73079"/>
                    <a:pt x="12700" y="69111"/>
                    <a:pt x="15081" y="68317"/>
                  </a:cubicBezTo>
                  <a:cubicBezTo>
                    <a:pt x="17462" y="65936"/>
                    <a:pt x="20974" y="64300"/>
                    <a:pt x="22225" y="61173"/>
                  </a:cubicBezTo>
                  <a:cubicBezTo>
                    <a:pt x="31849" y="37113"/>
                    <a:pt x="16449" y="49941"/>
                    <a:pt x="31750" y="39742"/>
                  </a:cubicBezTo>
                  <a:cubicBezTo>
                    <a:pt x="30956" y="37361"/>
                    <a:pt x="29037" y="35086"/>
                    <a:pt x="29369" y="32598"/>
                  </a:cubicBezTo>
                  <a:cubicBezTo>
                    <a:pt x="33716" y="0"/>
                    <a:pt x="48149" y="2084"/>
                    <a:pt x="22225" y="6404"/>
                  </a:cubicBezTo>
                  <a:cubicBezTo>
                    <a:pt x="6559" y="14238"/>
                    <a:pt x="17556" y="6770"/>
                    <a:pt x="7938" y="18311"/>
                  </a:cubicBezTo>
                  <a:cubicBezTo>
                    <a:pt x="5782" y="20898"/>
                    <a:pt x="1588" y="20692"/>
                    <a:pt x="794" y="23073"/>
                  </a:cubicBez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4" name="A1_Andorra">
              <a:extLst>
                <a:ext uri="{FF2B5EF4-FFF2-40B4-BE49-F238E27FC236}">
                  <a16:creationId xmlns:a16="http://schemas.microsoft.com/office/drawing/2014/main" id="{0B2C3599-15B0-4675-8974-EFAA15AEF0A7}"/>
                </a:ext>
              </a:extLst>
            </p:cNvPr>
            <p:cNvSpPr>
              <a:spLocks/>
            </p:cNvSpPr>
            <p:nvPr/>
          </p:nvSpPr>
          <p:spPr bwMode="auto">
            <a:xfrm>
              <a:off x="4772825" y="3167539"/>
              <a:ext cx="19497" cy="10800"/>
            </a:xfrm>
            <a:custGeom>
              <a:avLst/>
              <a:gdLst/>
              <a:ahLst/>
              <a:cxnLst>
                <a:cxn ang="0">
                  <a:pos x="8" y="0"/>
                </a:cxn>
                <a:cxn ang="0">
                  <a:pos x="8" y="0"/>
                </a:cxn>
                <a:cxn ang="0">
                  <a:pos x="6" y="0"/>
                </a:cxn>
                <a:cxn ang="0">
                  <a:pos x="5" y="1"/>
                </a:cxn>
                <a:cxn ang="0">
                  <a:pos x="2" y="3"/>
                </a:cxn>
                <a:cxn ang="0">
                  <a:pos x="1" y="4"/>
                </a:cxn>
                <a:cxn ang="0">
                  <a:pos x="1" y="4"/>
                </a:cxn>
                <a:cxn ang="0">
                  <a:pos x="0" y="5"/>
                </a:cxn>
                <a:cxn ang="0">
                  <a:pos x="1" y="8"/>
                </a:cxn>
                <a:cxn ang="0">
                  <a:pos x="1" y="8"/>
                </a:cxn>
                <a:cxn ang="0">
                  <a:pos x="2" y="10"/>
                </a:cxn>
                <a:cxn ang="0">
                  <a:pos x="2" y="10"/>
                </a:cxn>
                <a:cxn ang="0">
                  <a:pos x="3" y="11"/>
                </a:cxn>
                <a:cxn ang="0">
                  <a:pos x="5" y="11"/>
                </a:cxn>
                <a:cxn ang="0">
                  <a:pos x="5" y="11"/>
                </a:cxn>
                <a:cxn ang="0">
                  <a:pos x="6" y="12"/>
                </a:cxn>
                <a:cxn ang="0">
                  <a:pos x="7" y="11"/>
                </a:cxn>
                <a:cxn ang="0">
                  <a:pos x="7" y="11"/>
                </a:cxn>
                <a:cxn ang="0">
                  <a:pos x="9" y="9"/>
                </a:cxn>
                <a:cxn ang="0">
                  <a:pos x="12" y="6"/>
                </a:cxn>
                <a:cxn ang="0">
                  <a:pos x="12" y="6"/>
                </a:cxn>
                <a:cxn ang="0">
                  <a:pos x="12" y="4"/>
                </a:cxn>
                <a:cxn ang="0">
                  <a:pos x="11" y="3"/>
                </a:cxn>
                <a:cxn ang="0">
                  <a:pos x="11" y="3"/>
                </a:cxn>
                <a:cxn ang="0">
                  <a:pos x="9" y="0"/>
                </a:cxn>
                <a:cxn ang="0">
                  <a:pos x="9" y="0"/>
                </a:cxn>
                <a:cxn ang="0">
                  <a:pos x="8" y="0"/>
                </a:cxn>
              </a:cxnLst>
              <a:rect l="0" t="0" r="r" b="b"/>
              <a:pathLst>
                <a:path w="12" h="12">
                  <a:moveTo>
                    <a:pt x="8" y="0"/>
                  </a:moveTo>
                  <a:lnTo>
                    <a:pt x="8" y="0"/>
                  </a:lnTo>
                  <a:lnTo>
                    <a:pt x="6" y="0"/>
                  </a:lnTo>
                  <a:lnTo>
                    <a:pt x="5" y="1"/>
                  </a:lnTo>
                  <a:lnTo>
                    <a:pt x="2" y="3"/>
                  </a:lnTo>
                  <a:lnTo>
                    <a:pt x="1" y="4"/>
                  </a:lnTo>
                  <a:lnTo>
                    <a:pt x="1" y="4"/>
                  </a:lnTo>
                  <a:lnTo>
                    <a:pt x="0" y="5"/>
                  </a:lnTo>
                  <a:lnTo>
                    <a:pt x="1" y="8"/>
                  </a:lnTo>
                  <a:lnTo>
                    <a:pt x="1" y="8"/>
                  </a:lnTo>
                  <a:lnTo>
                    <a:pt x="2" y="10"/>
                  </a:lnTo>
                  <a:lnTo>
                    <a:pt x="2" y="10"/>
                  </a:lnTo>
                  <a:lnTo>
                    <a:pt x="3" y="11"/>
                  </a:lnTo>
                  <a:lnTo>
                    <a:pt x="5" y="11"/>
                  </a:lnTo>
                  <a:lnTo>
                    <a:pt x="5" y="11"/>
                  </a:lnTo>
                  <a:lnTo>
                    <a:pt x="6" y="12"/>
                  </a:lnTo>
                  <a:lnTo>
                    <a:pt x="7" y="11"/>
                  </a:lnTo>
                  <a:lnTo>
                    <a:pt x="7" y="11"/>
                  </a:lnTo>
                  <a:lnTo>
                    <a:pt x="9" y="9"/>
                  </a:lnTo>
                  <a:lnTo>
                    <a:pt x="12" y="6"/>
                  </a:lnTo>
                  <a:lnTo>
                    <a:pt x="12" y="6"/>
                  </a:lnTo>
                  <a:lnTo>
                    <a:pt x="12" y="4"/>
                  </a:lnTo>
                  <a:lnTo>
                    <a:pt x="11" y="3"/>
                  </a:lnTo>
                  <a:lnTo>
                    <a:pt x="11" y="3"/>
                  </a:lnTo>
                  <a:lnTo>
                    <a:pt x="9" y="0"/>
                  </a:lnTo>
                  <a:lnTo>
                    <a:pt x="9"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5" name="A1_Liechtenstein">
              <a:extLst>
                <a:ext uri="{FF2B5EF4-FFF2-40B4-BE49-F238E27FC236}">
                  <a16:creationId xmlns:a16="http://schemas.microsoft.com/office/drawing/2014/main" id="{576E5180-6DE3-497F-95C9-214719B0188F}"/>
                </a:ext>
              </a:extLst>
            </p:cNvPr>
            <p:cNvSpPr>
              <a:spLocks/>
            </p:cNvSpPr>
            <p:nvPr/>
          </p:nvSpPr>
          <p:spPr bwMode="auto">
            <a:xfrm rot="16200000">
              <a:off x="4967656" y="3020098"/>
              <a:ext cx="18000" cy="11698"/>
            </a:xfrm>
            <a:custGeom>
              <a:avLst/>
              <a:gdLst/>
              <a:ahLst/>
              <a:cxnLst>
                <a:cxn ang="0">
                  <a:pos x="8" y="0"/>
                </a:cxn>
                <a:cxn ang="0">
                  <a:pos x="8" y="0"/>
                </a:cxn>
                <a:cxn ang="0">
                  <a:pos x="6" y="0"/>
                </a:cxn>
                <a:cxn ang="0">
                  <a:pos x="5" y="1"/>
                </a:cxn>
                <a:cxn ang="0">
                  <a:pos x="2" y="3"/>
                </a:cxn>
                <a:cxn ang="0">
                  <a:pos x="1" y="4"/>
                </a:cxn>
                <a:cxn ang="0">
                  <a:pos x="1" y="4"/>
                </a:cxn>
                <a:cxn ang="0">
                  <a:pos x="0" y="5"/>
                </a:cxn>
                <a:cxn ang="0">
                  <a:pos x="1" y="8"/>
                </a:cxn>
                <a:cxn ang="0">
                  <a:pos x="1" y="8"/>
                </a:cxn>
                <a:cxn ang="0">
                  <a:pos x="2" y="10"/>
                </a:cxn>
                <a:cxn ang="0">
                  <a:pos x="2" y="10"/>
                </a:cxn>
                <a:cxn ang="0">
                  <a:pos x="3" y="11"/>
                </a:cxn>
                <a:cxn ang="0">
                  <a:pos x="5" y="11"/>
                </a:cxn>
                <a:cxn ang="0">
                  <a:pos x="5" y="11"/>
                </a:cxn>
                <a:cxn ang="0">
                  <a:pos x="6" y="12"/>
                </a:cxn>
                <a:cxn ang="0">
                  <a:pos x="7" y="11"/>
                </a:cxn>
                <a:cxn ang="0">
                  <a:pos x="7" y="11"/>
                </a:cxn>
                <a:cxn ang="0">
                  <a:pos x="9" y="9"/>
                </a:cxn>
                <a:cxn ang="0">
                  <a:pos x="12" y="6"/>
                </a:cxn>
                <a:cxn ang="0">
                  <a:pos x="12" y="6"/>
                </a:cxn>
                <a:cxn ang="0">
                  <a:pos x="12" y="4"/>
                </a:cxn>
                <a:cxn ang="0">
                  <a:pos x="11" y="3"/>
                </a:cxn>
                <a:cxn ang="0">
                  <a:pos x="11" y="3"/>
                </a:cxn>
                <a:cxn ang="0">
                  <a:pos x="9" y="0"/>
                </a:cxn>
                <a:cxn ang="0">
                  <a:pos x="9" y="0"/>
                </a:cxn>
                <a:cxn ang="0">
                  <a:pos x="8" y="0"/>
                </a:cxn>
              </a:cxnLst>
              <a:rect l="0" t="0" r="r" b="b"/>
              <a:pathLst>
                <a:path w="12" h="12">
                  <a:moveTo>
                    <a:pt x="8" y="0"/>
                  </a:moveTo>
                  <a:lnTo>
                    <a:pt x="8" y="0"/>
                  </a:lnTo>
                  <a:lnTo>
                    <a:pt x="6" y="0"/>
                  </a:lnTo>
                  <a:lnTo>
                    <a:pt x="5" y="1"/>
                  </a:lnTo>
                  <a:lnTo>
                    <a:pt x="2" y="3"/>
                  </a:lnTo>
                  <a:lnTo>
                    <a:pt x="1" y="4"/>
                  </a:lnTo>
                  <a:lnTo>
                    <a:pt x="1" y="4"/>
                  </a:lnTo>
                  <a:lnTo>
                    <a:pt x="0" y="5"/>
                  </a:lnTo>
                  <a:lnTo>
                    <a:pt x="1" y="8"/>
                  </a:lnTo>
                  <a:lnTo>
                    <a:pt x="1" y="8"/>
                  </a:lnTo>
                  <a:lnTo>
                    <a:pt x="2" y="10"/>
                  </a:lnTo>
                  <a:lnTo>
                    <a:pt x="2" y="10"/>
                  </a:lnTo>
                  <a:lnTo>
                    <a:pt x="3" y="11"/>
                  </a:lnTo>
                  <a:lnTo>
                    <a:pt x="5" y="11"/>
                  </a:lnTo>
                  <a:lnTo>
                    <a:pt x="5" y="11"/>
                  </a:lnTo>
                  <a:lnTo>
                    <a:pt x="6" y="12"/>
                  </a:lnTo>
                  <a:lnTo>
                    <a:pt x="7" y="11"/>
                  </a:lnTo>
                  <a:lnTo>
                    <a:pt x="7" y="11"/>
                  </a:lnTo>
                  <a:lnTo>
                    <a:pt x="9" y="9"/>
                  </a:lnTo>
                  <a:lnTo>
                    <a:pt x="12" y="6"/>
                  </a:lnTo>
                  <a:lnTo>
                    <a:pt x="12" y="6"/>
                  </a:lnTo>
                  <a:lnTo>
                    <a:pt x="12" y="4"/>
                  </a:lnTo>
                  <a:lnTo>
                    <a:pt x="11" y="3"/>
                  </a:lnTo>
                  <a:lnTo>
                    <a:pt x="11" y="3"/>
                  </a:lnTo>
                  <a:lnTo>
                    <a:pt x="9" y="0"/>
                  </a:lnTo>
                  <a:lnTo>
                    <a:pt x="9"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00" name="Skupina 999">
            <a:extLst>
              <a:ext uri="{FF2B5EF4-FFF2-40B4-BE49-F238E27FC236}">
                <a16:creationId xmlns:a16="http://schemas.microsoft.com/office/drawing/2014/main" id="{B857E61D-18CD-4B36-9923-B6C035B535E1}"/>
              </a:ext>
            </a:extLst>
          </p:cNvPr>
          <p:cNvGrpSpPr/>
          <p:nvPr/>
        </p:nvGrpSpPr>
        <p:grpSpPr>
          <a:xfrm>
            <a:off x="3857146" y="4055077"/>
            <a:ext cx="116460" cy="445175"/>
            <a:chOff x="3857146" y="4055077"/>
            <a:chExt cx="116460" cy="445175"/>
          </a:xfrm>
        </p:grpSpPr>
        <p:sp>
          <p:nvSpPr>
            <p:cNvPr id="1001" name="Rectangle_Legend1">
              <a:extLst>
                <a:ext uri="{FF2B5EF4-FFF2-40B4-BE49-F238E27FC236}">
                  <a16:creationId xmlns:a16="http://schemas.microsoft.com/office/drawing/2014/main" id="{547B0D17-083B-4A99-80FE-F67252C13328}"/>
                </a:ext>
              </a:extLst>
            </p:cNvPr>
            <p:cNvSpPr/>
            <p:nvPr/>
          </p:nvSpPr>
          <p:spPr>
            <a:xfrm>
              <a:off x="3857146" y="4055077"/>
              <a:ext cx="115085" cy="76711"/>
            </a:xfrm>
            <a:prstGeom prst="rect">
              <a:avLst/>
            </a:prstGeom>
            <a:solidFill>
              <a:srgbClr val="602EA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59918" tIns="63500" rIns="0" bIns="63500" rtlCol="0" anchor="ctr"/>
            <a:lstStyle/>
            <a:p>
              <a:r>
                <a:rPr lang="en-US" sz="900">
                  <a:solidFill>
                    <a:srgbClr val="000000"/>
                  </a:solidFill>
                </a:rPr>
                <a:t>Global Banking and Investor Solutions </a:t>
              </a:r>
            </a:p>
          </p:txBody>
        </p:sp>
        <p:sp>
          <p:nvSpPr>
            <p:cNvPr id="1002" name="Rectangle_Legend1">
              <a:extLst>
                <a:ext uri="{FF2B5EF4-FFF2-40B4-BE49-F238E27FC236}">
                  <a16:creationId xmlns:a16="http://schemas.microsoft.com/office/drawing/2014/main" id="{92CE40D4-9D57-426C-8FDC-9685F871C401}"/>
                </a:ext>
              </a:extLst>
            </p:cNvPr>
            <p:cNvSpPr/>
            <p:nvPr/>
          </p:nvSpPr>
          <p:spPr>
            <a:xfrm>
              <a:off x="3857146" y="4423541"/>
              <a:ext cx="115085" cy="76711"/>
            </a:xfrm>
            <a:prstGeom prst="rect">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59918" tIns="63500" rIns="0" bIns="63500" rtlCol="0" anchor="ctr"/>
            <a:lstStyle/>
            <a:p>
              <a:r>
                <a:rPr lang="en-US" sz="900">
                  <a:solidFill>
                    <a:srgbClr val="000000"/>
                  </a:solidFill>
                </a:rPr>
                <a:t>Global Banking and Investor Solutions</a:t>
              </a:r>
              <a:r>
                <a:rPr lang="cs-CZ" sz="900">
                  <a:solidFill>
                    <a:srgbClr val="000000"/>
                  </a:solidFill>
                </a:rPr>
                <a:t> </a:t>
              </a:r>
              <a:r>
                <a:rPr lang="en-US" sz="900">
                  <a:solidFill>
                    <a:srgbClr val="000000"/>
                  </a:solidFill>
                </a:rPr>
                <a:t>&amp;</a:t>
              </a:r>
              <a:r>
                <a:rPr lang="cs-CZ" sz="900">
                  <a:solidFill>
                    <a:srgbClr val="000000"/>
                  </a:solidFill>
                </a:rPr>
                <a:t> </a:t>
              </a:r>
              <a:r>
                <a:rPr lang="en-US" sz="900">
                  <a:solidFill>
                    <a:srgbClr val="000000"/>
                  </a:solidFill>
                </a:rPr>
                <a:t>International Retail Banking and Financial Services </a:t>
              </a:r>
            </a:p>
          </p:txBody>
        </p:sp>
        <p:sp>
          <p:nvSpPr>
            <p:cNvPr id="1003" name="Rectangle_Legend1">
              <a:extLst>
                <a:ext uri="{FF2B5EF4-FFF2-40B4-BE49-F238E27FC236}">
                  <a16:creationId xmlns:a16="http://schemas.microsoft.com/office/drawing/2014/main" id="{1A21BCEB-E2E9-4B15-A89D-A6AC45764C1C}"/>
                </a:ext>
              </a:extLst>
            </p:cNvPr>
            <p:cNvSpPr/>
            <p:nvPr/>
          </p:nvSpPr>
          <p:spPr>
            <a:xfrm>
              <a:off x="3857146" y="4239309"/>
              <a:ext cx="116460" cy="76711"/>
            </a:xfrm>
            <a:prstGeom prst="rect">
              <a:avLst/>
            </a:prstGeom>
            <a:solidFill>
              <a:srgbClr val="E84ACA"/>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59918" tIns="63500" rIns="0" bIns="63500" rtlCol="0" anchor="ctr"/>
            <a:lstStyle/>
            <a:p>
              <a:r>
                <a:rPr lang="en-US" sz="900">
                  <a:solidFill>
                    <a:srgbClr val="000000"/>
                  </a:solidFill>
                </a:rPr>
                <a:t>International Retail Banking and Financial Services </a:t>
              </a:r>
            </a:p>
          </p:txBody>
        </p:sp>
      </p:grpSp>
    </p:spTree>
    <p:custDataLst>
      <p:tags r:id="rId1"/>
    </p:custDataLst>
    <p:extLst>
      <p:ext uri="{BB962C8B-B14F-4D97-AF65-F5344CB8AC3E}">
        <p14:creationId xmlns:p14="http://schemas.microsoft.com/office/powerpoint/2010/main" val="127959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274638" y="391308"/>
            <a:ext cx="8496000" cy="236475"/>
          </a:xfrm>
        </p:spPr>
        <p:txBody>
          <a:bodyPr/>
          <a:lstStyle/>
          <a:p>
            <a:r>
              <a:rPr lang="en-GB">
                <a:cs typeface="Arial MT Bold" charset="0"/>
              </a:rPr>
              <a:t>KOMERČNÍ BANKA – </a:t>
            </a:r>
            <a:r>
              <a:rPr lang="cs-CZ">
                <a:cs typeface="Arial MT Bold" charset="0"/>
              </a:rPr>
              <a:t>KEY FACTS</a:t>
            </a:r>
            <a:endParaRPr lang="en-US"/>
          </a:p>
        </p:txBody>
      </p:sp>
      <p:graphicFrame>
        <p:nvGraphicFramePr>
          <p:cNvPr id="14" name="Group 10">
            <a:extLst>
              <a:ext uri="{FF2B5EF4-FFF2-40B4-BE49-F238E27FC236}">
                <a16:creationId xmlns:a16="http://schemas.microsoft.com/office/drawing/2014/main" id="{7A8475FC-E4CE-419B-BEB2-1AF436F5C691}"/>
              </a:ext>
            </a:extLst>
          </p:cNvPr>
          <p:cNvGraphicFramePr>
            <a:graphicFrameLocks noGrp="1"/>
          </p:cNvGraphicFramePr>
          <p:nvPr>
            <p:extLst>
              <p:ext uri="{D42A27DB-BD31-4B8C-83A1-F6EECF244321}">
                <p14:modId xmlns:p14="http://schemas.microsoft.com/office/powerpoint/2010/main" val="2885919620"/>
              </p:ext>
            </p:extLst>
          </p:nvPr>
        </p:nvGraphicFramePr>
        <p:xfrm>
          <a:off x="390612" y="2385913"/>
          <a:ext cx="4231008" cy="1828910"/>
        </p:xfrm>
        <a:graphic>
          <a:graphicData uri="http://schemas.openxmlformats.org/drawingml/2006/table">
            <a:tbl>
              <a:tblPr/>
              <a:tblGrid>
                <a:gridCol w="1851456">
                  <a:extLst>
                    <a:ext uri="{9D8B030D-6E8A-4147-A177-3AD203B41FA5}">
                      <a16:colId xmlns:a16="http://schemas.microsoft.com/office/drawing/2014/main" val="253597167"/>
                    </a:ext>
                  </a:extLst>
                </a:gridCol>
                <a:gridCol w="1294442">
                  <a:extLst>
                    <a:ext uri="{9D8B030D-6E8A-4147-A177-3AD203B41FA5}">
                      <a16:colId xmlns:a16="http://schemas.microsoft.com/office/drawing/2014/main" val="2848140609"/>
                    </a:ext>
                  </a:extLst>
                </a:gridCol>
                <a:gridCol w="1085110">
                  <a:extLst>
                    <a:ext uri="{9D8B030D-6E8A-4147-A177-3AD203B41FA5}">
                      <a16:colId xmlns:a16="http://schemas.microsoft.com/office/drawing/2014/main" val="4185512305"/>
                    </a:ext>
                  </a:extLst>
                </a:gridCol>
              </a:tblGrid>
              <a:tr h="196417">
                <a:tc gridSpan="3">
                  <a:txBody>
                    <a:bodyPr/>
                    <a:lstStyle>
                      <a:lvl1pPr marL="123825">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123825" marR="0" lvl="0" indent="0" algn="ctr" defTabSz="914400" rtl="0" eaLnBrk="1" fontAlgn="base" latinLnBrk="0" hangingPunct="1">
                        <a:lnSpc>
                          <a:spcPct val="90000"/>
                        </a:lnSpc>
                        <a:spcBef>
                          <a:spcPct val="0"/>
                        </a:spcBef>
                        <a:spcAft>
                          <a:spcPct val="0"/>
                        </a:spcAft>
                        <a:buClr>
                          <a:srgbClr val="B2B2B2"/>
                        </a:buClr>
                        <a:buSzPct val="100000"/>
                        <a:buFont typeface="Wingdings" panose="05000000000000000000" pitchFamily="2" charset="2"/>
                        <a:buNone/>
                        <a:tabLst/>
                      </a:pPr>
                      <a:r>
                        <a:rPr kumimoji="0" lang="cs-CZ" altLang="cs-CZ" sz="1100" b="1" i="0" u="none" strike="noStrike" cap="none" normalizeH="0" baseline="0" noProof="0">
                          <a:ln>
                            <a:noFill/>
                          </a:ln>
                          <a:solidFill>
                            <a:schemeClr val="bg1"/>
                          </a:solidFill>
                          <a:effectLst/>
                          <a:latin typeface="Arial MT Bold" charset="0"/>
                          <a:cs typeface="ヒラギノ角ゴ ProN W6" charset="0"/>
                          <a:sym typeface="Arial MT Bold" charset="0"/>
                        </a:rPr>
                        <a:t>KB – </a:t>
                      </a:r>
                      <a:r>
                        <a:rPr lang="en-GB" sz="1100" b="1" kern="1200">
                          <a:solidFill>
                            <a:schemeClr val="bg1"/>
                          </a:solidFill>
                          <a:effectLst/>
                          <a:latin typeface="Arial MT Bold" charset="0"/>
                          <a:ea typeface="+mn-ea"/>
                          <a:cs typeface="ヒラギノ角ゴ ProN W6" charset="0"/>
                          <a:sym typeface="Arial MT Bold" charset="0"/>
                        </a:rPr>
                        <a:t>Financial Results </a:t>
                      </a:r>
                      <a:r>
                        <a:rPr kumimoji="0" lang="cs-CZ" altLang="cs-CZ" sz="1100" b="1" i="0" u="none" strike="noStrike" cap="none" normalizeH="0" baseline="0" noProof="0">
                          <a:ln>
                            <a:noFill/>
                          </a:ln>
                          <a:solidFill>
                            <a:schemeClr val="bg1"/>
                          </a:solidFill>
                          <a:effectLst/>
                          <a:latin typeface="Arial MT Bold" charset="0"/>
                          <a:cs typeface="ヒラギノ角ゴ ProN W6" charset="0"/>
                          <a:sym typeface="Arial MT Bold" charset="0"/>
                        </a:rPr>
                        <a:t>(IFRS)</a:t>
                      </a:r>
                    </a:p>
                  </a:txBody>
                  <a:tcPr marL="26791" marR="26791" marT="26791" marB="26791"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chemeClr val="accent2"/>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75479233"/>
                  </a:ext>
                </a:extLst>
              </a:tr>
              <a:tr h="196417">
                <a:tc>
                  <a:txBody>
                    <a:bodyPr/>
                    <a:lstStyle>
                      <a:lvl1pPr marL="1524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152400" marR="0" lvl="0" indent="0" algn="ctr" defTabSz="914400" rtl="0" eaLnBrk="1" fontAlgn="base" latinLnBrk="0" hangingPunct="1">
                        <a:lnSpc>
                          <a:spcPct val="90000"/>
                        </a:lnSpc>
                        <a:spcBef>
                          <a:spcPct val="0"/>
                        </a:spcBef>
                        <a:spcAft>
                          <a:spcPct val="0"/>
                        </a:spcAft>
                        <a:buClr>
                          <a:srgbClr val="B2B2B2"/>
                        </a:buClr>
                        <a:buSzPct val="100000"/>
                        <a:buFont typeface="Wingdings" panose="05000000000000000000" pitchFamily="2" charset="2"/>
                        <a:buNone/>
                        <a:tabLst/>
                      </a:pPr>
                      <a:r>
                        <a:rPr kumimoji="0" lang="cs-CZ" altLang="cs-CZ" sz="1100" b="1" i="0" u="none" strike="noStrike" kern="1200" cap="none" normalizeH="0" baseline="0" noProof="0">
                          <a:ln>
                            <a:noFill/>
                          </a:ln>
                          <a:solidFill>
                            <a:schemeClr val="bg1"/>
                          </a:solidFill>
                          <a:effectLst/>
                          <a:latin typeface="Arial MT Bold" charset="0"/>
                          <a:ea typeface="+mn-ea"/>
                          <a:cs typeface="Arial" panose="020B0604020202020204" pitchFamily="34" charset="0"/>
                          <a:sym typeface="Arial MT Bold" charset="0"/>
                        </a:rPr>
                        <a:t>(</a:t>
                      </a:r>
                      <a:r>
                        <a:rPr lang="en-GB" sz="1100" b="1" kern="1200">
                          <a:solidFill>
                            <a:schemeClr val="bg1"/>
                          </a:solidFill>
                          <a:effectLst/>
                          <a:latin typeface="Arial MT Bold" charset="0"/>
                          <a:ea typeface="+mn-ea"/>
                          <a:cs typeface="ヒラギノ角ゴ ProN W6" charset="0"/>
                          <a:sym typeface="Arial MT Bold" charset="0"/>
                        </a:rPr>
                        <a:t>Millions CZK)</a:t>
                      </a:r>
                      <a:endParaRPr kumimoji="0" lang="cs-CZ" altLang="cs-CZ" sz="1100" b="1" i="0" u="none" strike="noStrike" kern="1200" cap="none" normalizeH="0" baseline="0" noProof="0">
                        <a:ln>
                          <a:noFill/>
                        </a:ln>
                        <a:solidFill>
                          <a:schemeClr val="bg1"/>
                        </a:solidFill>
                        <a:effectLst/>
                        <a:latin typeface="Arial MT Bold" charset="0"/>
                        <a:ea typeface="+mn-ea"/>
                        <a:cs typeface="ヒラギノ角ゴ ProN W6" charset="0"/>
                        <a:sym typeface="Arial MT Bold" charset="0"/>
                      </a:endParaRPr>
                    </a:p>
                  </a:txBody>
                  <a:tcPr marL="26791" marR="26791" marT="26791" marB="26791" anchor="ctr" horzOverflow="overflow">
                    <a:lnL w="6350" cap="flat" cmpd="sng" algn="ctr">
                      <a:solidFill>
                        <a:srgbClr val="FF505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5050"/>
                    </a:solidFill>
                  </a:tcPr>
                </a:tc>
                <a:tc>
                  <a:txBody>
                    <a:bodyPr/>
                    <a:lstStyle>
                      <a:lvl1pPr marL="1524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152400" marR="0" lvl="0" indent="0" algn="ctr" defTabSz="914400" rtl="0" eaLnBrk="1" fontAlgn="base" latinLnBrk="0" hangingPunct="1">
                        <a:lnSpc>
                          <a:spcPct val="90000"/>
                        </a:lnSpc>
                        <a:spcBef>
                          <a:spcPct val="0"/>
                        </a:spcBef>
                        <a:spcAft>
                          <a:spcPct val="0"/>
                        </a:spcAft>
                        <a:buClr>
                          <a:srgbClr val="B2B2B2"/>
                        </a:buClr>
                        <a:buSzPct val="100000"/>
                        <a:buFont typeface="Wingdings" panose="05000000000000000000" pitchFamily="2" charset="2"/>
                        <a:buNone/>
                        <a:tabLst/>
                      </a:pPr>
                      <a:r>
                        <a:rPr kumimoji="0" lang="cs-CZ" altLang="cs-CZ" sz="1100" b="1" i="0" u="none" strike="noStrike" cap="none" normalizeH="0" baseline="0" noProof="0">
                          <a:ln>
                            <a:noFill/>
                          </a:ln>
                          <a:solidFill>
                            <a:schemeClr val="bg1"/>
                          </a:solidFill>
                          <a:effectLst/>
                          <a:latin typeface="Arial" panose="020B0604020202020204" pitchFamily="34" charset="0"/>
                          <a:cs typeface="Arial" panose="020B0604020202020204" pitchFamily="34" charset="0"/>
                          <a:sym typeface="Arial MT Bold" charset="0"/>
                        </a:rPr>
                        <a:t>2021</a:t>
                      </a:r>
                    </a:p>
                  </a:txBody>
                  <a:tcPr marL="26791" marR="26791" marT="26791" marB="26791"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5050"/>
                    </a:solidFill>
                  </a:tcPr>
                </a:tc>
                <a:tc>
                  <a:txBody>
                    <a:bodyPr/>
                    <a:lstStyle>
                      <a:lvl1pPr marL="1524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152400" marR="0" lvl="0" indent="0" algn="ctr" defTabSz="914400" rtl="0" eaLnBrk="1" fontAlgn="base" latinLnBrk="0" hangingPunct="1">
                        <a:lnSpc>
                          <a:spcPct val="90000"/>
                        </a:lnSpc>
                        <a:spcBef>
                          <a:spcPct val="0"/>
                        </a:spcBef>
                        <a:spcAft>
                          <a:spcPct val="0"/>
                        </a:spcAft>
                        <a:buClr>
                          <a:srgbClr val="B2B2B2"/>
                        </a:buClr>
                        <a:buSzPct val="100000"/>
                        <a:buFont typeface="Wingdings" panose="05000000000000000000" pitchFamily="2" charset="2"/>
                        <a:buNone/>
                        <a:tabLst/>
                      </a:pPr>
                      <a:r>
                        <a:rPr kumimoji="0" lang="cs-CZ" altLang="cs-CZ" sz="1100" b="1" i="0" u="none" strike="noStrike" cap="none" normalizeH="0" baseline="0" noProof="0">
                          <a:ln>
                            <a:noFill/>
                          </a:ln>
                          <a:solidFill>
                            <a:schemeClr val="bg1"/>
                          </a:solidFill>
                          <a:effectLst/>
                          <a:latin typeface="Arial" panose="020B0604020202020204" pitchFamily="34" charset="0"/>
                          <a:cs typeface="Arial" panose="020B0604020202020204" pitchFamily="34" charset="0"/>
                          <a:sym typeface="Arial MT Bold" charset="0"/>
                        </a:rPr>
                        <a:t>2022</a:t>
                      </a:r>
                    </a:p>
                  </a:txBody>
                  <a:tcPr marL="26791" marR="26791" marT="26791" marB="26791" anchor="ctr" horzOverflow="overflow">
                    <a:lnL w="12700" cap="flat" cmpd="sng" algn="ctr">
                      <a:solidFill>
                        <a:srgbClr val="FFFFFF"/>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3208190717"/>
                  </a:ext>
                </a:extLst>
              </a:tr>
              <a:tr h="196417">
                <a:tc>
                  <a:txBody>
                    <a:bodyPr/>
                    <a:lstStyle>
                      <a:lvl1pPr marL="508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a:lnSpc>
                          <a:spcPct val="107000"/>
                        </a:lnSpc>
                        <a:spcAft>
                          <a:spcPts val="0"/>
                        </a:spcAft>
                      </a:pPr>
                      <a:r>
                        <a:rPr lang="en-GB" sz="1100" kern="1200">
                          <a:solidFill>
                            <a:schemeClr val="tx1"/>
                          </a:solidFill>
                          <a:effectLst/>
                          <a:latin typeface="Arial MT Bold" charset="0"/>
                          <a:ea typeface="Calibri" panose="020F0502020204030204" pitchFamily="34" charset="0"/>
                          <a:cs typeface="Times New Roman" panose="02020603050405020304" pitchFamily="18" charset="0"/>
                          <a:sym typeface="Arial MT Bold" charset="0"/>
                        </a:rPr>
                        <a:t>Net operating revenue</a:t>
                      </a:r>
                    </a:p>
                  </a:txBody>
                  <a:tcPr marL="20094" marR="20094" marT="20093" marB="20093"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algn="r" hangingPunct="0"/>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28 996</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marL="0" algn="r" defTabSz="914400" rtl="0" eaLnBrk="1" latinLnBrk="0" hangingPunct="0"/>
                      <a:r>
                        <a:rPr lang="cs-CZ" sz="1100" kern="1200">
                          <a:solidFill>
                            <a:srgbClr val="000000"/>
                          </a:solidFill>
                          <a:effectLst/>
                          <a:latin typeface="Arial" panose="020B0604020202020204" pitchFamily="34" charset="0"/>
                          <a:ea typeface="+mn-ea"/>
                          <a:cs typeface="Times New Roman" panose="02020603050405020304" pitchFamily="18" charset="0"/>
                        </a:rPr>
                        <a:t>36 627</a:t>
                      </a:r>
                    </a:p>
                  </a:txBody>
                  <a:tcPr marL="9525" marR="9525" marT="9525"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extLst>
                  <a:ext uri="{0D108BD9-81ED-4DB2-BD59-A6C34878D82A}">
                    <a16:rowId xmlns:a16="http://schemas.microsoft.com/office/drawing/2014/main" val="1533297276"/>
                  </a:ext>
                </a:extLst>
              </a:tr>
              <a:tr h="196417">
                <a:tc>
                  <a:txBody>
                    <a:bodyPr/>
                    <a:lstStyle>
                      <a:lvl1pPr marL="508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a:lnSpc>
                          <a:spcPct val="107000"/>
                        </a:lnSpc>
                        <a:spcAft>
                          <a:spcPts val="0"/>
                        </a:spcAft>
                      </a:pPr>
                      <a:r>
                        <a:rPr lang="en-GB" sz="1100" kern="1200">
                          <a:solidFill>
                            <a:schemeClr val="tx1"/>
                          </a:solidFill>
                          <a:effectLst/>
                          <a:latin typeface="Arial MT Bold" charset="0"/>
                          <a:ea typeface="Calibri" panose="020F0502020204030204" pitchFamily="34" charset="0"/>
                          <a:cs typeface="Times New Roman" panose="02020603050405020304" pitchFamily="18" charset="0"/>
                          <a:sym typeface="Arial MT Bold" charset="0"/>
                        </a:rPr>
                        <a:t>Net profit</a:t>
                      </a:r>
                    </a:p>
                  </a:txBody>
                  <a:tcPr marL="20094" marR="20094" marT="20093" marB="20093"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algn="r" hangingPunct="0"/>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12 353</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marL="0" algn="r" defTabSz="914400" rtl="0" eaLnBrk="1" latinLnBrk="0" hangingPunct="0"/>
                      <a:r>
                        <a:rPr lang="cs-CZ" sz="1100" kern="1200">
                          <a:solidFill>
                            <a:srgbClr val="000000"/>
                          </a:solidFill>
                          <a:effectLst/>
                          <a:latin typeface="Arial" panose="020B0604020202020204" pitchFamily="34" charset="0"/>
                          <a:ea typeface="+mn-ea"/>
                          <a:cs typeface="Times New Roman" panose="02020603050405020304" pitchFamily="18" charset="0"/>
                        </a:rPr>
                        <a:t>17 572</a:t>
                      </a:r>
                    </a:p>
                  </a:txBody>
                  <a:tcPr marL="9525" marR="9525" marT="9525"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extLst>
                  <a:ext uri="{0D108BD9-81ED-4DB2-BD59-A6C34878D82A}">
                    <a16:rowId xmlns:a16="http://schemas.microsoft.com/office/drawing/2014/main" val="993720937"/>
                  </a:ext>
                </a:extLst>
              </a:tr>
              <a:tr h="196417">
                <a:tc>
                  <a:txBody>
                    <a:bodyPr/>
                    <a:lstStyle>
                      <a:lvl1pPr marL="508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a:lnSpc>
                          <a:spcPct val="107000"/>
                        </a:lnSpc>
                        <a:spcAft>
                          <a:spcPts val="0"/>
                        </a:spcAft>
                      </a:pPr>
                      <a:r>
                        <a:rPr lang="en-GB" sz="1100" kern="1200">
                          <a:solidFill>
                            <a:schemeClr val="tx1"/>
                          </a:solidFill>
                          <a:effectLst/>
                          <a:latin typeface="Arial MT Bold" charset="0"/>
                          <a:ea typeface="Calibri" panose="020F0502020204030204" pitchFamily="34" charset="0"/>
                          <a:cs typeface="Times New Roman" panose="02020603050405020304" pitchFamily="18" charset="0"/>
                          <a:sym typeface="Arial MT Bold" charset="0"/>
                        </a:rPr>
                        <a:t>Total assets</a:t>
                      </a:r>
                    </a:p>
                  </a:txBody>
                  <a:tcPr marL="20094" marR="20094" marT="20093" marB="20093"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algn="r" hangingPunct="0"/>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1 169 147</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marL="0" algn="r" defTabSz="914400" rtl="0" eaLnBrk="1" latinLnBrk="0" hangingPunct="0"/>
                      <a:r>
                        <a:rPr lang="cs-CZ" sz="1100" kern="1200">
                          <a:solidFill>
                            <a:srgbClr val="000000"/>
                          </a:solidFill>
                          <a:effectLst/>
                          <a:latin typeface="Arial" panose="020B0604020202020204" pitchFamily="34" charset="0"/>
                          <a:ea typeface="+mn-ea"/>
                          <a:cs typeface="Times New Roman" panose="02020603050405020304" pitchFamily="18" charset="0"/>
                        </a:rPr>
                        <a:t>1 228 892</a:t>
                      </a:r>
                    </a:p>
                  </a:txBody>
                  <a:tcPr marL="9525" marR="9525" marT="9525"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extLst>
                  <a:ext uri="{0D108BD9-81ED-4DB2-BD59-A6C34878D82A}">
                    <a16:rowId xmlns:a16="http://schemas.microsoft.com/office/drawing/2014/main" val="590580324"/>
                  </a:ext>
                </a:extLst>
              </a:tr>
              <a:tr h="196417">
                <a:tc>
                  <a:txBody>
                    <a:bodyPr/>
                    <a:lstStyle>
                      <a:lvl1pPr marL="508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a:lnSpc>
                          <a:spcPct val="107000"/>
                        </a:lnSpc>
                        <a:spcAft>
                          <a:spcPts val="0"/>
                        </a:spcAft>
                      </a:pPr>
                      <a:r>
                        <a:rPr lang="en-GB" sz="1100" kern="1200">
                          <a:solidFill>
                            <a:schemeClr val="tx1"/>
                          </a:solidFill>
                          <a:effectLst/>
                          <a:latin typeface="Arial MT Bold" charset="0"/>
                          <a:ea typeface="Calibri" panose="020F0502020204030204" pitchFamily="34" charset="0"/>
                          <a:cs typeface="Times New Roman" panose="02020603050405020304" pitchFamily="18" charset="0"/>
                          <a:sym typeface="Arial MT Bold" charset="0"/>
                        </a:rPr>
                        <a:t>Registered capital</a:t>
                      </a:r>
                    </a:p>
                  </a:txBody>
                  <a:tcPr marL="20094" marR="20094" marT="20093" marB="20093"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algn="r" hangingPunct="0"/>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19 005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marL="0" algn="r" defTabSz="914400" rtl="0" eaLnBrk="1" latinLnBrk="0" hangingPunct="0"/>
                      <a:r>
                        <a:rPr lang="cs-CZ" sz="1100" kern="1200">
                          <a:solidFill>
                            <a:srgbClr val="000000"/>
                          </a:solidFill>
                          <a:effectLst/>
                          <a:latin typeface="Arial" panose="020B0604020202020204" pitchFamily="34" charset="0"/>
                          <a:ea typeface="+mn-ea"/>
                          <a:cs typeface="Times New Roman" panose="02020603050405020304" pitchFamily="18" charset="0"/>
                        </a:rPr>
                        <a:t>19 005</a:t>
                      </a:r>
                    </a:p>
                  </a:txBody>
                  <a:tcPr marL="9525" marR="9525" marT="9525"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extLst>
                  <a:ext uri="{0D108BD9-81ED-4DB2-BD59-A6C34878D82A}">
                    <a16:rowId xmlns:a16="http://schemas.microsoft.com/office/drawing/2014/main" val="1504205952"/>
                  </a:ext>
                </a:extLst>
              </a:tr>
              <a:tr h="196417">
                <a:tc>
                  <a:txBody>
                    <a:bodyPr/>
                    <a:lstStyle>
                      <a:lvl1pPr marL="508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50800" marR="0" lvl="0" indent="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100" b="0" i="0" u="none" strike="noStrike" cap="none" normalizeH="0" baseline="0" noProof="0">
                          <a:ln>
                            <a:noFill/>
                          </a:ln>
                          <a:solidFill>
                            <a:srgbClr val="3E3E3E"/>
                          </a:solidFill>
                          <a:effectLst/>
                          <a:latin typeface="Arial" panose="020B0604020202020204" pitchFamily="34" charset="0"/>
                          <a:cs typeface="Arial" panose="020B0604020202020204" pitchFamily="34" charset="0"/>
                          <a:sym typeface="Arial MT Bold" charset="0"/>
                        </a:rPr>
                        <a:t>ROAE</a:t>
                      </a:r>
                    </a:p>
                  </a:txBody>
                  <a:tcPr marL="20094" marR="20094" marT="20093" marB="20093"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algn="r" hangingPunct="0"/>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marL="0" algn="r" defTabSz="914400" rtl="0" eaLnBrk="1" latinLnBrk="0" hangingPunct="0"/>
                      <a:r>
                        <a:rPr lang="cs-CZ" sz="1100" kern="1200">
                          <a:solidFill>
                            <a:srgbClr val="000000"/>
                          </a:solidFill>
                          <a:effectLst/>
                          <a:latin typeface="Arial" panose="020B0604020202020204" pitchFamily="34" charset="0"/>
                          <a:ea typeface="+mn-ea"/>
                          <a:cs typeface="Times New Roman" panose="02020603050405020304" pitchFamily="18" charset="0"/>
                        </a:rPr>
                        <a:t>15,41 %</a:t>
                      </a:r>
                    </a:p>
                  </a:txBody>
                  <a:tcPr marL="9525" marR="9525" marT="9525"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extLst>
                  <a:ext uri="{0D108BD9-81ED-4DB2-BD59-A6C34878D82A}">
                    <a16:rowId xmlns:a16="http://schemas.microsoft.com/office/drawing/2014/main" val="4215780354"/>
                  </a:ext>
                </a:extLst>
              </a:tr>
              <a:tr h="196417">
                <a:tc>
                  <a:txBody>
                    <a:bodyPr/>
                    <a:lstStyle>
                      <a:lvl1pPr marL="508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a:lnSpc>
                          <a:spcPct val="107000"/>
                        </a:lnSpc>
                        <a:spcAft>
                          <a:spcPts val="0"/>
                        </a:spcAft>
                      </a:pPr>
                      <a:r>
                        <a:rPr lang="en-GB" sz="1100" kern="1200">
                          <a:solidFill>
                            <a:schemeClr val="tx1"/>
                          </a:solidFill>
                          <a:effectLst/>
                          <a:latin typeface="Arial MT Bold" charset="0"/>
                          <a:ea typeface="Calibri" panose="020F0502020204030204" pitchFamily="34" charset="0"/>
                          <a:cs typeface="Times New Roman" panose="02020603050405020304" pitchFamily="18" charset="0"/>
                          <a:sym typeface="Arial MT Bold" charset="0"/>
                        </a:rPr>
                        <a:t>Average number of employees</a:t>
                      </a:r>
                    </a:p>
                  </a:txBody>
                  <a:tcPr marL="20094" marR="20094" marT="20093" marB="20093"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algn="r" hangingPunct="0"/>
                      <a:r>
                        <a:rPr lang="cs-CZ"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6 736</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tc>
                  <a:txBody>
                    <a:bodyPr/>
                    <a:lstStyle/>
                    <a:p>
                      <a:pPr marL="0" algn="r" defTabSz="914400" rtl="0" eaLnBrk="1" latinLnBrk="0" hangingPunct="0"/>
                      <a:r>
                        <a:rPr lang="cs-CZ" sz="1100" kern="1200">
                          <a:solidFill>
                            <a:srgbClr val="000000"/>
                          </a:solidFill>
                          <a:effectLst/>
                          <a:latin typeface="Arial" panose="020B0604020202020204" pitchFamily="34" charset="0"/>
                          <a:ea typeface="+mn-ea"/>
                          <a:cs typeface="Times New Roman" panose="02020603050405020304" pitchFamily="18" charset="0"/>
                        </a:rPr>
                        <a:t>6 553</a:t>
                      </a:r>
                    </a:p>
                  </a:txBody>
                  <a:tcPr marL="9525" marR="9525" marT="9525" marB="0" anchor="ctr">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FAFD"/>
                    </a:solidFill>
                  </a:tcPr>
                </a:tc>
                <a:extLst>
                  <a:ext uri="{0D108BD9-81ED-4DB2-BD59-A6C34878D82A}">
                    <a16:rowId xmlns:a16="http://schemas.microsoft.com/office/drawing/2014/main" val="3996303389"/>
                  </a:ext>
                </a:extLst>
              </a:tr>
            </a:tbl>
          </a:graphicData>
        </a:graphic>
      </p:graphicFrame>
      <p:sp>
        <p:nvSpPr>
          <p:cNvPr id="7" name="Rectangle 6">
            <a:extLst>
              <a:ext uri="{FF2B5EF4-FFF2-40B4-BE49-F238E27FC236}">
                <a16:creationId xmlns:a16="http://schemas.microsoft.com/office/drawing/2014/main" id="{5344246D-C9AF-4455-AE08-4D39D1E5E13D}"/>
              </a:ext>
            </a:extLst>
          </p:cNvPr>
          <p:cNvSpPr txBox="1">
            <a:spLocks noChangeArrowheads="1"/>
          </p:cNvSpPr>
          <p:nvPr/>
        </p:nvSpPr>
        <p:spPr bwMode="auto">
          <a:xfrm>
            <a:off x="212057" y="769586"/>
            <a:ext cx="8719886" cy="1446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6788" tIns="26788" rIns="30443" bIns="26788"/>
          <a:lstStyle>
            <a:lvl1pPr>
              <a:lnSpc>
                <a:spcPct val="90000"/>
              </a:lnSpc>
              <a:spcBef>
                <a:spcPts val="1425"/>
              </a:spcBef>
              <a:buFont typeface="Arial" panose="020B0604020202020204" pitchFamily="34" charset="0"/>
              <a:buChar char="•"/>
              <a:defRPr sz="3900">
                <a:solidFill>
                  <a:schemeClr val="tx1"/>
                </a:solidFill>
                <a:latin typeface="Calibri" panose="020F0502020204030204" pitchFamily="34" charset="0"/>
              </a:defRPr>
            </a:lvl1pPr>
            <a:lvl2pPr marL="360363" indent="-177800">
              <a:lnSpc>
                <a:spcPct val="90000"/>
              </a:lnSpc>
              <a:spcBef>
                <a:spcPts val="713"/>
              </a:spcBef>
              <a:buFont typeface="Arial" panose="020B0604020202020204" pitchFamily="34" charset="0"/>
              <a:buChar char="•"/>
              <a:defRPr sz="3400">
                <a:solidFill>
                  <a:schemeClr val="tx1"/>
                </a:solidFill>
                <a:latin typeface="Calibri" panose="020F0502020204030204" pitchFamily="34" charset="0"/>
              </a:defRPr>
            </a:lvl2pPr>
            <a:lvl3pPr marL="542925" indent="-180975">
              <a:lnSpc>
                <a:spcPct val="90000"/>
              </a:lnSpc>
              <a:spcBef>
                <a:spcPts val="713"/>
              </a:spcBef>
              <a:buFont typeface="Arial" panose="020B0604020202020204" pitchFamily="34" charset="0"/>
              <a:buChar char="•"/>
              <a:defRPr sz="2800">
                <a:solidFill>
                  <a:schemeClr val="tx1"/>
                </a:solidFill>
                <a:latin typeface="Calibri" panose="020F0502020204030204" pitchFamily="34" charset="0"/>
              </a:defRPr>
            </a:lvl3pPr>
            <a:lvl4pPr marL="723900" indent="-179388">
              <a:lnSpc>
                <a:spcPct val="90000"/>
              </a:lnSpc>
              <a:spcBef>
                <a:spcPts val="713"/>
              </a:spcBef>
              <a:buFont typeface="Arial" panose="020B0604020202020204" pitchFamily="34" charset="0"/>
              <a:buChar char="•"/>
              <a:defRPr sz="2500">
                <a:solidFill>
                  <a:schemeClr val="tx1"/>
                </a:solidFill>
                <a:latin typeface="Calibri" panose="020F0502020204030204" pitchFamily="34" charset="0"/>
              </a:defRPr>
            </a:lvl4pPr>
            <a:lvl5pPr marL="885825" indent="-160338">
              <a:lnSpc>
                <a:spcPct val="90000"/>
              </a:lnSpc>
              <a:spcBef>
                <a:spcPts val="713"/>
              </a:spcBef>
              <a:buFont typeface="Arial" panose="020B0604020202020204" pitchFamily="34" charset="0"/>
              <a:buChar char="•"/>
              <a:defRPr sz="2500">
                <a:solidFill>
                  <a:schemeClr val="tx1"/>
                </a:solidFill>
                <a:latin typeface="Calibri" panose="020F0502020204030204" pitchFamily="34" charset="0"/>
              </a:defRPr>
            </a:lvl5pPr>
            <a:lvl6pPr marL="1343025" indent="-160338" eaLnBrk="0" fontAlgn="base" hangingPunct="0">
              <a:lnSpc>
                <a:spcPct val="90000"/>
              </a:lnSpc>
              <a:spcBef>
                <a:spcPts val="713"/>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1800225" indent="-160338" eaLnBrk="0" fontAlgn="base" hangingPunct="0">
              <a:lnSpc>
                <a:spcPct val="90000"/>
              </a:lnSpc>
              <a:spcBef>
                <a:spcPts val="713"/>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2257425" indent="-160338" eaLnBrk="0" fontAlgn="base" hangingPunct="0">
              <a:lnSpc>
                <a:spcPct val="90000"/>
              </a:lnSpc>
              <a:spcBef>
                <a:spcPts val="713"/>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2714625" indent="-160338" eaLnBrk="0" fontAlgn="base" hangingPunct="0">
              <a:lnSpc>
                <a:spcPct val="90000"/>
              </a:lnSpc>
              <a:spcBef>
                <a:spcPts val="713"/>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nSpc>
                <a:spcPct val="100000"/>
              </a:lnSpc>
              <a:spcBef>
                <a:spcPct val="0"/>
              </a:spcBef>
              <a:buClr>
                <a:schemeClr val="tx2"/>
              </a:buClr>
              <a:buSzPct val="100000"/>
              <a:buNone/>
              <a:defRPr/>
            </a:pPr>
            <a:r>
              <a:rPr lang="en-US" altLang="cs-CZ" sz="1100">
                <a:sym typeface="Arial MT Bold" charset="0"/>
              </a:rPr>
              <a:t> </a:t>
            </a:r>
            <a:endParaRPr lang="cs-CZ" sz="1100">
              <a:solidFill>
                <a:srgbClr val="141313"/>
              </a:solidFill>
              <a:latin typeface="Arial" panose="020B0604020202020204" pitchFamily="34" charset="0"/>
              <a:cs typeface="Arial" panose="020B0604020202020204" pitchFamily="34" charset="0"/>
            </a:endParaRPr>
          </a:p>
          <a:p>
            <a:pPr marL="132880" lvl="0" indent="-132880">
              <a:lnSpc>
                <a:spcPct val="150000"/>
              </a:lnSpc>
              <a:spcBef>
                <a:spcPct val="0"/>
              </a:spcBef>
              <a:buClr>
                <a:schemeClr val="tx2"/>
              </a:buClr>
              <a:buSzPct val="100000"/>
              <a:buFont typeface="Wingdings" panose="05000000000000000000" pitchFamily="2" charset="2"/>
              <a:buChar char="§"/>
              <a:defRPr/>
            </a:pPr>
            <a:r>
              <a:rPr lang="en-GB" sz="1100">
                <a:solidFill>
                  <a:srgbClr val="141313"/>
                </a:solidFill>
                <a:latin typeface="Arial" panose="020B0604020202020204" pitchFamily="34" charset="0"/>
                <a:cs typeface="Arial" panose="020B0604020202020204" pitchFamily="34" charset="0"/>
              </a:rPr>
              <a:t>One of the Czech Republic’s 3 largest banks with more than 1.6</a:t>
            </a:r>
            <a:r>
              <a:rPr lang="cs-CZ" sz="1100">
                <a:solidFill>
                  <a:srgbClr val="141313"/>
                </a:solidFill>
                <a:latin typeface="Arial" panose="020B0604020202020204" pitchFamily="34" charset="0"/>
                <a:cs typeface="Arial" panose="020B0604020202020204" pitchFamily="34" charset="0"/>
              </a:rPr>
              <a:t>5</a:t>
            </a:r>
            <a:r>
              <a:rPr lang="en-GB" sz="1100">
                <a:solidFill>
                  <a:srgbClr val="141313"/>
                </a:solidFill>
                <a:latin typeface="Arial" panose="020B0604020202020204" pitchFamily="34" charset="0"/>
                <a:cs typeface="Arial" panose="020B0604020202020204" pitchFamily="34" charset="0"/>
              </a:rPr>
              <a:t> million clients</a:t>
            </a:r>
            <a:endParaRPr lang="cs-CZ" sz="1100">
              <a:solidFill>
                <a:srgbClr val="141313"/>
              </a:solidFill>
              <a:latin typeface="Arial" panose="020B0604020202020204" pitchFamily="34" charset="0"/>
              <a:cs typeface="Arial" panose="020B0604020202020204" pitchFamily="34" charset="0"/>
            </a:endParaRPr>
          </a:p>
          <a:p>
            <a:pPr marL="132880" lvl="0" indent="-132880">
              <a:lnSpc>
                <a:spcPct val="150000"/>
              </a:lnSpc>
              <a:spcBef>
                <a:spcPct val="0"/>
              </a:spcBef>
              <a:buClr>
                <a:schemeClr val="tx2"/>
              </a:buClr>
              <a:buSzPct val="100000"/>
              <a:buFont typeface="Wingdings" panose="05000000000000000000" pitchFamily="2" charset="2"/>
              <a:buChar char="§"/>
              <a:defRPr/>
            </a:pPr>
            <a:r>
              <a:rPr lang="en-GB" sz="1100">
                <a:solidFill>
                  <a:srgbClr val="141313"/>
                </a:solidFill>
                <a:latin typeface="Arial" panose="020B0604020202020204" pitchFamily="34" charset="0"/>
                <a:cs typeface="Arial" panose="020B0604020202020204" pitchFamily="34" charset="0"/>
              </a:rPr>
              <a:t>The most important SG Group member in Central Europe</a:t>
            </a:r>
            <a:endParaRPr lang="cs-CZ" sz="1100">
              <a:solidFill>
                <a:srgbClr val="141313"/>
              </a:solidFill>
              <a:latin typeface="Arial" panose="020B0604020202020204" pitchFamily="34" charset="0"/>
              <a:cs typeface="Arial" panose="020B0604020202020204" pitchFamily="34" charset="0"/>
            </a:endParaRPr>
          </a:p>
          <a:p>
            <a:pPr marL="132880" lvl="0" indent="-132880">
              <a:lnSpc>
                <a:spcPct val="150000"/>
              </a:lnSpc>
              <a:spcBef>
                <a:spcPct val="0"/>
              </a:spcBef>
              <a:buClr>
                <a:schemeClr val="tx2"/>
              </a:buClr>
              <a:buSzPct val="100000"/>
              <a:buFont typeface="Wingdings" panose="05000000000000000000" pitchFamily="2" charset="2"/>
              <a:buChar char="§"/>
              <a:defRPr/>
            </a:pPr>
            <a:r>
              <a:rPr lang="en-GB" sz="1100">
                <a:solidFill>
                  <a:srgbClr val="141313"/>
                </a:solidFill>
                <a:latin typeface="Arial" panose="020B0604020202020204" pitchFamily="34" charset="0"/>
                <a:cs typeface="Arial" panose="020B0604020202020204" pitchFamily="34" charset="0"/>
              </a:rPr>
              <a:t>The Czech Republic’s third largest bank in terms of assets</a:t>
            </a:r>
            <a:endParaRPr lang="cs-CZ" sz="1100">
              <a:solidFill>
                <a:srgbClr val="141313"/>
              </a:solidFill>
              <a:latin typeface="Arial" panose="020B0604020202020204" pitchFamily="34" charset="0"/>
              <a:cs typeface="Arial" panose="020B0604020202020204" pitchFamily="34" charset="0"/>
            </a:endParaRPr>
          </a:p>
          <a:p>
            <a:pPr marL="132880" lvl="0" indent="-132880">
              <a:lnSpc>
                <a:spcPct val="150000"/>
              </a:lnSpc>
              <a:spcBef>
                <a:spcPct val="0"/>
              </a:spcBef>
              <a:buClr>
                <a:schemeClr val="tx2"/>
              </a:buClr>
              <a:buSzPct val="100000"/>
              <a:buFont typeface="Wingdings" panose="05000000000000000000" pitchFamily="2" charset="2"/>
              <a:buChar char="§"/>
              <a:defRPr/>
            </a:pPr>
            <a:r>
              <a:rPr lang="en-GB" sz="1100">
                <a:solidFill>
                  <a:srgbClr val="141313"/>
                </a:solidFill>
                <a:latin typeface="Arial" panose="020B0604020202020204" pitchFamily="34" charset="0"/>
                <a:cs typeface="Arial" panose="020B0604020202020204" pitchFamily="34" charset="0"/>
              </a:rPr>
              <a:t>The leading bank in corporate financing (over </a:t>
            </a:r>
            <a:r>
              <a:rPr lang="cs-CZ" sz="1100">
                <a:solidFill>
                  <a:srgbClr val="141313"/>
                </a:solidFill>
                <a:latin typeface="Arial" panose="020B0604020202020204" pitchFamily="34" charset="0"/>
                <a:cs typeface="Arial" panose="020B0604020202020204" pitchFamily="34" charset="0"/>
              </a:rPr>
              <a:t>13 000 </a:t>
            </a:r>
            <a:r>
              <a:rPr lang="en-GB" sz="1100">
                <a:solidFill>
                  <a:srgbClr val="141313"/>
                </a:solidFill>
                <a:latin typeface="Arial" panose="020B0604020202020204" pitchFamily="34" charset="0"/>
                <a:cs typeface="Arial" panose="020B0604020202020204" pitchFamily="34" charset="0"/>
              </a:rPr>
              <a:t>clients)</a:t>
            </a:r>
            <a:endParaRPr lang="cs-CZ" altLang="cs-CZ" sz="1100">
              <a:solidFill>
                <a:srgbClr val="141313"/>
              </a:solidFill>
              <a:latin typeface="Arial" panose="020B0604020202020204" pitchFamily="34" charset="0"/>
              <a:cs typeface="Arial" panose="020B0604020202020204" pitchFamily="34" charset="0"/>
              <a:sym typeface="Arial MT Bold" charset="0"/>
            </a:endParaRPr>
          </a:p>
        </p:txBody>
      </p:sp>
      <p:graphicFrame>
        <p:nvGraphicFramePr>
          <p:cNvPr id="8" name="Group 10">
            <a:extLst>
              <a:ext uri="{FF2B5EF4-FFF2-40B4-BE49-F238E27FC236}">
                <a16:creationId xmlns:a16="http://schemas.microsoft.com/office/drawing/2014/main" id="{E10F9223-DEF1-4B61-B08D-CB517BA16FDF}"/>
              </a:ext>
            </a:extLst>
          </p:cNvPr>
          <p:cNvGraphicFramePr>
            <a:graphicFrameLocks noGrp="1"/>
          </p:cNvGraphicFramePr>
          <p:nvPr>
            <p:extLst>
              <p:ext uri="{D42A27DB-BD31-4B8C-83A1-F6EECF244321}">
                <p14:modId xmlns:p14="http://schemas.microsoft.com/office/powerpoint/2010/main" val="3802028743"/>
              </p:ext>
            </p:extLst>
          </p:nvPr>
        </p:nvGraphicFramePr>
        <p:xfrm>
          <a:off x="5669513" y="956120"/>
          <a:ext cx="3034256" cy="1073303"/>
        </p:xfrm>
        <a:graphic>
          <a:graphicData uri="http://schemas.openxmlformats.org/drawingml/2006/table">
            <a:tbl>
              <a:tblPr/>
              <a:tblGrid>
                <a:gridCol w="1251514">
                  <a:extLst>
                    <a:ext uri="{9D8B030D-6E8A-4147-A177-3AD203B41FA5}">
                      <a16:colId xmlns:a16="http://schemas.microsoft.com/office/drawing/2014/main" val="987150826"/>
                    </a:ext>
                  </a:extLst>
                </a:gridCol>
                <a:gridCol w="891371">
                  <a:extLst>
                    <a:ext uri="{9D8B030D-6E8A-4147-A177-3AD203B41FA5}">
                      <a16:colId xmlns:a16="http://schemas.microsoft.com/office/drawing/2014/main" val="3266815140"/>
                    </a:ext>
                  </a:extLst>
                </a:gridCol>
                <a:gridCol w="891371">
                  <a:extLst>
                    <a:ext uri="{9D8B030D-6E8A-4147-A177-3AD203B41FA5}">
                      <a16:colId xmlns:a16="http://schemas.microsoft.com/office/drawing/2014/main" val="3905839557"/>
                    </a:ext>
                  </a:extLst>
                </a:gridCol>
              </a:tblGrid>
              <a:tr h="261195">
                <a:tc>
                  <a:txBody>
                    <a:bodyPr/>
                    <a:lstStyle>
                      <a:lvl1pPr>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0" marR="0" lvl="0" indent="0" algn="ctr" defTabSz="914400" rtl="0" eaLnBrk="1" fontAlgn="base" latinLnBrk="0" hangingPunct="1">
                        <a:lnSpc>
                          <a:spcPct val="100000"/>
                        </a:lnSpc>
                        <a:spcBef>
                          <a:spcPct val="0"/>
                        </a:spcBef>
                        <a:spcAft>
                          <a:spcPts val="600"/>
                        </a:spcAft>
                        <a:buClr>
                          <a:srgbClr val="B2B2B2"/>
                        </a:buClr>
                        <a:buSzPct val="100000"/>
                        <a:buFont typeface="Wingdings" panose="05000000000000000000" pitchFamily="2" charset="2"/>
                        <a:buNone/>
                        <a:tabLst/>
                      </a:pPr>
                      <a:r>
                        <a:rPr kumimoji="0" lang="cs-CZ" altLang="cs-CZ" sz="1000" b="1" i="0" u="none" strike="noStrike" cap="none" normalizeH="0" baseline="0" noProof="0">
                          <a:ln>
                            <a:noFill/>
                          </a:ln>
                          <a:solidFill>
                            <a:srgbClr val="FFFFFF"/>
                          </a:solidFill>
                          <a:effectLst/>
                          <a:latin typeface="Arial" panose="020B0604020202020204" pitchFamily="34" charset="0"/>
                          <a:cs typeface="Arial" panose="020B0604020202020204" pitchFamily="34" charset="0"/>
                          <a:sym typeface="Arial MT Bold" charset="0"/>
                        </a:rPr>
                        <a:t>Ratings</a:t>
                      </a:r>
                    </a:p>
                  </a:txBody>
                  <a:tcPr marL="20090" marR="20090" marT="20072" marB="20072" anchor="ctr" horzOverflow="overflow">
                    <a:lnL w="6350" cap="flat" cmpd="sng" algn="ctr">
                      <a:solidFill>
                        <a:srgbClr val="FF505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5050"/>
                    </a:solidFill>
                  </a:tcPr>
                </a:tc>
                <a:tc>
                  <a:txBody>
                    <a:bodyPr/>
                    <a:lstStyle>
                      <a:lvl1pPr>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0" marR="0" lvl="0" indent="0" algn="ctr" defTabSz="914400" rtl="0" eaLnBrk="1" fontAlgn="base" latinLnBrk="0" hangingPunct="1">
                        <a:lnSpc>
                          <a:spcPct val="100000"/>
                        </a:lnSpc>
                        <a:spcBef>
                          <a:spcPct val="0"/>
                        </a:spcBef>
                        <a:spcAft>
                          <a:spcPts val="600"/>
                        </a:spcAft>
                        <a:buClr>
                          <a:srgbClr val="B2B2B2"/>
                        </a:buClr>
                        <a:buSzPct val="100000"/>
                        <a:buFont typeface="Wingdings" panose="05000000000000000000" pitchFamily="2" charset="2"/>
                        <a:buNone/>
                        <a:tabLst/>
                      </a:pPr>
                      <a:r>
                        <a:rPr kumimoji="0" lang="cs-CZ" altLang="cs-CZ" sz="1000" b="1" i="0" u="none" strike="noStrike" cap="none" normalizeH="0" baseline="0" noProof="0" err="1">
                          <a:ln>
                            <a:noFill/>
                          </a:ln>
                          <a:solidFill>
                            <a:srgbClr val="FFFFFF"/>
                          </a:solidFill>
                          <a:effectLst/>
                          <a:latin typeface="Arial" panose="020B0604020202020204" pitchFamily="34" charset="0"/>
                          <a:cs typeface="Arial" panose="020B0604020202020204" pitchFamily="34" charset="0"/>
                          <a:sym typeface="Arial MT Bold" charset="0"/>
                        </a:rPr>
                        <a:t>Short</a:t>
                      </a:r>
                      <a:r>
                        <a:rPr kumimoji="0" lang="cs-CZ" altLang="cs-CZ" sz="1000" b="1" i="0" u="none" strike="noStrike" cap="none" normalizeH="0" baseline="0" noProof="0">
                          <a:ln>
                            <a:noFill/>
                          </a:ln>
                          <a:solidFill>
                            <a:srgbClr val="FFFFFF"/>
                          </a:solidFill>
                          <a:effectLst/>
                          <a:latin typeface="Arial" panose="020B0604020202020204" pitchFamily="34" charset="0"/>
                          <a:cs typeface="Arial" panose="020B0604020202020204" pitchFamily="34" charset="0"/>
                          <a:sym typeface="Arial MT Bold" charset="0"/>
                        </a:rPr>
                        <a:t>-term</a:t>
                      </a:r>
                    </a:p>
                  </a:txBody>
                  <a:tcPr marL="20090" marR="20090" marT="20072" marB="2007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5050"/>
                    </a:solidFill>
                  </a:tcPr>
                </a:tc>
                <a:tc>
                  <a:txBody>
                    <a:bodyPr/>
                    <a:lstStyle>
                      <a:lvl1pPr>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0" marR="0" lvl="0" indent="0" algn="ctr" defTabSz="914400" rtl="0" eaLnBrk="1" fontAlgn="base" latinLnBrk="0" hangingPunct="1">
                        <a:lnSpc>
                          <a:spcPct val="100000"/>
                        </a:lnSpc>
                        <a:spcBef>
                          <a:spcPct val="0"/>
                        </a:spcBef>
                        <a:spcAft>
                          <a:spcPts val="600"/>
                        </a:spcAft>
                        <a:buClr>
                          <a:srgbClr val="B2B2B2"/>
                        </a:buClr>
                        <a:buSzPct val="100000"/>
                        <a:buFont typeface="Wingdings" panose="05000000000000000000" pitchFamily="2" charset="2"/>
                        <a:buNone/>
                        <a:tabLst/>
                      </a:pPr>
                      <a:r>
                        <a:rPr kumimoji="0" lang="cs-CZ" altLang="cs-CZ" sz="1000" b="1" i="0" u="none" strike="noStrike" cap="none" normalizeH="0" baseline="0" noProof="0">
                          <a:ln>
                            <a:noFill/>
                          </a:ln>
                          <a:solidFill>
                            <a:srgbClr val="FFFFFF"/>
                          </a:solidFill>
                          <a:effectLst/>
                          <a:latin typeface="Arial" panose="020B0604020202020204" pitchFamily="34" charset="0"/>
                          <a:cs typeface="Arial" panose="020B0604020202020204" pitchFamily="34" charset="0"/>
                          <a:sym typeface="Arial MT Bold" charset="0"/>
                        </a:rPr>
                        <a:t>Long-term</a:t>
                      </a:r>
                    </a:p>
                  </a:txBody>
                  <a:tcPr marL="20090" marR="20090" marT="20072" marB="20072" anchor="ctr" horzOverflow="overflow">
                    <a:lnL w="12700" cap="flat" cmpd="sng" algn="ctr">
                      <a:solidFill>
                        <a:srgbClr val="FFFFFF"/>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41842208"/>
                  </a:ext>
                </a:extLst>
              </a:tr>
              <a:tr h="289718">
                <a:tc>
                  <a:txBody>
                    <a:bodyPr/>
                    <a:lstStyle>
                      <a:lvl1pPr marL="3937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937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000" b="0" i="0" u="none" strike="noStrike" cap="none" normalizeH="0" baseline="0" noProof="0">
                          <a:ln>
                            <a:noFill/>
                          </a:ln>
                          <a:solidFill>
                            <a:srgbClr val="3E3E3E"/>
                          </a:solidFill>
                          <a:effectLst/>
                          <a:latin typeface="Arial" panose="020B0604020202020204" pitchFamily="34" charset="0"/>
                          <a:cs typeface="Arial" panose="020B0604020202020204" pitchFamily="34" charset="0"/>
                          <a:sym typeface="Arial MT Bold" charset="0"/>
                        </a:rPr>
                        <a:t>Standard &amp; Poor's</a:t>
                      </a:r>
                    </a:p>
                  </a:txBody>
                  <a:tcPr marL="20090" marR="20090" marT="20072" marB="20072"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noFill/>
                  </a:tcPr>
                </a:tc>
                <a:tc>
                  <a:txBody>
                    <a:bodyPr/>
                    <a:lstStyle>
                      <a:lvl1pPr marL="3937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937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000" b="0" i="0" u="none" strike="noStrike" cap="none" normalizeH="0" baseline="0" noProof="0">
                          <a:ln>
                            <a:noFill/>
                          </a:ln>
                          <a:solidFill>
                            <a:srgbClr val="3E3E3E"/>
                          </a:solidFill>
                          <a:effectLst/>
                          <a:latin typeface="Arial" panose="020B0604020202020204" pitchFamily="34" charset="0"/>
                          <a:cs typeface="Arial" panose="020B0604020202020204" pitchFamily="34" charset="0"/>
                          <a:sym typeface="Arial MT" charset="0"/>
                        </a:rPr>
                        <a:t>A-1</a:t>
                      </a:r>
                    </a:p>
                  </a:txBody>
                  <a:tcPr marL="20090" marR="20090" marT="20072" marB="20072"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noFill/>
                  </a:tcPr>
                </a:tc>
                <a:tc>
                  <a:txBody>
                    <a:bodyPr/>
                    <a:lstStyle>
                      <a:lvl1pPr marL="3937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937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000" b="0" i="0" u="none" strike="noStrike" cap="none" normalizeH="0" baseline="0" noProof="0">
                          <a:ln>
                            <a:noFill/>
                          </a:ln>
                          <a:solidFill>
                            <a:srgbClr val="3E3E3E"/>
                          </a:solidFill>
                          <a:effectLst/>
                          <a:latin typeface="Arial" panose="020B0604020202020204" pitchFamily="34" charset="0"/>
                          <a:cs typeface="Arial" panose="020B0604020202020204" pitchFamily="34" charset="0"/>
                          <a:sym typeface="Arial MT" charset="0"/>
                        </a:rPr>
                        <a:t>A</a:t>
                      </a:r>
                    </a:p>
                  </a:txBody>
                  <a:tcPr marL="20090" marR="20090" marT="20072" marB="20072"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0904878"/>
                  </a:ext>
                </a:extLst>
              </a:tr>
              <a:tr h="261195">
                <a:tc>
                  <a:txBody>
                    <a:bodyPr/>
                    <a:lstStyle>
                      <a:lvl1pPr marL="3937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937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000" b="0" i="0" u="none" strike="noStrike" cap="none" normalizeH="0" baseline="0" noProof="0">
                          <a:ln>
                            <a:noFill/>
                          </a:ln>
                          <a:solidFill>
                            <a:srgbClr val="3E3E3E"/>
                          </a:solidFill>
                          <a:effectLst/>
                          <a:latin typeface="Arial" panose="020B0604020202020204" pitchFamily="34" charset="0"/>
                          <a:cs typeface="Arial" panose="020B0604020202020204" pitchFamily="34" charset="0"/>
                          <a:sym typeface="Arial MT Bold" charset="0"/>
                        </a:rPr>
                        <a:t>Moody's</a:t>
                      </a:r>
                    </a:p>
                  </a:txBody>
                  <a:tcPr marL="20090" marR="20090" marT="20072" marB="20072"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noFill/>
                  </a:tcPr>
                </a:tc>
                <a:tc>
                  <a:txBody>
                    <a:bodyPr/>
                    <a:lstStyle>
                      <a:lvl1pPr marL="3937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937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000" b="0" i="0" u="none" strike="noStrike" cap="none" normalizeH="0" baseline="0" noProof="0">
                          <a:ln>
                            <a:noFill/>
                          </a:ln>
                          <a:solidFill>
                            <a:srgbClr val="3E3E3E"/>
                          </a:solidFill>
                          <a:effectLst/>
                          <a:latin typeface="Arial" panose="020B0604020202020204" pitchFamily="34" charset="0"/>
                          <a:cs typeface="Arial" panose="020B0604020202020204" pitchFamily="34" charset="0"/>
                          <a:sym typeface="Arial MT" charset="0"/>
                        </a:rPr>
                        <a:t>Prime-1</a:t>
                      </a:r>
                    </a:p>
                  </a:txBody>
                  <a:tcPr marL="20090" marR="20090" marT="20072" marB="20072"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noFill/>
                  </a:tcPr>
                </a:tc>
                <a:tc>
                  <a:txBody>
                    <a:bodyPr/>
                    <a:lstStyle>
                      <a:lvl1pPr marL="3937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937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000" b="0" i="0" u="none" strike="noStrike" cap="none" normalizeH="0" baseline="0" noProof="0">
                          <a:ln>
                            <a:noFill/>
                          </a:ln>
                          <a:solidFill>
                            <a:srgbClr val="3E3E3E"/>
                          </a:solidFill>
                          <a:effectLst/>
                          <a:latin typeface="Arial" panose="020B0604020202020204" pitchFamily="34" charset="0"/>
                          <a:cs typeface="Arial" panose="020B0604020202020204" pitchFamily="34" charset="0"/>
                          <a:sym typeface="Arial MT" charset="0"/>
                        </a:rPr>
                        <a:t>A1</a:t>
                      </a:r>
                    </a:p>
                  </a:txBody>
                  <a:tcPr marL="20090" marR="20090" marT="20072" marB="20072"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06291970"/>
                  </a:ext>
                </a:extLst>
              </a:tr>
              <a:tr h="261195">
                <a:tc>
                  <a:txBody>
                    <a:bodyPr/>
                    <a:lstStyle>
                      <a:lvl1pPr marL="3937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937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000" b="0" i="0" u="none" strike="noStrike" cap="none" normalizeH="0" baseline="0" noProof="0">
                          <a:ln>
                            <a:noFill/>
                          </a:ln>
                          <a:solidFill>
                            <a:srgbClr val="3E3E3E"/>
                          </a:solidFill>
                          <a:effectLst/>
                          <a:latin typeface="Arial" panose="020B0604020202020204" pitchFamily="34" charset="0"/>
                          <a:cs typeface="Arial" panose="020B0604020202020204" pitchFamily="34" charset="0"/>
                          <a:sym typeface="Arial MT Bold" charset="0"/>
                        </a:rPr>
                        <a:t>Fitch</a:t>
                      </a:r>
                    </a:p>
                  </a:txBody>
                  <a:tcPr marL="20090" marR="20090" marT="20072" marB="20072"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noFill/>
                  </a:tcPr>
                </a:tc>
                <a:tc>
                  <a:txBody>
                    <a:bodyPr/>
                    <a:lstStyle>
                      <a:lvl1pPr marL="3937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937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000" b="0" i="0" u="none" strike="noStrike" cap="none" normalizeH="0" baseline="0" noProof="0">
                          <a:ln>
                            <a:noFill/>
                          </a:ln>
                          <a:solidFill>
                            <a:srgbClr val="3E3E3E"/>
                          </a:solidFill>
                          <a:effectLst/>
                          <a:latin typeface="Arial" panose="020B0604020202020204" pitchFamily="34" charset="0"/>
                          <a:cs typeface="Arial" panose="020B0604020202020204" pitchFamily="34" charset="0"/>
                          <a:sym typeface="Arial MT" charset="0"/>
                        </a:rPr>
                        <a:t>F1</a:t>
                      </a:r>
                    </a:p>
                  </a:txBody>
                  <a:tcPr marL="20090" marR="20090" marT="20072" marB="20072"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noFill/>
                  </a:tcPr>
                </a:tc>
                <a:tc>
                  <a:txBody>
                    <a:bodyPr/>
                    <a:lstStyle>
                      <a:lvl1pPr marL="393700" indent="-342900">
                        <a:spcBef>
                          <a:spcPts val="2600"/>
                        </a:spcBef>
                        <a:buClr>
                          <a:srgbClr val="B2B2B2"/>
                        </a:buClr>
                        <a:buSzPct val="100000"/>
                        <a:buFont typeface="Wingdings" panose="05000000000000000000" pitchFamily="2" charset="2"/>
                        <a:defRPr sz="2000">
                          <a:solidFill>
                            <a:schemeClr val="tx1"/>
                          </a:solidFill>
                          <a:latin typeface="Arial MT Bold" charset="0"/>
                          <a:cs typeface="ヒラギノ角ゴ ProN W6" charset="0"/>
                          <a:sym typeface="Arial MT Bold" charset="0"/>
                        </a:defRPr>
                      </a:lvl1pPr>
                      <a:lvl2pPr marL="360363" indent="-177800">
                        <a:spcBef>
                          <a:spcPts val="1100"/>
                        </a:spcBef>
                        <a:buSzPct val="100000"/>
                        <a:buFont typeface="Arial MT" charset="0"/>
                        <a:defRPr sz="1600">
                          <a:solidFill>
                            <a:schemeClr val="tx1"/>
                          </a:solidFill>
                          <a:latin typeface="Arial MT" charset="0"/>
                          <a:cs typeface="ヒラギノ角ゴ ProN W3" charset="0"/>
                          <a:sym typeface="Arial MT" charset="0"/>
                        </a:defRPr>
                      </a:lvl2pPr>
                      <a:lvl3pPr marL="542925" indent="-180975">
                        <a:spcBef>
                          <a:spcPts val="900"/>
                        </a:spcBef>
                        <a:buClr>
                          <a:srgbClr val="000000"/>
                        </a:buClr>
                        <a:buSzPct val="100000"/>
                        <a:buFont typeface="Arial MT" charset="0"/>
                        <a:defRPr sz="1200">
                          <a:solidFill>
                            <a:schemeClr val="tx1"/>
                          </a:solidFill>
                          <a:latin typeface="Arial MT" charset="0"/>
                          <a:cs typeface="ヒラギノ角ゴ ProN W3" charset="0"/>
                          <a:sym typeface="Arial MT" charset="0"/>
                        </a:defRPr>
                      </a:lvl3pPr>
                      <a:lvl4pPr marL="723900" indent="-17938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4pPr>
                      <a:lvl5pPr marL="885825" indent="-160338">
                        <a:spcBef>
                          <a:spcPts val="700"/>
                        </a:spcBef>
                        <a:buClr>
                          <a:srgbClr val="000000"/>
                        </a:buClr>
                        <a:buSzPct val="100000"/>
                        <a:buFont typeface="Arial MT" charset="0"/>
                        <a:defRPr sz="1000">
                          <a:solidFill>
                            <a:schemeClr val="tx1"/>
                          </a:solidFill>
                          <a:latin typeface="Arial MT" charset="0"/>
                          <a:cs typeface="ヒラギノ角ゴ ProN W3" charset="0"/>
                          <a:sym typeface="Arial MT" charset="0"/>
                        </a:defRPr>
                      </a:lvl5pPr>
                      <a:lvl6pPr marL="13430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6pPr>
                      <a:lvl7pPr marL="18002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7pPr>
                      <a:lvl8pPr marL="22574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8pPr>
                      <a:lvl9pPr marL="2714625" indent="-160338" fontAlgn="base">
                        <a:spcBef>
                          <a:spcPts val="700"/>
                        </a:spcBef>
                        <a:spcAft>
                          <a:spcPct val="0"/>
                        </a:spcAft>
                        <a:buClr>
                          <a:srgbClr val="000000"/>
                        </a:buClr>
                        <a:buSzPct val="100000"/>
                        <a:buFont typeface="Arial MT" charset="0"/>
                        <a:defRPr sz="1000">
                          <a:solidFill>
                            <a:schemeClr val="tx1"/>
                          </a:solidFill>
                          <a:latin typeface="Arial MT" charset="0"/>
                          <a:cs typeface="ヒラギノ角ゴ ProN W3" charset="0"/>
                          <a:sym typeface="Arial MT" charset="0"/>
                        </a:defRPr>
                      </a:lvl9pPr>
                    </a:lstStyle>
                    <a:p>
                      <a:pPr marL="393700" marR="0" lvl="0" indent="-342900" algn="l" defTabSz="914400" rtl="0" eaLnBrk="1" fontAlgn="base" latinLnBrk="0" hangingPunct="1">
                        <a:lnSpc>
                          <a:spcPct val="100000"/>
                        </a:lnSpc>
                        <a:spcBef>
                          <a:spcPct val="0"/>
                        </a:spcBef>
                        <a:spcAft>
                          <a:spcPct val="0"/>
                        </a:spcAft>
                        <a:buClr>
                          <a:srgbClr val="B2B2B2"/>
                        </a:buClr>
                        <a:buSzPct val="100000"/>
                        <a:buFont typeface="Wingdings" panose="05000000000000000000" pitchFamily="2" charset="2"/>
                        <a:buNone/>
                        <a:tabLst/>
                      </a:pPr>
                      <a:r>
                        <a:rPr kumimoji="0" lang="cs-CZ" altLang="cs-CZ" sz="1000" b="0" i="0" u="none" strike="noStrike" cap="none" normalizeH="0" baseline="0" noProof="0">
                          <a:ln>
                            <a:noFill/>
                          </a:ln>
                          <a:solidFill>
                            <a:srgbClr val="3E3E3E"/>
                          </a:solidFill>
                          <a:effectLst/>
                          <a:latin typeface="Arial" panose="020B0604020202020204" pitchFamily="34" charset="0"/>
                          <a:cs typeface="Arial" panose="020B0604020202020204" pitchFamily="34" charset="0"/>
                          <a:sym typeface="Arial MT" charset="0"/>
                        </a:rPr>
                        <a:t>A</a:t>
                      </a:r>
                    </a:p>
                  </a:txBody>
                  <a:tcPr marL="20090" marR="20090" marT="20072" marB="20072" anchor="ctr" horzOverflow="overflow">
                    <a:lnL w="6350" cap="flat" cmpd="sng" algn="ctr">
                      <a:solidFill>
                        <a:srgbClr val="FF5050"/>
                      </a:solidFill>
                      <a:prstDash val="solid"/>
                      <a:round/>
                      <a:headEnd type="none" w="med" len="med"/>
                      <a:tailEnd type="none" w="med" len="med"/>
                    </a:lnL>
                    <a:lnR w="6350" cap="flat" cmpd="sng" algn="ctr">
                      <a:solidFill>
                        <a:srgbClr val="FF5050"/>
                      </a:solidFill>
                      <a:prstDash val="solid"/>
                      <a:round/>
                      <a:headEnd type="none" w="med" len="med"/>
                      <a:tailEnd type="none" w="med" len="med"/>
                    </a:lnR>
                    <a:lnT w="6350" cap="flat" cmpd="sng" algn="ctr">
                      <a:solidFill>
                        <a:srgbClr val="FF5050"/>
                      </a:solidFill>
                      <a:prstDash val="solid"/>
                      <a:round/>
                      <a:headEnd type="none" w="med" len="med"/>
                      <a:tailEnd type="none" w="med" len="med"/>
                    </a:lnT>
                    <a:lnB w="6350" cap="flat" cmpd="sng" algn="ctr">
                      <a:solidFill>
                        <a:srgbClr val="FF5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3158000"/>
                  </a:ext>
                </a:extLst>
              </a:tr>
            </a:tbl>
          </a:graphicData>
        </a:graphic>
      </p:graphicFrame>
      <p:graphicFrame>
        <p:nvGraphicFramePr>
          <p:cNvPr id="13" name="Graf 12">
            <a:extLst>
              <a:ext uri="{FF2B5EF4-FFF2-40B4-BE49-F238E27FC236}">
                <a16:creationId xmlns:a16="http://schemas.microsoft.com/office/drawing/2014/main" id="{2EF7E1E8-248E-4CAA-AADC-C7AD76D1CAC2}"/>
              </a:ext>
            </a:extLst>
          </p:cNvPr>
          <p:cNvGraphicFramePr>
            <a:graphicFrameLocks/>
          </p:cNvGraphicFramePr>
          <p:nvPr>
            <p:extLst>
              <p:ext uri="{D42A27DB-BD31-4B8C-83A1-F6EECF244321}">
                <p14:modId xmlns:p14="http://schemas.microsoft.com/office/powerpoint/2010/main" val="1825638904"/>
              </p:ext>
            </p:extLst>
          </p:nvPr>
        </p:nvGraphicFramePr>
        <p:xfrm>
          <a:off x="5110716" y="2385913"/>
          <a:ext cx="3642672" cy="23278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187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324000" y="133078"/>
            <a:ext cx="8496000" cy="462371"/>
          </a:xfrm>
        </p:spPr>
        <p:txBody>
          <a:bodyPr/>
          <a:lstStyle/>
          <a:p>
            <a:r>
              <a:rPr lang="en-US" altLang="cs-CZ">
                <a:solidFill>
                  <a:srgbClr val="E80031"/>
                </a:solidFill>
                <a:cs typeface="Arial MT Bold" charset="0"/>
                <a:sym typeface="Arial MT Bold" charset="0"/>
              </a:rPr>
              <a:t>KB &amp;</a:t>
            </a:r>
            <a:r>
              <a:rPr lang="cs-CZ" altLang="cs-CZ">
                <a:solidFill>
                  <a:srgbClr val="E80031"/>
                </a:solidFill>
                <a:cs typeface="Arial MT Bold" charset="0"/>
                <a:sym typeface="Arial MT Bold" charset="0"/>
              </a:rPr>
              <a:t> SG </a:t>
            </a:r>
            <a:r>
              <a:rPr lang="en-US" altLang="cs-CZ">
                <a:solidFill>
                  <a:srgbClr val="E80031"/>
                </a:solidFill>
                <a:cs typeface="Arial MT Bold" charset="0"/>
                <a:sym typeface="Arial MT Bold" charset="0"/>
              </a:rPr>
              <a:t>Group – A Wide Range of Services, Solution for All Financial Needs</a:t>
            </a:r>
            <a:endParaRPr lang="en-US"/>
          </a:p>
        </p:txBody>
      </p:sp>
      <p:sp>
        <p:nvSpPr>
          <p:cNvPr id="3" name="Rectangle 8">
            <a:extLst>
              <a:ext uri="{FF2B5EF4-FFF2-40B4-BE49-F238E27FC236}">
                <a16:creationId xmlns:a16="http://schemas.microsoft.com/office/drawing/2014/main" id="{7BDEC581-8103-4AE9-B3AA-599C376452D0}"/>
              </a:ext>
            </a:extLst>
          </p:cNvPr>
          <p:cNvSpPr/>
          <p:nvPr/>
        </p:nvSpPr>
        <p:spPr>
          <a:xfrm>
            <a:off x="324000" y="897352"/>
            <a:ext cx="5491013" cy="288147"/>
          </a:xfrm>
          <a:prstGeom prst="rect">
            <a:avLst/>
          </a:prstGeom>
          <a:solidFill>
            <a:schemeClr val="accent2"/>
          </a:solidFill>
        </p:spPr>
        <p:txBody>
          <a:bodyPr wrap="square" lIns="36000" tIns="36000" rIns="36000" bIns="36000">
            <a:spAutoFit/>
          </a:bodyPr>
          <a:lstStyle/>
          <a:p>
            <a:r>
              <a:rPr lang="en-US" altLang="cs-CZ" sz="1400" b="1">
                <a:solidFill>
                  <a:schemeClr val="bg1"/>
                </a:solidFill>
                <a:latin typeface="Arial MT Bold" charset="0"/>
                <a:cs typeface="Arial MT Bold" charset="0"/>
                <a:sym typeface="Arial MT Bold" charset="0"/>
              </a:rPr>
              <a:t>PRODUCTS AND SERVICES BY THE KB GROUP</a:t>
            </a:r>
          </a:p>
        </p:txBody>
      </p:sp>
      <p:sp>
        <p:nvSpPr>
          <p:cNvPr id="7" name="Obdélník 6"/>
          <p:cNvSpPr/>
          <p:nvPr/>
        </p:nvSpPr>
        <p:spPr>
          <a:xfrm>
            <a:off x="476400" y="1313431"/>
            <a:ext cx="3851976" cy="3321422"/>
          </a:xfrm>
          <a:prstGeom prst="rect">
            <a:avLst/>
          </a:prstGeom>
        </p:spPr>
        <p:txBody>
          <a:bodyPr wrap="square">
            <a:spAutoFit/>
          </a:bodyPr>
          <a:lstStyle/>
          <a:p>
            <a:pPr marL="132880" indent="-132880">
              <a:spcAft>
                <a:spcPts val="527"/>
              </a:spcAft>
              <a:defRPr/>
            </a:pPr>
            <a:endParaRPr lang="cs-CZ" altLang="cs-CZ" sz="1050" b="1">
              <a:latin typeface="Arial" panose="020B0604020202020204" pitchFamily="34" charset="0"/>
              <a:cs typeface="Arial" panose="020B0604020202020204" pitchFamily="34" charset="0"/>
              <a:sym typeface="Arial MT Bold" charset="0"/>
            </a:endParaRPr>
          </a:p>
          <a:p>
            <a:pPr marL="132880" indent="-132880">
              <a:spcAft>
                <a:spcPts val="527"/>
              </a:spcAft>
              <a:defRPr/>
            </a:pPr>
            <a:r>
              <a:rPr lang="cs-CZ" altLang="cs-CZ" sz="1050" b="1">
                <a:latin typeface="Arial" panose="020B0604020202020204" pitchFamily="34" charset="0"/>
                <a:cs typeface="Arial" panose="020B0604020202020204" pitchFamily="34" charset="0"/>
                <a:sym typeface="Arial MT Bold" charset="0"/>
              </a:rPr>
              <a:t>Factoring KB, a.s. </a:t>
            </a:r>
          </a:p>
          <a:p>
            <a:pPr marL="132880" indent="-132880">
              <a:spcBef>
                <a:spcPts val="40"/>
              </a:spcBef>
              <a:buClr>
                <a:srgbClr val="DE0000"/>
              </a:buClr>
              <a:buSzPct val="100000"/>
              <a:buFont typeface="Wingdings" panose="05000000000000000000" pitchFamily="2" charset="2"/>
              <a:buChar char="§"/>
              <a:defRPr/>
            </a:pPr>
            <a:r>
              <a:rPr lang="en-US" altLang="cs-CZ" sz="1050">
                <a:latin typeface="Arial" panose="020B0604020202020204" pitchFamily="34" charset="0"/>
                <a:cs typeface="Arial" panose="020B0604020202020204" pitchFamily="34" charset="0"/>
              </a:rPr>
              <a:t>Products: refinancing, claims collection and management, purchase of claims, forfaiting, assumption of the risk of insolvency, debt collection/recovery</a:t>
            </a:r>
            <a:endParaRPr lang="cs-CZ" altLang="cs-CZ" sz="1050">
              <a:latin typeface="Arial" panose="020B0604020202020204" pitchFamily="34" charset="0"/>
              <a:cs typeface="Arial" panose="020B0604020202020204" pitchFamily="34" charset="0"/>
            </a:endParaRPr>
          </a:p>
          <a:p>
            <a:pPr marL="132880" indent="-132880">
              <a:buClr>
                <a:srgbClr val="FF0000"/>
              </a:buClr>
              <a:buSzPct val="89000"/>
              <a:buFont typeface="Wingdings" panose="05000000000000000000" pitchFamily="2" charset="2"/>
              <a:buChar char="§"/>
              <a:defRPr/>
            </a:pPr>
            <a:endParaRPr lang="cs-CZ" altLang="cs-CZ" sz="1050">
              <a:latin typeface="Arial" panose="020B0604020202020204" pitchFamily="34" charset="0"/>
              <a:cs typeface="Arial" panose="020B0604020202020204" pitchFamily="34" charset="0"/>
            </a:endParaRPr>
          </a:p>
          <a:p>
            <a:pPr marL="132880" indent="-132880">
              <a:spcAft>
                <a:spcPts val="527"/>
              </a:spcAft>
              <a:buClr>
                <a:srgbClr val="FF0000"/>
              </a:buClr>
              <a:defRPr/>
            </a:pPr>
            <a:r>
              <a:rPr lang="cs-CZ" altLang="cs-CZ" sz="1050" b="1">
                <a:latin typeface="Arial" panose="020B0604020202020204" pitchFamily="34" charset="0"/>
                <a:cs typeface="Arial" panose="020B0604020202020204" pitchFamily="34" charset="0"/>
                <a:sym typeface="Arial MT Bold" charset="0"/>
              </a:rPr>
              <a:t>SG Equipment Finance Czech Republic, s.r.o.	</a:t>
            </a:r>
          </a:p>
          <a:p>
            <a:pPr marL="132880" indent="-132880">
              <a:spcBef>
                <a:spcPts val="40"/>
              </a:spcBef>
              <a:buClr>
                <a:srgbClr val="DE0000"/>
              </a:buClr>
              <a:buSzPct val="100000"/>
              <a:buFont typeface="Wingdings" panose="05000000000000000000" pitchFamily="2" charset="2"/>
              <a:buChar char="§"/>
              <a:defRPr/>
            </a:pPr>
            <a:r>
              <a:rPr lang="en-US" altLang="cs-CZ" sz="1050">
                <a:latin typeface="Arial" panose="020B0604020202020204" pitchFamily="34" charset="0"/>
                <a:cs typeface="Arial" panose="020B0604020202020204" pitchFamily="34" charset="0"/>
              </a:rPr>
              <a:t>Financed commodities: machines and installations, transport means and systems, high-tech</a:t>
            </a:r>
          </a:p>
          <a:p>
            <a:pPr marL="132880" indent="-132880">
              <a:spcBef>
                <a:spcPts val="40"/>
              </a:spcBef>
              <a:buClr>
                <a:srgbClr val="DE0000"/>
              </a:buClr>
              <a:buSzPct val="100000"/>
              <a:buFont typeface="Wingdings" panose="05000000000000000000" pitchFamily="2" charset="2"/>
              <a:buChar char="§"/>
              <a:defRPr/>
            </a:pPr>
            <a:r>
              <a:rPr lang="en-US" altLang="cs-CZ" sz="1050">
                <a:latin typeface="Arial" panose="020B0604020202020204" pitchFamily="34" charset="0"/>
                <a:cs typeface="Arial" panose="020B0604020202020204" pitchFamily="34" charset="0"/>
              </a:rPr>
              <a:t>Products: finance lease, operating lease, credits for the purchase of goods/movable objects, hire purchase</a:t>
            </a:r>
            <a:r>
              <a:rPr lang="cs-CZ" altLang="cs-CZ" sz="1050">
                <a:latin typeface="Arial" panose="020B0604020202020204" pitchFamily="34" charset="0"/>
                <a:cs typeface="Arial" panose="020B0604020202020204" pitchFamily="34" charset="0"/>
              </a:rPr>
              <a:t>, FVE </a:t>
            </a:r>
            <a:r>
              <a:rPr lang="cs-CZ" altLang="cs-CZ" sz="1050" err="1">
                <a:latin typeface="Arial" panose="020B0604020202020204" pitchFamily="34" charset="0"/>
                <a:cs typeface="Arial" panose="020B0604020202020204" pitchFamily="34" charset="0"/>
              </a:rPr>
              <a:t>for</a:t>
            </a:r>
            <a:r>
              <a:rPr lang="cs-CZ" altLang="cs-CZ" sz="1050">
                <a:latin typeface="Arial" panose="020B0604020202020204" pitchFamily="34" charset="0"/>
                <a:cs typeface="Arial" panose="020B0604020202020204" pitchFamily="34" charset="0"/>
              </a:rPr>
              <a:t> 1 </a:t>
            </a:r>
            <a:r>
              <a:rPr lang="cs-CZ" altLang="cs-CZ" sz="1050" err="1">
                <a:latin typeface="Arial" panose="020B0604020202020204" pitchFamily="34" charset="0"/>
                <a:cs typeface="Arial" panose="020B0604020202020204" pitchFamily="34" charset="0"/>
              </a:rPr>
              <a:t>crown</a:t>
            </a:r>
            <a:r>
              <a:rPr lang="cs-CZ" altLang="cs-CZ" sz="1050">
                <a:latin typeface="Arial" panose="020B0604020202020204" pitchFamily="34" charset="0"/>
                <a:cs typeface="Arial" panose="020B0604020202020204" pitchFamily="34" charset="0"/>
              </a:rPr>
              <a:t> (in </a:t>
            </a:r>
            <a:r>
              <a:rPr lang="cs-CZ" altLang="cs-CZ" sz="1050" err="1">
                <a:latin typeface="Arial" panose="020B0604020202020204" pitchFamily="34" charset="0"/>
                <a:cs typeface="Arial" panose="020B0604020202020204" pitchFamily="34" charset="0"/>
              </a:rPr>
              <a:t>cooperation</a:t>
            </a:r>
            <a:r>
              <a:rPr lang="cs-CZ" altLang="cs-CZ" sz="1050">
                <a:latin typeface="Arial" panose="020B0604020202020204" pitchFamily="34" charset="0"/>
                <a:cs typeface="Arial" panose="020B0604020202020204" pitchFamily="34" charset="0"/>
              </a:rPr>
              <a:t> </a:t>
            </a:r>
            <a:r>
              <a:rPr lang="cs-CZ" altLang="cs-CZ" sz="1050" err="1">
                <a:latin typeface="Arial" panose="020B0604020202020204" pitchFamily="34" charset="0"/>
                <a:cs typeface="Arial" panose="020B0604020202020204" pitchFamily="34" charset="0"/>
              </a:rPr>
              <a:t>with</a:t>
            </a:r>
            <a:r>
              <a:rPr lang="cs-CZ" altLang="cs-CZ" sz="1050">
                <a:latin typeface="Arial" panose="020B0604020202020204" pitchFamily="34" charset="0"/>
                <a:cs typeface="Arial" panose="020B0604020202020204" pitchFamily="34" charset="0"/>
              </a:rPr>
              <a:t> ČEZ ESCO)</a:t>
            </a:r>
            <a:endParaRPr lang="en-US" altLang="cs-CZ" sz="1050">
              <a:latin typeface="Arial" panose="020B0604020202020204" pitchFamily="34" charset="0"/>
              <a:cs typeface="Arial" panose="020B0604020202020204" pitchFamily="34" charset="0"/>
            </a:endParaRPr>
          </a:p>
          <a:p>
            <a:pPr>
              <a:buClr>
                <a:srgbClr val="FF0000"/>
              </a:buClr>
              <a:defRPr/>
            </a:pPr>
            <a:endParaRPr lang="cs-CZ" altLang="cs-CZ" sz="1050">
              <a:latin typeface="Arial" panose="020B0604020202020204" pitchFamily="34" charset="0"/>
              <a:cs typeface="Arial" panose="020B0604020202020204" pitchFamily="34" charset="0"/>
            </a:endParaRPr>
          </a:p>
          <a:p>
            <a:pPr>
              <a:spcAft>
                <a:spcPts val="527"/>
              </a:spcAft>
              <a:buClr>
                <a:srgbClr val="FF0000"/>
              </a:buClr>
              <a:defRPr/>
            </a:pPr>
            <a:r>
              <a:rPr lang="cs-CZ" altLang="cs-CZ" sz="1050" b="1">
                <a:latin typeface="Arial" panose="020B0604020202020204" pitchFamily="34" charset="0"/>
                <a:cs typeface="Arial" panose="020B0604020202020204" pitchFamily="34" charset="0"/>
                <a:sym typeface="Arial MT Bold" charset="0"/>
              </a:rPr>
              <a:t>ESSOX, s.r.o.</a:t>
            </a:r>
            <a:r>
              <a:rPr lang="cs-CZ" altLang="cs-CZ" sz="1050">
                <a:latin typeface="Arial" panose="020B0604020202020204" pitchFamily="34" charset="0"/>
                <a:cs typeface="Arial" panose="020B0604020202020204" pitchFamily="34" charset="0"/>
                <a:sym typeface="Arial MT Bold" charset="0"/>
              </a:rPr>
              <a:t>			</a:t>
            </a:r>
          </a:p>
          <a:p>
            <a:pPr marL="132880" indent="-132880">
              <a:buClr>
                <a:srgbClr val="DE0000"/>
              </a:buClr>
              <a:buSzPct val="100000"/>
              <a:buFont typeface="Wingdings" panose="05000000000000000000" pitchFamily="2" charset="2"/>
              <a:buChar char="§"/>
              <a:defRPr/>
            </a:pPr>
            <a:r>
              <a:rPr lang="en-US" altLang="cs-CZ" sz="1050">
                <a:latin typeface="Arial" panose="020B0604020202020204" pitchFamily="34" charset="0"/>
                <a:cs typeface="Arial" panose="020B0604020202020204" pitchFamily="34" charset="0"/>
              </a:rPr>
              <a:t>Vehicle fleet finance through a credit facility</a:t>
            </a:r>
          </a:p>
          <a:p>
            <a:pPr marL="132880" indent="-132880">
              <a:spcAft>
                <a:spcPts val="527"/>
              </a:spcAft>
              <a:buClr>
                <a:srgbClr val="FF0000"/>
              </a:buClr>
              <a:defRPr/>
            </a:pPr>
            <a:endParaRPr lang="cs-CZ" altLang="cs-CZ" sz="1050" b="1">
              <a:latin typeface="Arial" panose="020B0604020202020204" pitchFamily="34" charset="0"/>
              <a:cs typeface="Arial" panose="020B0604020202020204" pitchFamily="34" charset="0"/>
              <a:sym typeface="Arial MT Bold" charset="0"/>
            </a:endParaRPr>
          </a:p>
          <a:p>
            <a:pPr marL="132880" indent="-132880">
              <a:buClr>
                <a:srgbClr val="DE0000"/>
              </a:buClr>
              <a:buSzPct val="100000"/>
              <a:buFont typeface="Wingdings" panose="05000000000000000000" pitchFamily="2" charset="2"/>
              <a:buChar char="§"/>
              <a:defRPr/>
            </a:pPr>
            <a:endParaRPr lang="cs-CZ" altLang="cs-CZ" sz="1050">
              <a:latin typeface="Arial" panose="020B0604020202020204" pitchFamily="34" charset="0"/>
              <a:cs typeface="Arial" panose="020B0604020202020204" pitchFamily="34" charset="0"/>
            </a:endParaRPr>
          </a:p>
          <a:p>
            <a:pPr marL="132880" indent="-132880">
              <a:buClr>
                <a:srgbClr val="DE0000"/>
              </a:buClr>
              <a:buSzPct val="100000"/>
              <a:buFont typeface="Wingdings" panose="05000000000000000000" pitchFamily="2" charset="2"/>
              <a:buChar char="§"/>
              <a:defRPr/>
            </a:pPr>
            <a:endParaRPr lang="cs-CZ" altLang="cs-CZ" sz="1050">
              <a:latin typeface="Arial" panose="020B0604020202020204" pitchFamily="34" charset="0"/>
              <a:cs typeface="Arial" panose="020B0604020202020204" pitchFamily="34" charset="0"/>
            </a:endParaRPr>
          </a:p>
        </p:txBody>
      </p:sp>
      <p:sp>
        <p:nvSpPr>
          <p:cNvPr id="8" name="Obdélník 7"/>
          <p:cNvSpPr/>
          <p:nvPr/>
        </p:nvSpPr>
        <p:spPr>
          <a:xfrm>
            <a:off x="4750782" y="1558003"/>
            <a:ext cx="4069218" cy="2385268"/>
          </a:xfrm>
          <a:prstGeom prst="rect">
            <a:avLst/>
          </a:prstGeom>
        </p:spPr>
        <p:txBody>
          <a:bodyPr wrap="square">
            <a:spAutoFit/>
          </a:bodyPr>
          <a:lstStyle/>
          <a:p>
            <a:pPr marL="132880" indent="-132880">
              <a:spcAft>
                <a:spcPts val="527"/>
              </a:spcAft>
              <a:buClr>
                <a:srgbClr val="FF0000"/>
              </a:buClr>
              <a:defRPr/>
            </a:pPr>
            <a:r>
              <a:rPr lang="cs-CZ" altLang="cs-CZ" sz="1050" b="1">
                <a:latin typeface="Arial" panose="020B0604020202020204" pitchFamily="34" charset="0"/>
                <a:cs typeface="Arial" panose="020B0604020202020204" pitchFamily="34" charset="0"/>
                <a:sym typeface="Arial MT Bold" charset="0"/>
              </a:rPr>
              <a:t>KB Penzijní společnost, a.s.	(pension company)</a:t>
            </a:r>
          </a:p>
          <a:p>
            <a:pPr marL="132880" indent="-132880">
              <a:buClr>
                <a:srgbClr val="DE0000"/>
              </a:buClr>
              <a:buSzPct val="100000"/>
              <a:buFont typeface="Wingdings" panose="05000000000000000000" pitchFamily="2" charset="2"/>
              <a:buChar char="§"/>
              <a:defRPr/>
            </a:pPr>
            <a:r>
              <a:rPr lang="en-US" altLang="cs-CZ" sz="1050">
                <a:latin typeface="Arial" panose="020B0604020202020204" pitchFamily="34" charset="0"/>
                <a:cs typeface="Arial" panose="020B0604020202020204" pitchFamily="34" charset="0"/>
              </a:rPr>
              <a:t>Pension saving for your employees</a:t>
            </a:r>
          </a:p>
          <a:p>
            <a:pPr>
              <a:buClr>
                <a:srgbClr val="FF0000"/>
              </a:buClr>
              <a:buSzPct val="89000"/>
              <a:defRPr/>
            </a:pPr>
            <a:endParaRPr lang="cs-CZ" altLang="cs-CZ" sz="1050">
              <a:latin typeface="Arial" panose="020B0604020202020204" pitchFamily="34" charset="0"/>
              <a:cs typeface="Arial" panose="020B0604020202020204" pitchFamily="34" charset="0"/>
            </a:endParaRPr>
          </a:p>
          <a:p>
            <a:pPr marL="132880" indent="-132880">
              <a:spcAft>
                <a:spcPts val="527"/>
              </a:spcAft>
              <a:buClr>
                <a:srgbClr val="FF0000"/>
              </a:buClr>
              <a:buSzPct val="100000"/>
              <a:defRPr/>
            </a:pPr>
            <a:r>
              <a:rPr lang="cs-CZ" altLang="cs-CZ" sz="1050" b="1">
                <a:latin typeface="Arial" panose="020B0604020202020204" pitchFamily="34" charset="0"/>
                <a:cs typeface="Arial" panose="020B0604020202020204" pitchFamily="34" charset="0"/>
                <a:sym typeface="Arial MT Bold" charset="0"/>
              </a:rPr>
              <a:t>Komerční pojišťovna, a.s. (insurance company)	</a:t>
            </a:r>
          </a:p>
          <a:p>
            <a:pPr marL="132880" indent="-132880">
              <a:buClr>
                <a:srgbClr val="DE0000"/>
              </a:buClr>
              <a:buSzPct val="100000"/>
              <a:buFont typeface="Wingdings" panose="05000000000000000000" pitchFamily="2" charset="2"/>
              <a:buChar char="§"/>
              <a:defRPr/>
            </a:pPr>
            <a:r>
              <a:rPr lang="en-US" altLang="cs-CZ" sz="1050">
                <a:latin typeface="Arial" panose="020B0604020202020204" pitchFamily="34" charset="0"/>
                <a:cs typeface="Arial" panose="020B0604020202020204" pitchFamily="34" charset="0"/>
              </a:rPr>
              <a:t>Life insurance for your employees</a:t>
            </a:r>
          </a:p>
          <a:p>
            <a:pPr>
              <a:buClr>
                <a:srgbClr val="DE0000"/>
              </a:buClr>
              <a:buSzPct val="100000"/>
              <a:defRPr/>
            </a:pPr>
            <a:endParaRPr lang="cs-CZ" altLang="cs-CZ" sz="1050">
              <a:latin typeface="Arial" panose="020B0604020202020204" pitchFamily="34" charset="0"/>
              <a:cs typeface="Arial" panose="020B0604020202020204" pitchFamily="34" charset="0"/>
            </a:endParaRPr>
          </a:p>
          <a:p>
            <a:pPr marL="132880" indent="-132880">
              <a:spcAft>
                <a:spcPts val="527"/>
              </a:spcAft>
              <a:buClr>
                <a:srgbClr val="FF0000"/>
              </a:buClr>
              <a:defRPr/>
            </a:pPr>
            <a:r>
              <a:rPr lang="cs-CZ" altLang="cs-CZ" sz="1050" b="1">
                <a:latin typeface="Arial" panose="020B0604020202020204" pitchFamily="34" charset="0"/>
                <a:cs typeface="Arial" panose="020B0604020202020204" pitchFamily="34" charset="0"/>
                <a:sym typeface="Arial MT Bold" charset="0"/>
              </a:rPr>
              <a:t>ALD  Automotive s.r.o.	      	</a:t>
            </a:r>
          </a:p>
          <a:p>
            <a:pPr marL="132880" indent="-132880">
              <a:buClr>
                <a:srgbClr val="DE0000"/>
              </a:buClr>
              <a:buSzPct val="100000"/>
              <a:buFont typeface="Wingdings" panose="05000000000000000000" pitchFamily="2" charset="2"/>
              <a:buChar char="§"/>
              <a:defRPr/>
            </a:pPr>
            <a:r>
              <a:rPr lang="en-US" altLang="cs-CZ" sz="1050">
                <a:latin typeface="Arial" panose="020B0604020202020204" pitchFamily="34" charset="0"/>
                <a:cs typeface="Arial" panose="020B0604020202020204" pitchFamily="34" charset="0"/>
              </a:rPr>
              <a:t>Vehicle fleet management and finance</a:t>
            </a:r>
          </a:p>
          <a:p>
            <a:pPr marL="132880" indent="-132880">
              <a:buClr>
                <a:srgbClr val="DE0000"/>
              </a:buClr>
              <a:buSzPct val="100000"/>
              <a:buFont typeface="Wingdings" panose="05000000000000000000" pitchFamily="2" charset="2"/>
              <a:buChar char="§"/>
              <a:defRPr/>
            </a:pPr>
            <a:r>
              <a:rPr lang="en-US" altLang="cs-CZ" sz="1050">
                <a:latin typeface="Arial" panose="020B0604020202020204" pitchFamily="34" charset="0"/>
                <a:cs typeface="Arial" panose="020B0604020202020204" pitchFamily="34" charset="0"/>
              </a:rPr>
              <a:t>Products: full service lease, operating lease, finance lease, fleet management</a:t>
            </a:r>
          </a:p>
          <a:p>
            <a:pPr marL="132880" indent="-132880">
              <a:buClr>
                <a:srgbClr val="DE0000"/>
              </a:buClr>
              <a:buSzPct val="100000"/>
              <a:buFont typeface="Wingdings" panose="05000000000000000000" pitchFamily="2" charset="2"/>
              <a:buChar char="§"/>
              <a:defRPr/>
            </a:pPr>
            <a:endParaRPr lang="cs-CZ" altLang="cs-CZ" sz="1050">
              <a:latin typeface="Arial" panose="020B0604020202020204" pitchFamily="34" charset="0"/>
              <a:cs typeface="Arial" panose="020B0604020202020204" pitchFamily="34" charset="0"/>
            </a:endParaRPr>
          </a:p>
          <a:p>
            <a:pPr marL="132880" indent="-132880">
              <a:buClr>
                <a:srgbClr val="DE0000"/>
              </a:buClr>
              <a:buSzPct val="100000"/>
              <a:buFont typeface="Wingdings" panose="05000000000000000000" pitchFamily="2" charset="2"/>
              <a:buChar char="§"/>
              <a:defRPr/>
            </a:pPr>
            <a:endParaRPr lang="cs-CZ" altLang="cs-CZ" sz="1050">
              <a:latin typeface="Arial" panose="020B0604020202020204" pitchFamily="34" charset="0"/>
              <a:cs typeface="Arial" panose="020B0604020202020204" pitchFamily="34" charset="0"/>
            </a:endParaRPr>
          </a:p>
          <a:p>
            <a:pPr marL="132880" indent="-132880">
              <a:buClr>
                <a:srgbClr val="DE0000"/>
              </a:buClr>
              <a:buSzPct val="100000"/>
              <a:buFont typeface="Wingdings" panose="05000000000000000000" pitchFamily="2" charset="2"/>
              <a:buChar char="§"/>
              <a:defRPr/>
            </a:pPr>
            <a:endParaRPr lang="cs-CZ" altLang="cs-CZ"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1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F7BC13-2750-413C-AB35-66645DDC85ED}"/>
              </a:ext>
            </a:extLst>
          </p:cNvPr>
          <p:cNvSpPr>
            <a:spLocks noGrp="1"/>
          </p:cNvSpPr>
          <p:nvPr>
            <p:ph type="title"/>
          </p:nvPr>
        </p:nvSpPr>
        <p:spPr>
          <a:xfrm>
            <a:off x="324000" y="372622"/>
            <a:ext cx="8496000" cy="236475"/>
          </a:xfrm>
        </p:spPr>
        <p:txBody>
          <a:bodyPr/>
          <a:lstStyle/>
          <a:p>
            <a:r>
              <a:rPr lang="cs-CZ" altLang="cs-CZ">
                <a:cs typeface="Arial MT Bold" charset="0"/>
                <a:sym typeface="Arial MT Bold" charset="0"/>
              </a:rPr>
              <a:t>KB – </a:t>
            </a:r>
            <a:r>
              <a:rPr lang="cs-CZ" altLang="cs-CZ" err="1">
                <a:cs typeface="Arial MT Bold" charset="0"/>
                <a:sym typeface="Arial MT Bold" charset="0"/>
              </a:rPr>
              <a:t>achievements</a:t>
            </a:r>
            <a:r>
              <a:rPr lang="cs-CZ" altLang="cs-CZ">
                <a:cs typeface="Arial MT Bold" charset="0"/>
                <a:sym typeface="Arial MT Bold" charset="0"/>
              </a:rPr>
              <a:t> &amp; </a:t>
            </a:r>
            <a:r>
              <a:rPr lang="cs-CZ" altLang="cs-CZ" err="1">
                <a:cs typeface="Arial MT Bold" charset="0"/>
                <a:sym typeface="Arial MT Bold" charset="0"/>
              </a:rPr>
              <a:t>awards</a:t>
            </a:r>
            <a:r>
              <a:rPr lang="cs-CZ" altLang="cs-CZ">
                <a:cs typeface="Arial MT Bold" charset="0"/>
                <a:sym typeface="Arial MT Bold" charset="0"/>
              </a:rPr>
              <a:t> </a:t>
            </a:r>
            <a:endParaRPr lang="en-US"/>
          </a:p>
        </p:txBody>
      </p:sp>
      <p:sp>
        <p:nvSpPr>
          <p:cNvPr id="41" name="Rectangle 7">
            <a:extLst>
              <a:ext uri="{FF2B5EF4-FFF2-40B4-BE49-F238E27FC236}">
                <a16:creationId xmlns:a16="http://schemas.microsoft.com/office/drawing/2014/main" id="{1B86FBBB-5802-4EEB-AE69-D69961B4C8B0}"/>
              </a:ext>
            </a:extLst>
          </p:cNvPr>
          <p:cNvSpPr>
            <a:spLocks/>
          </p:cNvSpPr>
          <p:nvPr/>
        </p:nvSpPr>
        <p:spPr bwMode="auto">
          <a:xfrm>
            <a:off x="325438" y="756518"/>
            <a:ext cx="8497887" cy="395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30479" bIns="0"/>
          <a:lstStyle>
            <a:lvl1pPr marL="57150">
              <a:defRPr sz="1200">
                <a:solidFill>
                  <a:schemeClr val="tx1"/>
                </a:solidFill>
                <a:latin typeface="Arial MT" charset="0"/>
              </a:defRPr>
            </a:lvl1pPr>
            <a:lvl2pPr marL="711200" indent="-177800">
              <a:defRPr sz="1200">
                <a:solidFill>
                  <a:schemeClr val="tx1"/>
                </a:solidFill>
                <a:latin typeface="Arial MT" charset="0"/>
              </a:defRPr>
            </a:lvl2pPr>
            <a:lvl3pPr marL="839788">
              <a:defRPr sz="1200">
                <a:solidFill>
                  <a:schemeClr val="tx1"/>
                </a:solidFill>
                <a:latin typeface="Arial MT" charset="0"/>
              </a:defRPr>
            </a:lvl3pPr>
            <a:lvl4pPr marL="1244600" indent="-177800">
              <a:defRPr sz="1200">
                <a:solidFill>
                  <a:schemeClr val="tx1"/>
                </a:solidFill>
                <a:latin typeface="Arial MT" charset="0"/>
              </a:defRPr>
            </a:lvl4pPr>
            <a:lvl5pPr marL="2185988">
              <a:defRPr sz="1200">
                <a:solidFill>
                  <a:schemeClr val="tx1"/>
                </a:solidFill>
                <a:latin typeface="Arial MT" charset="0"/>
              </a:defRPr>
            </a:lvl5pPr>
            <a:lvl6pPr marL="2643188" fontAlgn="base">
              <a:spcBef>
                <a:spcPct val="0"/>
              </a:spcBef>
              <a:spcAft>
                <a:spcPct val="0"/>
              </a:spcAft>
              <a:defRPr sz="1200">
                <a:solidFill>
                  <a:schemeClr val="tx1"/>
                </a:solidFill>
                <a:latin typeface="Arial MT" charset="0"/>
              </a:defRPr>
            </a:lvl6pPr>
            <a:lvl7pPr marL="3100388" fontAlgn="base">
              <a:spcBef>
                <a:spcPct val="0"/>
              </a:spcBef>
              <a:spcAft>
                <a:spcPct val="0"/>
              </a:spcAft>
              <a:defRPr sz="1200">
                <a:solidFill>
                  <a:schemeClr val="tx1"/>
                </a:solidFill>
                <a:latin typeface="Arial MT" charset="0"/>
              </a:defRPr>
            </a:lvl7pPr>
            <a:lvl8pPr marL="3557588" fontAlgn="base">
              <a:spcBef>
                <a:spcPct val="0"/>
              </a:spcBef>
              <a:spcAft>
                <a:spcPct val="0"/>
              </a:spcAft>
              <a:defRPr sz="1200">
                <a:solidFill>
                  <a:schemeClr val="tx1"/>
                </a:solidFill>
                <a:latin typeface="Arial MT" charset="0"/>
              </a:defRPr>
            </a:lvl8pPr>
            <a:lvl9pPr marL="4014788" fontAlgn="base">
              <a:spcBef>
                <a:spcPct val="0"/>
              </a:spcBef>
              <a:spcAft>
                <a:spcPct val="0"/>
              </a:spcAft>
              <a:defRPr sz="1200">
                <a:solidFill>
                  <a:schemeClr val="tx1"/>
                </a:solidFill>
                <a:latin typeface="Arial MT" charset="0"/>
              </a:defRPr>
            </a:lvl9pPr>
          </a:lstStyle>
          <a:p>
            <a:pPr marL="0">
              <a:spcAft>
                <a:spcPts val="527"/>
              </a:spcAft>
              <a:defRPr/>
            </a:pPr>
            <a:endParaRPr lang="cs-CZ" altLang="cs-CZ" b="1">
              <a:solidFill>
                <a:srgbClr val="141313"/>
              </a:solidFill>
              <a:latin typeface="Arial" panose="020B0604020202020204" pitchFamily="34" charset="0"/>
              <a:cs typeface="Arial" panose="020B0604020202020204" pitchFamily="34" charset="0"/>
              <a:sym typeface="Arial MT Bold" charset="0"/>
            </a:endParaRPr>
          </a:p>
          <a:p>
            <a:pPr marL="0">
              <a:defRPr/>
            </a:pPr>
            <a:r>
              <a:rPr lang="cs-CZ" altLang="cs-CZ" sz="1055" b="1">
                <a:latin typeface="Arial" panose="020B0604020202020204" pitchFamily="34" charset="0"/>
                <a:cs typeface="Arial" panose="020B0604020202020204" pitchFamily="34" charset="0"/>
                <a:sym typeface="Arial MT Bold" charset="0"/>
              </a:rPr>
              <a:t>Mastercard Bank </a:t>
            </a:r>
            <a:r>
              <a:rPr lang="cs-CZ" altLang="cs-CZ" sz="1055" b="1" err="1">
                <a:latin typeface="Arial" panose="020B0604020202020204" pitchFamily="34" charset="0"/>
                <a:cs typeface="Arial" panose="020B0604020202020204" pitchFamily="34" charset="0"/>
                <a:sym typeface="Arial MT Bold" charset="0"/>
              </a:rPr>
              <a:t>of</a:t>
            </a:r>
            <a:r>
              <a:rPr lang="cs-CZ" altLang="cs-CZ" sz="1055" b="1">
                <a:latin typeface="Arial" panose="020B0604020202020204" pitchFamily="34" charset="0"/>
                <a:cs typeface="Arial" panose="020B0604020202020204" pitchFamily="34" charset="0"/>
                <a:sym typeface="Arial MT Bold" charset="0"/>
              </a:rPr>
              <a:t> </a:t>
            </a:r>
            <a:r>
              <a:rPr lang="cs-CZ" altLang="cs-CZ" sz="1055" b="1" err="1">
                <a:latin typeface="Arial" panose="020B0604020202020204" pitchFamily="34" charset="0"/>
                <a:cs typeface="Arial" panose="020B0604020202020204" pitchFamily="34" charset="0"/>
                <a:sym typeface="Arial MT Bold" charset="0"/>
              </a:rPr>
              <a:t>the</a:t>
            </a:r>
            <a:r>
              <a:rPr lang="cs-CZ" altLang="cs-CZ" sz="1055" b="1">
                <a:latin typeface="Arial" panose="020B0604020202020204" pitchFamily="34" charset="0"/>
                <a:cs typeface="Arial" panose="020B0604020202020204" pitchFamily="34" charset="0"/>
                <a:sym typeface="Arial MT Bold" charset="0"/>
              </a:rPr>
              <a:t> </a:t>
            </a:r>
            <a:r>
              <a:rPr lang="cs-CZ" altLang="cs-CZ" sz="1055" b="1" err="1">
                <a:latin typeface="Arial" panose="020B0604020202020204" pitchFamily="34" charset="0"/>
                <a:cs typeface="Arial" panose="020B0604020202020204" pitchFamily="34" charset="0"/>
                <a:sym typeface="Arial MT Bold" charset="0"/>
              </a:rPr>
              <a:t>Year</a:t>
            </a:r>
            <a:r>
              <a:rPr lang="cs-CZ" altLang="cs-CZ" sz="1055" b="1">
                <a:latin typeface="Arial" panose="020B0604020202020204" pitchFamily="34" charset="0"/>
                <a:cs typeface="Arial" panose="020B0604020202020204" pitchFamily="34" charset="0"/>
                <a:sym typeface="Arial MT Bold" charset="0"/>
              </a:rPr>
              <a:t> 2021</a:t>
            </a:r>
          </a:p>
          <a:p>
            <a:pPr marL="0" lvl="1" indent="0">
              <a:buClr>
                <a:srgbClr val="E60028"/>
              </a:buClr>
              <a:buSzPct val="100000"/>
              <a:defRPr/>
            </a:pPr>
            <a:r>
              <a:rPr lang="cs-CZ" altLang="cs-CZ" sz="1055">
                <a:solidFill>
                  <a:srgbClr val="FF0000"/>
                </a:solidFill>
                <a:latin typeface="Arial" panose="020B0604020202020204" pitchFamily="34" charset="0"/>
                <a:cs typeface="Arial" panose="020B0604020202020204" pitchFamily="34" charset="0"/>
                <a:sym typeface="Arial MT Bold" charset="0"/>
              </a:rPr>
              <a:t>			</a:t>
            </a:r>
            <a:endParaRPr lang="cs-CZ" altLang="cs-CZ" sz="1055">
              <a:latin typeface="Arial" panose="020B0604020202020204" pitchFamily="34" charset="0"/>
              <a:cs typeface="Arial" panose="020B0604020202020204" pitchFamily="34" charset="0"/>
              <a:sym typeface="Arial MT Bold" charset="0"/>
            </a:endParaRPr>
          </a:p>
          <a:p>
            <a:pPr indent="-57150">
              <a:buClr>
                <a:srgbClr val="E60028"/>
              </a:buClr>
              <a:buSzPct val="100000"/>
              <a:defRPr/>
            </a:pPr>
            <a:endParaRPr lang="cs-CZ" altLang="cs-CZ" sz="1055" b="1">
              <a:latin typeface="Arial" panose="020B0604020202020204" pitchFamily="34" charset="0"/>
              <a:cs typeface="Arial" panose="020B0604020202020204" pitchFamily="34" charset="0"/>
              <a:sym typeface="Arial MT Bold" charset="0"/>
            </a:endParaRPr>
          </a:p>
          <a:p>
            <a:pPr indent="-57150">
              <a:buClr>
                <a:srgbClr val="E60028"/>
              </a:buClr>
              <a:buSzPct val="100000"/>
              <a:defRPr/>
            </a:pPr>
            <a:endParaRPr lang="cs-CZ" altLang="cs-CZ" sz="1055" b="1">
              <a:latin typeface="Arial" panose="020B0604020202020204" pitchFamily="34" charset="0"/>
              <a:cs typeface="Arial" panose="020B0604020202020204" pitchFamily="34" charset="0"/>
              <a:sym typeface="Arial MT Bold" charset="0"/>
            </a:endParaRPr>
          </a:p>
          <a:p>
            <a:pPr indent="-57150">
              <a:buClr>
                <a:srgbClr val="E60028"/>
              </a:buClr>
              <a:buSzPct val="100000"/>
              <a:defRPr/>
            </a:pPr>
            <a:r>
              <a:rPr lang="cs-CZ" altLang="cs-CZ" sz="1055" b="1">
                <a:latin typeface="Arial" panose="020B0604020202020204" pitchFamily="34" charset="0"/>
                <a:cs typeface="Arial" panose="020B0604020202020204" pitchFamily="34" charset="0"/>
                <a:sym typeface="Arial MT Bold" charset="0"/>
              </a:rPr>
              <a:t>Mastercard Bank </a:t>
            </a:r>
            <a:r>
              <a:rPr lang="cs-CZ" altLang="cs-CZ" sz="1055" b="1" err="1">
                <a:latin typeface="Arial" panose="020B0604020202020204" pitchFamily="34" charset="0"/>
                <a:cs typeface="Arial" panose="020B0604020202020204" pitchFamily="34" charset="0"/>
                <a:sym typeface="Arial MT Bold" charset="0"/>
              </a:rPr>
              <a:t>of</a:t>
            </a:r>
            <a:r>
              <a:rPr lang="cs-CZ" altLang="cs-CZ" sz="1055" b="1">
                <a:latin typeface="Arial" panose="020B0604020202020204" pitchFamily="34" charset="0"/>
                <a:cs typeface="Arial" panose="020B0604020202020204" pitchFamily="34" charset="0"/>
                <a:sym typeface="Arial MT Bold" charset="0"/>
              </a:rPr>
              <a:t> </a:t>
            </a:r>
            <a:r>
              <a:rPr lang="cs-CZ" altLang="cs-CZ" sz="1055" b="1" err="1">
                <a:latin typeface="Arial" panose="020B0604020202020204" pitchFamily="34" charset="0"/>
                <a:cs typeface="Arial" panose="020B0604020202020204" pitchFamily="34" charset="0"/>
                <a:sym typeface="Arial MT Bold" charset="0"/>
              </a:rPr>
              <a:t>the</a:t>
            </a:r>
            <a:r>
              <a:rPr lang="cs-CZ" altLang="cs-CZ" sz="1055" b="1">
                <a:latin typeface="Arial" panose="020B0604020202020204" pitchFamily="34" charset="0"/>
                <a:cs typeface="Arial" panose="020B0604020202020204" pitchFamily="34" charset="0"/>
                <a:sym typeface="Arial MT Bold" charset="0"/>
              </a:rPr>
              <a:t> </a:t>
            </a:r>
            <a:r>
              <a:rPr lang="cs-CZ" altLang="cs-CZ" sz="1055" b="1" err="1">
                <a:latin typeface="Arial" panose="020B0604020202020204" pitchFamily="34" charset="0"/>
                <a:cs typeface="Arial" panose="020B0604020202020204" pitchFamily="34" charset="0"/>
                <a:sym typeface="Arial MT Bold" charset="0"/>
              </a:rPr>
              <a:t>Year</a:t>
            </a:r>
            <a:r>
              <a:rPr lang="cs-CZ" altLang="cs-CZ" sz="1055" b="1">
                <a:latin typeface="Arial" panose="020B0604020202020204" pitchFamily="34" charset="0"/>
                <a:cs typeface="Arial" panose="020B0604020202020204" pitchFamily="34" charset="0"/>
                <a:sym typeface="Arial MT Bold" charset="0"/>
              </a:rPr>
              <a:t> 2022</a:t>
            </a:r>
          </a:p>
          <a:p>
            <a:pPr>
              <a:spcAft>
                <a:spcPts val="527"/>
              </a:spcAft>
              <a:buClr>
                <a:srgbClr val="E60028"/>
              </a:buClr>
              <a:buSzPct val="100000"/>
              <a:defRPr/>
            </a:pPr>
            <a:endParaRPr lang="cs-CZ" altLang="cs-CZ" sz="1055">
              <a:latin typeface="Arial" panose="020B0604020202020204" pitchFamily="34" charset="0"/>
              <a:cs typeface="Arial" panose="020B0604020202020204" pitchFamily="34" charset="0"/>
              <a:sym typeface="Arial MT Bold" charset="0"/>
            </a:endParaRPr>
          </a:p>
          <a:p>
            <a:pPr>
              <a:spcAft>
                <a:spcPts val="527"/>
              </a:spcAft>
              <a:buClr>
                <a:srgbClr val="E60028"/>
              </a:buClr>
              <a:buSzPct val="100000"/>
              <a:buFont typeface="Wingdings" panose="05000000000000000000" pitchFamily="2" charset="2"/>
              <a:buChar char="§"/>
              <a:defRPr/>
            </a:pPr>
            <a:endParaRPr lang="cs-CZ" altLang="cs-CZ" sz="1055">
              <a:latin typeface="Arial" panose="020B0604020202020204" pitchFamily="34" charset="0"/>
              <a:cs typeface="Arial" panose="020B0604020202020204" pitchFamily="34" charset="0"/>
              <a:sym typeface="Arial MT Bold" charset="0"/>
            </a:endParaRPr>
          </a:p>
          <a:p>
            <a:pPr>
              <a:spcAft>
                <a:spcPts val="527"/>
              </a:spcAft>
              <a:buClr>
                <a:srgbClr val="E60028"/>
              </a:buClr>
              <a:buSzPct val="100000"/>
              <a:defRPr/>
            </a:pPr>
            <a:endParaRPr lang="cs-CZ" altLang="cs-CZ" sz="1055">
              <a:latin typeface="Arial" panose="020B0604020202020204" pitchFamily="34" charset="0"/>
              <a:cs typeface="Arial" panose="020B0604020202020204" pitchFamily="34" charset="0"/>
              <a:sym typeface="Arial MT Bold" charset="0"/>
            </a:endParaRPr>
          </a:p>
          <a:p>
            <a:pPr>
              <a:spcAft>
                <a:spcPts val="527"/>
              </a:spcAft>
              <a:buClr>
                <a:srgbClr val="E60028"/>
              </a:buClr>
              <a:buSzPct val="100000"/>
              <a:defRPr/>
            </a:pPr>
            <a:endParaRPr lang="cs-CZ" altLang="cs-CZ" sz="1055">
              <a:latin typeface="Arial" panose="020B0604020202020204" pitchFamily="34" charset="0"/>
              <a:cs typeface="Arial" panose="020B0604020202020204" pitchFamily="34" charset="0"/>
              <a:sym typeface="Arial MT Bold" charset="0"/>
            </a:endParaRPr>
          </a:p>
          <a:p>
            <a:pPr marL="0" lvl="1" indent="0">
              <a:spcBef>
                <a:spcPts val="40"/>
              </a:spcBef>
              <a:buClr>
                <a:srgbClr val="E60028"/>
              </a:buClr>
              <a:buSzPct val="100000"/>
              <a:defRPr/>
            </a:pPr>
            <a:r>
              <a:rPr lang="cs-CZ" altLang="cs-CZ" sz="1055" b="1">
                <a:latin typeface="Arial" panose="020B0604020202020204" pitchFamily="34" charset="0"/>
                <a:cs typeface="Arial" panose="020B0604020202020204" pitchFamily="34" charset="0"/>
                <a:sym typeface="Arial MT Bold" charset="0"/>
              </a:rPr>
              <a:t>Časopis </a:t>
            </a:r>
            <a:r>
              <a:rPr lang="cs-CZ" altLang="cs-CZ" sz="1055" b="1" err="1">
                <a:latin typeface="Arial" panose="020B0604020202020204" pitchFamily="34" charset="0"/>
                <a:cs typeface="Arial" panose="020B0604020202020204" pitchFamily="34" charset="0"/>
                <a:sym typeface="Arial MT Bold" charset="0"/>
              </a:rPr>
              <a:t>The</a:t>
            </a:r>
            <a:r>
              <a:rPr lang="cs-CZ" altLang="cs-CZ" sz="1055" b="1">
                <a:latin typeface="Arial" panose="020B0604020202020204" pitchFamily="34" charset="0"/>
                <a:cs typeface="Arial" panose="020B0604020202020204" pitchFamily="34" charset="0"/>
                <a:sym typeface="Arial MT Bold" charset="0"/>
              </a:rPr>
              <a:t> </a:t>
            </a:r>
            <a:r>
              <a:rPr lang="cs-CZ" altLang="cs-CZ" sz="1055" b="1" err="1">
                <a:latin typeface="Arial" panose="020B0604020202020204" pitchFamily="34" charset="0"/>
                <a:cs typeface="Arial" panose="020B0604020202020204" pitchFamily="34" charset="0"/>
                <a:sym typeface="Arial MT Bold" charset="0"/>
              </a:rPr>
              <a:t>Banker</a:t>
            </a:r>
            <a:r>
              <a:rPr lang="cs-CZ" altLang="cs-CZ" sz="1055" b="1">
                <a:latin typeface="Arial" panose="020B0604020202020204" pitchFamily="34" charset="0"/>
                <a:cs typeface="Arial" panose="020B0604020202020204" pitchFamily="34" charset="0"/>
                <a:sym typeface="Arial MT Bold" charset="0"/>
              </a:rPr>
              <a:t> </a:t>
            </a:r>
          </a:p>
          <a:p>
            <a:pPr marL="0" lvl="1" indent="0">
              <a:spcBef>
                <a:spcPts val="40"/>
              </a:spcBef>
              <a:buClr>
                <a:srgbClr val="E60028"/>
              </a:buClr>
              <a:buSzPct val="100000"/>
              <a:defRPr/>
            </a:pPr>
            <a:r>
              <a:rPr lang="cs-CZ" altLang="cs-CZ" sz="1055" b="1" err="1">
                <a:solidFill>
                  <a:srgbClr val="DE0000"/>
                </a:solidFill>
                <a:latin typeface="Arial" panose="020B0604020202020204" pitchFamily="34" charset="0"/>
                <a:cs typeface="Arial" panose="020B0604020202020204" pitchFamily="34" charset="0"/>
                <a:sym typeface="Arial MT Bold" charset="0"/>
              </a:rPr>
              <a:t>The</a:t>
            </a:r>
            <a:r>
              <a:rPr lang="cs-CZ" altLang="cs-CZ" sz="1055" b="1">
                <a:solidFill>
                  <a:srgbClr val="DE0000"/>
                </a:solidFill>
                <a:latin typeface="Arial" panose="020B0604020202020204" pitchFamily="34" charset="0"/>
                <a:cs typeface="Arial" panose="020B0604020202020204" pitchFamily="34" charset="0"/>
                <a:sym typeface="Arial MT Bold" charset="0"/>
              </a:rPr>
              <a:t> Best Corporate Bank in CR 2021</a:t>
            </a:r>
          </a:p>
          <a:p>
            <a:pPr marL="132880" lvl="1" indent="-132880">
              <a:spcBef>
                <a:spcPts val="40"/>
              </a:spcBef>
              <a:buClr>
                <a:srgbClr val="E60028"/>
              </a:buClr>
              <a:buSzPct val="100000"/>
              <a:buFont typeface="Wingdings" panose="05000000000000000000" pitchFamily="2" charset="2"/>
              <a:buChar char="§"/>
              <a:defRPr/>
            </a:pPr>
            <a:endParaRPr lang="cs-CZ" altLang="cs-CZ" sz="1055" b="1">
              <a:latin typeface="Arial" panose="020B0604020202020204" pitchFamily="34" charset="0"/>
              <a:cs typeface="Arial" panose="020B0604020202020204" pitchFamily="34" charset="0"/>
              <a:sym typeface="Arial MT Bold" charset="0"/>
            </a:endParaRPr>
          </a:p>
          <a:p>
            <a:pPr marL="0">
              <a:spcAft>
                <a:spcPts val="527"/>
              </a:spcAft>
              <a:defRPr/>
            </a:pPr>
            <a:endParaRPr lang="cs-CZ" altLang="cs-CZ" sz="1055" b="1">
              <a:latin typeface="Arial" panose="020B0604020202020204" pitchFamily="34" charset="0"/>
              <a:cs typeface="Arial" panose="020B0604020202020204" pitchFamily="34" charset="0"/>
              <a:sym typeface="Arial MT Bold" charset="0"/>
            </a:endParaRPr>
          </a:p>
          <a:p>
            <a:pPr marL="0">
              <a:spcAft>
                <a:spcPts val="527"/>
              </a:spcAft>
              <a:defRPr/>
            </a:pPr>
            <a:endParaRPr lang="cs-CZ" altLang="cs-CZ" sz="1055" b="1">
              <a:latin typeface="Arial" panose="020B0604020202020204" pitchFamily="34" charset="0"/>
              <a:cs typeface="Arial" panose="020B0604020202020204" pitchFamily="34" charset="0"/>
              <a:sym typeface="Arial MT Bold" charset="0"/>
            </a:endParaRPr>
          </a:p>
          <a:p>
            <a:pPr marL="0" lvl="1" indent="0">
              <a:spcBef>
                <a:spcPts val="40"/>
              </a:spcBef>
              <a:spcAft>
                <a:spcPts val="527"/>
              </a:spcAft>
              <a:buClr>
                <a:srgbClr val="E60028"/>
              </a:buClr>
              <a:buSzPct val="100000"/>
              <a:defRPr/>
            </a:pPr>
            <a:r>
              <a:rPr lang="cs-CZ" altLang="cs-CZ" sz="1055" b="1" err="1">
                <a:latin typeface="Arial" panose="020B0604020202020204" pitchFamily="34" charset="0"/>
                <a:cs typeface="Arial" panose="020B0604020202020204" pitchFamily="34" charset="0"/>
                <a:sym typeface="Arial MT Bold" charset="0"/>
              </a:rPr>
              <a:t>Global</a:t>
            </a:r>
            <a:r>
              <a:rPr lang="cs-CZ" altLang="cs-CZ" sz="1055" b="1">
                <a:latin typeface="Arial" panose="020B0604020202020204" pitchFamily="34" charset="0"/>
                <a:cs typeface="Arial" panose="020B0604020202020204" pitchFamily="34" charset="0"/>
                <a:sym typeface="Arial MT Bold" charset="0"/>
              </a:rPr>
              <a:t> Finance </a:t>
            </a:r>
            <a:r>
              <a:rPr lang="cs-CZ" altLang="cs-CZ" sz="1055" b="1" err="1">
                <a:latin typeface="Arial" panose="020B0604020202020204" pitchFamily="34" charset="0"/>
                <a:cs typeface="Arial" panose="020B0604020202020204" pitchFamily="34" charset="0"/>
                <a:sym typeface="Arial MT Bold" charset="0"/>
              </a:rPr>
              <a:t>Treasury</a:t>
            </a:r>
            <a:r>
              <a:rPr lang="en-US" altLang="cs-CZ" sz="1055" b="1">
                <a:latin typeface="Arial" panose="020B0604020202020204" pitchFamily="34" charset="0"/>
                <a:cs typeface="Arial" panose="020B0604020202020204" pitchFamily="34" charset="0"/>
                <a:sym typeface="Arial MT Bold" charset="0"/>
              </a:rPr>
              <a:t> &amp; Cash </a:t>
            </a:r>
            <a:endParaRPr lang="cs-CZ" altLang="cs-CZ" sz="1055" b="1">
              <a:latin typeface="Arial" panose="020B0604020202020204" pitchFamily="34" charset="0"/>
              <a:cs typeface="Arial" panose="020B0604020202020204" pitchFamily="34" charset="0"/>
              <a:sym typeface="Arial MT Bold" charset="0"/>
            </a:endParaRPr>
          </a:p>
          <a:p>
            <a:pPr marL="0" lvl="1" indent="0">
              <a:spcBef>
                <a:spcPts val="40"/>
              </a:spcBef>
              <a:spcAft>
                <a:spcPts val="527"/>
              </a:spcAft>
              <a:buClr>
                <a:srgbClr val="E60028"/>
              </a:buClr>
              <a:buSzPct val="100000"/>
              <a:defRPr/>
            </a:pPr>
            <a:r>
              <a:rPr lang="en-US" altLang="cs-CZ" sz="1055" b="1">
                <a:latin typeface="Arial" panose="020B0604020202020204" pitchFamily="34" charset="0"/>
                <a:cs typeface="Arial" panose="020B0604020202020204" pitchFamily="34" charset="0"/>
                <a:sym typeface="Arial MT Bold" charset="0"/>
              </a:rPr>
              <a:t>Management Awards</a:t>
            </a:r>
            <a:r>
              <a:rPr lang="cs-CZ" altLang="cs-CZ" sz="1055" b="1">
                <a:latin typeface="Arial" panose="020B0604020202020204" pitchFamily="34" charset="0"/>
                <a:cs typeface="Arial" panose="020B0604020202020204" pitchFamily="34" charset="0"/>
                <a:sym typeface="Arial MT Bold" charset="0"/>
              </a:rPr>
              <a:t> </a:t>
            </a:r>
            <a:endParaRPr lang="en-US" altLang="cs-CZ" sz="1055" b="1">
              <a:latin typeface="Arial" panose="020B0604020202020204" pitchFamily="34" charset="0"/>
              <a:cs typeface="Arial" panose="020B0604020202020204" pitchFamily="34" charset="0"/>
              <a:sym typeface="Arial MT Bold" charset="0"/>
            </a:endParaRPr>
          </a:p>
          <a:p>
            <a:pPr marL="0" lvl="1" indent="0">
              <a:spcBef>
                <a:spcPts val="40"/>
              </a:spcBef>
              <a:spcAft>
                <a:spcPts val="527"/>
              </a:spcAft>
              <a:buClr>
                <a:srgbClr val="E60028"/>
              </a:buClr>
              <a:buSzPct val="100000"/>
              <a:defRPr/>
            </a:pPr>
            <a:r>
              <a:rPr lang="cs-CZ" altLang="cs-CZ" sz="1055" b="1">
                <a:solidFill>
                  <a:srgbClr val="DE0000"/>
                </a:solidFill>
                <a:latin typeface="Arial" panose="020B0604020202020204" pitchFamily="34" charset="0"/>
                <a:cs typeface="Arial" panose="020B0604020202020204" pitchFamily="34" charset="0"/>
                <a:sym typeface="Arial MT Bold" charset="0"/>
              </a:rPr>
              <a:t>Best </a:t>
            </a:r>
            <a:r>
              <a:rPr lang="cs-CZ" altLang="cs-CZ" sz="1055" b="1" err="1">
                <a:solidFill>
                  <a:srgbClr val="DE0000"/>
                </a:solidFill>
                <a:latin typeface="Arial" panose="020B0604020202020204" pitchFamily="34" charset="0"/>
                <a:cs typeface="Arial" panose="020B0604020202020204" pitchFamily="34" charset="0"/>
                <a:sym typeface="Arial MT Bold" charset="0"/>
              </a:rPr>
              <a:t>Treasury</a:t>
            </a:r>
            <a:r>
              <a:rPr lang="cs-CZ" altLang="cs-CZ" sz="1055" b="1">
                <a:solidFill>
                  <a:srgbClr val="DE0000"/>
                </a:solidFill>
                <a:latin typeface="Arial" panose="020B0604020202020204" pitchFamily="34" charset="0"/>
                <a:cs typeface="Arial" panose="020B0604020202020204" pitchFamily="34" charset="0"/>
                <a:sym typeface="Arial MT Bold" charset="0"/>
              </a:rPr>
              <a:t> </a:t>
            </a:r>
            <a:r>
              <a:rPr lang="en-US" altLang="cs-CZ" sz="1055" b="1">
                <a:solidFill>
                  <a:srgbClr val="DE0000"/>
                </a:solidFill>
                <a:latin typeface="Arial" panose="020B0604020202020204" pitchFamily="34" charset="0"/>
                <a:cs typeface="Arial" panose="020B0604020202020204" pitchFamily="34" charset="0"/>
                <a:sym typeface="Arial MT Bold" charset="0"/>
              </a:rPr>
              <a:t>&amp; Cash Management </a:t>
            </a:r>
            <a:endParaRPr lang="cs-CZ" altLang="cs-CZ" sz="1055" b="1">
              <a:solidFill>
                <a:srgbClr val="DE0000"/>
              </a:solidFill>
              <a:latin typeface="Arial" panose="020B0604020202020204" pitchFamily="34" charset="0"/>
              <a:cs typeface="Arial" panose="020B0604020202020204" pitchFamily="34" charset="0"/>
              <a:sym typeface="Arial MT Bold" charset="0"/>
            </a:endParaRPr>
          </a:p>
          <a:p>
            <a:pPr marL="0" lvl="1" indent="0">
              <a:spcBef>
                <a:spcPts val="40"/>
              </a:spcBef>
              <a:spcAft>
                <a:spcPts val="527"/>
              </a:spcAft>
              <a:buClr>
                <a:srgbClr val="E60028"/>
              </a:buClr>
              <a:buSzPct val="100000"/>
              <a:defRPr/>
            </a:pPr>
            <a:r>
              <a:rPr lang="cs-CZ" altLang="cs-CZ" sz="1055" b="1">
                <a:solidFill>
                  <a:srgbClr val="DE0000"/>
                </a:solidFill>
                <a:latin typeface="Arial" panose="020B0604020202020204" pitchFamily="34" charset="0"/>
                <a:cs typeface="Arial" panose="020B0604020202020204" pitchFamily="34" charset="0"/>
                <a:sym typeface="Arial MT Bold" charset="0"/>
              </a:rPr>
              <a:t>Bank in ČR –  (2019, 2020, 2021)</a:t>
            </a:r>
            <a:endParaRPr lang="cs-CZ" altLang="cs-CZ" sz="1055">
              <a:latin typeface="Arial" panose="020B0604020202020204" pitchFamily="34" charset="0"/>
              <a:cs typeface="Arial" panose="020B0604020202020204" pitchFamily="34" charset="0"/>
              <a:sym typeface="Arial MT Bold" charset="0"/>
            </a:endParaRPr>
          </a:p>
        </p:txBody>
      </p:sp>
      <p:pic>
        <p:nvPicPr>
          <p:cNvPr id="11" name="Obrázek 10">
            <a:extLst>
              <a:ext uri="{FF2B5EF4-FFF2-40B4-BE49-F238E27FC236}">
                <a16:creationId xmlns:a16="http://schemas.microsoft.com/office/drawing/2014/main" id="{984250AB-104F-4A34-A31B-BFDA56180A9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446" y="808533"/>
            <a:ext cx="1663107" cy="720000"/>
          </a:xfrm>
          <a:prstGeom prst="rect">
            <a:avLst/>
          </a:prstGeom>
        </p:spPr>
      </p:pic>
      <p:pic>
        <p:nvPicPr>
          <p:cNvPr id="12" name="Obrázek 11">
            <a:extLst>
              <a:ext uri="{FF2B5EF4-FFF2-40B4-BE49-F238E27FC236}">
                <a16:creationId xmlns:a16="http://schemas.microsoft.com/office/drawing/2014/main" id="{38B04B06-D828-440B-B345-7B77412698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9384" y="903891"/>
            <a:ext cx="1828690" cy="720000"/>
          </a:xfrm>
          <a:prstGeom prst="rect">
            <a:avLst/>
          </a:prstGeom>
          <a:noFill/>
          <a:ln>
            <a:noFill/>
          </a:ln>
        </p:spPr>
      </p:pic>
      <p:pic>
        <p:nvPicPr>
          <p:cNvPr id="13" name="obrázek 5">
            <a:extLst>
              <a:ext uri="{FF2B5EF4-FFF2-40B4-BE49-F238E27FC236}">
                <a16:creationId xmlns:a16="http://schemas.microsoft.com/office/drawing/2014/main" id="{7560E079-9040-4503-B668-8B2675AC4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1061" y="2651261"/>
            <a:ext cx="1219200" cy="685800"/>
          </a:xfrm>
          <a:prstGeom prst="rect">
            <a:avLst/>
          </a:prstGeom>
          <a:noFill/>
          <a:ln>
            <a:noFill/>
          </a:ln>
        </p:spPr>
      </p:pic>
      <p:pic>
        <p:nvPicPr>
          <p:cNvPr id="2" name="Obrázek 1">
            <a:extLst>
              <a:ext uri="{FF2B5EF4-FFF2-40B4-BE49-F238E27FC236}">
                <a16:creationId xmlns:a16="http://schemas.microsoft.com/office/drawing/2014/main" id="{3B27D380-5EB4-4E41-A55E-5929AC5163E2}"/>
              </a:ext>
            </a:extLst>
          </p:cNvPr>
          <p:cNvPicPr>
            <a:picLocks noChangeAspect="1"/>
          </p:cNvPicPr>
          <p:nvPr/>
        </p:nvPicPr>
        <p:blipFill>
          <a:blip r:embed="rId5"/>
          <a:stretch>
            <a:fillRect/>
          </a:stretch>
        </p:blipFill>
        <p:spPr>
          <a:xfrm>
            <a:off x="7948481" y="2515555"/>
            <a:ext cx="595309" cy="936000"/>
          </a:xfrm>
          <a:prstGeom prst="rect">
            <a:avLst/>
          </a:prstGeom>
        </p:spPr>
      </p:pic>
      <p:pic>
        <p:nvPicPr>
          <p:cNvPr id="15" name="Obrázek 14">
            <a:extLst>
              <a:ext uri="{FF2B5EF4-FFF2-40B4-BE49-F238E27FC236}">
                <a16:creationId xmlns:a16="http://schemas.microsoft.com/office/drawing/2014/main" id="{C54EA0D9-1945-4DCC-8311-21421C5A44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6525" y="3679352"/>
            <a:ext cx="749862" cy="900000"/>
          </a:xfrm>
          <a:prstGeom prst="rect">
            <a:avLst/>
          </a:prstGeom>
        </p:spPr>
      </p:pic>
      <p:sp>
        <p:nvSpPr>
          <p:cNvPr id="14" name="TextovéPole 13">
            <a:extLst>
              <a:ext uri="{FF2B5EF4-FFF2-40B4-BE49-F238E27FC236}">
                <a16:creationId xmlns:a16="http://schemas.microsoft.com/office/drawing/2014/main" id="{765929DE-B7CF-4C4A-92D1-25D8B2B9EE4F}"/>
              </a:ext>
            </a:extLst>
          </p:cNvPr>
          <p:cNvSpPr txBox="1"/>
          <p:nvPr/>
        </p:nvSpPr>
        <p:spPr>
          <a:xfrm>
            <a:off x="4727853" y="2677048"/>
            <a:ext cx="2835241" cy="481157"/>
          </a:xfrm>
          <a:prstGeom prst="rect">
            <a:avLst/>
          </a:prstGeom>
          <a:noFill/>
        </p:spPr>
        <p:txBody>
          <a:bodyPr wrap="square">
            <a:spAutoFit/>
          </a:bodyPr>
          <a:lstStyle/>
          <a:p>
            <a:pPr marL="0">
              <a:spcAft>
                <a:spcPts val="527"/>
              </a:spcAft>
              <a:defRPr/>
            </a:pPr>
            <a:r>
              <a:rPr lang="cs-CZ" altLang="cs-CZ" sz="1055" b="1" err="1">
                <a:latin typeface="Arial" panose="020B0604020202020204" pitchFamily="34" charset="0"/>
                <a:cs typeface="Arial" panose="020B0604020202020204" pitchFamily="34" charset="0"/>
                <a:sym typeface="Arial MT Bold" charset="0"/>
              </a:rPr>
              <a:t>Euromoney</a:t>
            </a:r>
            <a:r>
              <a:rPr lang="cs-CZ" altLang="cs-CZ" sz="1055" b="1">
                <a:latin typeface="Arial" panose="020B0604020202020204" pitchFamily="34" charset="0"/>
                <a:cs typeface="Arial" panose="020B0604020202020204" pitchFamily="34" charset="0"/>
                <a:sym typeface="Arial MT Bold" charset="0"/>
              </a:rPr>
              <a:t> Cash Management </a:t>
            </a:r>
            <a:r>
              <a:rPr lang="cs-CZ" altLang="cs-CZ" sz="1055" b="1" err="1">
                <a:latin typeface="Arial" panose="020B0604020202020204" pitchFamily="34" charset="0"/>
                <a:cs typeface="Arial" panose="020B0604020202020204" pitchFamily="34" charset="0"/>
                <a:sym typeface="Arial MT Bold" charset="0"/>
              </a:rPr>
              <a:t>Survey</a:t>
            </a:r>
            <a:r>
              <a:rPr lang="cs-CZ" altLang="cs-CZ" sz="1055" b="1">
                <a:latin typeface="Arial" panose="020B0604020202020204" pitchFamily="34" charset="0"/>
                <a:cs typeface="Arial" panose="020B0604020202020204" pitchFamily="34" charset="0"/>
                <a:sym typeface="Arial MT Bold" charset="0"/>
              </a:rPr>
              <a:t> </a:t>
            </a:r>
            <a:endParaRPr lang="cs-CZ" altLang="cs-CZ" sz="1055">
              <a:latin typeface="Arial" panose="020B0604020202020204" pitchFamily="34" charset="0"/>
              <a:cs typeface="Arial" panose="020B0604020202020204" pitchFamily="34" charset="0"/>
              <a:sym typeface="Arial MT Bold" charset="0"/>
            </a:endParaRPr>
          </a:p>
          <a:p>
            <a:pPr marL="0" lvl="1">
              <a:spcBef>
                <a:spcPts val="40"/>
              </a:spcBef>
              <a:spcAft>
                <a:spcPts val="527"/>
              </a:spcAft>
              <a:buClr>
                <a:srgbClr val="E60028"/>
              </a:buClr>
              <a:buSzPct val="100000"/>
              <a:defRPr/>
            </a:pPr>
            <a:r>
              <a:rPr lang="cs-CZ" sz="1055" b="1">
                <a:solidFill>
                  <a:srgbClr val="DE0000"/>
                </a:solidFill>
                <a:latin typeface="Arial" panose="020B0604020202020204" pitchFamily="34" charset="0"/>
                <a:cs typeface="Arial" panose="020B0604020202020204" pitchFamily="34" charset="0"/>
              </a:rPr>
              <a:t>Market Leader (2019, 2020, 2021)</a:t>
            </a:r>
            <a:endParaRPr lang="cs-CZ"/>
          </a:p>
        </p:txBody>
      </p:sp>
      <p:pic>
        <p:nvPicPr>
          <p:cNvPr id="4" name="Obrázek 3">
            <a:extLst>
              <a:ext uri="{FF2B5EF4-FFF2-40B4-BE49-F238E27FC236}">
                <a16:creationId xmlns:a16="http://schemas.microsoft.com/office/drawing/2014/main" id="{F9A99B4F-9CE5-444E-8ABC-5D2CDC18ED0E}"/>
              </a:ext>
            </a:extLst>
          </p:cNvPr>
          <p:cNvPicPr>
            <a:picLocks noChangeAspect="1"/>
          </p:cNvPicPr>
          <p:nvPr/>
        </p:nvPicPr>
        <p:blipFill>
          <a:blip r:embed="rId7"/>
          <a:stretch>
            <a:fillRect/>
          </a:stretch>
        </p:blipFill>
        <p:spPr>
          <a:xfrm>
            <a:off x="7563094" y="3746630"/>
            <a:ext cx="1329043" cy="573074"/>
          </a:xfrm>
          <a:prstGeom prst="rect">
            <a:avLst/>
          </a:prstGeom>
        </p:spPr>
      </p:pic>
      <p:sp>
        <p:nvSpPr>
          <p:cNvPr id="17" name="TextovéPole 16">
            <a:extLst>
              <a:ext uri="{FF2B5EF4-FFF2-40B4-BE49-F238E27FC236}">
                <a16:creationId xmlns:a16="http://schemas.microsoft.com/office/drawing/2014/main" id="{9A5C33CF-80FC-4F90-936A-BF8D24227EAC}"/>
              </a:ext>
            </a:extLst>
          </p:cNvPr>
          <p:cNvSpPr txBox="1"/>
          <p:nvPr/>
        </p:nvSpPr>
        <p:spPr>
          <a:xfrm>
            <a:off x="4731522" y="3679352"/>
            <a:ext cx="2617797" cy="934102"/>
          </a:xfrm>
          <a:prstGeom prst="rect">
            <a:avLst/>
          </a:prstGeom>
          <a:noFill/>
        </p:spPr>
        <p:txBody>
          <a:bodyPr wrap="square">
            <a:spAutoFit/>
          </a:bodyPr>
          <a:lstStyle/>
          <a:p>
            <a:pPr>
              <a:spcAft>
                <a:spcPts val="527"/>
              </a:spcAft>
              <a:defRPr/>
            </a:pPr>
            <a:r>
              <a:rPr lang="en-US" sz="1055" b="1" err="1">
                <a:latin typeface="Arial" panose="020B0604020202020204" pitchFamily="34" charset="0"/>
                <a:cs typeface="Arial" panose="020B0604020202020204" pitchFamily="34" charset="0"/>
              </a:rPr>
              <a:t>GlobalCapital</a:t>
            </a:r>
            <a:r>
              <a:rPr lang="en-US" sz="1055" b="1">
                <a:latin typeface="Arial" panose="020B0604020202020204" pitchFamily="34" charset="0"/>
                <a:cs typeface="Arial" panose="020B0604020202020204" pitchFamily="34" charset="0"/>
              </a:rPr>
              <a:t> </a:t>
            </a:r>
            <a:r>
              <a:rPr lang="cs-CZ" sz="1055" b="1">
                <a:latin typeface="Arial" panose="020B0604020202020204" pitchFamily="34" charset="0"/>
                <a:cs typeface="Arial" panose="020B0604020202020204" pitchFamily="34" charset="0"/>
              </a:rPr>
              <a:t>-  </a:t>
            </a:r>
            <a:r>
              <a:rPr lang="en-US" sz="1055" b="1">
                <a:latin typeface="Arial" panose="020B0604020202020204" pitchFamily="34" charset="0"/>
                <a:cs typeface="Arial" panose="020B0604020202020204" pitchFamily="34" charset="0"/>
              </a:rPr>
              <a:t>Best Debut </a:t>
            </a:r>
            <a:endParaRPr lang="cs-CZ" sz="1055" b="1">
              <a:latin typeface="Arial" panose="020B0604020202020204" pitchFamily="34" charset="0"/>
              <a:cs typeface="Arial" panose="020B0604020202020204" pitchFamily="34" charset="0"/>
            </a:endParaRPr>
          </a:p>
          <a:p>
            <a:pPr>
              <a:spcAft>
                <a:spcPts val="527"/>
              </a:spcAft>
              <a:defRPr/>
            </a:pPr>
            <a:r>
              <a:rPr lang="en-US" sz="1055" b="1">
                <a:latin typeface="Arial" panose="020B0604020202020204" pitchFamily="34" charset="0"/>
                <a:cs typeface="Arial" panose="020B0604020202020204" pitchFamily="34" charset="0"/>
              </a:rPr>
              <a:t>Deal</a:t>
            </a:r>
            <a:r>
              <a:rPr lang="cs-CZ" sz="1055" b="1">
                <a:latin typeface="Arial" panose="020B0604020202020204" pitchFamily="34" charset="0"/>
                <a:cs typeface="Arial" panose="020B0604020202020204" pitchFamily="34" charset="0"/>
              </a:rPr>
              <a:t> /2021</a:t>
            </a:r>
          </a:p>
          <a:p>
            <a:pPr>
              <a:spcAft>
                <a:spcPts val="527"/>
              </a:spcAft>
              <a:defRPr/>
            </a:pPr>
            <a:r>
              <a:rPr lang="en-US" sz="1055" b="1">
                <a:solidFill>
                  <a:srgbClr val="DE0000"/>
                </a:solidFill>
                <a:latin typeface="Arial" panose="020B0604020202020204" pitchFamily="34" charset="0"/>
                <a:cs typeface="Arial" panose="020B0604020202020204" pitchFamily="34" charset="0"/>
              </a:rPr>
              <a:t>1</a:t>
            </a:r>
            <a:r>
              <a:rPr lang="cs-CZ" altLang="cs-CZ" sz="1055" b="1" baseline="30000">
                <a:solidFill>
                  <a:srgbClr val="DE0000"/>
                </a:solidFill>
                <a:latin typeface="Arial" panose="020B0604020202020204" pitchFamily="34" charset="0"/>
                <a:cs typeface="Arial" panose="020B0604020202020204" pitchFamily="34" charset="0"/>
                <a:sym typeface="Arial MT Bold" charset="0"/>
              </a:rPr>
              <a:t>st</a:t>
            </a:r>
            <a:r>
              <a:rPr lang="cs-CZ" sz="1055" b="1">
                <a:solidFill>
                  <a:srgbClr val="DE0000"/>
                </a:solidFill>
                <a:latin typeface="Arial" panose="020B0604020202020204" pitchFamily="34" charset="0"/>
                <a:cs typeface="Arial" panose="020B0604020202020204" pitchFamily="34" charset="0"/>
              </a:rPr>
              <a:t> place </a:t>
            </a:r>
            <a:r>
              <a:rPr lang="en-US" sz="1055" b="1">
                <a:solidFill>
                  <a:srgbClr val="DE0000"/>
                </a:solidFill>
                <a:latin typeface="Arial" panose="020B0604020202020204" pitchFamily="34" charset="0"/>
                <a:cs typeface="Arial" panose="020B0604020202020204" pitchFamily="34" charset="0"/>
              </a:rPr>
              <a:t> in Covered Bond Awards</a:t>
            </a:r>
            <a:endParaRPr lang="cs-CZ" sz="1055" b="1">
              <a:solidFill>
                <a:srgbClr val="DE0000"/>
              </a:solidFill>
              <a:latin typeface="Arial" panose="020B0604020202020204" pitchFamily="34" charset="0"/>
              <a:cs typeface="Arial" panose="020B0604020202020204" pitchFamily="34" charset="0"/>
            </a:endParaRPr>
          </a:p>
          <a:p>
            <a:pPr>
              <a:spcAft>
                <a:spcPts val="527"/>
              </a:spcAft>
              <a:defRPr/>
            </a:pPr>
            <a:endParaRPr lang="cs-CZ" sz="1055" b="1">
              <a:solidFill>
                <a:srgbClr val="DE0000"/>
              </a:solidFill>
              <a:latin typeface="Arial" panose="020B0604020202020204" pitchFamily="34" charset="0"/>
              <a:cs typeface="Arial" panose="020B0604020202020204" pitchFamily="34" charset="0"/>
            </a:endParaRPr>
          </a:p>
        </p:txBody>
      </p:sp>
      <p:grpSp>
        <p:nvGrpSpPr>
          <p:cNvPr id="19" name="Skupina 18">
            <a:extLst>
              <a:ext uri="{FF2B5EF4-FFF2-40B4-BE49-F238E27FC236}">
                <a16:creationId xmlns:a16="http://schemas.microsoft.com/office/drawing/2014/main" id="{29D98275-6FC8-4FB2-BDAA-432ECB2AC278}"/>
              </a:ext>
            </a:extLst>
          </p:cNvPr>
          <p:cNvGrpSpPr/>
          <p:nvPr/>
        </p:nvGrpSpPr>
        <p:grpSpPr>
          <a:xfrm>
            <a:off x="2776203" y="1528532"/>
            <a:ext cx="2008013" cy="773481"/>
            <a:chOff x="5143942" y="759672"/>
            <a:chExt cx="2083975" cy="817721"/>
          </a:xfrm>
        </p:grpSpPr>
        <p:pic>
          <p:nvPicPr>
            <p:cNvPr id="20" name="Obrázek 19">
              <a:extLst>
                <a:ext uri="{FF2B5EF4-FFF2-40B4-BE49-F238E27FC236}">
                  <a16:creationId xmlns:a16="http://schemas.microsoft.com/office/drawing/2014/main" id="{389CA2B9-1B7D-4652-B9F8-9994FA94586B}"/>
                </a:ext>
              </a:extLst>
            </p:cNvPr>
            <p:cNvPicPr>
              <a:picLocks noChangeAspect="1"/>
            </p:cNvPicPr>
            <p:nvPr/>
          </p:nvPicPr>
          <p:blipFill>
            <a:blip r:embed="rId8"/>
            <a:stretch>
              <a:fillRect/>
            </a:stretch>
          </p:blipFill>
          <p:spPr>
            <a:xfrm>
              <a:off x="5143942" y="759672"/>
              <a:ext cx="2083975" cy="817721"/>
            </a:xfrm>
            <a:prstGeom prst="rect">
              <a:avLst/>
            </a:prstGeom>
          </p:spPr>
        </p:pic>
        <p:sp>
          <p:nvSpPr>
            <p:cNvPr id="21" name="TextovéPole 20">
              <a:extLst>
                <a:ext uri="{FF2B5EF4-FFF2-40B4-BE49-F238E27FC236}">
                  <a16:creationId xmlns:a16="http://schemas.microsoft.com/office/drawing/2014/main" id="{9669E5CB-4468-4415-980D-9F15125C4648}"/>
                </a:ext>
              </a:extLst>
            </p:cNvPr>
            <p:cNvSpPr txBox="1"/>
            <p:nvPr/>
          </p:nvSpPr>
          <p:spPr>
            <a:xfrm>
              <a:off x="5757152" y="810323"/>
              <a:ext cx="709045" cy="265185"/>
            </a:xfrm>
            <a:prstGeom prst="rect">
              <a:avLst/>
            </a:prstGeom>
            <a:noFill/>
          </p:spPr>
          <p:txBody>
            <a:bodyPr wrap="none" rtlCol="0">
              <a:spAutoFit/>
            </a:bodyPr>
            <a:lstStyle/>
            <a:p>
              <a:r>
                <a:rPr lang="cs-CZ" sz="1030" b="1">
                  <a:solidFill>
                    <a:srgbClr val="A9780B"/>
                  </a:solidFill>
                  <a:latin typeface="Arial" panose="020B0604020202020204" pitchFamily="34" charset="0"/>
                  <a:cs typeface="Arial" panose="020B0604020202020204" pitchFamily="34" charset="0"/>
                </a:rPr>
                <a:t>1. místo</a:t>
              </a:r>
            </a:p>
          </p:txBody>
        </p:sp>
      </p:grpSp>
      <p:pic>
        <p:nvPicPr>
          <p:cNvPr id="22" name="Obrázek 21">
            <a:extLst>
              <a:ext uri="{FF2B5EF4-FFF2-40B4-BE49-F238E27FC236}">
                <a16:creationId xmlns:a16="http://schemas.microsoft.com/office/drawing/2014/main" id="{A8000597-43F5-4D5F-9262-57EDB1B02E13}"/>
              </a:ext>
            </a:extLst>
          </p:cNvPr>
          <p:cNvPicPr>
            <a:picLocks noChangeAspect="1"/>
          </p:cNvPicPr>
          <p:nvPr/>
        </p:nvPicPr>
        <p:blipFill>
          <a:blip r:embed="rId9"/>
          <a:stretch>
            <a:fillRect/>
          </a:stretch>
        </p:blipFill>
        <p:spPr>
          <a:xfrm>
            <a:off x="4857979" y="1587802"/>
            <a:ext cx="2337435" cy="680085"/>
          </a:xfrm>
          <a:prstGeom prst="rect">
            <a:avLst/>
          </a:prstGeom>
        </p:spPr>
      </p:pic>
      <p:sp>
        <p:nvSpPr>
          <p:cNvPr id="23" name="TextovéPole 22">
            <a:extLst>
              <a:ext uri="{FF2B5EF4-FFF2-40B4-BE49-F238E27FC236}">
                <a16:creationId xmlns:a16="http://schemas.microsoft.com/office/drawing/2014/main" id="{2D362051-CA58-44A7-AE9E-F2EFF8AB7349}"/>
              </a:ext>
            </a:extLst>
          </p:cNvPr>
          <p:cNvSpPr txBox="1"/>
          <p:nvPr/>
        </p:nvSpPr>
        <p:spPr>
          <a:xfrm>
            <a:off x="6026697" y="1552186"/>
            <a:ext cx="646331" cy="250838"/>
          </a:xfrm>
          <a:prstGeom prst="rect">
            <a:avLst/>
          </a:prstGeom>
          <a:noFill/>
        </p:spPr>
        <p:txBody>
          <a:bodyPr wrap="none" rtlCol="0">
            <a:spAutoFit/>
          </a:bodyPr>
          <a:lstStyle/>
          <a:p>
            <a:r>
              <a:rPr lang="cs-CZ" sz="1030" b="1">
                <a:solidFill>
                  <a:srgbClr val="A9780B"/>
                </a:solidFill>
                <a:latin typeface="Arial" panose="020B0604020202020204" pitchFamily="34" charset="0"/>
                <a:cs typeface="Arial" panose="020B0604020202020204" pitchFamily="34" charset="0"/>
              </a:rPr>
              <a:t>1.místo</a:t>
            </a:r>
          </a:p>
        </p:txBody>
      </p:sp>
    </p:spTree>
    <p:extLst>
      <p:ext uri="{BB962C8B-B14F-4D97-AF65-F5344CB8AC3E}">
        <p14:creationId xmlns:p14="http://schemas.microsoft.com/office/powerpoint/2010/main" val="1286550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10.xml><?xml version="1.0" encoding="utf-8"?>
<p:tagLst xmlns:a="http://schemas.openxmlformats.org/drawingml/2006/main" xmlns:r="http://schemas.openxmlformats.org/officeDocument/2006/relationships" xmlns:p="http://schemas.openxmlformats.org/presentationml/2006/main">
  <p:tag name="SLIDE_LAYOUT_CONST" val="32"/>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SLIDE_LAYOUT_CONST" val="32"/>
  <p:tag name="COMPANY A" val="ForeColor=229,188,183"/>
</p:tagLst>
</file>

<file path=ppt/theme/theme1.xml><?xml version="1.0" encoding="utf-8"?>
<a:theme xmlns:a="http://schemas.openxmlformats.org/drawingml/2006/main" name="SG Group Identity">
  <a:themeElements>
    <a:clrScheme name="SG Theme Color 2018">
      <a:dk1>
        <a:srgbClr val="010101"/>
      </a:dk1>
      <a:lt1>
        <a:sysClr val="window" lastClr="FFFFFF"/>
      </a:lt1>
      <a:dk2>
        <a:srgbClr val="E55F50"/>
      </a:dk2>
      <a:lt2>
        <a:srgbClr val="E9041E"/>
      </a:lt2>
      <a:accent1>
        <a:srgbClr val="610F15"/>
      </a:accent1>
      <a:accent2>
        <a:srgbClr val="581D39"/>
      </a:accent2>
      <a:accent3>
        <a:srgbClr val="303A3C"/>
      </a:accent3>
      <a:accent4>
        <a:srgbClr val="292D3F"/>
      </a:accent4>
      <a:accent5>
        <a:srgbClr val="4D385E"/>
      </a:accent5>
      <a:accent6>
        <a:srgbClr val="EB2D90"/>
      </a:accent6>
      <a:hlink>
        <a:srgbClr val="E9041E"/>
      </a:hlink>
      <a:folHlink>
        <a:srgbClr val="E9041E"/>
      </a:folHlink>
    </a:clrScheme>
    <a:fontScheme name="SG Group 2018 Theme">
      <a:majorFont>
        <a:latin typeface="Montserrat Extra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a:spcBef>
            <a:spcPts val="1200"/>
          </a:spcBef>
          <a:defRPr sz="1200" dirty="0">
            <a:ea typeface="Source Sans Pro" pitchFamily="34" charset="0"/>
          </a:defRPr>
        </a:defPPr>
      </a:lst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900" dirty="0" err="1"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6" id="{87BAB0D9-5159-4E83-9D76-58DD4A36B1A3}" vid="{B4C672EE-B86E-4062-9578-F5518E26CF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CC8ADE4D3824E8C14844592FCB840" ma:contentTypeVersion="9" ma:contentTypeDescription="Create a new document." ma:contentTypeScope="" ma:versionID="a7baf8ebc9cae44923d18dae21cbbb47">
  <xsd:schema xmlns:xsd="http://www.w3.org/2001/XMLSchema" xmlns:xs="http://www.w3.org/2001/XMLSchema" xmlns:p="http://schemas.microsoft.com/office/2006/metadata/properties" xmlns:ns2="df4312f7-ba08-49e5-bf33-1e2e94b65867" xmlns:ns3="4e3956e9-2ee8-4e1c-8aef-33c6dc90aee7" targetNamespace="http://schemas.microsoft.com/office/2006/metadata/properties" ma:root="true" ma:fieldsID="37b5f7d948de79b81580e3b3523a8846" ns2:_="" ns3:_="">
    <xsd:import namespace="df4312f7-ba08-49e5-bf33-1e2e94b65867"/>
    <xsd:import namespace="4e3956e9-2ee8-4e1c-8aef-33c6dc90ae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4312f7-ba08-49e5-bf33-1e2e94b65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3956e9-2ee8-4e1c-8aef-33c6dc90ae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cd56ee39-2ddd-42dc-ad6e-3cc27c925a9b" origin="userSelected">
  <element uid="id_classification_eurestricted" value=""/>
</sisl>
</file>

<file path=customXml/item4.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DU2ZWUzOS0yZGRkLTQyZGMtYWQ2ZS0zY2MyN2M5MjVhOWIiIG9yaWdpbj0idXNlclNlbGVjdGVkIj48ZWxlbWVudCB1aWQ9ImlkX2NsYXNzaWZpY2F0aW9uX2V1cmVzdHJpY3RlZCIgdmFsdWU9IiIgeG1sbnM9Imh0dHA6Ly93d3cuYm9sZG9uamFtZXMuY29tLzIwMDgvMDEvc2llL2ludGVybmFsL2xhYmVsIiAvPjwvc2lzbD48VXNlck5hbWU+RVVSXHNiaWdub24wNDAxMTA8L1VzZXJOYW1lPjxEYXRlVGltZT4wOS8xMS8yMDE4IDE0OjIyOjAzPC9EYXRlVGltZT48TGFiZWxTdHJpbmc+QzAgLSBQdWJsaWMgPC9MYWJlbFN0cmluZz48L2l0ZW0+PC9sYWJlbEhpc3Rvcnk+</Value>
</WrappedLabelHistory>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6D1E4B-EE8C-478C-BF2D-A43A11348A23}">
  <ds:schemaRefs>
    <ds:schemaRef ds:uri="4e3956e9-2ee8-4e1c-8aef-33c6dc90aee7"/>
    <ds:schemaRef ds:uri="df4312f7-ba08-49e5-bf33-1e2e94b658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094505-7CFE-4331-AE47-C53AB6446B9E}">
  <ds:schemaRefs>
    <ds:schemaRef ds:uri="http://schemas.microsoft.com/sharepoint/v3/contenttype/forms"/>
  </ds:schemaRefs>
</ds:datastoreItem>
</file>

<file path=customXml/itemProps3.xml><?xml version="1.0" encoding="utf-8"?>
<ds:datastoreItem xmlns:ds="http://schemas.openxmlformats.org/officeDocument/2006/customXml" ds:itemID="{41C963E0-C0A4-49A5-BC05-5D79FD3975A2}">
  <ds:schemaRefs>
    <ds:schemaRef ds:uri="http://www.boldonjames.com/2008/01/sie/internal/label"/>
    <ds:schemaRef ds:uri="http://www.w3.org/2001/XMLSchema"/>
  </ds:schemaRefs>
</ds:datastoreItem>
</file>

<file path=customXml/itemProps4.xml><?xml version="1.0" encoding="utf-8"?>
<ds:datastoreItem xmlns:ds="http://schemas.openxmlformats.org/officeDocument/2006/customXml" ds:itemID="{CE37D52D-D983-48DC-9BF1-167A440E7378}">
  <ds:schemaRefs>
    <ds:schemaRef ds:uri="http://www.boldonjames.com/2016/02/Classifier/internal/wrappedLabelHistory"/>
    <ds:schemaRef ds:uri="http://www.w3.org/2001/XMLSchema"/>
  </ds:schemaRefs>
</ds:datastoreItem>
</file>

<file path=customXml/itemProps5.xml><?xml version="1.0" encoding="utf-8"?>
<ds:datastoreItem xmlns:ds="http://schemas.openxmlformats.org/officeDocument/2006/customXml" ds:itemID="{B5262EC9-87F2-43D4-9E8F-894A14C8298D}">
  <ds:schemaRefs>
    <ds:schemaRef ds:uri="4e3956e9-2ee8-4e1c-8aef-33c6dc90aee7"/>
    <ds:schemaRef ds:uri="df4312f7-ba08-49e5-bf33-1e2e94b658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SG 2018 - Template 16-9 - FR</Template>
  <TotalTime>0</TotalTime>
  <Words>1934</Words>
  <Application>Microsoft Office PowerPoint</Application>
  <PresentationFormat>Předvádění na obrazovce (16:9)</PresentationFormat>
  <Paragraphs>366</Paragraphs>
  <Slides>24</Slides>
  <Notes>8</Notes>
  <HiddenSlides>0</HiddenSlides>
  <MMClips>0</MMClips>
  <ScaleCrop>false</ScaleCrop>
  <HeadingPairs>
    <vt:vector size="6" baseType="variant">
      <vt:variant>
        <vt:lpstr>Použitá písma</vt:lpstr>
      </vt:variant>
      <vt:variant>
        <vt:i4>13</vt:i4>
      </vt:variant>
      <vt:variant>
        <vt:lpstr>Motiv</vt:lpstr>
      </vt:variant>
      <vt:variant>
        <vt:i4>1</vt:i4>
      </vt:variant>
      <vt:variant>
        <vt:lpstr>Nadpisy snímků</vt:lpstr>
      </vt:variant>
      <vt:variant>
        <vt:i4>24</vt:i4>
      </vt:variant>
    </vt:vector>
  </HeadingPairs>
  <TitlesOfParts>
    <vt:vector size="38" baseType="lpstr">
      <vt:lpstr>Arial</vt:lpstr>
      <vt:lpstr>Arial CE</vt:lpstr>
      <vt:lpstr>Arial MT</vt:lpstr>
      <vt:lpstr>Arial MT Bold</vt:lpstr>
      <vt:lpstr>Arial Narrow</vt:lpstr>
      <vt:lpstr>Calibri</vt:lpstr>
      <vt:lpstr>Montserrat ExtraBold</vt:lpstr>
      <vt:lpstr>Montserrat Medium</vt:lpstr>
      <vt:lpstr>Montserrat SemiBold</vt:lpstr>
      <vt:lpstr>Quicksand Light</vt:lpstr>
      <vt:lpstr>Source Sans Pro</vt:lpstr>
      <vt:lpstr>Wingdings</vt:lpstr>
      <vt:lpstr>Wingdings 3</vt:lpstr>
      <vt:lpstr>SG Group Identity</vt:lpstr>
      <vt:lpstr>Komerční banka</vt:lpstr>
      <vt:lpstr>Contents</vt:lpstr>
      <vt:lpstr>overview of KB/ Société Générale  </vt:lpstr>
      <vt:lpstr>SOCIÉTÉ GÉNÉRALE – A Leading Financial Group</vt:lpstr>
      <vt:lpstr>SOCIÉTÉ GÉNÉRALE – A Leading Financial Group</vt:lpstr>
      <vt:lpstr>SOCIÉTÉ GÉNÉRALE – Represented in 66 Countries</vt:lpstr>
      <vt:lpstr>KOMERČNÍ BANKA – KEY FACTS</vt:lpstr>
      <vt:lpstr>KB &amp; SG Group – A Wide Range of Services, Solution for All Financial Needs</vt:lpstr>
      <vt:lpstr>KB – achievements &amp; awards </vt:lpstr>
      <vt:lpstr>EXPORT - TRADE FINANCE PRODUCTS AND SERVICES</vt:lpstr>
      <vt:lpstr>Portfolio of Products and Services for EXPORTERS</vt:lpstr>
      <vt:lpstr>PRODUCTION COSTS FINANCING</vt:lpstr>
      <vt:lpstr>Operational COSTS FINANCING</vt:lpstr>
      <vt:lpstr>BUYER CREDIT </vt:lpstr>
      <vt:lpstr>BUYER CREDIT - diagram</vt:lpstr>
      <vt:lpstr>Trade finance - Dokumentární platby</vt:lpstr>
      <vt:lpstr>TRADE FINANCE – Forfaiting AKREDITIVU</vt:lpstr>
      <vt:lpstr>Trade finance – Bank guarantees</vt:lpstr>
      <vt:lpstr>Trade finance – tf online</vt:lpstr>
      <vt:lpstr>Trade finance – countries</vt:lpstr>
      <vt:lpstr>Trade and export finance  ToP Deals 2020-2022</vt:lpstr>
      <vt:lpstr>Selected export and trade finance deals 2020-2022</vt:lpstr>
      <vt:lpstr>Selected export and trade finance deals 2020-2022</vt:lpstr>
      <vt:lpstr>Prezentace aplikace PowerPoint</vt:lpstr>
    </vt:vector>
  </TitlesOfParts>
  <Company>SOCIETE GENERALE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Komerční banka</dc:title>
  <dc:subject>SG Group Template</dc:subject>
  <dc:creator>premysl.siffel@artpublishing.cz</dc:creator>
  <cp:keywords>version 1; C0 - Public</cp:keywords>
  <cp:lastModifiedBy>Rehor Michal</cp:lastModifiedBy>
  <cp:revision>1</cp:revision>
  <cp:lastPrinted>2022-10-24T08:03:45Z</cp:lastPrinted>
  <dcterms:created xsi:type="dcterms:W3CDTF">2018-11-12T14:00:50Z</dcterms:created>
  <dcterms:modified xsi:type="dcterms:W3CDTF">2023-05-31T13:15:25Z</dcterms:modified>
  <cp:category>Komerční banka, templates</cp:category>
  <cp:contentStatus>2018</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_AssetClass">
    <vt:lpwstr>CORI_UK</vt:lpwstr>
  </property>
  <property fmtid="{D5CDD505-2E9C-101B-9397-08002B2CF9AE}" pid="3" name="FO_TypeTPL">
    <vt:lpwstr>CORI</vt:lpwstr>
  </property>
  <property fmtid="{D5CDD505-2E9C-101B-9397-08002B2CF9AE}" pid="4" name="FO_TPLNew">
    <vt:lpwstr>Yes</vt:lpwstr>
  </property>
  <property fmtid="{D5CDD505-2E9C-101B-9397-08002B2CF9AE}" pid="5" name="docIndexRef">
    <vt:lpwstr>49b380ec-2bde-4a68-bbfd-52de95062198</vt:lpwstr>
  </property>
  <property fmtid="{D5CDD505-2E9C-101B-9397-08002B2CF9AE}" pid="6" name="bjSaver">
    <vt:lpwstr>fB7huj5BR+k1BTBn+ncpwOtJ9ivrYn9l</vt:lpwstr>
  </property>
  <property fmtid="{D5CDD505-2E9C-101B-9397-08002B2CF9AE}" pid="7" name="bjDocumentLabelXML">
    <vt:lpwstr>&lt;?xml version="1.0" encoding="us-ascii"?&gt;&lt;sisl xmlns:xsi="http://www.w3.org/2001/XMLSchema-instance" xmlns:xsd="http://www.w3.org/2001/XMLSchema" sislVersion="0" policy="cd56ee39-2ddd-42dc-ad6e-3cc27c925a9b" origin="userSelected" xmlns="http://www.boldonj</vt:lpwstr>
  </property>
  <property fmtid="{D5CDD505-2E9C-101B-9397-08002B2CF9AE}" pid="8" name="bjDocumentLabelXML-0">
    <vt:lpwstr>ames.com/2008/01/sie/internal/label"&gt;&lt;element uid="id_classification_eurestricted" value="" /&gt;&lt;/sisl&gt;</vt:lpwstr>
  </property>
  <property fmtid="{D5CDD505-2E9C-101B-9397-08002B2CF9AE}" pid="9" name="bjDocumentSecurityLabel">
    <vt:lpwstr>C0 - Public </vt:lpwstr>
  </property>
  <property fmtid="{D5CDD505-2E9C-101B-9397-08002B2CF9AE}" pid="10" name="Classification_DLP">
    <vt:lpwstr>C0_C0</vt:lpwstr>
  </property>
  <property fmtid="{D5CDD505-2E9C-101B-9397-08002B2CF9AE}" pid="11" name="bjLabelHistoryID">
    <vt:lpwstr>{CE37D52D-D983-48DC-9BF1-167A440E7378}</vt:lpwstr>
  </property>
  <property fmtid="{D5CDD505-2E9C-101B-9397-08002B2CF9AE}" pid="12" name="ContentTypeId">
    <vt:lpwstr>0x010100E42CC8ADE4D3824E8C14844592FCB840</vt:lpwstr>
  </property>
  <property fmtid="{D5CDD505-2E9C-101B-9397-08002B2CF9AE}" pid="13" name="TaxKeyword">
    <vt:lpwstr>1274;#version 1|819afb53-5f41-442a-95d9-45cb7e9ae816;#1259;#C0 - Public|66eaff03-e99a-47f3-93bb-423b0ed54a00</vt:lpwstr>
  </property>
  <property fmtid="{D5CDD505-2E9C-101B-9397-08002B2CF9AE}" pid="14" name="KbColContent">
    <vt:lpwstr>8;#Popis, seznam|94317ab9-81c6-498e-8415-4c52ad015711</vt:lpwstr>
  </property>
  <property fmtid="{D5CDD505-2E9C-101B-9397-08002B2CF9AE}" pid="15" name="KbColLanguage">
    <vt:lpwstr>1;#CZ|d9f284cf-2da2-4889-9083-6520a6e98fb0</vt:lpwstr>
  </property>
  <property fmtid="{D5CDD505-2E9C-101B-9397-08002B2CF9AE}" pid="16" name="KbColArea">
    <vt:lpwstr>9;#Obchodní|f699c044-5683-408d-9585-8b959f30485d</vt:lpwstr>
  </property>
  <property fmtid="{D5CDD505-2E9C-101B-9397-08002B2CF9AE}" pid="17" name="KbColCx">
    <vt:lpwstr>5;#C1|47e761eb-3eee-4e87-bd43-8a12ddada7a8</vt:lpwstr>
  </property>
  <property fmtid="{D5CDD505-2E9C-101B-9397-08002B2CF9AE}" pid="18" name="KbColInfAsset">
    <vt:lpwstr/>
  </property>
  <property fmtid="{D5CDD505-2E9C-101B-9397-08002B2CF9AE}" pid="19" name="KbColMainMenu">
    <vt:lpwstr>7;#Business|959b41ed-1bba-429b-87ca-1b853dc24910</vt:lpwstr>
  </property>
  <property fmtid="{D5CDD505-2E9C-101B-9397-08002B2CF9AE}" pid="20" name="KbColOrgUnit">
    <vt:lpwstr>15;#Top Corporations|64088da3-667f-4b1b-9222-8ca4c33567e7</vt:lpwstr>
  </property>
  <property fmtid="{D5CDD505-2E9C-101B-9397-08002B2CF9AE}" pid="21" name="MSIP_Label_076d9757-80ae-4c87-b4d7-9ffa7a0710d0_Enabled">
    <vt:lpwstr>true</vt:lpwstr>
  </property>
  <property fmtid="{D5CDD505-2E9C-101B-9397-08002B2CF9AE}" pid="22" name="MSIP_Label_076d9757-80ae-4c87-b4d7-9ffa7a0710d0_SetDate">
    <vt:lpwstr>2023-05-30T15:05:26Z</vt:lpwstr>
  </property>
  <property fmtid="{D5CDD505-2E9C-101B-9397-08002B2CF9AE}" pid="23" name="MSIP_Label_076d9757-80ae-4c87-b4d7-9ffa7a0710d0_Method">
    <vt:lpwstr>Standard</vt:lpwstr>
  </property>
  <property fmtid="{D5CDD505-2E9C-101B-9397-08002B2CF9AE}" pid="24" name="MSIP_Label_076d9757-80ae-4c87-b4d7-9ffa7a0710d0_Name">
    <vt:lpwstr>C1 - Internal</vt:lpwstr>
  </property>
  <property fmtid="{D5CDD505-2E9C-101B-9397-08002B2CF9AE}" pid="25" name="MSIP_Label_076d9757-80ae-4c87-b4d7-9ffa7a0710d0_SiteId">
    <vt:lpwstr>c79e7c80-cff5-4503-b468-3702cea89272</vt:lpwstr>
  </property>
  <property fmtid="{D5CDD505-2E9C-101B-9397-08002B2CF9AE}" pid="26" name="MSIP_Label_076d9757-80ae-4c87-b4d7-9ffa7a0710d0_ActionId">
    <vt:lpwstr>8312a5f3-d655-4bcf-bd59-e3d5f6dc94e3</vt:lpwstr>
  </property>
  <property fmtid="{D5CDD505-2E9C-101B-9397-08002B2CF9AE}" pid="27" name="MSIP_Label_076d9757-80ae-4c87-b4d7-9ffa7a0710d0_ContentBits">
    <vt:lpwstr>0</vt:lpwstr>
  </property>
  <property fmtid="{D5CDD505-2E9C-101B-9397-08002B2CF9AE}" pid="28" name="Kod_Duvernosti">
    <vt:lpwstr>KB_C1_INTERNAL_992521</vt:lpwstr>
  </property>
</Properties>
</file>